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0" r:id="rId4"/>
    <p:sldId id="261" r:id="rId5"/>
    <p:sldId id="259" r:id="rId6"/>
    <p:sldId id="257" r:id="rId7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9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396" y="68"/>
      </p:cViewPr>
      <p:guideLst>
        <p:guide orient="horz" pos="4009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76F2-E941-4FD8-8B88-F8072B65D2B6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E2C2-1205-468F-830D-32A3A865A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35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76F2-E941-4FD8-8B88-F8072B65D2B6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E2C2-1205-468F-830D-32A3A865A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8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76F2-E941-4FD8-8B88-F8072B65D2B6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E2C2-1205-468F-830D-32A3A865A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48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76F2-E941-4FD8-8B88-F8072B65D2B6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E2C2-1205-468F-830D-32A3A865A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44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76F2-E941-4FD8-8B88-F8072B65D2B6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E2C2-1205-468F-830D-32A3A865A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1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76F2-E941-4FD8-8B88-F8072B65D2B6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E2C2-1205-468F-830D-32A3A865A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3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76F2-E941-4FD8-8B88-F8072B65D2B6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E2C2-1205-468F-830D-32A3A865A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83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76F2-E941-4FD8-8B88-F8072B65D2B6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E2C2-1205-468F-830D-32A3A865A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68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76F2-E941-4FD8-8B88-F8072B65D2B6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E2C2-1205-468F-830D-32A3A865A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86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76F2-E941-4FD8-8B88-F8072B65D2B6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E2C2-1205-468F-830D-32A3A865A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23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76F2-E941-4FD8-8B88-F8072B65D2B6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E2C2-1205-468F-830D-32A3A865A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55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76F2-E941-4FD8-8B88-F8072B65D2B6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E2C2-1205-468F-830D-32A3A865A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69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雲の画像のようです" hidden="1">
            <a:extLst>
              <a:ext uri="{FF2B5EF4-FFF2-40B4-BE49-F238E27FC236}">
                <a16:creationId xmlns:a16="http://schemas.microsoft.com/office/drawing/2014/main" id="{0981C497-191E-4324-B0EE-5D23DE10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0"/>
            <a:ext cx="71977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4F21514-0C3C-4699-8B50-B11F7D2B8F45}"/>
              </a:ext>
            </a:extLst>
          </p:cNvPr>
          <p:cNvSpPr/>
          <p:nvPr/>
        </p:nvSpPr>
        <p:spPr>
          <a:xfrm>
            <a:off x="5975314" y="-8985"/>
            <a:ext cx="464923" cy="956243"/>
          </a:xfrm>
          <a:custGeom>
            <a:avLst/>
            <a:gdLst>
              <a:gd name="connsiteX0" fmla="*/ 461999 w 464923"/>
              <a:gd name="connsiteY0" fmla="*/ 7397 h 956243"/>
              <a:gd name="connsiteX1" fmla="*/ 7974 w 464923"/>
              <a:gd name="connsiteY1" fmla="*/ 942435 h 956243"/>
              <a:gd name="connsiteX2" fmla="*/ 193711 w 464923"/>
              <a:gd name="connsiteY2" fmla="*/ 528098 h 956243"/>
              <a:gd name="connsiteX3" fmla="*/ 461999 w 464923"/>
              <a:gd name="connsiteY3" fmla="*/ 7397 h 95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923" h="956243">
                <a:moveTo>
                  <a:pt x="461999" y="7397"/>
                </a:moveTo>
                <a:cubicBezTo>
                  <a:pt x="431043" y="76453"/>
                  <a:pt x="52689" y="855652"/>
                  <a:pt x="7974" y="942435"/>
                </a:cubicBezTo>
                <a:cubicBezTo>
                  <a:pt x="-36741" y="1029218"/>
                  <a:pt x="117776" y="684731"/>
                  <a:pt x="193711" y="528098"/>
                </a:cubicBezTo>
                <a:cubicBezTo>
                  <a:pt x="269646" y="371465"/>
                  <a:pt x="492955" y="-61659"/>
                  <a:pt x="461999" y="73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03885C-CEE0-4485-915A-EDA560362C10}"/>
              </a:ext>
            </a:extLst>
          </p:cNvPr>
          <p:cNvSpPr/>
          <p:nvPr/>
        </p:nvSpPr>
        <p:spPr>
          <a:xfrm>
            <a:off x="5686467" y="814044"/>
            <a:ext cx="343208" cy="700677"/>
          </a:xfrm>
          <a:custGeom>
            <a:avLst/>
            <a:gdLst>
              <a:gd name="connsiteX0" fmla="*/ 298408 w 343208"/>
              <a:gd name="connsiteY0" fmla="*/ 117819 h 700677"/>
              <a:gd name="connsiteX1" fmla="*/ 15833 w 343208"/>
              <a:gd name="connsiteY1" fmla="*/ 695669 h 700677"/>
              <a:gd name="connsiteX2" fmla="*/ 341271 w 343208"/>
              <a:gd name="connsiteY2" fmla="*/ 6694 h 700677"/>
              <a:gd name="connsiteX3" fmla="*/ 144421 w 343208"/>
              <a:gd name="connsiteY3" fmla="*/ 365469 h 700677"/>
              <a:gd name="connsiteX4" fmla="*/ 4721 w 343208"/>
              <a:gd name="connsiteY4" fmla="*/ 695669 h 700677"/>
              <a:gd name="connsiteX5" fmla="*/ 298408 w 343208"/>
              <a:gd name="connsiteY5" fmla="*/ 117819 h 70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208" h="700677">
                <a:moveTo>
                  <a:pt x="298408" y="117819"/>
                </a:moveTo>
                <a:cubicBezTo>
                  <a:pt x="300260" y="117819"/>
                  <a:pt x="8689" y="714190"/>
                  <a:pt x="15833" y="695669"/>
                </a:cubicBezTo>
                <a:cubicBezTo>
                  <a:pt x="22977" y="677148"/>
                  <a:pt x="319840" y="61727"/>
                  <a:pt x="341271" y="6694"/>
                </a:cubicBezTo>
                <a:cubicBezTo>
                  <a:pt x="362702" y="-48339"/>
                  <a:pt x="200513" y="250640"/>
                  <a:pt x="144421" y="365469"/>
                </a:cubicBezTo>
                <a:cubicBezTo>
                  <a:pt x="88329" y="480298"/>
                  <a:pt x="-24383" y="739854"/>
                  <a:pt x="4721" y="695669"/>
                </a:cubicBezTo>
                <a:cubicBezTo>
                  <a:pt x="33825" y="651484"/>
                  <a:pt x="296556" y="117819"/>
                  <a:pt x="298408" y="11781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06A77B3-A983-4D72-9F35-F63CFB586969}"/>
              </a:ext>
            </a:extLst>
          </p:cNvPr>
          <p:cNvSpPr/>
          <p:nvPr/>
        </p:nvSpPr>
        <p:spPr>
          <a:xfrm>
            <a:off x="5331546" y="1499608"/>
            <a:ext cx="355386" cy="784452"/>
          </a:xfrm>
          <a:custGeom>
            <a:avLst/>
            <a:gdLst>
              <a:gd name="connsiteX0" fmla="*/ 354879 w 355386"/>
              <a:gd name="connsiteY0" fmla="*/ 2167 h 784452"/>
              <a:gd name="connsiteX1" fmla="*/ 15154 w 355386"/>
              <a:gd name="connsiteY1" fmla="*/ 760992 h 784452"/>
              <a:gd name="connsiteX2" fmla="*/ 89767 w 355386"/>
              <a:gd name="connsiteY2" fmla="*/ 538742 h 784452"/>
              <a:gd name="connsiteX3" fmla="*/ 354879 w 355386"/>
              <a:gd name="connsiteY3" fmla="*/ 2167 h 78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86" h="784452">
                <a:moveTo>
                  <a:pt x="354879" y="2167"/>
                </a:moveTo>
                <a:cubicBezTo>
                  <a:pt x="342443" y="39209"/>
                  <a:pt x="59339" y="671563"/>
                  <a:pt x="15154" y="760992"/>
                </a:cubicBezTo>
                <a:cubicBezTo>
                  <a:pt x="-29031" y="850421"/>
                  <a:pt x="31823" y="664154"/>
                  <a:pt x="89767" y="538742"/>
                </a:cubicBezTo>
                <a:cubicBezTo>
                  <a:pt x="147711" y="413330"/>
                  <a:pt x="367315" y="-34875"/>
                  <a:pt x="354879" y="216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5601D42-0710-4E7C-AD44-A46E7CA6D69E}"/>
              </a:ext>
            </a:extLst>
          </p:cNvPr>
          <p:cNvSpPr/>
          <p:nvPr/>
        </p:nvSpPr>
        <p:spPr>
          <a:xfrm>
            <a:off x="5164025" y="2155718"/>
            <a:ext cx="217586" cy="399600"/>
          </a:xfrm>
          <a:custGeom>
            <a:avLst/>
            <a:gdLst>
              <a:gd name="connsiteX0" fmla="*/ 216013 w 217586"/>
              <a:gd name="connsiteY0" fmla="*/ 1695 h 399600"/>
              <a:gd name="connsiteX1" fmla="*/ 3288 w 217586"/>
              <a:gd name="connsiteY1" fmla="*/ 390632 h 399600"/>
              <a:gd name="connsiteX2" fmla="*/ 95363 w 217586"/>
              <a:gd name="connsiteY2" fmla="*/ 254107 h 399600"/>
              <a:gd name="connsiteX3" fmla="*/ 216013 w 217586"/>
              <a:gd name="connsiteY3" fmla="*/ 1695 h 3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86" h="399600">
                <a:moveTo>
                  <a:pt x="216013" y="1695"/>
                </a:moveTo>
                <a:cubicBezTo>
                  <a:pt x="200667" y="24449"/>
                  <a:pt x="23396" y="348563"/>
                  <a:pt x="3288" y="390632"/>
                </a:cubicBezTo>
                <a:cubicBezTo>
                  <a:pt x="-16820" y="432701"/>
                  <a:pt x="60438" y="316549"/>
                  <a:pt x="95363" y="254107"/>
                </a:cubicBezTo>
                <a:cubicBezTo>
                  <a:pt x="130288" y="191665"/>
                  <a:pt x="231359" y="-21059"/>
                  <a:pt x="216013" y="169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6E07CD3-93C1-408A-9F15-E460B54548D6}"/>
              </a:ext>
            </a:extLst>
          </p:cNvPr>
          <p:cNvSpPr/>
          <p:nvPr/>
        </p:nvSpPr>
        <p:spPr>
          <a:xfrm>
            <a:off x="6304389" y="-15946"/>
            <a:ext cx="191664" cy="381672"/>
          </a:xfrm>
          <a:custGeom>
            <a:avLst/>
            <a:gdLst>
              <a:gd name="connsiteX0" fmla="*/ 191661 w 191664"/>
              <a:gd name="connsiteY0" fmla="*/ 71 h 381672"/>
              <a:gd name="connsiteX1" fmla="*/ 18624 w 191664"/>
              <a:gd name="connsiteY1" fmla="*/ 350909 h 381672"/>
              <a:gd name="connsiteX2" fmla="*/ 23386 w 191664"/>
              <a:gd name="connsiteY2" fmla="*/ 320746 h 381672"/>
              <a:gd name="connsiteX3" fmla="*/ 191661 w 191664"/>
              <a:gd name="connsiteY3" fmla="*/ 71 h 38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64" h="381672">
                <a:moveTo>
                  <a:pt x="191661" y="71"/>
                </a:moveTo>
                <a:cubicBezTo>
                  <a:pt x="190867" y="5098"/>
                  <a:pt x="46670" y="297463"/>
                  <a:pt x="18624" y="350909"/>
                </a:cubicBezTo>
                <a:cubicBezTo>
                  <a:pt x="-9422" y="404355"/>
                  <a:pt x="-4131" y="384246"/>
                  <a:pt x="23386" y="320746"/>
                </a:cubicBezTo>
                <a:cubicBezTo>
                  <a:pt x="50903" y="257246"/>
                  <a:pt x="192455" y="-4956"/>
                  <a:pt x="191661" y="7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CD621A2-0648-4562-9DF4-2B90990EDA16}"/>
              </a:ext>
            </a:extLst>
          </p:cNvPr>
          <p:cNvSpPr/>
          <p:nvPr/>
        </p:nvSpPr>
        <p:spPr>
          <a:xfrm>
            <a:off x="6318250" y="320665"/>
            <a:ext cx="776288" cy="400060"/>
          </a:xfrm>
          <a:custGeom>
            <a:avLst/>
            <a:gdLst>
              <a:gd name="connsiteX0" fmla="*/ 776288 w 776288"/>
              <a:gd name="connsiteY0" fmla="*/ 400060 h 400060"/>
              <a:gd name="connsiteX1" fmla="*/ 0 w 776288"/>
              <a:gd name="connsiteY1" fmla="*/ 10 h 400060"/>
              <a:gd name="connsiteX2" fmla="*/ 776288 w 776288"/>
              <a:gd name="connsiteY2" fmla="*/ 400060 h 40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288" h="400060">
                <a:moveTo>
                  <a:pt x="776288" y="400060"/>
                </a:moveTo>
                <a:lnTo>
                  <a:pt x="0" y="10"/>
                </a:lnTo>
                <a:cubicBezTo>
                  <a:pt x="-794" y="-2371"/>
                  <a:pt x="776288" y="400060"/>
                  <a:pt x="776288" y="40006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9CA2132-C61B-4BE4-9ED0-DF6AB7269897}"/>
              </a:ext>
            </a:extLst>
          </p:cNvPr>
          <p:cNvSpPr/>
          <p:nvPr/>
        </p:nvSpPr>
        <p:spPr>
          <a:xfrm>
            <a:off x="6299174" y="335072"/>
            <a:ext cx="778654" cy="399678"/>
          </a:xfrm>
          <a:custGeom>
            <a:avLst/>
            <a:gdLst>
              <a:gd name="connsiteX0" fmla="*/ 774726 w 778654"/>
              <a:gd name="connsiteY0" fmla="*/ 396766 h 399678"/>
              <a:gd name="connsiteX1" fmla="*/ 15901 w 778654"/>
              <a:gd name="connsiteY1" fmla="*/ 6241 h 399678"/>
              <a:gd name="connsiteX2" fmla="*/ 300064 w 778654"/>
              <a:gd name="connsiteY2" fmla="*/ 174516 h 399678"/>
              <a:gd name="connsiteX3" fmla="*/ 774726 w 778654"/>
              <a:gd name="connsiteY3" fmla="*/ 396766 h 39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654" h="399678">
                <a:moveTo>
                  <a:pt x="774726" y="396766"/>
                </a:moveTo>
                <a:cubicBezTo>
                  <a:pt x="727366" y="368720"/>
                  <a:pt x="95011" y="43283"/>
                  <a:pt x="15901" y="6241"/>
                </a:cubicBezTo>
                <a:cubicBezTo>
                  <a:pt x="-63209" y="-30801"/>
                  <a:pt x="172006" y="106254"/>
                  <a:pt x="300064" y="174516"/>
                </a:cubicBezTo>
                <a:cubicBezTo>
                  <a:pt x="428122" y="242778"/>
                  <a:pt x="822086" y="424812"/>
                  <a:pt x="774726" y="39676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6B2E4BB3-7E60-4A68-8C9F-AE4EF19F85FB}"/>
              </a:ext>
            </a:extLst>
          </p:cNvPr>
          <p:cNvSpPr/>
          <p:nvPr/>
        </p:nvSpPr>
        <p:spPr>
          <a:xfrm>
            <a:off x="6493628" y="-25450"/>
            <a:ext cx="223426" cy="165363"/>
          </a:xfrm>
          <a:custGeom>
            <a:avLst/>
            <a:gdLst>
              <a:gd name="connsiteX0" fmla="*/ 223085 w 223426"/>
              <a:gd name="connsiteY0" fmla="*/ 50 h 165363"/>
              <a:gd name="connsiteX1" fmla="*/ 32585 w 223426"/>
              <a:gd name="connsiteY1" fmla="*/ 122288 h 165363"/>
              <a:gd name="connsiteX2" fmla="*/ 4010 w 223426"/>
              <a:gd name="connsiteY2" fmla="*/ 165150 h 165363"/>
              <a:gd name="connsiteX3" fmla="*/ 77035 w 223426"/>
              <a:gd name="connsiteY3" fmla="*/ 108000 h 165363"/>
              <a:gd name="connsiteX4" fmla="*/ 223085 w 223426"/>
              <a:gd name="connsiteY4" fmla="*/ 50 h 1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426" h="165363">
                <a:moveTo>
                  <a:pt x="223085" y="50"/>
                </a:moveTo>
                <a:cubicBezTo>
                  <a:pt x="215677" y="2431"/>
                  <a:pt x="69097" y="94771"/>
                  <a:pt x="32585" y="122288"/>
                </a:cubicBezTo>
                <a:cubicBezTo>
                  <a:pt x="-3927" y="149805"/>
                  <a:pt x="-3398" y="167531"/>
                  <a:pt x="4010" y="165150"/>
                </a:cubicBezTo>
                <a:cubicBezTo>
                  <a:pt x="11418" y="162769"/>
                  <a:pt x="38670" y="135517"/>
                  <a:pt x="77035" y="108000"/>
                </a:cubicBezTo>
                <a:cubicBezTo>
                  <a:pt x="115399" y="80483"/>
                  <a:pt x="230493" y="-2331"/>
                  <a:pt x="223085" y="5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F9456CC0-88CD-4F10-9076-8A95BD2C3D9C}"/>
              </a:ext>
            </a:extLst>
          </p:cNvPr>
          <p:cNvSpPr/>
          <p:nvPr/>
        </p:nvSpPr>
        <p:spPr>
          <a:xfrm>
            <a:off x="6500919" y="-16163"/>
            <a:ext cx="253288" cy="159695"/>
          </a:xfrm>
          <a:custGeom>
            <a:avLst/>
            <a:gdLst>
              <a:gd name="connsiteX0" fmla="*/ 252306 w 253288"/>
              <a:gd name="connsiteY0" fmla="*/ 288 h 159695"/>
              <a:gd name="connsiteX1" fmla="*/ 80856 w 253288"/>
              <a:gd name="connsiteY1" fmla="*/ 113001 h 159695"/>
              <a:gd name="connsiteX2" fmla="*/ 1481 w 253288"/>
              <a:gd name="connsiteY2" fmla="*/ 159038 h 159695"/>
              <a:gd name="connsiteX3" fmla="*/ 144356 w 253288"/>
              <a:gd name="connsiteY3" fmla="*/ 82838 h 159695"/>
              <a:gd name="connsiteX4" fmla="*/ 252306 w 253288"/>
              <a:gd name="connsiteY4" fmla="*/ 288 h 1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88" h="159695">
                <a:moveTo>
                  <a:pt x="252306" y="288"/>
                </a:moveTo>
                <a:cubicBezTo>
                  <a:pt x="241723" y="5315"/>
                  <a:pt x="122660" y="86543"/>
                  <a:pt x="80856" y="113001"/>
                </a:cubicBezTo>
                <a:cubicBezTo>
                  <a:pt x="39052" y="139459"/>
                  <a:pt x="-9102" y="164065"/>
                  <a:pt x="1481" y="159038"/>
                </a:cubicBezTo>
                <a:cubicBezTo>
                  <a:pt x="12064" y="154011"/>
                  <a:pt x="103346" y="108503"/>
                  <a:pt x="144356" y="82838"/>
                </a:cubicBezTo>
                <a:cubicBezTo>
                  <a:pt x="185366" y="57173"/>
                  <a:pt x="262889" y="-4739"/>
                  <a:pt x="252306" y="28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9861BAAE-CE4C-4610-99EA-948574B1123A}"/>
              </a:ext>
            </a:extLst>
          </p:cNvPr>
          <p:cNvSpPr/>
          <p:nvPr/>
        </p:nvSpPr>
        <p:spPr>
          <a:xfrm>
            <a:off x="6598587" y="-26092"/>
            <a:ext cx="304923" cy="235760"/>
          </a:xfrm>
          <a:custGeom>
            <a:avLst/>
            <a:gdLst>
              <a:gd name="connsiteX0" fmla="*/ 297513 w 304923"/>
              <a:gd name="connsiteY0" fmla="*/ 7042 h 235760"/>
              <a:gd name="connsiteX1" fmla="*/ 64151 w 304923"/>
              <a:gd name="connsiteY1" fmla="*/ 184842 h 235760"/>
              <a:gd name="connsiteX2" fmla="*/ 651 w 304923"/>
              <a:gd name="connsiteY2" fmla="*/ 232467 h 235760"/>
              <a:gd name="connsiteX3" fmla="*/ 91138 w 304923"/>
              <a:gd name="connsiteY3" fmla="*/ 227705 h 235760"/>
              <a:gd name="connsiteX4" fmla="*/ 46688 w 304923"/>
              <a:gd name="connsiteY4" fmla="*/ 195955 h 235760"/>
              <a:gd name="connsiteX5" fmla="*/ 229251 w 304923"/>
              <a:gd name="connsiteY5" fmla="*/ 51492 h 235760"/>
              <a:gd name="connsiteX6" fmla="*/ 297513 w 304923"/>
              <a:gd name="connsiteY6" fmla="*/ 7042 h 2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923" h="235760">
                <a:moveTo>
                  <a:pt x="297513" y="7042"/>
                </a:moveTo>
                <a:cubicBezTo>
                  <a:pt x="269996" y="29267"/>
                  <a:pt x="113628" y="147271"/>
                  <a:pt x="64151" y="184842"/>
                </a:cubicBezTo>
                <a:cubicBezTo>
                  <a:pt x="14674" y="222413"/>
                  <a:pt x="-3847" y="225323"/>
                  <a:pt x="651" y="232467"/>
                </a:cubicBezTo>
                <a:cubicBezTo>
                  <a:pt x="5149" y="239611"/>
                  <a:pt x="83465" y="233790"/>
                  <a:pt x="91138" y="227705"/>
                </a:cubicBezTo>
                <a:cubicBezTo>
                  <a:pt x="98811" y="221620"/>
                  <a:pt x="23669" y="225324"/>
                  <a:pt x="46688" y="195955"/>
                </a:cubicBezTo>
                <a:cubicBezTo>
                  <a:pt x="69707" y="166586"/>
                  <a:pt x="188505" y="83507"/>
                  <a:pt x="229251" y="51492"/>
                </a:cubicBezTo>
                <a:cubicBezTo>
                  <a:pt x="269997" y="19477"/>
                  <a:pt x="325030" y="-15183"/>
                  <a:pt x="297513" y="704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CD0EEE6-6DD9-4E42-AA2D-7FC0165E302A}"/>
              </a:ext>
            </a:extLst>
          </p:cNvPr>
          <p:cNvSpPr/>
          <p:nvPr/>
        </p:nvSpPr>
        <p:spPr>
          <a:xfrm>
            <a:off x="6641553" y="-25843"/>
            <a:ext cx="332410" cy="242115"/>
          </a:xfrm>
          <a:custGeom>
            <a:avLst/>
            <a:gdLst>
              <a:gd name="connsiteX0" fmla="*/ 330747 w 332410"/>
              <a:gd name="connsiteY0" fmla="*/ 2030 h 242115"/>
              <a:gd name="connsiteX1" fmla="*/ 6897 w 332410"/>
              <a:gd name="connsiteY1" fmla="*/ 238568 h 242115"/>
              <a:gd name="connsiteX2" fmla="*/ 127547 w 332410"/>
              <a:gd name="connsiteY2" fmla="*/ 132206 h 242115"/>
              <a:gd name="connsiteX3" fmla="*/ 330747 w 332410"/>
              <a:gd name="connsiteY3" fmla="*/ 2030 h 24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410" h="242115">
                <a:moveTo>
                  <a:pt x="330747" y="2030"/>
                </a:moveTo>
                <a:cubicBezTo>
                  <a:pt x="310639" y="19757"/>
                  <a:pt x="40764" y="216872"/>
                  <a:pt x="6897" y="238568"/>
                </a:cubicBezTo>
                <a:cubicBezTo>
                  <a:pt x="-26970" y="260264"/>
                  <a:pt x="71985" y="177185"/>
                  <a:pt x="127547" y="132206"/>
                </a:cubicBezTo>
                <a:cubicBezTo>
                  <a:pt x="183109" y="87227"/>
                  <a:pt x="350855" y="-15697"/>
                  <a:pt x="330747" y="203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A613F1E-503C-4A90-BA30-8DDDDF647457}"/>
              </a:ext>
            </a:extLst>
          </p:cNvPr>
          <p:cNvSpPr/>
          <p:nvPr/>
        </p:nvSpPr>
        <p:spPr>
          <a:xfrm>
            <a:off x="7022985" y="20511"/>
            <a:ext cx="110545" cy="127134"/>
          </a:xfrm>
          <a:custGeom>
            <a:avLst/>
            <a:gdLst>
              <a:gd name="connsiteX0" fmla="*/ 115 w 110545"/>
              <a:gd name="connsiteY0" fmla="*/ 127 h 127134"/>
              <a:gd name="connsiteX1" fmla="*/ 109653 w 110545"/>
              <a:gd name="connsiteY1" fmla="*/ 41402 h 127134"/>
              <a:gd name="connsiteX2" fmla="*/ 54090 w 110545"/>
              <a:gd name="connsiteY2" fmla="*/ 127127 h 127134"/>
              <a:gd name="connsiteX3" fmla="*/ 93778 w 110545"/>
              <a:gd name="connsiteY3" fmla="*/ 36639 h 127134"/>
              <a:gd name="connsiteX4" fmla="*/ 89015 w 110545"/>
              <a:gd name="connsiteY4" fmla="*/ 28702 h 127134"/>
              <a:gd name="connsiteX5" fmla="*/ 115 w 110545"/>
              <a:gd name="connsiteY5" fmla="*/ 127 h 12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45" h="127134">
                <a:moveTo>
                  <a:pt x="115" y="127"/>
                </a:moveTo>
                <a:cubicBezTo>
                  <a:pt x="3555" y="2244"/>
                  <a:pt x="100657" y="20235"/>
                  <a:pt x="109653" y="41402"/>
                </a:cubicBezTo>
                <a:cubicBezTo>
                  <a:pt x="118649" y="62569"/>
                  <a:pt x="56736" y="127921"/>
                  <a:pt x="54090" y="127127"/>
                </a:cubicBezTo>
                <a:cubicBezTo>
                  <a:pt x="51444" y="126333"/>
                  <a:pt x="87957" y="53043"/>
                  <a:pt x="93778" y="36639"/>
                </a:cubicBezTo>
                <a:cubicBezTo>
                  <a:pt x="99599" y="20235"/>
                  <a:pt x="107007" y="34523"/>
                  <a:pt x="89015" y="28702"/>
                </a:cubicBezTo>
                <a:cubicBezTo>
                  <a:pt x="71023" y="22881"/>
                  <a:pt x="-3325" y="-1990"/>
                  <a:pt x="115" y="12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4D54A59-A8C9-4780-A1E9-AEAA65B0DB06}"/>
              </a:ext>
            </a:extLst>
          </p:cNvPr>
          <p:cNvSpPr/>
          <p:nvPr/>
        </p:nvSpPr>
        <p:spPr>
          <a:xfrm>
            <a:off x="6973727" y="19043"/>
            <a:ext cx="119236" cy="85739"/>
          </a:xfrm>
          <a:custGeom>
            <a:avLst/>
            <a:gdLst>
              <a:gd name="connsiteX0" fmla="*/ 46198 w 119236"/>
              <a:gd name="connsiteY0" fmla="*/ 7 h 85739"/>
              <a:gd name="connsiteX1" fmla="*/ 1748 w 119236"/>
              <a:gd name="connsiteY1" fmla="*/ 42870 h 85739"/>
              <a:gd name="connsiteX2" fmla="*/ 119223 w 119236"/>
              <a:gd name="connsiteY2" fmla="*/ 85732 h 85739"/>
              <a:gd name="connsiteX3" fmla="*/ 9686 w 119236"/>
              <a:gd name="connsiteY3" fmla="*/ 39695 h 85739"/>
              <a:gd name="connsiteX4" fmla="*/ 46198 w 119236"/>
              <a:gd name="connsiteY4" fmla="*/ 7 h 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36" h="85739">
                <a:moveTo>
                  <a:pt x="46198" y="7"/>
                </a:moveTo>
                <a:cubicBezTo>
                  <a:pt x="44875" y="536"/>
                  <a:pt x="-10423" y="28583"/>
                  <a:pt x="1748" y="42870"/>
                </a:cubicBezTo>
                <a:cubicBezTo>
                  <a:pt x="13919" y="57157"/>
                  <a:pt x="117900" y="86261"/>
                  <a:pt x="119223" y="85732"/>
                </a:cubicBezTo>
                <a:cubicBezTo>
                  <a:pt x="120546" y="85203"/>
                  <a:pt x="21592" y="52130"/>
                  <a:pt x="9686" y="39695"/>
                </a:cubicBezTo>
                <a:cubicBezTo>
                  <a:pt x="-2220" y="27260"/>
                  <a:pt x="47521" y="-522"/>
                  <a:pt x="46198" y="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507B0D7-A9A0-45A4-A358-8738CFDFDBBF}"/>
              </a:ext>
            </a:extLst>
          </p:cNvPr>
          <p:cNvSpPr/>
          <p:nvPr/>
        </p:nvSpPr>
        <p:spPr>
          <a:xfrm>
            <a:off x="6713302" y="342643"/>
            <a:ext cx="494880" cy="288227"/>
          </a:xfrm>
          <a:custGeom>
            <a:avLst/>
            <a:gdLst>
              <a:gd name="connsiteX0" fmla="*/ 236 w 494880"/>
              <a:gd name="connsiteY0" fmla="*/ 257 h 288227"/>
              <a:gd name="connsiteX1" fmla="*/ 455848 w 494880"/>
              <a:gd name="connsiteY1" fmla="*/ 252670 h 288227"/>
              <a:gd name="connsiteX2" fmla="*/ 466961 w 494880"/>
              <a:gd name="connsiteY2" fmla="*/ 244732 h 288227"/>
              <a:gd name="connsiteX3" fmla="*/ 425686 w 494880"/>
              <a:gd name="connsiteY3" fmla="*/ 287595 h 288227"/>
              <a:gd name="connsiteX4" fmla="*/ 393936 w 494880"/>
              <a:gd name="connsiteY4" fmla="*/ 206632 h 288227"/>
              <a:gd name="connsiteX5" fmla="*/ 236 w 494880"/>
              <a:gd name="connsiteY5" fmla="*/ 257 h 2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80" h="288227">
                <a:moveTo>
                  <a:pt x="236" y="257"/>
                </a:moveTo>
                <a:cubicBezTo>
                  <a:pt x="10555" y="7930"/>
                  <a:pt x="378061" y="211924"/>
                  <a:pt x="455848" y="252670"/>
                </a:cubicBezTo>
                <a:cubicBezTo>
                  <a:pt x="533635" y="293416"/>
                  <a:pt x="471988" y="238911"/>
                  <a:pt x="466961" y="244732"/>
                </a:cubicBezTo>
                <a:cubicBezTo>
                  <a:pt x="461934" y="250553"/>
                  <a:pt x="437857" y="293945"/>
                  <a:pt x="425686" y="287595"/>
                </a:cubicBezTo>
                <a:cubicBezTo>
                  <a:pt x="413515" y="281245"/>
                  <a:pt x="466961" y="254522"/>
                  <a:pt x="393936" y="206632"/>
                </a:cubicBezTo>
                <a:cubicBezTo>
                  <a:pt x="320911" y="158742"/>
                  <a:pt x="-10083" y="-7416"/>
                  <a:pt x="236" y="25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F0F5974-0505-4AB0-AA67-3EF65A0D0212}"/>
              </a:ext>
            </a:extLst>
          </p:cNvPr>
          <p:cNvSpPr/>
          <p:nvPr/>
        </p:nvSpPr>
        <p:spPr>
          <a:xfrm>
            <a:off x="6660392" y="384320"/>
            <a:ext cx="496589" cy="258970"/>
          </a:xfrm>
          <a:custGeom>
            <a:avLst/>
            <a:gdLst>
              <a:gd name="connsiteX0" fmla="*/ 483358 w 496589"/>
              <a:gd name="connsiteY0" fmla="*/ 255443 h 258970"/>
              <a:gd name="connsiteX1" fmla="*/ 435733 w 496589"/>
              <a:gd name="connsiteY1" fmla="*/ 223693 h 258970"/>
              <a:gd name="connsiteX2" fmla="*/ 3933 w 496589"/>
              <a:gd name="connsiteY2" fmla="*/ 1443 h 258970"/>
              <a:gd name="connsiteX3" fmla="*/ 210308 w 496589"/>
              <a:gd name="connsiteY3" fmla="*/ 122093 h 258970"/>
              <a:gd name="connsiteX4" fmla="*/ 483358 w 496589"/>
              <a:gd name="connsiteY4" fmla="*/ 255443 h 25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89" h="258970">
                <a:moveTo>
                  <a:pt x="483358" y="255443"/>
                </a:moveTo>
                <a:cubicBezTo>
                  <a:pt x="499497" y="260734"/>
                  <a:pt x="515637" y="266026"/>
                  <a:pt x="435733" y="223693"/>
                </a:cubicBezTo>
                <a:cubicBezTo>
                  <a:pt x="355829" y="181360"/>
                  <a:pt x="41504" y="18376"/>
                  <a:pt x="3933" y="1443"/>
                </a:cubicBezTo>
                <a:cubicBezTo>
                  <a:pt x="-33638" y="-15490"/>
                  <a:pt x="210308" y="122093"/>
                  <a:pt x="210308" y="122093"/>
                </a:cubicBezTo>
                <a:lnTo>
                  <a:pt x="483358" y="255443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3AE85C6-E81E-40EA-AB1C-EBFABB4D4AA5}"/>
              </a:ext>
            </a:extLst>
          </p:cNvPr>
          <p:cNvSpPr/>
          <p:nvPr/>
        </p:nvSpPr>
        <p:spPr>
          <a:xfrm>
            <a:off x="6655895" y="330695"/>
            <a:ext cx="116673" cy="63116"/>
          </a:xfrm>
          <a:custGeom>
            <a:avLst/>
            <a:gdLst>
              <a:gd name="connsiteX0" fmla="*/ 116380 w 116673"/>
              <a:gd name="connsiteY0" fmla="*/ 2680 h 63116"/>
              <a:gd name="connsiteX1" fmla="*/ 3668 w 116673"/>
              <a:gd name="connsiteY1" fmla="*/ 63005 h 63116"/>
              <a:gd name="connsiteX2" fmla="*/ 35418 w 116673"/>
              <a:gd name="connsiteY2" fmla="*/ 16968 h 63116"/>
              <a:gd name="connsiteX3" fmla="*/ 116380 w 116673"/>
              <a:gd name="connsiteY3" fmla="*/ 2680 h 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3" h="63116">
                <a:moveTo>
                  <a:pt x="116380" y="2680"/>
                </a:moveTo>
                <a:cubicBezTo>
                  <a:pt x="111088" y="10353"/>
                  <a:pt x="17162" y="60624"/>
                  <a:pt x="3668" y="63005"/>
                </a:cubicBezTo>
                <a:cubicBezTo>
                  <a:pt x="-9826" y="65386"/>
                  <a:pt x="16897" y="28874"/>
                  <a:pt x="35418" y="16968"/>
                </a:cubicBezTo>
                <a:cubicBezTo>
                  <a:pt x="53939" y="5062"/>
                  <a:pt x="121672" y="-4993"/>
                  <a:pt x="116380" y="268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6FC837B-258F-4882-ACE7-F30614B4E317}"/>
              </a:ext>
            </a:extLst>
          </p:cNvPr>
          <p:cNvSpPr/>
          <p:nvPr/>
        </p:nvSpPr>
        <p:spPr>
          <a:xfrm>
            <a:off x="7513970" y="-41595"/>
            <a:ext cx="66714" cy="167481"/>
          </a:xfrm>
          <a:custGeom>
            <a:avLst/>
            <a:gdLst>
              <a:gd name="connsiteX0" fmla="*/ 66343 w 66714"/>
              <a:gd name="connsiteY0" fmla="*/ 5082 h 167481"/>
              <a:gd name="connsiteX1" fmla="*/ 1255 w 66714"/>
              <a:gd name="connsiteY1" fmla="*/ 167008 h 167481"/>
              <a:gd name="connsiteX2" fmla="*/ 26655 w 66714"/>
              <a:gd name="connsiteY2" fmla="*/ 52708 h 167481"/>
              <a:gd name="connsiteX3" fmla="*/ 66343 w 66714"/>
              <a:gd name="connsiteY3" fmla="*/ 5082 h 16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14" h="167481">
                <a:moveTo>
                  <a:pt x="66343" y="5082"/>
                </a:moveTo>
                <a:cubicBezTo>
                  <a:pt x="62110" y="24132"/>
                  <a:pt x="7870" y="159070"/>
                  <a:pt x="1255" y="167008"/>
                </a:cubicBezTo>
                <a:cubicBezTo>
                  <a:pt x="-5360" y="174946"/>
                  <a:pt x="15807" y="80754"/>
                  <a:pt x="26655" y="52708"/>
                </a:cubicBezTo>
                <a:cubicBezTo>
                  <a:pt x="37503" y="24662"/>
                  <a:pt x="70576" y="-13968"/>
                  <a:pt x="66343" y="508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344AD1BD-12F7-44F2-9CCA-1ABFDEDB2763}"/>
              </a:ext>
            </a:extLst>
          </p:cNvPr>
          <p:cNvSpPr/>
          <p:nvPr/>
        </p:nvSpPr>
        <p:spPr>
          <a:xfrm>
            <a:off x="7486641" y="-44024"/>
            <a:ext cx="26715" cy="154159"/>
          </a:xfrm>
          <a:custGeom>
            <a:avLst/>
            <a:gdLst>
              <a:gd name="connsiteX0" fmla="*/ 25409 w 26715"/>
              <a:gd name="connsiteY0" fmla="*/ 1161 h 154159"/>
              <a:gd name="connsiteX1" fmla="*/ 20647 w 26715"/>
              <a:gd name="connsiteY1" fmla="*/ 151974 h 154159"/>
              <a:gd name="connsiteX2" fmla="*/ 9 w 26715"/>
              <a:gd name="connsiteY2" fmla="*/ 85299 h 154159"/>
              <a:gd name="connsiteX3" fmla="*/ 25409 w 26715"/>
              <a:gd name="connsiteY3" fmla="*/ 1161 h 15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5" h="154159">
                <a:moveTo>
                  <a:pt x="25409" y="1161"/>
                </a:moveTo>
                <a:cubicBezTo>
                  <a:pt x="28849" y="12274"/>
                  <a:pt x="24880" y="137951"/>
                  <a:pt x="20647" y="151974"/>
                </a:cubicBezTo>
                <a:cubicBezTo>
                  <a:pt x="16414" y="165997"/>
                  <a:pt x="538" y="108847"/>
                  <a:pt x="9" y="85299"/>
                </a:cubicBezTo>
                <a:cubicBezTo>
                  <a:pt x="-520" y="61751"/>
                  <a:pt x="21969" y="-9952"/>
                  <a:pt x="25409" y="116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389524D-B9A6-4374-BEB0-99295E46387F}"/>
              </a:ext>
            </a:extLst>
          </p:cNvPr>
          <p:cNvSpPr/>
          <p:nvPr/>
        </p:nvSpPr>
        <p:spPr>
          <a:xfrm>
            <a:off x="7292504" y="84735"/>
            <a:ext cx="207804" cy="368218"/>
          </a:xfrm>
          <a:custGeom>
            <a:avLst/>
            <a:gdLst>
              <a:gd name="connsiteX0" fmla="*/ 206846 w 207804"/>
              <a:gd name="connsiteY0" fmla="*/ 990 h 368218"/>
              <a:gd name="connsiteX1" fmla="*/ 78259 w 207804"/>
              <a:gd name="connsiteY1" fmla="*/ 254990 h 368218"/>
              <a:gd name="connsiteX2" fmla="*/ 5234 w 207804"/>
              <a:gd name="connsiteY2" fmla="*/ 358178 h 368218"/>
              <a:gd name="connsiteX3" fmla="*/ 206846 w 207804"/>
              <a:gd name="connsiteY3" fmla="*/ 990 h 36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04" h="368218">
                <a:moveTo>
                  <a:pt x="206846" y="990"/>
                </a:moveTo>
                <a:cubicBezTo>
                  <a:pt x="219017" y="-16208"/>
                  <a:pt x="111861" y="195459"/>
                  <a:pt x="78259" y="254990"/>
                </a:cubicBezTo>
                <a:cubicBezTo>
                  <a:pt x="44657" y="314521"/>
                  <a:pt x="-18578" y="397072"/>
                  <a:pt x="5234" y="358178"/>
                </a:cubicBezTo>
                <a:cubicBezTo>
                  <a:pt x="29046" y="319284"/>
                  <a:pt x="194675" y="18188"/>
                  <a:pt x="206846" y="99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C5D5C01-7080-4E7F-99C5-54C3EA30725D}"/>
              </a:ext>
            </a:extLst>
          </p:cNvPr>
          <p:cNvSpPr/>
          <p:nvPr/>
        </p:nvSpPr>
        <p:spPr>
          <a:xfrm>
            <a:off x="7268686" y="46728"/>
            <a:ext cx="218136" cy="412026"/>
          </a:xfrm>
          <a:custGeom>
            <a:avLst/>
            <a:gdLst>
              <a:gd name="connsiteX0" fmla="*/ 217964 w 218136"/>
              <a:gd name="connsiteY0" fmla="*/ 897 h 412026"/>
              <a:gd name="connsiteX1" fmla="*/ 11589 w 218136"/>
              <a:gd name="connsiteY1" fmla="*/ 397772 h 412026"/>
              <a:gd name="connsiteX2" fmla="*/ 46514 w 218136"/>
              <a:gd name="connsiteY2" fmla="*/ 292997 h 412026"/>
              <a:gd name="connsiteX3" fmla="*/ 217964 w 218136"/>
              <a:gd name="connsiteY3" fmla="*/ 897 h 41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36" h="412026">
                <a:moveTo>
                  <a:pt x="217964" y="897"/>
                </a:moveTo>
                <a:cubicBezTo>
                  <a:pt x="212143" y="18359"/>
                  <a:pt x="40164" y="349089"/>
                  <a:pt x="11589" y="397772"/>
                </a:cubicBezTo>
                <a:cubicBezTo>
                  <a:pt x="-16986" y="446455"/>
                  <a:pt x="12118" y="360201"/>
                  <a:pt x="46514" y="292997"/>
                </a:cubicBezTo>
                <a:cubicBezTo>
                  <a:pt x="80910" y="225793"/>
                  <a:pt x="223785" y="-16565"/>
                  <a:pt x="217964" y="8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D9AC7B3-6692-454C-92E4-172A8C9F683E}"/>
              </a:ext>
            </a:extLst>
          </p:cNvPr>
          <p:cNvSpPr/>
          <p:nvPr/>
        </p:nvSpPr>
        <p:spPr>
          <a:xfrm>
            <a:off x="7137190" y="251018"/>
            <a:ext cx="175729" cy="323667"/>
          </a:xfrm>
          <a:custGeom>
            <a:avLst/>
            <a:gdLst>
              <a:gd name="connsiteX0" fmla="*/ 174835 w 175729"/>
              <a:gd name="connsiteY0" fmla="*/ 101407 h 323667"/>
              <a:gd name="connsiteX1" fmla="*/ 9735 w 175729"/>
              <a:gd name="connsiteY1" fmla="*/ 14095 h 323667"/>
              <a:gd name="connsiteX2" fmla="*/ 24023 w 175729"/>
              <a:gd name="connsiteY2" fmla="*/ 33145 h 323667"/>
              <a:gd name="connsiteX3" fmla="*/ 63710 w 175729"/>
              <a:gd name="connsiteY3" fmla="*/ 323657 h 323667"/>
              <a:gd name="connsiteX4" fmla="*/ 6560 w 175729"/>
              <a:gd name="connsiteY4" fmla="*/ 22032 h 323667"/>
              <a:gd name="connsiteX5" fmla="*/ 73235 w 175729"/>
              <a:gd name="connsiteY5" fmla="*/ 64895 h 323667"/>
              <a:gd name="connsiteX6" fmla="*/ 174835 w 175729"/>
              <a:gd name="connsiteY6" fmla="*/ 101407 h 32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29" h="323667">
                <a:moveTo>
                  <a:pt x="174835" y="101407"/>
                </a:moveTo>
                <a:cubicBezTo>
                  <a:pt x="164252" y="92940"/>
                  <a:pt x="34870" y="25472"/>
                  <a:pt x="9735" y="14095"/>
                </a:cubicBezTo>
                <a:cubicBezTo>
                  <a:pt x="-15400" y="2718"/>
                  <a:pt x="15027" y="-18449"/>
                  <a:pt x="24023" y="33145"/>
                </a:cubicBezTo>
                <a:cubicBezTo>
                  <a:pt x="33019" y="84739"/>
                  <a:pt x="66620" y="325509"/>
                  <a:pt x="63710" y="323657"/>
                </a:cubicBezTo>
                <a:cubicBezTo>
                  <a:pt x="60800" y="321805"/>
                  <a:pt x="4973" y="65159"/>
                  <a:pt x="6560" y="22032"/>
                </a:cubicBezTo>
                <a:cubicBezTo>
                  <a:pt x="8147" y="-21095"/>
                  <a:pt x="47306" y="49814"/>
                  <a:pt x="73235" y="64895"/>
                </a:cubicBezTo>
                <a:cubicBezTo>
                  <a:pt x="99164" y="79976"/>
                  <a:pt x="185418" y="109874"/>
                  <a:pt x="174835" y="10140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C2438A2-2462-4508-83CC-88A0FAA4AB1D}"/>
              </a:ext>
            </a:extLst>
          </p:cNvPr>
          <p:cNvSpPr/>
          <p:nvPr/>
        </p:nvSpPr>
        <p:spPr>
          <a:xfrm>
            <a:off x="7106977" y="260175"/>
            <a:ext cx="32462" cy="317472"/>
          </a:xfrm>
          <a:custGeom>
            <a:avLst/>
            <a:gdLst>
              <a:gd name="connsiteX0" fmla="*/ 261 w 32462"/>
              <a:gd name="connsiteY0" fmla="*/ 175 h 317472"/>
              <a:gd name="connsiteX1" fmla="*/ 32011 w 32462"/>
              <a:gd name="connsiteY1" fmla="*/ 298625 h 317472"/>
              <a:gd name="connsiteX2" fmla="*/ 17723 w 32462"/>
              <a:gd name="connsiteY2" fmla="*/ 255763 h 317472"/>
              <a:gd name="connsiteX3" fmla="*/ 261 w 32462"/>
              <a:gd name="connsiteY3" fmla="*/ 175 h 31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62" h="317472">
                <a:moveTo>
                  <a:pt x="261" y="175"/>
                </a:moveTo>
                <a:cubicBezTo>
                  <a:pt x="2642" y="7319"/>
                  <a:pt x="29101" y="256027"/>
                  <a:pt x="32011" y="298625"/>
                </a:cubicBezTo>
                <a:cubicBezTo>
                  <a:pt x="34921" y="341223"/>
                  <a:pt x="23015" y="304975"/>
                  <a:pt x="17723" y="255763"/>
                </a:cubicBezTo>
                <a:cubicBezTo>
                  <a:pt x="12431" y="206551"/>
                  <a:pt x="-2120" y="-6969"/>
                  <a:pt x="261" y="17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F6395ED-D354-4703-87A5-3DE078FC4089}"/>
              </a:ext>
            </a:extLst>
          </p:cNvPr>
          <p:cNvSpPr/>
          <p:nvPr/>
        </p:nvSpPr>
        <p:spPr>
          <a:xfrm>
            <a:off x="7027560" y="258080"/>
            <a:ext cx="84441" cy="293019"/>
          </a:xfrm>
          <a:custGeom>
            <a:avLst/>
            <a:gdLst>
              <a:gd name="connsiteX0" fmla="*/ 84440 w 84441"/>
              <a:gd name="connsiteY0" fmla="*/ 683 h 293019"/>
              <a:gd name="connsiteX1" fmla="*/ 27290 w 84441"/>
              <a:gd name="connsiteY1" fmla="*/ 75295 h 293019"/>
              <a:gd name="connsiteX2" fmla="*/ 36815 w 84441"/>
              <a:gd name="connsiteY2" fmla="*/ 83233 h 293019"/>
              <a:gd name="connsiteX3" fmla="*/ 19353 w 84441"/>
              <a:gd name="connsiteY3" fmla="*/ 83233 h 293019"/>
              <a:gd name="connsiteX4" fmla="*/ 14590 w 84441"/>
              <a:gd name="connsiteY4" fmla="*/ 216583 h 293019"/>
              <a:gd name="connsiteX5" fmla="*/ 33640 w 84441"/>
              <a:gd name="connsiteY5" fmla="*/ 292783 h 293019"/>
              <a:gd name="connsiteX6" fmla="*/ 3478 w 84441"/>
              <a:gd name="connsiteY6" fmla="*/ 235633 h 293019"/>
              <a:gd name="connsiteX7" fmla="*/ 3478 w 84441"/>
              <a:gd name="connsiteY7" fmla="*/ 107045 h 293019"/>
              <a:gd name="connsiteX8" fmla="*/ 28878 w 84441"/>
              <a:gd name="connsiteY8" fmla="*/ 41958 h 293019"/>
              <a:gd name="connsiteX9" fmla="*/ 84440 w 84441"/>
              <a:gd name="connsiteY9" fmla="*/ 683 h 29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441" h="293019">
                <a:moveTo>
                  <a:pt x="84440" y="683"/>
                </a:moveTo>
                <a:cubicBezTo>
                  <a:pt x="84175" y="6239"/>
                  <a:pt x="35227" y="61537"/>
                  <a:pt x="27290" y="75295"/>
                </a:cubicBezTo>
                <a:cubicBezTo>
                  <a:pt x="19352" y="89053"/>
                  <a:pt x="38138" y="81910"/>
                  <a:pt x="36815" y="83233"/>
                </a:cubicBezTo>
                <a:cubicBezTo>
                  <a:pt x="35492" y="84556"/>
                  <a:pt x="23057" y="61008"/>
                  <a:pt x="19353" y="83233"/>
                </a:cubicBezTo>
                <a:cubicBezTo>
                  <a:pt x="15649" y="105458"/>
                  <a:pt x="12209" y="181658"/>
                  <a:pt x="14590" y="216583"/>
                </a:cubicBezTo>
                <a:cubicBezTo>
                  <a:pt x="16971" y="251508"/>
                  <a:pt x="35492" y="289608"/>
                  <a:pt x="33640" y="292783"/>
                </a:cubicBezTo>
                <a:cubicBezTo>
                  <a:pt x="31788" y="295958"/>
                  <a:pt x="8505" y="266589"/>
                  <a:pt x="3478" y="235633"/>
                </a:cubicBezTo>
                <a:cubicBezTo>
                  <a:pt x="-1549" y="204677"/>
                  <a:pt x="-755" y="139324"/>
                  <a:pt x="3478" y="107045"/>
                </a:cubicBezTo>
                <a:cubicBezTo>
                  <a:pt x="7711" y="74766"/>
                  <a:pt x="17236" y="59156"/>
                  <a:pt x="28878" y="41958"/>
                </a:cubicBezTo>
                <a:cubicBezTo>
                  <a:pt x="40520" y="24760"/>
                  <a:pt x="84705" y="-4873"/>
                  <a:pt x="84440" y="68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FD8A8A9D-BBF0-4C4B-9222-A24E8CD2DF17}"/>
              </a:ext>
            </a:extLst>
          </p:cNvPr>
          <p:cNvSpPr/>
          <p:nvPr/>
        </p:nvSpPr>
        <p:spPr>
          <a:xfrm>
            <a:off x="7066188" y="442569"/>
            <a:ext cx="244193" cy="329530"/>
          </a:xfrm>
          <a:custGeom>
            <a:avLst/>
            <a:gdLst>
              <a:gd name="connsiteX0" fmla="*/ 242662 w 244193"/>
              <a:gd name="connsiteY0" fmla="*/ 3519 h 329530"/>
              <a:gd name="connsiteX1" fmla="*/ 6125 w 244193"/>
              <a:gd name="connsiteY1" fmla="*/ 322606 h 329530"/>
              <a:gd name="connsiteX2" fmla="*/ 72800 w 244193"/>
              <a:gd name="connsiteY2" fmla="*/ 217831 h 329530"/>
              <a:gd name="connsiteX3" fmla="*/ 107725 w 244193"/>
              <a:gd name="connsiteY3" fmla="*/ 155919 h 329530"/>
              <a:gd name="connsiteX4" fmla="*/ 242662 w 244193"/>
              <a:gd name="connsiteY4" fmla="*/ 3519 h 32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93" h="329530">
                <a:moveTo>
                  <a:pt x="242662" y="3519"/>
                </a:moveTo>
                <a:cubicBezTo>
                  <a:pt x="225729" y="31300"/>
                  <a:pt x="34435" y="286887"/>
                  <a:pt x="6125" y="322606"/>
                </a:cubicBezTo>
                <a:cubicBezTo>
                  <a:pt x="-22185" y="358325"/>
                  <a:pt x="55867" y="245612"/>
                  <a:pt x="72800" y="217831"/>
                </a:cubicBezTo>
                <a:cubicBezTo>
                  <a:pt x="89733" y="190050"/>
                  <a:pt x="84442" y="191373"/>
                  <a:pt x="107725" y="155919"/>
                </a:cubicBezTo>
                <a:cubicBezTo>
                  <a:pt x="131008" y="120465"/>
                  <a:pt x="259595" y="-24262"/>
                  <a:pt x="242662" y="351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93EC60FB-0FE2-4236-A0E4-6250D9AF19C8}"/>
              </a:ext>
            </a:extLst>
          </p:cNvPr>
          <p:cNvSpPr/>
          <p:nvPr/>
        </p:nvSpPr>
        <p:spPr>
          <a:xfrm>
            <a:off x="7414315" y="470523"/>
            <a:ext cx="111621" cy="411737"/>
          </a:xfrm>
          <a:custGeom>
            <a:avLst/>
            <a:gdLst>
              <a:gd name="connsiteX0" fmla="*/ 2485 w 111621"/>
              <a:gd name="connsiteY0" fmla="*/ 23190 h 411737"/>
              <a:gd name="connsiteX1" fmla="*/ 108848 w 111621"/>
              <a:gd name="connsiteY1" fmla="*/ 393077 h 411737"/>
              <a:gd name="connsiteX2" fmla="*/ 75510 w 111621"/>
              <a:gd name="connsiteY2" fmla="*/ 353390 h 411737"/>
              <a:gd name="connsiteX3" fmla="*/ 21535 w 111621"/>
              <a:gd name="connsiteY3" fmla="*/ 323227 h 411737"/>
              <a:gd name="connsiteX4" fmla="*/ 12010 w 111621"/>
              <a:gd name="connsiteY4" fmla="*/ 145427 h 411737"/>
              <a:gd name="connsiteX5" fmla="*/ 898 w 111621"/>
              <a:gd name="connsiteY5" fmla="*/ 124790 h 411737"/>
              <a:gd name="connsiteX6" fmla="*/ 37410 w 111621"/>
              <a:gd name="connsiteY6" fmla="*/ 285127 h 411737"/>
              <a:gd name="connsiteX7" fmla="*/ 69160 w 111621"/>
              <a:gd name="connsiteY7" fmla="*/ 278777 h 411737"/>
              <a:gd name="connsiteX8" fmla="*/ 38998 w 111621"/>
              <a:gd name="connsiteY8" fmla="*/ 64465 h 411737"/>
              <a:gd name="connsiteX9" fmla="*/ 2485 w 111621"/>
              <a:gd name="connsiteY9" fmla="*/ 23190 h 41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21" h="411737">
                <a:moveTo>
                  <a:pt x="2485" y="23190"/>
                </a:moveTo>
                <a:cubicBezTo>
                  <a:pt x="14127" y="77959"/>
                  <a:pt x="96677" y="338044"/>
                  <a:pt x="108848" y="393077"/>
                </a:cubicBezTo>
                <a:cubicBezTo>
                  <a:pt x="121019" y="448110"/>
                  <a:pt x="90062" y="365032"/>
                  <a:pt x="75510" y="353390"/>
                </a:cubicBezTo>
                <a:cubicBezTo>
                  <a:pt x="60958" y="341748"/>
                  <a:pt x="32118" y="357888"/>
                  <a:pt x="21535" y="323227"/>
                </a:cubicBezTo>
                <a:cubicBezTo>
                  <a:pt x="10952" y="288566"/>
                  <a:pt x="15449" y="178500"/>
                  <a:pt x="12010" y="145427"/>
                </a:cubicBezTo>
                <a:cubicBezTo>
                  <a:pt x="8571" y="112354"/>
                  <a:pt x="-3335" y="101507"/>
                  <a:pt x="898" y="124790"/>
                </a:cubicBezTo>
                <a:cubicBezTo>
                  <a:pt x="5131" y="148073"/>
                  <a:pt x="26033" y="259463"/>
                  <a:pt x="37410" y="285127"/>
                </a:cubicBezTo>
                <a:cubicBezTo>
                  <a:pt x="48787" y="310791"/>
                  <a:pt x="68895" y="315554"/>
                  <a:pt x="69160" y="278777"/>
                </a:cubicBezTo>
                <a:cubicBezTo>
                  <a:pt x="69425" y="242000"/>
                  <a:pt x="49052" y="106534"/>
                  <a:pt x="38998" y="64465"/>
                </a:cubicBezTo>
                <a:cubicBezTo>
                  <a:pt x="28944" y="22396"/>
                  <a:pt x="-9157" y="-31579"/>
                  <a:pt x="2485" y="2319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7CAA458-B697-4AF0-8826-DFB33E36F507}"/>
              </a:ext>
            </a:extLst>
          </p:cNvPr>
          <p:cNvSpPr/>
          <p:nvPr/>
        </p:nvSpPr>
        <p:spPr>
          <a:xfrm>
            <a:off x="7366000" y="502945"/>
            <a:ext cx="58951" cy="187673"/>
          </a:xfrm>
          <a:custGeom>
            <a:avLst/>
            <a:gdLst>
              <a:gd name="connsiteX0" fmla="*/ 58738 w 58951"/>
              <a:gd name="connsiteY0" fmla="*/ 187618 h 187673"/>
              <a:gd name="connsiteX1" fmla="*/ 20638 w 58951"/>
              <a:gd name="connsiteY1" fmla="*/ 66968 h 187673"/>
              <a:gd name="connsiteX2" fmla="*/ 44450 w 58951"/>
              <a:gd name="connsiteY2" fmla="*/ 293 h 187673"/>
              <a:gd name="connsiteX3" fmla="*/ 0 w 58951"/>
              <a:gd name="connsiteY3" fmla="*/ 51093 h 187673"/>
              <a:gd name="connsiteX4" fmla="*/ 58738 w 58951"/>
              <a:gd name="connsiteY4" fmla="*/ 187618 h 1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1" h="187673">
                <a:moveTo>
                  <a:pt x="58738" y="187618"/>
                </a:moveTo>
                <a:cubicBezTo>
                  <a:pt x="62178" y="190264"/>
                  <a:pt x="23019" y="98189"/>
                  <a:pt x="20638" y="66968"/>
                </a:cubicBezTo>
                <a:cubicBezTo>
                  <a:pt x="18257" y="35747"/>
                  <a:pt x="47890" y="2939"/>
                  <a:pt x="44450" y="293"/>
                </a:cubicBezTo>
                <a:cubicBezTo>
                  <a:pt x="41010" y="-2353"/>
                  <a:pt x="0" y="12729"/>
                  <a:pt x="0" y="51093"/>
                </a:cubicBezTo>
                <a:cubicBezTo>
                  <a:pt x="0" y="89457"/>
                  <a:pt x="55298" y="184972"/>
                  <a:pt x="58738" y="18761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6CD2C7B8-4188-40E8-8E76-BCABDB5C4606}"/>
              </a:ext>
            </a:extLst>
          </p:cNvPr>
          <p:cNvSpPr/>
          <p:nvPr/>
        </p:nvSpPr>
        <p:spPr>
          <a:xfrm>
            <a:off x="7508328" y="-8236"/>
            <a:ext cx="411870" cy="879110"/>
          </a:xfrm>
          <a:custGeom>
            <a:avLst/>
            <a:gdLst>
              <a:gd name="connsiteX0" fmla="*/ 411710 w 411870"/>
              <a:gd name="connsiteY0" fmla="*/ 298 h 879110"/>
              <a:gd name="connsiteX1" fmla="*/ 16422 w 411870"/>
              <a:gd name="connsiteY1" fmla="*/ 632124 h 879110"/>
              <a:gd name="connsiteX2" fmla="*/ 70397 w 411870"/>
              <a:gd name="connsiteY2" fmla="*/ 878186 h 879110"/>
              <a:gd name="connsiteX3" fmla="*/ 27535 w 411870"/>
              <a:gd name="connsiteY3" fmla="*/ 709911 h 879110"/>
              <a:gd name="connsiteX4" fmla="*/ 64047 w 411870"/>
              <a:gd name="connsiteY4" fmla="*/ 551161 h 879110"/>
              <a:gd name="connsiteX5" fmla="*/ 411710 w 411870"/>
              <a:gd name="connsiteY5" fmla="*/ 298 h 87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70" h="879110">
                <a:moveTo>
                  <a:pt x="411710" y="298"/>
                </a:moveTo>
                <a:cubicBezTo>
                  <a:pt x="403773" y="13792"/>
                  <a:pt x="73307" y="485809"/>
                  <a:pt x="16422" y="632124"/>
                </a:cubicBezTo>
                <a:cubicBezTo>
                  <a:pt x="-40463" y="778439"/>
                  <a:pt x="68545" y="865221"/>
                  <a:pt x="70397" y="878186"/>
                </a:cubicBezTo>
                <a:cubicBezTo>
                  <a:pt x="72249" y="891151"/>
                  <a:pt x="28593" y="764415"/>
                  <a:pt x="27535" y="709911"/>
                </a:cubicBezTo>
                <a:cubicBezTo>
                  <a:pt x="26477" y="655407"/>
                  <a:pt x="-2363" y="667578"/>
                  <a:pt x="64047" y="551161"/>
                </a:cubicBezTo>
                <a:cubicBezTo>
                  <a:pt x="130457" y="434744"/>
                  <a:pt x="419647" y="-13196"/>
                  <a:pt x="411710" y="29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31D5EF2-4537-4D45-9A3F-8A9484D8B019}"/>
              </a:ext>
            </a:extLst>
          </p:cNvPr>
          <p:cNvSpPr/>
          <p:nvPr/>
        </p:nvSpPr>
        <p:spPr>
          <a:xfrm>
            <a:off x="7845119" y="-36943"/>
            <a:ext cx="184941" cy="300142"/>
          </a:xfrm>
          <a:custGeom>
            <a:avLst/>
            <a:gdLst>
              <a:gd name="connsiteX0" fmla="*/ 184456 w 184941"/>
              <a:gd name="connsiteY0" fmla="*/ 5193 h 300142"/>
              <a:gd name="connsiteX1" fmla="*/ 13006 w 184941"/>
              <a:gd name="connsiteY1" fmla="*/ 290943 h 300142"/>
              <a:gd name="connsiteX2" fmla="*/ 17769 w 184941"/>
              <a:gd name="connsiteY2" fmla="*/ 219506 h 300142"/>
              <a:gd name="connsiteX3" fmla="*/ 63806 w 184941"/>
              <a:gd name="connsiteY3" fmla="*/ 114731 h 300142"/>
              <a:gd name="connsiteX4" fmla="*/ 184456 w 184941"/>
              <a:gd name="connsiteY4" fmla="*/ 5193 h 30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41" h="300142">
                <a:moveTo>
                  <a:pt x="184456" y="5193"/>
                </a:moveTo>
                <a:cubicBezTo>
                  <a:pt x="175989" y="34562"/>
                  <a:pt x="40787" y="255224"/>
                  <a:pt x="13006" y="290943"/>
                </a:cubicBezTo>
                <a:cubicBezTo>
                  <a:pt x="-14775" y="326662"/>
                  <a:pt x="9302" y="248875"/>
                  <a:pt x="17769" y="219506"/>
                </a:cubicBezTo>
                <a:cubicBezTo>
                  <a:pt x="26236" y="190137"/>
                  <a:pt x="39464" y="150450"/>
                  <a:pt x="63806" y="114731"/>
                </a:cubicBezTo>
                <a:cubicBezTo>
                  <a:pt x="88148" y="79012"/>
                  <a:pt x="192923" y="-24176"/>
                  <a:pt x="184456" y="519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FBBBB7C5-42C4-41F8-90A4-86DFF094BB76}"/>
              </a:ext>
            </a:extLst>
          </p:cNvPr>
          <p:cNvSpPr/>
          <p:nvPr/>
        </p:nvSpPr>
        <p:spPr>
          <a:xfrm>
            <a:off x="7977581" y="-26141"/>
            <a:ext cx="123516" cy="179581"/>
          </a:xfrm>
          <a:custGeom>
            <a:avLst/>
            <a:gdLst>
              <a:gd name="connsiteX0" fmla="*/ 123432 w 123516"/>
              <a:gd name="connsiteY0" fmla="*/ 741 h 179581"/>
              <a:gd name="connsiteX1" fmla="*/ 5957 w 123516"/>
              <a:gd name="connsiteY1" fmla="*/ 175366 h 179581"/>
              <a:gd name="connsiteX2" fmla="*/ 25007 w 123516"/>
              <a:gd name="connsiteY2" fmla="*/ 115041 h 179581"/>
              <a:gd name="connsiteX3" fmla="*/ 123432 w 123516"/>
              <a:gd name="connsiteY3" fmla="*/ 741 h 17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6" h="179581">
                <a:moveTo>
                  <a:pt x="123432" y="741"/>
                </a:moveTo>
                <a:cubicBezTo>
                  <a:pt x="120257" y="10795"/>
                  <a:pt x="22361" y="156316"/>
                  <a:pt x="5957" y="175366"/>
                </a:cubicBezTo>
                <a:cubicBezTo>
                  <a:pt x="-10447" y="194416"/>
                  <a:pt x="10720" y="144410"/>
                  <a:pt x="25007" y="115041"/>
                </a:cubicBezTo>
                <a:cubicBezTo>
                  <a:pt x="39294" y="85672"/>
                  <a:pt x="126607" y="-9313"/>
                  <a:pt x="123432" y="74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5F294A7E-F5FD-4C44-B998-6D330E5EDA3E}"/>
              </a:ext>
            </a:extLst>
          </p:cNvPr>
          <p:cNvSpPr/>
          <p:nvPr/>
        </p:nvSpPr>
        <p:spPr>
          <a:xfrm>
            <a:off x="8106129" y="-11251"/>
            <a:ext cx="118731" cy="162482"/>
          </a:xfrm>
          <a:custGeom>
            <a:avLst/>
            <a:gdLst>
              <a:gd name="connsiteX0" fmla="*/ 118709 w 118731"/>
              <a:gd name="connsiteY0" fmla="*/ 138 h 162482"/>
              <a:gd name="connsiteX1" fmla="*/ 17109 w 118731"/>
              <a:gd name="connsiteY1" fmla="*/ 154126 h 162482"/>
              <a:gd name="connsiteX2" fmla="*/ 7584 w 118731"/>
              <a:gd name="connsiteY2" fmla="*/ 127139 h 162482"/>
              <a:gd name="connsiteX3" fmla="*/ 118709 w 118731"/>
              <a:gd name="connsiteY3" fmla="*/ 138 h 1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31" h="162482">
                <a:moveTo>
                  <a:pt x="118709" y="138"/>
                </a:moveTo>
                <a:cubicBezTo>
                  <a:pt x="120296" y="4636"/>
                  <a:pt x="35630" y="132959"/>
                  <a:pt x="17109" y="154126"/>
                </a:cubicBezTo>
                <a:cubicBezTo>
                  <a:pt x="-1412" y="175293"/>
                  <a:pt x="-5381" y="152539"/>
                  <a:pt x="7584" y="127139"/>
                </a:cubicBezTo>
                <a:cubicBezTo>
                  <a:pt x="20549" y="101739"/>
                  <a:pt x="117122" y="-4360"/>
                  <a:pt x="118709" y="13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14C5F061-4A4F-4ABA-83F0-03F15A8C55EF}"/>
              </a:ext>
            </a:extLst>
          </p:cNvPr>
          <p:cNvSpPr/>
          <p:nvPr/>
        </p:nvSpPr>
        <p:spPr>
          <a:xfrm>
            <a:off x="7564682" y="137983"/>
            <a:ext cx="641067" cy="729912"/>
          </a:xfrm>
          <a:custGeom>
            <a:avLst/>
            <a:gdLst>
              <a:gd name="connsiteX0" fmla="*/ 280743 w 641067"/>
              <a:gd name="connsiteY0" fmla="*/ 116017 h 729912"/>
              <a:gd name="connsiteX1" fmla="*/ 422031 w 641067"/>
              <a:gd name="connsiteY1" fmla="*/ 30292 h 729912"/>
              <a:gd name="connsiteX2" fmla="*/ 577606 w 641067"/>
              <a:gd name="connsiteY2" fmla="*/ 9655 h 729912"/>
              <a:gd name="connsiteX3" fmla="*/ 590306 w 641067"/>
              <a:gd name="connsiteY3" fmla="*/ 176342 h 729912"/>
              <a:gd name="connsiteX4" fmla="*/ 541093 w 641067"/>
              <a:gd name="connsiteY4" fmla="*/ 314455 h 729912"/>
              <a:gd name="connsiteX5" fmla="*/ 555381 w 641067"/>
              <a:gd name="connsiteY5" fmla="*/ 390655 h 729912"/>
              <a:gd name="connsiteX6" fmla="*/ 469656 w 641067"/>
              <a:gd name="connsiteY6" fmla="*/ 497017 h 729912"/>
              <a:gd name="connsiteX7" fmla="*/ 345831 w 641067"/>
              <a:gd name="connsiteY7" fmla="*/ 592267 h 729912"/>
              <a:gd name="connsiteX8" fmla="*/ 166443 w 641067"/>
              <a:gd name="connsiteY8" fmla="*/ 700217 h 729912"/>
              <a:gd name="connsiteX9" fmla="*/ 34681 w 641067"/>
              <a:gd name="connsiteY9" fmla="*/ 728792 h 729912"/>
              <a:gd name="connsiteX10" fmla="*/ 1343 w 641067"/>
              <a:gd name="connsiteY10" fmla="*/ 671642 h 729912"/>
              <a:gd name="connsiteX11" fmla="*/ 15631 w 641067"/>
              <a:gd name="connsiteY11" fmla="*/ 531942 h 729912"/>
              <a:gd name="connsiteX12" fmla="*/ 96593 w 641067"/>
              <a:gd name="connsiteY12" fmla="*/ 365255 h 729912"/>
              <a:gd name="connsiteX13" fmla="*/ 220418 w 641067"/>
              <a:gd name="connsiteY13" fmla="*/ 173167 h 729912"/>
              <a:gd name="connsiteX14" fmla="*/ 83893 w 641067"/>
              <a:gd name="connsiteY14" fmla="*/ 338267 h 729912"/>
              <a:gd name="connsiteX15" fmla="*/ 6106 w 641067"/>
              <a:gd name="connsiteY15" fmla="*/ 617667 h 729912"/>
              <a:gd name="connsiteX16" fmla="*/ 120406 w 641067"/>
              <a:gd name="connsiteY16" fmla="*/ 703392 h 729912"/>
              <a:gd name="connsiteX17" fmla="*/ 172793 w 641067"/>
              <a:gd name="connsiteY17" fmla="*/ 687517 h 729912"/>
              <a:gd name="connsiteX18" fmla="*/ 607768 w 641067"/>
              <a:gd name="connsiteY18" fmla="*/ 384305 h 729912"/>
              <a:gd name="connsiteX19" fmla="*/ 610943 w 641067"/>
              <a:gd name="connsiteY19" fmla="*/ 271592 h 729912"/>
              <a:gd name="connsiteX20" fmla="*/ 607768 w 641067"/>
              <a:gd name="connsiteY20" fmla="*/ 4892 h 729912"/>
              <a:gd name="connsiteX21" fmla="*/ 280743 w 641067"/>
              <a:gd name="connsiteY21" fmla="*/ 116017 h 7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1067" h="729912">
                <a:moveTo>
                  <a:pt x="280743" y="116017"/>
                </a:moveTo>
                <a:cubicBezTo>
                  <a:pt x="249787" y="120250"/>
                  <a:pt x="372554" y="48019"/>
                  <a:pt x="422031" y="30292"/>
                </a:cubicBezTo>
                <a:cubicBezTo>
                  <a:pt x="471508" y="12565"/>
                  <a:pt x="549560" y="-14687"/>
                  <a:pt x="577606" y="9655"/>
                </a:cubicBezTo>
                <a:cubicBezTo>
                  <a:pt x="605652" y="33997"/>
                  <a:pt x="596391" y="125542"/>
                  <a:pt x="590306" y="176342"/>
                </a:cubicBezTo>
                <a:cubicBezTo>
                  <a:pt x="584221" y="227142"/>
                  <a:pt x="546914" y="278736"/>
                  <a:pt x="541093" y="314455"/>
                </a:cubicBezTo>
                <a:cubicBezTo>
                  <a:pt x="535272" y="350174"/>
                  <a:pt x="567287" y="360228"/>
                  <a:pt x="555381" y="390655"/>
                </a:cubicBezTo>
                <a:cubicBezTo>
                  <a:pt x="543475" y="421082"/>
                  <a:pt x="504581" y="463415"/>
                  <a:pt x="469656" y="497017"/>
                </a:cubicBezTo>
                <a:cubicBezTo>
                  <a:pt x="434731" y="530619"/>
                  <a:pt x="396366" y="558400"/>
                  <a:pt x="345831" y="592267"/>
                </a:cubicBezTo>
                <a:cubicBezTo>
                  <a:pt x="295296" y="626134"/>
                  <a:pt x="218301" y="677463"/>
                  <a:pt x="166443" y="700217"/>
                </a:cubicBezTo>
                <a:cubicBezTo>
                  <a:pt x="114585" y="722971"/>
                  <a:pt x="62198" y="733554"/>
                  <a:pt x="34681" y="728792"/>
                </a:cubicBezTo>
                <a:cubicBezTo>
                  <a:pt x="7164" y="724030"/>
                  <a:pt x="4518" y="704450"/>
                  <a:pt x="1343" y="671642"/>
                </a:cubicBezTo>
                <a:cubicBezTo>
                  <a:pt x="-1832" y="638834"/>
                  <a:pt x="-244" y="583006"/>
                  <a:pt x="15631" y="531942"/>
                </a:cubicBezTo>
                <a:cubicBezTo>
                  <a:pt x="31506" y="480878"/>
                  <a:pt x="62462" y="425051"/>
                  <a:pt x="96593" y="365255"/>
                </a:cubicBezTo>
                <a:cubicBezTo>
                  <a:pt x="130724" y="305459"/>
                  <a:pt x="222535" y="177665"/>
                  <a:pt x="220418" y="173167"/>
                </a:cubicBezTo>
                <a:cubicBezTo>
                  <a:pt x="218301" y="168669"/>
                  <a:pt x="119612" y="264184"/>
                  <a:pt x="83893" y="338267"/>
                </a:cubicBezTo>
                <a:cubicBezTo>
                  <a:pt x="48174" y="412350"/>
                  <a:pt x="21" y="556813"/>
                  <a:pt x="6106" y="617667"/>
                </a:cubicBezTo>
                <a:cubicBezTo>
                  <a:pt x="12191" y="678521"/>
                  <a:pt x="92625" y="691750"/>
                  <a:pt x="120406" y="703392"/>
                </a:cubicBezTo>
                <a:cubicBezTo>
                  <a:pt x="148187" y="715034"/>
                  <a:pt x="91566" y="740698"/>
                  <a:pt x="172793" y="687517"/>
                </a:cubicBezTo>
                <a:cubicBezTo>
                  <a:pt x="254020" y="634336"/>
                  <a:pt x="534743" y="453626"/>
                  <a:pt x="607768" y="384305"/>
                </a:cubicBezTo>
                <a:cubicBezTo>
                  <a:pt x="680793" y="314984"/>
                  <a:pt x="610943" y="334827"/>
                  <a:pt x="610943" y="271592"/>
                </a:cubicBezTo>
                <a:cubicBezTo>
                  <a:pt x="610943" y="208357"/>
                  <a:pt x="659097" y="31086"/>
                  <a:pt x="607768" y="4892"/>
                </a:cubicBezTo>
                <a:cubicBezTo>
                  <a:pt x="556439" y="-21302"/>
                  <a:pt x="311699" y="111784"/>
                  <a:pt x="280743" y="11601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FC7D33B-FC4B-463E-90B5-CAF0F6FE73BE}"/>
              </a:ext>
            </a:extLst>
          </p:cNvPr>
          <p:cNvSpPr/>
          <p:nvPr/>
        </p:nvSpPr>
        <p:spPr>
          <a:xfrm>
            <a:off x="7659652" y="242664"/>
            <a:ext cx="506521" cy="606764"/>
          </a:xfrm>
          <a:custGeom>
            <a:avLst/>
            <a:gdLst>
              <a:gd name="connsiteX0" fmla="*/ 506448 w 506521"/>
              <a:gd name="connsiteY0" fmla="*/ 224 h 606764"/>
              <a:gd name="connsiteX1" fmla="*/ 255623 w 506521"/>
              <a:gd name="connsiteY1" fmla="*/ 101824 h 606764"/>
              <a:gd name="connsiteX2" fmla="*/ 54011 w 506521"/>
              <a:gd name="connsiteY2" fmla="*/ 403449 h 606764"/>
              <a:gd name="connsiteX3" fmla="*/ 15911 w 506521"/>
              <a:gd name="connsiteY3" fmla="*/ 603474 h 606764"/>
              <a:gd name="connsiteX4" fmla="*/ 4798 w 506521"/>
              <a:gd name="connsiteY4" fmla="*/ 509811 h 606764"/>
              <a:gd name="connsiteX5" fmla="*/ 92111 w 506521"/>
              <a:gd name="connsiteY5" fmla="*/ 278036 h 606764"/>
              <a:gd name="connsiteX6" fmla="*/ 230223 w 506521"/>
              <a:gd name="connsiteY6" fmla="*/ 81186 h 606764"/>
              <a:gd name="connsiteX7" fmla="*/ 506448 w 506521"/>
              <a:gd name="connsiteY7" fmla="*/ 224 h 60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521" h="606764">
                <a:moveTo>
                  <a:pt x="506448" y="224"/>
                </a:moveTo>
                <a:cubicBezTo>
                  <a:pt x="510681" y="3664"/>
                  <a:pt x="331029" y="34620"/>
                  <a:pt x="255623" y="101824"/>
                </a:cubicBezTo>
                <a:cubicBezTo>
                  <a:pt x="180217" y="169028"/>
                  <a:pt x="93963" y="319841"/>
                  <a:pt x="54011" y="403449"/>
                </a:cubicBezTo>
                <a:cubicBezTo>
                  <a:pt x="14059" y="487057"/>
                  <a:pt x="24113" y="585747"/>
                  <a:pt x="15911" y="603474"/>
                </a:cubicBezTo>
                <a:cubicBezTo>
                  <a:pt x="7709" y="621201"/>
                  <a:pt x="-7902" y="564051"/>
                  <a:pt x="4798" y="509811"/>
                </a:cubicBezTo>
                <a:cubicBezTo>
                  <a:pt x="17498" y="455571"/>
                  <a:pt x="54540" y="349474"/>
                  <a:pt x="92111" y="278036"/>
                </a:cubicBezTo>
                <a:cubicBezTo>
                  <a:pt x="129682" y="206598"/>
                  <a:pt x="159844" y="129075"/>
                  <a:pt x="230223" y="81186"/>
                </a:cubicBezTo>
                <a:cubicBezTo>
                  <a:pt x="300602" y="33297"/>
                  <a:pt x="502215" y="-3216"/>
                  <a:pt x="506448" y="22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455FAD8-5E16-4399-9512-A065BCC83DBD}"/>
              </a:ext>
            </a:extLst>
          </p:cNvPr>
          <p:cNvSpPr/>
          <p:nvPr/>
        </p:nvSpPr>
        <p:spPr>
          <a:xfrm>
            <a:off x="7701577" y="249806"/>
            <a:ext cx="481443" cy="595783"/>
          </a:xfrm>
          <a:custGeom>
            <a:avLst/>
            <a:gdLst>
              <a:gd name="connsiteX0" fmla="*/ 480398 w 481443"/>
              <a:gd name="connsiteY0" fmla="*/ 67694 h 595783"/>
              <a:gd name="connsiteX1" fmla="*/ 358161 w 481443"/>
              <a:gd name="connsiteY1" fmla="*/ 70869 h 595783"/>
              <a:gd name="connsiteX2" fmla="*/ 131148 w 481443"/>
              <a:gd name="connsiteY2" fmla="*/ 285182 h 595783"/>
              <a:gd name="connsiteX3" fmla="*/ 35898 w 481443"/>
              <a:gd name="connsiteY3" fmla="*/ 461394 h 595783"/>
              <a:gd name="connsiteX4" fmla="*/ 20023 w 481443"/>
              <a:gd name="connsiteY4" fmla="*/ 591569 h 595783"/>
              <a:gd name="connsiteX5" fmla="*/ 4148 w 481443"/>
              <a:gd name="connsiteY5" fmla="*/ 556644 h 595783"/>
              <a:gd name="connsiteX6" fmla="*/ 8911 w 481443"/>
              <a:gd name="connsiteY6" fmla="*/ 483619 h 595783"/>
              <a:gd name="connsiteX7" fmla="*/ 96223 w 481443"/>
              <a:gd name="connsiteY7" fmla="*/ 285182 h 595783"/>
              <a:gd name="connsiteX8" fmla="*/ 253386 w 481443"/>
              <a:gd name="connsiteY8" fmla="*/ 129607 h 595783"/>
              <a:gd name="connsiteX9" fmla="*/ 408961 w 481443"/>
              <a:gd name="connsiteY9" fmla="*/ 2607 h 595783"/>
              <a:gd name="connsiteX10" fmla="*/ 480398 w 481443"/>
              <a:gd name="connsiteY10" fmla="*/ 67694 h 59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443" h="595783">
                <a:moveTo>
                  <a:pt x="480398" y="67694"/>
                </a:moveTo>
                <a:cubicBezTo>
                  <a:pt x="471931" y="79071"/>
                  <a:pt x="416369" y="34621"/>
                  <a:pt x="358161" y="70869"/>
                </a:cubicBezTo>
                <a:cubicBezTo>
                  <a:pt x="299953" y="107117"/>
                  <a:pt x="184858" y="220095"/>
                  <a:pt x="131148" y="285182"/>
                </a:cubicBezTo>
                <a:cubicBezTo>
                  <a:pt x="77438" y="350269"/>
                  <a:pt x="54419" y="410330"/>
                  <a:pt x="35898" y="461394"/>
                </a:cubicBezTo>
                <a:cubicBezTo>
                  <a:pt x="17377" y="512459"/>
                  <a:pt x="25315" y="575694"/>
                  <a:pt x="20023" y="591569"/>
                </a:cubicBezTo>
                <a:cubicBezTo>
                  <a:pt x="14731" y="607444"/>
                  <a:pt x="6000" y="574636"/>
                  <a:pt x="4148" y="556644"/>
                </a:cubicBezTo>
                <a:cubicBezTo>
                  <a:pt x="2296" y="538652"/>
                  <a:pt x="-6435" y="528863"/>
                  <a:pt x="8911" y="483619"/>
                </a:cubicBezTo>
                <a:cubicBezTo>
                  <a:pt x="24257" y="438375"/>
                  <a:pt x="55477" y="344184"/>
                  <a:pt x="96223" y="285182"/>
                </a:cubicBezTo>
                <a:cubicBezTo>
                  <a:pt x="136969" y="226180"/>
                  <a:pt x="201263" y="176703"/>
                  <a:pt x="253386" y="129607"/>
                </a:cubicBezTo>
                <a:cubicBezTo>
                  <a:pt x="305509" y="82511"/>
                  <a:pt x="373772" y="19540"/>
                  <a:pt x="408961" y="2607"/>
                </a:cubicBezTo>
                <a:cubicBezTo>
                  <a:pt x="444150" y="-14326"/>
                  <a:pt x="488865" y="56317"/>
                  <a:pt x="480398" y="6769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688B7FE-5EDD-4715-8B6F-A83E253AF031}"/>
              </a:ext>
            </a:extLst>
          </p:cNvPr>
          <p:cNvSpPr/>
          <p:nvPr/>
        </p:nvSpPr>
        <p:spPr>
          <a:xfrm>
            <a:off x="7796125" y="376099"/>
            <a:ext cx="349722" cy="381317"/>
          </a:xfrm>
          <a:custGeom>
            <a:avLst/>
            <a:gdLst>
              <a:gd name="connsiteX0" fmla="*/ 349338 w 349722"/>
              <a:gd name="connsiteY0" fmla="*/ 52526 h 381317"/>
              <a:gd name="connsiteX1" fmla="*/ 219163 w 349722"/>
              <a:gd name="connsiteY1" fmla="*/ 22364 h 381317"/>
              <a:gd name="connsiteX2" fmla="*/ 84225 w 349722"/>
              <a:gd name="connsiteY2" fmla="*/ 143014 h 381317"/>
              <a:gd name="connsiteX3" fmla="*/ 20725 w 349722"/>
              <a:gd name="connsiteY3" fmla="*/ 250964 h 381317"/>
              <a:gd name="connsiteX4" fmla="*/ 11200 w 349722"/>
              <a:gd name="connsiteY4" fmla="*/ 308114 h 381317"/>
              <a:gd name="connsiteX5" fmla="*/ 9613 w 349722"/>
              <a:gd name="connsiteY5" fmla="*/ 381139 h 381317"/>
              <a:gd name="connsiteX6" fmla="*/ 88 w 349722"/>
              <a:gd name="connsiteY6" fmla="*/ 285889 h 381317"/>
              <a:gd name="connsiteX7" fmla="*/ 15963 w 349722"/>
              <a:gd name="connsiteY7" fmla="*/ 209689 h 381317"/>
              <a:gd name="connsiteX8" fmla="*/ 74700 w 349722"/>
              <a:gd name="connsiteY8" fmla="*/ 122376 h 381317"/>
              <a:gd name="connsiteX9" fmla="*/ 155663 w 349722"/>
              <a:gd name="connsiteY9" fmla="*/ 43001 h 381317"/>
              <a:gd name="connsiteX10" fmla="*/ 255675 w 349722"/>
              <a:gd name="connsiteY10" fmla="*/ 139 h 381317"/>
              <a:gd name="connsiteX11" fmla="*/ 349338 w 349722"/>
              <a:gd name="connsiteY11" fmla="*/ 52526 h 3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722" h="381317">
                <a:moveTo>
                  <a:pt x="349338" y="52526"/>
                </a:moveTo>
                <a:cubicBezTo>
                  <a:pt x="343253" y="56230"/>
                  <a:pt x="263348" y="7283"/>
                  <a:pt x="219163" y="22364"/>
                </a:cubicBezTo>
                <a:cubicBezTo>
                  <a:pt x="174977" y="37445"/>
                  <a:pt x="117298" y="104914"/>
                  <a:pt x="84225" y="143014"/>
                </a:cubicBezTo>
                <a:cubicBezTo>
                  <a:pt x="51152" y="181114"/>
                  <a:pt x="32896" y="223447"/>
                  <a:pt x="20725" y="250964"/>
                </a:cubicBezTo>
                <a:cubicBezTo>
                  <a:pt x="8554" y="278481"/>
                  <a:pt x="13052" y="286418"/>
                  <a:pt x="11200" y="308114"/>
                </a:cubicBezTo>
                <a:cubicBezTo>
                  <a:pt x="9348" y="329810"/>
                  <a:pt x="11465" y="384843"/>
                  <a:pt x="9613" y="381139"/>
                </a:cubicBezTo>
                <a:cubicBezTo>
                  <a:pt x="7761" y="377435"/>
                  <a:pt x="-970" y="314464"/>
                  <a:pt x="88" y="285889"/>
                </a:cubicBezTo>
                <a:cubicBezTo>
                  <a:pt x="1146" y="257314"/>
                  <a:pt x="3528" y="236941"/>
                  <a:pt x="15963" y="209689"/>
                </a:cubicBezTo>
                <a:cubicBezTo>
                  <a:pt x="28398" y="182437"/>
                  <a:pt x="51417" y="150157"/>
                  <a:pt x="74700" y="122376"/>
                </a:cubicBezTo>
                <a:cubicBezTo>
                  <a:pt x="97983" y="94595"/>
                  <a:pt x="125501" y="63374"/>
                  <a:pt x="155663" y="43001"/>
                </a:cubicBezTo>
                <a:cubicBezTo>
                  <a:pt x="185825" y="22628"/>
                  <a:pt x="223660" y="3314"/>
                  <a:pt x="255675" y="139"/>
                </a:cubicBezTo>
                <a:cubicBezTo>
                  <a:pt x="287689" y="-3036"/>
                  <a:pt x="355423" y="48822"/>
                  <a:pt x="349338" y="5252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014DFD5-3DC7-4309-A3C7-035825773899}"/>
              </a:ext>
            </a:extLst>
          </p:cNvPr>
          <p:cNvSpPr/>
          <p:nvPr/>
        </p:nvSpPr>
        <p:spPr>
          <a:xfrm>
            <a:off x="7802488" y="438872"/>
            <a:ext cx="303562" cy="351298"/>
          </a:xfrm>
          <a:custGeom>
            <a:avLst/>
            <a:gdLst>
              <a:gd name="connsiteX0" fmla="*/ 274712 w 303562"/>
              <a:gd name="connsiteY0" fmla="*/ 177078 h 351298"/>
              <a:gd name="connsiteX1" fmla="*/ 274712 w 303562"/>
              <a:gd name="connsiteY1" fmla="*/ 105641 h 351298"/>
              <a:gd name="connsiteX2" fmla="*/ 303287 w 303562"/>
              <a:gd name="connsiteY2" fmla="*/ 42141 h 351298"/>
              <a:gd name="connsiteX3" fmla="*/ 282650 w 303562"/>
              <a:gd name="connsiteY3" fmla="*/ 8803 h 351298"/>
              <a:gd name="connsiteX4" fmla="*/ 188987 w 303562"/>
              <a:gd name="connsiteY4" fmla="*/ 8803 h 351298"/>
              <a:gd name="connsiteX5" fmla="*/ 73100 w 303562"/>
              <a:gd name="connsiteY5" fmla="*/ 108816 h 351298"/>
              <a:gd name="connsiteX6" fmla="*/ 33412 w 303562"/>
              <a:gd name="connsiteY6" fmla="*/ 202478 h 351298"/>
              <a:gd name="connsiteX7" fmla="*/ 36587 w 303562"/>
              <a:gd name="connsiteY7" fmla="*/ 307253 h 351298"/>
              <a:gd name="connsiteX8" fmla="*/ 75 w 303562"/>
              <a:gd name="connsiteY8" fmla="*/ 348528 h 351298"/>
              <a:gd name="connsiteX9" fmla="*/ 47700 w 303562"/>
              <a:gd name="connsiteY9" fmla="*/ 235816 h 351298"/>
              <a:gd name="connsiteX10" fmla="*/ 55637 w 303562"/>
              <a:gd name="connsiteY10" fmla="*/ 186603 h 351298"/>
              <a:gd name="connsiteX11" fmla="*/ 112787 w 303562"/>
              <a:gd name="connsiteY11" fmla="*/ 85003 h 351298"/>
              <a:gd name="connsiteX12" fmla="*/ 195337 w 303562"/>
              <a:gd name="connsiteY12" fmla="*/ 27853 h 351298"/>
              <a:gd name="connsiteX13" fmla="*/ 258837 w 303562"/>
              <a:gd name="connsiteY13" fmla="*/ 10391 h 351298"/>
              <a:gd name="connsiteX14" fmla="*/ 271537 w 303562"/>
              <a:gd name="connsiteY14" fmla="*/ 21503 h 351298"/>
              <a:gd name="connsiteX15" fmla="*/ 268362 w 303562"/>
              <a:gd name="connsiteY15" fmla="*/ 92941 h 351298"/>
              <a:gd name="connsiteX16" fmla="*/ 274712 w 303562"/>
              <a:gd name="connsiteY16" fmla="*/ 177078 h 35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3562" h="351298">
                <a:moveTo>
                  <a:pt x="274712" y="177078"/>
                </a:moveTo>
                <a:cubicBezTo>
                  <a:pt x="275770" y="179195"/>
                  <a:pt x="269950" y="128130"/>
                  <a:pt x="274712" y="105641"/>
                </a:cubicBezTo>
                <a:cubicBezTo>
                  <a:pt x="279474" y="83152"/>
                  <a:pt x="301964" y="58281"/>
                  <a:pt x="303287" y="42141"/>
                </a:cubicBezTo>
                <a:cubicBezTo>
                  <a:pt x="304610" y="26001"/>
                  <a:pt x="301700" y="14359"/>
                  <a:pt x="282650" y="8803"/>
                </a:cubicBezTo>
                <a:cubicBezTo>
                  <a:pt x="263600" y="3247"/>
                  <a:pt x="223912" y="-7866"/>
                  <a:pt x="188987" y="8803"/>
                </a:cubicBezTo>
                <a:cubicBezTo>
                  <a:pt x="154062" y="25472"/>
                  <a:pt x="99029" y="76537"/>
                  <a:pt x="73100" y="108816"/>
                </a:cubicBezTo>
                <a:cubicBezTo>
                  <a:pt x="47171" y="141095"/>
                  <a:pt x="39497" y="169405"/>
                  <a:pt x="33412" y="202478"/>
                </a:cubicBezTo>
                <a:cubicBezTo>
                  <a:pt x="27327" y="235551"/>
                  <a:pt x="42143" y="282911"/>
                  <a:pt x="36587" y="307253"/>
                </a:cubicBezTo>
                <a:cubicBezTo>
                  <a:pt x="31031" y="331595"/>
                  <a:pt x="-1777" y="360434"/>
                  <a:pt x="75" y="348528"/>
                </a:cubicBezTo>
                <a:cubicBezTo>
                  <a:pt x="1927" y="336622"/>
                  <a:pt x="38440" y="262804"/>
                  <a:pt x="47700" y="235816"/>
                </a:cubicBezTo>
                <a:cubicBezTo>
                  <a:pt x="56960" y="208829"/>
                  <a:pt x="44789" y="211738"/>
                  <a:pt x="55637" y="186603"/>
                </a:cubicBezTo>
                <a:cubicBezTo>
                  <a:pt x="66485" y="161468"/>
                  <a:pt x="89504" y="111461"/>
                  <a:pt x="112787" y="85003"/>
                </a:cubicBezTo>
                <a:cubicBezTo>
                  <a:pt x="136070" y="58545"/>
                  <a:pt x="170995" y="40288"/>
                  <a:pt x="195337" y="27853"/>
                </a:cubicBezTo>
                <a:cubicBezTo>
                  <a:pt x="219679" y="15418"/>
                  <a:pt x="246137" y="11449"/>
                  <a:pt x="258837" y="10391"/>
                </a:cubicBezTo>
                <a:cubicBezTo>
                  <a:pt x="271537" y="9333"/>
                  <a:pt x="269950" y="7745"/>
                  <a:pt x="271537" y="21503"/>
                </a:cubicBezTo>
                <a:cubicBezTo>
                  <a:pt x="273124" y="35261"/>
                  <a:pt x="268891" y="71774"/>
                  <a:pt x="268362" y="92941"/>
                </a:cubicBezTo>
                <a:cubicBezTo>
                  <a:pt x="267833" y="114108"/>
                  <a:pt x="273654" y="174961"/>
                  <a:pt x="274712" y="17707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08737DEF-8F0E-4088-A71C-8DE2BA7CF2FF}"/>
              </a:ext>
            </a:extLst>
          </p:cNvPr>
          <p:cNvSpPr/>
          <p:nvPr/>
        </p:nvSpPr>
        <p:spPr>
          <a:xfrm>
            <a:off x="8185102" y="184135"/>
            <a:ext cx="246684" cy="503183"/>
          </a:xfrm>
          <a:custGeom>
            <a:avLst/>
            <a:gdLst>
              <a:gd name="connsiteX0" fmla="*/ 48 w 246684"/>
              <a:gd name="connsiteY0" fmla="*/ 15 h 503183"/>
              <a:gd name="connsiteX1" fmla="*/ 122286 w 246684"/>
              <a:gd name="connsiteY1" fmla="*/ 134953 h 503183"/>
              <a:gd name="connsiteX2" fmla="*/ 127048 w 246684"/>
              <a:gd name="connsiteY2" fmla="*/ 330215 h 503183"/>
              <a:gd name="connsiteX3" fmla="*/ 133398 w 246684"/>
              <a:gd name="connsiteY3" fmla="*/ 414353 h 503183"/>
              <a:gd name="connsiteX4" fmla="*/ 168323 w 246684"/>
              <a:gd name="connsiteY4" fmla="*/ 458803 h 503183"/>
              <a:gd name="connsiteX5" fmla="*/ 246111 w 246684"/>
              <a:gd name="connsiteY5" fmla="*/ 501665 h 503183"/>
              <a:gd name="connsiteX6" fmla="*/ 123873 w 246684"/>
              <a:gd name="connsiteY6" fmla="*/ 401653 h 503183"/>
              <a:gd name="connsiteX7" fmla="*/ 141336 w 246684"/>
              <a:gd name="connsiteY7" fmla="*/ 211153 h 503183"/>
              <a:gd name="connsiteX8" fmla="*/ 107998 w 246684"/>
              <a:gd name="connsiteY8" fmla="*/ 142890 h 503183"/>
              <a:gd name="connsiteX9" fmla="*/ 48 w 246684"/>
              <a:gd name="connsiteY9" fmla="*/ 15 h 50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84" h="503183">
                <a:moveTo>
                  <a:pt x="48" y="15"/>
                </a:moveTo>
                <a:cubicBezTo>
                  <a:pt x="2429" y="-1308"/>
                  <a:pt x="101119" y="79920"/>
                  <a:pt x="122286" y="134953"/>
                </a:cubicBezTo>
                <a:cubicBezTo>
                  <a:pt x="143453" y="189986"/>
                  <a:pt x="125196" y="283648"/>
                  <a:pt x="127048" y="330215"/>
                </a:cubicBezTo>
                <a:cubicBezTo>
                  <a:pt x="128900" y="376782"/>
                  <a:pt x="126519" y="392922"/>
                  <a:pt x="133398" y="414353"/>
                </a:cubicBezTo>
                <a:cubicBezTo>
                  <a:pt x="140277" y="435784"/>
                  <a:pt x="149538" y="444251"/>
                  <a:pt x="168323" y="458803"/>
                </a:cubicBezTo>
                <a:cubicBezTo>
                  <a:pt x="187108" y="473355"/>
                  <a:pt x="253519" y="511190"/>
                  <a:pt x="246111" y="501665"/>
                </a:cubicBezTo>
                <a:cubicBezTo>
                  <a:pt x="238703" y="492140"/>
                  <a:pt x="141336" y="450072"/>
                  <a:pt x="123873" y="401653"/>
                </a:cubicBezTo>
                <a:cubicBezTo>
                  <a:pt x="106411" y="353234"/>
                  <a:pt x="143982" y="254280"/>
                  <a:pt x="141336" y="211153"/>
                </a:cubicBezTo>
                <a:cubicBezTo>
                  <a:pt x="138690" y="168026"/>
                  <a:pt x="132340" y="176492"/>
                  <a:pt x="107998" y="142890"/>
                </a:cubicBezTo>
                <a:cubicBezTo>
                  <a:pt x="83656" y="109288"/>
                  <a:pt x="-2333" y="1338"/>
                  <a:pt x="48" y="1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792BC432-850E-42B0-895B-B40B76CA6D48}"/>
              </a:ext>
            </a:extLst>
          </p:cNvPr>
          <p:cNvSpPr/>
          <p:nvPr/>
        </p:nvSpPr>
        <p:spPr>
          <a:xfrm>
            <a:off x="8312434" y="494389"/>
            <a:ext cx="71922" cy="161761"/>
          </a:xfrm>
          <a:custGeom>
            <a:avLst/>
            <a:gdLst>
              <a:gd name="connsiteX0" fmla="*/ 1304 w 71922"/>
              <a:gd name="connsiteY0" fmla="*/ 911 h 161761"/>
              <a:gd name="connsiteX1" fmla="*/ 33054 w 71922"/>
              <a:gd name="connsiteY1" fmla="*/ 65999 h 161761"/>
              <a:gd name="connsiteX2" fmla="*/ 44166 w 71922"/>
              <a:gd name="connsiteY2" fmla="*/ 145374 h 161761"/>
              <a:gd name="connsiteX3" fmla="*/ 71154 w 71922"/>
              <a:gd name="connsiteY3" fmla="*/ 159661 h 161761"/>
              <a:gd name="connsiteX4" fmla="*/ 10829 w 71922"/>
              <a:gd name="connsiteY4" fmla="*/ 115211 h 161761"/>
              <a:gd name="connsiteX5" fmla="*/ 1304 w 71922"/>
              <a:gd name="connsiteY5" fmla="*/ 911 h 1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22" h="161761">
                <a:moveTo>
                  <a:pt x="1304" y="911"/>
                </a:moveTo>
                <a:cubicBezTo>
                  <a:pt x="5008" y="-7291"/>
                  <a:pt x="25910" y="41922"/>
                  <a:pt x="33054" y="65999"/>
                </a:cubicBezTo>
                <a:cubicBezTo>
                  <a:pt x="40198" y="90076"/>
                  <a:pt x="37816" y="129764"/>
                  <a:pt x="44166" y="145374"/>
                </a:cubicBezTo>
                <a:cubicBezTo>
                  <a:pt x="50516" y="160984"/>
                  <a:pt x="76710" y="164688"/>
                  <a:pt x="71154" y="159661"/>
                </a:cubicBezTo>
                <a:cubicBezTo>
                  <a:pt x="65598" y="154634"/>
                  <a:pt x="19560" y="134790"/>
                  <a:pt x="10829" y="115211"/>
                </a:cubicBezTo>
                <a:cubicBezTo>
                  <a:pt x="2098" y="95632"/>
                  <a:pt x="-2400" y="9113"/>
                  <a:pt x="1304" y="91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D0656C05-5CC7-4283-A2A3-2D389625D189}"/>
              </a:ext>
            </a:extLst>
          </p:cNvPr>
          <p:cNvSpPr/>
          <p:nvPr/>
        </p:nvSpPr>
        <p:spPr>
          <a:xfrm>
            <a:off x="7631113" y="434053"/>
            <a:ext cx="686000" cy="563405"/>
          </a:xfrm>
          <a:custGeom>
            <a:avLst/>
            <a:gdLst>
              <a:gd name="connsiteX0" fmla="*/ 676275 w 686000"/>
              <a:gd name="connsiteY0" fmla="*/ 4097 h 563405"/>
              <a:gd name="connsiteX1" fmla="*/ 614362 w 686000"/>
              <a:gd name="connsiteY1" fmla="*/ 204122 h 563405"/>
              <a:gd name="connsiteX2" fmla="*/ 385762 w 686000"/>
              <a:gd name="connsiteY2" fmla="*/ 440660 h 563405"/>
              <a:gd name="connsiteX3" fmla="*/ 303212 w 686000"/>
              <a:gd name="connsiteY3" fmla="*/ 515272 h 563405"/>
              <a:gd name="connsiteX4" fmla="*/ 174625 w 686000"/>
              <a:gd name="connsiteY4" fmla="*/ 562897 h 563405"/>
              <a:gd name="connsiteX5" fmla="*/ 153987 w 686000"/>
              <a:gd name="connsiteY5" fmla="*/ 535910 h 563405"/>
              <a:gd name="connsiteX6" fmla="*/ 55562 w 686000"/>
              <a:gd name="connsiteY6" fmla="*/ 467647 h 563405"/>
              <a:gd name="connsiteX7" fmla="*/ 0 w 686000"/>
              <a:gd name="connsiteY7" fmla="*/ 439072 h 563405"/>
              <a:gd name="connsiteX8" fmla="*/ 144462 w 686000"/>
              <a:gd name="connsiteY8" fmla="*/ 513685 h 563405"/>
              <a:gd name="connsiteX9" fmla="*/ 234950 w 686000"/>
              <a:gd name="connsiteY9" fmla="*/ 516860 h 563405"/>
              <a:gd name="connsiteX10" fmla="*/ 419100 w 686000"/>
              <a:gd name="connsiteY10" fmla="*/ 366047 h 563405"/>
              <a:gd name="connsiteX11" fmla="*/ 657225 w 686000"/>
              <a:gd name="connsiteY11" fmla="*/ 92997 h 563405"/>
              <a:gd name="connsiteX12" fmla="*/ 676275 w 686000"/>
              <a:gd name="connsiteY12" fmla="*/ 4097 h 56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6000" h="563405">
                <a:moveTo>
                  <a:pt x="676275" y="4097"/>
                </a:moveTo>
                <a:cubicBezTo>
                  <a:pt x="669131" y="22618"/>
                  <a:pt x="662781" y="131362"/>
                  <a:pt x="614362" y="204122"/>
                </a:cubicBezTo>
                <a:cubicBezTo>
                  <a:pt x="565943" y="276882"/>
                  <a:pt x="437620" y="388802"/>
                  <a:pt x="385762" y="440660"/>
                </a:cubicBezTo>
                <a:cubicBezTo>
                  <a:pt x="333904" y="492518"/>
                  <a:pt x="338401" y="494899"/>
                  <a:pt x="303212" y="515272"/>
                </a:cubicBezTo>
                <a:cubicBezTo>
                  <a:pt x="268023" y="535645"/>
                  <a:pt x="199496" y="559457"/>
                  <a:pt x="174625" y="562897"/>
                </a:cubicBezTo>
                <a:cubicBezTo>
                  <a:pt x="149754" y="566337"/>
                  <a:pt x="173831" y="551785"/>
                  <a:pt x="153987" y="535910"/>
                </a:cubicBezTo>
                <a:cubicBezTo>
                  <a:pt x="134143" y="520035"/>
                  <a:pt x="81226" y="483787"/>
                  <a:pt x="55562" y="467647"/>
                </a:cubicBezTo>
                <a:cubicBezTo>
                  <a:pt x="29898" y="451507"/>
                  <a:pt x="0" y="439072"/>
                  <a:pt x="0" y="439072"/>
                </a:cubicBezTo>
                <a:cubicBezTo>
                  <a:pt x="14817" y="446745"/>
                  <a:pt x="105304" y="500720"/>
                  <a:pt x="144462" y="513685"/>
                </a:cubicBezTo>
                <a:cubicBezTo>
                  <a:pt x="183620" y="526650"/>
                  <a:pt x="189177" y="541466"/>
                  <a:pt x="234950" y="516860"/>
                </a:cubicBezTo>
                <a:cubicBezTo>
                  <a:pt x="280723" y="492254"/>
                  <a:pt x="348721" y="436691"/>
                  <a:pt x="419100" y="366047"/>
                </a:cubicBezTo>
                <a:cubicBezTo>
                  <a:pt x="489479" y="295403"/>
                  <a:pt x="613040" y="153586"/>
                  <a:pt x="657225" y="92997"/>
                </a:cubicBezTo>
                <a:cubicBezTo>
                  <a:pt x="701410" y="32408"/>
                  <a:pt x="683419" y="-14424"/>
                  <a:pt x="676275" y="40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E4D5684A-852F-448D-AF4E-1FCAE70FDF01}"/>
              </a:ext>
            </a:extLst>
          </p:cNvPr>
          <p:cNvSpPr/>
          <p:nvPr/>
        </p:nvSpPr>
        <p:spPr>
          <a:xfrm>
            <a:off x="7602538" y="858838"/>
            <a:ext cx="205576" cy="153634"/>
          </a:xfrm>
          <a:custGeom>
            <a:avLst/>
            <a:gdLst>
              <a:gd name="connsiteX0" fmla="*/ 0 w 205576"/>
              <a:gd name="connsiteY0" fmla="*/ 0 h 153634"/>
              <a:gd name="connsiteX1" fmla="*/ 185737 w 205576"/>
              <a:gd name="connsiteY1" fmla="*/ 147637 h 153634"/>
              <a:gd name="connsiteX2" fmla="*/ 193675 w 205576"/>
              <a:gd name="connsiteY2" fmla="*/ 120650 h 153634"/>
              <a:gd name="connsiteX3" fmla="*/ 127000 w 205576"/>
              <a:gd name="connsiteY3" fmla="*/ 80962 h 153634"/>
              <a:gd name="connsiteX4" fmla="*/ 0 w 205576"/>
              <a:gd name="connsiteY4" fmla="*/ 0 h 15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76" h="153634">
                <a:moveTo>
                  <a:pt x="0" y="0"/>
                </a:moveTo>
                <a:cubicBezTo>
                  <a:pt x="76729" y="63764"/>
                  <a:pt x="153458" y="127529"/>
                  <a:pt x="185737" y="147637"/>
                </a:cubicBezTo>
                <a:cubicBezTo>
                  <a:pt x="218016" y="167745"/>
                  <a:pt x="203465" y="131763"/>
                  <a:pt x="193675" y="120650"/>
                </a:cubicBezTo>
                <a:cubicBezTo>
                  <a:pt x="183886" y="109538"/>
                  <a:pt x="127000" y="80962"/>
                  <a:pt x="127000" y="8096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B7DA4469-1177-4B89-BF57-CF0EC1FE7DA7}"/>
              </a:ext>
            </a:extLst>
          </p:cNvPr>
          <p:cNvSpPr/>
          <p:nvPr/>
        </p:nvSpPr>
        <p:spPr>
          <a:xfrm>
            <a:off x="7845356" y="580881"/>
            <a:ext cx="470189" cy="401887"/>
          </a:xfrm>
          <a:custGeom>
            <a:avLst/>
            <a:gdLst>
              <a:gd name="connsiteX0" fmla="*/ 469969 w 470189"/>
              <a:gd name="connsiteY0" fmla="*/ 144 h 401887"/>
              <a:gd name="connsiteX1" fmla="*/ 446157 w 470189"/>
              <a:gd name="connsiteY1" fmla="*/ 166832 h 401887"/>
              <a:gd name="connsiteX2" fmla="*/ 358844 w 470189"/>
              <a:gd name="connsiteY2" fmla="*/ 271607 h 401887"/>
              <a:gd name="connsiteX3" fmla="*/ 236607 w 470189"/>
              <a:gd name="connsiteY3" fmla="*/ 357332 h 401887"/>
              <a:gd name="connsiteX4" fmla="*/ 195332 w 470189"/>
              <a:gd name="connsiteY4" fmla="*/ 384319 h 401887"/>
              <a:gd name="connsiteX5" fmla="*/ 69 w 470189"/>
              <a:gd name="connsiteY5" fmla="*/ 401782 h 401887"/>
              <a:gd name="connsiteX6" fmla="*/ 174694 w 470189"/>
              <a:gd name="connsiteY6" fmla="*/ 376382 h 401887"/>
              <a:gd name="connsiteX7" fmla="*/ 317569 w 470189"/>
              <a:gd name="connsiteY7" fmla="*/ 289069 h 401887"/>
              <a:gd name="connsiteX8" fmla="*/ 436632 w 470189"/>
              <a:gd name="connsiteY8" fmla="*/ 141432 h 401887"/>
              <a:gd name="connsiteX9" fmla="*/ 469969 w 470189"/>
              <a:gd name="connsiteY9" fmla="*/ 144 h 40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189" h="401887">
                <a:moveTo>
                  <a:pt x="469969" y="144"/>
                </a:moveTo>
                <a:cubicBezTo>
                  <a:pt x="471556" y="4377"/>
                  <a:pt x="464678" y="121588"/>
                  <a:pt x="446157" y="166832"/>
                </a:cubicBezTo>
                <a:cubicBezTo>
                  <a:pt x="427636" y="212076"/>
                  <a:pt x="393769" y="239857"/>
                  <a:pt x="358844" y="271607"/>
                </a:cubicBezTo>
                <a:cubicBezTo>
                  <a:pt x="323919" y="303357"/>
                  <a:pt x="263859" y="338547"/>
                  <a:pt x="236607" y="357332"/>
                </a:cubicBezTo>
                <a:cubicBezTo>
                  <a:pt x="209355" y="376117"/>
                  <a:pt x="234755" y="376911"/>
                  <a:pt x="195332" y="384319"/>
                </a:cubicBezTo>
                <a:cubicBezTo>
                  <a:pt x="155909" y="391727"/>
                  <a:pt x="3509" y="403105"/>
                  <a:pt x="69" y="401782"/>
                </a:cubicBezTo>
                <a:cubicBezTo>
                  <a:pt x="-3371" y="400459"/>
                  <a:pt x="121777" y="395168"/>
                  <a:pt x="174694" y="376382"/>
                </a:cubicBezTo>
                <a:cubicBezTo>
                  <a:pt x="227611" y="357597"/>
                  <a:pt x="273913" y="328227"/>
                  <a:pt x="317569" y="289069"/>
                </a:cubicBezTo>
                <a:cubicBezTo>
                  <a:pt x="361225" y="249911"/>
                  <a:pt x="410703" y="196994"/>
                  <a:pt x="436632" y="141432"/>
                </a:cubicBezTo>
                <a:cubicBezTo>
                  <a:pt x="462561" y="85870"/>
                  <a:pt x="468382" y="-4089"/>
                  <a:pt x="469969" y="14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F92FD536-052C-49A7-B8B9-1659437459D7}"/>
              </a:ext>
            </a:extLst>
          </p:cNvPr>
          <p:cNvSpPr/>
          <p:nvPr/>
        </p:nvSpPr>
        <p:spPr>
          <a:xfrm>
            <a:off x="8040990" y="953411"/>
            <a:ext cx="374957" cy="224200"/>
          </a:xfrm>
          <a:custGeom>
            <a:avLst/>
            <a:gdLst>
              <a:gd name="connsiteX0" fmla="*/ 2873 w 374957"/>
              <a:gd name="connsiteY0" fmla="*/ 677 h 224200"/>
              <a:gd name="connsiteX1" fmla="*/ 106060 w 374957"/>
              <a:gd name="connsiteY1" fmla="*/ 95927 h 224200"/>
              <a:gd name="connsiteX2" fmla="*/ 307673 w 374957"/>
              <a:gd name="connsiteY2" fmla="*/ 211814 h 224200"/>
              <a:gd name="connsiteX3" fmla="*/ 371173 w 374957"/>
              <a:gd name="connsiteY3" fmla="*/ 213402 h 224200"/>
              <a:gd name="connsiteX4" fmla="*/ 214010 w 374957"/>
              <a:gd name="connsiteY4" fmla="*/ 145139 h 224200"/>
              <a:gd name="connsiteX5" fmla="*/ 2873 w 374957"/>
              <a:gd name="connsiteY5" fmla="*/ 677 h 2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57" h="224200">
                <a:moveTo>
                  <a:pt x="2873" y="677"/>
                </a:moveTo>
                <a:cubicBezTo>
                  <a:pt x="-15118" y="-7525"/>
                  <a:pt x="55260" y="60738"/>
                  <a:pt x="106060" y="95927"/>
                </a:cubicBezTo>
                <a:cubicBezTo>
                  <a:pt x="156860" y="131117"/>
                  <a:pt x="263488" y="192235"/>
                  <a:pt x="307673" y="211814"/>
                </a:cubicBezTo>
                <a:cubicBezTo>
                  <a:pt x="351858" y="231393"/>
                  <a:pt x="386783" y="224514"/>
                  <a:pt x="371173" y="213402"/>
                </a:cubicBezTo>
                <a:cubicBezTo>
                  <a:pt x="355563" y="202290"/>
                  <a:pt x="273806" y="179535"/>
                  <a:pt x="214010" y="145139"/>
                </a:cubicBezTo>
                <a:cubicBezTo>
                  <a:pt x="154214" y="110743"/>
                  <a:pt x="20864" y="8879"/>
                  <a:pt x="2873" y="67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AD4DF736-DB8C-4807-97F0-1BC93C0DB8E6}"/>
              </a:ext>
            </a:extLst>
          </p:cNvPr>
          <p:cNvSpPr/>
          <p:nvPr/>
        </p:nvSpPr>
        <p:spPr>
          <a:xfrm>
            <a:off x="7947601" y="970447"/>
            <a:ext cx="492164" cy="220900"/>
          </a:xfrm>
          <a:custGeom>
            <a:avLst/>
            <a:gdLst>
              <a:gd name="connsiteX0" fmla="*/ 5774 w 492164"/>
              <a:gd name="connsiteY0" fmla="*/ 5866 h 220900"/>
              <a:gd name="connsiteX1" fmla="*/ 118487 w 492164"/>
              <a:gd name="connsiteY1" fmla="*/ 39203 h 220900"/>
              <a:gd name="connsiteX2" fmla="*/ 289937 w 492164"/>
              <a:gd name="connsiteY2" fmla="*/ 163028 h 220900"/>
              <a:gd name="connsiteX3" fmla="*/ 428049 w 492164"/>
              <a:gd name="connsiteY3" fmla="*/ 205891 h 220900"/>
              <a:gd name="connsiteX4" fmla="*/ 486787 w 492164"/>
              <a:gd name="connsiteY4" fmla="*/ 217003 h 220900"/>
              <a:gd name="connsiteX5" fmla="*/ 299462 w 492164"/>
              <a:gd name="connsiteY5" fmla="*/ 143978 h 220900"/>
              <a:gd name="connsiteX6" fmla="*/ 5774 w 492164"/>
              <a:gd name="connsiteY6" fmla="*/ 5866 h 2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164" h="220900">
                <a:moveTo>
                  <a:pt x="5774" y="5866"/>
                </a:moveTo>
                <a:cubicBezTo>
                  <a:pt x="-24388" y="-11596"/>
                  <a:pt x="71127" y="13009"/>
                  <a:pt x="118487" y="39203"/>
                </a:cubicBezTo>
                <a:cubicBezTo>
                  <a:pt x="165847" y="65397"/>
                  <a:pt x="238343" y="135247"/>
                  <a:pt x="289937" y="163028"/>
                </a:cubicBezTo>
                <a:cubicBezTo>
                  <a:pt x="341531" y="190809"/>
                  <a:pt x="395241" y="196895"/>
                  <a:pt x="428049" y="205891"/>
                </a:cubicBezTo>
                <a:cubicBezTo>
                  <a:pt x="460857" y="214887"/>
                  <a:pt x="508218" y="227322"/>
                  <a:pt x="486787" y="217003"/>
                </a:cubicBezTo>
                <a:cubicBezTo>
                  <a:pt x="465356" y="206684"/>
                  <a:pt x="377249" y="178638"/>
                  <a:pt x="299462" y="143978"/>
                </a:cubicBezTo>
                <a:cubicBezTo>
                  <a:pt x="221675" y="109318"/>
                  <a:pt x="35936" y="23328"/>
                  <a:pt x="5774" y="586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35D3027B-774F-4B2F-A34E-B12393743E14}"/>
              </a:ext>
            </a:extLst>
          </p:cNvPr>
          <p:cNvSpPr/>
          <p:nvPr/>
        </p:nvSpPr>
        <p:spPr>
          <a:xfrm>
            <a:off x="6216132" y="504978"/>
            <a:ext cx="558763" cy="807984"/>
          </a:xfrm>
          <a:custGeom>
            <a:avLst/>
            <a:gdLst>
              <a:gd name="connsiteX0" fmla="*/ 537093 w 558763"/>
              <a:gd name="connsiteY0" fmla="*/ 79222 h 807984"/>
              <a:gd name="connsiteX1" fmla="*/ 32268 w 558763"/>
              <a:gd name="connsiteY1" fmla="*/ 784072 h 807984"/>
              <a:gd name="connsiteX2" fmla="*/ 92593 w 558763"/>
              <a:gd name="connsiteY2" fmla="*/ 590397 h 807984"/>
              <a:gd name="connsiteX3" fmla="*/ 432318 w 558763"/>
              <a:gd name="connsiteY3" fmla="*/ 76047 h 807984"/>
              <a:gd name="connsiteX4" fmla="*/ 537093 w 558763"/>
              <a:gd name="connsiteY4" fmla="*/ 79222 h 8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63" h="807984">
                <a:moveTo>
                  <a:pt x="537093" y="79222"/>
                </a:moveTo>
                <a:cubicBezTo>
                  <a:pt x="470418" y="197226"/>
                  <a:pt x="106351" y="698876"/>
                  <a:pt x="32268" y="784072"/>
                </a:cubicBezTo>
                <a:cubicBezTo>
                  <a:pt x="-41815" y="869268"/>
                  <a:pt x="25918" y="708401"/>
                  <a:pt x="92593" y="590397"/>
                </a:cubicBezTo>
                <a:cubicBezTo>
                  <a:pt x="159268" y="472393"/>
                  <a:pt x="362997" y="164418"/>
                  <a:pt x="432318" y="76047"/>
                </a:cubicBezTo>
                <a:cubicBezTo>
                  <a:pt x="501639" y="-12324"/>
                  <a:pt x="603768" y="-38782"/>
                  <a:pt x="537093" y="7922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5370F27B-CA86-4B72-ABE7-E730059A3C97}"/>
              </a:ext>
            </a:extLst>
          </p:cNvPr>
          <p:cNvSpPr/>
          <p:nvPr/>
        </p:nvSpPr>
        <p:spPr>
          <a:xfrm>
            <a:off x="5221817" y="1220325"/>
            <a:ext cx="1053999" cy="1465053"/>
          </a:xfrm>
          <a:custGeom>
            <a:avLst/>
            <a:gdLst>
              <a:gd name="connsiteX0" fmla="*/ 1023408 w 1053999"/>
              <a:gd name="connsiteY0" fmla="*/ 52850 h 1465053"/>
              <a:gd name="connsiteX1" fmla="*/ 67733 w 1053999"/>
              <a:gd name="connsiteY1" fmla="*/ 1376825 h 1465053"/>
              <a:gd name="connsiteX2" fmla="*/ 153458 w 1053999"/>
              <a:gd name="connsiteY2" fmla="*/ 1233950 h 1465053"/>
              <a:gd name="connsiteX3" fmla="*/ 756708 w 1053999"/>
              <a:gd name="connsiteY3" fmla="*/ 360825 h 1465053"/>
              <a:gd name="connsiteX4" fmla="*/ 1023408 w 1053999"/>
              <a:gd name="connsiteY4" fmla="*/ 52850 h 146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999" h="1465053">
                <a:moveTo>
                  <a:pt x="1023408" y="52850"/>
                </a:moveTo>
                <a:cubicBezTo>
                  <a:pt x="908579" y="222183"/>
                  <a:pt x="212725" y="1179975"/>
                  <a:pt x="67733" y="1376825"/>
                </a:cubicBezTo>
                <a:cubicBezTo>
                  <a:pt x="-77259" y="1573675"/>
                  <a:pt x="38629" y="1403283"/>
                  <a:pt x="153458" y="1233950"/>
                </a:cubicBezTo>
                <a:cubicBezTo>
                  <a:pt x="268287" y="1064617"/>
                  <a:pt x="610129" y="564025"/>
                  <a:pt x="756708" y="360825"/>
                </a:cubicBezTo>
                <a:cubicBezTo>
                  <a:pt x="903287" y="157625"/>
                  <a:pt x="1138237" y="-116483"/>
                  <a:pt x="1023408" y="5285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B970A55-86FC-45C1-8833-B4624891BCA7}"/>
              </a:ext>
            </a:extLst>
          </p:cNvPr>
          <p:cNvSpPr/>
          <p:nvPr/>
        </p:nvSpPr>
        <p:spPr>
          <a:xfrm>
            <a:off x="7257079" y="610537"/>
            <a:ext cx="104244" cy="144437"/>
          </a:xfrm>
          <a:custGeom>
            <a:avLst/>
            <a:gdLst>
              <a:gd name="connsiteX0" fmla="*/ 58121 w 104244"/>
              <a:gd name="connsiteY0" fmla="*/ 651 h 144437"/>
              <a:gd name="connsiteX1" fmla="*/ 86696 w 104244"/>
              <a:gd name="connsiteY1" fmla="*/ 138763 h 144437"/>
              <a:gd name="connsiteX2" fmla="*/ 50184 w 104244"/>
              <a:gd name="connsiteY2" fmla="*/ 116538 h 144437"/>
              <a:gd name="connsiteX3" fmla="*/ 971 w 104244"/>
              <a:gd name="connsiteY3" fmla="*/ 103838 h 144437"/>
              <a:gd name="connsiteX4" fmla="*/ 97809 w 104244"/>
              <a:gd name="connsiteY4" fmla="*/ 129238 h 144437"/>
              <a:gd name="connsiteX5" fmla="*/ 91459 w 104244"/>
              <a:gd name="connsiteY5" fmla="*/ 87963 h 144437"/>
              <a:gd name="connsiteX6" fmla="*/ 58121 w 104244"/>
              <a:gd name="connsiteY6" fmla="*/ 651 h 1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44" h="144437">
                <a:moveTo>
                  <a:pt x="58121" y="651"/>
                </a:moveTo>
                <a:cubicBezTo>
                  <a:pt x="57327" y="9118"/>
                  <a:pt x="88019" y="119449"/>
                  <a:pt x="86696" y="138763"/>
                </a:cubicBezTo>
                <a:cubicBezTo>
                  <a:pt x="85373" y="158078"/>
                  <a:pt x="64471" y="122359"/>
                  <a:pt x="50184" y="116538"/>
                </a:cubicBezTo>
                <a:cubicBezTo>
                  <a:pt x="35897" y="110717"/>
                  <a:pt x="-6966" y="101721"/>
                  <a:pt x="971" y="103838"/>
                </a:cubicBezTo>
                <a:cubicBezTo>
                  <a:pt x="8908" y="105955"/>
                  <a:pt x="82728" y="131884"/>
                  <a:pt x="97809" y="129238"/>
                </a:cubicBezTo>
                <a:cubicBezTo>
                  <a:pt x="112890" y="126592"/>
                  <a:pt x="97545" y="107278"/>
                  <a:pt x="91459" y="87963"/>
                </a:cubicBezTo>
                <a:cubicBezTo>
                  <a:pt x="85374" y="68649"/>
                  <a:pt x="58915" y="-7816"/>
                  <a:pt x="58121" y="65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D71E56E6-BBA3-439E-ACE0-64C2863D66B7}"/>
              </a:ext>
            </a:extLst>
          </p:cNvPr>
          <p:cNvSpPr/>
          <p:nvPr/>
        </p:nvSpPr>
        <p:spPr>
          <a:xfrm>
            <a:off x="7270467" y="612558"/>
            <a:ext cx="65323" cy="118530"/>
          </a:xfrm>
          <a:custGeom>
            <a:avLst/>
            <a:gdLst>
              <a:gd name="connsiteX0" fmla="*/ 63783 w 65323"/>
              <a:gd name="connsiteY0" fmla="*/ 217 h 118530"/>
              <a:gd name="connsiteX1" fmla="*/ 283 w 65323"/>
              <a:gd name="connsiteY1" fmla="*/ 114517 h 118530"/>
              <a:gd name="connsiteX2" fmla="*/ 41558 w 65323"/>
              <a:gd name="connsiteY2" fmla="*/ 85942 h 118530"/>
              <a:gd name="connsiteX3" fmla="*/ 63783 w 65323"/>
              <a:gd name="connsiteY3" fmla="*/ 217 h 11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23" h="118530">
                <a:moveTo>
                  <a:pt x="63783" y="217"/>
                </a:moveTo>
                <a:cubicBezTo>
                  <a:pt x="56904" y="4979"/>
                  <a:pt x="3987" y="100230"/>
                  <a:pt x="283" y="114517"/>
                </a:cubicBezTo>
                <a:cubicBezTo>
                  <a:pt x="-3421" y="128804"/>
                  <a:pt x="30181" y="101552"/>
                  <a:pt x="41558" y="85942"/>
                </a:cubicBezTo>
                <a:cubicBezTo>
                  <a:pt x="52935" y="70332"/>
                  <a:pt x="70662" y="-4545"/>
                  <a:pt x="63783" y="21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96D94F1-E332-404E-B77B-AE4A33CCF273}"/>
              </a:ext>
            </a:extLst>
          </p:cNvPr>
          <p:cNvSpPr/>
          <p:nvPr/>
        </p:nvSpPr>
        <p:spPr>
          <a:xfrm>
            <a:off x="7216775" y="784225"/>
            <a:ext cx="422484" cy="205138"/>
          </a:xfrm>
          <a:custGeom>
            <a:avLst/>
            <a:gdLst>
              <a:gd name="connsiteX0" fmla="*/ 0 w 422484"/>
              <a:gd name="connsiteY0" fmla="*/ 0 h 205138"/>
              <a:gd name="connsiteX1" fmla="*/ 374650 w 422484"/>
              <a:gd name="connsiteY1" fmla="*/ 188913 h 205138"/>
              <a:gd name="connsiteX2" fmla="*/ 381000 w 422484"/>
              <a:gd name="connsiteY2" fmla="*/ 187325 h 205138"/>
              <a:gd name="connsiteX3" fmla="*/ 422275 w 422484"/>
              <a:gd name="connsiteY3" fmla="*/ 120650 h 205138"/>
              <a:gd name="connsiteX4" fmla="*/ 388938 w 422484"/>
              <a:gd name="connsiteY4" fmla="*/ 161925 h 205138"/>
              <a:gd name="connsiteX5" fmla="*/ 239713 w 422484"/>
              <a:gd name="connsiteY5" fmla="*/ 98425 h 205138"/>
              <a:gd name="connsiteX6" fmla="*/ 0 w 422484"/>
              <a:gd name="connsiteY6" fmla="*/ 0 h 20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484" h="205138">
                <a:moveTo>
                  <a:pt x="0" y="0"/>
                </a:moveTo>
                <a:lnTo>
                  <a:pt x="374650" y="188913"/>
                </a:lnTo>
                <a:cubicBezTo>
                  <a:pt x="438150" y="220134"/>
                  <a:pt x="373063" y="198702"/>
                  <a:pt x="381000" y="187325"/>
                </a:cubicBezTo>
                <a:cubicBezTo>
                  <a:pt x="388937" y="175948"/>
                  <a:pt x="420952" y="124883"/>
                  <a:pt x="422275" y="120650"/>
                </a:cubicBezTo>
                <a:cubicBezTo>
                  <a:pt x="423598" y="116417"/>
                  <a:pt x="419365" y="165629"/>
                  <a:pt x="388938" y="161925"/>
                </a:cubicBezTo>
                <a:cubicBezTo>
                  <a:pt x="358511" y="158221"/>
                  <a:pt x="239713" y="98425"/>
                  <a:pt x="239713" y="98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1E09B44-74AA-4995-9F8F-ECFDFED76B5A}"/>
              </a:ext>
            </a:extLst>
          </p:cNvPr>
          <p:cNvSpPr/>
          <p:nvPr/>
        </p:nvSpPr>
        <p:spPr>
          <a:xfrm>
            <a:off x="7209757" y="807858"/>
            <a:ext cx="456412" cy="193643"/>
          </a:xfrm>
          <a:custGeom>
            <a:avLst/>
            <a:gdLst>
              <a:gd name="connsiteX0" fmla="*/ 668 w 456412"/>
              <a:gd name="connsiteY0" fmla="*/ 180 h 193643"/>
              <a:gd name="connsiteX1" fmla="*/ 322931 w 456412"/>
              <a:gd name="connsiteY1" fmla="*/ 155755 h 193643"/>
              <a:gd name="connsiteX2" fmla="*/ 392781 w 456412"/>
              <a:gd name="connsiteY2" fmla="*/ 192267 h 193643"/>
              <a:gd name="connsiteX3" fmla="*/ 386431 w 456412"/>
              <a:gd name="connsiteY3" fmla="*/ 182742 h 193643"/>
              <a:gd name="connsiteX4" fmla="*/ 422943 w 456412"/>
              <a:gd name="connsiteY4" fmla="*/ 152580 h 193643"/>
              <a:gd name="connsiteX5" fmla="*/ 454693 w 456412"/>
              <a:gd name="connsiteY5" fmla="*/ 104955 h 193643"/>
              <a:gd name="connsiteX6" fmla="*/ 429293 w 456412"/>
              <a:gd name="connsiteY6" fmla="*/ 181155 h 193643"/>
              <a:gd name="connsiteX7" fmla="*/ 243556 w 456412"/>
              <a:gd name="connsiteY7" fmla="*/ 125592 h 193643"/>
              <a:gd name="connsiteX8" fmla="*/ 668 w 456412"/>
              <a:gd name="connsiteY8" fmla="*/ 180 h 1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412" h="193643">
                <a:moveTo>
                  <a:pt x="668" y="180"/>
                </a:moveTo>
                <a:cubicBezTo>
                  <a:pt x="13897" y="5207"/>
                  <a:pt x="257579" y="123741"/>
                  <a:pt x="322931" y="155755"/>
                </a:cubicBezTo>
                <a:cubicBezTo>
                  <a:pt x="388283" y="187769"/>
                  <a:pt x="382198" y="187769"/>
                  <a:pt x="392781" y="192267"/>
                </a:cubicBezTo>
                <a:cubicBezTo>
                  <a:pt x="403364" y="196765"/>
                  <a:pt x="381404" y="189356"/>
                  <a:pt x="386431" y="182742"/>
                </a:cubicBezTo>
                <a:cubicBezTo>
                  <a:pt x="391458" y="176128"/>
                  <a:pt x="411566" y="165544"/>
                  <a:pt x="422943" y="152580"/>
                </a:cubicBezTo>
                <a:cubicBezTo>
                  <a:pt x="434320" y="139616"/>
                  <a:pt x="453635" y="100193"/>
                  <a:pt x="454693" y="104955"/>
                </a:cubicBezTo>
                <a:cubicBezTo>
                  <a:pt x="455751" y="109717"/>
                  <a:pt x="464483" y="177715"/>
                  <a:pt x="429293" y="181155"/>
                </a:cubicBezTo>
                <a:cubicBezTo>
                  <a:pt x="394103" y="184595"/>
                  <a:pt x="312877" y="154696"/>
                  <a:pt x="243556" y="125592"/>
                </a:cubicBezTo>
                <a:cubicBezTo>
                  <a:pt x="174235" y="96488"/>
                  <a:pt x="-12561" y="-4847"/>
                  <a:pt x="668" y="18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018B4E94-D29F-4CA4-A3C4-96A74DD533ED}"/>
              </a:ext>
            </a:extLst>
          </p:cNvPr>
          <p:cNvSpPr/>
          <p:nvPr/>
        </p:nvSpPr>
        <p:spPr>
          <a:xfrm>
            <a:off x="7107543" y="805424"/>
            <a:ext cx="134383" cy="246568"/>
          </a:xfrm>
          <a:custGeom>
            <a:avLst/>
            <a:gdLst>
              <a:gd name="connsiteX0" fmla="*/ 109232 w 134383"/>
              <a:gd name="connsiteY0" fmla="*/ 1026 h 246568"/>
              <a:gd name="connsiteX1" fmla="*/ 77482 w 134383"/>
              <a:gd name="connsiteY1" fmla="*/ 42301 h 246568"/>
              <a:gd name="connsiteX2" fmla="*/ 110820 w 134383"/>
              <a:gd name="connsiteY2" fmla="*/ 85164 h 246568"/>
              <a:gd name="connsiteX3" fmla="*/ 133045 w 134383"/>
              <a:gd name="connsiteY3" fmla="*/ 97864 h 246568"/>
              <a:gd name="connsiteX4" fmla="*/ 71132 w 134383"/>
              <a:gd name="connsiteY4" fmla="*/ 61351 h 246568"/>
              <a:gd name="connsiteX5" fmla="*/ 29857 w 134383"/>
              <a:gd name="connsiteY5" fmla="*/ 116914 h 246568"/>
              <a:gd name="connsiteX6" fmla="*/ 13982 w 134383"/>
              <a:gd name="connsiteY6" fmla="*/ 169301 h 246568"/>
              <a:gd name="connsiteX7" fmla="*/ 13982 w 134383"/>
              <a:gd name="connsiteY7" fmla="*/ 242326 h 246568"/>
              <a:gd name="connsiteX8" fmla="*/ 7632 w 134383"/>
              <a:gd name="connsiteY8" fmla="*/ 229626 h 246568"/>
              <a:gd name="connsiteX9" fmla="*/ 2870 w 134383"/>
              <a:gd name="connsiteY9" fmla="*/ 161364 h 246568"/>
              <a:gd name="connsiteX10" fmla="*/ 55257 w 134383"/>
              <a:gd name="connsiteY10" fmla="*/ 86751 h 246568"/>
              <a:gd name="connsiteX11" fmla="*/ 109232 w 134383"/>
              <a:gd name="connsiteY11" fmla="*/ 1026 h 2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383" h="246568">
                <a:moveTo>
                  <a:pt x="109232" y="1026"/>
                </a:moveTo>
                <a:cubicBezTo>
                  <a:pt x="112936" y="-6382"/>
                  <a:pt x="77217" y="28278"/>
                  <a:pt x="77482" y="42301"/>
                </a:cubicBezTo>
                <a:cubicBezTo>
                  <a:pt x="77747" y="56324"/>
                  <a:pt x="101560" y="75904"/>
                  <a:pt x="110820" y="85164"/>
                </a:cubicBezTo>
                <a:cubicBezTo>
                  <a:pt x="120080" y="94424"/>
                  <a:pt x="139660" y="101833"/>
                  <a:pt x="133045" y="97864"/>
                </a:cubicBezTo>
                <a:cubicBezTo>
                  <a:pt x="126430" y="93895"/>
                  <a:pt x="88330" y="58176"/>
                  <a:pt x="71132" y="61351"/>
                </a:cubicBezTo>
                <a:cubicBezTo>
                  <a:pt x="53934" y="64526"/>
                  <a:pt x="39382" y="98922"/>
                  <a:pt x="29857" y="116914"/>
                </a:cubicBezTo>
                <a:cubicBezTo>
                  <a:pt x="20332" y="134906"/>
                  <a:pt x="16628" y="148399"/>
                  <a:pt x="13982" y="169301"/>
                </a:cubicBezTo>
                <a:cubicBezTo>
                  <a:pt x="11336" y="190203"/>
                  <a:pt x="15040" y="232272"/>
                  <a:pt x="13982" y="242326"/>
                </a:cubicBezTo>
                <a:cubicBezTo>
                  <a:pt x="12924" y="252380"/>
                  <a:pt x="9484" y="243120"/>
                  <a:pt x="7632" y="229626"/>
                </a:cubicBezTo>
                <a:cubicBezTo>
                  <a:pt x="5780" y="216132"/>
                  <a:pt x="-5068" y="185177"/>
                  <a:pt x="2870" y="161364"/>
                </a:cubicBezTo>
                <a:cubicBezTo>
                  <a:pt x="10807" y="137552"/>
                  <a:pt x="38059" y="115326"/>
                  <a:pt x="55257" y="86751"/>
                </a:cubicBezTo>
                <a:cubicBezTo>
                  <a:pt x="72455" y="58176"/>
                  <a:pt x="105528" y="8434"/>
                  <a:pt x="109232" y="102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63A997A3-C6AC-4478-9FA4-0FEA952B7FD2}"/>
              </a:ext>
            </a:extLst>
          </p:cNvPr>
          <p:cNvSpPr/>
          <p:nvPr/>
        </p:nvSpPr>
        <p:spPr>
          <a:xfrm>
            <a:off x="6900953" y="753530"/>
            <a:ext cx="187930" cy="285648"/>
          </a:xfrm>
          <a:custGeom>
            <a:avLst/>
            <a:gdLst>
              <a:gd name="connsiteX0" fmla="*/ 4672 w 187930"/>
              <a:gd name="connsiteY0" fmla="*/ 278345 h 285648"/>
              <a:gd name="connsiteX1" fmla="*/ 39597 w 187930"/>
              <a:gd name="connsiteY1" fmla="*/ 224370 h 285648"/>
              <a:gd name="connsiteX2" fmla="*/ 52297 w 187930"/>
              <a:gd name="connsiteY2" fmla="*/ 176745 h 285648"/>
              <a:gd name="connsiteX3" fmla="*/ 64997 w 187930"/>
              <a:gd name="connsiteY3" fmla="*/ 157695 h 285648"/>
              <a:gd name="connsiteX4" fmla="*/ 115797 w 187930"/>
              <a:gd name="connsiteY4" fmla="*/ 121183 h 285648"/>
              <a:gd name="connsiteX5" fmla="*/ 142785 w 187930"/>
              <a:gd name="connsiteY5" fmla="*/ 81495 h 285648"/>
              <a:gd name="connsiteX6" fmla="*/ 160247 w 187930"/>
              <a:gd name="connsiteY6" fmla="*/ 35458 h 285648"/>
              <a:gd name="connsiteX7" fmla="*/ 91985 w 187930"/>
              <a:gd name="connsiteY7" fmla="*/ 2120 h 285648"/>
              <a:gd name="connsiteX8" fmla="*/ 184060 w 187930"/>
              <a:gd name="connsiteY8" fmla="*/ 8470 h 285648"/>
              <a:gd name="connsiteX9" fmla="*/ 155485 w 187930"/>
              <a:gd name="connsiteY9" fmla="*/ 49745 h 285648"/>
              <a:gd name="connsiteX10" fmla="*/ 4672 w 187930"/>
              <a:gd name="connsiteY10" fmla="*/ 278345 h 2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930" h="285648">
                <a:moveTo>
                  <a:pt x="4672" y="278345"/>
                </a:moveTo>
                <a:cubicBezTo>
                  <a:pt x="-14643" y="307449"/>
                  <a:pt x="31660" y="241303"/>
                  <a:pt x="39597" y="224370"/>
                </a:cubicBezTo>
                <a:cubicBezTo>
                  <a:pt x="47534" y="207437"/>
                  <a:pt x="48064" y="187857"/>
                  <a:pt x="52297" y="176745"/>
                </a:cubicBezTo>
                <a:cubicBezTo>
                  <a:pt x="56530" y="165632"/>
                  <a:pt x="54414" y="166955"/>
                  <a:pt x="64997" y="157695"/>
                </a:cubicBezTo>
                <a:cubicBezTo>
                  <a:pt x="75580" y="148435"/>
                  <a:pt x="102832" y="133883"/>
                  <a:pt x="115797" y="121183"/>
                </a:cubicBezTo>
                <a:cubicBezTo>
                  <a:pt x="128762" y="108483"/>
                  <a:pt x="135377" y="95782"/>
                  <a:pt x="142785" y="81495"/>
                </a:cubicBezTo>
                <a:cubicBezTo>
                  <a:pt x="150193" y="67208"/>
                  <a:pt x="168714" y="48687"/>
                  <a:pt x="160247" y="35458"/>
                </a:cubicBezTo>
                <a:cubicBezTo>
                  <a:pt x="151780" y="22229"/>
                  <a:pt x="88016" y="6618"/>
                  <a:pt x="91985" y="2120"/>
                </a:cubicBezTo>
                <a:cubicBezTo>
                  <a:pt x="95954" y="-2378"/>
                  <a:pt x="173477" y="533"/>
                  <a:pt x="184060" y="8470"/>
                </a:cubicBezTo>
                <a:cubicBezTo>
                  <a:pt x="194643" y="16407"/>
                  <a:pt x="183002" y="5030"/>
                  <a:pt x="155485" y="49745"/>
                </a:cubicBezTo>
                <a:cubicBezTo>
                  <a:pt x="127968" y="94460"/>
                  <a:pt x="23987" y="249241"/>
                  <a:pt x="4672" y="27834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9077CE87-31C3-4020-B2DC-CE37FF652E7B}"/>
              </a:ext>
            </a:extLst>
          </p:cNvPr>
          <p:cNvSpPr/>
          <p:nvPr/>
        </p:nvSpPr>
        <p:spPr>
          <a:xfrm>
            <a:off x="6613826" y="1043286"/>
            <a:ext cx="748242" cy="440187"/>
          </a:xfrm>
          <a:custGeom>
            <a:avLst/>
            <a:gdLst>
              <a:gd name="connsiteX0" fmla="*/ 2874 w 748242"/>
              <a:gd name="connsiteY0" fmla="*/ 223539 h 440187"/>
              <a:gd name="connsiteX1" fmla="*/ 145749 w 748242"/>
              <a:gd name="connsiteY1" fmla="*/ 82252 h 440187"/>
              <a:gd name="connsiteX2" fmla="*/ 352124 w 748242"/>
              <a:gd name="connsiteY2" fmla="*/ 13989 h 440187"/>
              <a:gd name="connsiteX3" fmla="*/ 501349 w 748242"/>
              <a:gd name="connsiteY3" fmla="*/ 21927 h 440187"/>
              <a:gd name="connsiteX4" fmla="*/ 666449 w 748242"/>
              <a:gd name="connsiteY4" fmla="*/ 155277 h 440187"/>
              <a:gd name="connsiteX5" fmla="*/ 731537 w 748242"/>
              <a:gd name="connsiteY5" fmla="*/ 326727 h 440187"/>
              <a:gd name="connsiteX6" fmla="*/ 745824 w 748242"/>
              <a:gd name="connsiteY6" fmla="*/ 436264 h 440187"/>
              <a:gd name="connsiteX7" fmla="*/ 691849 w 748242"/>
              <a:gd name="connsiteY7" fmla="*/ 187027 h 440187"/>
              <a:gd name="connsiteX8" fmla="*/ 545799 w 748242"/>
              <a:gd name="connsiteY8" fmla="*/ 50502 h 440187"/>
              <a:gd name="connsiteX9" fmla="*/ 275924 w 748242"/>
              <a:gd name="connsiteY9" fmla="*/ 7639 h 440187"/>
              <a:gd name="connsiteX10" fmla="*/ 2874 w 748242"/>
              <a:gd name="connsiteY10" fmla="*/ 223539 h 44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242" h="440187">
                <a:moveTo>
                  <a:pt x="2874" y="223539"/>
                </a:moveTo>
                <a:cubicBezTo>
                  <a:pt x="-18822" y="235974"/>
                  <a:pt x="87541" y="117177"/>
                  <a:pt x="145749" y="82252"/>
                </a:cubicBezTo>
                <a:cubicBezTo>
                  <a:pt x="203957" y="47327"/>
                  <a:pt x="292857" y="24043"/>
                  <a:pt x="352124" y="13989"/>
                </a:cubicBezTo>
                <a:cubicBezTo>
                  <a:pt x="411391" y="3935"/>
                  <a:pt x="448962" y="-1621"/>
                  <a:pt x="501349" y="21927"/>
                </a:cubicBezTo>
                <a:cubicBezTo>
                  <a:pt x="553737" y="45475"/>
                  <a:pt x="628084" y="104477"/>
                  <a:pt x="666449" y="155277"/>
                </a:cubicBezTo>
                <a:cubicBezTo>
                  <a:pt x="704814" y="206077"/>
                  <a:pt x="718308" y="279896"/>
                  <a:pt x="731537" y="326727"/>
                </a:cubicBezTo>
                <a:cubicBezTo>
                  <a:pt x="744766" y="373558"/>
                  <a:pt x="752439" y="459547"/>
                  <a:pt x="745824" y="436264"/>
                </a:cubicBezTo>
                <a:cubicBezTo>
                  <a:pt x="739209" y="412981"/>
                  <a:pt x="725186" y="251321"/>
                  <a:pt x="691849" y="187027"/>
                </a:cubicBezTo>
                <a:cubicBezTo>
                  <a:pt x="658512" y="122733"/>
                  <a:pt x="615120" y="80400"/>
                  <a:pt x="545799" y="50502"/>
                </a:cubicBezTo>
                <a:cubicBezTo>
                  <a:pt x="476478" y="20604"/>
                  <a:pt x="363501" y="-16173"/>
                  <a:pt x="275924" y="7639"/>
                </a:cubicBezTo>
                <a:cubicBezTo>
                  <a:pt x="188347" y="31451"/>
                  <a:pt x="24570" y="211104"/>
                  <a:pt x="2874" y="22353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870606F-D3FF-4200-BBD7-C336C4E1CDC3}"/>
              </a:ext>
            </a:extLst>
          </p:cNvPr>
          <p:cNvSpPr/>
          <p:nvPr/>
        </p:nvSpPr>
        <p:spPr>
          <a:xfrm>
            <a:off x="6614510" y="1043573"/>
            <a:ext cx="762966" cy="447166"/>
          </a:xfrm>
          <a:custGeom>
            <a:avLst/>
            <a:gdLst>
              <a:gd name="connsiteX0" fmla="*/ 603 w 762966"/>
              <a:gd name="connsiteY0" fmla="*/ 216902 h 447166"/>
              <a:gd name="connsiteX1" fmla="*/ 79978 w 762966"/>
              <a:gd name="connsiteY1" fmla="*/ 88315 h 447166"/>
              <a:gd name="connsiteX2" fmla="*/ 291115 w 762966"/>
              <a:gd name="connsiteY2" fmla="*/ 5765 h 447166"/>
              <a:gd name="connsiteX3" fmla="*/ 540353 w 762966"/>
              <a:gd name="connsiteY3" fmla="*/ 20052 h 447166"/>
              <a:gd name="connsiteX4" fmla="*/ 678465 w 762966"/>
              <a:gd name="connsiteY4" fmla="*/ 124827 h 447166"/>
              <a:gd name="connsiteX5" fmla="*/ 745140 w 762966"/>
              <a:gd name="connsiteY5" fmla="*/ 264527 h 447166"/>
              <a:gd name="connsiteX6" fmla="*/ 761015 w 762966"/>
              <a:gd name="connsiteY6" fmla="*/ 447090 h 447166"/>
              <a:gd name="connsiteX7" fmla="*/ 751490 w 762966"/>
              <a:gd name="connsiteY7" fmla="*/ 242302 h 447166"/>
              <a:gd name="connsiteX8" fmla="*/ 661003 w 762966"/>
              <a:gd name="connsiteY8" fmla="*/ 96252 h 447166"/>
              <a:gd name="connsiteX9" fmla="*/ 424465 w 762966"/>
              <a:gd name="connsiteY9" fmla="*/ 12115 h 447166"/>
              <a:gd name="connsiteX10" fmla="*/ 167290 w 762966"/>
              <a:gd name="connsiteY10" fmla="*/ 34340 h 447166"/>
              <a:gd name="connsiteX11" fmla="*/ 49815 w 762966"/>
              <a:gd name="connsiteY11" fmla="*/ 126415 h 447166"/>
              <a:gd name="connsiteX12" fmla="*/ 603 w 762966"/>
              <a:gd name="connsiteY12" fmla="*/ 216902 h 44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2966" h="447166">
                <a:moveTo>
                  <a:pt x="603" y="216902"/>
                </a:moveTo>
                <a:cubicBezTo>
                  <a:pt x="5630" y="210552"/>
                  <a:pt x="31559" y="123504"/>
                  <a:pt x="79978" y="88315"/>
                </a:cubicBezTo>
                <a:cubicBezTo>
                  <a:pt x="128397" y="53126"/>
                  <a:pt x="214386" y="17142"/>
                  <a:pt x="291115" y="5765"/>
                </a:cubicBezTo>
                <a:cubicBezTo>
                  <a:pt x="367844" y="-5612"/>
                  <a:pt x="475795" y="208"/>
                  <a:pt x="540353" y="20052"/>
                </a:cubicBezTo>
                <a:cubicBezTo>
                  <a:pt x="604911" y="39896"/>
                  <a:pt x="644334" y="84081"/>
                  <a:pt x="678465" y="124827"/>
                </a:cubicBezTo>
                <a:cubicBezTo>
                  <a:pt x="712596" y="165573"/>
                  <a:pt x="731382" y="210817"/>
                  <a:pt x="745140" y="264527"/>
                </a:cubicBezTo>
                <a:cubicBezTo>
                  <a:pt x="758898" y="318237"/>
                  <a:pt x="759957" y="450794"/>
                  <a:pt x="761015" y="447090"/>
                </a:cubicBezTo>
                <a:cubicBezTo>
                  <a:pt x="762073" y="443386"/>
                  <a:pt x="768159" y="300775"/>
                  <a:pt x="751490" y="242302"/>
                </a:cubicBezTo>
                <a:cubicBezTo>
                  <a:pt x="734821" y="183829"/>
                  <a:pt x="715507" y="134616"/>
                  <a:pt x="661003" y="96252"/>
                </a:cubicBezTo>
                <a:cubicBezTo>
                  <a:pt x="606499" y="57887"/>
                  <a:pt x="506750" y="22434"/>
                  <a:pt x="424465" y="12115"/>
                </a:cubicBezTo>
                <a:cubicBezTo>
                  <a:pt x="342180" y="1796"/>
                  <a:pt x="229732" y="15290"/>
                  <a:pt x="167290" y="34340"/>
                </a:cubicBezTo>
                <a:cubicBezTo>
                  <a:pt x="104848" y="53390"/>
                  <a:pt x="76803" y="99957"/>
                  <a:pt x="49815" y="126415"/>
                </a:cubicBezTo>
                <a:cubicBezTo>
                  <a:pt x="22827" y="152873"/>
                  <a:pt x="-4424" y="223252"/>
                  <a:pt x="603" y="21690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5F78E5D-AF67-4BAF-BA34-205B5DB26C0A}"/>
              </a:ext>
            </a:extLst>
          </p:cNvPr>
          <p:cNvSpPr/>
          <p:nvPr/>
        </p:nvSpPr>
        <p:spPr>
          <a:xfrm>
            <a:off x="6539255" y="1263949"/>
            <a:ext cx="837019" cy="723605"/>
          </a:xfrm>
          <a:custGeom>
            <a:avLst/>
            <a:gdLst>
              <a:gd name="connsiteX0" fmla="*/ 828333 w 837019"/>
              <a:gd name="connsiteY0" fmla="*/ 221951 h 723605"/>
              <a:gd name="connsiteX1" fmla="*/ 826745 w 837019"/>
              <a:gd name="connsiteY1" fmla="*/ 425151 h 723605"/>
              <a:gd name="connsiteX2" fmla="*/ 712445 w 837019"/>
              <a:gd name="connsiteY2" fmla="*/ 626764 h 723605"/>
              <a:gd name="connsiteX3" fmla="*/ 496545 w 837019"/>
              <a:gd name="connsiteY3" fmla="*/ 715664 h 723605"/>
              <a:gd name="connsiteX4" fmla="*/ 288583 w 837019"/>
              <a:gd name="connsiteY4" fmla="*/ 682326 h 723605"/>
              <a:gd name="connsiteX5" fmla="*/ 131420 w 837019"/>
              <a:gd name="connsiteY5" fmla="*/ 536276 h 723605"/>
              <a:gd name="connsiteX6" fmla="*/ 42520 w 837019"/>
              <a:gd name="connsiteY6" fmla="*/ 399751 h 723605"/>
              <a:gd name="connsiteX7" fmla="*/ 6008 w 837019"/>
              <a:gd name="connsiteY7" fmla="*/ 288626 h 723605"/>
              <a:gd name="connsiteX8" fmla="*/ 50458 w 837019"/>
              <a:gd name="connsiteY8" fmla="*/ 98126 h 723605"/>
              <a:gd name="connsiteX9" fmla="*/ 77445 w 837019"/>
              <a:gd name="connsiteY9" fmla="*/ 1289 h 723605"/>
              <a:gd name="connsiteX10" fmla="*/ 28233 w 837019"/>
              <a:gd name="connsiteY10" fmla="*/ 163214 h 723605"/>
              <a:gd name="connsiteX11" fmla="*/ 23470 w 837019"/>
              <a:gd name="connsiteY11" fmla="*/ 334664 h 723605"/>
              <a:gd name="connsiteX12" fmla="*/ 334620 w 837019"/>
              <a:gd name="connsiteY12" fmla="*/ 691851 h 723605"/>
              <a:gd name="connsiteX13" fmla="*/ 501308 w 837019"/>
              <a:gd name="connsiteY13" fmla="*/ 699789 h 723605"/>
              <a:gd name="connsiteX14" fmla="*/ 698158 w 837019"/>
              <a:gd name="connsiteY14" fmla="*/ 636289 h 723605"/>
              <a:gd name="connsiteX15" fmla="*/ 798170 w 837019"/>
              <a:gd name="connsiteY15" fmla="*/ 479126 h 723605"/>
              <a:gd name="connsiteX16" fmla="*/ 828333 w 837019"/>
              <a:gd name="connsiteY16" fmla="*/ 221951 h 72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7019" h="723605">
                <a:moveTo>
                  <a:pt x="828333" y="221951"/>
                </a:moveTo>
                <a:cubicBezTo>
                  <a:pt x="833095" y="212955"/>
                  <a:pt x="846060" y="357682"/>
                  <a:pt x="826745" y="425151"/>
                </a:cubicBezTo>
                <a:cubicBezTo>
                  <a:pt x="807430" y="492620"/>
                  <a:pt x="767478" y="578345"/>
                  <a:pt x="712445" y="626764"/>
                </a:cubicBezTo>
                <a:cubicBezTo>
                  <a:pt x="657412" y="675183"/>
                  <a:pt x="567189" y="706404"/>
                  <a:pt x="496545" y="715664"/>
                </a:cubicBezTo>
                <a:cubicBezTo>
                  <a:pt x="425901" y="724924"/>
                  <a:pt x="349437" y="712224"/>
                  <a:pt x="288583" y="682326"/>
                </a:cubicBezTo>
                <a:cubicBezTo>
                  <a:pt x="227729" y="652428"/>
                  <a:pt x="172430" y="583372"/>
                  <a:pt x="131420" y="536276"/>
                </a:cubicBezTo>
                <a:cubicBezTo>
                  <a:pt x="90410" y="489180"/>
                  <a:pt x="63422" y="441026"/>
                  <a:pt x="42520" y="399751"/>
                </a:cubicBezTo>
                <a:cubicBezTo>
                  <a:pt x="21618" y="358476"/>
                  <a:pt x="4685" y="338897"/>
                  <a:pt x="6008" y="288626"/>
                </a:cubicBezTo>
                <a:cubicBezTo>
                  <a:pt x="7331" y="238355"/>
                  <a:pt x="38552" y="146015"/>
                  <a:pt x="50458" y="98126"/>
                </a:cubicBezTo>
                <a:cubicBezTo>
                  <a:pt x="62364" y="50236"/>
                  <a:pt x="81149" y="-9559"/>
                  <a:pt x="77445" y="1289"/>
                </a:cubicBezTo>
                <a:cubicBezTo>
                  <a:pt x="73741" y="12137"/>
                  <a:pt x="37229" y="107652"/>
                  <a:pt x="28233" y="163214"/>
                </a:cubicBezTo>
                <a:cubicBezTo>
                  <a:pt x="19237" y="218776"/>
                  <a:pt x="-27595" y="246558"/>
                  <a:pt x="23470" y="334664"/>
                </a:cubicBezTo>
                <a:cubicBezTo>
                  <a:pt x="74535" y="422770"/>
                  <a:pt x="254980" y="630997"/>
                  <a:pt x="334620" y="691851"/>
                </a:cubicBezTo>
                <a:cubicBezTo>
                  <a:pt x="414260" y="752705"/>
                  <a:pt x="440718" y="709049"/>
                  <a:pt x="501308" y="699789"/>
                </a:cubicBezTo>
                <a:cubicBezTo>
                  <a:pt x="561898" y="690529"/>
                  <a:pt x="648681" y="673066"/>
                  <a:pt x="698158" y="636289"/>
                </a:cubicBezTo>
                <a:cubicBezTo>
                  <a:pt x="747635" y="599512"/>
                  <a:pt x="773564" y="545801"/>
                  <a:pt x="798170" y="479126"/>
                </a:cubicBezTo>
                <a:cubicBezTo>
                  <a:pt x="822776" y="412451"/>
                  <a:pt x="823571" y="230947"/>
                  <a:pt x="828333" y="22195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B23C631-3AEB-4E81-9BBC-AE0EFD99C4EC}"/>
              </a:ext>
            </a:extLst>
          </p:cNvPr>
          <p:cNvSpPr/>
          <p:nvPr/>
        </p:nvSpPr>
        <p:spPr>
          <a:xfrm>
            <a:off x="6527368" y="1242936"/>
            <a:ext cx="180207" cy="602033"/>
          </a:xfrm>
          <a:custGeom>
            <a:avLst/>
            <a:gdLst>
              <a:gd name="connsiteX0" fmla="*/ 87745 w 180207"/>
              <a:gd name="connsiteY0" fmla="*/ 77 h 602033"/>
              <a:gd name="connsiteX1" fmla="*/ 16307 w 180207"/>
              <a:gd name="connsiteY1" fmla="*/ 200102 h 602033"/>
              <a:gd name="connsiteX2" fmla="*/ 14720 w 180207"/>
              <a:gd name="connsiteY2" fmla="*/ 327102 h 602033"/>
              <a:gd name="connsiteX3" fmla="*/ 179820 w 180207"/>
              <a:gd name="connsiteY3" fmla="*/ 600152 h 602033"/>
              <a:gd name="connsiteX4" fmla="*/ 59170 w 180207"/>
              <a:gd name="connsiteY4" fmla="*/ 436639 h 602033"/>
              <a:gd name="connsiteX5" fmla="*/ 17895 w 180207"/>
              <a:gd name="connsiteY5" fmla="*/ 223914 h 602033"/>
              <a:gd name="connsiteX6" fmla="*/ 87745 w 180207"/>
              <a:gd name="connsiteY6" fmla="*/ 77 h 60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07" h="602033">
                <a:moveTo>
                  <a:pt x="87745" y="77"/>
                </a:moveTo>
                <a:cubicBezTo>
                  <a:pt x="87480" y="-3892"/>
                  <a:pt x="28478" y="145598"/>
                  <a:pt x="16307" y="200102"/>
                </a:cubicBezTo>
                <a:cubicBezTo>
                  <a:pt x="4136" y="254606"/>
                  <a:pt x="-12532" y="260427"/>
                  <a:pt x="14720" y="327102"/>
                </a:cubicBezTo>
                <a:cubicBezTo>
                  <a:pt x="41972" y="393777"/>
                  <a:pt x="172412" y="581896"/>
                  <a:pt x="179820" y="600152"/>
                </a:cubicBezTo>
                <a:cubicBezTo>
                  <a:pt x="187228" y="618408"/>
                  <a:pt x="86157" y="499345"/>
                  <a:pt x="59170" y="436639"/>
                </a:cubicBezTo>
                <a:cubicBezTo>
                  <a:pt x="32183" y="373933"/>
                  <a:pt x="15249" y="295351"/>
                  <a:pt x="17895" y="223914"/>
                </a:cubicBezTo>
                <a:cubicBezTo>
                  <a:pt x="20541" y="152477"/>
                  <a:pt x="88010" y="4046"/>
                  <a:pt x="87745" y="7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F717658B-2E28-4E46-8838-7DB72AAACBBA}"/>
              </a:ext>
            </a:extLst>
          </p:cNvPr>
          <p:cNvSpPr/>
          <p:nvPr/>
        </p:nvSpPr>
        <p:spPr>
          <a:xfrm>
            <a:off x="2043256" y="-79890"/>
            <a:ext cx="1398409" cy="1227929"/>
          </a:xfrm>
          <a:custGeom>
            <a:avLst/>
            <a:gdLst>
              <a:gd name="connsiteX0" fmla="*/ 29384 w 1398409"/>
              <a:gd name="connsiteY0" fmla="*/ 18930 h 1227929"/>
              <a:gd name="connsiteX1" fmla="*/ 1334944 w 1398409"/>
              <a:gd name="connsiteY1" fmla="*/ 1177170 h 1227929"/>
              <a:gd name="connsiteX2" fmla="*/ 1121584 w 1398409"/>
              <a:gd name="connsiteY2" fmla="*/ 968890 h 1227929"/>
              <a:gd name="connsiteX3" fmla="*/ 481504 w 1398409"/>
              <a:gd name="connsiteY3" fmla="*/ 491370 h 1227929"/>
              <a:gd name="connsiteX4" fmla="*/ 29384 w 1398409"/>
              <a:gd name="connsiteY4" fmla="*/ 18930 h 122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409" h="1227929">
                <a:moveTo>
                  <a:pt x="29384" y="18930"/>
                </a:moveTo>
                <a:cubicBezTo>
                  <a:pt x="171624" y="133230"/>
                  <a:pt x="1152911" y="1018843"/>
                  <a:pt x="1334944" y="1177170"/>
                </a:cubicBezTo>
                <a:cubicBezTo>
                  <a:pt x="1516977" y="1335497"/>
                  <a:pt x="1263824" y="1083190"/>
                  <a:pt x="1121584" y="968890"/>
                </a:cubicBezTo>
                <a:cubicBezTo>
                  <a:pt x="979344" y="854590"/>
                  <a:pt x="665231" y="643770"/>
                  <a:pt x="481504" y="491370"/>
                </a:cubicBezTo>
                <a:cubicBezTo>
                  <a:pt x="297777" y="338970"/>
                  <a:pt x="-112856" y="-95370"/>
                  <a:pt x="29384" y="1893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04FC87AE-3E95-4B8B-A0B5-1F6FF0781FE0}"/>
              </a:ext>
            </a:extLst>
          </p:cNvPr>
          <p:cNvSpPr/>
          <p:nvPr/>
        </p:nvSpPr>
        <p:spPr>
          <a:xfrm>
            <a:off x="3323539" y="1020502"/>
            <a:ext cx="629457" cy="621524"/>
          </a:xfrm>
          <a:custGeom>
            <a:avLst/>
            <a:gdLst>
              <a:gd name="connsiteX0" fmla="*/ 34341 w 629457"/>
              <a:gd name="connsiteY0" fmla="*/ 25978 h 621524"/>
              <a:gd name="connsiteX1" fmla="*/ 461061 w 629457"/>
              <a:gd name="connsiteY1" fmla="*/ 391738 h 621524"/>
              <a:gd name="connsiteX2" fmla="*/ 628701 w 629457"/>
              <a:gd name="connsiteY2" fmla="*/ 620338 h 621524"/>
              <a:gd name="connsiteX3" fmla="*/ 405181 w 629457"/>
              <a:gd name="connsiteY3" fmla="*/ 462858 h 621524"/>
              <a:gd name="connsiteX4" fmla="*/ 64821 w 629457"/>
              <a:gd name="connsiteY4" fmla="*/ 76778 h 621524"/>
              <a:gd name="connsiteX5" fmla="*/ 34341 w 629457"/>
              <a:gd name="connsiteY5" fmla="*/ 25978 h 62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457" h="621524">
                <a:moveTo>
                  <a:pt x="34341" y="25978"/>
                </a:moveTo>
                <a:cubicBezTo>
                  <a:pt x="100381" y="78471"/>
                  <a:pt x="362001" y="292678"/>
                  <a:pt x="461061" y="391738"/>
                </a:cubicBezTo>
                <a:cubicBezTo>
                  <a:pt x="560121" y="490798"/>
                  <a:pt x="638014" y="608485"/>
                  <a:pt x="628701" y="620338"/>
                </a:cubicBezTo>
                <a:cubicBezTo>
                  <a:pt x="619388" y="632191"/>
                  <a:pt x="499161" y="553451"/>
                  <a:pt x="405181" y="462858"/>
                </a:cubicBezTo>
                <a:cubicBezTo>
                  <a:pt x="311201" y="372265"/>
                  <a:pt x="121548" y="147898"/>
                  <a:pt x="64821" y="76778"/>
                </a:cubicBezTo>
                <a:cubicBezTo>
                  <a:pt x="8094" y="5658"/>
                  <a:pt x="-31699" y="-26515"/>
                  <a:pt x="34341" y="2597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ADE08960-2B5F-463E-ADE5-536ED98898EA}"/>
              </a:ext>
            </a:extLst>
          </p:cNvPr>
          <p:cNvSpPr/>
          <p:nvPr/>
        </p:nvSpPr>
        <p:spPr>
          <a:xfrm>
            <a:off x="3881302" y="1516357"/>
            <a:ext cx="599297" cy="521210"/>
          </a:xfrm>
          <a:custGeom>
            <a:avLst/>
            <a:gdLst>
              <a:gd name="connsiteX0" fmla="*/ 25218 w 599297"/>
              <a:gd name="connsiteY0" fmla="*/ 27963 h 521210"/>
              <a:gd name="connsiteX1" fmla="*/ 81098 w 599297"/>
              <a:gd name="connsiteY1" fmla="*/ 63523 h 521210"/>
              <a:gd name="connsiteX2" fmla="*/ 594178 w 599297"/>
              <a:gd name="connsiteY2" fmla="*/ 515643 h 521210"/>
              <a:gd name="connsiteX3" fmla="*/ 324938 w 599297"/>
              <a:gd name="connsiteY3" fmla="*/ 297203 h 521210"/>
              <a:gd name="connsiteX4" fmla="*/ 25218 w 599297"/>
              <a:gd name="connsiteY4" fmla="*/ 27963 h 52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97" h="521210">
                <a:moveTo>
                  <a:pt x="25218" y="27963"/>
                </a:moveTo>
                <a:cubicBezTo>
                  <a:pt x="-15422" y="-10984"/>
                  <a:pt x="-13729" y="-17757"/>
                  <a:pt x="81098" y="63523"/>
                </a:cubicBezTo>
                <a:cubicBezTo>
                  <a:pt x="175925" y="144803"/>
                  <a:pt x="553538" y="476696"/>
                  <a:pt x="594178" y="515643"/>
                </a:cubicBezTo>
                <a:cubicBezTo>
                  <a:pt x="634818" y="554590"/>
                  <a:pt x="423151" y="379330"/>
                  <a:pt x="324938" y="297203"/>
                </a:cubicBezTo>
                <a:cubicBezTo>
                  <a:pt x="226725" y="215076"/>
                  <a:pt x="65858" y="66910"/>
                  <a:pt x="25218" y="2796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DC4F4A6-D5A4-4131-BCE8-0734EF948865}"/>
              </a:ext>
            </a:extLst>
          </p:cNvPr>
          <p:cNvSpPr/>
          <p:nvPr/>
        </p:nvSpPr>
        <p:spPr>
          <a:xfrm>
            <a:off x="4408903" y="1963661"/>
            <a:ext cx="475860" cy="398623"/>
          </a:xfrm>
          <a:custGeom>
            <a:avLst/>
            <a:gdLst>
              <a:gd name="connsiteX0" fmla="*/ 2760 w 475860"/>
              <a:gd name="connsiteY0" fmla="*/ 77 h 398623"/>
              <a:gd name="connsiteX1" fmla="*/ 124997 w 475860"/>
              <a:gd name="connsiteY1" fmla="*/ 77864 h 398623"/>
              <a:gd name="connsiteX2" fmla="*/ 166272 w 475860"/>
              <a:gd name="connsiteY2" fmla="*/ 87389 h 398623"/>
              <a:gd name="connsiteX3" fmla="*/ 261522 w 475860"/>
              <a:gd name="connsiteY3" fmla="*/ 198514 h 398623"/>
              <a:gd name="connsiteX4" fmla="*/ 475835 w 475860"/>
              <a:gd name="connsiteY4" fmla="*/ 398539 h 398623"/>
              <a:gd name="connsiteX5" fmla="*/ 247235 w 475860"/>
              <a:gd name="connsiteY5" fmla="*/ 222327 h 398623"/>
              <a:gd name="connsiteX6" fmla="*/ 128172 w 475860"/>
              <a:gd name="connsiteY6" fmla="*/ 139777 h 398623"/>
              <a:gd name="connsiteX7" fmla="*/ 47210 w 475860"/>
              <a:gd name="connsiteY7" fmla="*/ 93739 h 398623"/>
              <a:gd name="connsiteX8" fmla="*/ 2760 w 475860"/>
              <a:gd name="connsiteY8" fmla="*/ 77 h 39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860" h="398623">
                <a:moveTo>
                  <a:pt x="2760" y="77"/>
                </a:moveTo>
                <a:cubicBezTo>
                  <a:pt x="15725" y="-2569"/>
                  <a:pt x="97745" y="63312"/>
                  <a:pt x="124997" y="77864"/>
                </a:cubicBezTo>
                <a:cubicBezTo>
                  <a:pt x="152249" y="92416"/>
                  <a:pt x="143518" y="67281"/>
                  <a:pt x="166272" y="87389"/>
                </a:cubicBezTo>
                <a:cubicBezTo>
                  <a:pt x="189026" y="107497"/>
                  <a:pt x="209928" y="146656"/>
                  <a:pt x="261522" y="198514"/>
                </a:cubicBezTo>
                <a:cubicBezTo>
                  <a:pt x="313116" y="250372"/>
                  <a:pt x="478216" y="394570"/>
                  <a:pt x="475835" y="398539"/>
                </a:cubicBezTo>
                <a:cubicBezTo>
                  <a:pt x="473454" y="402508"/>
                  <a:pt x="305179" y="265454"/>
                  <a:pt x="247235" y="222327"/>
                </a:cubicBezTo>
                <a:cubicBezTo>
                  <a:pt x="189291" y="179200"/>
                  <a:pt x="161510" y="161208"/>
                  <a:pt x="128172" y="139777"/>
                </a:cubicBezTo>
                <a:cubicBezTo>
                  <a:pt x="94835" y="118346"/>
                  <a:pt x="68906" y="117022"/>
                  <a:pt x="47210" y="93739"/>
                </a:cubicBezTo>
                <a:cubicBezTo>
                  <a:pt x="25514" y="70456"/>
                  <a:pt x="-10205" y="2723"/>
                  <a:pt x="2760" y="7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D6A7E36-6F76-49BB-B5DA-2B48A2E64162}"/>
              </a:ext>
            </a:extLst>
          </p:cNvPr>
          <p:cNvSpPr/>
          <p:nvPr/>
        </p:nvSpPr>
        <p:spPr>
          <a:xfrm>
            <a:off x="4859417" y="2346782"/>
            <a:ext cx="164406" cy="123289"/>
          </a:xfrm>
          <a:custGeom>
            <a:avLst/>
            <a:gdLst>
              <a:gd name="connsiteX0" fmla="*/ 3096 w 164406"/>
              <a:gd name="connsiteY0" fmla="*/ 1131 h 123289"/>
              <a:gd name="connsiteX1" fmla="*/ 163433 w 164406"/>
              <a:gd name="connsiteY1" fmla="*/ 121781 h 123289"/>
              <a:gd name="connsiteX2" fmla="*/ 66596 w 164406"/>
              <a:gd name="connsiteY2" fmla="*/ 64631 h 123289"/>
              <a:gd name="connsiteX3" fmla="*/ 3096 w 164406"/>
              <a:gd name="connsiteY3" fmla="*/ 1131 h 1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06" h="123289">
                <a:moveTo>
                  <a:pt x="3096" y="1131"/>
                </a:moveTo>
                <a:cubicBezTo>
                  <a:pt x="19236" y="10656"/>
                  <a:pt x="152850" y="111198"/>
                  <a:pt x="163433" y="121781"/>
                </a:cubicBezTo>
                <a:cubicBezTo>
                  <a:pt x="174016" y="132364"/>
                  <a:pt x="95436" y="84475"/>
                  <a:pt x="66596" y="64631"/>
                </a:cubicBezTo>
                <a:cubicBezTo>
                  <a:pt x="37756" y="44787"/>
                  <a:pt x="-13044" y="-8394"/>
                  <a:pt x="3096" y="113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59C5A2B8-690D-4F94-B317-65DEA0E2F527}"/>
              </a:ext>
            </a:extLst>
          </p:cNvPr>
          <p:cNvSpPr/>
          <p:nvPr/>
        </p:nvSpPr>
        <p:spPr>
          <a:xfrm>
            <a:off x="5024268" y="2449509"/>
            <a:ext cx="297354" cy="144366"/>
          </a:xfrm>
          <a:custGeom>
            <a:avLst/>
            <a:gdLst>
              <a:gd name="connsiteX0" fmla="*/ 170 w 297354"/>
              <a:gd name="connsiteY0" fmla="*/ 4 h 144366"/>
              <a:gd name="connsiteX1" fmla="*/ 68432 w 297354"/>
              <a:gd name="connsiteY1" fmla="*/ 53979 h 144366"/>
              <a:gd name="connsiteX2" fmla="*/ 133520 w 297354"/>
              <a:gd name="connsiteY2" fmla="*/ 47629 h 144366"/>
              <a:gd name="connsiteX3" fmla="*/ 150982 w 297354"/>
              <a:gd name="connsiteY3" fmla="*/ 84141 h 144366"/>
              <a:gd name="connsiteX4" fmla="*/ 197020 w 297354"/>
              <a:gd name="connsiteY4" fmla="*/ 128591 h 144366"/>
              <a:gd name="connsiteX5" fmla="*/ 297032 w 297354"/>
              <a:gd name="connsiteY5" fmla="*/ 142879 h 144366"/>
              <a:gd name="connsiteX6" fmla="*/ 160507 w 297354"/>
              <a:gd name="connsiteY6" fmla="*/ 96841 h 144366"/>
              <a:gd name="connsiteX7" fmla="*/ 89070 w 297354"/>
              <a:gd name="connsiteY7" fmla="*/ 57154 h 144366"/>
              <a:gd name="connsiteX8" fmla="*/ 170 w 297354"/>
              <a:gd name="connsiteY8" fmla="*/ 4 h 14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54" h="144366">
                <a:moveTo>
                  <a:pt x="170" y="4"/>
                </a:moveTo>
                <a:cubicBezTo>
                  <a:pt x="-3270" y="-525"/>
                  <a:pt x="46207" y="46042"/>
                  <a:pt x="68432" y="53979"/>
                </a:cubicBezTo>
                <a:cubicBezTo>
                  <a:pt x="90657" y="61917"/>
                  <a:pt x="119762" y="42602"/>
                  <a:pt x="133520" y="47629"/>
                </a:cubicBezTo>
                <a:cubicBezTo>
                  <a:pt x="147278" y="52656"/>
                  <a:pt x="140399" y="70647"/>
                  <a:pt x="150982" y="84141"/>
                </a:cubicBezTo>
                <a:cubicBezTo>
                  <a:pt x="161565" y="97635"/>
                  <a:pt x="172678" y="118801"/>
                  <a:pt x="197020" y="128591"/>
                </a:cubicBezTo>
                <a:cubicBezTo>
                  <a:pt x="221362" y="138381"/>
                  <a:pt x="303117" y="148171"/>
                  <a:pt x="297032" y="142879"/>
                </a:cubicBezTo>
                <a:cubicBezTo>
                  <a:pt x="290947" y="137587"/>
                  <a:pt x="195167" y="111128"/>
                  <a:pt x="160507" y="96841"/>
                </a:cubicBezTo>
                <a:cubicBezTo>
                  <a:pt x="125847" y="82554"/>
                  <a:pt x="114470" y="71971"/>
                  <a:pt x="89070" y="57154"/>
                </a:cubicBezTo>
                <a:cubicBezTo>
                  <a:pt x="63670" y="42337"/>
                  <a:pt x="3610" y="533"/>
                  <a:pt x="170" y="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96BB5D0A-4BB0-4CBA-A884-E5F6D510B6D6}"/>
              </a:ext>
            </a:extLst>
          </p:cNvPr>
          <p:cNvSpPr/>
          <p:nvPr/>
        </p:nvSpPr>
        <p:spPr>
          <a:xfrm>
            <a:off x="5301144" y="2601519"/>
            <a:ext cx="239527" cy="256996"/>
          </a:xfrm>
          <a:custGeom>
            <a:avLst/>
            <a:gdLst>
              <a:gd name="connsiteX0" fmla="*/ 1106 w 239527"/>
              <a:gd name="connsiteY0" fmla="*/ 394 h 256996"/>
              <a:gd name="connsiteX1" fmla="*/ 158269 w 239527"/>
              <a:gd name="connsiteY1" fmla="*/ 108344 h 256996"/>
              <a:gd name="connsiteX2" fmla="*/ 239231 w 239527"/>
              <a:gd name="connsiteY2" fmla="*/ 255981 h 256996"/>
              <a:gd name="connsiteX3" fmla="*/ 182081 w 239527"/>
              <a:gd name="connsiteY3" fmla="*/ 168669 h 256996"/>
              <a:gd name="connsiteX4" fmla="*/ 93181 w 239527"/>
              <a:gd name="connsiteY4" fmla="*/ 75006 h 256996"/>
              <a:gd name="connsiteX5" fmla="*/ 1106 w 239527"/>
              <a:gd name="connsiteY5" fmla="*/ 394 h 25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27" h="256996">
                <a:moveTo>
                  <a:pt x="1106" y="394"/>
                </a:moveTo>
                <a:cubicBezTo>
                  <a:pt x="11954" y="5950"/>
                  <a:pt x="118582" y="65746"/>
                  <a:pt x="158269" y="108344"/>
                </a:cubicBezTo>
                <a:cubicBezTo>
                  <a:pt x="197956" y="150942"/>
                  <a:pt x="235262" y="245927"/>
                  <a:pt x="239231" y="255981"/>
                </a:cubicBezTo>
                <a:cubicBezTo>
                  <a:pt x="243200" y="266035"/>
                  <a:pt x="206423" y="198832"/>
                  <a:pt x="182081" y="168669"/>
                </a:cubicBezTo>
                <a:cubicBezTo>
                  <a:pt x="157739" y="138507"/>
                  <a:pt x="124402" y="100671"/>
                  <a:pt x="93181" y="75006"/>
                </a:cubicBezTo>
                <a:cubicBezTo>
                  <a:pt x="61960" y="49341"/>
                  <a:pt x="-9742" y="-5162"/>
                  <a:pt x="1106" y="39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A131BCAF-502E-48A0-A6DC-FDE2F4E23470}"/>
              </a:ext>
            </a:extLst>
          </p:cNvPr>
          <p:cNvSpPr/>
          <p:nvPr/>
        </p:nvSpPr>
        <p:spPr>
          <a:xfrm>
            <a:off x="4991784" y="2456507"/>
            <a:ext cx="445674" cy="356804"/>
          </a:xfrm>
          <a:custGeom>
            <a:avLst/>
            <a:gdLst>
              <a:gd name="connsiteX0" fmla="*/ 4079 w 445674"/>
              <a:gd name="connsiteY0" fmla="*/ 2531 h 356804"/>
              <a:gd name="connsiteX1" fmla="*/ 89804 w 445674"/>
              <a:gd name="connsiteY1" fmla="*/ 116831 h 356804"/>
              <a:gd name="connsiteX2" fmla="*/ 161241 w 445674"/>
              <a:gd name="connsiteY2" fmla="*/ 159693 h 356804"/>
              <a:gd name="connsiteX3" fmla="*/ 189816 w 445674"/>
              <a:gd name="connsiteY3" fmla="*/ 202556 h 356804"/>
              <a:gd name="connsiteX4" fmla="*/ 266016 w 445674"/>
              <a:gd name="connsiteY4" fmla="*/ 269231 h 356804"/>
              <a:gd name="connsiteX5" fmla="*/ 294591 w 445674"/>
              <a:gd name="connsiteY5" fmla="*/ 293043 h 356804"/>
              <a:gd name="connsiteX6" fmla="*/ 356504 w 445674"/>
              <a:gd name="connsiteY6" fmla="*/ 332731 h 356804"/>
              <a:gd name="connsiteX7" fmla="*/ 442229 w 445674"/>
              <a:gd name="connsiteY7" fmla="*/ 351781 h 356804"/>
              <a:gd name="connsiteX8" fmla="*/ 229504 w 445674"/>
              <a:gd name="connsiteY8" fmla="*/ 239068 h 356804"/>
              <a:gd name="connsiteX9" fmla="*/ 4079 w 445674"/>
              <a:gd name="connsiteY9" fmla="*/ 2531 h 35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674" h="356804">
                <a:moveTo>
                  <a:pt x="4079" y="2531"/>
                </a:moveTo>
                <a:cubicBezTo>
                  <a:pt x="-19204" y="-17842"/>
                  <a:pt x="63610" y="90637"/>
                  <a:pt x="89804" y="116831"/>
                </a:cubicBezTo>
                <a:cubicBezTo>
                  <a:pt x="115998" y="143025"/>
                  <a:pt x="144572" y="145406"/>
                  <a:pt x="161241" y="159693"/>
                </a:cubicBezTo>
                <a:cubicBezTo>
                  <a:pt x="177910" y="173980"/>
                  <a:pt x="172354" y="184300"/>
                  <a:pt x="189816" y="202556"/>
                </a:cubicBezTo>
                <a:cubicBezTo>
                  <a:pt x="207278" y="220812"/>
                  <a:pt x="248554" y="254150"/>
                  <a:pt x="266016" y="269231"/>
                </a:cubicBezTo>
                <a:cubicBezTo>
                  <a:pt x="283478" y="284312"/>
                  <a:pt x="279510" y="282460"/>
                  <a:pt x="294591" y="293043"/>
                </a:cubicBezTo>
                <a:cubicBezTo>
                  <a:pt x="309672" y="303626"/>
                  <a:pt x="331898" y="322941"/>
                  <a:pt x="356504" y="332731"/>
                </a:cubicBezTo>
                <a:cubicBezTo>
                  <a:pt x="381110" y="342521"/>
                  <a:pt x="463396" y="367392"/>
                  <a:pt x="442229" y="351781"/>
                </a:cubicBezTo>
                <a:cubicBezTo>
                  <a:pt x="421062" y="336170"/>
                  <a:pt x="298825" y="295160"/>
                  <a:pt x="229504" y="239068"/>
                </a:cubicBezTo>
                <a:cubicBezTo>
                  <a:pt x="160183" y="182976"/>
                  <a:pt x="27362" y="22904"/>
                  <a:pt x="4079" y="253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2A71AA29-6712-4D78-B3E6-1C8E41DA0CEF}"/>
              </a:ext>
            </a:extLst>
          </p:cNvPr>
          <p:cNvSpPr/>
          <p:nvPr/>
        </p:nvSpPr>
        <p:spPr>
          <a:xfrm>
            <a:off x="5309992" y="2631106"/>
            <a:ext cx="156351" cy="163490"/>
          </a:xfrm>
          <a:custGeom>
            <a:avLst/>
            <a:gdLst>
              <a:gd name="connsiteX0" fmla="*/ 196 w 156351"/>
              <a:gd name="connsiteY0" fmla="*/ 969 h 163490"/>
              <a:gd name="connsiteX1" fmla="*/ 131958 w 156351"/>
              <a:gd name="connsiteY1" fmla="*/ 124794 h 163490"/>
              <a:gd name="connsiteX2" fmla="*/ 154183 w 156351"/>
              <a:gd name="connsiteY2" fmla="*/ 161307 h 163490"/>
              <a:gd name="connsiteX3" fmla="*/ 103383 w 156351"/>
              <a:gd name="connsiteY3" fmla="*/ 72407 h 163490"/>
              <a:gd name="connsiteX4" fmla="*/ 196 w 156351"/>
              <a:gd name="connsiteY4" fmla="*/ 969 h 16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51" h="163490">
                <a:moveTo>
                  <a:pt x="196" y="969"/>
                </a:moveTo>
                <a:cubicBezTo>
                  <a:pt x="4958" y="9700"/>
                  <a:pt x="106294" y="98071"/>
                  <a:pt x="131958" y="124794"/>
                </a:cubicBezTo>
                <a:cubicBezTo>
                  <a:pt x="157623" y="151517"/>
                  <a:pt x="158945" y="170038"/>
                  <a:pt x="154183" y="161307"/>
                </a:cubicBezTo>
                <a:cubicBezTo>
                  <a:pt x="149421" y="152576"/>
                  <a:pt x="128254" y="100188"/>
                  <a:pt x="103383" y="72407"/>
                </a:cubicBezTo>
                <a:cubicBezTo>
                  <a:pt x="78512" y="44626"/>
                  <a:pt x="-4566" y="-7762"/>
                  <a:pt x="196" y="96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FCB2012C-A5BE-4B94-B6B8-588BDD445CA8}"/>
              </a:ext>
            </a:extLst>
          </p:cNvPr>
          <p:cNvSpPr/>
          <p:nvPr/>
        </p:nvSpPr>
        <p:spPr>
          <a:xfrm>
            <a:off x="5379808" y="2798757"/>
            <a:ext cx="139112" cy="100024"/>
          </a:xfrm>
          <a:custGeom>
            <a:avLst/>
            <a:gdLst>
              <a:gd name="connsiteX0" fmla="*/ 230 w 139112"/>
              <a:gd name="connsiteY0" fmla="*/ 6 h 100024"/>
              <a:gd name="connsiteX1" fmla="*/ 81192 w 139112"/>
              <a:gd name="connsiteY1" fmla="*/ 50806 h 100024"/>
              <a:gd name="connsiteX2" fmla="*/ 138342 w 139112"/>
              <a:gd name="connsiteY2" fmla="*/ 100018 h 100024"/>
              <a:gd name="connsiteX3" fmla="*/ 108180 w 139112"/>
              <a:gd name="connsiteY3" fmla="*/ 47631 h 100024"/>
              <a:gd name="connsiteX4" fmla="*/ 230 w 139112"/>
              <a:gd name="connsiteY4" fmla="*/ 6 h 1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2" h="100024">
                <a:moveTo>
                  <a:pt x="230" y="6"/>
                </a:moveTo>
                <a:cubicBezTo>
                  <a:pt x="-4268" y="535"/>
                  <a:pt x="58173" y="34137"/>
                  <a:pt x="81192" y="50806"/>
                </a:cubicBezTo>
                <a:cubicBezTo>
                  <a:pt x="104211" y="67475"/>
                  <a:pt x="133844" y="100547"/>
                  <a:pt x="138342" y="100018"/>
                </a:cubicBezTo>
                <a:cubicBezTo>
                  <a:pt x="142840" y="99489"/>
                  <a:pt x="126965" y="64035"/>
                  <a:pt x="108180" y="47631"/>
                </a:cubicBezTo>
                <a:cubicBezTo>
                  <a:pt x="89395" y="31227"/>
                  <a:pt x="4728" y="-523"/>
                  <a:pt x="230" y="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A26696AA-7555-4B46-B0E4-A59EB68DF611}"/>
              </a:ext>
            </a:extLst>
          </p:cNvPr>
          <p:cNvSpPr/>
          <p:nvPr/>
        </p:nvSpPr>
        <p:spPr>
          <a:xfrm>
            <a:off x="4907291" y="2392749"/>
            <a:ext cx="96870" cy="168807"/>
          </a:xfrm>
          <a:custGeom>
            <a:avLst/>
            <a:gdLst>
              <a:gd name="connsiteX0" fmla="*/ 2847 w 96870"/>
              <a:gd name="connsiteY0" fmla="*/ 1201 h 168807"/>
              <a:gd name="connsiteX1" fmla="*/ 96509 w 96870"/>
              <a:gd name="connsiteY1" fmla="*/ 166301 h 168807"/>
              <a:gd name="connsiteX2" fmla="*/ 33009 w 96870"/>
              <a:gd name="connsiteY2" fmla="*/ 94864 h 168807"/>
              <a:gd name="connsiteX3" fmla="*/ 2847 w 96870"/>
              <a:gd name="connsiteY3" fmla="*/ 1201 h 16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70" h="168807">
                <a:moveTo>
                  <a:pt x="2847" y="1201"/>
                </a:moveTo>
                <a:cubicBezTo>
                  <a:pt x="13430" y="13107"/>
                  <a:pt x="91482" y="150691"/>
                  <a:pt x="96509" y="166301"/>
                </a:cubicBezTo>
                <a:cubicBezTo>
                  <a:pt x="101536" y="181911"/>
                  <a:pt x="52853" y="120528"/>
                  <a:pt x="33009" y="94864"/>
                </a:cubicBezTo>
                <a:cubicBezTo>
                  <a:pt x="13165" y="69200"/>
                  <a:pt x="-7736" y="-10705"/>
                  <a:pt x="2847" y="120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A6FD09EC-C8D5-4FB5-9BF3-2BFB65EF41BD}"/>
              </a:ext>
            </a:extLst>
          </p:cNvPr>
          <p:cNvSpPr/>
          <p:nvPr/>
        </p:nvSpPr>
        <p:spPr>
          <a:xfrm>
            <a:off x="4989812" y="2539994"/>
            <a:ext cx="81199" cy="99975"/>
          </a:xfrm>
          <a:custGeom>
            <a:avLst/>
            <a:gdLst>
              <a:gd name="connsiteX0" fmla="*/ 1288 w 81199"/>
              <a:gd name="connsiteY0" fmla="*/ 6 h 99975"/>
              <a:gd name="connsiteX1" fmla="*/ 80663 w 81199"/>
              <a:gd name="connsiteY1" fmla="*/ 92081 h 99975"/>
              <a:gd name="connsiteX2" fmla="*/ 34626 w 81199"/>
              <a:gd name="connsiteY2" fmla="*/ 87319 h 99975"/>
              <a:gd name="connsiteX3" fmla="*/ 1288 w 81199"/>
              <a:gd name="connsiteY3" fmla="*/ 6 h 9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9" h="99975">
                <a:moveTo>
                  <a:pt x="1288" y="6"/>
                </a:moveTo>
                <a:cubicBezTo>
                  <a:pt x="8961" y="800"/>
                  <a:pt x="75107" y="77529"/>
                  <a:pt x="80663" y="92081"/>
                </a:cubicBezTo>
                <a:cubicBezTo>
                  <a:pt x="86219" y="106633"/>
                  <a:pt x="47061" y="98696"/>
                  <a:pt x="34626" y="87319"/>
                </a:cubicBezTo>
                <a:cubicBezTo>
                  <a:pt x="22191" y="75942"/>
                  <a:pt x="-6385" y="-788"/>
                  <a:pt x="1288" y="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4E636A0D-DD1D-400D-B890-814251D3B597}"/>
              </a:ext>
            </a:extLst>
          </p:cNvPr>
          <p:cNvSpPr/>
          <p:nvPr/>
        </p:nvSpPr>
        <p:spPr>
          <a:xfrm>
            <a:off x="5067203" y="2633473"/>
            <a:ext cx="203347" cy="286167"/>
          </a:xfrm>
          <a:custGeom>
            <a:avLst/>
            <a:gdLst>
              <a:gd name="connsiteX0" fmla="*/ 97 w 203347"/>
              <a:gd name="connsiteY0" fmla="*/ 190 h 286167"/>
              <a:gd name="connsiteX1" fmla="*/ 73122 w 203347"/>
              <a:gd name="connsiteY1" fmla="*/ 138302 h 286167"/>
              <a:gd name="connsiteX2" fmla="*/ 203297 w 203347"/>
              <a:gd name="connsiteY2" fmla="*/ 285940 h 286167"/>
              <a:gd name="connsiteX3" fmla="*/ 87410 w 203347"/>
              <a:gd name="connsiteY3" fmla="*/ 168465 h 286167"/>
              <a:gd name="connsiteX4" fmla="*/ 97 w 203347"/>
              <a:gd name="connsiteY4" fmla="*/ 190 h 28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47" h="286167">
                <a:moveTo>
                  <a:pt x="97" y="190"/>
                </a:moveTo>
                <a:cubicBezTo>
                  <a:pt x="-2284" y="-4837"/>
                  <a:pt x="39255" y="90677"/>
                  <a:pt x="73122" y="138302"/>
                </a:cubicBezTo>
                <a:cubicBezTo>
                  <a:pt x="106989" y="185927"/>
                  <a:pt x="200916" y="280913"/>
                  <a:pt x="203297" y="285940"/>
                </a:cubicBezTo>
                <a:cubicBezTo>
                  <a:pt x="205678" y="290967"/>
                  <a:pt x="123129" y="211592"/>
                  <a:pt x="87410" y="168465"/>
                </a:cubicBezTo>
                <a:cubicBezTo>
                  <a:pt x="51691" y="125338"/>
                  <a:pt x="2478" y="5217"/>
                  <a:pt x="97" y="19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87C8A4A-CAA3-4AFD-8961-2467E4A0144F}"/>
              </a:ext>
            </a:extLst>
          </p:cNvPr>
          <p:cNvSpPr/>
          <p:nvPr/>
        </p:nvSpPr>
        <p:spPr>
          <a:xfrm>
            <a:off x="4946722" y="2576455"/>
            <a:ext cx="225360" cy="449625"/>
          </a:xfrm>
          <a:custGeom>
            <a:avLst/>
            <a:gdLst>
              <a:gd name="connsiteX0" fmla="*/ 225353 w 225360"/>
              <a:gd name="connsiteY0" fmla="*/ 58 h 449625"/>
              <a:gd name="connsiteX1" fmla="*/ 20566 w 225360"/>
              <a:gd name="connsiteY1" fmla="*/ 412808 h 449625"/>
              <a:gd name="connsiteX2" fmla="*/ 28503 w 225360"/>
              <a:gd name="connsiteY2" fmla="*/ 382645 h 449625"/>
              <a:gd name="connsiteX3" fmla="*/ 225353 w 225360"/>
              <a:gd name="connsiteY3" fmla="*/ 58 h 4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360" h="449625">
                <a:moveTo>
                  <a:pt x="225353" y="58"/>
                </a:moveTo>
                <a:cubicBezTo>
                  <a:pt x="224030" y="5085"/>
                  <a:pt x="53374" y="349044"/>
                  <a:pt x="20566" y="412808"/>
                </a:cubicBezTo>
                <a:cubicBezTo>
                  <a:pt x="-12242" y="476573"/>
                  <a:pt x="-2982" y="451701"/>
                  <a:pt x="28503" y="382645"/>
                </a:cubicBezTo>
                <a:cubicBezTo>
                  <a:pt x="59988" y="313589"/>
                  <a:pt x="226676" y="-4969"/>
                  <a:pt x="225353" y="5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3D72B579-2915-46D9-BCC1-83938C438F6A}"/>
              </a:ext>
            </a:extLst>
          </p:cNvPr>
          <p:cNvSpPr/>
          <p:nvPr/>
        </p:nvSpPr>
        <p:spPr>
          <a:xfrm>
            <a:off x="4982995" y="2706276"/>
            <a:ext cx="259609" cy="330681"/>
          </a:xfrm>
          <a:custGeom>
            <a:avLst/>
            <a:gdLst>
              <a:gd name="connsiteX0" fmla="*/ 258930 w 259609"/>
              <a:gd name="connsiteY0" fmla="*/ 412 h 330681"/>
              <a:gd name="connsiteX1" fmla="*/ 123993 w 259609"/>
              <a:gd name="connsiteY1" fmla="*/ 154399 h 330681"/>
              <a:gd name="connsiteX2" fmla="*/ 14455 w 259609"/>
              <a:gd name="connsiteY2" fmla="*/ 321087 h 330681"/>
              <a:gd name="connsiteX3" fmla="*/ 6518 w 259609"/>
              <a:gd name="connsiteY3" fmla="*/ 298862 h 330681"/>
              <a:gd name="connsiteX4" fmla="*/ 63668 w 259609"/>
              <a:gd name="connsiteY4" fmla="*/ 202024 h 330681"/>
              <a:gd name="connsiteX5" fmla="*/ 258930 w 259609"/>
              <a:gd name="connsiteY5" fmla="*/ 412 h 33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9" h="330681">
                <a:moveTo>
                  <a:pt x="258930" y="412"/>
                </a:moveTo>
                <a:cubicBezTo>
                  <a:pt x="268984" y="-7525"/>
                  <a:pt x="164739" y="100953"/>
                  <a:pt x="123993" y="154399"/>
                </a:cubicBezTo>
                <a:cubicBezTo>
                  <a:pt x="83247" y="207845"/>
                  <a:pt x="34034" y="297010"/>
                  <a:pt x="14455" y="321087"/>
                </a:cubicBezTo>
                <a:cubicBezTo>
                  <a:pt x="-5124" y="345164"/>
                  <a:pt x="-1684" y="318706"/>
                  <a:pt x="6518" y="298862"/>
                </a:cubicBezTo>
                <a:cubicBezTo>
                  <a:pt x="14720" y="279018"/>
                  <a:pt x="26362" y="255999"/>
                  <a:pt x="63668" y="202024"/>
                </a:cubicBezTo>
                <a:cubicBezTo>
                  <a:pt x="100974" y="148049"/>
                  <a:pt x="248876" y="8349"/>
                  <a:pt x="258930" y="41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185F2FB3-6EE0-4F6F-B6AB-9C93844C4067}"/>
              </a:ext>
            </a:extLst>
          </p:cNvPr>
          <p:cNvSpPr/>
          <p:nvPr/>
        </p:nvSpPr>
        <p:spPr>
          <a:xfrm>
            <a:off x="1398652" y="-200082"/>
            <a:ext cx="3826411" cy="3053717"/>
          </a:xfrm>
          <a:custGeom>
            <a:avLst/>
            <a:gdLst>
              <a:gd name="connsiteX0" fmla="*/ 216153 w 3826411"/>
              <a:gd name="connsiteY0" fmla="*/ 155315 h 3053717"/>
              <a:gd name="connsiteX1" fmla="*/ 256793 w 3826411"/>
              <a:gd name="connsiteY1" fmla="*/ 201035 h 3053717"/>
              <a:gd name="connsiteX2" fmla="*/ 998473 w 3826411"/>
              <a:gd name="connsiteY2" fmla="*/ 800475 h 3053717"/>
              <a:gd name="connsiteX3" fmla="*/ 2857753 w 3826411"/>
              <a:gd name="connsiteY3" fmla="*/ 2243195 h 3053717"/>
              <a:gd name="connsiteX4" fmla="*/ 3706113 w 3826411"/>
              <a:gd name="connsiteY4" fmla="*/ 2964555 h 3053717"/>
              <a:gd name="connsiteX5" fmla="*/ 277113 w 3826411"/>
              <a:gd name="connsiteY5" fmla="*/ 226435 h 3053717"/>
              <a:gd name="connsiteX6" fmla="*/ 216153 w 3826411"/>
              <a:gd name="connsiteY6" fmla="*/ 155315 h 305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6411" h="3053717">
                <a:moveTo>
                  <a:pt x="216153" y="155315"/>
                </a:moveTo>
                <a:cubicBezTo>
                  <a:pt x="212766" y="151082"/>
                  <a:pt x="126406" y="93508"/>
                  <a:pt x="256793" y="201035"/>
                </a:cubicBezTo>
                <a:cubicBezTo>
                  <a:pt x="387180" y="308562"/>
                  <a:pt x="998473" y="800475"/>
                  <a:pt x="998473" y="800475"/>
                </a:cubicBezTo>
                <a:lnTo>
                  <a:pt x="2857753" y="2243195"/>
                </a:lnTo>
                <a:cubicBezTo>
                  <a:pt x="3309026" y="2603875"/>
                  <a:pt x="4136220" y="3300682"/>
                  <a:pt x="3706113" y="2964555"/>
                </a:cubicBezTo>
                <a:cubicBezTo>
                  <a:pt x="3276006" y="2628428"/>
                  <a:pt x="864700" y="692948"/>
                  <a:pt x="277113" y="226435"/>
                </a:cubicBezTo>
                <a:cubicBezTo>
                  <a:pt x="-310474" y="-240078"/>
                  <a:pt x="219540" y="159548"/>
                  <a:pt x="216153" y="15531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D6EA309-6699-44D5-9132-59B9EDCF4827}"/>
              </a:ext>
            </a:extLst>
          </p:cNvPr>
          <p:cNvSpPr/>
          <p:nvPr/>
        </p:nvSpPr>
        <p:spPr>
          <a:xfrm>
            <a:off x="5055848" y="2622278"/>
            <a:ext cx="211215" cy="305607"/>
          </a:xfrm>
          <a:custGeom>
            <a:avLst/>
            <a:gdLst>
              <a:gd name="connsiteX0" fmla="*/ 869 w 211215"/>
              <a:gd name="connsiteY0" fmla="*/ 272 h 305607"/>
              <a:gd name="connsiteX1" fmla="*/ 127869 w 211215"/>
              <a:gd name="connsiteY1" fmla="*/ 203472 h 305607"/>
              <a:gd name="connsiteX2" fmla="*/ 210419 w 211215"/>
              <a:gd name="connsiteY2" fmla="*/ 305072 h 305607"/>
              <a:gd name="connsiteX3" fmla="*/ 79185 w 211215"/>
              <a:gd name="connsiteY3" fmla="*/ 163255 h 305607"/>
              <a:gd name="connsiteX4" fmla="*/ 869 w 211215"/>
              <a:gd name="connsiteY4" fmla="*/ 272 h 30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15" h="305607">
                <a:moveTo>
                  <a:pt x="869" y="272"/>
                </a:moveTo>
                <a:cubicBezTo>
                  <a:pt x="8983" y="6975"/>
                  <a:pt x="92944" y="152672"/>
                  <a:pt x="127869" y="203472"/>
                </a:cubicBezTo>
                <a:cubicBezTo>
                  <a:pt x="162794" y="254272"/>
                  <a:pt x="218533" y="311775"/>
                  <a:pt x="210419" y="305072"/>
                </a:cubicBezTo>
                <a:cubicBezTo>
                  <a:pt x="202305" y="298369"/>
                  <a:pt x="115168" y="214408"/>
                  <a:pt x="79185" y="163255"/>
                </a:cubicBezTo>
                <a:cubicBezTo>
                  <a:pt x="43202" y="112102"/>
                  <a:pt x="-7245" y="-6431"/>
                  <a:pt x="869" y="27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02506B76-260C-4EB8-992E-9999A84B955F}"/>
              </a:ext>
            </a:extLst>
          </p:cNvPr>
          <p:cNvSpPr/>
          <p:nvPr/>
        </p:nvSpPr>
        <p:spPr>
          <a:xfrm>
            <a:off x="5032336" y="2816152"/>
            <a:ext cx="541755" cy="797032"/>
          </a:xfrm>
          <a:custGeom>
            <a:avLst/>
            <a:gdLst>
              <a:gd name="connsiteX0" fmla="*/ 517564 w 541755"/>
              <a:gd name="connsiteY0" fmla="*/ 6423 h 797032"/>
              <a:gd name="connsiteX1" fmla="*/ 495339 w 541755"/>
              <a:gd name="connsiteY1" fmla="*/ 103261 h 797032"/>
              <a:gd name="connsiteX2" fmla="*/ 39 w 541755"/>
              <a:gd name="connsiteY2" fmla="*/ 796998 h 797032"/>
              <a:gd name="connsiteX3" fmla="*/ 468352 w 541755"/>
              <a:gd name="connsiteY3" fmla="*/ 133423 h 797032"/>
              <a:gd name="connsiteX4" fmla="*/ 517564 w 541755"/>
              <a:gd name="connsiteY4" fmla="*/ 6423 h 79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55" h="797032">
                <a:moveTo>
                  <a:pt x="517564" y="6423"/>
                </a:moveTo>
                <a:cubicBezTo>
                  <a:pt x="522062" y="1396"/>
                  <a:pt x="581593" y="-28501"/>
                  <a:pt x="495339" y="103261"/>
                </a:cubicBezTo>
                <a:cubicBezTo>
                  <a:pt x="409085" y="235023"/>
                  <a:pt x="4537" y="791971"/>
                  <a:pt x="39" y="796998"/>
                </a:cubicBezTo>
                <a:cubicBezTo>
                  <a:pt x="-4459" y="802025"/>
                  <a:pt x="379717" y="262010"/>
                  <a:pt x="468352" y="133423"/>
                </a:cubicBezTo>
                <a:cubicBezTo>
                  <a:pt x="556987" y="4836"/>
                  <a:pt x="513066" y="11450"/>
                  <a:pt x="517564" y="642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022BC6C5-A8C5-4A98-87BD-958642AB5F07}"/>
              </a:ext>
            </a:extLst>
          </p:cNvPr>
          <p:cNvSpPr/>
          <p:nvPr/>
        </p:nvSpPr>
        <p:spPr>
          <a:xfrm>
            <a:off x="5012208" y="2822895"/>
            <a:ext cx="544847" cy="778563"/>
          </a:xfrm>
          <a:custGeom>
            <a:avLst/>
            <a:gdLst>
              <a:gd name="connsiteX0" fmla="*/ 544042 w 544847"/>
              <a:gd name="connsiteY0" fmla="*/ 2855 h 778563"/>
              <a:gd name="connsiteX1" fmla="*/ 382117 w 544847"/>
              <a:gd name="connsiteY1" fmla="*/ 269555 h 778563"/>
              <a:gd name="connsiteX2" fmla="*/ 172567 w 544847"/>
              <a:gd name="connsiteY2" fmla="*/ 541018 h 778563"/>
              <a:gd name="connsiteX3" fmla="*/ 2705 w 544847"/>
              <a:gd name="connsiteY3" fmla="*/ 772793 h 778563"/>
              <a:gd name="connsiteX4" fmla="*/ 80492 w 544847"/>
              <a:gd name="connsiteY4" fmla="*/ 685480 h 778563"/>
              <a:gd name="connsiteX5" fmla="*/ 242417 w 544847"/>
              <a:gd name="connsiteY5" fmla="*/ 437830 h 778563"/>
              <a:gd name="connsiteX6" fmla="*/ 436092 w 544847"/>
              <a:gd name="connsiteY6" fmla="*/ 147318 h 778563"/>
              <a:gd name="connsiteX7" fmla="*/ 544042 w 544847"/>
              <a:gd name="connsiteY7" fmla="*/ 2855 h 77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847" h="778563">
                <a:moveTo>
                  <a:pt x="544042" y="2855"/>
                </a:moveTo>
                <a:cubicBezTo>
                  <a:pt x="535046" y="23228"/>
                  <a:pt x="444029" y="179861"/>
                  <a:pt x="382117" y="269555"/>
                </a:cubicBezTo>
                <a:cubicBezTo>
                  <a:pt x="320205" y="359249"/>
                  <a:pt x="235802" y="457145"/>
                  <a:pt x="172567" y="541018"/>
                </a:cubicBezTo>
                <a:cubicBezTo>
                  <a:pt x="109332" y="624891"/>
                  <a:pt x="18051" y="748716"/>
                  <a:pt x="2705" y="772793"/>
                </a:cubicBezTo>
                <a:cubicBezTo>
                  <a:pt x="-12641" y="796870"/>
                  <a:pt x="40540" y="741307"/>
                  <a:pt x="80492" y="685480"/>
                </a:cubicBezTo>
                <a:cubicBezTo>
                  <a:pt x="120444" y="629653"/>
                  <a:pt x="183150" y="527524"/>
                  <a:pt x="242417" y="437830"/>
                </a:cubicBezTo>
                <a:cubicBezTo>
                  <a:pt x="301684" y="348136"/>
                  <a:pt x="387409" y="219285"/>
                  <a:pt x="436092" y="147318"/>
                </a:cubicBezTo>
                <a:cubicBezTo>
                  <a:pt x="484775" y="75351"/>
                  <a:pt x="553038" y="-17518"/>
                  <a:pt x="544042" y="285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757F239F-B1CD-44B9-9DE4-D1E9834A48E4}"/>
              </a:ext>
            </a:extLst>
          </p:cNvPr>
          <p:cNvSpPr/>
          <p:nvPr/>
        </p:nvSpPr>
        <p:spPr>
          <a:xfrm>
            <a:off x="5164138" y="2790825"/>
            <a:ext cx="128635" cy="90660"/>
          </a:xfrm>
          <a:custGeom>
            <a:avLst/>
            <a:gdLst>
              <a:gd name="connsiteX0" fmla="*/ 0 w 128635"/>
              <a:gd name="connsiteY0" fmla="*/ 0 h 90660"/>
              <a:gd name="connsiteX1" fmla="*/ 128588 w 128635"/>
              <a:gd name="connsiteY1" fmla="*/ 90488 h 90660"/>
              <a:gd name="connsiteX2" fmla="*/ 0 w 128635"/>
              <a:gd name="connsiteY2" fmla="*/ 0 h 9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35" h="90660">
                <a:moveTo>
                  <a:pt x="0" y="0"/>
                </a:moveTo>
                <a:cubicBezTo>
                  <a:pt x="0" y="0"/>
                  <a:pt x="125678" y="85726"/>
                  <a:pt x="128588" y="90488"/>
                </a:cubicBezTo>
                <a:cubicBezTo>
                  <a:pt x="131498" y="95250"/>
                  <a:pt x="0" y="0"/>
                  <a:pt x="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D44F6C0B-EDEE-4ACB-967A-93D18A998FB5}"/>
              </a:ext>
            </a:extLst>
          </p:cNvPr>
          <p:cNvSpPr/>
          <p:nvPr/>
        </p:nvSpPr>
        <p:spPr>
          <a:xfrm>
            <a:off x="5132592" y="2865385"/>
            <a:ext cx="192016" cy="227111"/>
          </a:xfrm>
          <a:custGeom>
            <a:avLst/>
            <a:gdLst>
              <a:gd name="connsiteX0" fmla="*/ 191883 w 192016"/>
              <a:gd name="connsiteY0" fmla="*/ 53 h 227111"/>
              <a:gd name="connsiteX1" fmla="*/ 42658 w 192016"/>
              <a:gd name="connsiteY1" fmla="*/ 174678 h 227111"/>
              <a:gd name="connsiteX2" fmla="*/ 12496 w 192016"/>
              <a:gd name="connsiteY2" fmla="*/ 225478 h 227111"/>
              <a:gd name="connsiteX3" fmla="*/ 14083 w 192016"/>
              <a:gd name="connsiteY3" fmla="*/ 193728 h 227111"/>
              <a:gd name="connsiteX4" fmla="*/ 191883 w 192016"/>
              <a:gd name="connsiteY4" fmla="*/ 53 h 22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16" h="227111">
                <a:moveTo>
                  <a:pt x="191883" y="53"/>
                </a:moveTo>
                <a:cubicBezTo>
                  <a:pt x="196645" y="-3122"/>
                  <a:pt x="72556" y="137107"/>
                  <a:pt x="42658" y="174678"/>
                </a:cubicBezTo>
                <a:cubicBezTo>
                  <a:pt x="12760" y="212249"/>
                  <a:pt x="17258" y="222303"/>
                  <a:pt x="12496" y="225478"/>
                </a:cubicBezTo>
                <a:cubicBezTo>
                  <a:pt x="7734" y="228653"/>
                  <a:pt x="-13963" y="231034"/>
                  <a:pt x="14083" y="193728"/>
                </a:cubicBezTo>
                <a:cubicBezTo>
                  <a:pt x="42129" y="156422"/>
                  <a:pt x="187121" y="3228"/>
                  <a:pt x="191883" y="5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2246FAF5-8484-4857-943F-E6E28609F447}"/>
              </a:ext>
            </a:extLst>
          </p:cNvPr>
          <p:cNvSpPr/>
          <p:nvPr/>
        </p:nvSpPr>
        <p:spPr>
          <a:xfrm>
            <a:off x="5175250" y="2781300"/>
            <a:ext cx="136927" cy="115068"/>
          </a:xfrm>
          <a:custGeom>
            <a:avLst/>
            <a:gdLst>
              <a:gd name="connsiteX0" fmla="*/ 0 w 136927"/>
              <a:gd name="connsiteY0" fmla="*/ 0 h 115068"/>
              <a:gd name="connsiteX1" fmla="*/ 133350 w 136927"/>
              <a:gd name="connsiteY1" fmla="*/ 111125 h 115068"/>
              <a:gd name="connsiteX2" fmla="*/ 101600 w 136927"/>
              <a:gd name="connsiteY2" fmla="*/ 92075 h 115068"/>
              <a:gd name="connsiteX3" fmla="*/ 0 w 136927"/>
              <a:gd name="connsiteY3" fmla="*/ 0 h 11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27" h="115068">
                <a:moveTo>
                  <a:pt x="0" y="0"/>
                </a:moveTo>
                <a:cubicBezTo>
                  <a:pt x="58208" y="47889"/>
                  <a:pt x="116417" y="95779"/>
                  <a:pt x="133350" y="111125"/>
                </a:cubicBezTo>
                <a:cubicBezTo>
                  <a:pt x="150283" y="126471"/>
                  <a:pt x="101600" y="92075"/>
                  <a:pt x="101600" y="920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FF70E77E-A14A-4383-B7DC-F69EFF3BC29A}"/>
              </a:ext>
            </a:extLst>
          </p:cNvPr>
          <p:cNvSpPr/>
          <p:nvPr/>
        </p:nvSpPr>
        <p:spPr>
          <a:xfrm>
            <a:off x="5184400" y="2869840"/>
            <a:ext cx="265333" cy="238485"/>
          </a:xfrm>
          <a:custGeom>
            <a:avLst/>
            <a:gdLst>
              <a:gd name="connsiteX0" fmla="*/ 141663 w 265333"/>
              <a:gd name="connsiteY0" fmla="*/ 360 h 238485"/>
              <a:gd name="connsiteX1" fmla="*/ 233738 w 265333"/>
              <a:gd name="connsiteY1" fmla="*/ 14648 h 238485"/>
              <a:gd name="connsiteX2" fmla="*/ 255963 w 265333"/>
              <a:gd name="connsiteY2" fmla="*/ 9885 h 238485"/>
              <a:gd name="connsiteX3" fmla="*/ 260725 w 265333"/>
              <a:gd name="connsiteY3" fmla="*/ 78148 h 238485"/>
              <a:gd name="connsiteX4" fmla="*/ 190875 w 265333"/>
              <a:gd name="connsiteY4" fmla="*/ 109898 h 238485"/>
              <a:gd name="connsiteX5" fmla="*/ 132138 w 265333"/>
              <a:gd name="connsiteY5" fmla="*/ 108310 h 238485"/>
              <a:gd name="connsiteX6" fmla="*/ 119438 w 265333"/>
              <a:gd name="connsiteY6" fmla="*/ 103548 h 238485"/>
              <a:gd name="connsiteX7" fmla="*/ 375 w 265333"/>
              <a:gd name="connsiteY7" fmla="*/ 238485 h 238485"/>
              <a:gd name="connsiteX8" fmla="*/ 163888 w 265333"/>
              <a:gd name="connsiteY8" fmla="*/ 105135 h 238485"/>
              <a:gd name="connsiteX9" fmla="*/ 246438 w 265333"/>
              <a:gd name="connsiteY9" fmla="*/ 63860 h 238485"/>
              <a:gd name="connsiteX10" fmla="*/ 206750 w 265333"/>
              <a:gd name="connsiteY10" fmla="*/ 32110 h 238485"/>
              <a:gd name="connsiteX11" fmla="*/ 141663 w 265333"/>
              <a:gd name="connsiteY11" fmla="*/ 360 h 23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333" h="238485">
                <a:moveTo>
                  <a:pt x="141663" y="360"/>
                </a:moveTo>
                <a:cubicBezTo>
                  <a:pt x="146161" y="-2550"/>
                  <a:pt x="214688" y="13061"/>
                  <a:pt x="233738" y="14648"/>
                </a:cubicBezTo>
                <a:cubicBezTo>
                  <a:pt x="252788" y="16235"/>
                  <a:pt x="251465" y="-698"/>
                  <a:pt x="255963" y="9885"/>
                </a:cubicBezTo>
                <a:cubicBezTo>
                  <a:pt x="260461" y="20468"/>
                  <a:pt x="271573" y="61479"/>
                  <a:pt x="260725" y="78148"/>
                </a:cubicBezTo>
                <a:cubicBezTo>
                  <a:pt x="249877" y="94817"/>
                  <a:pt x="212306" y="104871"/>
                  <a:pt x="190875" y="109898"/>
                </a:cubicBezTo>
                <a:cubicBezTo>
                  <a:pt x="169444" y="114925"/>
                  <a:pt x="144044" y="109368"/>
                  <a:pt x="132138" y="108310"/>
                </a:cubicBezTo>
                <a:cubicBezTo>
                  <a:pt x="120232" y="107252"/>
                  <a:pt x="141398" y="81852"/>
                  <a:pt x="119438" y="103548"/>
                </a:cubicBezTo>
                <a:cubicBezTo>
                  <a:pt x="97477" y="125244"/>
                  <a:pt x="-7033" y="238221"/>
                  <a:pt x="375" y="238485"/>
                </a:cubicBezTo>
                <a:cubicBezTo>
                  <a:pt x="7783" y="238750"/>
                  <a:pt x="122878" y="134239"/>
                  <a:pt x="163888" y="105135"/>
                </a:cubicBezTo>
                <a:cubicBezTo>
                  <a:pt x="204898" y="76031"/>
                  <a:pt x="239294" y="76031"/>
                  <a:pt x="246438" y="63860"/>
                </a:cubicBezTo>
                <a:cubicBezTo>
                  <a:pt x="253582" y="51689"/>
                  <a:pt x="226065" y="40577"/>
                  <a:pt x="206750" y="32110"/>
                </a:cubicBezTo>
                <a:cubicBezTo>
                  <a:pt x="187435" y="23643"/>
                  <a:pt x="137165" y="3270"/>
                  <a:pt x="141663" y="36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C1F6AE4-DCF8-4C99-B2BD-2652B2C5614A}"/>
              </a:ext>
            </a:extLst>
          </p:cNvPr>
          <p:cNvSpPr/>
          <p:nvPr/>
        </p:nvSpPr>
        <p:spPr>
          <a:xfrm>
            <a:off x="5059363" y="2831666"/>
            <a:ext cx="555333" cy="854519"/>
          </a:xfrm>
          <a:custGeom>
            <a:avLst/>
            <a:gdLst>
              <a:gd name="connsiteX0" fmla="*/ 514350 w 555333"/>
              <a:gd name="connsiteY0" fmla="*/ 2022 h 854519"/>
              <a:gd name="connsiteX1" fmla="*/ 549275 w 555333"/>
              <a:gd name="connsiteY1" fmla="*/ 57584 h 854519"/>
              <a:gd name="connsiteX2" fmla="*/ 366712 w 555333"/>
              <a:gd name="connsiteY2" fmla="*/ 329047 h 854519"/>
              <a:gd name="connsiteX3" fmla="*/ 404812 w 555333"/>
              <a:gd name="connsiteY3" fmla="*/ 363972 h 854519"/>
              <a:gd name="connsiteX4" fmla="*/ 333375 w 555333"/>
              <a:gd name="connsiteY4" fmla="*/ 373497 h 854519"/>
              <a:gd name="connsiteX5" fmla="*/ 0 w 555333"/>
              <a:gd name="connsiteY5" fmla="*/ 854509 h 854519"/>
              <a:gd name="connsiteX6" fmla="*/ 336550 w 555333"/>
              <a:gd name="connsiteY6" fmla="*/ 359209 h 854519"/>
              <a:gd name="connsiteX7" fmla="*/ 541337 w 555333"/>
              <a:gd name="connsiteY7" fmla="*/ 46472 h 854519"/>
              <a:gd name="connsiteX8" fmla="*/ 514350 w 555333"/>
              <a:gd name="connsiteY8" fmla="*/ 2022 h 85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333" h="854519">
                <a:moveTo>
                  <a:pt x="514350" y="2022"/>
                </a:moveTo>
                <a:cubicBezTo>
                  <a:pt x="515673" y="3874"/>
                  <a:pt x="573881" y="3080"/>
                  <a:pt x="549275" y="57584"/>
                </a:cubicBezTo>
                <a:cubicBezTo>
                  <a:pt x="524669" y="112088"/>
                  <a:pt x="390789" y="277982"/>
                  <a:pt x="366712" y="329047"/>
                </a:cubicBezTo>
                <a:cubicBezTo>
                  <a:pt x="342635" y="380112"/>
                  <a:pt x="410368" y="356564"/>
                  <a:pt x="404812" y="363972"/>
                </a:cubicBezTo>
                <a:cubicBezTo>
                  <a:pt x="399256" y="371380"/>
                  <a:pt x="400844" y="291741"/>
                  <a:pt x="333375" y="373497"/>
                </a:cubicBezTo>
                <a:cubicBezTo>
                  <a:pt x="265906" y="455253"/>
                  <a:pt x="-529" y="856890"/>
                  <a:pt x="0" y="854509"/>
                </a:cubicBezTo>
                <a:cubicBezTo>
                  <a:pt x="529" y="852128"/>
                  <a:pt x="246327" y="493882"/>
                  <a:pt x="336550" y="359209"/>
                </a:cubicBezTo>
                <a:cubicBezTo>
                  <a:pt x="426773" y="224536"/>
                  <a:pt x="509058" y="103622"/>
                  <a:pt x="541337" y="46472"/>
                </a:cubicBezTo>
                <a:cubicBezTo>
                  <a:pt x="573616" y="-10678"/>
                  <a:pt x="513027" y="170"/>
                  <a:pt x="514350" y="202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5EFC2171-0B39-42FE-A6A4-F8FB839099BD}"/>
              </a:ext>
            </a:extLst>
          </p:cNvPr>
          <p:cNvSpPr/>
          <p:nvPr/>
        </p:nvSpPr>
        <p:spPr>
          <a:xfrm>
            <a:off x="4974618" y="3267738"/>
            <a:ext cx="375492" cy="546467"/>
          </a:xfrm>
          <a:custGeom>
            <a:avLst/>
            <a:gdLst>
              <a:gd name="connsiteX0" fmla="*/ 375257 w 375492"/>
              <a:gd name="connsiteY0" fmla="*/ 925 h 546467"/>
              <a:gd name="connsiteX1" fmla="*/ 21245 w 375492"/>
              <a:gd name="connsiteY1" fmla="*/ 524800 h 546467"/>
              <a:gd name="connsiteX2" fmla="*/ 75220 w 375492"/>
              <a:gd name="connsiteY2" fmla="*/ 400975 h 546467"/>
              <a:gd name="connsiteX3" fmla="*/ 375257 w 375492"/>
              <a:gd name="connsiteY3" fmla="*/ 925 h 54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492" h="546467">
                <a:moveTo>
                  <a:pt x="375257" y="925"/>
                </a:moveTo>
                <a:cubicBezTo>
                  <a:pt x="366261" y="21563"/>
                  <a:pt x="71251" y="458125"/>
                  <a:pt x="21245" y="524800"/>
                </a:cubicBezTo>
                <a:cubicBezTo>
                  <a:pt x="-28761" y="591475"/>
                  <a:pt x="17806" y="491198"/>
                  <a:pt x="75220" y="400975"/>
                </a:cubicBezTo>
                <a:cubicBezTo>
                  <a:pt x="132634" y="310752"/>
                  <a:pt x="384253" y="-19713"/>
                  <a:pt x="375257" y="92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6230F72D-5D5F-4E53-8F0E-5A5F4CAAAE75}"/>
              </a:ext>
            </a:extLst>
          </p:cNvPr>
          <p:cNvSpPr/>
          <p:nvPr/>
        </p:nvSpPr>
        <p:spPr>
          <a:xfrm>
            <a:off x="1093549" y="-42526"/>
            <a:ext cx="3758295" cy="2989623"/>
          </a:xfrm>
          <a:custGeom>
            <a:avLst/>
            <a:gdLst>
              <a:gd name="connsiteX0" fmla="*/ 49451 w 3758295"/>
              <a:gd name="connsiteY0" fmla="*/ 48876 h 2989623"/>
              <a:gd name="connsiteX1" fmla="*/ 138351 w 3758295"/>
              <a:gd name="connsiteY1" fmla="*/ 112376 h 2989623"/>
              <a:gd name="connsiteX2" fmla="*/ 925751 w 3758295"/>
              <a:gd name="connsiteY2" fmla="*/ 760076 h 2989623"/>
              <a:gd name="connsiteX3" fmla="*/ 3688001 w 3758295"/>
              <a:gd name="connsiteY3" fmla="*/ 2931776 h 2989623"/>
              <a:gd name="connsiteX4" fmla="*/ 2995851 w 3758295"/>
              <a:gd name="connsiteY4" fmla="*/ 2411076 h 2989623"/>
              <a:gd name="connsiteX5" fmla="*/ 671751 w 3758295"/>
              <a:gd name="connsiteY5" fmla="*/ 626726 h 2989623"/>
              <a:gd name="connsiteX6" fmla="*/ 49451 w 3758295"/>
              <a:gd name="connsiteY6" fmla="*/ 48876 h 298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8295" h="2989623">
                <a:moveTo>
                  <a:pt x="49451" y="48876"/>
                </a:moveTo>
                <a:cubicBezTo>
                  <a:pt x="-39449" y="-36849"/>
                  <a:pt x="-7699" y="-6157"/>
                  <a:pt x="138351" y="112376"/>
                </a:cubicBezTo>
                <a:cubicBezTo>
                  <a:pt x="284401" y="230909"/>
                  <a:pt x="925751" y="760076"/>
                  <a:pt x="925751" y="760076"/>
                </a:cubicBezTo>
                <a:lnTo>
                  <a:pt x="3688001" y="2931776"/>
                </a:lnTo>
                <a:cubicBezTo>
                  <a:pt x="4033018" y="3206943"/>
                  <a:pt x="2995851" y="2411076"/>
                  <a:pt x="2995851" y="2411076"/>
                </a:cubicBezTo>
                <a:cubicBezTo>
                  <a:pt x="2493143" y="2026901"/>
                  <a:pt x="1161759" y="1025718"/>
                  <a:pt x="671751" y="626726"/>
                </a:cubicBezTo>
                <a:cubicBezTo>
                  <a:pt x="181743" y="227734"/>
                  <a:pt x="138351" y="134601"/>
                  <a:pt x="49451" y="4887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A3DEB24-333E-44B5-AC67-5011B71F3A94}"/>
              </a:ext>
            </a:extLst>
          </p:cNvPr>
          <p:cNvSpPr/>
          <p:nvPr/>
        </p:nvSpPr>
        <p:spPr>
          <a:xfrm>
            <a:off x="4686608" y="2855311"/>
            <a:ext cx="464887" cy="233806"/>
          </a:xfrm>
          <a:custGeom>
            <a:avLst/>
            <a:gdLst>
              <a:gd name="connsiteX0" fmla="*/ 1809 w 464887"/>
              <a:gd name="connsiteY0" fmla="*/ 2189 h 233806"/>
              <a:gd name="connsiteX1" fmla="*/ 188075 w 464887"/>
              <a:gd name="connsiteY1" fmla="*/ 48756 h 233806"/>
              <a:gd name="connsiteX2" fmla="*/ 221942 w 464887"/>
              <a:gd name="connsiteY2" fmla="*/ 48756 h 233806"/>
              <a:gd name="connsiteX3" fmla="*/ 306609 w 464887"/>
              <a:gd name="connsiteY3" fmla="*/ 148239 h 233806"/>
              <a:gd name="connsiteX4" fmla="*/ 389159 w 464887"/>
              <a:gd name="connsiteY4" fmla="*/ 177872 h 233806"/>
              <a:gd name="connsiteX5" fmla="*/ 463242 w 464887"/>
              <a:gd name="connsiteY5" fmla="*/ 232906 h 233806"/>
              <a:gd name="connsiteX6" fmla="*/ 315075 w 464887"/>
              <a:gd name="connsiteY6" fmla="*/ 129189 h 233806"/>
              <a:gd name="connsiteX7" fmla="*/ 1809 w 464887"/>
              <a:gd name="connsiteY7" fmla="*/ 2189 h 23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887" h="233806">
                <a:moveTo>
                  <a:pt x="1809" y="2189"/>
                </a:moveTo>
                <a:cubicBezTo>
                  <a:pt x="-19358" y="-11216"/>
                  <a:pt x="151386" y="40995"/>
                  <a:pt x="188075" y="48756"/>
                </a:cubicBezTo>
                <a:cubicBezTo>
                  <a:pt x="224764" y="56517"/>
                  <a:pt x="202186" y="32176"/>
                  <a:pt x="221942" y="48756"/>
                </a:cubicBezTo>
                <a:cubicBezTo>
                  <a:pt x="241698" y="65336"/>
                  <a:pt x="278740" y="126720"/>
                  <a:pt x="306609" y="148239"/>
                </a:cubicBezTo>
                <a:cubicBezTo>
                  <a:pt x="334479" y="169758"/>
                  <a:pt x="363054" y="163761"/>
                  <a:pt x="389159" y="177872"/>
                </a:cubicBezTo>
                <a:cubicBezTo>
                  <a:pt x="415264" y="191983"/>
                  <a:pt x="475589" y="241020"/>
                  <a:pt x="463242" y="232906"/>
                </a:cubicBezTo>
                <a:cubicBezTo>
                  <a:pt x="450895" y="224792"/>
                  <a:pt x="389511" y="165878"/>
                  <a:pt x="315075" y="129189"/>
                </a:cubicBezTo>
                <a:cubicBezTo>
                  <a:pt x="240639" y="92500"/>
                  <a:pt x="22976" y="15594"/>
                  <a:pt x="1809" y="218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22003D8C-945B-4926-9C8F-1365348B7BBD}"/>
              </a:ext>
            </a:extLst>
          </p:cNvPr>
          <p:cNvSpPr/>
          <p:nvPr/>
        </p:nvSpPr>
        <p:spPr>
          <a:xfrm>
            <a:off x="4698978" y="2850740"/>
            <a:ext cx="372557" cy="356245"/>
          </a:xfrm>
          <a:custGeom>
            <a:avLst/>
            <a:gdLst>
              <a:gd name="connsiteX0" fmla="*/ 22 w 372557"/>
              <a:gd name="connsiteY0" fmla="*/ 410 h 356245"/>
              <a:gd name="connsiteX1" fmla="*/ 186289 w 372557"/>
              <a:gd name="connsiteY1" fmla="*/ 171860 h 356245"/>
              <a:gd name="connsiteX2" fmla="*/ 260372 w 372557"/>
              <a:gd name="connsiteY2" fmla="*/ 267110 h 356245"/>
              <a:gd name="connsiteX3" fmla="*/ 330222 w 372557"/>
              <a:gd name="connsiteY3" fmla="*/ 305210 h 356245"/>
              <a:gd name="connsiteX4" fmla="*/ 366205 w 372557"/>
              <a:gd name="connsiteY4" fmla="*/ 353893 h 356245"/>
              <a:gd name="connsiteX5" fmla="*/ 198989 w 372557"/>
              <a:gd name="connsiteY5" fmla="*/ 224777 h 356245"/>
              <a:gd name="connsiteX6" fmla="*/ 22 w 372557"/>
              <a:gd name="connsiteY6" fmla="*/ 410 h 35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557" h="356245">
                <a:moveTo>
                  <a:pt x="22" y="410"/>
                </a:moveTo>
                <a:cubicBezTo>
                  <a:pt x="-2095" y="-8410"/>
                  <a:pt x="142897" y="127410"/>
                  <a:pt x="186289" y="171860"/>
                </a:cubicBezTo>
                <a:cubicBezTo>
                  <a:pt x="229681" y="216310"/>
                  <a:pt x="236383" y="244885"/>
                  <a:pt x="260372" y="267110"/>
                </a:cubicBezTo>
                <a:cubicBezTo>
                  <a:pt x="284361" y="289335"/>
                  <a:pt x="312583" y="290746"/>
                  <a:pt x="330222" y="305210"/>
                </a:cubicBezTo>
                <a:cubicBezTo>
                  <a:pt x="347861" y="319674"/>
                  <a:pt x="388077" y="367298"/>
                  <a:pt x="366205" y="353893"/>
                </a:cubicBezTo>
                <a:cubicBezTo>
                  <a:pt x="344333" y="340488"/>
                  <a:pt x="261078" y="282632"/>
                  <a:pt x="198989" y="224777"/>
                </a:cubicBezTo>
                <a:cubicBezTo>
                  <a:pt x="136900" y="166922"/>
                  <a:pt x="2139" y="9230"/>
                  <a:pt x="22" y="41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DEBF9072-F679-4EFC-B6B5-5084FECD9224}"/>
              </a:ext>
            </a:extLst>
          </p:cNvPr>
          <p:cNvSpPr/>
          <p:nvPr/>
        </p:nvSpPr>
        <p:spPr>
          <a:xfrm>
            <a:off x="5262486" y="3024695"/>
            <a:ext cx="111317" cy="81204"/>
          </a:xfrm>
          <a:custGeom>
            <a:avLst/>
            <a:gdLst>
              <a:gd name="connsiteX0" fmla="*/ 77 w 111317"/>
              <a:gd name="connsiteY0" fmla="*/ 1080 h 81204"/>
              <a:gd name="connsiteX1" fmla="*/ 41352 w 111317"/>
              <a:gd name="connsiteY1" fmla="*/ 29655 h 81204"/>
              <a:gd name="connsiteX2" fmla="*/ 66752 w 111317"/>
              <a:gd name="connsiteY2" fmla="*/ 32830 h 81204"/>
              <a:gd name="connsiteX3" fmla="*/ 111202 w 111317"/>
              <a:gd name="connsiteY3" fmla="*/ 77280 h 81204"/>
              <a:gd name="connsiteX4" fmla="*/ 52464 w 111317"/>
              <a:gd name="connsiteY4" fmla="*/ 72518 h 81204"/>
              <a:gd name="connsiteX5" fmla="*/ 77 w 111317"/>
              <a:gd name="connsiteY5" fmla="*/ 1080 h 8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17" h="81204">
                <a:moveTo>
                  <a:pt x="77" y="1080"/>
                </a:moveTo>
                <a:cubicBezTo>
                  <a:pt x="-1775" y="-6064"/>
                  <a:pt x="30240" y="24363"/>
                  <a:pt x="41352" y="29655"/>
                </a:cubicBezTo>
                <a:cubicBezTo>
                  <a:pt x="52465" y="34947"/>
                  <a:pt x="55110" y="24893"/>
                  <a:pt x="66752" y="32830"/>
                </a:cubicBezTo>
                <a:cubicBezTo>
                  <a:pt x="78394" y="40768"/>
                  <a:pt x="113583" y="70665"/>
                  <a:pt x="111202" y="77280"/>
                </a:cubicBezTo>
                <a:cubicBezTo>
                  <a:pt x="108821" y="83895"/>
                  <a:pt x="70720" y="82043"/>
                  <a:pt x="52464" y="72518"/>
                </a:cubicBezTo>
                <a:cubicBezTo>
                  <a:pt x="34208" y="62993"/>
                  <a:pt x="1929" y="8224"/>
                  <a:pt x="77" y="108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2315D7AE-21AE-4870-ABA9-E99FD86632EE}"/>
              </a:ext>
            </a:extLst>
          </p:cNvPr>
          <p:cNvSpPr/>
          <p:nvPr/>
        </p:nvSpPr>
        <p:spPr>
          <a:xfrm>
            <a:off x="5209154" y="3078149"/>
            <a:ext cx="152637" cy="73201"/>
          </a:xfrm>
          <a:custGeom>
            <a:avLst/>
            <a:gdLst>
              <a:gd name="connsiteX0" fmla="*/ 2609 w 152637"/>
              <a:gd name="connsiteY0" fmla="*/ 14 h 73201"/>
              <a:gd name="connsiteX1" fmla="*/ 81984 w 152637"/>
              <a:gd name="connsiteY1" fmla="*/ 71451 h 73201"/>
              <a:gd name="connsiteX2" fmla="*/ 151834 w 152637"/>
              <a:gd name="connsiteY2" fmla="*/ 52401 h 73201"/>
              <a:gd name="connsiteX3" fmla="*/ 34359 w 152637"/>
              <a:gd name="connsiteY3" fmla="*/ 65101 h 73201"/>
              <a:gd name="connsiteX4" fmla="*/ 2609 w 152637"/>
              <a:gd name="connsiteY4" fmla="*/ 14 h 7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37" h="73201">
                <a:moveTo>
                  <a:pt x="2609" y="14"/>
                </a:moveTo>
                <a:cubicBezTo>
                  <a:pt x="10546" y="1072"/>
                  <a:pt x="57113" y="62720"/>
                  <a:pt x="81984" y="71451"/>
                </a:cubicBezTo>
                <a:cubicBezTo>
                  <a:pt x="106855" y="80182"/>
                  <a:pt x="159771" y="53459"/>
                  <a:pt x="151834" y="52401"/>
                </a:cubicBezTo>
                <a:cubicBezTo>
                  <a:pt x="143897" y="51343"/>
                  <a:pt x="63992" y="72245"/>
                  <a:pt x="34359" y="65101"/>
                </a:cubicBezTo>
                <a:cubicBezTo>
                  <a:pt x="4726" y="57957"/>
                  <a:pt x="-5328" y="-1044"/>
                  <a:pt x="2609" y="1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EDC2C85A-9527-4953-9B0D-8E5A802E1560}"/>
              </a:ext>
            </a:extLst>
          </p:cNvPr>
          <p:cNvSpPr/>
          <p:nvPr/>
        </p:nvSpPr>
        <p:spPr>
          <a:xfrm>
            <a:off x="5124187" y="3110190"/>
            <a:ext cx="98842" cy="102329"/>
          </a:xfrm>
          <a:custGeom>
            <a:avLst/>
            <a:gdLst>
              <a:gd name="connsiteX0" fmla="*/ 5026 w 98842"/>
              <a:gd name="connsiteY0" fmla="*/ 1310 h 102329"/>
              <a:gd name="connsiteX1" fmla="*/ 98688 w 98842"/>
              <a:gd name="connsiteY1" fmla="*/ 101323 h 102329"/>
              <a:gd name="connsiteX2" fmla="*/ 25663 w 98842"/>
              <a:gd name="connsiteY2" fmla="*/ 48935 h 102329"/>
              <a:gd name="connsiteX3" fmla="*/ 5026 w 98842"/>
              <a:gd name="connsiteY3" fmla="*/ 1310 h 10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42" h="102329">
                <a:moveTo>
                  <a:pt x="5026" y="1310"/>
                </a:moveTo>
                <a:cubicBezTo>
                  <a:pt x="17197" y="10041"/>
                  <a:pt x="95249" y="93386"/>
                  <a:pt x="98688" y="101323"/>
                </a:cubicBezTo>
                <a:cubicBezTo>
                  <a:pt x="102127" y="109260"/>
                  <a:pt x="47359" y="68250"/>
                  <a:pt x="25663" y="48935"/>
                </a:cubicBezTo>
                <a:cubicBezTo>
                  <a:pt x="3967" y="29620"/>
                  <a:pt x="-7145" y="-7421"/>
                  <a:pt x="5026" y="131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0056A353-E301-4BE9-B77F-1B0289CD969C}"/>
              </a:ext>
            </a:extLst>
          </p:cNvPr>
          <p:cNvSpPr/>
          <p:nvPr/>
        </p:nvSpPr>
        <p:spPr>
          <a:xfrm>
            <a:off x="4099556" y="3010606"/>
            <a:ext cx="213547" cy="100561"/>
          </a:xfrm>
          <a:custGeom>
            <a:avLst/>
            <a:gdLst>
              <a:gd name="connsiteX0" fmla="*/ 957 w 213547"/>
              <a:gd name="connsiteY0" fmla="*/ 882 h 100561"/>
              <a:gd name="connsiteX1" fmla="*/ 208919 w 213547"/>
              <a:gd name="connsiteY1" fmla="*/ 99307 h 100561"/>
              <a:gd name="connsiteX2" fmla="*/ 134307 w 213547"/>
              <a:gd name="connsiteY2" fmla="*/ 53269 h 100561"/>
              <a:gd name="connsiteX3" fmla="*/ 957 w 213547"/>
              <a:gd name="connsiteY3" fmla="*/ 882 h 10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47" h="100561">
                <a:moveTo>
                  <a:pt x="957" y="882"/>
                </a:moveTo>
                <a:cubicBezTo>
                  <a:pt x="13392" y="8555"/>
                  <a:pt x="186694" y="90576"/>
                  <a:pt x="208919" y="99307"/>
                </a:cubicBezTo>
                <a:cubicBezTo>
                  <a:pt x="231144" y="108038"/>
                  <a:pt x="167909" y="68879"/>
                  <a:pt x="134307" y="53269"/>
                </a:cubicBezTo>
                <a:cubicBezTo>
                  <a:pt x="100705" y="37659"/>
                  <a:pt x="-11478" y="-6791"/>
                  <a:pt x="957" y="88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228C661-525D-4E5A-949F-2F482CBDB567}"/>
              </a:ext>
            </a:extLst>
          </p:cNvPr>
          <p:cNvSpPr/>
          <p:nvPr/>
        </p:nvSpPr>
        <p:spPr>
          <a:xfrm>
            <a:off x="4275330" y="3101805"/>
            <a:ext cx="182210" cy="27931"/>
          </a:xfrm>
          <a:custGeom>
            <a:avLst/>
            <a:gdLst>
              <a:gd name="connsiteX0" fmla="*/ 2983 w 182210"/>
              <a:gd name="connsiteY0" fmla="*/ 170 h 27931"/>
              <a:gd name="connsiteX1" fmla="*/ 161733 w 182210"/>
              <a:gd name="connsiteY1" fmla="*/ 16045 h 27931"/>
              <a:gd name="connsiteX2" fmla="*/ 169670 w 182210"/>
              <a:gd name="connsiteY2" fmla="*/ 23983 h 27931"/>
              <a:gd name="connsiteX3" fmla="*/ 64895 w 182210"/>
              <a:gd name="connsiteY3" fmla="*/ 27158 h 27931"/>
              <a:gd name="connsiteX4" fmla="*/ 2983 w 182210"/>
              <a:gd name="connsiteY4" fmla="*/ 170 h 2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210" h="27931">
                <a:moveTo>
                  <a:pt x="2983" y="170"/>
                </a:moveTo>
                <a:cubicBezTo>
                  <a:pt x="19123" y="-1682"/>
                  <a:pt x="133952" y="12076"/>
                  <a:pt x="161733" y="16045"/>
                </a:cubicBezTo>
                <a:cubicBezTo>
                  <a:pt x="189514" y="20014"/>
                  <a:pt x="185810" y="22131"/>
                  <a:pt x="169670" y="23983"/>
                </a:cubicBezTo>
                <a:cubicBezTo>
                  <a:pt x="153530" y="25835"/>
                  <a:pt x="89501" y="29539"/>
                  <a:pt x="64895" y="27158"/>
                </a:cubicBezTo>
                <a:cubicBezTo>
                  <a:pt x="40289" y="24777"/>
                  <a:pt x="-13157" y="2022"/>
                  <a:pt x="2983" y="17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02AF921-19E7-4340-9390-075C0CBE4CF1}"/>
              </a:ext>
            </a:extLst>
          </p:cNvPr>
          <p:cNvSpPr/>
          <p:nvPr/>
        </p:nvSpPr>
        <p:spPr>
          <a:xfrm>
            <a:off x="4413251" y="3130976"/>
            <a:ext cx="620916" cy="48537"/>
          </a:xfrm>
          <a:custGeom>
            <a:avLst/>
            <a:gdLst>
              <a:gd name="connsiteX0" fmla="*/ 15874 w 620916"/>
              <a:gd name="connsiteY0" fmla="*/ 5924 h 48537"/>
              <a:gd name="connsiteX1" fmla="*/ 347662 w 620916"/>
              <a:gd name="connsiteY1" fmla="*/ 47199 h 48537"/>
              <a:gd name="connsiteX2" fmla="*/ 617537 w 620916"/>
              <a:gd name="connsiteY2" fmla="*/ 37674 h 48537"/>
              <a:gd name="connsiteX3" fmla="*/ 506412 w 620916"/>
              <a:gd name="connsiteY3" fmla="*/ 29737 h 48537"/>
              <a:gd name="connsiteX4" fmla="*/ 100012 w 620916"/>
              <a:gd name="connsiteY4" fmla="*/ 2749 h 48537"/>
              <a:gd name="connsiteX5" fmla="*/ 15874 w 620916"/>
              <a:gd name="connsiteY5" fmla="*/ 5924 h 4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916" h="48537">
                <a:moveTo>
                  <a:pt x="15874" y="5924"/>
                </a:moveTo>
                <a:cubicBezTo>
                  <a:pt x="57149" y="13332"/>
                  <a:pt x="247385" y="41907"/>
                  <a:pt x="347662" y="47199"/>
                </a:cubicBezTo>
                <a:cubicBezTo>
                  <a:pt x="447939" y="52491"/>
                  <a:pt x="591079" y="40584"/>
                  <a:pt x="617537" y="37674"/>
                </a:cubicBezTo>
                <a:cubicBezTo>
                  <a:pt x="643995" y="34764"/>
                  <a:pt x="506412" y="29737"/>
                  <a:pt x="506412" y="29737"/>
                </a:cubicBezTo>
                <a:lnTo>
                  <a:pt x="100012" y="2749"/>
                </a:lnTo>
                <a:cubicBezTo>
                  <a:pt x="17727" y="-1220"/>
                  <a:pt x="-25401" y="-1484"/>
                  <a:pt x="15874" y="592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4C3FB844-D9C4-454F-A3F9-FC58CF57F476}"/>
              </a:ext>
            </a:extLst>
          </p:cNvPr>
          <p:cNvSpPr/>
          <p:nvPr/>
        </p:nvSpPr>
        <p:spPr>
          <a:xfrm>
            <a:off x="4681180" y="3093505"/>
            <a:ext cx="257589" cy="318577"/>
          </a:xfrm>
          <a:custGeom>
            <a:avLst/>
            <a:gdLst>
              <a:gd name="connsiteX0" fmla="*/ 257533 w 257589"/>
              <a:gd name="connsiteY0" fmla="*/ 533 h 318577"/>
              <a:gd name="connsiteX1" fmla="*/ 24170 w 257589"/>
              <a:gd name="connsiteY1" fmla="*/ 298983 h 318577"/>
              <a:gd name="connsiteX2" fmla="*/ 9883 w 257589"/>
              <a:gd name="connsiteY2" fmla="*/ 283108 h 318577"/>
              <a:gd name="connsiteX3" fmla="*/ 46395 w 257589"/>
              <a:gd name="connsiteY3" fmla="*/ 227545 h 318577"/>
              <a:gd name="connsiteX4" fmla="*/ 257533 w 257589"/>
              <a:gd name="connsiteY4" fmla="*/ 533 h 31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89" h="318577">
                <a:moveTo>
                  <a:pt x="257533" y="533"/>
                </a:moveTo>
                <a:cubicBezTo>
                  <a:pt x="253829" y="12439"/>
                  <a:pt x="65445" y="251887"/>
                  <a:pt x="24170" y="298983"/>
                </a:cubicBezTo>
                <a:cubicBezTo>
                  <a:pt x="-17105" y="346079"/>
                  <a:pt x="6179" y="295014"/>
                  <a:pt x="9883" y="283108"/>
                </a:cubicBezTo>
                <a:cubicBezTo>
                  <a:pt x="13587" y="271202"/>
                  <a:pt x="9618" y="275699"/>
                  <a:pt x="46395" y="227545"/>
                </a:cubicBezTo>
                <a:cubicBezTo>
                  <a:pt x="83172" y="179391"/>
                  <a:pt x="261237" y="-11373"/>
                  <a:pt x="257533" y="53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BC3B1612-0110-47D3-A00A-7285DBD9C1AB}"/>
              </a:ext>
            </a:extLst>
          </p:cNvPr>
          <p:cNvSpPr/>
          <p:nvPr/>
        </p:nvSpPr>
        <p:spPr>
          <a:xfrm>
            <a:off x="4765282" y="3176342"/>
            <a:ext cx="465932" cy="476475"/>
          </a:xfrm>
          <a:custGeom>
            <a:avLst/>
            <a:gdLst>
              <a:gd name="connsiteX0" fmla="*/ 460768 w 465932"/>
              <a:gd name="connsiteY0" fmla="*/ 31996 h 476475"/>
              <a:gd name="connsiteX1" fmla="*/ 336943 w 465932"/>
              <a:gd name="connsiteY1" fmla="*/ 22471 h 476475"/>
              <a:gd name="connsiteX2" fmla="*/ 184543 w 465932"/>
              <a:gd name="connsiteY2" fmla="*/ 244721 h 476475"/>
              <a:gd name="connsiteX3" fmla="*/ 49606 w 465932"/>
              <a:gd name="connsiteY3" fmla="*/ 414583 h 476475"/>
              <a:gd name="connsiteX4" fmla="*/ 5156 w 465932"/>
              <a:gd name="connsiteY4" fmla="*/ 466971 h 476475"/>
              <a:gd name="connsiteX5" fmla="*/ 157556 w 465932"/>
              <a:gd name="connsiteY5" fmla="*/ 238371 h 476475"/>
              <a:gd name="connsiteX6" fmla="*/ 460768 w 465932"/>
              <a:gd name="connsiteY6" fmla="*/ 31996 h 4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32" h="476475">
                <a:moveTo>
                  <a:pt x="460768" y="31996"/>
                </a:moveTo>
                <a:cubicBezTo>
                  <a:pt x="490666" y="-3987"/>
                  <a:pt x="382980" y="-12983"/>
                  <a:pt x="336943" y="22471"/>
                </a:cubicBezTo>
                <a:cubicBezTo>
                  <a:pt x="290906" y="57925"/>
                  <a:pt x="232432" y="179369"/>
                  <a:pt x="184543" y="244721"/>
                </a:cubicBezTo>
                <a:cubicBezTo>
                  <a:pt x="136654" y="310073"/>
                  <a:pt x="79504" y="377541"/>
                  <a:pt x="49606" y="414583"/>
                </a:cubicBezTo>
                <a:cubicBezTo>
                  <a:pt x="19708" y="451625"/>
                  <a:pt x="-12836" y="496340"/>
                  <a:pt x="5156" y="466971"/>
                </a:cubicBezTo>
                <a:cubicBezTo>
                  <a:pt x="23148" y="437602"/>
                  <a:pt x="84266" y="315365"/>
                  <a:pt x="157556" y="238371"/>
                </a:cubicBezTo>
                <a:cubicBezTo>
                  <a:pt x="230846" y="161377"/>
                  <a:pt x="430870" y="67979"/>
                  <a:pt x="460768" y="3199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47B84D79-5E9D-4070-8779-06F9A613C188}"/>
              </a:ext>
            </a:extLst>
          </p:cNvPr>
          <p:cNvSpPr/>
          <p:nvPr/>
        </p:nvSpPr>
        <p:spPr>
          <a:xfrm>
            <a:off x="4741507" y="3189847"/>
            <a:ext cx="320819" cy="449491"/>
          </a:xfrm>
          <a:custGeom>
            <a:avLst/>
            <a:gdLst>
              <a:gd name="connsiteX0" fmla="*/ 319443 w 320819"/>
              <a:gd name="connsiteY0" fmla="*/ 2616 h 449491"/>
              <a:gd name="connsiteX1" fmla="*/ 157518 w 320819"/>
              <a:gd name="connsiteY1" fmla="*/ 197878 h 449491"/>
              <a:gd name="connsiteX2" fmla="*/ 84493 w 320819"/>
              <a:gd name="connsiteY2" fmla="*/ 174066 h 449491"/>
              <a:gd name="connsiteX3" fmla="*/ 135293 w 320819"/>
              <a:gd name="connsiteY3" fmla="*/ 224866 h 449491"/>
              <a:gd name="connsiteX4" fmla="*/ 16231 w 320819"/>
              <a:gd name="connsiteY4" fmla="*/ 401078 h 449491"/>
              <a:gd name="connsiteX5" fmla="*/ 1943 w 320819"/>
              <a:gd name="connsiteY5" fmla="*/ 440766 h 449491"/>
              <a:gd name="connsiteX6" fmla="*/ 24168 w 320819"/>
              <a:gd name="connsiteY6" fmla="*/ 442353 h 449491"/>
              <a:gd name="connsiteX7" fmla="*/ 57506 w 320819"/>
              <a:gd name="connsiteY7" fmla="*/ 361391 h 449491"/>
              <a:gd name="connsiteX8" fmla="*/ 319443 w 320819"/>
              <a:gd name="connsiteY8" fmla="*/ 2616 h 44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819" h="449491">
                <a:moveTo>
                  <a:pt x="319443" y="2616"/>
                </a:moveTo>
                <a:cubicBezTo>
                  <a:pt x="336112" y="-24636"/>
                  <a:pt x="196676" y="169303"/>
                  <a:pt x="157518" y="197878"/>
                </a:cubicBezTo>
                <a:cubicBezTo>
                  <a:pt x="118360" y="226453"/>
                  <a:pt x="88197" y="169568"/>
                  <a:pt x="84493" y="174066"/>
                </a:cubicBezTo>
                <a:cubicBezTo>
                  <a:pt x="80789" y="178564"/>
                  <a:pt x="146670" y="187031"/>
                  <a:pt x="135293" y="224866"/>
                </a:cubicBezTo>
                <a:cubicBezTo>
                  <a:pt x="123916" y="262701"/>
                  <a:pt x="38456" y="365095"/>
                  <a:pt x="16231" y="401078"/>
                </a:cubicBezTo>
                <a:cubicBezTo>
                  <a:pt x="-5994" y="437061"/>
                  <a:pt x="620" y="433887"/>
                  <a:pt x="1943" y="440766"/>
                </a:cubicBezTo>
                <a:cubicBezTo>
                  <a:pt x="3266" y="447645"/>
                  <a:pt x="14908" y="455582"/>
                  <a:pt x="24168" y="442353"/>
                </a:cubicBezTo>
                <a:cubicBezTo>
                  <a:pt x="33428" y="429124"/>
                  <a:pt x="7235" y="428860"/>
                  <a:pt x="57506" y="361391"/>
                </a:cubicBezTo>
                <a:cubicBezTo>
                  <a:pt x="107777" y="293922"/>
                  <a:pt x="302774" y="29868"/>
                  <a:pt x="319443" y="261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9B7778DE-37C2-427B-AD89-63C2DD70E674}"/>
              </a:ext>
            </a:extLst>
          </p:cNvPr>
          <p:cNvSpPr/>
          <p:nvPr/>
        </p:nvSpPr>
        <p:spPr>
          <a:xfrm>
            <a:off x="4741651" y="3174556"/>
            <a:ext cx="144675" cy="279885"/>
          </a:xfrm>
          <a:custGeom>
            <a:avLst/>
            <a:gdLst>
              <a:gd name="connsiteX0" fmla="*/ 144674 w 144675"/>
              <a:gd name="connsiteY0" fmla="*/ 444 h 279885"/>
              <a:gd name="connsiteX1" fmla="*/ 12912 w 144675"/>
              <a:gd name="connsiteY1" fmla="*/ 268732 h 279885"/>
              <a:gd name="connsiteX2" fmla="*/ 16087 w 144675"/>
              <a:gd name="connsiteY2" fmla="*/ 206819 h 279885"/>
              <a:gd name="connsiteX3" fmla="*/ 144674 w 144675"/>
              <a:gd name="connsiteY3" fmla="*/ 444 h 2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5" h="279885">
                <a:moveTo>
                  <a:pt x="144674" y="444"/>
                </a:moveTo>
                <a:cubicBezTo>
                  <a:pt x="144145" y="10763"/>
                  <a:pt x="34343" y="234336"/>
                  <a:pt x="12912" y="268732"/>
                </a:cubicBezTo>
                <a:cubicBezTo>
                  <a:pt x="-8519" y="303128"/>
                  <a:pt x="-317" y="251005"/>
                  <a:pt x="16087" y="206819"/>
                </a:cubicBezTo>
                <a:cubicBezTo>
                  <a:pt x="32491" y="162634"/>
                  <a:pt x="145203" y="-9875"/>
                  <a:pt x="144674" y="44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C981F696-F2DD-40FD-AB06-6FB01A081F6E}"/>
              </a:ext>
            </a:extLst>
          </p:cNvPr>
          <p:cNvSpPr/>
          <p:nvPr/>
        </p:nvSpPr>
        <p:spPr>
          <a:xfrm>
            <a:off x="4948154" y="3403336"/>
            <a:ext cx="59614" cy="199179"/>
          </a:xfrm>
          <a:custGeom>
            <a:avLst/>
            <a:gdLst>
              <a:gd name="connsiteX0" fmla="*/ 84 w 59614"/>
              <a:gd name="connsiteY0" fmla="*/ 264 h 199179"/>
              <a:gd name="connsiteX1" fmla="*/ 58821 w 59614"/>
              <a:gd name="connsiteY1" fmla="*/ 41539 h 199179"/>
              <a:gd name="connsiteX2" fmla="*/ 35009 w 59614"/>
              <a:gd name="connsiteY2" fmla="*/ 198702 h 199179"/>
              <a:gd name="connsiteX3" fmla="*/ 49296 w 59614"/>
              <a:gd name="connsiteY3" fmla="*/ 89164 h 199179"/>
              <a:gd name="connsiteX4" fmla="*/ 46121 w 59614"/>
              <a:gd name="connsiteY4" fmla="*/ 54239 h 199179"/>
              <a:gd name="connsiteX5" fmla="*/ 84 w 59614"/>
              <a:gd name="connsiteY5" fmla="*/ 264 h 19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4" h="199179">
                <a:moveTo>
                  <a:pt x="84" y="264"/>
                </a:moveTo>
                <a:cubicBezTo>
                  <a:pt x="2201" y="-1853"/>
                  <a:pt x="53000" y="8466"/>
                  <a:pt x="58821" y="41539"/>
                </a:cubicBezTo>
                <a:cubicBezTo>
                  <a:pt x="64642" y="74612"/>
                  <a:pt x="36597" y="190764"/>
                  <a:pt x="35009" y="198702"/>
                </a:cubicBezTo>
                <a:cubicBezTo>
                  <a:pt x="33421" y="206640"/>
                  <a:pt x="47444" y="113241"/>
                  <a:pt x="49296" y="89164"/>
                </a:cubicBezTo>
                <a:cubicBezTo>
                  <a:pt x="51148" y="65087"/>
                  <a:pt x="56175" y="67468"/>
                  <a:pt x="46121" y="54239"/>
                </a:cubicBezTo>
                <a:cubicBezTo>
                  <a:pt x="36067" y="41010"/>
                  <a:pt x="-2033" y="2381"/>
                  <a:pt x="84" y="26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348391EC-0144-4716-96B7-91D622B2EB39}"/>
              </a:ext>
            </a:extLst>
          </p:cNvPr>
          <p:cNvSpPr/>
          <p:nvPr/>
        </p:nvSpPr>
        <p:spPr>
          <a:xfrm>
            <a:off x="4962045" y="3428685"/>
            <a:ext cx="19737" cy="181606"/>
          </a:xfrm>
          <a:custGeom>
            <a:avLst/>
            <a:gdLst>
              <a:gd name="connsiteX0" fmla="*/ 10005 w 19737"/>
              <a:gd name="connsiteY0" fmla="*/ 1903 h 181606"/>
              <a:gd name="connsiteX1" fmla="*/ 19530 w 19737"/>
              <a:gd name="connsiteY1" fmla="*/ 179703 h 181606"/>
              <a:gd name="connsiteX2" fmla="*/ 480 w 19737"/>
              <a:gd name="connsiteY2" fmla="*/ 90803 h 181606"/>
              <a:gd name="connsiteX3" fmla="*/ 10005 w 19737"/>
              <a:gd name="connsiteY3" fmla="*/ 1903 h 18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7" h="181606">
                <a:moveTo>
                  <a:pt x="10005" y="1903"/>
                </a:moveTo>
                <a:cubicBezTo>
                  <a:pt x="13180" y="16720"/>
                  <a:pt x="21117" y="164886"/>
                  <a:pt x="19530" y="179703"/>
                </a:cubicBezTo>
                <a:cubicBezTo>
                  <a:pt x="17943" y="194520"/>
                  <a:pt x="3126" y="118849"/>
                  <a:pt x="480" y="90803"/>
                </a:cubicBezTo>
                <a:cubicBezTo>
                  <a:pt x="-2166" y="62757"/>
                  <a:pt x="6830" y="-12914"/>
                  <a:pt x="10005" y="190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B04E5BB7-529C-4C2D-8181-70D0DF02ECBC}"/>
              </a:ext>
            </a:extLst>
          </p:cNvPr>
          <p:cNvSpPr/>
          <p:nvPr/>
        </p:nvSpPr>
        <p:spPr>
          <a:xfrm>
            <a:off x="4905375" y="3435687"/>
            <a:ext cx="22055" cy="332504"/>
          </a:xfrm>
          <a:custGeom>
            <a:avLst/>
            <a:gdLst>
              <a:gd name="connsiteX0" fmla="*/ 19050 w 22055"/>
              <a:gd name="connsiteY0" fmla="*/ 2838 h 332504"/>
              <a:gd name="connsiteX1" fmla="*/ 0 w 22055"/>
              <a:gd name="connsiteY1" fmla="*/ 328276 h 332504"/>
              <a:gd name="connsiteX2" fmla="*/ 19050 w 22055"/>
              <a:gd name="connsiteY2" fmla="*/ 177463 h 332504"/>
              <a:gd name="connsiteX3" fmla="*/ 19050 w 22055"/>
              <a:gd name="connsiteY3" fmla="*/ 2838 h 3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5" h="332504">
                <a:moveTo>
                  <a:pt x="19050" y="2838"/>
                </a:moveTo>
                <a:cubicBezTo>
                  <a:pt x="15875" y="27973"/>
                  <a:pt x="0" y="299172"/>
                  <a:pt x="0" y="328276"/>
                </a:cubicBezTo>
                <a:cubicBezTo>
                  <a:pt x="0" y="357380"/>
                  <a:pt x="14287" y="228528"/>
                  <a:pt x="19050" y="177463"/>
                </a:cubicBezTo>
                <a:cubicBezTo>
                  <a:pt x="23813" y="126398"/>
                  <a:pt x="22225" y="-22297"/>
                  <a:pt x="19050" y="283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59B2427C-488F-4F27-99E5-2FBE218AB58F}"/>
              </a:ext>
            </a:extLst>
          </p:cNvPr>
          <p:cNvSpPr/>
          <p:nvPr/>
        </p:nvSpPr>
        <p:spPr>
          <a:xfrm>
            <a:off x="4970296" y="3573448"/>
            <a:ext cx="73192" cy="53990"/>
          </a:xfrm>
          <a:custGeom>
            <a:avLst/>
            <a:gdLst>
              <a:gd name="connsiteX0" fmla="*/ 73192 w 73192"/>
              <a:gd name="connsiteY0" fmla="*/ 53990 h 53990"/>
              <a:gd name="connsiteX1" fmla="*/ 167 w 73192"/>
              <a:gd name="connsiteY1" fmla="*/ 15 h 53990"/>
              <a:gd name="connsiteX2" fmla="*/ 73192 w 73192"/>
              <a:gd name="connsiteY2" fmla="*/ 53990 h 5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92" h="53990">
                <a:moveTo>
                  <a:pt x="73192" y="53990"/>
                </a:moveTo>
                <a:cubicBezTo>
                  <a:pt x="73192" y="53990"/>
                  <a:pt x="4400" y="-1043"/>
                  <a:pt x="167" y="15"/>
                </a:cubicBezTo>
                <a:cubicBezTo>
                  <a:pt x="-4066" y="1073"/>
                  <a:pt x="73192" y="53990"/>
                  <a:pt x="73192" y="5399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51B5948-5628-40E1-B3E8-B92A3B49F793}"/>
              </a:ext>
            </a:extLst>
          </p:cNvPr>
          <p:cNvSpPr/>
          <p:nvPr/>
        </p:nvSpPr>
        <p:spPr>
          <a:xfrm>
            <a:off x="4137610" y="3036667"/>
            <a:ext cx="404034" cy="287514"/>
          </a:xfrm>
          <a:custGeom>
            <a:avLst/>
            <a:gdLst>
              <a:gd name="connsiteX0" fmla="*/ 16878 w 404034"/>
              <a:gd name="connsiteY0" fmla="*/ 9746 h 287514"/>
              <a:gd name="connsiteX1" fmla="*/ 385178 w 404034"/>
              <a:gd name="connsiteY1" fmla="*/ 268508 h 287514"/>
              <a:gd name="connsiteX2" fmla="*/ 323265 w 404034"/>
              <a:gd name="connsiteY2" fmla="*/ 246283 h 287514"/>
              <a:gd name="connsiteX3" fmla="*/ 88315 w 404034"/>
              <a:gd name="connsiteY3" fmla="*/ 73246 h 287514"/>
              <a:gd name="connsiteX4" fmla="*/ 16878 w 404034"/>
              <a:gd name="connsiteY4" fmla="*/ 9746 h 28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34" h="287514">
                <a:moveTo>
                  <a:pt x="16878" y="9746"/>
                </a:moveTo>
                <a:cubicBezTo>
                  <a:pt x="66355" y="42290"/>
                  <a:pt x="334114" y="229085"/>
                  <a:pt x="385178" y="268508"/>
                </a:cubicBezTo>
                <a:cubicBezTo>
                  <a:pt x="436242" y="307931"/>
                  <a:pt x="372742" y="278827"/>
                  <a:pt x="323265" y="246283"/>
                </a:cubicBezTo>
                <a:cubicBezTo>
                  <a:pt x="273788" y="213739"/>
                  <a:pt x="139115" y="113198"/>
                  <a:pt x="88315" y="73246"/>
                </a:cubicBezTo>
                <a:cubicBezTo>
                  <a:pt x="37515" y="33294"/>
                  <a:pt x="-32599" y="-22798"/>
                  <a:pt x="16878" y="974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DE0B9567-452E-483D-94FB-BAF48D3017D4}"/>
              </a:ext>
            </a:extLst>
          </p:cNvPr>
          <p:cNvSpPr/>
          <p:nvPr/>
        </p:nvSpPr>
        <p:spPr>
          <a:xfrm>
            <a:off x="4480512" y="3300965"/>
            <a:ext cx="307922" cy="247253"/>
          </a:xfrm>
          <a:custGeom>
            <a:avLst/>
            <a:gdLst>
              <a:gd name="connsiteX0" fmla="*/ 23226 w 307922"/>
              <a:gd name="connsiteY0" fmla="*/ 1035 h 247253"/>
              <a:gd name="connsiteX1" fmla="*/ 74026 w 307922"/>
              <a:gd name="connsiteY1" fmla="*/ 94698 h 247253"/>
              <a:gd name="connsiteX2" fmla="*/ 175626 w 307922"/>
              <a:gd name="connsiteY2" fmla="*/ 161373 h 247253"/>
              <a:gd name="connsiteX3" fmla="*/ 307388 w 307922"/>
              <a:gd name="connsiteY3" fmla="*/ 247098 h 247253"/>
              <a:gd name="connsiteX4" fmla="*/ 213726 w 307922"/>
              <a:gd name="connsiteY4" fmla="*/ 178835 h 247253"/>
              <a:gd name="connsiteX5" fmla="*/ 15288 w 307922"/>
              <a:gd name="connsiteY5" fmla="*/ 51835 h 247253"/>
              <a:gd name="connsiteX6" fmla="*/ 23226 w 307922"/>
              <a:gd name="connsiteY6" fmla="*/ 1035 h 24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922" h="247253">
                <a:moveTo>
                  <a:pt x="23226" y="1035"/>
                </a:moveTo>
                <a:cubicBezTo>
                  <a:pt x="33016" y="8179"/>
                  <a:pt x="48626" y="67975"/>
                  <a:pt x="74026" y="94698"/>
                </a:cubicBezTo>
                <a:cubicBezTo>
                  <a:pt x="99426" y="121421"/>
                  <a:pt x="136732" y="135973"/>
                  <a:pt x="175626" y="161373"/>
                </a:cubicBezTo>
                <a:lnTo>
                  <a:pt x="307388" y="247098"/>
                </a:lnTo>
                <a:cubicBezTo>
                  <a:pt x="313738" y="250008"/>
                  <a:pt x="262409" y="211379"/>
                  <a:pt x="213726" y="178835"/>
                </a:cubicBezTo>
                <a:cubicBezTo>
                  <a:pt x="165043" y="146291"/>
                  <a:pt x="49419" y="78558"/>
                  <a:pt x="15288" y="51835"/>
                </a:cubicBezTo>
                <a:cubicBezTo>
                  <a:pt x="-18843" y="25112"/>
                  <a:pt x="13436" y="-6109"/>
                  <a:pt x="23226" y="103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6CBE6BBC-C339-43E0-BA96-2D30493CE36E}"/>
              </a:ext>
            </a:extLst>
          </p:cNvPr>
          <p:cNvSpPr/>
          <p:nvPr/>
        </p:nvSpPr>
        <p:spPr>
          <a:xfrm>
            <a:off x="4495629" y="3303566"/>
            <a:ext cx="413495" cy="249515"/>
          </a:xfrm>
          <a:custGeom>
            <a:avLst/>
            <a:gdLst>
              <a:gd name="connsiteX0" fmla="*/ 171 w 413495"/>
              <a:gd name="connsiteY0" fmla="*/ 22 h 249515"/>
              <a:gd name="connsiteX1" fmla="*/ 85896 w 413495"/>
              <a:gd name="connsiteY1" fmla="*/ 20659 h 249515"/>
              <a:gd name="connsiteX2" fmla="*/ 143046 w 413495"/>
              <a:gd name="connsiteY2" fmla="*/ 3197 h 249515"/>
              <a:gd name="connsiteX3" fmla="*/ 177971 w 413495"/>
              <a:gd name="connsiteY3" fmla="*/ 61934 h 249515"/>
              <a:gd name="connsiteX4" fmla="*/ 258934 w 413495"/>
              <a:gd name="connsiteY4" fmla="*/ 85747 h 249515"/>
              <a:gd name="connsiteX5" fmla="*/ 308146 w 413495"/>
              <a:gd name="connsiteY5" fmla="*/ 149247 h 249515"/>
              <a:gd name="connsiteX6" fmla="*/ 412921 w 413495"/>
              <a:gd name="connsiteY6" fmla="*/ 249259 h 249515"/>
              <a:gd name="connsiteX7" fmla="*/ 257346 w 413495"/>
              <a:gd name="connsiteY7" fmla="*/ 117497 h 249515"/>
              <a:gd name="connsiteX8" fmla="*/ 109709 w 413495"/>
              <a:gd name="connsiteY8" fmla="*/ 25422 h 249515"/>
              <a:gd name="connsiteX9" fmla="*/ 171 w 413495"/>
              <a:gd name="connsiteY9" fmla="*/ 22 h 2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495" h="249515">
                <a:moveTo>
                  <a:pt x="171" y="22"/>
                </a:moveTo>
                <a:cubicBezTo>
                  <a:pt x="-3798" y="-772"/>
                  <a:pt x="62084" y="20130"/>
                  <a:pt x="85896" y="20659"/>
                </a:cubicBezTo>
                <a:cubicBezTo>
                  <a:pt x="109708" y="21188"/>
                  <a:pt x="127700" y="-3682"/>
                  <a:pt x="143046" y="3197"/>
                </a:cubicBezTo>
                <a:cubicBezTo>
                  <a:pt x="158392" y="10076"/>
                  <a:pt x="158656" y="48176"/>
                  <a:pt x="177971" y="61934"/>
                </a:cubicBezTo>
                <a:cubicBezTo>
                  <a:pt x="197286" y="75692"/>
                  <a:pt x="237238" y="71195"/>
                  <a:pt x="258934" y="85747"/>
                </a:cubicBezTo>
                <a:cubicBezTo>
                  <a:pt x="280630" y="100299"/>
                  <a:pt x="282482" y="121995"/>
                  <a:pt x="308146" y="149247"/>
                </a:cubicBezTo>
                <a:cubicBezTo>
                  <a:pt x="333810" y="176499"/>
                  <a:pt x="421388" y="254551"/>
                  <a:pt x="412921" y="249259"/>
                </a:cubicBezTo>
                <a:cubicBezTo>
                  <a:pt x="404454" y="243967"/>
                  <a:pt x="307881" y="154803"/>
                  <a:pt x="257346" y="117497"/>
                </a:cubicBezTo>
                <a:cubicBezTo>
                  <a:pt x="206811" y="80191"/>
                  <a:pt x="149397" y="43414"/>
                  <a:pt x="109709" y="25422"/>
                </a:cubicBezTo>
                <a:cubicBezTo>
                  <a:pt x="70021" y="7430"/>
                  <a:pt x="4140" y="816"/>
                  <a:pt x="171" y="2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563E36AB-9F06-4EBD-84D8-6DA718333060}"/>
              </a:ext>
            </a:extLst>
          </p:cNvPr>
          <p:cNvSpPr/>
          <p:nvPr/>
        </p:nvSpPr>
        <p:spPr>
          <a:xfrm>
            <a:off x="4328031" y="3460035"/>
            <a:ext cx="330318" cy="447887"/>
          </a:xfrm>
          <a:custGeom>
            <a:avLst/>
            <a:gdLst>
              <a:gd name="connsiteX0" fmla="*/ 329694 w 330318"/>
              <a:gd name="connsiteY0" fmla="*/ 2303 h 447887"/>
              <a:gd name="connsiteX1" fmla="*/ 28069 w 330318"/>
              <a:gd name="connsiteY1" fmla="*/ 421403 h 447887"/>
              <a:gd name="connsiteX2" fmla="*/ 20132 w 330318"/>
              <a:gd name="connsiteY2" fmla="*/ 392828 h 447887"/>
              <a:gd name="connsiteX3" fmla="*/ 89982 w 330318"/>
              <a:gd name="connsiteY3" fmla="*/ 295990 h 447887"/>
              <a:gd name="connsiteX4" fmla="*/ 107444 w 330318"/>
              <a:gd name="connsiteY4" fmla="*/ 254715 h 447887"/>
              <a:gd name="connsiteX5" fmla="*/ 329694 w 330318"/>
              <a:gd name="connsiteY5" fmla="*/ 2303 h 44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318" h="447887">
                <a:moveTo>
                  <a:pt x="329694" y="2303"/>
                </a:moveTo>
                <a:cubicBezTo>
                  <a:pt x="316465" y="30084"/>
                  <a:pt x="79663" y="356316"/>
                  <a:pt x="28069" y="421403"/>
                </a:cubicBezTo>
                <a:cubicBezTo>
                  <a:pt x="-23525" y="486491"/>
                  <a:pt x="9813" y="413730"/>
                  <a:pt x="20132" y="392828"/>
                </a:cubicBezTo>
                <a:cubicBezTo>
                  <a:pt x="30451" y="371926"/>
                  <a:pt x="75430" y="319009"/>
                  <a:pt x="89982" y="295990"/>
                </a:cubicBezTo>
                <a:cubicBezTo>
                  <a:pt x="104534" y="272971"/>
                  <a:pt x="72784" y="303134"/>
                  <a:pt x="107444" y="254715"/>
                </a:cubicBezTo>
                <a:cubicBezTo>
                  <a:pt x="142104" y="206296"/>
                  <a:pt x="342923" y="-25478"/>
                  <a:pt x="329694" y="230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80DC5E25-49EE-46F7-887A-7248E9B16905}"/>
              </a:ext>
            </a:extLst>
          </p:cNvPr>
          <p:cNvSpPr/>
          <p:nvPr/>
        </p:nvSpPr>
        <p:spPr>
          <a:xfrm>
            <a:off x="4465994" y="3499587"/>
            <a:ext cx="255990" cy="512892"/>
          </a:xfrm>
          <a:custGeom>
            <a:avLst/>
            <a:gdLst>
              <a:gd name="connsiteX0" fmla="*/ 253644 w 255990"/>
              <a:gd name="connsiteY0" fmla="*/ 10376 h 512892"/>
              <a:gd name="connsiteX1" fmla="*/ 20281 w 255990"/>
              <a:gd name="connsiteY1" fmla="*/ 477101 h 512892"/>
              <a:gd name="connsiteX2" fmla="*/ 25044 w 255990"/>
              <a:gd name="connsiteY2" fmla="*/ 446938 h 512892"/>
              <a:gd name="connsiteX3" fmla="*/ 134581 w 255990"/>
              <a:gd name="connsiteY3" fmla="*/ 175476 h 512892"/>
              <a:gd name="connsiteX4" fmla="*/ 253644 w 255990"/>
              <a:gd name="connsiteY4" fmla="*/ 10376 h 51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90" h="512892">
                <a:moveTo>
                  <a:pt x="253644" y="10376"/>
                </a:moveTo>
                <a:cubicBezTo>
                  <a:pt x="234594" y="60647"/>
                  <a:pt x="58381" y="404341"/>
                  <a:pt x="20281" y="477101"/>
                </a:cubicBezTo>
                <a:cubicBezTo>
                  <a:pt x="-17819" y="549861"/>
                  <a:pt x="5994" y="497209"/>
                  <a:pt x="25044" y="446938"/>
                </a:cubicBezTo>
                <a:cubicBezTo>
                  <a:pt x="44094" y="396667"/>
                  <a:pt x="98598" y="245855"/>
                  <a:pt x="134581" y="175476"/>
                </a:cubicBezTo>
                <a:cubicBezTo>
                  <a:pt x="170564" y="105097"/>
                  <a:pt x="272694" y="-39895"/>
                  <a:pt x="253644" y="1037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779F8B92-4AD7-42D7-B32D-2440B4D78213}"/>
              </a:ext>
            </a:extLst>
          </p:cNvPr>
          <p:cNvSpPr/>
          <p:nvPr/>
        </p:nvSpPr>
        <p:spPr>
          <a:xfrm>
            <a:off x="4862400" y="3585480"/>
            <a:ext cx="21159" cy="217923"/>
          </a:xfrm>
          <a:custGeom>
            <a:avLst/>
            <a:gdLst>
              <a:gd name="connsiteX0" fmla="*/ 20750 w 21159"/>
              <a:gd name="connsiteY0" fmla="*/ 683 h 217923"/>
              <a:gd name="connsiteX1" fmla="*/ 12813 w 21159"/>
              <a:gd name="connsiteY1" fmla="*/ 211820 h 217923"/>
              <a:gd name="connsiteX2" fmla="*/ 113 w 21159"/>
              <a:gd name="connsiteY2" fmla="*/ 146733 h 217923"/>
              <a:gd name="connsiteX3" fmla="*/ 20750 w 21159"/>
              <a:gd name="connsiteY3" fmla="*/ 683 h 21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9" h="217923">
                <a:moveTo>
                  <a:pt x="20750" y="683"/>
                </a:moveTo>
                <a:cubicBezTo>
                  <a:pt x="22867" y="11531"/>
                  <a:pt x="16252" y="187478"/>
                  <a:pt x="12813" y="211820"/>
                </a:cubicBezTo>
                <a:cubicBezTo>
                  <a:pt x="9374" y="236162"/>
                  <a:pt x="-1210" y="182187"/>
                  <a:pt x="113" y="146733"/>
                </a:cubicBezTo>
                <a:cubicBezTo>
                  <a:pt x="1436" y="111279"/>
                  <a:pt x="18633" y="-10165"/>
                  <a:pt x="20750" y="68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F0AE9DD5-23EB-4C7A-9C12-D36B230C1664}"/>
              </a:ext>
            </a:extLst>
          </p:cNvPr>
          <p:cNvSpPr/>
          <p:nvPr/>
        </p:nvSpPr>
        <p:spPr>
          <a:xfrm>
            <a:off x="4789797" y="3575802"/>
            <a:ext cx="36237" cy="363592"/>
          </a:xfrm>
          <a:custGeom>
            <a:avLst/>
            <a:gdLst>
              <a:gd name="connsiteX0" fmla="*/ 36203 w 36237"/>
              <a:gd name="connsiteY0" fmla="*/ 836 h 363592"/>
              <a:gd name="connsiteX1" fmla="*/ 7628 w 36237"/>
              <a:gd name="connsiteY1" fmla="*/ 351673 h 363592"/>
              <a:gd name="connsiteX2" fmla="*/ 1278 w 36237"/>
              <a:gd name="connsiteY2" fmla="*/ 256423 h 363592"/>
              <a:gd name="connsiteX3" fmla="*/ 36203 w 36237"/>
              <a:gd name="connsiteY3" fmla="*/ 836 h 36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37" h="363592">
                <a:moveTo>
                  <a:pt x="36203" y="836"/>
                </a:moveTo>
                <a:cubicBezTo>
                  <a:pt x="37261" y="16711"/>
                  <a:pt x="13449" y="309075"/>
                  <a:pt x="7628" y="351673"/>
                </a:cubicBezTo>
                <a:cubicBezTo>
                  <a:pt x="1807" y="394271"/>
                  <a:pt x="-2162" y="313308"/>
                  <a:pt x="1278" y="256423"/>
                </a:cubicBezTo>
                <a:cubicBezTo>
                  <a:pt x="4718" y="199538"/>
                  <a:pt x="35145" y="-15039"/>
                  <a:pt x="36203" y="83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92D3BE52-19D2-44FC-B44A-09714D83BA59}"/>
              </a:ext>
            </a:extLst>
          </p:cNvPr>
          <p:cNvSpPr/>
          <p:nvPr/>
        </p:nvSpPr>
        <p:spPr>
          <a:xfrm>
            <a:off x="4765433" y="3674616"/>
            <a:ext cx="213462" cy="337459"/>
          </a:xfrm>
          <a:custGeom>
            <a:avLst/>
            <a:gdLst>
              <a:gd name="connsiteX0" fmla="*/ 212967 w 213462"/>
              <a:gd name="connsiteY0" fmla="*/ 447 h 337459"/>
              <a:gd name="connsiteX1" fmla="*/ 144705 w 213462"/>
              <a:gd name="connsiteY1" fmla="*/ 148084 h 337459"/>
              <a:gd name="connsiteX2" fmla="*/ 242 w 213462"/>
              <a:gd name="connsiteY2" fmla="*/ 336997 h 337459"/>
              <a:gd name="connsiteX3" fmla="*/ 112955 w 213462"/>
              <a:gd name="connsiteY3" fmla="*/ 195709 h 337459"/>
              <a:gd name="connsiteX4" fmla="*/ 212967 w 213462"/>
              <a:gd name="connsiteY4" fmla="*/ 447 h 33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62" h="337459">
                <a:moveTo>
                  <a:pt x="212967" y="447"/>
                </a:moveTo>
                <a:cubicBezTo>
                  <a:pt x="218259" y="-7490"/>
                  <a:pt x="180159" y="91992"/>
                  <a:pt x="144705" y="148084"/>
                </a:cubicBezTo>
                <a:cubicBezTo>
                  <a:pt x="109251" y="204176"/>
                  <a:pt x="5534" y="329060"/>
                  <a:pt x="242" y="336997"/>
                </a:cubicBezTo>
                <a:cubicBezTo>
                  <a:pt x="-5050" y="344934"/>
                  <a:pt x="77501" y="248890"/>
                  <a:pt x="112955" y="195709"/>
                </a:cubicBezTo>
                <a:cubicBezTo>
                  <a:pt x="148409" y="142528"/>
                  <a:pt x="207675" y="8384"/>
                  <a:pt x="212967" y="44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B15581CD-735C-491D-BB23-45206467DD89}"/>
              </a:ext>
            </a:extLst>
          </p:cNvPr>
          <p:cNvSpPr/>
          <p:nvPr/>
        </p:nvSpPr>
        <p:spPr>
          <a:xfrm>
            <a:off x="4673553" y="3673523"/>
            <a:ext cx="295770" cy="410334"/>
          </a:xfrm>
          <a:custGeom>
            <a:avLst/>
            <a:gdLst>
              <a:gd name="connsiteX0" fmla="*/ 295322 w 295770"/>
              <a:gd name="connsiteY0" fmla="*/ 1540 h 410334"/>
              <a:gd name="connsiteX1" fmla="*/ 115935 w 295770"/>
              <a:gd name="connsiteY1" fmla="*/ 263477 h 410334"/>
              <a:gd name="connsiteX2" fmla="*/ 69897 w 295770"/>
              <a:gd name="connsiteY2" fmla="*/ 333327 h 410334"/>
              <a:gd name="connsiteX3" fmla="*/ 47 w 295770"/>
              <a:gd name="connsiteY3" fmla="*/ 409527 h 410334"/>
              <a:gd name="connsiteX4" fmla="*/ 81010 w 295770"/>
              <a:gd name="connsiteY4" fmla="*/ 282527 h 410334"/>
              <a:gd name="connsiteX5" fmla="*/ 165147 w 295770"/>
              <a:gd name="connsiteY5" fmla="*/ 160290 h 410334"/>
              <a:gd name="connsiteX6" fmla="*/ 295322 w 295770"/>
              <a:gd name="connsiteY6" fmla="*/ 1540 h 4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770" h="410334">
                <a:moveTo>
                  <a:pt x="295322" y="1540"/>
                </a:moveTo>
                <a:cubicBezTo>
                  <a:pt x="287120" y="18738"/>
                  <a:pt x="153506" y="208179"/>
                  <a:pt x="115935" y="263477"/>
                </a:cubicBezTo>
                <a:cubicBezTo>
                  <a:pt x="78364" y="318775"/>
                  <a:pt x="89212" y="308985"/>
                  <a:pt x="69897" y="333327"/>
                </a:cubicBezTo>
                <a:cubicBezTo>
                  <a:pt x="50582" y="357669"/>
                  <a:pt x="-1805" y="417994"/>
                  <a:pt x="47" y="409527"/>
                </a:cubicBezTo>
                <a:cubicBezTo>
                  <a:pt x="1899" y="401060"/>
                  <a:pt x="53493" y="324066"/>
                  <a:pt x="81010" y="282527"/>
                </a:cubicBezTo>
                <a:cubicBezTo>
                  <a:pt x="108527" y="240988"/>
                  <a:pt x="133397" y="204740"/>
                  <a:pt x="165147" y="160290"/>
                </a:cubicBezTo>
                <a:cubicBezTo>
                  <a:pt x="196897" y="115840"/>
                  <a:pt x="303524" y="-15658"/>
                  <a:pt x="295322" y="154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8E4DCB78-FB44-4F4C-AB83-B80FCBCCAB39}"/>
              </a:ext>
            </a:extLst>
          </p:cNvPr>
          <p:cNvSpPr/>
          <p:nvPr/>
        </p:nvSpPr>
        <p:spPr>
          <a:xfrm>
            <a:off x="4966944" y="3804165"/>
            <a:ext cx="27759" cy="227017"/>
          </a:xfrm>
          <a:custGeom>
            <a:avLst/>
            <a:gdLst>
              <a:gd name="connsiteX0" fmla="*/ 13044 w 27759"/>
              <a:gd name="connsiteY0" fmla="*/ 2660 h 227017"/>
              <a:gd name="connsiteX1" fmla="*/ 344 w 27759"/>
              <a:gd name="connsiteY1" fmla="*/ 224910 h 227017"/>
              <a:gd name="connsiteX2" fmla="*/ 27331 w 27759"/>
              <a:gd name="connsiteY2" fmla="*/ 109023 h 227017"/>
              <a:gd name="connsiteX3" fmla="*/ 13044 w 27759"/>
              <a:gd name="connsiteY3" fmla="*/ 2660 h 2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59" h="227017">
                <a:moveTo>
                  <a:pt x="13044" y="2660"/>
                </a:moveTo>
                <a:cubicBezTo>
                  <a:pt x="8546" y="21974"/>
                  <a:pt x="-2037" y="207183"/>
                  <a:pt x="344" y="224910"/>
                </a:cubicBezTo>
                <a:cubicBezTo>
                  <a:pt x="2725" y="242637"/>
                  <a:pt x="24421" y="143683"/>
                  <a:pt x="27331" y="109023"/>
                </a:cubicBezTo>
                <a:cubicBezTo>
                  <a:pt x="30241" y="74363"/>
                  <a:pt x="17542" y="-16654"/>
                  <a:pt x="13044" y="266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A514A70D-05DD-4E1D-8C5F-950CA4661F29}"/>
              </a:ext>
            </a:extLst>
          </p:cNvPr>
          <p:cNvSpPr/>
          <p:nvPr/>
        </p:nvSpPr>
        <p:spPr>
          <a:xfrm>
            <a:off x="3682146" y="2716919"/>
            <a:ext cx="212438" cy="170246"/>
          </a:xfrm>
          <a:custGeom>
            <a:avLst/>
            <a:gdLst>
              <a:gd name="connsiteX0" fmla="*/ 4029 w 212438"/>
              <a:gd name="connsiteY0" fmla="*/ 881 h 170246"/>
              <a:gd name="connsiteX1" fmla="*/ 191354 w 212438"/>
              <a:gd name="connsiteY1" fmla="*/ 112006 h 170246"/>
              <a:gd name="connsiteX2" fmla="*/ 194529 w 212438"/>
              <a:gd name="connsiteY2" fmla="*/ 169156 h 170246"/>
              <a:gd name="connsiteX3" fmla="*/ 70704 w 212438"/>
              <a:gd name="connsiteY3" fmla="*/ 64381 h 170246"/>
              <a:gd name="connsiteX4" fmla="*/ 4029 w 212438"/>
              <a:gd name="connsiteY4" fmla="*/ 881 h 17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38" h="170246">
                <a:moveTo>
                  <a:pt x="4029" y="881"/>
                </a:moveTo>
                <a:cubicBezTo>
                  <a:pt x="24137" y="8818"/>
                  <a:pt x="159604" y="83960"/>
                  <a:pt x="191354" y="112006"/>
                </a:cubicBezTo>
                <a:cubicBezTo>
                  <a:pt x="223104" y="140052"/>
                  <a:pt x="214637" y="177093"/>
                  <a:pt x="194529" y="169156"/>
                </a:cubicBezTo>
                <a:cubicBezTo>
                  <a:pt x="174421" y="161219"/>
                  <a:pt x="97162" y="88193"/>
                  <a:pt x="70704" y="64381"/>
                </a:cubicBezTo>
                <a:cubicBezTo>
                  <a:pt x="44246" y="40569"/>
                  <a:pt x="-16079" y="-7056"/>
                  <a:pt x="4029" y="88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3F48F94E-333C-4C42-A123-96A20D0C4B57}"/>
              </a:ext>
            </a:extLst>
          </p:cNvPr>
          <p:cNvSpPr/>
          <p:nvPr/>
        </p:nvSpPr>
        <p:spPr>
          <a:xfrm>
            <a:off x="3874054" y="2826964"/>
            <a:ext cx="260883" cy="207484"/>
          </a:xfrm>
          <a:custGeom>
            <a:avLst/>
            <a:gdLst>
              <a:gd name="connsiteX0" fmla="*/ 5796 w 260883"/>
              <a:gd name="connsiteY0" fmla="*/ 1961 h 207484"/>
              <a:gd name="connsiteX1" fmla="*/ 259796 w 260883"/>
              <a:gd name="connsiteY1" fmla="*/ 205161 h 207484"/>
              <a:gd name="connsiteX2" fmla="*/ 94696 w 260883"/>
              <a:gd name="connsiteY2" fmla="*/ 106736 h 207484"/>
              <a:gd name="connsiteX3" fmla="*/ 5796 w 260883"/>
              <a:gd name="connsiteY3" fmla="*/ 1961 h 20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883" h="207484">
                <a:moveTo>
                  <a:pt x="5796" y="1961"/>
                </a:moveTo>
                <a:cubicBezTo>
                  <a:pt x="33313" y="18365"/>
                  <a:pt x="244979" y="187699"/>
                  <a:pt x="259796" y="205161"/>
                </a:cubicBezTo>
                <a:cubicBezTo>
                  <a:pt x="274613" y="222623"/>
                  <a:pt x="133854" y="136898"/>
                  <a:pt x="94696" y="106736"/>
                </a:cubicBezTo>
                <a:cubicBezTo>
                  <a:pt x="55538" y="76574"/>
                  <a:pt x="-21721" y="-14443"/>
                  <a:pt x="5796" y="196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C260B2E3-143C-40C9-98C3-D10DA995B3A4}"/>
              </a:ext>
            </a:extLst>
          </p:cNvPr>
          <p:cNvSpPr/>
          <p:nvPr/>
        </p:nvSpPr>
        <p:spPr>
          <a:xfrm>
            <a:off x="3353111" y="2465761"/>
            <a:ext cx="382989" cy="286909"/>
          </a:xfrm>
          <a:custGeom>
            <a:avLst/>
            <a:gdLst>
              <a:gd name="connsiteX0" fmla="*/ 2864 w 382989"/>
              <a:gd name="connsiteY0" fmla="*/ 1214 h 286909"/>
              <a:gd name="connsiteX1" fmla="*/ 377514 w 382989"/>
              <a:gd name="connsiteY1" fmla="*/ 280614 h 286909"/>
              <a:gd name="connsiteX2" fmla="*/ 212414 w 382989"/>
              <a:gd name="connsiteY2" fmla="*/ 182189 h 286909"/>
              <a:gd name="connsiteX3" fmla="*/ 2864 w 382989"/>
              <a:gd name="connsiteY3" fmla="*/ 1214 h 2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89" h="286909">
                <a:moveTo>
                  <a:pt x="2864" y="1214"/>
                </a:moveTo>
                <a:cubicBezTo>
                  <a:pt x="30381" y="17618"/>
                  <a:pt x="342589" y="250452"/>
                  <a:pt x="377514" y="280614"/>
                </a:cubicBezTo>
                <a:cubicBezTo>
                  <a:pt x="412439" y="310777"/>
                  <a:pt x="271152" y="225052"/>
                  <a:pt x="212414" y="182189"/>
                </a:cubicBezTo>
                <a:cubicBezTo>
                  <a:pt x="153676" y="139326"/>
                  <a:pt x="-24653" y="-15190"/>
                  <a:pt x="2864" y="121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877A24CB-9896-4A22-AFEE-E180CE50B220}"/>
              </a:ext>
            </a:extLst>
          </p:cNvPr>
          <p:cNvSpPr/>
          <p:nvPr/>
        </p:nvSpPr>
        <p:spPr>
          <a:xfrm>
            <a:off x="3105051" y="2266223"/>
            <a:ext cx="339997" cy="250374"/>
          </a:xfrm>
          <a:custGeom>
            <a:avLst/>
            <a:gdLst>
              <a:gd name="connsiteX0" fmla="*/ 99 w 339997"/>
              <a:gd name="connsiteY0" fmla="*/ 727 h 250374"/>
              <a:gd name="connsiteX1" fmla="*/ 184249 w 339997"/>
              <a:gd name="connsiteY1" fmla="*/ 188052 h 250374"/>
              <a:gd name="connsiteX2" fmla="*/ 339824 w 339997"/>
              <a:gd name="connsiteY2" fmla="*/ 248377 h 250374"/>
              <a:gd name="connsiteX3" fmla="*/ 209649 w 339997"/>
              <a:gd name="connsiteY3" fmla="*/ 127727 h 250374"/>
              <a:gd name="connsiteX4" fmla="*/ 99 w 339997"/>
              <a:gd name="connsiteY4" fmla="*/ 727 h 2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97" h="250374">
                <a:moveTo>
                  <a:pt x="99" y="727"/>
                </a:moveTo>
                <a:cubicBezTo>
                  <a:pt x="-4134" y="10781"/>
                  <a:pt x="127628" y="146777"/>
                  <a:pt x="184249" y="188052"/>
                </a:cubicBezTo>
                <a:cubicBezTo>
                  <a:pt x="240870" y="229327"/>
                  <a:pt x="335591" y="258431"/>
                  <a:pt x="339824" y="248377"/>
                </a:cubicBezTo>
                <a:cubicBezTo>
                  <a:pt x="344057" y="238323"/>
                  <a:pt x="269974" y="167944"/>
                  <a:pt x="209649" y="127727"/>
                </a:cubicBezTo>
                <a:cubicBezTo>
                  <a:pt x="149324" y="87510"/>
                  <a:pt x="4332" y="-9327"/>
                  <a:pt x="99" y="72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998F8383-E0D4-4708-9DD6-F77E866CFE23}"/>
              </a:ext>
            </a:extLst>
          </p:cNvPr>
          <p:cNvSpPr/>
          <p:nvPr/>
        </p:nvSpPr>
        <p:spPr>
          <a:xfrm>
            <a:off x="2714729" y="1966786"/>
            <a:ext cx="423103" cy="305775"/>
          </a:xfrm>
          <a:custGeom>
            <a:avLst/>
            <a:gdLst>
              <a:gd name="connsiteX0" fmla="*/ 3071 w 423103"/>
              <a:gd name="connsiteY0" fmla="*/ 8064 h 305775"/>
              <a:gd name="connsiteX1" fmla="*/ 50696 w 423103"/>
              <a:gd name="connsiteY1" fmla="*/ 33464 h 305775"/>
              <a:gd name="connsiteX2" fmla="*/ 415821 w 423103"/>
              <a:gd name="connsiteY2" fmla="*/ 300164 h 305775"/>
              <a:gd name="connsiteX3" fmla="*/ 282471 w 423103"/>
              <a:gd name="connsiteY3" fmla="*/ 211264 h 305775"/>
              <a:gd name="connsiteX4" fmla="*/ 136421 w 423103"/>
              <a:gd name="connsiteY4" fmla="*/ 166814 h 305775"/>
              <a:gd name="connsiteX5" fmla="*/ 50696 w 423103"/>
              <a:gd name="connsiteY5" fmla="*/ 71564 h 305775"/>
              <a:gd name="connsiteX6" fmla="*/ 3071 w 423103"/>
              <a:gd name="connsiteY6" fmla="*/ 8064 h 30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103" h="305775">
                <a:moveTo>
                  <a:pt x="3071" y="8064"/>
                </a:moveTo>
                <a:cubicBezTo>
                  <a:pt x="3071" y="1714"/>
                  <a:pt x="-18096" y="-15219"/>
                  <a:pt x="50696" y="33464"/>
                </a:cubicBezTo>
                <a:cubicBezTo>
                  <a:pt x="119488" y="82147"/>
                  <a:pt x="377192" y="270531"/>
                  <a:pt x="415821" y="300164"/>
                </a:cubicBezTo>
                <a:cubicBezTo>
                  <a:pt x="454450" y="329797"/>
                  <a:pt x="329038" y="233489"/>
                  <a:pt x="282471" y="211264"/>
                </a:cubicBezTo>
                <a:cubicBezTo>
                  <a:pt x="235904" y="189039"/>
                  <a:pt x="175050" y="190097"/>
                  <a:pt x="136421" y="166814"/>
                </a:cubicBezTo>
                <a:cubicBezTo>
                  <a:pt x="97792" y="143531"/>
                  <a:pt x="67100" y="95376"/>
                  <a:pt x="50696" y="71564"/>
                </a:cubicBezTo>
                <a:cubicBezTo>
                  <a:pt x="34292" y="47752"/>
                  <a:pt x="3071" y="14414"/>
                  <a:pt x="3071" y="806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EFD68220-CC8C-4098-8693-7956971AD9D8}"/>
              </a:ext>
            </a:extLst>
          </p:cNvPr>
          <p:cNvSpPr/>
          <p:nvPr/>
        </p:nvSpPr>
        <p:spPr>
          <a:xfrm>
            <a:off x="2466815" y="1769463"/>
            <a:ext cx="301818" cy="211556"/>
          </a:xfrm>
          <a:custGeom>
            <a:avLst/>
            <a:gdLst>
              <a:gd name="connsiteX0" fmla="*/ 289085 w 301818"/>
              <a:gd name="connsiteY0" fmla="*/ 208562 h 211556"/>
              <a:gd name="connsiteX1" fmla="*/ 225585 w 301818"/>
              <a:gd name="connsiteY1" fmla="*/ 116487 h 211556"/>
              <a:gd name="connsiteX2" fmla="*/ 160 w 301818"/>
              <a:gd name="connsiteY2" fmla="*/ 2187 h 211556"/>
              <a:gd name="connsiteX3" fmla="*/ 289085 w 301818"/>
              <a:gd name="connsiteY3" fmla="*/ 208562 h 21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18" h="211556">
                <a:moveTo>
                  <a:pt x="289085" y="208562"/>
                </a:moveTo>
                <a:cubicBezTo>
                  <a:pt x="326656" y="227612"/>
                  <a:pt x="273739" y="150883"/>
                  <a:pt x="225585" y="116487"/>
                </a:cubicBezTo>
                <a:cubicBezTo>
                  <a:pt x="177431" y="82091"/>
                  <a:pt x="-6190" y="-15805"/>
                  <a:pt x="160" y="2187"/>
                </a:cubicBezTo>
                <a:cubicBezTo>
                  <a:pt x="6510" y="20179"/>
                  <a:pt x="251514" y="189512"/>
                  <a:pt x="289085" y="20856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3C2AB5A3-86BB-4330-845E-1526939687D7}"/>
              </a:ext>
            </a:extLst>
          </p:cNvPr>
          <p:cNvSpPr/>
          <p:nvPr/>
        </p:nvSpPr>
        <p:spPr>
          <a:xfrm>
            <a:off x="981272" y="693006"/>
            <a:ext cx="1500348" cy="1069904"/>
          </a:xfrm>
          <a:custGeom>
            <a:avLst/>
            <a:gdLst>
              <a:gd name="connsiteX0" fmla="*/ 102461 w 1500348"/>
              <a:gd name="connsiteY0" fmla="*/ 60527 h 1069904"/>
              <a:gd name="connsiteX1" fmla="*/ 165961 w 1500348"/>
              <a:gd name="connsiteY1" fmla="*/ 77461 h 1069904"/>
              <a:gd name="connsiteX2" fmla="*/ 1486761 w 1500348"/>
              <a:gd name="connsiteY2" fmla="*/ 1059594 h 1069904"/>
              <a:gd name="connsiteX3" fmla="*/ 805195 w 1500348"/>
              <a:gd name="connsiteY3" fmla="*/ 560061 h 1069904"/>
              <a:gd name="connsiteX4" fmla="*/ 43195 w 1500348"/>
              <a:gd name="connsiteY4" fmla="*/ 47827 h 1069904"/>
              <a:gd name="connsiteX5" fmla="*/ 102461 w 1500348"/>
              <a:gd name="connsiteY5" fmla="*/ 60527 h 106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348" h="1069904">
                <a:moveTo>
                  <a:pt x="102461" y="60527"/>
                </a:moveTo>
                <a:cubicBezTo>
                  <a:pt x="122922" y="65466"/>
                  <a:pt x="-64756" y="-89050"/>
                  <a:pt x="165961" y="77461"/>
                </a:cubicBezTo>
                <a:cubicBezTo>
                  <a:pt x="396678" y="243972"/>
                  <a:pt x="1380222" y="979161"/>
                  <a:pt x="1486761" y="1059594"/>
                </a:cubicBezTo>
                <a:cubicBezTo>
                  <a:pt x="1593300" y="1140027"/>
                  <a:pt x="1045789" y="728689"/>
                  <a:pt x="805195" y="560061"/>
                </a:cubicBezTo>
                <a:cubicBezTo>
                  <a:pt x="564601" y="391433"/>
                  <a:pt x="160317" y="131788"/>
                  <a:pt x="43195" y="47827"/>
                </a:cubicBezTo>
                <a:cubicBezTo>
                  <a:pt x="-73927" y="-36134"/>
                  <a:pt x="82000" y="55588"/>
                  <a:pt x="102461" y="6052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26E90191-6FFD-417B-B5DB-58E8E605C824}"/>
              </a:ext>
            </a:extLst>
          </p:cNvPr>
          <p:cNvSpPr/>
          <p:nvPr/>
        </p:nvSpPr>
        <p:spPr>
          <a:xfrm>
            <a:off x="4490867" y="3971904"/>
            <a:ext cx="195433" cy="114321"/>
          </a:xfrm>
          <a:custGeom>
            <a:avLst/>
            <a:gdLst>
              <a:gd name="connsiteX0" fmla="*/ 195433 w 195433"/>
              <a:gd name="connsiteY0" fmla="*/ 114321 h 114321"/>
              <a:gd name="connsiteX1" fmla="*/ 171 w 195433"/>
              <a:gd name="connsiteY1" fmla="*/ 21 h 114321"/>
              <a:gd name="connsiteX2" fmla="*/ 195433 w 195433"/>
              <a:gd name="connsiteY2" fmla="*/ 114321 h 11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433" h="114321">
                <a:moveTo>
                  <a:pt x="195433" y="114321"/>
                </a:moveTo>
                <a:cubicBezTo>
                  <a:pt x="195433" y="114321"/>
                  <a:pt x="7050" y="1873"/>
                  <a:pt x="171" y="21"/>
                </a:cubicBezTo>
                <a:cubicBezTo>
                  <a:pt x="-6708" y="-1831"/>
                  <a:pt x="195433" y="114321"/>
                  <a:pt x="195433" y="11432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DF87E2E8-8764-46BB-A7A4-EB6A1021BB38}"/>
              </a:ext>
            </a:extLst>
          </p:cNvPr>
          <p:cNvSpPr/>
          <p:nvPr/>
        </p:nvSpPr>
        <p:spPr>
          <a:xfrm>
            <a:off x="4424124" y="4020440"/>
            <a:ext cx="235267" cy="99165"/>
          </a:xfrm>
          <a:custGeom>
            <a:avLst/>
            <a:gdLst>
              <a:gd name="connsiteX0" fmla="*/ 235189 w 235267"/>
              <a:gd name="connsiteY0" fmla="*/ 99123 h 99165"/>
              <a:gd name="connsiteX1" fmla="*/ 70089 w 235267"/>
              <a:gd name="connsiteY1" fmla="*/ 2285 h 99165"/>
              <a:gd name="connsiteX2" fmla="*/ 239 w 235267"/>
              <a:gd name="connsiteY2" fmla="*/ 29273 h 99165"/>
              <a:gd name="connsiteX3" fmla="*/ 90726 w 235267"/>
              <a:gd name="connsiteY3" fmla="*/ 14985 h 99165"/>
              <a:gd name="connsiteX4" fmla="*/ 235189 w 235267"/>
              <a:gd name="connsiteY4" fmla="*/ 99123 h 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67" h="99165">
                <a:moveTo>
                  <a:pt x="235189" y="99123"/>
                </a:moveTo>
                <a:cubicBezTo>
                  <a:pt x="231749" y="97006"/>
                  <a:pt x="109247" y="13927"/>
                  <a:pt x="70089" y="2285"/>
                </a:cubicBezTo>
                <a:cubicBezTo>
                  <a:pt x="30931" y="-9357"/>
                  <a:pt x="-3201" y="27156"/>
                  <a:pt x="239" y="29273"/>
                </a:cubicBezTo>
                <a:cubicBezTo>
                  <a:pt x="3678" y="31390"/>
                  <a:pt x="53420" y="6254"/>
                  <a:pt x="90726" y="14985"/>
                </a:cubicBezTo>
                <a:cubicBezTo>
                  <a:pt x="128032" y="23716"/>
                  <a:pt x="238629" y="101240"/>
                  <a:pt x="235189" y="9912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D9C6C259-AC2B-44F3-BDD3-391A835F6967}"/>
              </a:ext>
            </a:extLst>
          </p:cNvPr>
          <p:cNvSpPr/>
          <p:nvPr/>
        </p:nvSpPr>
        <p:spPr>
          <a:xfrm>
            <a:off x="4343686" y="3872185"/>
            <a:ext cx="325700" cy="213401"/>
          </a:xfrm>
          <a:custGeom>
            <a:avLst/>
            <a:gdLst>
              <a:gd name="connsiteX0" fmla="*/ 325152 w 325700"/>
              <a:gd name="connsiteY0" fmla="*/ 212453 h 213401"/>
              <a:gd name="connsiteX1" fmla="*/ 77502 w 325700"/>
              <a:gd name="connsiteY1" fmla="*/ 58465 h 213401"/>
              <a:gd name="connsiteX2" fmla="*/ 12414 w 325700"/>
              <a:gd name="connsiteY2" fmla="*/ 1315 h 213401"/>
              <a:gd name="connsiteX3" fmla="*/ 12414 w 325700"/>
              <a:gd name="connsiteY3" fmla="*/ 26715 h 213401"/>
              <a:gd name="connsiteX4" fmla="*/ 141002 w 325700"/>
              <a:gd name="connsiteY4" fmla="*/ 118790 h 213401"/>
              <a:gd name="connsiteX5" fmla="*/ 325152 w 325700"/>
              <a:gd name="connsiteY5" fmla="*/ 212453 h 21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700" h="213401">
                <a:moveTo>
                  <a:pt x="325152" y="212453"/>
                </a:moveTo>
                <a:cubicBezTo>
                  <a:pt x="314569" y="202399"/>
                  <a:pt x="129625" y="93655"/>
                  <a:pt x="77502" y="58465"/>
                </a:cubicBezTo>
                <a:cubicBezTo>
                  <a:pt x="25379" y="23275"/>
                  <a:pt x="23262" y="6607"/>
                  <a:pt x="12414" y="1315"/>
                </a:cubicBezTo>
                <a:cubicBezTo>
                  <a:pt x="1566" y="-3977"/>
                  <a:pt x="-9017" y="7136"/>
                  <a:pt x="12414" y="26715"/>
                </a:cubicBezTo>
                <a:cubicBezTo>
                  <a:pt x="33845" y="46294"/>
                  <a:pt x="91789" y="87569"/>
                  <a:pt x="141002" y="118790"/>
                </a:cubicBezTo>
                <a:cubicBezTo>
                  <a:pt x="190214" y="150011"/>
                  <a:pt x="335735" y="222507"/>
                  <a:pt x="325152" y="21245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5AFFB29D-FBE3-47F0-81BE-A9ACEFB12464}"/>
              </a:ext>
            </a:extLst>
          </p:cNvPr>
          <p:cNvSpPr/>
          <p:nvPr/>
        </p:nvSpPr>
        <p:spPr>
          <a:xfrm>
            <a:off x="4314145" y="3915058"/>
            <a:ext cx="342407" cy="230323"/>
          </a:xfrm>
          <a:custGeom>
            <a:avLst/>
            <a:gdLst>
              <a:gd name="connsiteX0" fmla="*/ 341993 w 342407"/>
              <a:gd name="connsiteY0" fmla="*/ 229905 h 230323"/>
              <a:gd name="connsiteX1" fmla="*/ 257855 w 342407"/>
              <a:gd name="connsiteY1" fmla="*/ 153705 h 230323"/>
              <a:gd name="connsiteX2" fmla="*/ 83230 w 342407"/>
              <a:gd name="connsiteY2" fmla="*/ 45755 h 230323"/>
              <a:gd name="connsiteX3" fmla="*/ 5443 w 342407"/>
              <a:gd name="connsiteY3" fmla="*/ 2892 h 230323"/>
              <a:gd name="connsiteX4" fmla="*/ 226105 w 342407"/>
              <a:gd name="connsiteY4" fmla="*/ 120367 h 230323"/>
              <a:gd name="connsiteX5" fmla="*/ 341993 w 342407"/>
              <a:gd name="connsiteY5" fmla="*/ 229905 h 23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407" h="230323">
                <a:moveTo>
                  <a:pt x="341993" y="229905"/>
                </a:moveTo>
                <a:cubicBezTo>
                  <a:pt x="347285" y="235461"/>
                  <a:pt x="300982" y="184397"/>
                  <a:pt x="257855" y="153705"/>
                </a:cubicBezTo>
                <a:cubicBezTo>
                  <a:pt x="214728" y="123013"/>
                  <a:pt x="125299" y="70890"/>
                  <a:pt x="83230" y="45755"/>
                </a:cubicBezTo>
                <a:cubicBezTo>
                  <a:pt x="41161" y="20619"/>
                  <a:pt x="-18370" y="-9543"/>
                  <a:pt x="5443" y="2892"/>
                </a:cubicBezTo>
                <a:cubicBezTo>
                  <a:pt x="29256" y="15327"/>
                  <a:pt x="171601" y="86500"/>
                  <a:pt x="226105" y="120367"/>
                </a:cubicBezTo>
                <a:cubicBezTo>
                  <a:pt x="280609" y="154234"/>
                  <a:pt x="336701" y="224349"/>
                  <a:pt x="341993" y="22990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4A7EA76A-2C5C-428C-8AAE-609C96AB9DC4}"/>
              </a:ext>
            </a:extLst>
          </p:cNvPr>
          <p:cNvSpPr/>
          <p:nvPr/>
        </p:nvSpPr>
        <p:spPr>
          <a:xfrm>
            <a:off x="4270190" y="4018870"/>
            <a:ext cx="209625" cy="388672"/>
          </a:xfrm>
          <a:custGeom>
            <a:avLst/>
            <a:gdLst>
              <a:gd name="connsiteX0" fmla="*/ 208148 w 209625"/>
              <a:gd name="connsiteY0" fmla="*/ 7030 h 388672"/>
              <a:gd name="connsiteX1" fmla="*/ 4948 w 209625"/>
              <a:gd name="connsiteY1" fmla="*/ 381680 h 388672"/>
              <a:gd name="connsiteX2" fmla="*/ 65273 w 209625"/>
              <a:gd name="connsiteY2" fmla="*/ 243568 h 388672"/>
              <a:gd name="connsiteX3" fmla="*/ 95435 w 209625"/>
              <a:gd name="connsiteY3" fmla="*/ 146730 h 388672"/>
              <a:gd name="connsiteX4" fmla="*/ 208148 w 209625"/>
              <a:gd name="connsiteY4" fmla="*/ 7030 h 38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625" h="388672">
                <a:moveTo>
                  <a:pt x="208148" y="7030"/>
                </a:moveTo>
                <a:cubicBezTo>
                  <a:pt x="193067" y="46188"/>
                  <a:pt x="28760" y="342257"/>
                  <a:pt x="4948" y="381680"/>
                </a:cubicBezTo>
                <a:cubicBezTo>
                  <a:pt x="-18864" y="421103"/>
                  <a:pt x="50192" y="282726"/>
                  <a:pt x="65273" y="243568"/>
                </a:cubicBezTo>
                <a:cubicBezTo>
                  <a:pt x="80354" y="204410"/>
                  <a:pt x="72416" y="190386"/>
                  <a:pt x="95435" y="146730"/>
                </a:cubicBezTo>
                <a:cubicBezTo>
                  <a:pt x="118454" y="103074"/>
                  <a:pt x="223229" y="-32128"/>
                  <a:pt x="208148" y="703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36ED2220-558D-4B2B-AC2F-D1C9045A5570}"/>
              </a:ext>
            </a:extLst>
          </p:cNvPr>
          <p:cNvSpPr/>
          <p:nvPr/>
        </p:nvSpPr>
        <p:spPr>
          <a:xfrm>
            <a:off x="3807422" y="3580792"/>
            <a:ext cx="538204" cy="287721"/>
          </a:xfrm>
          <a:custGeom>
            <a:avLst/>
            <a:gdLst>
              <a:gd name="connsiteX0" fmla="*/ 535978 w 538204"/>
              <a:gd name="connsiteY0" fmla="*/ 286358 h 287721"/>
              <a:gd name="connsiteX1" fmla="*/ 394161 w 538204"/>
              <a:gd name="connsiteY1" fmla="*/ 208041 h 287721"/>
              <a:gd name="connsiteX2" fmla="*/ 218478 w 538204"/>
              <a:gd name="connsiteY2" fmla="*/ 95858 h 287721"/>
              <a:gd name="connsiteX3" fmla="*/ 461 w 538204"/>
              <a:gd name="connsiteY3" fmla="*/ 608 h 287721"/>
              <a:gd name="connsiteX4" fmla="*/ 279861 w 538204"/>
              <a:gd name="connsiteY4" fmla="*/ 142425 h 287721"/>
              <a:gd name="connsiteX5" fmla="*/ 535978 w 538204"/>
              <a:gd name="connsiteY5" fmla="*/ 286358 h 28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204" h="287721">
                <a:moveTo>
                  <a:pt x="535978" y="286358"/>
                </a:moveTo>
                <a:cubicBezTo>
                  <a:pt x="555028" y="297294"/>
                  <a:pt x="447078" y="239791"/>
                  <a:pt x="394161" y="208041"/>
                </a:cubicBezTo>
                <a:cubicBezTo>
                  <a:pt x="341244" y="176291"/>
                  <a:pt x="284095" y="130430"/>
                  <a:pt x="218478" y="95858"/>
                </a:cubicBezTo>
                <a:cubicBezTo>
                  <a:pt x="152861" y="61286"/>
                  <a:pt x="-9769" y="-7153"/>
                  <a:pt x="461" y="608"/>
                </a:cubicBezTo>
                <a:cubicBezTo>
                  <a:pt x="10691" y="8369"/>
                  <a:pt x="192725" y="92683"/>
                  <a:pt x="279861" y="142425"/>
                </a:cubicBezTo>
                <a:lnTo>
                  <a:pt x="535978" y="286358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20A76490-8EB3-4C4B-B1E9-3BCB064DA7BE}"/>
              </a:ext>
            </a:extLst>
          </p:cNvPr>
          <p:cNvSpPr/>
          <p:nvPr/>
        </p:nvSpPr>
        <p:spPr>
          <a:xfrm>
            <a:off x="3765518" y="3565206"/>
            <a:ext cx="559341" cy="376288"/>
          </a:xfrm>
          <a:custGeom>
            <a:avLst/>
            <a:gdLst>
              <a:gd name="connsiteX0" fmla="*/ 558832 w 559341"/>
              <a:gd name="connsiteY0" fmla="*/ 376027 h 376288"/>
              <a:gd name="connsiteX1" fmla="*/ 364099 w 559341"/>
              <a:gd name="connsiteY1" fmla="*/ 242677 h 376288"/>
              <a:gd name="connsiteX2" fmla="*/ 137615 w 559341"/>
              <a:gd name="connsiteY2" fmla="*/ 130494 h 376288"/>
              <a:gd name="connsiteX3" fmla="*/ 46599 w 559341"/>
              <a:gd name="connsiteY3" fmla="*/ 43711 h 376288"/>
              <a:gd name="connsiteX4" fmla="*/ 25432 w 559341"/>
              <a:gd name="connsiteY4" fmla="*/ 14077 h 376288"/>
              <a:gd name="connsiteX5" fmla="*/ 406432 w 559341"/>
              <a:gd name="connsiteY5" fmla="*/ 270194 h 376288"/>
              <a:gd name="connsiteX6" fmla="*/ 558832 w 559341"/>
              <a:gd name="connsiteY6" fmla="*/ 376027 h 3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41" h="376288">
                <a:moveTo>
                  <a:pt x="558832" y="376027"/>
                </a:moveTo>
                <a:cubicBezTo>
                  <a:pt x="551777" y="371441"/>
                  <a:pt x="434302" y="283599"/>
                  <a:pt x="364099" y="242677"/>
                </a:cubicBezTo>
                <a:cubicBezTo>
                  <a:pt x="293896" y="201755"/>
                  <a:pt x="190532" y="163655"/>
                  <a:pt x="137615" y="130494"/>
                </a:cubicBezTo>
                <a:cubicBezTo>
                  <a:pt x="84698" y="97333"/>
                  <a:pt x="65296" y="63114"/>
                  <a:pt x="46599" y="43711"/>
                </a:cubicBezTo>
                <a:cubicBezTo>
                  <a:pt x="27902" y="24308"/>
                  <a:pt x="-34540" y="-23670"/>
                  <a:pt x="25432" y="14077"/>
                </a:cubicBezTo>
                <a:cubicBezTo>
                  <a:pt x="85404" y="51824"/>
                  <a:pt x="314004" y="216219"/>
                  <a:pt x="406432" y="270194"/>
                </a:cubicBezTo>
                <a:cubicBezTo>
                  <a:pt x="498860" y="324169"/>
                  <a:pt x="565887" y="380613"/>
                  <a:pt x="558832" y="37602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EA8D51CC-4C53-4866-9E91-373BEAC0C69C}"/>
              </a:ext>
            </a:extLst>
          </p:cNvPr>
          <p:cNvSpPr/>
          <p:nvPr/>
        </p:nvSpPr>
        <p:spPr>
          <a:xfrm>
            <a:off x="962163" y="1716290"/>
            <a:ext cx="3038981" cy="1991920"/>
          </a:xfrm>
          <a:custGeom>
            <a:avLst/>
            <a:gdLst>
              <a:gd name="connsiteX0" fmla="*/ 201157 w 3038981"/>
              <a:gd name="connsiteY0" fmla="*/ 102350 h 1991920"/>
              <a:gd name="connsiteX1" fmla="*/ 2924037 w 3038981"/>
              <a:gd name="connsiteY1" fmla="*/ 1915910 h 1991920"/>
              <a:gd name="connsiteX2" fmla="*/ 2324597 w 3038981"/>
              <a:gd name="connsiteY2" fmla="*/ 1524750 h 1991920"/>
              <a:gd name="connsiteX3" fmla="*/ 434837 w 3038981"/>
              <a:gd name="connsiteY3" fmla="*/ 366510 h 1991920"/>
              <a:gd name="connsiteX4" fmla="*/ 201157 w 3038981"/>
              <a:gd name="connsiteY4" fmla="*/ 102350 h 199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81" h="1991920">
                <a:moveTo>
                  <a:pt x="201157" y="102350"/>
                </a:moveTo>
                <a:cubicBezTo>
                  <a:pt x="616024" y="360583"/>
                  <a:pt x="2570130" y="1678843"/>
                  <a:pt x="2924037" y="1915910"/>
                </a:cubicBezTo>
                <a:cubicBezTo>
                  <a:pt x="3277944" y="2152977"/>
                  <a:pt x="2739464" y="1782983"/>
                  <a:pt x="2324597" y="1524750"/>
                </a:cubicBezTo>
                <a:cubicBezTo>
                  <a:pt x="1909730" y="1266517"/>
                  <a:pt x="781970" y="605270"/>
                  <a:pt x="434837" y="366510"/>
                </a:cubicBezTo>
                <a:cubicBezTo>
                  <a:pt x="87704" y="127750"/>
                  <a:pt x="-213710" y="-155883"/>
                  <a:pt x="201157" y="10235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D4F624E5-788E-442C-8376-75E9F51475CE}"/>
              </a:ext>
            </a:extLst>
          </p:cNvPr>
          <p:cNvSpPr/>
          <p:nvPr/>
        </p:nvSpPr>
        <p:spPr>
          <a:xfrm>
            <a:off x="4076279" y="3724903"/>
            <a:ext cx="366490" cy="817160"/>
          </a:xfrm>
          <a:custGeom>
            <a:avLst/>
            <a:gdLst>
              <a:gd name="connsiteX0" fmla="*/ 421 w 366490"/>
              <a:gd name="connsiteY0" fmla="*/ 430 h 817160"/>
              <a:gd name="connsiteX1" fmla="*/ 180338 w 366490"/>
              <a:gd name="connsiteY1" fmla="*/ 159180 h 817160"/>
              <a:gd name="connsiteX2" fmla="*/ 121071 w 366490"/>
              <a:gd name="connsiteY2" fmla="*/ 254430 h 817160"/>
              <a:gd name="connsiteX3" fmla="*/ 190921 w 366490"/>
              <a:gd name="connsiteY3" fmla="*/ 341214 h 817160"/>
              <a:gd name="connsiteX4" fmla="*/ 358138 w 366490"/>
              <a:gd name="connsiteY4" fmla="*/ 652364 h 817160"/>
              <a:gd name="connsiteX5" fmla="*/ 336971 w 366490"/>
              <a:gd name="connsiteY5" fmla="*/ 815347 h 817160"/>
              <a:gd name="connsiteX6" fmla="*/ 298871 w 366490"/>
              <a:gd name="connsiteY6" fmla="*/ 552880 h 817160"/>
              <a:gd name="connsiteX7" fmla="*/ 99904 w 366490"/>
              <a:gd name="connsiteY7" fmla="*/ 203630 h 817160"/>
              <a:gd name="connsiteX8" fmla="*/ 129538 w 366490"/>
              <a:gd name="connsiteY8" fmla="*/ 114730 h 817160"/>
              <a:gd name="connsiteX9" fmla="*/ 421 w 366490"/>
              <a:gd name="connsiteY9" fmla="*/ 430 h 81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490" h="817160">
                <a:moveTo>
                  <a:pt x="421" y="430"/>
                </a:moveTo>
                <a:cubicBezTo>
                  <a:pt x="8888" y="7838"/>
                  <a:pt x="160230" y="116847"/>
                  <a:pt x="180338" y="159180"/>
                </a:cubicBezTo>
                <a:cubicBezTo>
                  <a:pt x="200446" y="201513"/>
                  <a:pt x="119307" y="224091"/>
                  <a:pt x="121071" y="254430"/>
                </a:cubicBezTo>
                <a:cubicBezTo>
                  <a:pt x="122835" y="284769"/>
                  <a:pt x="151410" y="274892"/>
                  <a:pt x="190921" y="341214"/>
                </a:cubicBezTo>
                <a:cubicBezTo>
                  <a:pt x="230432" y="407536"/>
                  <a:pt x="333796" y="573342"/>
                  <a:pt x="358138" y="652364"/>
                </a:cubicBezTo>
                <a:cubicBezTo>
                  <a:pt x="382480" y="731386"/>
                  <a:pt x="346849" y="831928"/>
                  <a:pt x="336971" y="815347"/>
                </a:cubicBezTo>
                <a:cubicBezTo>
                  <a:pt x="327093" y="798766"/>
                  <a:pt x="338382" y="654833"/>
                  <a:pt x="298871" y="552880"/>
                </a:cubicBezTo>
                <a:cubicBezTo>
                  <a:pt x="259360" y="450927"/>
                  <a:pt x="128126" y="276655"/>
                  <a:pt x="99904" y="203630"/>
                </a:cubicBezTo>
                <a:cubicBezTo>
                  <a:pt x="71682" y="130605"/>
                  <a:pt x="145413" y="146127"/>
                  <a:pt x="129538" y="114730"/>
                </a:cubicBezTo>
                <a:cubicBezTo>
                  <a:pt x="113663" y="83333"/>
                  <a:pt x="-8046" y="-6978"/>
                  <a:pt x="421" y="43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AE8BD4AD-8123-4703-8D4C-C32951108028}"/>
              </a:ext>
            </a:extLst>
          </p:cNvPr>
          <p:cNvSpPr/>
          <p:nvPr/>
        </p:nvSpPr>
        <p:spPr>
          <a:xfrm>
            <a:off x="4023367" y="3735565"/>
            <a:ext cx="445097" cy="816084"/>
          </a:xfrm>
          <a:custGeom>
            <a:avLst/>
            <a:gdLst>
              <a:gd name="connsiteX0" fmla="*/ 21583 w 445097"/>
              <a:gd name="connsiteY0" fmla="*/ 8818 h 816084"/>
              <a:gd name="connsiteX1" fmla="*/ 72383 w 445097"/>
              <a:gd name="connsiteY1" fmla="*/ 222602 h 816084"/>
              <a:gd name="connsiteX2" fmla="*/ 165516 w 445097"/>
              <a:gd name="connsiteY2" fmla="*/ 396168 h 816084"/>
              <a:gd name="connsiteX3" fmla="*/ 345433 w 445097"/>
              <a:gd name="connsiteY3" fmla="*/ 652285 h 816084"/>
              <a:gd name="connsiteX4" fmla="*/ 436450 w 445097"/>
              <a:gd name="connsiteY4" fmla="*/ 804685 h 816084"/>
              <a:gd name="connsiteX5" fmla="*/ 133766 w 445097"/>
              <a:gd name="connsiteY5" fmla="*/ 343252 h 816084"/>
              <a:gd name="connsiteX6" fmla="*/ 17350 w 445097"/>
              <a:gd name="connsiteY6" fmla="*/ 207785 h 816084"/>
              <a:gd name="connsiteX7" fmla="*/ 416 w 445097"/>
              <a:gd name="connsiteY7" fmla="*/ 55385 h 816084"/>
              <a:gd name="connsiteX8" fmla="*/ 21583 w 445097"/>
              <a:gd name="connsiteY8" fmla="*/ 8818 h 81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97" h="816084">
                <a:moveTo>
                  <a:pt x="21583" y="8818"/>
                </a:moveTo>
                <a:cubicBezTo>
                  <a:pt x="33578" y="36688"/>
                  <a:pt x="48394" y="158044"/>
                  <a:pt x="72383" y="222602"/>
                </a:cubicBezTo>
                <a:cubicBezTo>
                  <a:pt x="96372" y="287160"/>
                  <a:pt x="120008" y="324554"/>
                  <a:pt x="165516" y="396168"/>
                </a:cubicBezTo>
                <a:cubicBezTo>
                  <a:pt x="211024" y="467782"/>
                  <a:pt x="300277" y="584199"/>
                  <a:pt x="345433" y="652285"/>
                </a:cubicBezTo>
                <a:cubicBezTo>
                  <a:pt x="390589" y="720371"/>
                  <a:pt x="471728" y="856190"/>
                  <a:pt x="436450" y="804685"/>
                </a:cubicBezTo>
                <a:cubicBezTo>
                  <a:pt x="401172" y="753180"/>
                  <a:pt x="203616" y="442735"/>
                  <a:pt x="133766" y="343252"/>
                </a:cubicBezTo>
                <a:cubicBezTo>
                  <a:pt x="63916" y="243769"/>
                  <a:pt x="39575" y="255763"/>
                  <a:pt x="17350" y="207785"/>
                </a:cubicBezTo>
                <a:cubicBezTo>
                  <a:pt x="-4875" y="159807"/>
                  <a:pt x="3238" y="85371"/>
                  <a:pt x="416" y="55385"/>
                </a:cubicBezTo>
                <a:cubicBezTo>
                  <a:pt x="-2406" y="25399"/>
                  <a:pt x="9588" y="-19052"/>
                  <a:pt x="21583" y="881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15704558-CAC0-4971-B7B1-B980594C6F95}"/>
              </a:ext>
            </a:extLst>
          </p:cNvPr>
          <p:cNvSpPr/>
          <p:nvPr/>
        </p:nvSpPr>
        <p:spPr>
          <a:xfrm>
            <a:off x="3992028" y="3919776"/>
            <a:ext cx="345024" cy="367781"/>
          </a:xfrm>
          <a:custGeom>
            <a:avLst/>
            <a:gdLst>
              <a:gd name="connsiteX0" fmla="*/ 345022 w 345024"/>
              <a:gd name="connsiteY0" fmla="*/ 291 h 367781"/>
              <a:gd name="connsiteX1" fmla="*/ 124889 w 345024"/>
              <a:gd name="connsiteY1" fmla="*/ 231007 h 367781"/>
              <a:gd name="connsiteX2" fmla="*/ 5 w 345024"/>
              <a:gd name="connsiteY2" fmla="*/ 366474 h 367781"/>
              <a:gd name="connsiteX3" fmla="*/ 129122 w 345024"/>
              <a:gd name="connsiteY3" fmla="*/ 281807 h 367781"/>
              <a:gd name="connsiteX4" fmla="*/ 345022 w 345024"/>
              <a:gd name="connsiteY4" fmla="*/ 291 h 36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024" h="367781">
                <a:moveTo>
                  <a:pt x="345022" y="291"/>
                </a:moveTo>
                <a:cubicBezTo>
                  <a:pt x="344316" y="-8176"/>
                  <a:pt x="182392" y="169977"/>
                  <a:pt x="124889" y="231007"/>
                </a:cubicBezTo>
                <a:cubicBezTo>
                  <a:pt x="67386" y="292037"/>
                  <a:pt x="-701" y="358007"/>
                  <a:pt x="5" y="366474"/>
                </a:cubicBezTo>
                <a:cubicBezTo>
                  <a:pt x="711" y="374941"/>
                  <a:pt x="70208" y="341779"/>
                  <a:pt x="129122" y="281807"/>
                </a:cubicBezTo>
                <a:cubicBezTo>
                  <a:pt x="188036" y="221835"/>
                  <a:pt x="345728" y="8758"/>
                  <a:pt x="345022" y="29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FF3CAB59-5D6A-4301-BCDB-8B558A687F01}"/>
              </a:ext>
            </a:extLst>
          </p:cNvPr>
          <p:cNvSpPr/>
          <p:nvPr/>
        </p:nvSpPr>
        <p:spPr>
          <a:xfrm>
            <a:off x="4629317" y="4092737"/>
            <a:ext cx="141704" cy="543016"/>
          </a:xfrm>
          <a:custGeom>
            <a:avLst/>
            <a:gdLst>
              <a:gd name="connsiteX0" fmla="*/ 8300 w 141704"/>
              <a:gd name="connsiteY0" fmla="*/ 896 h 543016"/>
              <a:gd name="connsiteX1" fmla="*/ 1950 w 141704"/>
              <a:gd name="connsiteY1" fmla="*/ 87680 h 543016"/>
              <a:gd name="connsiteX2" fmla="*/ 48516 w 141704"/>
              <a:gd name="connsiteY2" fmla="*/ 252780 h 543016"/>
              <a:gd name="connsiteX3" fmla="*/ 141650 w 141704"/>
              <a:gd name="connsiteY3" fmla="*/ 534296 h 543016"/>
              <a:gd name="connsiteX4" fmla="*/ 61216 w 141704"/>
              <a:gd name="connsiteY4" fmla="*/ 441163 h 543016"/>
              <a:gd name="connsiteX5" fmla="*/ 4066 w 141704"/>
              <a:gd name="connsiteY5" fmla="*/ 138480 h 543016"/>
              <a:gd name="connsiteX6" fmla="*/ 8300 w 141704"/>
              <a:gd name="connsiteY6" fmla="*/ 896 h 5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04" h="543016">
                <a:moveTo>
                  <a:pt x="8300" y="896"/>
                </a:moveTo>
                <a:cubicBezTo>
                  <a:pt x="7947" y="-7571"/>
                  <a:pt x="-4753" y="45699"/>
                  <a:pt x="1950" y="87680"/>
                </a:cubicBezTo>
                <a:cubicBezTo>
                  <a:pt x="8653" y="129661"/>
                  <a:pt x="25233" y="178344"/>
                  <a:pt x="48516" y="252780"/>
                </a:cubicBezTo>
                <a:cubicBezTo>
                  <a:pt x="71799" y="327216"/>
                  <a:pt x="139533" y="502899"/>
                  <a:pt x="141650" y="534296"/>
                </a:cubicBezTo>
                <a:cubicBezTo>
                  <a:pt x="143767" y="565693"/>
                  <a:pt x="84147" y="507132"/>
                  <a:pt x="61216" y="441163"/>
                </a:cubicBezTo>
                <a:cubicBezTo>
                  <a:pt x="38285" y="375194"/>
                  <a:pt x="7946" y="209035"/>
                  <a:pt x="4066" y="138480"/>
                </a:cubicBezTo>
                <a:cubicBezTo>
                  <a:pt x="186" y="67925"/>
                  <a:pt x="8653" y="9363"/>
                  <a:pt x="8300" y="89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72C6EEF6-9F3A-4442-ADFF-30E021DA1A8C}"/>
              </a:ext>
            </a:extLst>
          </p:cNvPr>
          <p:cNvSpPr/>
          <p:nvPr/>
        </p:nvSpPr>
        <p:spPr>
          <a:xfrm>
            <a:off x="4625873" y="4147943"/>
            <a:ext cx="119385" cy="74807"/>
          </a:xfrm>
          <a:custGeom>
            <a:avLst/>
            <a:gdLst>
              <a:gd name="connsiteX0" fmla="*/ 102 w 119385"/>
              <a:gd name="connsiteY0" fmla="*/ 195 h 74807"/>
              <a:gd name="connsiteX1" fmla="*/ 66777 w 119385"/>
              <a:gd name="connsiteY1" fmla="*/ 74807 h 74807"/>
              <a:gd name="connsiteX2" fmla="*/ 119165 w 119385"/>
              <a:gd name="connsiteY2" fmla="*/ 1782 h 74807"/>
              <a:gd name="connsiteX3" fmla="*/ 82652 w 119385"/>
              <a:gd name="connsiteY3" fmla="*/ 50995 h 74807"/>
              <a:gd name="connsiteX4" fmla="*/ 102 w 119385"/>
              <a:gd name="connsiteY4" fmla="*/ 195 h 7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5" h="74807">
                <a:moveTo>
                  <a:pt x="102" y="195"/>
                </a:moveTo>
                <a:cubicBezTo>
                  <a:pt x="-2544" y="4164"/>
                  <a:pt x="46933" y="74543"/>
                  <a:pt x="66777" y="74807"/>
                </a:cubicBezTo>
                <a:cubicBezTo>
                  <a:pt x="86621" y="75071"/>
                  <a:pt x="116519" y="5751"/>
                  <a:pt x="119165" y="1782"/>
                </a:cubicBezTo>
                <a:cubicBezTo>
                  <a:pt x="121811" y="-2187"/>
                  <a:pt x="100115" y="47820"/>
                  <a:pt x="82652" y="50995"/>
                </a:cubicBezTo>
                <a:cubicBezTo>
                  <a:pt x="65190" y="54170"/>
                  <a:pt x="2748" y="-3774"/>
                  <a:pt x="102" y="19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9FC11D5C-7A77-47DE-B1AD-0F93B9BFBECD}"/>
              </a:ext>
            </a:extLst>
          </p:cNvPr>
          <p:cNvSpPr/>
          <p:nvPr/>
        </p:nvSpPr>
        <p:spPr>
          <a:xfrm>
            <a:off x="4714615" y="4146548"/>
            <a:ext cx="119672" cy="472190"/>
          </a:xfrm>
          <a:custGeom>
            <a:avLst/>
            <a:gdLst>
              <a:gd name="connsiteX0" fmla="*/ 260 w 119672"/>
              <a:gd name="connsiteY0" fmla="*/ 2 h 472190"/>
              <a:gd name="connsiteX1" fmla="*/ 73285 w 119672"/>
              <a:gd name="connsiteY1" fmla="*/ 95252 h 472190"/>
              <a:gd name="connsiteX2" fmla="*/ 52648 w 119672"/>
              <a:gd name="connsiteY2" fmla="*/ 111127 h 472190"/>
              <a:gd name="connsiteX3" fmla="*/ 20898 w 119672"/>
              <a:gd name="connsiteY3" fmla="*/ 100015 h 472190"/>
              <a:gd name="connsiteX4" fmla="*/ 78048 w 119672"/>
              <a:gd name="connsiteY4" fmla="*/ 177802 h 472190"/>
              <a:gd name="connsiteX5" fmla="*/ 85985 w 119672"/>
              <a:gd name="connsiteY5" fmla="*/ 246065 h 472190"/>
              <a:gd name="connsiteX6" fmla="*/ 47885 w 119672"/>
              <a:gd name="connsiteY6" fmla="*/ 173040 h 472190"/>
              <a:gd name="connsiteX7" fmla="*/ 65348 w 119672"/>
              <a:gd name="connsiteY7" fmla="*/ 265115 h 472190"/>
              <a:gd name="connsiteX8" fmla="*/ 52648 w 119672"/>
              <a:gd name="connsiteY8" fmla="*/ 287340 h 472190"/>
              <a:gd name="connsiteX9" fmla="*/ 68523 w 119672"/>
              <a:gd name="connsiteY9" fmla="*/ 344490 h 472190"/>
              <a:gd name="connsiteX10" fmla="*/ 49473 w 119672"/>
              <a:gd name="connsiteY10" fmla="*/ 471490 h 472190"/>
              <a:gd name="connsiteX11" fmla="*/ 114560 w 119672"/>
              <a:gd name="connsiteY11" fmla="*/ 282577 h 472190"/>
              <a:gd name="connsiteX12" fmla="*/ 103448 w 119672"/>
              <a:gd name="connsiteY12" fmla="*/ 98427 h 472190"/>
              <a:gd name="connsiteX13" fmla="*/ 260 w 119672"/>
              <a:gd name="connsiteY13" fmla="*/ 2 h 47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72" h="472190">
                <a:moveTo>
                  <a:pt x="260" y="2"/>
                </a:moveTo>
                <a:cubicBezTo>
                  <a:pt x="-4767" y="-527"/>
                  <a:pt x="64554" y="76731"/>
                  <a:pt x="73285" y="95252"/>
                </a:cubicBezTo>
                <a:cubicBezTo>
                  <a:pt x="82016" y="113773"/>
                  <a:pt x="61379" y="110333"/>
                  <a:pt x="52648" y="111127"/>
                </a:cubicBezTo>
                <a:cubicBezTo>
                  <a:pt x="43917" y="111921"/>
                  <a:pt x="16665" y="88903"/>
                  <a:pt x="20898" y="100015"/>
                </a:cubicBezTo>
                <a:cubicBezTo>
                  <a:pt x="25131" y="111128"/>
                  <a:pt x="67200" y="153460"/>
                  <a:pt x="78048" y="177802"/>
                </a:cubicBezTo>
                <a:cubicBezTo>
                  <a:pt x="88896" y="202144"/>
                  <a:pt x="91012" y="246859"/>
                  <a:pt x="85985" y="246065"/>
                </a:cubicBezTo>
                <a:cubicBezTo>
                  <a:pt x="80958" y="245271"/>
                  <a:pt x="51325" y="169865"/>
                  <a:pt x="47885" y="173040"/>
                </a:cubicBezTo>
                <a:cubicBezTo>
                  <a:pt x="44445" y="176215"/>
                  <a:pt x="64554" y="246065"/>
                  <a:pt x="65348" y="265115"/>
                </a:cubicBezTo>
                <a:cubicBezTo>
                  <a:pt x="66142" y="284165"/>
                  <a:pt x="52119" y="274111"/>
                  <a:pt x="52648" y="287340"/>
                </a:cubicBezTo>
                <a:cubicBezTo>
                  <a:pt x="53177" y="300569"/>
                  <a:pt x="69052" y="313798"/>
                  <a:pt x="68523" y="344490"/>
                </a:cubicBezTo>
                <a:cubicBezTo>
                  <a:pt x="67994" y="375182"/>
                  <a:pt x="41800" y="481809"/>
                  <a:pt x="49473" y="471490"/>
                </a:cubicBezTo>
                <a:cubicBezTo>
                  <a:pt x="57146" y="461171"/>
                  <a:pt x="105564" y="344754"/>
                  <a:pt x="114560" y="282577"/>
                </a:cubicBezTo>
                <a:cubicBezTo>
                  <a:pt x="123556" y="220400"/>
                  <a:pt x="121175" y="143406"/>
                  <a:pt x="103448" y="98427"/>
                </a:cubicBezTo>
                <a:cubicBezTo>
                  <a:pt x="85721" y="53448"/>
                  <a:pt x="5287" y="531"/>
                  <a:pt x="260" y="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2E96459C-D1A2-4445-9D9D-1C109E205EF0}"/>
              </a:ext>
            </a:extLst>
          </p:cNvPr>
          <p:cNvSpPr/>
          <p:nvPr/>
        </p:nvSpPr>
        <p:spPr>
          <a:xfrm>
            <a:off x="4944239" y="3703050"/>
            <a:ext cx="187774" cy="370359"/>
          </a:xfrm>
          <a:custGeom>
            <a:avLst/>
            <a:gdLst>
              <a:gd name="connsiteX0" fmla="*/ 97661 w 187774"/>
              <a:gd name="connsiteY0" fmla="*/ 588 h 370359"/>
              <a:gd name="connsiteX1" fmla="*/ 169099 w 187774"/>
              <a:gd name="connsiteY1" fmla="*/ 35513 h 370359"/>
              <a:gd name="connsiteX2" fmla="*/ 154811 w 187774"/>
              <a:gd name="connsiteY2" fmla="*/ 103775 h 370359"/>
              <a:gd name="connsiteX3" fmla="*/ 183386 w 187774"/>
              <a:gd name="connsiteY3" fmla="*/ 167275 h 370359"/>
              <a:gd name="connsiteX4" fmla="*/ 45274 w 187774"/>
              <a:gd name="connsiteY4" fmla="*/ 360950 h 370359"/>
              <a:gd name="connsiteX5" fmla="*/ 2411 w 187774"/>
              <a:gd name="connsiteY5" fmla="*/ 333963 h 370359"/>
              <a:gd name="connsiteX6" fmla="*/ 105599 w 187774"/>
              <a:gd name="connsiteY6" fmla="*/ 279988 h 370359"/>
              <a:gd name="connsiteX7" fmla="*/ 165924 w 187774"/>
              <a:gd name="connsiteY7" fmla="*/ 138700 h 370359"/>
              <a:gd name="connsiteX8" fmla="*/ 157986 w 187774"/>
              <a:gd name="connsiteY8" fmla="*/ 62500 h 370359"/>
              <a:gd name="connsiteX9" fmla="*/ 97661 w 187774"/>
              <a:gd name="connsiteY9" fmla="*/ 588 h 37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774" h="370359">
                <a:moveTo>
                  <a:pt x="97661" y="588"/>
                </a:moveTo>
                <a:cubicBezTo>
                  <a:pt x="99513" y="-3910"/>
                  <a:pt x="159574" y="18315"/>
                  <a:pt x="169099" y="35513"/>
                </a:cubicBezTo>
                <a:cubicBezTo>
                  <a:pt x="178624" y="52711"/>
                  <a:pt x="152430" y="81815"/>
                  <a:pt x="154811" y="103775"/>
                </a:cubicBezTo>
                <a:cubicBezTo>
                  <a:pt x="157192" y="125735"/>
                  <a:pt x="201642" y="124413"/>
                  <a:pt x="183386" y="167275"/>
                </a:cubicBezTo>
                <a:cubicBezTo>
                  <a:pt x="165130" y="210137"/>
                  <a:pt x="75436" y="333169"/>
                  <a:pt x="45274" y="360950"/>
                </a:cubicBezTo>
                <a:cubicBezTo>
                  <a:pt x="15112" y="388731"/>
                  <a:pt x="-7643" y="347457"/>
                  <a:pt x="2411" y="333963"/>
                </a:cubicBezTo>
                <a:cubicBezTo>
                  <a:pt x="12465" y="320469"/>
                  <a:pt x="78347" y="312532"/>
                  <a:pt x="105599" y="279988"/>
                </a:cubicBezTo>
                <a:cubicBezTo>
                  <a:pt x="132851" y="247444"/>
                  <a:pt x="157193" y="174948"/>
                  <a:pt x="165924" y="138700"/>
                </a:cubicBezTo>
                <a:cubicBezTo>
                  <a:pt x="174655" y="102452"/>
                  <a:pt x="169098" y="82079"/>
                  <a:pt x="157986" y="62500"/>
                </a:cubicBezTo>
                <a:cubicBezTo>
                  <a:pt x="146874" y="42921"/>
                  <a:pt x="95809" y="5086"/>
                  <a:pt x="97661" y="58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41C00084-857E-4969-B32D-EE73B934D4F0}"/>
              </a:ext>
            </a:extLst>
          </p:cNvPr>
          <p:cNvSpPr/>
          <p:nvPr/>
        </p:nvSpPr>
        <p:spPr>
          <a:xfrm>
            <a:off x="5060930" y="3677868"/>
            <a:ext cx="617344" cy="199052"/>
          </a:xfrm>
          <a:custGeom>
            <a:avLst/>
            <a:gdLst>
              <a:gd name="connsiteX0" fmla="*/ 1608 w 617344"/>
              <a:gd name="connsiteY0" fmla="*/ 5132 h 199052"/>
              <a:gd name="connsiteX1" fmla="*/ 295295 w 617344"/>
              <a:gd name="connsiteY1" fmla="*/ 36882 h 199052"/>
              <a:gd name="connsiteX2" fmla="*/ 614383 w 617344"/>
              <a:gd name="connsiteY2" fmla="*/ 197220 h 199052"/>
              <a:gd name="connsiteX3" fmla="*/ 428645 w 617344"/>
              <a:gd name="connsiteY3" fmla="*/ 116257 h 199052"/>
              <a:gd name="connsiteX4" fmla="*/ 1608 w 617344"/>
              <a:gd name="connsiteY4" fmla="*/ 5132 h 19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344" h="199052">
                <a:moveTo>
                  <a:pt x="1608" y="5132"/>
                </a:moveTo>
                <a:cubicBezTo>
                  <a:pt x="-20617" y="-8097"/>
                  <a:pt x="193166" y="4867"/>
                  <a:pt x="295295" y="36882"/>
                </a:cubicBezTo>
                <a:cubicBezTo>
                  <a:pt x="397424" y="68897"/>
                  <a:pt x="592158" y="183991"/>
                  <a:pt x="614383" y="197220"/>
                </a:cubicBezTo>
                <a:cubicBezTo>
                  <a:pt x="636608" y="210449"/>
                  <a:pt x="529716" y="148801"/>
                  <a:pt x="428645" y="116257"/>
                </a:cubicBezTo>
                <a:cubicBezTo>
                  <a:pt x="327574" y="83713"/>
                  <a:pt x="23833" y="18361"/>
                  <a:pt x="1608" y="513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0D321E4D-EE83-4684-818B-8D609F63D137}"/>
              </a:ext>
            </a:extLst>
          </p:cNvPr>
          <p:cNvSpPr/>
          <p:nvPr/>
        </p:nvSpPr>
        <p:spPr>
          <a:xfrm>
            <a:off x="5660835" y="2996679"/>
            <a:ext cx="101794" cy="109616"/>
          </a:xfrm>
          <a:custGeom>
            <a:avLst/>
            <a:gdLst>
              <a:gd name="connsiteX0" fmla="*/ 49403 w 101794"/>
              <a:gd name="connsiteY0" fmla="*/ 108471 h 109616"/>
              <a:gd name="connsiteX1" fmla="*/ 190 w 101794"/>
              <a:gd name="connsiteY1" fmla="*/ 67196 h 109616"/>
              <a:gd name="connsiteX2" fmla="*/ 35115 w 101794"/>
              <a:gd name="connsiteY2" fmla="*/ 11634 h 109616"/>
              <a:gd name="connsiteX3" fmla="*/ 101790 w 101794"/>
              <a:gd name="connsiteY3" fmla="*/ 521 h 109616"/>
              <a:gd name="connsiteX4" fmla="*/ 31940 w 101794"/>
              <a:gd name="connsiteY4" fmla="*/ 21159 h 109616"/>
              <a:gd name="connsiteX5" fmla="*/ 49403 w 101794"/>
              <a:gd name="connsiteY5" fmla="*/ 108471 h 10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94" h="109616">
                <a:moveTo>
                  <a:pt x="49403" y="108471"/>
                </a:moveTo>
                <a:cubicBezTo>
                  <a:pt x="44111" y="116144"/>
                  <a:pt x="2571" y="83335"/>
                  <a:pt x="190" y="67196"/>
                </a:cubicBezTo>
                <a:cubicBezTo>
                  <a:pt x="-2191" y="51057"/>
                  <a:pt x="18182" y="22746"/>
                  <a:pt x="35115" y="11634"/>
                </a:cubicBezTo>
                <a:cubicBezTo>
                  <a:pt x="52048" y="522"/>
                  <a:pt x="102319" y="-1066"/>
                  <a:pt x="101790" y="521"/>
                </a:cubicBezTo>
                <a:cubicBezTo>
                  <a:pt x="101261" y="2108"/>
                  <a:pt x="45169" y="4755"/>
                  <a:pt x="31940" y="21159"/>
                </a:cubicBezTo>
                <a:cubicBezTo>
                  <a:pt x="18711" y="37563"/>
                  <a:pt x="54695" y="100798"/>
                  <a:pt x="49403" y="10847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FE81322B-E52F-49E1-AE58-1D8B5D2BA62D}"/>
              </a:ext>
            </a:extLst>
          </p:cNvPr>
          <p:cNvSpPr/>
          <p:nvPr/>
        </p:nvSpPr>
        <p:spPr>
          <a:xfrm>
            <a:off x="5666797" y="2962217"/>
            <a:ext cx="115585" cy="46266"/>
          </a:xfrm>
          <a:custGeom>
            <a:avLst/>
            <a:gdLst>
              <a:gd name="connsiteX0" fmla="*/ 114878 w 115585"/>
              <a:gd name="connsiteY0" fmla="*/ 44508 h 46266"/>
              <a:gd name="connsiteX1" fmla="*/ 46616 w 115585"/>
              <a:gd name="connsiteY1" fmla="*/ 58 h 46266"/>
              <a:gd name="connsiteX2" fmla="*/ 578 w 115585"/>
              <a:gd name="connsiteY2" fmla="*/ 34983 h 46266"/>
              <a:gd name="connsiteX3" fmla="*/ 114878 w 115585"/>
              <a:gd name="connsiteY3" fmla="*/ 44508 h 4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85" h="46266">
                <a:moveTo>
                  <a:pt x="114878" y="44508"/>
                </a:moveTo>
                <a:cubicBezTo>
                  <a:pt x="122551" y="38687"/>
                  <a:pt x="65666" y="1645"/>
                  <a:pt x="46616" y="58"/>
                </a:cubicBezTo>
                <a:cubicBezTo>
                  <a:pt x="27566" y="-1529"/>
                  <a:pt x="-4714" y="29691"/>
                  <a:pt x="578" y="34983"/>
                </a:cubicBezTo>
                <a:cubicBezTo>
                  <a:pt x="5870" y="40275"/>
                  <a:pt x="107205" y="50329"/>
                  <a:pt x="114878" y="4450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ABBF2F99-FDF0-4AA3-B7B4-3C18BBB152E8}"/>
              </a:ext>
            </a:extLst>
          </p:cNvPr>
          <p:cNvSpPr/>
          <p:nvPr/>
        </p:nvSpPr>
        <p:spPr>
          <a:xfrm>
            <a:off x="5583448" y="2909645"/>
            <a:ext cx="116146" cy="104724"/>
          </a:xfrm>
          <a:custGeom>
            <a:avLst/>
            <a:gdLst>
              <a:gd name="connsiteX0" fmla="*/ 2965 w 116146"/>
              <a:gd name="connsiteY0" fmla="*/ 243 h 104724"/>
              <a:gd name="connsiteX1" fmla="*/ 115677 w 116146"/>
              <a:gd name="connsiteY1" fmla="*/ 101843 h 104724"/>
              <a:gd name="connsiteX2" fmla="*/ 41065 w 116146"/>
              <a:gd name="connsiteY2" fmla="*/ 73268 h 104724"/>
              <a:gd name="connsiteX3" fmla="*/ 2965 w 116146"/>
              <a:gd name="connsiteY3" fmla="*/ 243 h 10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46" h="104724">
                <a:moveTo>
                  <a:pt x="2965" y="243"/>
                </a:moveTo>
                <a:cubicBezTo>
                  <a:pt x="15400" y="5006"/>
                  <a:pt x="109327" y="89672"/>
                  <a:pt x="115677" y="101843"/>
                </a:cubicBezTo>
                <a:cubicBezTo>
                  <a:pt x="122027" y="114014"/>
                  <a:pt x="62232" y="84381"/>
                  <a:pt x="41065" y="73268"/>
                </a:cubicBezTo>
                <a:cubicBezTo>
                  <a:pt x="19898" y="62156"/>
                  <a:pt x="-9470" y="-4520"/>
                  <a:pt x="2965" y="24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E1DC513C-24FA-44B0-ABC6-1C0D21A79ED5}"/>
              </a:ext>
            </a:extLst>
          </p:cNvPr>
          <p:cNvSpPr/>
          <p:nvPr/>
        </p:nvSpPr>
        <p:spPr>
          <a:xfrm>
            <a:off x="5271525" y="2980666"/>
            <a:ext cx="534210" cy="724681"/>
          </a:xfrm>
          <a:custGeom>
            <a:avLst/>
            <a:gdLst>
              <a:gd name="connsiteX0" fmla="*/ 533963 w 534210"/>
              <a:gd name="connsiteY0" fmla="*/ 659 h 724681"/>
              <a:gd name="connsiteX1" fmla="*/ 259325 w 534210"/>
              <a:gd name="connsiteY1" fmla="*/ 370547 h 724681"/>
              <a:gd name="connsiteX2" fmla="*/ 563 w 534210"/>
              <a:gd name="connsiteY2" fmla="*/ 722972 h 724681"/>
              <a:gd name="connsiteX3" fmla="*/ 200588 w 534210"/>
              <a:gd name="connsiteY3" fmla="*/ 483259 h 724681"/>
              <a:gd name="connsiteX4" fmla="*/ 533963 w 534210"/>
              <a:gd name="connsiteY4" fmla="*/ 659 h 72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10" h="724681">
                <a:moveTo>
                  <a:pt x="533963" y="659"/>
                </a:moveTo>
                <a:cubicBezTo>
                  <a:pt x="543753" y="-18126"/>
                  <a:pt x="259325" y="370547"/>
                  <a:pt x="259325" y="370547"/>
                </a:cubicBezTo>
                <a:cubicBezTo>
                  <a:pt x="170425" y="490932"/>
                  <a:pt x="10353" y="704187"/>
                  <a:pt x="563" y="722972"/>
                </a:cubicBezTo>
                <a:cubicBezTo>
                  <a:pt x="-9227" y="741757"/>
                  <a:pt x="110630" y="602057"/>
                  <a:pt x="200588" y="483259"/>
                </a:cubicBezTo>
                <a:cubicBezTo>
                  <a:pt x="290546" y="364461"/>
                  <a:pt x="524173" y="19444"/>
                  <a:pt x="533963" y="65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ADDCD64C-0BBC-48FA-A8CB-36684837CF0B}"/>
              </a:ext>
            </a:extLst>
          </p:cNvPr>
          <p:cNvSpPr/>
          <p:nvPr/>
        </p:nvSpPr>
        <p:spPr>
          <a:xfrm>
            <a:off x="5277504" y="2959538"/>
            <a:ext cx="521586" cy="712105"/>
          </a:xfrm>
          <a:custGeom>
            <a:avLst/>
            <a:gdLst>
              <a:gd name="connsiteX0" fmla="*/ 515284 w 521586"/>
              <a:gd name="connsiteY0" fmla="*/ 12262 h 712105"/>
              <a:gd name="connsiteX1" fmla="*/ 283509 w 521586"/>
              <a:gd name="connsiteY1" fmla="*/ 310712 h 712105"/>
              <a:gd name="connsiteX2" fmla="*/ 934 w 521586"/>
              <a:gd name="connsiteY2" fmla="*/ 710762 h 712105"/>
              <a:gd name="connsiteX3" fmla="*/ 200959 w 521586"/>
              <a:gd name="connsiteY3" fmla="*/ 428187 h 712105"/>
              <a:gd name="connsiteX4" fmla="*/ 434321 w 521586"/>
              <a:gd name="connsiteY4" fmla="*/ 93225 h 712105"/>
              <a:gd name="connsiteX5" fmla="*/ 515284 w 521586"/>
              <a:gd name="connsiteY5" fmla="*/ 12262 h 7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586" h="712105">
                <a:moveTo>
                  <a:pt x="515284" y="12262"/>
                </a:moveTo>
                <a:cubicBezTo>
                  <a:pt x="490149" y="48510"/>
                  <a:pt x="369234" y="194295"/>
                  <a:pt x="283509" y="310712"/>
                </a:cubicBezTo>
                <a:cubicBezTo>
                  <a:pt x="197784" y="427129"/>
                  <a:pt x="14692" y="691183"/>
                  <a:pt x="934" y="710762"/>
                </a:cubicBezTo>
                <a:cubicBezTo>
                  <a:pt x="-12824" y="730341"/>
                  <a:pt x="128728" y="531110"/>
                  <a:pt x="200959" y="428187"/>
                </a:cubicBezTo>
                <a:cubicBezTo>
                  <a:pt x="273190" y="325264"/>
                  <a:pt x="382992" y="161223"/>
                  <a:pt x="434321" y="93225"/>
                </a:cubicBezTo>
                <a:cubicBezTo>
                  <a:pt x="485650" y="25227"/>
                  <a:pt x="540419" y="-23986"/>
                  <a:pt x="515284" y="1226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0812CB78-60DA-42EA-9A63-10A3802FD52D}"/>
              </a:ext>
            </a:extLst>
          </p:cNvPr>
          <p:cNvSpPr/>
          <p:nvPr/>
        </p:nvSpPr>
        <p:spPr>
          <a:xfrm>
            <a:off x="5094280" y="3689402"/>
            <a:ext cx="108108" cy="86733"/>
          </a:xfrm>
          <a:custGeom>
            <a:avLst/>
            <a:gdLst>
              <a:gd name="connsiteX0" fmla="*/ 8 w 108108"/>
              <a:gd name="connsiteY0" fmla="*/ 39636 h 86733"/>
              <a:gd name="connsiteX1" fmla="*/ 46045 w 108108"/>
              <a:gd name="connsiteY1" fmla="*/ 1536 h 86733"/>
              <a:gd name="connsiteX2" fmla="*/ 87320 w 108108"/>
              <a:gd name="connsiteY2" fmla="*/ 52336 h 86733"/>
              <a:gd name="connsiteX3" fmla="*/ 107958 w 108108"/>
              <a:gd name="connsiteY3" fmla="*/ 85673 h 86733"/>
              <a:gd name="connsiteX4" fmla="*/ 93670 w 108108"/>
              <a:gd name="connsiteY4" fmla="*/ 12648 h 86733"/>
              <a:gd name="connsiteX5" fmla="*/ 42870 w 108108"/>
              <a:gd name="connsiteY5" fmla="*/ 1536 h 86733"/>
              <a:gd name="connsiteX6" fmla="*/ 8 w 108108"/>
              <a:gd name="connsiteY6" fmla="*/ 39636 h 8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" h="86733">
                <a:moveTo>
                  <a:pt x="8" y="39636"/>
                </a:moveTo>
                <a:cubicBezTo>
                  <a:pt x="537" y="39636"/>
                  <a:pt x="31493" y="-581"/>
                  <a:pt x="46045" y="1536"/>
                </a:cubicBezTo>
                <a:cubicBezTo>
                  <a:pt x="60597" y="3653"/>
                  <a:pt x="77001" y="38313"/>
                  <a:pt x="87320" y="52336"/>
                </a:cubicBezTo>
                <a:cubicBezTo>
                  <a:pt x="97639" y="66359"/>
                  <a:pt x="106900" y="92288"/>
                  <a:pt x="107958" y="85673"/>
                </a:cubicBezTo>
                <a:cubicBezTo>
                  <a:pt x="109016" y="79058"/>
                  <a:pt x="104518" y="26671"/>
                  <a:pt x="93670" y="12648"/>
                </a:cubicBezTo>
                <a:cubicBezTo>
                  <a:pt x="82822" y="-1375"/>
                  <a:pt x="61920" y="-1374"/>
                  <a:pt x="42870" y="1536"/>
                </a:cubicBezTo>
                <a:cubicBezTo>
                  <a:pt x="23820" y="4446"/>
                  <a:pt x="-521" y="39636"/>
                  <a:pt x="8" y="3963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B4BB711A-437A-4ACF-B01D-134DDC849779}"/>
              </a:ext>
            </a:extLst>
          </p:cNvPr>
          <p:cNvSpPr/>
          <p:nvPr/>
        </p:nvSpPr>
        <p:spPr>
          <a:xfrm>
            <a:off x="5568681" y="3074659"/>
            <a:ext cx="255908" cy="338835"/>
          </a:xfrm>
          <a:custGeom>
            <a:avLst/>
            <a:gdLst>
              <a:gd name="connsiteX0" fmla="*/ 252682 w 255908"/>
              <a:gd name="connsiteY0" fmla="*/ 9854 h 338835"/>
              <a:gd name="connsiteX1" fmla="*/ 82819 w 255908"/>
              <a:gd name="connsiteY1" fmla="*/ 232104 h 338835"/>
              <a:gd name="connsiteX2" fmla="*/ 82819 w 255908"/>
              <a:gd name="connsiteY2" fmla="*/ 267029 h 338835"/>
              <a:gd name="connsiteX3" fmla="*/ 51069 w 255908"/>
              <a:gd name="connsiteY3" fmla="*/ 273379 h 338835"/>
              <a:gd name="connsiteX4" fmla="*/ 269 w 255908"/>
              <a:gd name="connsiteY4" fmla="*/ 338466 h 338835"/>
              <a:gd name="connsiteX5" fmla="*/ 74882 w 255908"/>
              <a:gd name="connsiteY5" fmla="*/ 240041 h 338835"/>
              <a:gd name="connsiteX6" fmla="*/ 186007 w 255908"/>
              <a:gd name="connsiteY6" fmla="*/ 59066 h 338835"/>
              <a:gd name="connsiteX7" fmla="*/ 252682 w 255908"/>
              <a:gd name="connsiteY7" fmla="*/ 9854 h 3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908" h="338835">
                <a:moveTo>
                  <a:pt x="252682" y="9854"/>
                </a:moveTo>
                <a:cubicBezTo>
                  <a:pt x="235484" y="38694"/>
                  <a:pt x="111129" y="189242"/>
                  <a:pt x="82819" y="232104"/>
                </a:cubicBezTo>
                <a:cubicBezTo>
                  <a:pt x="54508" y="274967"/>
                  <a:pt x="88111" y="260150"/>
                  <a:pt x="82819" y="267029"/>
                </a:cubicBezTo>
                <a:cubicBezTo>
                  <a:pt x="77527" y="273908"/>
                  <a:pt x="64827" y="261473"/>
                  <a:pt x="51069" y="273379"/>
                </a:cubicBezTo>
                <a:cubicBezTo>
                  <a:pt x="37311" y="285285"/>
                  <a:pt x="-3700" y="344022"/>
                  <a:pt x="269" y="338466"/>
                </a:cubicBezTo>
                <a:cubicBezTo>
                  <a:pt x="4238" y="332910"/>
                  <a:pt x="43926" y="286608"/>
                  <a:pt x="74882" y="240041"/>
                </a:cubicBezTo>
                <a:cubicBezTo>
                  <a:pt x="105838" y="193474"/>
                  <a:pt x="157961" y="97166"/>
                  <a:pt x="186007" y="59066"/>
                </a:cubicBezTo>
                <a:cubicBezTo>
                  <a:pt x="214053" y="20966"/>
                  <a:pt x="269880" y="-18986"/>
                  <a:pt x="252682" y="985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F6A77C4-E800-4D47-A050-565974B7F7AF}"/>
              </a:ext>
            </a:extLst>
          </p:cNvPr>
          <p:cNvSpPr/>
          <p:nvPr/>
        </p:nvSpPr>
        <p:spPr>
          <a:xfrm>
            <a:off x="5350763" y="3444596"/>
            <a:ext cx="190791" cy="270486"/>
          </a:xfrm>
          <a:custGeom>
            <a:avLst/>
            <a:gdLst>
              <a:gd name="connsiteX0" fmla="*/ 189612 w 190791"/>
              <a:gd name="connsiteY0" fmla="*/ 279 h 270486"/>
              <a:gd name="connsiteX1" fmla="*/ 154687 w 190791"/>
              <a:gd name="connsiteY1" fmla="*/ 70129 h 270486"/>
              <a:gd name="connsiteX2" fmla="*/ 64200 w 190791"/>
              <a:gd name="connsiteY2" fmla="*/ 176492 h 270486"/>
              <a:gd name="connsiteX3" fmla="*/ 700 w 190791"/>
              <a:gd name="connsiteY3" fmla="*/ 270154 h 270486"/>
              <a:gd name="connsiteX4" fmla="*/ 35625 w 190791"/>
              <a:gd name="connsiteY4" fmla="*/ 203479 h 270486"/>
              <a:gd name="connsiteX5" fmla="*/ 116587 w 190791"/>
              <a:gd name="connsiteY5" fmla="*/ 95529 h 270486"/>
              <a:gd name="connsiteX6" fmla="*/ 189612 w 190791"/>
              <a:gd name="connsiteY6" fmla="*/ 279 h 2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91" h="270486">
                <a:moveTo>
                  <a:pt x="189612" y="279"/>
                </a:moveTo>
                <a:cubicBezTo>
                  <a:pt x="195962" y="-3954"/>
                  <a:pt x="175589" y="40760"/>
                  <a:pt x="154687" y="70129"/>
                </a:cubicBezTo>
                <a:cubicBezTo>
                  <a:pt x="133785" y="99498"/>
                  <a:pt x="89865" y="143154"/>
                  <a:pt x="64200" y="176492"/>
                </a:cubicBezTo>
                <a:cubicBezTo>
                  <a:pt x="38535" y="209830"/>
                  <a:pt x="5462" y="265656"/>
                  <a:pt x="700" y="270154"/>
                </a:cubicBezTo>
                <a:cubicBezTo>
                  <a:pt x="-4062" y="274652"/>
                  <a:pt x="16310" y="232583"/>
                  <a:pt x="35625" y="203479"/>
                </a:cubicBezTo>
                <a:cubicBezTo>
                  <a:pt x="54939" y="174375"/>
                  <a:pt x="91981" y="129131"/>
                  <a:pt x="116587" y="95529"/>
                </a:cubicBezTo>
                <a:cubicBezTo>
                  <a:pt x="141193" y="61927"/>
                  <a:pt x="183262" y="4512"/>
                  <a:pt x="189612" y="27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C30BEBC-675B-49BB-B1AD-DEDD0A83F3BD}"/>
              </a:ext>
            </a:extLst>
          </p:cNvPr>
          <p:cNvSpPr/>
          <p:nvPr/>
        </p:nvSpPr>
        <p:spPr>
          <a:xfrm>
            <a:off x="5792094" y="2959059"/>
            <a:ext cx="132089" cy="125578"/>
          </a:xfrm>
          <a:custGeom>
            <a:avLst/>
            <a:gdLst>
              <a:gd name="connsiteX0" fmla="*/ 694 w 132089"/>
              <a:gd name="connsiteY0" fmla="*/ 41 h 125578"/>
              <a:gd name="connsiteX1" fmla="*/ 94356 w 132089"/>
              <a:gd name="connsiteY1" fmla="*/ 87354 h 125578"/>
              <a:gd name="connsiteX2" fmla="*/ 130869 w 132089"/>
              <a:gd name="connsiteY2" fmla="*/ 125454 h 125578"/>
              <a:gd name="connsiteX3" fmla="*/ 54669 w 132089"/>
              <a:gd name="connsiteY3" fmla="*/ 76241 h 125578"/>
              <a:gd name="connsiteX4" fmla="*/ 694 w 132089"/>
              <a:gd name="connsiteY4" fmla="*/ 41 h 12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9" h="125578">
                <a:moveTo>
                  <a:pt x="694" y="41"/>
                </a:moveTo>
                <a:cubicBezTo>
                  <a:pt x="7309" y="1893"/>
                  <a:pt x="72660" y="66452"/>
                  <a:pt x="94356" y="87354"/>
                </a:cubicBezTo>
                <a:cubicBezTo>
                  <a:pt x="116052" y="108256"/>
                  <a:pt x="137484" y="127306"/>
                  <a:pt x="130869" y="125454"/>
                </a:cubicBezTo>
                <a:cubicBezTo>
                  <a:pt x="124255" y="123602"/>
                  <a:pt x="72925" y="93968"/>
                  <a:pt x="54669" y="76241"/>
                </a:cubicBezTo>
                <a:cubicBezTo>
                  <a:pt x="36413" y="58514"/>
                  <a:pt x="-5921" y="-1811"/>
                  <a:pt x="694" y="4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559FC2BF-D073-424C-9ECF-1F4DC799077B}"/>
              </a:ext>
            </a:extLst>
          </p:cNvPr>
          <p:cNvSpPr/>
          <p:nvPr/>
        </p:nvSpPr>
        <p:spPr>
          <a:xfrm>
            <a:off x="5785409" y="3068637"/>
            <a:ext cx="175895" cy="53110"/>
          </a:xfrm>
          <a:custGeom>
            <a:avLst/>
            <a:gdLst>
              <a:gd name="connsiteX0" fmla="*/ 7379 w 175895"/>
              <a:gd name="connsiteY0" fmla="*/ 1 h 53110"/>
              <a:gd name="connsiteX1" fmla="*/ 175654 w 175895"/>
              <a:gd name="connsiteY1" fmla="*/ 49213 h 53110"/>
              <a:gd name="connsiteX2" fmla="*/ 43891 w 175895"/>
              <a:gd name="connsiteY2" fmla="*/ 47626 h 53110"/>
              <a:gd name="connsiteX3" fmla="*/ 7379 w 175895"/>
              <a:gd name="connsiteY3" fmla="*/ 1 h 5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95" h="53110">
                <a:moveTo>
                  <a:pt x="7379" y="1"/>
                </a:moveTo>
                <a:cubicBezTo>
                  <a:pt x="29339" y="265"/>
                  <a:pt x="169569" y="41276"/>
                  <a:pt x="175654" y="49213"/>
                </a:cubicBezTo>
                <a:cubicBezTo>
                  <a:pt x="181739" y="57150"/>
                  <a:pt x="70878" y="51065"/>
                  <a:pt x="43891" y="47626"/>
                </a:cubicBezTo>
                <a:cubicBezTo>
                  <a:pt x="16904" y="44187"/>
                  <a:pt x="-14581" y="-263"/>
                  <a:pt x="7379" y="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3AA1B9AF-AAA1-4BC8-B5A5-5DD4D86AB104}"/>
              </a:ext>
            </a:extLst>
          </p:cNvPr>
          <p:cNvSpPr/>
          <p:nvPr/>
        </p:nvSpPr>
        <p:spPr>
          <a:xfrm>
            <a:off x="5929083" y="3085757"/>
            <a:ext cx="535945" cy="260711"/>
          </a:xfrm>
          <a:custGeom>
            <a:avLst/>
            <a:gdLst>
              <a:gd name="connsiteX0" fmla="*/ 230 w 535945"/>
              <a:gd name="connsiteY0" fmla="*/ 343 h 260711"/>
              <a:gd name="connsiteX1" fmla="*/ 162155 w 535945"/>
              <a:gd name="connsiteY1" fmla="*/ 28918 h 260711"/>
              <a:gd name="connsiteX2" fmla="*/ 246292 w 535945"/>
              <a:gd name="connsiteY2" fmla="*/ 92418 h 260711"/>
              <a:gd name="connsiteX3" fmla="*/ 360592 w 535945"/>
              <a:gd name="connsiteY3" fmla="*/ 114643 h 260711"/>
              <a:gd name="connsiteX4" fmla="*/ 419330 w 535945"/>
              <a:gd name="connsiteY4" fmla="*/ 160681 h 260711"/>
              <a:gd name="connsiteX5" fmla="*/ 535217 w 535945"/>
              <a:gd name="connsiteY5" fmla="*/ 260693 h 260711"/>
              <a:gd name="connsiteX6" fmla="*/ 359005 w 535945"/>
              <a:gd name="connsiteY6" fmla="*/ 168618 h 260711"/>
              <a:gd name="connsiteX7" fmla="*/ 325667 w 535945"/>
              <a:gd name="connsiteY7" fmla="*/ 113056 h 260711"/>
              <a:gd name="connsiteX8" fmla="*/ 303442 w 535945"/>
              <a:gd name="connsiteY8" fmla="*/ 94006 h 260711"/>
              <a:gd name="connsiteX9" fmla="*/ 236767 w 535945"/>
              <a:gd name="connsiteY9" fmla="*/ 103531 h 260711"/>
              <a:gd name="connsiteX10" fmla="*/ 166917 w 535945"/>
              <a:gd name="connsiteY10" fmla="*/ 70193 h 260711"/>
              <a:gd name="connsiteX11" fmla="*/ 127230 w 535945"/>
              <a:gd name="connsiteY11" fmla="*/ 46381 h 260711"/>
              <a:gd name="connsiteX12" fmla="*/ 230 w 535945"/>
              <a:gd name="connsiteY12" fmla="*/ 343 h 26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945" h="260711">
                <a:moveTo>
                  <a:pt x="230" y="343"/>
                </a:moveTo>
                <a:cubicBezTo>
                  <a:pt x="6051" y="-2568"/>
                  <a:pt x="121145" y="13572"/>
                  <a:pt x="162155" y="28918"/>
                </a:cubicBezTo>
                <a:cubicBezTo>
                  <a:pt x="203165" y="44264"/>
                  <a:pt x="213219" y="78131"/>
                  <a:pt x="246292" y="92418"/>
                </a:cubicBezTo>
                <a:cubicBezTo>
                  <a:pt x="279365" y="106706"/>
                  <a:pt x="331752" y="103266"/>
                  <a:pt x="360592" y="114643"/>
                </a:cubicBezTo>
                <a:cubicBezTo>
                  <a:pt x="389432" y="126020"/>
                  <a:pt x="390226" y="136339"/>
                  <a:pt x="419330" y="160681"/>
                </a:cubicBezTo>
                <a:cubicBezTo>
                  <a:pt x="448434" y="185023"/>
                  <a:pt x="545271" y="259370"/>
                  <a:pt x="535217" y="260693"/>
                </a:cubicBezTo>
                <a:cubicBezTo>
                  <a:pt x="525163" y="262016"/>
                  <a:pt x="393930" y="193224"/>
                  <a:pt x="359005" y="168618"/>
                </a:cubicBezTo>
                <a:cubicBezTo>
                  <a:pt x="324080" y="144012"/>
                  <a:pt x="334927" y="125491"/>
                  <a:pt x="325667" y="113056"/>
                </a:cubicBezTo>
                <a:cubicBezTo>
                  <a:pt x="316407" y="100621"/>
                  <a:pt x="318259" y="95593"/>
                  <a:pt x="303442" y="94006"/>
                </a:cubicBezTo>
                <a:cubicBezTo>
                  <a:pt x="288625" y="92419"/>
                  <a:pt x="259521" y="107500"/>
                  <a:pt x="236767" y="103531"/>
                </a:cubicBezTo>
                <a:cubicBezTo>
                  <a:pt x="214013" y="99562"/>
                  <a:pt x="185173" y="79718"/>
                  <a:pt x="166917" y="70193"/>
                </a:cubicBezTo>
                <a:cubicBezTo>
                  <a:pt x="148661" y="60668"/>
                  <a:pt x="153953" y="57229"/>
                  <a:pt x="127230" y="46381"/>
                </a:cubicBezTo>
                <a:cubicBezTo>
                  <a:pt x="100507" y="35533"/>
                  <a:pt x="-5591" y="3254"/>
                  <a:pt x="230" y="34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F7FD7C96-9BC2-425D-B9D7-553810D17948}"/>
              </a:ext>
            </a:extLst>
          </p:cNvPr>
          <p:cNvSpPr/>
          <p:nvPr/>
        </p:nvSpPr>
        <p:spPr>
          <a:xfrm>
            <a:off x="5940283" y="3107888"/>
            <a:ext cx="536496" cy="248490"/>
          </a:xfrm>
          <a:custGeom>
            <a:avLst/>
            <a:gdLst>
              <a:gd name="connsiteX0" fmla="*/ 4905 w 536496"/>
              <a:gd name="connsiteY0" fmla="*/ 437 h 248490"/>
              <a:gd name="connsiteX1" fmla="*/ 77930 w 536496"/>
              <a:gd name="connsiteY1" fmla="*/ 79812 h 248490"/>
              <a:gd name="connsiteX2" fmla="*/ 131905 w 536496"/>
              <a:gd name="connsiteY2" fmla="*/ 94100 h 248490"/>
              <a:gd name="connsiteX3" fmla="*/ 152542 w 536496"/>
              <a:gd name="connsiteY3" fmla="*/ 94100 h 248490"/>
              <a:gd name="connsiteX4" fmla="*/ 212867 w 536496"/>
              <a:gd name="connsiteY4" fmla="*/ 149662 h 248490"/>
              <a:gd name="connsiteX5" fmla="*/ 254142 w 536496"/>
              <a:gd name="connsiteY5" fmla="*/ 173475 h 248490"/>
              <a:gd name="connsiteX6" fmla="*/ 276367 w 536496"/>
              <a:gd name="connsiteY6" fmla="*/ 222687 h 248490"/>
              <a:gd name="connsiteX7" fmla="*/ 325580 w 536496"/>
              <a:gd name="connsiteY7" fmla="*/ 248087 h 248490"/>
              <a:gd name="connsiteX8" fmla="*/ 335105 w 536496"/>
              <a:gd name="connsiteY8" fmla="*/ 236975 h 248490"/>
              <a:gd name="connsiteX9" fmla="*/ 404955 w 536496"/>
              <a:gd name="connsiteY9" fmla="*/ 219512 h 248490"/>
              <a:gd name="connsiteX10" fmla="*/ 531955 w 536496"/>
              <a:gd name="connsiteY10" fmla="*/ 238562 h 248490"/>
              <a:gd name="connsiteX11" fmla="*/ 227155 w 536496"/>
              <a:gd name="connsiteY11" fmla="*/ 119500 h 248490"/>
              <a:gd name="connsiteX12" fmla="*/ 4905 w 536496"/>
              <a:gd name="connsiteY12" fmla="*/ 437 h 24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496" h="248490">
                <a:moveTo>
                  <a:pt x="4905" y="437"/>
                </a:moveTo>
                <a:cubicBezTo>
                  <a:pt x="-19966" y="-6178"/>
                  <a:pt x="56763" y="64201"/>
                  <a:pt x="77930" y="79812"/>
                </a:cubicBezTo>
                <a:cubicBezTo>
                  <a:pt x="99097" y="95423"/>
                  <a:pt x="119470" y="91719"/>
                  <a:pt x="131905" y="94100"/>
                </a:cubicBezTo>
                <a:cubicBezTo>
                  <a:pt x="144340" y="96481"/>
                  <a:pt x="139049" y="84840"/>
                  <a:pt x="152542" y="94100"/>
                </a:cubicBezTo>
                <a:cubicBezTo>
                  <a:pt x="166035" y="103360"/>
                  <a:pt x="195934" y="136433"/>
                  <a:pt x="212867" y="149662"/>
                </a:cubicBezTo>
                <a:cubicBezTo>
                  <a:pt x="229800" y="162891"/>
                  <a:pt x="243559" y="161304"/>
                  <a:pt x="254142" y="173475"/>
                </a:cubicBezTo>
                <a:cubicBezTo>
                  <a:pt x="264725" y="185646"/>
                  <a:pt x="264461" y="210252"/>
                  <a:pt x="276367" y="222687"/>
                </a:cubicBezTo>
                <a:cubicBezTo>
                  <a:pt x="288273" y="235122"/>
                  <a:pt x="315790" y="245706"/>
                  <a:pt x="325580" y="248087"/>
                </a:cubicBezTo>
                <a:cubicBezTo>
                  <a:pt x="335370" y="250468"/>
                  <a:pt x="321876" y="241737"/>
                  <a:pt x="335105" y="236975"/>
                </a:cubicBezTo>
                <a:cubicBezTo>
                  <a:pt x="348334" y="232213"/>
                  <a:pt x="372147" y="219248"/>
                  <a:pt x="404955" y="219512"/>
                </a:cubicBezTo>
                <a:cubicBezTo>
                  <a:pt x="437763" y="219777"/>
                  <a:pt x="561588" y="255231"/>
                  <a:pt x="531955" y="238562"/>
                </a:cubicBezTo>
                <a:cubicBezTo>
                  <a:pt x="502322" y="221893"/>
                  <a:pt x="316055" y="156806"/>
                  <a:pt x="227155" y="119500"/>
                </a:cubicBezTo>
                <a:cubicBezTo>
                  <a:pt x="138255" y="82194"/>
                  <a:pt x="29776" y="7052"/>
                  <a:pt x="4905" y="43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B3BCD934-3C6F-4876-854F-A65B6ED1F9F5}"/>
              </a:ext>
            </a:extLst>
          </p:cNvPr>
          <p:cNvSpPr/>
          <p:nvPr/>
        </p:nvSpPr>
        <p:spPr>
          <a:xfrm>
            <a:off x="5821086" y="3103389"/>
            <a:ext cx="336537" cy="168743"/>
          </a:xfrm>
          <a:custGeom>
            <a:avLst/>
            <a:gdLst>
              <a:gd name="connsiteX0" fmla="*/ 16681 w 336537"/>
              <a:gd name="connsiteY0" fmla="*/ 1761 h 168743"/>
              <a:gd name="connsiteX1" fmla="*/ 315131 w 336537"/>
              <a:gd name="connsiteY1" fmla="*/ 149928 h 168743"/>
              <a:gd name="connsiteX2" fmla="*/ 285497 w 336537"/>
              <a:gd name="connsiteY2" fmla="*/ 158394 h 168743"/>
              <a:gd name="connsiteX3" fmla="*/ 67481 w 336537"/>
              <a:gd name="connsiteY3" fmla="*/ 73728 h 168743"/>
              <a:gd name="connsiteX4" fmla="*/ 16681 w 336537"/>
              <a:gd name="connsiteY4" fmla="*/ 1761 h 16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37" h="168743">
                <a:moveTo>
                  <a:pt x="16681" y="1761"/>
                </a:moveTo>
                <a:cubicBezTo>
                  <a:pt x="57956" y="14461"/>
                  <a:pt x="270328" y="123823"/>
                  <a:pt x="315131" y="149928"/>
                </a:cubicBezTo>
                <a:cubicBezTo>
                  <a:pt x="359934" y="176033"/>
                  <a:pt x="326772" y="171094"/>
                  <a:pt x="285497" y="158394"/>
                </a:cubicBezTo>
                <a:cubicBezTo>
                  <a:pt x="244222" y="145694"/>
                  <a:pt x="117223" y="99128"/>
                  <a:pt x="67481" y="73728"/>
                </a:cubicBezTo>
                <a:cubicBezTo>
                  <a:pt x="17739" y="48328"/>
                  <a:pt x="-24594" y="-10939"/>
                  <a:pt x="16681" y="176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DBD287C1-2357-4623-AE36-2B7B9252A679}"/>
              </a:ext>
            </a:extLst>
          </p:cNvPr>
          <p:cNvSpPr/>
          <p:nvPr/>
        </p:nvSpPr>
        <p:spPr>
          <a:xfrm>
            <a:off x="4435436" y="5206194"/>
            <a:ext cx="257287" cy="161238"/>
          </a:xfrm>
          <a:custGeom>
            <a:avLst/>
            <a:gdLst>
              <a:gd name="connsiteX0" fmla="*/ 39 w 257287"/>
              <a:gd name="connsiteY0" fmla="*/ 161144 h 161238"/>
              <a:gd name="connsiteX1" fmla="*/ 160377 w 257287"/>
              <a:gd name="connsiteY1" fmla="*/ 15094 h 161238"/>
              <a:gd name="connsiteX2" fmla="*/ 257214 w 257287"/>
              <a:gd name="connsiteY2" fmla="*/ 7156 h 161238"/>
              <a:gd name="connsiteX3" fmla="*/ 146089 w 257287"/>
              <a:gd name="connsiteY3" fmla="*/ 37319 h 161238"/>
              <a:gd name="connsiteX4" fmla="*/ 39 w 257287"/>
              <a:gd name="connsiteY4" fmla="*/ 161144 h 1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87" h="161238">
                <a:moveTo>
                  <a:pt x="39" y="161144"/>
                </a:moveTo>
                <a:cubicBezTo>
                  <a:pt x="2420" y="157440"/>
                  <a:pt x="117515" y="40759"/>
                  <a:pt x="160377" y="15094"/>
                </a:cubicBezTo>
                <a:cubicBezTo>
                  <a:pt x="203239" y="-10571"/>
                  <a:pt x="259595" y="3452"/>
                  <a:pt x="257214" y="7156"/>
                </a:cubicBezTo>
                <a:cubicBezTo>
                  <a:pt x="254833" y="10860"/>
                  <a:pt x="187893" y="16152"/>
                  <a:pt x="146089" y="37319"/>
                </a:cubicBezTo>
                <a:cubicBezTo>
                  <a:pt x="104285" y="58486"/>
                  <a:pt x="-2342" y="164848"/>
                  <a:pt x="39" y="16114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B155760D-B302-4EF2-A6A8-37883CC1A470}"/>
              </a:ext>
            </a:extLst>
          </p:cNvPr>
          <p:cNvSpPr/>
          <p:nvPr/>
        </p:nvSpPr>
        <p:spPr>
          <a:xfrm>
            <a:off x="4427853" y="5193927"/>
            <a:ext cx="233169" cy="167703"/>
          </a:xfrm>
          <a:custGeom>
            <a:avLst/>
            <a:gdLst>
              <a:gd name="connsiteX0" fmla="*/ 2860 w 233169"/>
              <a:gd name="connsiteY0" fmla="*/ 167061 h 167703"/>
              <a:gd name="connsiteX1" fmla="*/ 55247 w 233169"/>
              <a:gd name="connsiteY1" fmla="*/ 82923 h 167703"/>
              <a:gd name="connsiteX2" fmla="*/ 156847 w 233169"/>
              <a:gd name="connsiteY2" fmla="*/ 21011 h 167703"/>
              <a:gd name="connsiteX3" fmla="*/ 233047 w 233169"/>
              <a:gd name="connsiteY3" fmla="*/ 373 h 167703"/>
              <a:gd name="connsiteX4" fmla="*/ 139385 w 233169"/>
              <a:gd name="connsiteY4" fmla="*/ 35298 h 167703"/>
              <a:gd name="connsiteX5" fmla="*/ 2860 w 233169"/>
              <a:gd name="connsiteY5" fmla="*/ 167061 h 16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69" h="167703">
                <a:moveTo>
                  <a:pt x="2860" y="167061"/>
                </a:moveTo>
                <a:cubicBezTo>
                  <a:pt x="-11163" y="174998"/>
                  <a:pt x="29583" y="107265"/>
                  <a:pt x="55247" y="82923"/>
                </a:cubicBezTo>
                <a:cubicBezTo>
                  <a:pt x="80911" y="58581"/>
                  <a:pt x="127214" y="34769"/>
                  <a:pt x="156847" y="21011"/>
                </a:cubicBezTo>
                <a:cubicBezTo>
                  <a:pt x="186480" y="7253"/>
                  <a:pt x="235957" y="-2008"/>
                  <a:pt x="233047" y="373"/>
                </a:cubicBezTo>
                <a:cubicBezTo>
                  <a:pt x="230137" y="2754"/>
                  <a:pt x="177750" y="10956"/>
                  <a:pt x="139385" y="35298"/>
                </a:cubicBezTo>
                <a:cubicBezTo>
                  <a:pt x="101021" y="59640"/>
                  <a:pt x="16883" y="159124"/>
                  <a:pt x="2860" y="16706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EF833508-1897-4D81-B3D5-8E9671DBBB8A}"/>
              </a:ext>
            </a:extLst>
          </p:cNvPr>
          <p:cNvSpPr/>
          <p:nvPr/>
        </p:nvSpPr>
        <p:spPr>
          <a:xfrm>
            <a:off x="4417334" y="5162487"/>
            <a:ext cx="235716" cy="165287"/>
          </a:xfrm>
          <a:custGeom>
            <a:avLst/>
            <a:gdLst>
              <a:gd name="connsiteX0" fmla="*/ 679 w 235716"/>
              <a:gd name="connsiteY0" fmla="*/ 165163 h 165287"/>
              <a:gd name="connsiteX1" fmla="*/ 67354 w 235716"/>
              <a:gd name="connsiteY1" fmla="*/ 74676 h 165287"/>
              <a:gd name="connsiteX2" fmla="*/ 202291 w 235716"/>
              <a:gd name="connsiteY2" fmla="*/ 12763 h 165287"/>
              <a:gd name="connsiteX3" fmla="*/ 229279 w 235716"/>
              <a:gd name="connsiteY3" fmla="*/ 3238 h 165287"/>
              <a:gd name="connsiteX4" fmla="*/ 105454 w 235716"/>
              <a:gd name="connsiteY4" fmla="*/ 54038 h 165287"/>
              <a:gd name="connsiteX5" fmla="*/ 679 w 235716"/>
              <a:gd name="connsiteY5" fmla="*/ 165163 h 16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716" h="165287">
                <a:moveTo>
                  <a:pt x="679" y="165163"/>
                </a:moveTo>
                <a:cubicBezTo>
                  <a:pt x="-5671" y="168603"/>
                  <a:pt x="33752" y="100076"/>
                  <a:pt x="67354" y="74676"/>
                </a:cubicBezTo>
                <a:cubicBezTo>
                  <a:pt x="100956" y="49276"/>
                  <a:pt x="175304" y="24669"/>
                  <a:pt x="202291" y="12763"/>
                </a:cubicBezTo>
                <a:cubicBezTo>
                  <a:pt x="229278" y="857"/>
                  <a:pt x="245419" y="-3641"/>
                  <a:pt x="229279" y="3238"/>
                </a:cubicBezTo>
                <a:cubicBezTo>
                  <a:pt x="213140" y="10117"/>
                  <a:pt x="140908" y="29961"/>
                  <a:pt x="105454" y="54038"/>
                </a:cubicBezTo>
                <a:cubicBezTo>
                  <a:pt x="70000" y="78115"/>
                  <a:pt x="7029" y="161723"/>
                  <a:pt x="679" y="16516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52F01D45-5856-46EC-8F6F-A61798D4DD23}"/>
              </a:ext>
            </a:extLst>
          </p:cNvPr>
          <p:cNvSpPr/>
          <p:nvPr/>
        </p:nvSpPr>
        <p:spPr>
          <a:xfrm>
            <a:off x="4403580" y="5360988"/>
            <a:ext cx="32039" cy="399230"/>
          </a:xfrm>
          <a:custGeom>
            <a:avLst/>
            <a:gdLst>
              <a:gd name="connsiteX0" fmla="*/ 31895 w 32039"/>
              <a:gd name="connsiteY0" fmla="*/ 0 h 399230"/>
              <a:gd name="connsiteX1" fmla="*/ 17608 w 32039"/>
              <a:gd name="connsiteY1" fmla="*/ 176212 h 399230"/>
              <a:gd name="connsiteX2" fmla="*/ 8083 w 32039"/>
              <a:gd name="connsiteY2" fmla="*/ 255587 h 399230"/>
              <a:gd name="connsiteX3" fmla="*/ 3320 w 32039"/>
              <a:gd name="connsiteY3" fmla="*/ 398462 h 399230"/>
              <a:gd name="connsiteX4" fmla="*/ 145 w 32039"/>
              <a:gd name="connsiteY4" fmla="*/ 306387 h 399230"/>
              <a:gd name="connsiteX5" fmla="*/ 8083 w 32039"/>
              <a:gd name="connsiteY5" fmla="*/ 176212 h 399230"/>
              <a:gd name="connsiteX6" fmla="*/ 31895 w 32039"/>
              <a:gd name="connsiteY6" fmla="*/ 0 h 39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9" h="399230">
                <a:moveTo>
                  <a:pt x="31895" y="0"/>
                </a:moveTo>
                <a:cubicBezTo>
                  <a:pt x="33482" y="0"/>
                  <a:pt x="21577" y="133614"/>
                  <a:pt x="17608" y="176212"/>
                </a:cubicBezTo>
                <a:cubicBezTo>
                  <a:pt x="13639" y="218810"/>
                  <a:pt x="10464" y="218545"/>
                  <a:pt x="8083" y="255587"/>
                </a:cubicBezTo>
                <a:cubicBezTo>
                  <a:pt x="5702" y="292629"/>
                  <a:pt x="4643" y="389995"/>
                  <a:pt x="3320" y="398462"/>
                </a:cubicBezTo>
                <a:cubicBezTo>
                  <a:pt x="1997" y="406929"/>
                  <a:pt x="-649" y="343429"/>
                  <a:pt x="145" y="306387"/>
                </a:cubicBezTo>
                <a:cubicBezTo>
                  <a:pt x="939" y="269345"/>
                  <a:pt x="-119" y="227012"/>
                  <a:pt x="8083" y="176212"/>
                </a:cubicBezTo>
                <a:cubicBezTo>
                  <a:pt x="16285" y="125412"/>
                  <a:pt x="30308" y="0"/>
                  <a:pt x="31895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0C7905EB-F836-4544-8568-2E2B3A99319A}"/>
              </a:ext>
            </a:extLst>
          </p:cNvPr>
          <p:cNvSpPr/>
          <p:nvPr/>
        </p:nvSpPr>
        <p:spPr>
          <a:xfrm>
            <a:off x="4413110" y="5717152"/>
            <a:ext cx="668571" cy="277489"/>
          </a:xfrm>
          <a:custGeom>
            <a:avLst/>
            <a:gdLst>
              <a:gd name="connsiteX0" fmla="*/ 140 w 668571"/>
              <a:gd name="connsiteY0" fmla="*/ 62936 h 277489"/>
              <a:gd name="connsiteX1" fmla="*/ 190640 w 668571"/>
              <a:gd name="connsiteY1" fmla="*/ 2611 h 277489"/>
              <a:gd name="connsiteX2" fmla="*/ 382728 w 668571"/>
              <a:gd name="connsiteY2" fmla="*/ 16898 h 277489"/>
              <a:gd name="connsiteX3" fmla="*/ 514490 w 668571"/>
              <a:gd name="connsiteY3" fmla="*/ 70873 h 277489"/>
              <a:gd name="connsiteX4" fmla="*/ 641490 w 668571"/>
              <a:gd name="connsiteY4" fmla="*/ 193111 h 277489"/>
              <a:gd name="connsiteX5" fmla="*/ 663715 w 668571"/>
              <a:gd name="connsiteY5" fmla="*/ 272486 h 277489"/>
              <a:gd name="connsiteX6" fmla="*/ 660540 w 668571"/>
              <a:gd name="connsiteY6" fmla="*/ 255023 h 277489"/>
              <a:gd name="connsiteX7" fmla="*/ 581165 w 668571"/>
              <a:gd name="connsiteY7" fmla="*/ 139136 h 277489"/>
              <a:gd name="connsiteX8" fmla="*/ 441465 w 668571"/>
              <a:gd name="connsiteY8" fmla="*/ 47061 h 277489"/>
              <a:gd name="connsiteX9" fmla="*/ 303353 w 668571"/>
              <a:gd name="connsiteY9" fmla="*/ 20073 h 277489"/>
              <a:gd name="connsiteX10" fmla="*/ 162065 w 668571"/>
              <a:gd name="connsiteY10" fmla="*/ 28011 h 277489"/>
              <a:gd name="connsiteX11" fmla="*/ 140 w 668571"/>
              <a:gd name="connsiteY11" fmla="*/ 62936 h 27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8571" h="277489">
                <a:moveTo>
                  <a:pt x="140" y="62936"/>
                </a:moveTo>
                <a:cubicBezTo>
                  <a:pt x="4902" y="58703"/>
                  <a:pt x="126875" y="10284"/>
                  <a:pt x="190640" y="2611"/>
                </a:cubicBezTo>
                <a:cubicBezTo>
                  <a:pt x="254405" y="-5062"/>
                  <a:pt x="328753" y="5521"/>
                  <a:pt x="382728" y="16898"/>
                </a:cubicBezTo>
                <a:cubicBezTo>
                  <a:pt x="436703" y="28275"/>
                  <a:pt x="471363" y="41504"/>
                  <a:pt x="514490" y="70873"/>
                </a:cubicBezTo>
                <a:cubicBezTo>
                  <a:pt x="557617" y="100242"/>
                  <a:pt x="616619" y="159509"/>
                  <a:pt x="641490" y="193111"/>
                </a:cubicBezTo>
                <a:cubicBezTo>
                  <a:pt x="666361" y="226713"/>
                  <a:pt x="660540" y="262167"/>
                  <a:pt x="663715" y="272486"/>
                </a:cubicBezTo>
                <a:cubicBezTo>
                  <a:pt x="666890" y="282805"/>
                  <a:pt x="674298" y="277248"/>
                  <a:pt x="660540" y="255023"/>
                </a:cubicBezTo>
                <a:cubicBezTo>
                  <a:pt x="646782" y="232798"/>
                  <a:pt x="617677" y="173796"/>
                  <a:pt x="581165" y="139136"/>
                </a:cubicBezTo>
                <a:cubicBezTo>
                  <a:pt x="544653" y="104476"/>
                  <a:pt x="487767" y="66905"/>
                  <a:pt x="441465" y="47061"/>
                </a:cubicBezTo>
                <a:cubicBezTo>
                  <a:pt x="395163" y="27217"/>
                  <a:pt x="349920" y="23248"/>
                  <a:pt x="303353" y="20073"/>
                </a:cubicBezTo>
                <a:cubicBezTo>
                  <a:pt x="256786" y="16898"/>
                  <a:pt x="211277" y="20603"/>
                  <a:pt x="162065" y="28011"/>
                </a:cubicBezTo>
                <a:cubicBezTo>
                  <a:pt x="112853" y="35419"/>
                  <a:pt x="-4622" y="67169"/>
                  <a:pt x="140" y="6293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8DD6E6FD-6C0F-4520-BBB5-6A4D80F19FD7}"/>
              </a:ext>
            </a:extLst>
          </p:cNvPr>
          <p:cNvSpPr/>
          <p:nvPr/>
        </p:nvSpPr>
        <p:spPr>
          <a:xfrm>
            <a:off x="4410784" y="5779048"/>
            <a:ext cx="90059" cy="92472"/>
          </a:xfrm>
          <a:custGeom>
            <a:avLst/>
            <a:gdLst>
              <a:gd name="connsiteX0" fmla="*/ 2466 w 90059"/>
              <a:gd name="connsiteY0" fmla="*/ 1040 h 92472"/>
              <a:gd name="connsiteX1" fmla="*/ 89779 w 90059"/>
              <a:gd name="connsiteY1" fmla="*/ 91527 h 92472"/>
              <a:gd name="connsiteX2" fmla="*/ 29454 w 90059"/>
              <a:gd name="connsiteY2" fmla="*/ 45490 h 92472"/>
              <a:gd name="connsiteX3" fmla="*/ 2466 w 90059"/>
              <a:gd name="connsiteY3" fmla="*/ 1040 h 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59" h="92472">
                <a:moveTo>
                  <a:pt x="2466" y="1040"/>
                </a:moveTo>
                <a:cubicBezTo>
                  <a:pt x="12520" y="8713"/>
                  <a:pt x="85281" y="84119"/>
                  <a:pt x="89779" y="91527"/>
                </a:cubicBezTo>
                <a:cubicBezTo>
                  <a:pt x="94277" y="98935"/>
                  <a:pt x="43477" y="60836"/>
                  <a:pt x="29454" y="45490"/>
                </a:cubicBezTo>
                <a:cubicBezTo>
                  <a:pt x="15431" y="30144"/>
                  <a:pt x="-7588" y="-6633"/>
                  <a:pt x="2466" y="104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EEF6056-3A73-45AD-870D-A9F6E405A04E}"/>
              </a:ext>
            </a:extLst>
          </p:cNvPr>
          <p:cNvSpPr/>
          <p:nvPr/>
        </p:nvSpPr>
        <p:spPr>
          <a:xfrm>
            <a:off x="4378304" y="5843528"/>
            <a:ext cx="658844" cy="256435"/>
          </a:xfrm>
          <a:custGeom>
            <a:avLst/>
            <a:gdLst>
              <a:gd name="connsiteX0" fmla="*/ 21 w 658844"/>
              <a:gd name="connsiteY0" fmla="*/ 82610 h 256435"/>
              <a:gd name="connsiteX1" fmla="*/ 173059 w 658844"/>
              <a:gd name="connsiteY1" fmla="*/ 7997 h 256435"/>
              <a:gd name="connsiteX2" fmla="*/ 342921 w 658844"/>
              <a:gd name="connsiteY2" fmla="*/ 7997 h 256435"/>
              <a:gd name="connsiteX3" fmla="*/ 509609 w 658844"/>
              <a:gd name="connsiteY3" fmla="*/ 60385 h 256435"/>
              <a:gd name="connsiteX4" fmla="*/ 571521 w 658844"/>
              <a:gd name="connsiteY4" fmla="*/ 120710 h 256435"/>
              <a:gd name="connsiteX5" fmla="*/ 617559 w 658844"/>
              <a:gd name="connsiteY5" fmla="*/ 190560 h 256435"/>
              <a:gd name="connsiteX6" fmla="*/ 658834 w 658844"/>
              <a:gd name="connsiteY6" fmla="*/ 255647 h 256435"/>
              <a:gd name="connsiteX7" fmla="*/ 620734 w 658844"/>
              <a:gd name="connsiteY7" fmla="*/ 144522 h 256435"/>
              <a:gd name="connsiteX8" fmla="*/ 549296 w 658844"/>
              <a:gd name="connsiteY8" fmla="*/ 65147 h 256435"/>
              <a:gd name="connsiteX9" fmla="*/ 368321 w 658844"/>
              <a:gd name="connsiteY9" fmla="*/ 20697 h 256435"/>
              <a:gd name="connsiteX10" fmla="*/ 184171 w 658844"/>
              <a:gd name="connsiteY10" fmla="*/ 28635 h 256435"/>
              <a:gd name="connsiteX11" fmla="*/ 21 w 658844"/>
              <a:gd name="connsiteY11" fmla="*/ 82610 h 25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8844" h="256435">
                <a:moveTo>
                  <a:pt x="21" y="82610"/>
                </a:moveTo>
                <a:cubicBezTo>
                  <a:pt x="-1831" y="79170"/>
                  <a:pt x="115909" y="20432"/>
                  <a:pt x="173059" y="7997"/>
                </a:cubicBezTo>
                <a:cubicBezTo>
                  <a:pt x="230209" y="-4438"/>
                  <a:pt x="286829" y="-734"/>
                  <a:pt x="342921" y="7997"/>
                </a:cubicBezTo>
                <a:cubicBezTo>
                  <a:pt x="399013" y="16728"/>
                  <a:pt x="471509" y="41600"/>
                  <a:pt x="509609" y="60385"/>
                </a:cubicBezTo>
                <a:cubicBezTo>
                  <a:pt x="547709" y="79170"/>
                  <a:pt x="553529" y="99014"/>
                  <a:pt x="571521" y="120710"/>
                </a:cubicBezTo>
                <a:cubicBezTo>
                  <a:pt x="589513" y="142406"/>
                  <a:pt x="603007" y="168070"/>
                  <a:pt x="617559" y="190560"/>
                </a:cubicBezTo>
                <a:cubicBezTo>
                  <a:pt x="632111" y="213050"/>
                  <a:pt x="658305" y="263320"/>
                  <a:pt x="658834" y="255647"/>
                </a:cubicBezTo>
                <a:cubicBezTo>
                  <a:pt x="659363" y="247974"/>
                  <a:pt x="638990" y="176272"/>
                  <a:pt x="620734" y="144522"/>
                </a:cubicBezTo>
                <a:cubicBezTo>
                  <a:pt x="602478" y="112772"/>
                  <a:pt x="591365" y="85785"/>
                  <a:pt x="549296" y="65147"/>
                </a:cubicBezTo>
                <a:cubicBezTo>
                  <a:pt x="507227" y="44509"/>
                  <a:pt x="429175" y="26782"/>
                  <a:pt x="368321" y="20697"/>
                </a:cubicBezTo>
                <a:cubicBezTo>
                  <a:pt x="307467" y="14612"/>
                  <a:pt x="242379" y="20433"/>
                  <a:pt x="184171" y="28635"/>
                </a:cubicBezTo>
                <a:cubicBezTo>
                  <a:pt x="125963" y="36837"/>
                  <a:pt x="1873" y="86050"/>
                  <a:pt x="21" y="8261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366F14AA-5CA6-4F4E-9EB0-39CD68E2DBF8}"/>
              </a:ext>
            </a:extLst>
          </p:cNvPr>
          <p:cNvSpPr/>
          <p:nvPr/>
        </p:nvSpPr>
        <p:spPr>
          <a:xfrm>
            <a:off x="4438165" y="5811838"/>
            <a:ext cx="5248" cy="84321"/>
          </a:xfrm>
          <a:custGeom>
            <a:avLst/>
            <a:gdLst>
              <a:gd name="connsiteX0" fmla="*/ 5248 w 5248"/>
              <a:gd name="connsiteY0" fmla="*/ 0 h 84321"/>
              <a:gd name="connsiteX1" fmla="*/ 485 w 5248"/>
              <a:gd name="connsiteY1" fmla="*/ 84137 h 84321"/>
              <a:gd name="connsiteX2" fmla="*/ 5248 w 5248"/>
              <a:gd name="connsiteY2" fmla="*/ 0 h 8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8" h="84321">
                <a:moveTo>
                  <a:pt x="5248" y="0"/>
                </a:moveTo>
                <a:cubicBezTo>
                  <a:pt x="5248" y="0"/>
                  <a:pt x="-1896" y="79375"/>
                  <a:pt x="485" y="84137"/>
                </a:cubicBezTo>
                <a:cubicBezTo>
                  <a:pt x="2866" y="88899"/>
                  <a:pt x="5248" y="0"/>
                  <a:pt x="5248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D108FF53-F267-48D8-B9B7-319F1344F241}"/>
              </a:ext>
            </a:extLst>
          </p:cNvPr>
          <p:cNvSpPr/>
          <p:nvPr/>
        </p:nvSpPr>
        <p:spPr>
          <a:xfrm>
            <a:off x="4425626" y="5816600"/>
            <a:ext cx="3499" cy="69967"/>
          </a:xfrm>
          <a:custGeom>
            <a:avLst/>
            <a:gdLst>
              <a:gd name="connsiteX0" fmla="*/ 3499 w 3499"/>
              <a:gd name="connsiteY0" fmla="*/ 0 h 69967"/>
              <a:gd name="connsiteX1" fmla="*/ 324 w 3499"/>
              <a:gd name="connsiteY1" fmla="*/ 69850 h 69967"/>
              <a:gd name="connsiteX2" fmla="*/ 3499 w 3499"/>
              <a:gd name="connsiteY2" fmla="*/ 0 h 6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9" h="69967">
                <a:moveTo>
                  <a:pt x="3499" y="0"/>
                </a:moveTo>
                <a:cubicBezTo>
                  <a:pt x="3499" y="0"/>
                  <a:pt x="1911" y="66410"/>
                  <a:pt x="324" y="69850"/>
                </a:cubicBezTo>
                <a:cubicBezTo>
                  <a:pt x="-1264" y="73290"/>
                  <a:pt x="3499" y="0"/>
                  <a:pt x="3499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FED378A3-FC14-484F-A6A9-F18D93974F9F}"/>
              </a:ext>
            </a:extLst>
          </p:cNvPr>
          <p:cNvSpPr/>
          <p:nvPr/>
        </p:nvSpPr>
        <p:spPr>
          <a:xfrm>
            <a:off x="4297353" y="5917002"/>
            <a:ext cx="85792" cy="213694"/>
          </a:xfrm>
          <a:custGeom>
            <a:avLst/>
            <a:gdLst>
              <a:gd name="connsiteX0" fmla="*/ 85735 w 85792"/>
              <a:gd name="connsiteY0" fmla="*/ 1198 h 213694"/>
              <a:gd name="connsiteX1" fmla="*/ 58747 w 85792"/>
              <a:gd name="connsiteY1" fmla="*/ 139311 h 213694"/>
              <a:gd name="connsiteX2" fmla="*/ 10 w 85792"/>
              <a:gd name="connsiteY2" fmla="*/ 212336 h 213694"/>
              <a:gd name="connsiteX3" fmla="*/ 63510 w 85792"/>
              <a:gd name="connsiteY3" fmla="*/ 78986 h 213694"/>
              <a:gd name="connsiteX4" fmla="*/ 85735 w 85792"/>
              <a:gd name="connsiteY4" fmla="*/ 1198 h 21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92" h="213694">
                <a:moveTo>
                  <a:pt x="85735" y="1198"/>
                </a:moveTo>
                <a:cubicBezTo>
                  <a:pt x="84941" y="11252"/>
                  <a:pt x="73034" y="104121"/>
                  <a:pt x="58747" y="139311"/>
                </a:cubicBezTo>
                <a:cubicBezTo>
                  <a:pt x="44460" y="174501"/>
                  <a:pt x="-784" y="222390"/>
                  <a:pt x="10" y="212336"/>
                </a:cubicBezTo>
                <a:cubicBezTo>
                  <a:pt x="804" y="202282"/>
                  <a:pt x="63510" y="78986"/>
                  <a:pt x="63510" y="78986"/>
                </a:cubicBezTo>
                <a:cubicBezTo>
                  <a:pt x="79120" y="46707"/>
                  <a:pt x="86529" y="-8856"/>
                  <a:pt x="85735" y="119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6F994816-7CBC-4AB9-9D00-B5F3FA79BC54}"/>
              </a:ext>
            </a:extLst>
          </p:cNvPr>
          <p:cNvSpPr/>
          <p:nvPr/>
        </p:nvSpPr>
        <p:spPr>
          <a:xfrm>
            <a:off x="4288222" y="5887909"/>
            <a:ext cx="706237" cy="271883"/>
          </a:xfrm>
          <a:custGeom>
            <a:avLst/>
            <a:gdLst>
              <a:gd name="connsiteX0" fmla="*/ 10728 w 706237"/>
              <a:gd name="connsiteY0" fmla="*/ 265241 h 271883"/>
              <a:gd name="connsiteX1" fmla="*/ 45653 w 706237"/>
              <a:gd name="connsiteY1" fmla="*/ 190629 h 271883"/>
              <a:gd name="connsiteX2" fmla="*/ 158366 w 706237"/>
              <a:gd name="connsiteY2" fmla="*/ 71566 h 271883"/>
              <a:gd name="connsiteX3" fmla="*/ 342516 w 706237"/>
              <a:gd name="connsiteY3" fmla="*/ 4891 h 271883"/>
              <a:gd name="connsiteX4" fmla="*/ 490153 w 706237"/>
              <a:gd name="connsiteY4" fmla="*/ 23941 h 271883"/>
              <a:gd name="connsiteX5" fmla="*/ 628266 w 706237"/>
              <a:gd name="connsiteY5" fmla="*/ 100141 h 271883"/>
              <a:gd name="connsiteX6" fmla="*/ 706053 w 706237"/>
              <a:gd name="connsiteY6" fmla="*/ 189041 h 271883"/>
              <a:gd name="connsiteX7" fmla="*/ 607628 w 706237"/>
              <a:gd name="connsiteY7" fmla="*/ 66804 h 271883"/>
              <a:gd name="connsiteX8" fmla="*/ 507616 w 706237"/>
              <a:gd name="connsiteY8" fmla="*/ 16004 h 271883"/>
              <a:gd name="connsiteX9" fmla="*/ 226628 w 706237"/>
              <a:gd name="connsiteY9" fmla="*/ 19179 h 271883"/>
              <a:gd name="connsiteX10" fmla="*/ 10728 w 706237"/>
              <a:gd name="connsiteY10" fmla="*/ 265241 h 27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6237" h="271883">
                <a:moveTo>
                  <a:pt x="10728" y="265241"/>
                </a:moveTo>
                <a:cubicBezTo>
                  <a:pt x="-19434" y="293816"/>
                  <a:pt x="21047" y="222908"/>
                  <a:pt x="45653" y="190629"/>
                </a:cubicBezTo>
                <a:cubicBezTo>
                  <a:pt x="70259" y="158350"/>
                  <a:pt x="108889" y="102522"/>
                  <a:pt x="158366" y="71566"/>
                </a:cubicBezTo>
                <a:cubicBezTo>
                  <a:pt x="207843" y="40610"/>
                  <a:pt x="287218" y="12828"/>
                  <a:pt x="342516" y="4891"/>
                </a:cubicBezTo>
                <a:cubicBezTo>
                  <a:pt x="397814" y="-3046"/>
                  <a:pt x="442528" y="8066"/>
                  <a:pt x="490153" y="23941"/>
                </a:cubicBezTo>
                <a:cubicBezTo>
                  <a:pt x="537778" y="39816"/>
                  <a:pt x="592283" y="72624"/>
                  <a:pt x="628266" y="100141"/>
                </a:cubicBezTo>
                <a:cubicBezTo>
                  <a:pt x="664249" y="127658"/>
                  <a:pt x="709493" y="194597"/>
                  <a:pt x="706053" y="189041"/>
                </a:cubicBezTo>
                <a:cubicBezTo>
                  <a:pt x="702613" y="183485"/>
                  <a:pt x="640701" y="95643"/>
                  <a:pt x="607628" y="66804"/>
                </a:cubicBezTo>
                <a:cubicBezTo>
                  <a:pt x="574555" y="37964"/>
                  <a:pt x="571116" y="23941"/>
                  <a:pt x="507616" y="16004"/>
                </a:cubicBezTo>
                <a:cubicBezTo>
                  <a:pt x="444116" y="8067"/>
                  <a:pt x="310236" y="-17333"/>
                  <a:pt x="226628" y="19179"/>
                </a:cubicBezTo>
                <a:cubicBezTo>
                  <a:pt x="143020" y="55691"/>
                  <a:pt x="40890" y="236666"/>
                  <a:pt x="10728" y="26524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E345344F-4ECE-482D-A2E9-52DFD1B3A8B2}"/>
              </a:ext>
            </a:extLst>
          </p:cNvPr>
          <p:cNvSpPr/>
          <p:nvPr/>
        </p:nvSpPr>
        <p:spPr>
          <a:xfrm>
            <a:off x="5018030" y="5496260"/>
            <a:ext cx="87076" cy="140689"/>
          </a:xfrm>
          <a:custGeom>
            <a:avLst/>
            <a:gdLst>
              <a:gd name="connsiteX0" fmla="*/ 58 w 87076"/>
              <a:gd name="connsiteY0" fmla="*/ 1253 h 140689"/>
              <a:gd name="connsiteX1" fmla="*/ 77845 w 87076"/>
              <a:gd name="connsiteY1" fmla="*/ 94915 h 140689"/>
              <a:gd name="connsiteX2" fmla="*/ 84195 w 87076"/>
              <a:gd name="connsiteY2" fmla="*/ 139365 h 140689"/>
              <a:gd name="connsiteX3" fmla="*/ 65145 w 87076"/>
              <a:gd name="connsiteY3" fmla="*/ 47290 h 140689"/>
              <a:gd name="connsiteX4" fmla="*/ 58 w 87076"/>
              <a:gd name="connsiteY4" fmla="*/ 1253 h 1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76" h="140689">
                <a:moveTo>
                  <a:pt x="58" y="1253"/>
                </a:moveTo>
                <a:cubicBezTo>
                  <a:pt x="2175" y="9190"/>
                  <a:pt x="63822" y="71896"/>
                  <a:pt x="77845" y="94915"/>
                </a:cubicBezTo>
                <a:cubicBezTo>
                  <a:pt x="91868" y="117934"/>
                  <a:pt x="86312" y="147302"/>
                  <a:pt x="84195" y="139365"/>
                </a:cubicBezTo>
                <a:cubicBezTo>
                  <a:pt x="82078" y="131428"/>
                  <a:pt x="76258" y="69780"/>
                  <a:pt x="65145" y="47290"/>
                </a:cubicBezTo>
                <a:cubicBezTo>
                  <a:pt x="54033" y="24801"/>
                  <a:pt x="-2059" y="-6684"/>
                  <a:pt x="58" y="125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5AABE42A-2529-44E4-BBB4-046F69A33C3F}"/>
              </a:ext>
            </a:extLst>
          </p:cNvPr>
          <p:cNvSpPr/>
          <p:nvPr/>
        </p:nvSpPr>
        <p:spPr>
          <a:xfrm>
            <a:off x="5081558" y="5630469"/>
            <a:ext cx="40064" cy="377298"/>
          </a:xfrm>
          <a:custGeom>
            <a:avLst/>
            <a:gdLst>
              <a:gd name="connsiteX0" fmla="*/ 31780 w 40064"/>
              <a:gd name="connsiteY0" fmla="*/ 6744 h 377298"/>
              <a:gd name="connsiteX1" fmla="*/ 30 w 40064"/>
              <a:gd name="connsiteY1" fmla="*/ 375044 h 377298"/>
              <a:gd name="connsiteX2" fmla="*/ 38130 w 40064"/>
              <a:gd name="connsiteY2" fmla="*/ 154381 h 377298"/>
              <a:gd name="connsiteX3" fmla="*/ 31780 w 40064"/>
              <a:gd name="connsiteY3" fmla="*/ 6744 h 37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64" h="377298">
                <a:moveTo>
                  <a:pt x="31780" y="6744"/>
                </a:moveTo>
                <a:cubicBezTo>
                  <a:pt x="25430" y="43521"/>
                  <a:pt x="-1028" y="350438"/>
                  <a:pt x="30" y="375044"/>
                </a:cubicBezTo>
                <a:cubicBezTo>
                  <a:pt x="1088" y="399650"/>
                  <a:pt x="33368" y="216029"/>
                  <a:pt x="38130" y="154381"/>
                </a:cubicBezTo>
                <a:cubicBezTo>
                  <a:pt x="42892" y="92733"/>
                  <a:pt x="38130" y="-30033"/>
                  <a:pt x="31780" y="674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F07A7EBE-8A56-4117-918B-87868844539A}"/>
              </a:ext>
            </a:extLst>
          </p:cNvPr>
          <p:cNvSpPr/>
          <p:nvPr/>
        </p:nvSpPr>
        <p:spPr>
          <a:xfrm>
            <a:off x="4432262" y="5416121"/>
            <a:ext cx="33452" cy="343455"/>
          </a:xfrm>
          <a:custGeom>
            <a:avLst/>
            <a:gdLst>
              <a:gd name="connsiteX0" fmla="*/ 33376 w 33452"/>
              <a:gd name="connsiteY0" fmla="*/ 5192 h 343455"/>
              <a:gd name="connsiteX1" fmla="*/ 23851 w 33452"/>
              <a:gd name="connsiteY1" fmla="*/ 224267 h 343455"/>
              <a:gd name="connsiteX2" fmla="*/ 4801 w 33452"/>
              <a:gd name="connsiteY2" fmla="*/ 336979 h 343455"/>
              <a:gd name="connsiteX3" fmla="*/ 38 w 33452"/>
              <a:gd name="connsiteY3" fmla="*/ 317929 h 343455"/>
              <a:gd name="connsiteX4" fmla="*/ 6388 w 33452"/>
              <a:gd name="connsiteY4" fmla="*/ 219504 h 343455"/>
              <a:gd name="connsiteX5" fmla="*/ 19088 w 33452"/>
              <a:gd name="connsiteY5" fmla="*/ 79804 h 343455"/>
              <a:gd name="connsiteX6" fmla="*/ 33376 w 33452"/>
              <a:gd name="connsiteY6" fmla="*/ 5192 h 34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52" h="343455">
                <a:moveTo>
                  <a:pt x="33376" y="5192"/>
                </a:moveTo>
                <a:cubicBezTo>
                  <a:pt x="34170" y="29269"/>
                  <a:pt x="28613" y="168969"/>
                  <a:pt x="23851" y="224267"/>
                </a:cubicBezTo>
                <a:cubicBezTo>
                  <a:pt x="19088" y="279565"/>
                  <a:pt x="8770" y="321369"/>
                  <a:pt x="4801" y="336979"/>
                </a:cubicBezTo>
                <a:cubicBezTo>
                  <a:pt x="832" y="352589"/>
                  <a:pt x="-226" y="337508"/>
                  <a:pt x="38" y="317929"/>
                </a:cubicBezTo>
                <a:cubicBezTo>
                  <a:pt x="302" y="298350"/>
                  <a:pt x="3213" y="259191"/>
                  <a:pt x="6388" y="219504"/>
                </a:cubicBezTo>
                <a:cubicBezTo>
                  <a:pt x="9563" y="179817"/>
                  <a:pt x="13796" y="112877"/>
                  <a:pt x="19088" y="79804"/>
                </a:cubicBezTo>
                <a:cubicBezTo>
                  <a:pt x="24380" y="46731"/>
                  <a:pt x="32582" y="-18885"/>
                  <a:pt x="33376" y="519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DAB0E3F2-121C-4439-A214-626A7C4A8AFD}"/>
              </a:ext>
            </a:extLst>
          </p:cNvPr>
          <p:cNvSpPr/>
          <p:nvPr/>
        </p:nvSpPr>
        <p:spPr>
          <a:xfrm>
            <a:off x="4475043" y="5314709"/>
            <a:ext cx="38781" cy="443979"/>
          </a:xfrm>
          <a:custGeom>
            <a:avLst/>
            <a:gdLst>
              <a:gd name="connsiteX0" fmla="*/ 35045 w 38781"/>
              <a:gd name="connsiteY0" fmla="*/ 6591 h 443979"/>
              <a:gd name="connsiteX1" fmla="*/ 36632 w 38781"/>
              <a:gd name="connsiteY1" fmla="*/ 228841 h 443979"/>
              <a:gd name="connsiteX2" fmla="*/ 11232 w 38781"/>
              <a:gd name="connsiteY2" fmla="*/ 430454 h 443979"/>
              <a:gd name="connsiteX3" fmla="*/ 120 w 38781"/>
              <a:gd name="connsiteY3" fmla="*/ 398704 h 443979"/>
              <a:gd name="connsiteX4" fmla="*/ 17582 w 38781"/>
              <a:gd name="connsiteY4" fmla="*/ 182804 h 443979"/>
              <a:gd name="connsiteX5" fmla="*/ 15995 w 38781"/>
              <a:gd name="connsiteY5" fmla="*/ 68504 h 443979"/>
              <a:gd name="connsiteX6" fmla="*/ 35045 w 38781"/>
              <a:gd name="connsiteY6" fmla="*/ 6591 h 44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81" h="443979">
                <a:moveTo>
                  <a:pt x="35045" y="6591"/>
                </a:moveTo>
                <a:cubicBezTo>
                  <a:pt x="38484" y="33314"/>
                  <a:pt x="40601" y="158197"/>
                  <a:pt x="36632" y="228841"/>
                </a:cubicBezTo>
                <a:cubicBezTo>
                  <a:pt x="32663" y="299485"/>
                  <a:pt x="17317" y="402144"/>
                  <a:pt x="11232" y="430454"/>
                </a:cubicBezTo>
                <a:cubicBezTo>
                  <a:pt x="5147" y="458764"/>
                  <a:pt x="-938" y="439979"/>
                  <a:pt x="120" y="398704"/>
                </a:cubicBezTo>
                <a:cubicBezTo>
                  <a:pt x="1178" y="357429"/>
                  <a:pt x="14936" y="237837"/>
                  <a:pt x="17582" y="182804"/>
                </a:cubicBezTo>
                <a:cubicBezTo>
                  <a:pt x="20228" y="127771"/>
                  <a:pt x="14672" y="95756"/>
                  <a:pt x="15995" y="68504"/>
                </a:cubicBezTo>
                <a:cubicBezTo>
                  <a:pt x="17318" y="41252"/>
                  <a:pt x="31606" y="-20132"/>
                  <a:pt x="35045" y="659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C026773C-5E51-44E1-B346-3CA01E4EBC09}"/>
              </a:ext>
            </a:extLst>
          </p:cNvPr>
          <p:cNvSpPr/>
          <p:nvPr/>
        </p:nvSpPr>
        <p:spPr>
          <a:xfrm>
            <a:off x="4522654" y="5382248"/>
            <a:ext cx="32212" cy="356499"/>
          </a:xfrm>
          <a:custGeom>
            <a:avLst/>
            <a:gdLst>
              <a:gd name="connsiteX0" fmla="*/ 30296 w 32212"/>
              <a:gd name="connsiteY0" fmla="*/ 4140 h 356499"/>
              <a:gd name="connsiteX1" fmla="*/ 30296 w 32212"/>
              <a:gd name="connsiteY1" fmla="*/ 224802 h 356499"/>
              <a:gd name="connsiteX2" fmla="*/ 19184 w 32212"/>
              <a:gd name="connsiteY2" fmla="*/ 340690 h 356499"/>
              <a:gd name="connsiteX3" fmla="*/ 1721 w 32212"/>
              <a:gd name="connsiteY3" fmla="*/ 350215 h 356499"/>
              <a:gd name="connsiteX4" fmla="*/ 1721 w 32212"/>
              <a:gd name="connsiteY4" fmla="*/ 291477 h 356499"/>
              <a:gd name="connsiteX5" fmla="*/ 11246 w 32212"/>
              <a:gd name="connsiteY5" fmla="*/ 94627 h 356499"/>
              <a:gd name="connsiteX6" fmla="*/ 30296 w 32212"/>
              <a:gd name="connsiteY6" fmla="*/ 4140 h 3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2" h="356499">
                <a:moveTo>
                  <a:pt x="30296" y="4140"/>
                </a:moveTo>
                <a:cubicBezTo>
                  <a:pt x="33471" y="25836"/>
                  <a:pt x="32148" y="168710"/>
                  <a:pt x="30296" y="224802"/>
                </a:cubicBezTo>
                <a:cubicBezTo>
                  <a:pt x="28444" y="280894"/>
                  <a:pt x="23946" y="319788"/>
                  <a:pt x="19184" y="340690"/>
                </a:cubicBezTo>
                <a:cubicBezTo>
                  <a:pt x="14422" y="361592"/>
                  <a:pt x="4631" y="358417"/>
                  <a:pt x="1721" y="350215"/>
                </a:cubicBezTo>
                <a:cubicBezTo>
                  <a:pt x="-1190" y="342013"/>
                  <a:pt x="134" y="334075"/>
                  <a:pt x="1721" y="291477"/>
                </a:cubicBezTo>
                <a:cubicBezTo>
                  <a:pt x="3308" y="248879"/>
                  <a:pt x="6748" y="138283"/>
                  <a:pt x="11246" y="94627"/>
                </a:cubicBezTo>
                <a:cubicBezTo>
                  <a:pt x="15744" y="50971"/>
                  <a:pt x="27121" y="-17556"/>
                  <a:pt x="30296" y="414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9F27B894-18A9-4744-B982-C3257957424B}"/>
              </a:ext>
            </a:extLst>
          </p:cNvPr>
          <p:cNvSpPr/>
          <p:nvPr/>
        </p:nvSpPr>
        <p:spPr>
          <a:xfrm>
            <a:off x="4560643" y="5377861"/>
            <a:ext cx="60580" cy="347915"/>
          </a:xfrm>
          <a:custGeom>
            <a:avLst/>
            <a:gdLst>
              <a:gd name="connsiteX0" fmla="*/ 36757 w 60580"/>
              <a:gd name="connsiteY0" fmla="*/ 2177 h 347915"/>
              <a:gd name="connsiteX1" fmla="*/ 60570 w 60580"/>
              <a:gd name="connsiteY1" fmla="*/ 170452 h 347915"/>
              <a:gd name="connsiteX2" fmla="*/ 33582 w 60580"/>
              <a:gd name="connsiteY2" fmla="*/ 335552 h 347915"/>
              <a:gd name="connsiteX3" fmla="*/ 245 w 60580"/>
              <a:gd name="connsiteY3" fmla="*/ 324439 h 347915"/>
              <a:gd name="connsiteX4" fmla="*/ 19295 w 60580"/>
              <a:gd name="connsiteY4" fmla="*/ 232364 h 347915"/>
              <a:gd name="connsiteX5" fmla="*/ 35170 w 60580"/>
              <a:gd name="connsiteY5" fmla="*/ 83139 h 347915"/>
              <a:gd name="connsiteX6" fmla="*/ 36757 w 60580"/>
              <a:gd name="connsiteY6" fmla="*/ 2177 h 34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80" h="347915">
                <a:moveTo>
                  <a:pt x="36757" y="2177"/>
                </a:moveTo>
                <a:cubicBezTo>
                  <a:pt x="40990" y="16729"/>
                  <a:pt x="61099" y="114890"/>
                  <a:pt x="60570" y="170452"/>
                </a:cubicBezTo>
                <a:cubicBezTo>
                  <a:pt x="60041" y="226014"/>
                  <a:pt x="43636" y="309888"/>
                  <a:pt x="33582" y="335552"/>
                </a:cubicBezTo>
                <a:cubicBezTo>
                  <a:pt x="23528" y="361217"/>
                  <a:pt x="2626" y="341637"/>
                  <a:pt x="245" y="324439"/>
                </a:cubicBezTo>
                <a:cubicBezTo>
                  <a:pt x="-2136" y="307241"/>
                  <a:pt x="13474" y="272581"/>
                  <a:pt x="19295" y="232364"/>
                </a:cubicBezTo>
                <a:cubicBezTo>
                  <a:pt x="25116" y="192147"/>
                  <a:pt x="31730" y="116741"/>
                  <a:pt x="35170" y="83139"/>
                </a:cubicBezTo>
                <a:cubicBezTo>
                  <a:pt x="38610" y="49537"/>
                  <a:pt x="32524" y="-12375"/>
                  <a:pt x="36757" y="217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CBA4C66-5945-44E9-B333-C85E38F21CFD}"/>
              </a:ext>
            </a:extLst>
          </p:cNvPr>
          <p:cNvSpPr/>
          <p:nvPr/>
        </p:nvSpPr>
        <p:spPr>
          <a:xfrm>
            <a:off x="4624077" y="5364572"/>
            <a:ext cx="32296" cy="348650"/>
          </a:xfrm>
          <a:custGeom>
            <a:avLst/>
            <a:gdLst>
              <a:gd name="connsiteX0" fmla="*/ 16186 w 32296"/>
              <a:gd name="connsiteY0" fmla="*/ 2766 h 348650"/>
              <a:gd name="connsiteX1" fmla="*/ 32061 w 32296"/>
              <a:gd name="connsiteY1" fmla="*/ 310741 h 348650"/>
              <a:gd name="connsiteX2" fmla="*/ 1898 w 32296"/>
              <a:gd name="connsiteY2" fmla="*/ 340903 h 348650"/>
              <a:gd name="connsiteX3" fmla="*/ 5073 w 32296"/>
              <a:gd name="connsiteY3" fmla="*/ 285341 h 348650"/>
              <a:gd name="connsiteX4" fmla="*/ 20948 w 32296"/>
              <a:gd name="connsiteY4" fmla="*/ 164691 h 348650"/>
              <a:gd name="connsiteX5" fmla="*/ 16186 w 32296"/>
              <a:gd name="connsiteY5" fmla="*/ 2766 h 34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6" h="348650">
                <a:moveTo>
                  <a:pt x="16186" y="2766"/>
                </a:moveTo>
                <a:cubicBezTo>
                  <a:pt x="18038" y="27108"/>
                  <a:pt x="34442" y="254385"/>
                  <a:pt x="32061" y="310741"/>
                </a:cubicBezTo>
                <a:cubicBezTo>
                  <a:pt x="29680" y="367097"/>
                  <a:pt x="6396" y="345136"/>
                  <a:pt x="1898" y="340903"/>
                </a:cubicBezTo>
                <a:cubicBezTo>
                  <a:pt x="-2600" y="336670"/>
                  <a:pt x="1898" y="314710"/>
                  <a:pt x="5073" y="285341"/>
                </a:cubicBezTo>
                <a:cubicBezTo>
                  <a:pt x="8248" y="255972"/>
                  <a:pt x="20154" y="207818"/>
                  <a:pt x="20948" y="164691"/>
                </a:cubicBezTo>
                <a:cubicBezTo>
                  <a:pt x="21742" y="121564"/>
                  <a:pt x="14334" y="-21576"/>
                  <a:pt x="16186" y="276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45CEB091-79C5-4E6B-AE2E-983D68C5EF65}"/>
              </a:ext>
            </a:extLst>
          </p:cNvPr>
          <p:cNvSpPr/>
          <p:nvPr/>
        </p:nvSpPr>
        <p:spPr>
          <a:xfrm>
            <a:off x="4665554" y="5384404"/>
            <a:ext cx="21101" cy="338403"/>
          </a:xfrm>
          <a:custGeom>
            <a:avLst/>
            <a:gdLst>
              <a:gd name="connsiteX0" fmla="*/ 20746 w 21101"/>
              <a:gd name="connsiteY0" fmla="*/ 396 h 338403"/>
              <a:gd name="connsiteX1" fmla="*/ 12809 w 21101"/>
              <a:gd name="connsiteY1" fmla="*/ 308371 h 338403"/>
              <a:gd name="connsiteX2" fmla="*/ 8046 w 21101"/>
              <a:gd name="connsiteY2" fmla="*/ 319484 h 338403"/>
              <a:gd name="connsiteX3" fmla="*/ 109 w 21101"/>
              <a:gd name="connsiteY3" fmla="*/ 244871 h 338403"/>
              <a:gd name="connsiteX4" fmla="*/ 20746 w 21101"/>
              <a:gd name="connsiteY4" fmla="*/ 396 h 3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" h="338403">
                <a:moveTo>
                  <a:pt x="20746" y="396"/>
                </a:moveTo>
                <a:cubicBezTo>
                  <a:pt x="22863" y="10979"/>
                  <a:pt x="14926" y="255190"/>
                  <a:pt x="12809" y="308371"/>
                </a:cubicBezTo>
                <a:cubicBezTo>
                  <a:pt x="10692" y="361552"/>
                  <a:pt x="10163" y="330067"/>
                  <a:pt x="8046" y="319484"/>
                </a:cubicBezTo>
                <a:cubicBezTo>
                  <a:pt x="5929" y="308901"/>
                  <a:pt x="-949" y="295406"/>
                  <a:pt x="109" y="244871"/>
                </a:cubicBezTo>
                <a:cubicBezTo>
                  <a:pt x="1167" y="194336"/>
                  <a:pt x="18629" y="-10187"/>
                  <a:pt x="20746" y="39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A47C64FA-3213-4F33-BD8C-3B1AB429CA25}"/>
              </a:ext>
            </a:extLst>
          </p:cNvPr>
          <p:cNvSpPr/>
          <p:nvPr/>
        </p:nvSpPr>
        <p:spPr>
          <a:xfrm>
            <a:off x="4688914" y="5356072"/>
            <a:ext cx="37139" cy="388541"/>
          </a:xfrm>
          <a:custGeom>
            <a:avLst/>
            <a:gdLst>
              <a:gd name="connsiteX0" fmla="*/ 37074 w 37139"/>
              <a:gd name="connsiteY0" fmla="*/ 9678 h 388541"/>
              <a:gd name="connsiteX1" fmla="*/ 13261 w 37139"/>
              <a:gd name="connsiteY1" fmla="*/ 368453 h 388541"/>
              <a:gd name="connsiteX2" fmla="*/ 561 w 37139"/>
              <a:gd name="connsiteY2" fmla="*/ 319241 h 388541"/>
              <a:gd name="connsiteX3" fmla="*/ 5324 w 37139"/>
              <a:gd name="connsiteY3" fmla="*/ 119216 h 388541"/>
              <a:gd name="connsiteX4" fmla="*/ 37074 w 37139"/>
              <a:gd name="connsiteY4" fmla="*/ 9678 h 3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39" h="388541">
                <a:moveTo>
                  <a:pt x="37074" y="9678"/>
                </a:moveTo>
                <a:cubicBezTo>
                  <a:pt x="38397" y="51217"/>
                  <a:pt x="19346" y="316859"/>
                  <a:pt x="13261" y="368453"/>
                </a:cubicBezTo>
                <a:cubicBezTo>
                  <a:pt x="7176" y="420047"/>
                  <a:pt x="1884" y="360780"/>
                  <a:pt x="561" y="319241"/>
                </a:cubicBezTo>
                <a:cubicBezTo>
                  <a:pt x="-762" y="277702"/>
                  <a:pt x="32" y="167635"/>
                  <a:pt x="5324" y="119216"/>
                </a:cubicBezTo>
                <a:cubicBezTo>
                  <a:pt x="10616" y="70797"/>
                  <a:pt x="35751" y="-31861"/>
                  <a:pt x="37074" y="967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1C0535E0-71A3-4563-BBB3-B2B0B7F71EC8}"/>
              </a:ext>
            </a:extLst>
          </p:cNvPr>
          <p:cNvSpPr/>
          <p:nvPr/>
        </p:nvSpPr>
        <p:spPr>
          <a:xfrm>
            <a:off x="4729690" y="5422744"/>
            <a:ext cx="56840" cy="284295"/>
          </a:xfrm>
          <a:custGeom>
            <a:avLst/>
            <a:gdLst>
              <a:gd name="connsiteX0" fmla="*/ 56623 w 56840"/>
              <a:gd name="connsiteY0" fmla="*/ 1744 h 284295"/>
              <a:gd name="connsiteX1" fmla="*/ 23285 w 56840"/>
              <a:gd name="connsiteY1" fmla="*/ 244631 h 284295"/>
              <a:gd name="connsiteX2" fmla="*/ 32810 w 56840"/>
              <a:gd name="connsiteY2" fmla="*/ 282731 h 284295"/>
              <a:gd name="connsiteX3" fmla="*/ 7410 w 56840"/>
              <a:gd name="connsiteY3" fmla="*/ 231931 h 284295"/>
              <a:gd name="connsiteX4" fmla="*/ 4235 w 56840"/>
              <a:gd name="connsiteY4" fmla="*/ 139856 h 284295"/>
              <a:gd name="connsiteX5" fmla="*/ 56623 w 56840"/>
              <a:gd name="connsiteY5" fmla="*/ 1744 h 2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40" h="284295">
                <a:moveTo>
                  <a:pt x="56623" y="1744"/>
                </a:moveTo>
                <a:cubicBezTo>
                  <a:pt x="59798" y="19207"/>
                  <a:pt x="27254" y="197800"/>
                  <a:pt x="23285" y="244631"/>
                </a:cubicBezTo>
                <a:cubicBezTo>
                  <a:pt x="19316" y="291462"/>
                  <a:pt x="35456" y="284848"/>
                  <a:pt x="32810" y="282731"/>
                </a:cubicBezTo>
                <a:cubicBezTo>
                  <a:pt x="30164" y="280614"/>
                  <a:pt x="12172" y="255743"/>
                  <a:pt x="7410" y="231931"/>
                </a:cubicBezTo>
                <a:cubicBezTo>
                  <a:pt x="2648" y="208119"/>
                  <a:pt x="-4761" y="176898"/>
                  <a:pt x="4235" y="139856"/>
                </a:cubicBezTo>
                <a:cubicBezTo>
                  <a:pt x="13231" y="102814"/>
                  <a:pt x="53448" y="-15719"/>
                  <a:pt x="56623" y="174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C85A169B-5196-4697-8A75-57CB532ACA4A}"/>
              </a:ext>
            </a:extLst>
          </p:cNvPr>
          <p:cNvSpPr/>
          <p:nvPr/>
        </p:nvSpPr>
        <p:spPr>
          <a:xfrm>
            <a:off x="4814881" y="5417291"/>
            <a:ext cx="55740" cy="337644"/>
          </a:xfrm>
          <a:custGeom>
            <a:avLst/>
            <a:gdLst>
              <a:gd name="connsiteX0" fmla="*/ 55569 w 55740"/>
              <a:gd name="connsiteY0" fmla="*/ 13547 h 337644"/>
              <a:gd name="connsiteX1" fmla="*/ 12707 w 55740"/>
              <a:gd name="connsiteY1" fmla="*/ 319934 h 337644"/>
              <a:gd name="connsiteX2" fmla="*/ 7 w 55740"/>
              <a:gd name="connsiteY2" fmla="*/ 283422 h 337644"/>
              <a:gd name="connsiteX3" fmla="*/ 11119 w 55740"/>
              <a:gd name="connsiteY3" fmla="*/ 138959 h 337644"/>
              <a:gd name="connsiteX4" fmla="*/ 26994 w 55740"/>
              <a:gd name="connsiteY4" fmla="*/ 61172 h 337644"/>
              <a:gd name="connsiteX5" fmla="*/ 55569 w 55740"/>
              <a:gd name="connsiteY5" fmla="*/ 13547 h 33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40" h="337644">
                <a:moveTo>
                  <a:pt x="55569" y="13547"/>
                </a:moveTo>
                <a:cubicBezTo>
                  <a:pt x="53188" y="56674"/>
                  <a:pt x="21967" y="274955"/>
                  <a:pt x="12707" y="319934"/>
                </a:cubicBezTo>
                <a:cubicBezTo>
                  <a:pt x="3447" y="364913"/>
                  <a:pt x="272" y="313584"/>
                  <a:pt x="7" y="283422"/>
                </a:cubicBezTo>
                <a:cubicBezTo>
                  <a:pt x="-258" y="253260"/>
                  <a:pt x="6621" y="176001"/>
                  <a:pt x="11119" y="138959"/>
                </a:cubicBezTo>
                <a:cubicBezTo>
                  <a:pt x="15617" y="101917"/>
                  <a:pt x="19057" y="79957"/>
                  <a:pt x="26994" y="61172"/>
                </a:cubicBezTo>
                <a:cubicBezTo>
                  <a:pt x="34931" y="42387"/>
                  <a:pt x="57950" y="-29580"/>
                  <a:pt x="55569" y="1354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B1466764-8A74-4795-B7F7-FEB7C20F80A7}"/>
              </a:ext>
            </a:extLst>
          </p:cNvPr>
          <p:cNvSpPr/>
          <p:nvPr/>
        </p:nvSpPr>
        <p:spPr>
          <a:xfrm>
            <a:off x="4884558" y="5422509"/>
            <a:ext cx="44664" cy="338268"/>
          </a:xfrm>
          <a:custGeom>
            <a:avLst/>
            <a:gdLst>
              <a:gd name="connsiteX0" fmla="*/ 44630 w 44664"/>
              <a:gd name="connsiteY0" fmla="*/ 1979 h 338268"/>
              <a:gd name="connsiteX1" fmla="*/ 14467 w 44664"/>
              <a:gd name="connsiteY1" fmla="*/ 322654 h 338268"/>
              <a:gd name="connsiteX2" fmla="*/ 180 w 44664"/>
              <a:gd name="connsiteY2" fmla="*/ 278204 h 338268"/>
              <a:gd name="connsiteX3" fmla="*/ 8117 w 44664"/>
              <a:gd name="connsiteY3" fmla="*/ 189304 h 338268"/>
              <a:gd name="connsiteX4" fmla="*/ 44630 w 44664"/>
              <a:gd name="connsiteY4" fmla="*/ 1979 h 33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64" h="338268">
                <a:moveTo>
                  <a:pt x="44630" y="1979"/>
                </a:moveTo>
                <a:cubicBezTo>
                  <a:pt x="45688" y="24204"/>
                  <a:pt x="21875" y="276617"/>
                  <a:pt x="14467" y="322654"/>
                </a:cubicBezTo>
                <a:cubicBezTo>
                  <a:pt x="7059" y="368692"/>
                  <a:pt x="1238" y="300429"/>
                  <a:pt x="180" y="278204"/>
                </a:cubicBezTo>
                <a:cubicBezTo>
                  <a:pt x="-878" y="255979"/>
                  <a:pt x="2825" y="227404"/>
                  <a:pt x="8117" y="189304"/>
                </a:cubicBezTo>
                <a:cubicBezTo>
                  <a:pt x="13409" y="151204"/>
                  <a:pt x="43572" y="-20246"/>
                  <a:pt x="44630" y="197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BCDADFAC-124B-4D8F-BE86-804D783A9420}"/>
              </a:ext>
            </a:extLst>
          </p:cNvPr>
          <p:cNvSpPr/>
          <p:nvPr/>
        </p:nvSpPr>
        <p:spPr>
          <a:xfrm>
            <a:off x="4925366" y="5453429"/>
            <a:ext cx="33996" cy="338111"/>
          </a:xfrm>
          <a:custGeom>
            <a:avLst/>
            <a:gdLst>
              <a:gd name="connsiteX0" fmla="*/ 33984 w 33996"/>
              <a:gd name="connsiteY0" fmla="*/ 7571 h 338111"/>
              <a:gd name="connsiteX1" fmla="*/ 13347 w 33996"/>
              <a:gd name="connsiteY1" fmla="*/ 321896 h 338111"/>
              <a:gd name="connsiteX2" fmla="*/ 2234 w 33996"/>
              <a:gd name="connsiteY2" fmla="*/ 280621 h 338111"/>
              <a:gd name="connsiteX3" fmla="*/ 647 w 33996"/>
              <a:gd name="connsiteY3" fmla="*/ 174259 h 338111"/>
              <a:gd name="connsiteX4" fmla="*/ 10172 w 33996"/>
              <a:gd name="connsiteY4" fmla="*/ 101234 h 338111"/>
              <a:gd name="connsiteX5" fmla="*/ 33984 w 33996"/>
              <a:gd name="connsiteY5" fmla="*/ 7571 h 3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96" h="338111">
                <a:moveTo>
                  <a:pt x="33984" y="7571"/>
                </a:moveTo>
                <a:cubicBezTo>
                  <a:pt x="34513" y="44348"/>
                  <a:pt x="18639" y="276388"/>
                  <a:pt x="13347" y="321896"/>
                </a:cubicBezTo>
                <a:cubicBezTo>
                  <a:pt x="8055" y="367404"/>
                  <a:pt x="4351" y="305227"/>
                  <a:pt x="2234" y="280621"/>
                </a:cubicBezTo>
                <a:cubicBezTo>
                  <a:pt x="117" y="256015"/>
                  <a:pt x="-676" y="204157"/>
                  <a:pt x="647" y="174259"/>
                </a:cubicBezTo>
                <a:cubicBezTo>
                  <a:pt x="1970" y="144361"/>
                  <a:pt x="4616" y="123724"/>
                  <a:pt x="10172" y="101234"/>
                </a:cubicBezTo>
                <a:cubicBezTo>
                  <a:pt x="15728" y="78744"/>
                  <a:pt x="33455" y="-29206"/>
                  <a:pt x="33984" y="757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924F5B4D-1EEE-47A6-A09B-B03233DC0008}"/>
              </a:ext>
            </a:extLst>
          </p:cNvPr>
          <p:cNvSpPr/>
          <p:nvPr/>
        </p:nvSpPr>
        <p:spPr>
          <a:xfrm>
            <a:off x="4949585" y="5449761"/>
            <a:ext cx="40066" cy="380480"/>
          </a:xfrm>
          <a:custGeom>
            <a:avLst/>
            <a:gdLst>
              <a:gd name="connsiteX0" fmla="*/ 39928 w 40066"/>
              <a:gd name="connsiteY0" fmla="*/ 9652 h 380480"/>
              <a:gd name="connsiteX1" fmla="*/ 19290 w 40066"/>
              <a:gd name="connsiteY1" fmla="*/ 360489 h 380480"/>
              <a:gd name="connsiteX2" fmla="*/ 240 w 40066"/>
              <a:gd name="connsiteY2" fmla="*/ 327152 h 380480"/>
              <a:gd name="connsiteX3" fmla="*/ 9765 w 40066"/>
              <a:gd name="connsiteY3" fmla="*/ 243014 h 380480"/>
              <a:gd name="connsiteX4" fmla="*/ 27228 w 40066"/>
              <a:gd name="connsiteY4" fmla="*/ 109664 h 380480"/>
              <a:gd name="connsiteX5" fmla="*/ 39928 w 40066"/>
              <a:gd name="connsiteY5" fmla="*/ 9652 h 38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66" h="380480">
                <a:moveTo>
                  <a:pt x="39928" y="9652"/>
                </a:moveTo>
                <a:cubicBezTo>
                  <a:pt x="38605" y="51456"/>
                  <a:pt x="25905" y="307572"/>
                  <a:pt x="19290" y="360489"/>
                </a:cubicBezTo>
                <a:cubicBezTo>
                  <a:pt x="12675" y="413406"/>
                  <a:pt x="1827" y="346731"/>
                  <a:pt x="240" y="327152"/>
                </a:cubicBezTo>
                <a:cubicBezTo>
                  <a:pt x="-1347" y="307573"/>
                  <a:pt x="5267" y="279262"/>
                  <a:pt x="9765" y="243014"/>
                </a:cubicBezTo>
                <a:cubicBezTo>
                  <a:pt x="14263" y="206766"/>
                  <a:pt x="21672" y="146176"/>
                  <a:pt x="27228" y="109664"/>
                </a:cubicBezTo>
                <a:cubicBezTo>
                  <a:pt x="32784" y="73152"/>
                  <a:pt x="41251" y="-32152"/>
                  <a:pt x="39928" y="965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BB445AC9-E8D4-4DC4-B6EB-55947437E489}"/>
              </a:ext>
            </a:extLst>
          </p:cNvPr>
          <p:cNvSpPr/>
          <p:nvPr/>
        </p:nvSpPr>
        <p:spPr>
          <a:xfrm>
            <a:off x="4982293" y="5502160"/>
            <a:ext cx="37397" cy="335978"/>
          </a:xfrm>
          <a:custGeom>
            <a:avLst/>
            <a:gdLst>
              <a:gd name="connsiteX0" fmla="*/ 37382 w 37397"/>
              <a:gd name="connsiteY0" fmla="*/ 8053 h 335978"/>
              <a:gd name="connsiteX1" fmla="*/ 27857 w 37397"/>
              <a:gd name="connsiteY1" fmla="*/ 317615 h 335978"/>
              <a:gd name="connsiteX2" fmla="*/ 2457 w 37397"/>
              <a:gd name="connsiteY2" fmla="*/ 292215 h 335978"/>
              <a:gd name="connsiteX3" fmla="*/ 4045 w 37397"/>
              <a:gd name="connsiteY3" fmla="*/ 225540 h 335978"/>
              <a:gd name="connsiteX4" fmla="*/ 29445 w 37397"/>
              <a:gd name="connsiteY4" fmla="*/ 101715 h 335978"/>
              <a:gd name="connsiteX5" fmla="*/ 37382 w 37397"/>
              <a:gd name="connsiteY5" fmla="*/ 8053 h 3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7" h="335978">
                <a:moveTo>
                  <a:pt x="37382" y="8053"/>
                </a:moveTo>
                <a:cubicBezTo>
                  <a:pt x="37117" y="44036"/>
                  <a:pt x="33678" y="270255"/>
                  <a:pt x="27857" y="317615"/>
                </a:cubicBezTo>
                <a:cubicBezTo>
                  <a:pt x="22036" y="364975"/>
                  <a:pt x="6426" y="307561"/>
                  <a:pt x="2457" y="292215"/>
                </a:cubicBezTo>
                <a:cubicBezTo>
                  <a:pt x="-1512" y="276869"/>
                  <a:pt x="-453" y="257290"/>
                  <a:pt x="4045" y="225540"/>
                </a:cubicBezTo>
                <a:cubicBezTo>
                  <a:pt x="8543" y="193790"/>
                  <a:pt x="24418" y="137169"/>
                  <a:pt x="29445" y="101715"/>
                </a:cubicBezTo>
                <a:cubicBezTo>
                  <a:pt x="34472" y="66261"/>
                  <a:pt x="37647" y="-27930"/>
                  <a:pt x="37382" y="805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AF1560D-E9CF-4B49-BF4A-CE24389FBF0F}"/>
              </a:ext>
            </a:extLst>
          </p:cNvPr>
          <p:cNvSpPr/>
          <p:nvPr/>
        </p:nvSpPr>
        <p:spPr>
          <a:xfrm>
            <a:off x="5032318" y="5538577"/>
            <a:ext cx="20719" cy="360472"/>
          </a:xfrm>
          <a:custGeom>
            <a:avLst/>
            <a:gdLst>
              <a:gd name="connsiteX0" fmla="*/ 20695 w 20719"/>
              <a:gd name="connsiteY0" fmla="*/ 1798 h 360472"/>
              <a:gd name="connsiteX1" fmla="*/ 9582 w 20719"/>
              <a:gd name="connsiteY1" fmla="*/ 344698 h 360472"/>
              <a:gd name="connsiteX2" fmla="*/ 57 w 20719"/>
              <a:gd name="connsiteY2" fmla="*/ 293898 h 360472"/>
              <a:gd name="connsiteX3" fmla="*/ 6407 w 20719"/>
              <a:gd name="connsiteY3" fmla="*/ 212936 h 360472"/>
              <a:gd name="connsiteX4" fmla="*/ 20695 w 20719"/>
              <a:gd name="connsiteY4" fmla="*/ 1798 h 3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9" h="360472">
                <a:moveTo>
                  <a:pt x="20695" y="1798"/>
                </a:moveTo>
                <a:cubicBezTo>
                  <a:pt x="21224" y="23758"/>
                  <a:pt x="13022" y="296015"/>
                  <a:pt x="9582" y="344698"/>
                </a:cubicBezTo>
                <a:cubicBezTo>
                  <a:pt x="6142" y="393381"/>
                  <a:pt x="586" y="315858"/>
                  <a:pt x="57" y="293898"/>
                </a:cubicBezTo>
                <a:cubicBezTo>
                  <a:pt x="-472" y="271938"/>
                  <a:pt x="2703" y="260561"/>
                  <a:pt x="6407" y="212936"/>
                </a:cubicBezTo>
                <a:cubicBezTo>
                  <a:pt x="10111" y="165311"/>
                  <a:pt x="20166" y="-20162"/>
                  <a:pt x="20695" y="179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9564C1B1-E7A5-4B92-861A-89764A188D12}"/>
              </a:ext>
            </a:extLst>
          </p:cNvPr>
          <p:cNvSpPr/>
          <p:nvPr/>
        </p:nvSpPr>
        <p:spPr>
          <a:xfrm>
            <a:off x="5063588" y="5559419"/>
            <a:ext cx="29198" cy="352500"/>
          </a:xfrm>
          <a:custGeom>
            <a:avLst/>
            <a:gdLst>
              <a:gd name="connsiteX0" fmla="*/ 11650 w 29198"/>
              <a:gd name="connsiteY0" fmla="*/ 6 h 352500"/>
              <a:gd name="connsiteX1" fmla="*/ 29112 w 29198"/>
              <a:gd name="connsiteY1" fmla="*/ 271469 h 352500"/>
              <a:gd name="connsiteX2" fmla="*/ 3712 w 29198"/>
              <a:gd name="connsiteY2" fmla="*/ 352431 h 352500"/>
              <a:gd name="connsiteX3" fmla="*/ 2125 w 29198"/>
              <a:gd name="connsiteY3" fmla="*/ 279406 h 352500"/>
              <a:gd name="connsiteX4" fmla="*/ 11650 w 29198"/>
              <a:gd name="connsiteY4" fmla="*/ 6 h 3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98" h="352500">
                <a:moveTo>
                  <a:pt x="11650" y="6"/>
                </a:moveTo>
                <a:cubicBezTo>
                  <a:pt x="16148" y="-1317"/>
                  <a:pt x="30435" y="212732"/>
                  <a:pt x="29112" y="271469"/>
                </a:cubicBezTo>
                <a:cubicBezTo>
                  <a:pt x="27789" y="330206"/>
                  <a:pt x="8210" y="351108"/>
                  <a:pt x="3712" y="352431"/>
                </a:cubicBezTo>
                <a:cubicBezTo>
                  <a:pt x="-786" y="353754"/>
                  <a:pt x="-1050" y="336556"/>
                  <a:pt x="2125" y="279406"/>
                </a:cubicBezTo>
                <a:cubicBezTo>
                  <a:pt x="5300" y="222256"/>
                  <a:pt x="7152" y="1329"/>
                  <a:pt x="11650" y="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9C0FE3DD-C843-44AD-8711-1098F2D8BD6E}"/>
              </a:ext>
            </a:extLst>
          </p:cNvPr>
          <p:cNvSpPr/>
          <p:nvPr/>
        </p:nvSpPr>
        <p:spPr>
          <a:xfrm>
            <a:off x="4562464" y="5235275"/>
            <a:ext cx="19135" cy="152879"/>
          </a:xfrm>
          <a:custGeom>
            <a:avLst/>
            <a:gdLst>
              <a:gd name="connsiteX0" fmla="*/ 19061 w 19135"/>
              <a:gd name="connsiteY0" fmla="*/ 300 h 152879"/>
              <a:gd name="connsiteX1" fmla="*/ 6361 w 19135"/>
              <a:gd name="connsiteY1" fmla="*/ 147938 h 152879"/>
              <a:gd name="connsiteX2" fmla="*/ 11 w 19135"/>
              <a:gd name="connsiteY2" fmla="*/ 109838 h 152879"/>
              <a:gd name="connsiteX3" fmla="*/ 19061 w 19135"/>
              <a:gd name="connsiteY3" fmla="*/ 300 h 15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35" h="152879">
                <a:moveTo>
                  <a:pt x="19061" y="300"/>
                </a:moveTo>
                <a:cubicBezTo>
                  <a:pt x="20119" y="6650"/>
                  <a:pt x="9536" y="129682"/>
                  <a:pt x="6361" y="147938"/>
                </a:cubicBezTo>
                <a:cubicBezTo>
                  <a:pt x="3186" y="166194"/>
                  <a:pt x="540" y="129417"/>
                  <a:pt x="11" y="109838"/>
                </a:cubicBezTo>
                <a:cubicBezTo>
                  <a:pt x="-518" y="90259"/>
                  <a:pt x="18003" y="-6050"/>
                  <a:pt x="19061" y="30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81CA8AEF-0607-4A0F-AD15-CE9A3050ADB4}"/>
              </a:ext>
            </a:extLst>
          </p:cNvPr>
          <p:cNvSpPr/>
          <p:nvPr/>
        </p:nvSpPr>
        <p:spPr>
          <a:xfrm>
            <a:off x="4604815" y="5237156"/>
            <a:ext cx="346623" cy="183810"/>
          </a:xfrm>
          <a:custGeom>
            <a:avLst/>
            <a:gdLst>
              <a:gd name="connsiteX0" fmla="*/ 523 w 346623"/>
              <a:gd name="connsiteY0" fmla="*/ 7 h 183810"/>
              <a:gd name="connsiteX1" fmla="*/ 140223 w 346623"/>
              <a:gd name="connsiteY1" fmla="*/ 77794 h 183810"/>
              <a:gd name="connsiteX2" fmla="*/ 114823 w 346623"/>
              <a:gd name="connsiteY2" fmla="*/ 109544 h 183810"/>
              <a:gd name="connsiteX3" fmla="*/ 221185 w 346623"/>
              <a:gd name="connsiteY3" fmla="*/ 179394 h 183810"/>
              <a:gd name="connsiteX4" fmla="*/ 341835 w 346623"/>
              <a:gd name="connsiteY4" fmla="*/ 176219 h 183810"/>
              <a:gd name="connsiteX5" fmla="*/ 324373 w 346623"/>
              <a:gd name="connsiteY5" fmla="*/ 173044 h 183810"/>
              <a:gd name="connsiteX6" fmla="*/ 162448 w 346623"/>
              <a:gd name="connsiteY6" fmla="*/ 146057 h 183810"/>
              <a:gd name="connsiteX7" fmla="*/ 105298 w 346623"/>
              <a:gd name="connsiteY7" fmla="*/ 92082 h 183810"/>
              <a:gd name="connsiteX8" fmla="*/ 92598 w 346623"/>
              <a:gd name="connsiteY8" fmla="*/ 73032 h 183810"/>
              <a:gd name="connsiteX9" fmla="*/ 523 w 346623"/>
              <a:gd name="connsiteY9" fmla="*/ 7 h 18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623" h="183810">
                <a:moveTo>
                  <a:pt x="523" y="7"/>
                </a:moveTo>
                <a:cubicBezTo>
                  <a:pt x="8460" y="801"/>
                  <a:pt x="121173" y="59538"/>
                  <a:pt x="140223" y="77794"/>
                </a:cubicBezTo>
                <a:cubicBezTo>
                  <a:pt x="159273" y="96050"/>
                  <a:pt x="101329" y="92611"/>
                  <a:pt x="114823" y="109544"/>
                </a:cubicBezTo>
                <a:cubicBezTo>
                  <a:pt x="128317" y="126477"/>
                  <a:pt x="183350" y="168282"/>
                  <a:pt x="221185" y="179394"/>
                </a:cubicBezTo>
                <a:cubicBezTo>
                  <a:pt x="259020" y="190506"/>
                  <a:pt x="324637" y="177277"/>
                  <a:pt x="341835" y="176219"/>
                </a:cubicBezTo>
                <a:cubicBezTo>
                  <a:pt x="359033" y="175161"/>
                  <a:pt x="324373" y="173044"/>
                  <a:pt x="324373" y="173044"/>
                </a:cubicBezTo>
                <a:cubicBezTo>
                  <a:pt x="294475" y="168017"/>
                  <a:pt x="198961" y="159551"/>
                  <a:pt x="162448" y="146057"/>
                </a:cubicBezTo>
                <a:cubicBezTo>
                  <a:pt x="125936" y="132563"/>
                  <a:pt x="116940" y="104253"/>
                  <a:pt x="105298" y="92082"/>
                </a:cubicBezTo>
                <a:cubicBezTo>
                  <a:pt x="93656" y="79911"/>
                  <a:pt x="107944" y="85203"/>
                  <a:pt x="92598" y="73032"/>
                </a:cubicBezTo>
                <a:cubicBezTo>
                  <a:pt x="77252" y="60861"/>
                  <a:pt x="-7414" y="-787"/>
                  <a:pt x="523" y="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FB78C8FD-E162-447D-B004-19D48680C6B0}"/>
              </a:ext>
            </a:extLst>
          </p:cNvPr>
          <p:cNvSpPr/>
          <p:nvPr/>
        </p:nvSpPr>
        <p:spPr>
          <a:xfrm>
            <a:off x="4760913" y="5316538"/>
            <a:ext cx="362046" cy="285797"/>
          </a:xfrm>
          <a:custGeom>
            <a:avLst/>
            <a:gdLst>
              <a:gd name="connsiteX0" fmla="*/ 0 w 362046"/>
              <a:gd name="connsiteY0" fmla="*/ 0 h 285797"/>
              <a:gd name="connsiteX1" fmla="*/ 185737 w 362046"/>
              <a:gd name="connsiteY1" fmla="*/ 92075 h 285797"/>
              <a:gd name="connsiteX2" fmla="*/ 242887 w 362046"/>
              <a:gd name="connsiteY2" fmla="*/ 147637 h 285797"/>
              <a:gd name="connsiteX3" fmla="*/ 293687 w 362046"/>
              <a:gd name="connsiteY3" fmla="*/ 158750 h 285797"/>
              <a:gd name="connsiteX4" fmla="*/ 341312 w 362046"/>
              <a:gd name="connsiteY4" fmla="*/ 163512 h 285797"/>
              <a:gd name="connsiteX5" fmla="*/ 361950 w 362046"/>
              <a:gd name="connsiteY5" fmla="*/ 198437 h 285797"/>
              <a:gd name="connsiteX6" fmla="*/ 349250 w 362046"/>
              <a:gd name="connsiteY6" fmla="*/ 285750 h 285797"/>
              <a:gd name="connsiteX7" fmla="*/ 354012 w 362046"/>
              <a:gd name="connsiteY7" fmla="*/ 185737 h 285797"/>
              <a:gd name="connsiteX8" fmla="*/ 230187 w 362046"/>
              <a:gd name="connsiteY8" fmla="*/ 123825 h 285797"/>
              <a:gd name="connsiteX9" fmla="*/ 0 w 362046"/>
              <a:gd name="connsiteY9" fmla="*/ 0 h 28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046" h="285797">
                <a:moveTo>
                  <a:pt x="0" y="0"/>
                </a:moveTo>
                <a:cubicBezTo>
                  <a:pt x="72628" y="33734"/>
                  <a:pt x="145256" y="67469"/>
                  <a:pt x="185737" y="92075"/>
                </a:cubicBezTo>
                <a:cubicBezTo>
                  <a:pt x="226218" y="116681"/>
                  <a:pt x="224896" y="136525"/>
                  <a:pt x="242887" y="147637"/>
                </a:cubicBezTo>
                <a:cubicBezTo>
                  <a:pt x="260878" y="158749"/>
                  <a:pt x="277283" y="156104"/>
                  <a:pt x="293687" y="158750"/>
                </a:cubicBezTo>
                <a:cubicBezTo>
                  <a:pt x="310091" y="161396"/>
                  <a:pt x="329935" y="156898"/>
                  <a:pt x="341312" y="163512"/>
                </a:cubicBezTo>
                <a:cubicBezTo>
                  <a:pt x="352689" y="170127"/>
                  <a:pt x="360627" y="178064"/>
                  <a:pt x="361950" y="198437"/>
                </a:cubicBezTo>
                <a:cubicBezTo>
                  <a:pt x="363273" y="218810"/>
                  <a:pt x="350573" y="287867"/>
                  <a:pt x="349250" y="285750"/>
                </a:cubicBezTo>
                <a:cubicBezTo>
                  <a:pt x="347927" y="283633"/>
                  <a:pt x="373856" y="212724"/>
                  <a:pt x="354012" y="185737"/>
                </a:cubicBezTo>
                <a:cubicBezTo>
                  <a:pt x="334168" y="158750"/>
                  <a:pt x="230187" y="123825"/>
                  <a:pt x="230187" y="1238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BE4CAFE1-F5FE-4B52-BDDB-FB525CC51A5F}"/>
              </a:ext>
            </a:extLst>
          </p:cNvPr>
          <p:cNvSpPr/>
          <p:nvPr/>
        </p:nvSpPr>
        <p:spPr>
          <a:xfrm>
            <a:off x="4643437" y="5157788"/>
            <a:ext cx="372247" cy="150847"/>
          </a:xfrm>
          <a:custGeom>
            <a:avLst/>
            <a:gdLst>
              <a:gd name="connsiteX0" fmla="*/ 1 w 372247"/>
              <a:gd name="connsiteY0" fmla="*/ 0 h 150847"/>
              <a:gd name="connsiteX1" fmla="*/ 211138 w 372247"/>
              <a:gd name="connsiteY1" fmla="*/ 17462 h 150847"/>
              <a:gd name="connsiteX2" fmla="*/ 292101 w 372247"/>
              <a:gd name="connsiteY2" fmla="*/ 68262 h 150847"/>
              <a:gd name="connsiteX3" fmla="*/ 371476 w 372247"/>
              <a:gd name="connsiteY3" fmla="*/ 150812 h 150847"/>
              <a:gd name="connsiteX4" fmla="*/ 325438 w 372247"/>
              <a:gd name="connsiteY4" fmla="*/ 77787 h 150847"/>
              <a:gd name="connsiteX5" fmla="*/ 214313 w 372247"/>
              <a:gd name="connsiteY5" fmla="*/ 17462 h 150847"/>
              <a:gd name="connsiteX6" fmla="*/ 1 w 372247"/>
              <a:gd name="connsiteY6" fmla="*/ 0 h 15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247" h="150847">
                <a:moveTo>
                  <a:pt x="1" y="0"/>
                </a:moveTo>
                <a:cubicBezTo>
                  <a:pt x="-528" y="0"/>
                  <a:pt x="162455" y="6085"/>
                  <a:pt x="211138" y="17462"/>
                </a:cubicBezTo>
                <a:cubicBezTo>
                  <a:pt x="259821" y="28839"/>
                  <a:pt x="265378" y="46037"/>
                  <a:pt x="292101" y="68262"/>
                </a:cubicBezTo>
                <a:cubicBezTo>
                  <a:pt x="318824" y="90487"/>
                  <a:pt x="365920" y="149225"/>
                  <a:pt x="371476" y="150812"/>
                </a:cubicBezTo>
                <a:cubicBezTo>
                  <a:pt x="377032" y="152399"/>
                  <a:pt x="351632" y="100012"/>
                  <a:pt x="325438" y="77787"/>
                </a:cubicBezTo>
                <a:cubicBezTo>
                  <a:pt x="299244" y="55562"/>
                  <a:pt x="265642" y="30956"/>
                  <a:pt x="214313" y="17462"/>
                </a:cubicBezTo>
                <a:cubicBezTo>
                  <a:pt x="162984" y="3968"/>
                  <a:pt x="530" y="0"/>
                  <a:pt x="1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3CA67912-F76D-4271-B377-F058979BD636}"/>
              </a:ext>
            </a:extLst>
          </p:cNvPr>
          <p:cNvSpPr/>
          <p:nvPr/>
        </p:nvSpPr>
        <p:spPr>
          <a:xfrm>
            <a:off x="4638651" y="5180844"/>
            <a:ext cx="360779" cy="104070"/>
          </a:xfrm>
          <a:custGeom>
            <a:avLst/>
            <a:gdLst>
              <a:gd name="connsiteX0" fmla="*/ 24 w 360779"/>
              <a:gd name="connsiteY0" fmla="*/ 13456 h 104070"/>
              <a:gd name="connsiteX1" fmla="*/ 190524 w 360779"/>
              <a:gd name="connsiteY1" fmla="*/ 13456 h 104070"/>
              <a:gd name="connsiteX2" fmla="*/ 358799 w 360779"/>
              <a:gd name="connsiteY2" fmla="*/ 103944 h 104070"/>
              <a:gd name="connsiteX3" fmla="*/ 276249 w 360779"/>
              <a:gd name="connsiteY3" fmla="*/ 32506 h 104070"/>
              <a:gd name="connsiteX4" fmla="*/ 177824 w 360779"/>
              <a:gd name="connsiteY4" fmla="*/ 756 h 104070"/>
              <a:gd name="connsiteX5" fmla="*/ 24 w 360779"/>
              <a:gd name="connsiteY5" fmla="*/ 13456 h 10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779" h="104070">
                <a:moveTo>
                  <a:pt x="24" y="13456"/>
                </a:moveTo>
                <a:cubicBezTo>
                  <a:pt x="2141" y="15573"/>
                  <a:pt x="130728" y="-1625"/>
                  <a:pt x="190524" y="13456"/>
                </a:cubicBezTo>
                <a:cubicBezTo>
                  <a:pt x="250320" y="28537"/>
                  <a:pt x="344512" y="100769"/>
                  <a:pt x="358799" y="103944"/>
                </a:cubicBezTo>
                <a:cubicBezTo>
                  <a:pt x="373086" y="107119"/>
                  <a:pt x="306411" y="49704"/>
                  <a:pt x="276249" y="32506"/>
                </a:cubicBezTo>
                <a:cubicBezTo>
                  <a:pt x="246087" y="15308"/>
                  <a:pt x="222538" y="4989"/>
                  <a:pt x="177824" y="756"/>
                </a:cubicBezTo>
                <a:cubicBezTo>
                  <a:pt x="133110" y="-3477"/>
                  <a:pt x="-2093" y="11339"/>
                  <a:pt x="24" y="1345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305A9304-ECBC-4B50-923D-A1DEB24B3138}"/>
              </a:ext>
            </a:extLst>
          </p:cNvPr>
          <p:cNvSpPr/>
          <p:nvPr/>
        </p:nvSpPr>
        <p:spPr>
          <a:xfrm>
            <a:off x="4835031" y="5281360"/>
            <a:ext cx="170232" cy="119404"/>
          </a:xfrm>
          <a:custGeom>
            <a:avLst/>
            <a:gdLst>
              <a:gd name="connsiteX0" fmla="*/ 494 w 170232"/>
              <a:gd name="connsiteY0" fmla="*/ 253 h 119404"/>
              <a:gd name="connsiteX1" fmla="*/ 157657 w 170232"/>
              <a:gd name="connsiteY1" fmla="*/ 81215 h 119404"/>
              <a:gd name="connsiteX2" fmla="*/ 157657 w 170232"/>
              <a:gd name="connsiteY2" fmla="*/ 119315 h 119404"/>
              <a:gd name="connsiteX3" fmla="*/ 133844 w 170232"/>
              <a:gd name="connsiteY3" fmla="*/ 71690 h 119404"/>
              <a:gd name="connsiteX4" fmla="*/ 108444 w 170232"/>
              <a:gd name="connsiteY4" fmla="*/ 55815 h 119404"/>
              <a:gd name="connsiteX5" fmla="*/ 494 w 170232"/>
              <a:gd name="connsiteY5" fmla="*/ 253 h 11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232" h="119404">
                <a:moveTo>
                  <a:pt x="494" y="253"/>
                </a:moveTo>
                <a:cubicBezTo>
                  <a:pt x="8696" y="4486"/>
                  <a:pt x="131463" y="61371"/>
                  <a:pt x="157657" y="81215"/>
                </a:cubicBezTo>
                <a:cubicBezTo>
                  <a:pt x="183851" y="101059"/>
                  <a:pt x="161626" y="120903"/>
                  <a:pt x="157657" y="119315"/>
                </a:cubicBezTo>
                <a:cubicBezTo>
                  <a:pt x="153688" y="117728"/>
                  <a:pt x="142046" y="82273"/>
                  <a:pt x="133844" y="71690"/>
                </a:cubicBezTo>
                <a:cubicBezTo>
                  <a:pt x="125642" y="61107"/>
                  <a:pt x="128288" y="65605"/>
                  <a:pt x="108444" y="55815"/>
                </a:cubicBezTo>
                <a:cubicBezTo>
                  <a:pt x="88600" y="46026"/>
                  <a:pt x="-7708" y="-3980"/>
                  <a:pt x="494" y="25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137A4ACD-574A-42B6-8B7B-DAEDF35F5CCC}"/>
              </a:ext>
            </a:extLst>
          </p:cNvPr>
          <p:cNvSpPr/>
          <p:nvPr/>
        </p:nvSpPr>
        <p:spPr>
          <a:xfrm>
            <a:off x="4826578" y="5277714"/>
            <a:ext cx="164610" cy="109400"/>
          </a:xfrm>
          <a:custGeom>
            <a:avLst/>
            <a:gdLst>
              <a:gd name="connsiteX0" fmla="*/ 5772 w 164610"/>
              <a:gd name="connsiteY0" fmla="*/ 724 h 109400"/>
              <a:gd name="connsiteX1" fmla="*/ 115310 w 164610"/>
              <a:gd name="connsiteY1" fmla="*/ 88036 h 109400"/>
              <a:gd name="connsiteX2" fmla="*/ 161347 w 164610"/>
              <a:gd name="connsiteY2" fmla="*/ 107086 h 109400"/>
              <a:gd name="connsiteX3" fmla="*/ 31172 w 164610"/>
              <a:gd name="connsiteY3" fmla="*/ 48349 h 109400"/>
              <a:gd name="connsiteX4" fmla="*/ 5772 w 164610"/>
              <a:gd name="connsiteY4" fmla="*/ 724 h 10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10" h="109400">
                <a:moveTo>
                  <a:pt x="5772" y="724"/>
                </a:moveTo>
                <a:cubicBezTo>
                  <a:pt x="19795" y="7338"/>
                  <a:pt x="89381" y="70309"/>
                  <a:pt x="115310" y="88036"/>
                </a:cubicBezTo>
                <a:cubicBezTo>
                  <a:pt x="141239" y="105763"/>
                  <a:pt x="175370" y="113700"/>
                  <a:pt x="161347" y="107086"/>
                </a:cubicBezTo>
                <a:cubicBezTo>
                  <a:pt x="147324" y="100472"/>
                  <a:pt x="57895" y="62107"/>
                  <a:pt x="31172" y="48349"/>
                </a:cubicBezTo>
                <a:cubicBezTo>
                  <a:pt x="4449" y="34591"/>
                  <a:pt x="-8251" y="-5890"/>
                  <a:pt x="5772" y="72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743FD02C-B42A-42E6-AB5B-87E57EC178F3}"/>
              </a:ext>
            </a:extLst>
          </p:cNvPr>
          <p:cNvSpPr/>
          <p:nvPr/>
        </p:nvSpPr>
        <p:spPr>
          <a:xfrm>
            <a:off x="4358243" y="6070469"/>
            <a:ext cx="419193" cy="282338"/>
          </a:xfrm>
          <a:custGeom>
            <a:avLst/>
            <a:gdLst>
              <a:gd name="connsiteX0" fmla="*/ 13732 w 419193"/>
              <a:gd name="connsiteY0" fmla="*/ 131 h 282338"/>
              <a:gd name="connsiteX1" fmla="*/ 37545 w 419193"/>
              <a:gd name="connsiteY1" fmla="*/ 147769 h 282338"/>
              <a:gd name="connsiteX2" fmla="*/ 413782 w 419193"/>
              <a:gd name="connsiteY2" fmla="*/ 277944 h 282338"/>
              <a:gd name="connsiteX3" fmla="*/ 245507 w 419193"/>
              <a:gd name="connsiteY3" fmla="*/ 239844 h 282338"/>
              <a:gd name="connsiteX4" fmla="*/ 40720 w 419193"/>
              <a:gd name="connsiteY4" fmla="*/ 123956 h 282338"/>
              <a:gd name="connsiteX5" fmla="*/ 13732 w 419193"/>
              <a:gd name="connsiteY5" fmla="*/ 131 h 28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93" h="282338">
                <a:moveTo>
                  <a:pt x="13732" y="131"/>
                </a:moveTo>
                <a:cubicBezTo>
                  <a:pt x="13203" y="4100"/>
                  <a:pt x="-29130" y="101467"/>
                  <a:pt x="37545" y="147769"/>
                </a:cubicBezTo>
                <a:cubicBezTo>
                  <a:pt x="104220" y="194071"/>
                  <a:pt x="379122" y="262598"/>
                  <a:pt x="413782" y="277944"/>
                </a:cubicBezTo>
                <a:cubicBezTo>
                  <a:pt x="448442" y="293290"/>
                  <a:pt x="307684" y="265509"/>
                  <a:pt x="245507" y="239844"/>
                </a:cubicBezTo>
                <a:cubicBezTo>
                  <a:pt x="183330" y="214179"/>
                  <a:pt x="78820" y="164702"/>
                  <a:pt x="40720" y="123956"/>
                </a:cubicBezTo>
                <a:cubicBezTo>
                  <a:pt x="2620" y="83210"/>
                  <a:pt x="14261" y="-3838"/>
                  <a:pt x="13732" y="13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1C00C326-E5E7-4152-B13E-2D927B330814}"/>
              </a:ext>
            </a:extLst>
          </p:cNvPr>
          <p:cNvSpPr/>
          <p:nvPr/>
        </p:nvSpPr>
        <p:spPr>
          <a:xfrm>
            <a:off x="5032878" y="5979290"/>
            <a:ext cx="65400" cy="203337"/>
          </a:xfrm>
          <a:custGeom>
            <a:avLst/>
            <a:gdLst>
              <a:gd name="connsiteX0" fmla="*/ 42360 w 65400"/>
              <a:gd name="connsiteY0" fmla="*/ 2410 h 203337"/>
              <a:gd name="connsiteX1" fmla="*/ 24897 w 65400"/>
              <a:gd name="connsiteY1" fmla="*/ 177035 h 203337"/>
              <a:gd name="connsiteX2" fmla="*/ 1085 w 65400"/>
              <a:gd name="connsiteY2" fmla="*/ 192910 h 203337"/>
              <a:gd name="connsiteX3" fmla="*/ 62997 w 65400"/>
              <a:gd name="connsiteY3" fmla="*/ 81785 h 203337"/>
              <a:gd name="connsiteX4" fmla="*/ 42360 w 65400"/>
              <a:gd name="connsiteY4" fmla="*/ 2410 h 20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00" h="203337">
                <a:moveTo>
                  <a:pt x="42360" y="2410"/>
                </a:moveTo>
                <a:cubicBezTo>
                  <a:pt x="36010" y="18285"/>
                  <a:pt x="31776" y="145285"/>
                  <a:pt x="24897" y="177035"/>
                </a:cubicBezTo>
                <a:cubicBezTo>
                  <a:pt x="18018" y="208785"/>
                  <a:pt x="-5265" y="208785"/>
                  <a:pt x="1085" y="192910"/>
                </a:cubicBezTo>
                <a:cubicBezTo>
                  <a:pt x="7435" y="177035"/>
                  <a:pt x="52943" y="110360"/>
                  <a:pt x="62997" y="81785"/>
                </a:cubicBezTo>
                <a:cubicBezTo>
                  <a:pt x="73051" y="53210"/>
                  <a:pt x="48710" y="-13465"/>
                  <a:pt x="42360" y="241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3DCB1ECB-99BE-41F6-BCBD-BBAB1ABFCE1E}"/>
              </a:ext>
            </a:extLst>
          </p:cNvPr>
          <p:cNvSpPr/>
          <p:nvPr/>
        </p:nvSpPr>
        <p:spPr>
          <a:xfrm>
            <a:off x="4758717" y="6113463"/>
            <a:ext cx="293549" cy="235969"/>
          </a:xfrm>
          <a:custGeom>
            <a:avLst/>
            <a:gdLst>
              <a:gd name="connsiteX0" fmla="*/ 292708 w 293549"/>
              <a:gd name="connsiteY0" fmla="*/ 0 h 235969"/>
              <a:gd name="connsiteX1" fmla="*/ 245083 w 293549"/>
              <a:gd name="connsiteY1" fmla="*/ 109537 h 235969"/>
              <a:gd name="connsiteX2" fmla="*/ 95858 w 293549"/>
              <a:gd name="connsiteY2" fmla="*/ 201612 h 235969"/>
              <a:gd name="connsiteX3" fmla="*/ 608 w 293549"/>
              <a:gd name="connsiteY3" fmla="*/ 234950 h 235969"/>
              <a:gd name="connsiteX4" fmla="*/ 140308 w 293549"/>
              <a:gd name="connsiteY4" fmla="*/ 168275 h 235969"/>
              <a:gd name="connsiteX5" fmla="*/ 213333 w 293549"/>
              <a:gd name="connsiteY5" fmla="*/ 111125 h 235969"/>
              <a:gd name="connsiteX6" fmla="*/ 292708 w 293549"/>
              <a:gd name="connsiteY6" fmla="*/ 0 h 23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549" h="235969">
                <a:moveTo>
                  <a:pt x="292708" y="0"/>
                </a:moveTo>
                <a:cubicBezTo>
                  <a:pt x="298000" y="-265"/>
                  <a:pt x="277891" y="75935"/>
                  <a:pt x="245083" y="109537"/>
                </a:cubicBezTo>
                <a:cubicBezTo>
                  <a:pt x="212275" y="143139"/>
                  <a:pt x="136604" y="180710"/>
                  <a:pt x="95858" y="201612"/>
                </a:cubicBezTo>
                <a:cubicBezTo>
                  <a:pt x="55112" y="222514"/>
                  <a:pt x="-6800" y="240506"/>
                  <a:pt x="608" y="234950"/>
                </a:cubicBezTo>
                <a:cubicBezTo>
                  <a:pt x="8016" y="229394"/>
                  <a:pt x="104854" y="188913"/>
                  <a:pt x="140308" y="168275"/>
                </a:cubicBezTo>
                <a:cubicBezTo>
                  <a:pt x="175762" y="147637"/>
                  <a:pt x="185023" y="136790"/>
                  <a:pt x="213333" y="111125"/>
                </a:cubicBezTo>
                <a:cubicBezTo>
                  <a:pt x="241643" y="85460"/>
                  <a:pt x="287416" y="265"/>
                  <a:pt x="292708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603631F1-CA2F-47F7-95DF-CB5206CA803F}"/>
              </a:ext>
            </a:extLst>
          </p:cNvPr>
          <p:cNvSpPr/>
          <p:nvPr/>
        </p:nvSpPr>
        <p:spPr>
          <a:xfrm>
            <a:off x="5063525" y="3843780"/>
            <a:ext cx="196119" cy="238283"/>
          </a:xfrm>
          <a:custGeom>
            <a:avLst/>
            <a:gdLst>
              <a:gd name="connsiteX0" fmla="*/ 195863 w 196119"/>
              <a:gd name="connsiteY0" fmla="*/ 1145 h 238283"/>
              <a:gd name="connsiteX1" fmla="*/ 8538 w 196119"/>
              <a:gd name="connsiteY1" fmla="*/ 232920 h 238283"/>
              <a:gd name="connsiteX2" fmla="*/ 48225 w 196119"/>
              <a:gd name="connsiteY2" fmla="*/ 148783 h 238283"/>
              <a:gd name="connsiteX3" fmla="*/ 195863 w 196119"/>
              <a:gd name="connsiteY3" fmla="*/ 1145 h 23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19" h="238283">
                <a:moveTo>
                  <a:pt x="195863" y="1145"/>
                </a:moveTo>
                <a:cubicBezTo>
                  <a:pt x="189249" y="15168"/>
                  <a:pt x="33144" y="208314"/>
                  <a:pt x="8538" y="232920"/>
                </a:cubicBezTo>
                <a:cubicBezTo>
                  <a:pt x="-16068" y="257526"/>
                  <a:pt x="17269" y="191910"/>
                  <a:pt x="48225" y="148783"/>
                </a:cubicBezTo>
                <a:cubicBezTo>
                  <a:pt x="79181" y="105656"/>
                  <a:pt x="202477" y="-12878"/>
                  <a:pt x="195863" y="114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99368426-6729-4962-AD10-E3176244F56F}"/>
              </a:ext>
            </a:extLst>
          </p:cNvPr>
          <p:cNvSpPr/>
          <p:nvPr/>
        </p:nvSpPr>
        <p:spPr>
          <a:xfrm>
            <a:off x="4973679" y="4085585"/>
            <a:ext cx="204746" cy="254651"/>
          </a:xfrm>
          <a:custGeom>
            <a:avLst/>
            <a:gdLst>
              <a:gd name="connsiteX0" fmla="*/ 204746 w 204746"/>
              <a:gd name="connsiteY0" fmla="*/ 254640 h 254651"/>
              <a:gd name="connsiteX1" fmla="*/ 9484 w 204746"/>
              <a:gd name="connsiteY1" fmla="*/ 118115 h 254651"/>
              <a:gd name="connsiteX2" fmla="*/ 36471 w 204746"/>
              <a:gd name="connsiteY2" fmla="*/ 89540 h 254651"/>
              <a:gd name="connsiteX3" fmla="*/ 88859 w 204746"/>
              <a:gd name="connsiteY3" fmla="*/ 75253 h 254651"/>
              <a:gd name="connsiteX4" fmla="*/ 61871 w 204746"/>
              <a:gd name="connsiteY4" fmla="*/ 49853 h 254651"/>
              <a:gd name="connsiteX5" fmla="*/ 131721 w 204746"/>
              <a:gd name="connsiteY5" fmla="*/ 26040 h 254651"/>
              <a:gd name="connsiteX6" fmla="*/ 104734 w 204746"/>
              <a:gd name="connsiteY6" fmla="*/ 3815 h 254651"/>
              <a:gd name="connsiteX7" fmla="*/ 7896 w 204746"/>
              <a:gd name="connsiteY7" fmla="*/ 110178 h 254651"/>
              <a:gd name="connsiteX8" fmla="*/ 204746 w 204746"/>
              <a:gd name="connsiteY8" fmla="*/ 254640 h 25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46" h="254651">
                <a:moveTo>
                  <a:pt x="204746" y="254640"/>
                </a:moveTo>
                <a:cubicBezTo>
                  <a:pt x="205011" y="255963"/>
                  <a:pt x="37530" y="145632"/>
                  <a:pt x="9484" y="118115"/>
                </a:cubicBezTo>
                <a:cubicBezTo>
                  <a:pt x="-18562" y="90598"/>
                  <a:pt x="23242" y="96684"/>
                  <a:pt x="36471" y="89540"/>
                </a:cubicBezTo>
                <a:cubicBezTo>
                  <a:pt x="49700" y="82396"/>
                  <a:pt x="84626" y="81867"/>
                  <a:pt x="88859" y="75253"/>
                </a:cubicBezTo>
                <a:cubicBezTo>
                  <a:pt x="93092" y="68639"/>
                  <a:pt x="54727" y="58055"/>
                  <a:pt x="61871" y="49853"/>
                </a:cubicBezTo>
                <a:cubicBezTo>
                  <a:pt x="69015" y="41651"/>
                  <a:pt x="124577" y="33713"/>
                  <a:pt x="131721" y="26040"/>
                </a:cubicBezTo>
                <a:cubicBezTo>
                  <a:pt x="138865" y="18367"/>
                  <a:pt x="125371" y="-10208"/>
                  <a:pt x="104734" y="3815"/>
                </a:cubicBezTo>
                <a:cubicBezTo>
                  <a:pt x="84097" y="17838"/>
                  <a:pt x="-8244" y="68903"/>
                  <a:pt x="7896" y="110178"/>
                </a:cubicBezTo>
                <a:cubicBezTo>
                  <a:pt x="24035" y="151453"/>
                  <a:pt x="204481" y="253317"/>
                  <a:pt x="204746" y="25464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2F30D3C3-ACDA-46C4-963E-7E43FB4C3B8C}"/>
              </a:ext>
            </a:extLst>
          </p:cNvPr>
          <p:cNvSpPr/>
          <p:nvPr/>
        </p:nvSpPr>
        <p:spPr>
          <a:xfrm>
            <a:off x="4953309" y="3808151"/>
            <a:ext cx="345773" cy="769525"/>
          </a:xfrm>
          <a:custGeom>
            <a:avLst/>
            <a:gdLst>
              <a:gd name="connsiteX0" fmla="*/ 345766 w 345773"/>
              <a:gd name="connsiteY0" fmla="*/ 262 h 769525"/>
              <a:gd name="connsiteX1" fmla="*/ 33029 w 345773"/>
              <a:gd name="connsiteY1" fmla="*/ 717812 h 769525"/>
              <a:gd name="connsiteX2" fmla="*/ 42554 w 345773"/>
              <a:gd name="connsiteY2" fmla="*/ 635262 h 769525"/>
              <a:gd name="connsiteX3" fmla="*/ 345766 w 345773"/>
              <a:gd name="connsiteY3" fmla="*/ 262 h 7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73" h="769525">
                <a:moveTo>
                  <a:pt x="345766" y="262"/>
                </a:moveTo>
                <a:cubicBezTo>
                  <a:pt x="344179" y="14020"/>
                  <a:pt x="83564" y="611979"/>
                  <a:pt x="33029" y="717812"/>
                </a:cubicBezTo>
                <a:cubicBezTo>
                  <a:pt x="-17506" y="823645"/>
                  <a:pt x="-6658" y="752472"/>
                  <a:pt x="42554" y="635262"/>
                </a:cubicBezTo>
                <a:cubicBezTo>
                  <a:pt x="91766" y="518052"/>
                  <a:pt x="347353" y="-13496"/>
                  <a:pt x="345766" y="26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8A1ECCF-EB23-4B3B-9B0A-A68D9B1E840C}"/>
              </a:ext>
            </a:extLst>
          </p:cNvPr>
          <p:cNvSpPr/>
          <p:nvPr/>
        </p:nvSpPr>
        <p:spPr>
          <a:xfrm>
            <a:off x="5064125" y="4282127"/>
            <a:ext cx="148592" cy="358136"/>
          </a:xfrm>
          <a:custGeom>
            <a:avLst/>
            <a:gdLst>
              <a:gd name="connsiteX0" fmla="*/ 127000 w 148592"/>
              <a:gd name="connsiteY0" fmla="*/ 34286 h 358136"/>
              <a:gd name="connsiteX1" fmla="*/ 139700 w 148592"/>
              <a:gd name="connsiteY1" fmla="*/ 115248 h 358136"/>
              <a:gd name="connsiteX2" fmla="*/ 0 w 148592"/>
              <a:gd name="connsiteY2" fmla="*/ 358136 h 358136"/>
              <a:gd name="connsiteX3" fmla="*/ 139700 w 148592"/>
              <a:gd name="connsiteY3" fmla="*/ 116836 h 358136"/>
              <a:gd name="connsiteX4" fmla="*/ 66675 w 148592"/>
              <a:gd name="connsiteY4" fmla="*/ 2536 h 358136"/>
              <a:gd name="connsiteX5" fmla="*/ 127000 w 148592"/>
              <a:gd name="connsiteY5" fmla="*/ 34286 h 35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92" h="358136">
                <a:moveTo>
                  <a:pt x="127000" y="34286"/>
                </a:moveTo>
                <a:cubicBezTo>
                  <a:pt x="139171" y="53071"/>
                  <a:pt x="160867" y="61273"/>
                  <a:pt x="139700" y="115248"/>
                </a:cubicBezTo>
                <a:cubicBezTo>
                  <a:pt x="118533" y="169223"/>
                  <a:pt x="0" y="357871"/>
                  <a:pt x="0" y="358136"/>
                </a:cubicBezTo>
                <a:cubicBezTo>
                  <a:pt x="0" y="358401"/>
                  <a:pt x="128588" y="176103"/>
                  <a:pt x="139700" y="116836"/>
                </a:cubicBezTo>
                <a:cubicBezTo>
                  <a:pt x="150813" y="57569"/>
                  <a:pt x="71967" y="12855"/>
                  <a:pt x="66675" y="2536"/>
                </a:cubicBezTo>
                <a:cubicBezTo>
                  <a:pt x="61383" y="-7783"/>
                  <a:pt x="114829" y="15501"/>
                  <a:pt x="127000" y="3428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FFDF9CB3-A042-4278-847C-FB4622DC5352}"/>
              </a:ext>
            </a:extLst>
          </p:cNvPr>
          <p:cNvSpPr/>
          <p:nvPr/>
        </p:nvSpPr>
        <p:spPr>
          <a:xfrm>
            <a:off x="4981992" y="4269796"/>
            <a:ext cx="176299" cy="95852"/>
          </a:xfrm>
          <a:custGeom>
            <a:avLst/>
            <a:gdLst>
              <a:gd name="connsiteX0" fmla="*/ 5933 w 176299"/>
              <a:gd name="connsiteY0" fmla="*/ 579 h 95852"/>
              <a:gd name="connsiteX1" fmla="*/ 175796 w 176299"/>
              <a:gd name="connsiteY1" fmla="*/ 94242 h 95852"/>
              <a:gd name="connsiteX2" fmla="*/ 55146 w 176299"/>
              <a:gd name="connsiteY2" fmla="*/ 56142 h 95852"/>
              <a:gd name="connsiteX3" fmla="*/ 5933 w 176299"/>
              <a:gd name="connsiteY3" fmla="*/ 579 h 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99" h="95852">
                <a:moveTo>
                  <a:pt x="5933" y="579"/>
                </a:moveTo>
                <a:cubicBezTo>
                  <a:pt x="26041" y="6929"/>
                  <a:pt x="167594" y="84982"/>
                  <a:pt x="175796" y="94242"/>
                </a:cubicBezTo>
                <a:cubicBezTo>
                  <a:pt x="183998" y="103503"/>
                  <a:pt x="89806" y="70429"/>
                  <a:pt x="55146" y="56142"/>
                </a:cubicBezTo>
                <a:cubicBezTo>
                  <a:pt x="20486" y="41855"/>
                  <a:pt x="-14175" y="-5771"/>
                  <a:pt x="5933" y="57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9BB8CD73-CA4E-4E08-87EF-A9080EBDB82E}"/>
              </a:ext>
            </a:extLst>
          </p:cNvPr>
          <p:cNvSpPr/>
          <p:nvPr/>
        </p:nvSpPr>
        <p:spPr>
          <a:xfrm>
            <a:off x="4986324" y="4338284"/>
            <a:ext cx="146196" cy="301985"/>
          </a:xfrm>
          <a:custGeom>
            <a:avLst/>
            <a:gdLst>
              <a:gd name="connsiteX0" fmla="*/ 14 w 146196"/>
              <a:gd name="connsiteY0" fmla="*/ 301979 h 301985"/>
              <a:gd name="connsiteX1" fmla="*/ 136539 w 146196"/>
              <a:gd name="connsiteY1" fmla="*/ 57504 h 301985"/>
              <a:gd name="connsiteX2" fmla="*/ 68276 w 146196"/>
              <a:gd name="connsiteY2" fmla="*/ 28929 h 301985"/>
              <a:gd name="connsiteX3" fmla="*/ 12714 w 146196"/>
              <a:gd name="connsiteY3" fmla="*/ 354 h 301985"/>
              <a:gd name="connsiteX4" fmla="*/ 146064 w 146196"/>
              <a:gd name="connsiteY4" fmla="*/ 49566 h 301985"/>
              <a:gd name="connsiteX5" fmla="*/ 14 w 146196"/>
              <a:gd name="connsiteY5" fmla="*/ 301979 h 30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96" h="301985">
                <a:moveTo>
                  <a:pt x="14" y="301979"/>
                </a:moveTo>
                <a:cubicBezTo>
                  <a:pt x="-1573" y="303302"/>
                  <a:pt x="125162" y="103012"/>
                  <a:pt x="136539" y="57504"/>
                </a:cubicBezTo>
                <a:cubicBezTo>
                  <a:pt x="147916" y="11996"/>
                  <a:pt x="88913" y="38454"/>
                  <a:pt x="68276" y="28929"/>
                </a:cubicBezTo>
                <a:cubicBezTo>
                  <a:pt x="47639" y="19404"/>
                  <a:pt x="-251" y="-3085"/>
                  <a:pt x="12714" y="354"/>
                </a:cubicBezTo>
                <a:cubicBezTo>
                  <a:pt x="25679" y="3793"/>
                  <a:pt x="150826" y="2470"/>
                  <a:pt x="146064" y="49566"/>
                </a:cubicBezTo>
                <a:cubicBezTo>
                  <a:pt x="141302" y="96662"/>
                  <a:pt x="1601" y="300656"/>
                  <a:pt x="14" y="30197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222C32EA-CC0B-40CB-A42C-D60D2B537998}"/>
              </a:ext>
            </a:extLst>
          </p:cNvPr>
          <p:cNvSpPr/>
          <p:nvPr/>
        </p:nvSpPr>
        <p:spPr>
          <a:xfrm>
            <a:off x="4962624" y="4336890"/>
            <a:ext cx="28478" cy="321628"/>
          </a:xfrm>
          <a:custGeom>
            <a:avLst/>
            <a:gdLst>
              <a:gd name="connsiteX0" fmla="*/ 3076 w 28478"/>
              <a:gd name="connsiteY0" fmla="*/ 160 h 321628"/>
              <a:gd name="connsiteX1" fmla="*/ 28476 w 28478"/>
              <a:gd name="connsiteY1" fmla="*/ 301785 h 321628"/>
              <a:gd name="connsiteX2" fmla="*/ 1489 w 28478"/>
              <a:gd name="connsiteY2" fmla="*/ 260510 h 321628"/>
              <a:gd name="connsiteX3" fmla="*/ 3076 w 28478"/>
              <a:gd name="connsiteY3" fmla="*/ 160 h 32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8" h="321628">
                <a:moveTo>
                  <a:pt x="3076" y="160"/>
                </a:moveTo>
                <a:cubicBezTo>
                  <a:pt x="7574" y="7039"/>
                  <a:pt x="28741" y="258393"/>
                  <a:pt x="28476" y="301785"/>
                </a:cubicBezTo>
                <a:cubicBezTo>
                  <a:pt x="28212" y="345177"/>
                  <a:pt x="3076" y="311045"/>
                  <a:pt x="1489" y="260510"/>
                </a:cubicBezTo>
                <a:cubicBezTo>
                  <a:pt x="-98" y="209975"/>
                  <a:pt x="-1422" y="-6719"/>
                  <a:pt x="3076" y="16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D8F5F3D4-6220-4A5D-8A64-927A01C14778}"/>
              </a:ext>
            </a:extLst>
          </p:cNvPr>
          <p:cNvSpPr/>
          <p:nvPr/>
        </p:nvSpPr>
        <p:spPr>
          <a:xfrm>
            <a:off x="6916212" y="976173"/>
            <a:ext cx="1583921" cy="2497894"/>
          </a:xfrm>
          <a:custGeom>
            <a:avLst/>
            <a:gdLst>
              <a:gd name="connsiteX0" fmla="*/ 1474255 w 1583921"/>
              <a:gd name="connsiteY0" fmla="*/ 204927 h 2497894"/>
              <a:gd name="connsiteX1" fmla="*/ 805388 w 1583921"/>
              <a:gd name="connsiteY1" fmla="*/ 1271727 h 2497894"/>
              <a:gd name="connsiteX2" fmla="*/ 5288 w 1583921"/>
              <a:gd name="connsiteY2" fmla="*/ 2490927 h 2497894"/>
              <a:gd name="connsiteX3" fmla="*/ 437088 w 1583921"/>
              <a:gd name="connsiteY3" fmla="*/ 1800894 h 2497894"/>
              <a:gd name="connsiteX4" fmla="*/ 1478488 w 1583921"/>
              <a:gd name="connsiteY4" fmla="*/ 145660 h 2497894"/>
              <a:gd name="connsiteX5" fmla="*/ 1474255 w 1583921"/>
              <a:gd name="connsiteY5" fmla="*/ 204927 h 249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3921" h="2497894">
                <a:moveTo>
                  <a:pt x="1474255" y="204927"/>
                </a:moveTo>
                <a:cubicBezTo>
                  <a:pt x="1362072" y="392605"/>
                  <a:pt x="1050216" y="890727"/>
                  <a:pt x="805388" y="1271727"/>
                </a:cubicBezTo>
                <a:cubicBezTo>
                  <a:pt x="560560" y="1652727"/>
                  <a:pt x="66671" y="2402733"/>
                  <a:pt x="5288" y="2490927"/>
                </a:cubicBezTo>
                <a:cubicBezTo>
                  <a:pt x="-56095" y="2579122"/>
                  <a:pt x="437088" y="1800894"/>
                  <a:pt x="437088" y="1800894"/>
                </a:cubicBezTo>
                <a:cubicBezTo>
                  <a:pt x="682621" y="1410016"/>
                  <a:pt x="1307743" y="406010"/>
                  <a:pt x="1478488" y="145660"/>
                </a:cubicBezTo>
                <a:cubicBezTo>
                  <a:pt x="1649233" y="-114690"/>
                  <a:pt x="1586438" y="17249"/>
                  <a:pt x="1474255" y="20492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AEE04649-493B-4BF7-BBC3-280C0C755AF6}"/>
              </a:ext>
            </a:extLst>
          </p:cNvPr>
          <p:cNvSpPr/>
          <p:nvPr/>
        </p:nvSpPr>
        <p:spPr>
          <a:xfrm>
            <a:off x="7035800" y="1257300"/>
            <a:ext cx="1418167" cy="2286005"/>
          </a:xfrm>
          <a:custGeom>
            <a:avLst/>
            <a:gdLst>
              <a:gd name="connsiteX0" fmla="*/ 1418167 w 1418167"/>
              <a:gd name="connsiteY0" fmla="*/ 0 h 2286005"/>
              <a:gd name="connsiteX1" fmla="*/ 0 w 1418167"/>
              <a:gd name="connsiteY1" fmla="*/ 2286000 h 2286005"/>
              <a:gd name="connsiteX2" fmla="*/ 1418167 w 1418167"/>
              <a:gd name="connsiteY2" fmla="*/ 0 h 228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8167" h="2286005">
                <a:moveTo>
                  <a:pt x="1418167" y="0"/>
                </a:moveTo>
                <a:lnTo>
                  <a:pt x="0" y="2286000"/>
                </a:lnTo>
                <a:cubicBezTo>
                  <a:pt x="2822" y="2290233"/>
                  <a:pt x="1418167" y="0"/>
                  <a:pt x="1418167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5C071DC7-C8C5-4701-B50B-D3BAC1FCAD55}"/>
              </a:ext>
            </a:extLst>
          </p:cNvPr>
          <p:cNvSpPr/>
          <p:nvPr/>
        </p:nvSpPr>
        <p:spPr>
          <a:xfrm>
            <a:off x="6889919" y="1213665"/>
            <a:ext cx="1560306" cy="2416887"/>
          </a:xfrm>
          <a:custGeom>
            <a:avLst/>
            <a:gdLst>
              <a:gd name="connsiteX0" fmla="*/ 1559814 w 1560306"/>
              <a:gd name="connsiteY0" fmla="*/ 1302 h 2416887"/>
              <a:gd name="connsiteX1" fmla="*/ 107781 w 1560306"/>
              <a:gd name="connsiteY1" fmla="*/ 2270368 h 2416887"/>
              <a:gd name="connsiteX2" fmla="*/ 268648 w 1560306"/>
              <a:gd name="connsiteY2" fmla="*/ 1948635 h 2416887"/>
              <a:gd name="connsiteX3" fmla="*/ 1559814 w 1560306"/>
              <a:gd name="connsiteY3" fmla="*/ 1302 h 241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306" h="2416887">
                <a:moveTo>
                  <a:pt x="1559814" y="1302"/>
                </a:moveTo>
                <a:cubicBezTo>
                  <a:pt x="1533003" y="54924"/>
                  <a:pt x="322975" y="1945813"/>
                  <a:pt x="107781" y="2270368"/>
                </a:cubicBezTo>
                <a:cubicBezTo>
                  <a:pt x="-107413" y="2594923"/>
                  <a:pt x="27348" y="2332457"/>
                  <a:pt x="268648" y="1948635"/>
                </a:cubicBezTo>
                <a:cubicBezTo>
                  <a:pt x="509948" y="1564813"/>
                  <a:pt x="1586625" y="-52320"/>
                  <a:pt x="1559814" y="130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B9BD03BF-1BA4-4C21-B5FE-A46CEF597AEF}"/>
              </a:ext>
            </a:extLst>
          </p:cNvPr>
          <p:cNvSpPr/>
          <p:nvPr/>
        </p:nvSpPr>
        <p:spPr>
          <a:xfrm>
            <a:off x="6400754" y="3322050"/>
            <a:ext cx="575773" cy="251772"/>
          </a:xfrm>
          <a:custGeom>
            <a:avLst/>
            <a:gdLst>
              <a:gd name="connsiteX0" fmla="*/ 8513 w 575773"/>
              <a:gd name="connsiteY0" fmla="*/ 1117 h 251772"/>
              <a:gd name="connsiteX1" fmla="*/ 571546 w 575773"/>
              <a:gd name="connsiteY1" fmla="*/ 246650 h 251772"/>
              <a:gd name="connsiteX2" fmla="*/ 254046 w 575773"/>
              <a:gd name="connsiteY2" fmla="*/ 157750 h 251772"/>
              <a:gd name="connsiteX3" fmla="*/ 8513 w 575773"/>
              <a:gd name="connsiteY3" fmla="*/ 1117 h 2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73" h="251772">
                <a:moveTo>
                  <a:pt x="8513" y="1117"/>
                </a:moveTo>
                <a:cubicBezTo>
                  <a:pt x="61430" y="15934"/>
                  <a:pt x="530624" y="220545"/>
                  <a:pt x="571546" y="246650"/>
                </a:cubicBezTo>
                <a:cubicBezTo>
                  <a:pt x="612468" y="272755"/>
                  <a:pt x="345063" y="192322"/>
                  <a:pt x="254046" y="157750"/>
                </a:cubicBezTo>
                <a:cubicBezTo>
                  <a:pt x="163029" y="123178"/>
                  <a:pt x="-44404" y="-13700"/>
                  <a:pt x="8513" y="111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242584EB-C47E-4E9E-95F6-8ABF2F7A2D91}"/>
              </a:ext>
            </a:extLst>
          </p:cNvPr>
          <p:cNvSpPr/>
          <p:nvPr/>
        </p:nvSpPr>
        <p:spPr>
          <a:xfrm>
            <a:off x="6890951" y="3519828"/>
            <a:ext cx="1618738" cy="675012"/>
          </a:xfrm>
          <a:custGeom>
            <a:avLst/>
            <a:gdLst>
              <a:gd name="connsiteX0" fmla="*/ 30549 w 1618738"/>
              <a:gd name="connsiteY0" fmla="*/ 6539 h 675012"/>
              <a:gd name="connsiteX1" fmla="*/ 1609582 w 1618738"/>
              <a:gd name="connsiteY1" fmla="*/ 666939 h 675012"/>
              <a:gd name="connsiteX2" fmla="*/ 648616 w 1618738"/>
              <a:gd name="connsiteY2" fmla="*/ 349439 h 675012"/>
              <a:gd name="connsiteX3" fmla="*/ 30549 w 1618738"/>
              <a:gd name="connsiteY3" fmla="*/ 6539 h 67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738" h="675012">
                <a:moveTo>
                  <a:pt x="30549" y="6539"/>
                </a:moveTo>
                <a:cubicBezTo>
                  <a:pt x="190710" y="59456"/>
                  <a:pt x="1506571" y="609789"/>
                  <a:pt x="1609582" y="666939"/>
                </a:cubicBezTo>
                <a:cubicBezTo>
                  <a:pt x="1712593" y="724089"/>
                  <a:pt x="918138" y="463034"/>
                  <a:pt x="648616" y="349439"/>
                </a:cubicBezTo>
                <a:cubicBezTo>
                  <a:pt x="379094" y="235844"/>
                  <a:pt x="-129612" y="-46378"/>
                  <a:pt x="30549" y="653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28F4FB8C-0907-485C-97B3-416BE0E35F8D}"/>
              </a:ext>
            </a:extLst>
          </p:cNvPr>
          <p:cNvSpPr/>
          <p:nvPr/>
        </p:nvSpPr>
        <p:spPr>
          <a:xfrm>
            <a:off x="5507567" y="3022600"/>
            <a:ext cx="2959100" cy="1435100"/>
          </a:xfrm>
          <a:custGeom>
            <a:avLst/>
            <a:gdLst>
              <a:gd name="connsiteX0" fmla="*/ 0 w 2959100"/>
              <a:gd name="connsiteY0" fmla="*/ 0 h 1435100"/>
              <a:gd name="connsiteX1" fmla="*/ 71966 w 2959100"/>
              <a:gd name="connsiteY1" fmla="*/ 42333 h 1435100"/>
              <a:gd name="connsiteX2" fmla="*/ 2959100 w 2959100"/>
              <a:gd name="connsiteY2" fmla="*/ 1435100 h 1435100"/>
              <a:gd name="connsiteX3" fmla="*/ 2675466 w 2959100"/>
              <a:gd name="connsiteY3" fmla="*/ 1299633 h 1435100"/>
              <a:gd name="connsiteX4" fmla="*/ 1947333 w 2959100"/>
              <a:gd name="connsiteY4" fmla="*/ 931333 h 1435100"/>
              <a:gd name="connsiteX5" fmla="*/ 622300 w 2959100"/>
              <a:gd name="connsiteY5" fmla="*/ 321733 h 1435100"/>
              <a:gd name="connsiteX6" fmla="*/ 0 w 2959100"/>
              <a:gd name="connsiteY6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9100" h="1435100">
                <a:moveTo>
                  <a:pt x="0" y="0"/>
                </a:moveTo>
                <a:lnTo>
                  <a:pt x="71966" y="42333"/>
                </a:lnTo>
                <a:lnTo>
                  <a:pt x="2959100" y="1435100"/>
                </a:lnTo>
                <a:lnTo>
                  <a:pt x="2675466" y="1299633"/>
                </a:lnTo>
                <a:cubicBezTo>
                  <a:pt x="2506838" y="1215672"/>
                  <a:pt x="2289527" y="1094316"/>
                  <a:pt x="1947333" y="931333"/>
                </a:cubicBezTo>
                <a:cubicBezTo>
                  <a:pt x="1605139" y="768350"/>
                  <a:pt x="951089" y="477661"/>
                  <a:pt x="622300" y="321733"/>
                </a:cubicBezTo>
                <a:cubicBezTo>
                  <a:pt x="293511" y="165805"/>
                  <a:pt x="134055" y="80786"/>
                  <a:pt x="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A21C65C1-A3D2-42F3-8883-D02C6C6A7AC8}"/>
              </a:ext>
            </a:extLst>
          </p:cNvPr>
          <p:cNvSpPr/>
          <p:nvPr/>
        </p:nvSpPr>
        <p:spPr>
          <a:xfrm>
            <a:off x="5557785" y="3388422"/>
            <a:ext cx="632739" cy="312700"/>
          </a:xfrm>
          <a:custGeom>
            <a:avLst/>
            <a:gdLst>
              <a:gd name="connsiteX0" fmla="*/ 11165 w 632739"/>
              <a:gd name="connsiteY0" fmla="*/ 2478 h 312700"/>
              <a:gd name="connsiteX1" fmla="*/ 84190 w 632739"/>
              <a:gd name="connsiteY1" fmla="*/ 64391 h 312700"/>
              <a:gd name="connsiteX2" fmla="*/ 177853 w 632739"/>
              <a:gd name="connsiteY2" fmla="*/ 78678 h 312700"/>
              <a:gd name="connsiteX3" fmla="*/ 250878 w 632739"/>
              <a:gd name="connsiteY3" fmla="*/ 92966 h 312700"/>
              <a:gd name="connsiteX4" fmla="*/ 290565 w 632739"/>
              <a:gd name="connsiteY4" fmla="*/ 127891 h 312700"/>
              <a:gd name="connsiteX5" fmla="*/ 376290 w 632739"/>
              <a:gd name="connsiteY5" fmla="*/ 150116 h 312700"/>
              <a:gd name="connsiteX6" fmla="*/ 469953 w 632739"/>
              <a:gd name="connsiteY6" fmla="*/ 208853 h 312700"/>
              <a:gd name="connsiteX7" fmla="*/ 568378 w 632739"/>
              <a:gd name="connsiteY7" fmla="*/ 273941 h 312700"/>
              <a:gd name="connsiteX8" fmla="*/ 620765 w 632739"/>
              <a:gd name="connsiteY8" fmla="*/ 307278 h 312700"/>
              <a:gd name="connsiteX9" fmla="*/ 335015 w 632739"/>
              <a:gd name="connsiteY9" fmla="*/ 159641 h 312700"/>
              <a:gd name="connsiteX10" fmla="*/ 11165 w 632739"/>
              <a:gd name="connsiteY10" fmla="*/ 2478 h 3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2739" h="312700">
                <a:moveTo>
                  <a:pt x="11165" y="2478"/>
                </a:moveTo>
                <a:cubicBezTo>
                  <a:pt x="-30639" y="-13397"/>
                  <a:pt x="56409" y="51691"/>
                  <a:pt x="84190" y="64391"/>
                </a:cubicBezTo>
                <a:cubicBezTo>
                  <a:pt x="111971" y="77091"/>
                  <a:pt x="150072" y="73916"/>
                  <a:pt x="177853" y="78678"/>
                </a:cubicBezTo>
                <a:cubicBezTo>
                  <a:pt x="205634" y="83441"/>
                  <a:pt x="232093" y="84764"/>
                  <a:pt x="250878" y="92966"/>
                </a:cubicBezTo>
                <a:cubicBezTo>
                  <a:pt x="269663" y="101168"/>
                  <a:pt x="269663" y="118366"/>
                  <a:pt x="290565" y="127891"/>
                </a:cubicBezTo>
                <a:cubicBezTo>
                  <a:pt x="311467" y="137416"/>
                  <a:pt x="346392" y="136622"/>
                  <a:pt x="376290" y="150116"/>
                </a:cubicBezTo>
                <a:cubicBezTo>
                  <a:pt x="406188" y="163610"/>
                  <a:pt x="437938" y="188216"/>
                  <a:pt x="469953" y="208853"/>
                </a:cubicBezTo>
                <a:cubicBezTo>
                  <a:pt x="501968" y="229491"/>
                  <a:pt x="543243" y="257537"/>
                  <a:pt x="568378" y="273941"/>
                </a:cubicBezTo>
                <a:cubicBezTo>
                  <a:pt x="593513" y="290345"/>
                  <a:pt x="659659" y="326328"/>
                  <a:pt x="620765" y="307278"/>
                </a:cubicBezTo>
                <a:cubicBezTo>
                  <a:pt x="581871" y="288228"/>
                  <a:pt x="439525" y="207531"/>
                  <a:pt x="335015" y="159641"/>
                </a:cubicBezTo>
                <a:cubicBezTo>
                  <a:pt x="230505" y="111752"/>
                  <a:pt x="52969" y="18353"/>
                  <a:pt x="11165" y="247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61097E43-2580-44C7-86B6-576714642B8F}"/>
              </a:ext>
            </a:extLst>
          </p:cNvPr>
          <p:cNvSpPr/>
          <p:nvPr/>
        </p:nvSpPr>
        <p:spPr>
          <a:xfrm>
            <a:off x="5530850" y="3446463"/>
            <a:ext cx="611659" cy="246062"/>
          </a:xfrm>
          <a:custGeom>
            <a:avLst/>
            <a:gdLst>
              <a:gd name="connsiteX0" fmla="*/ 0 w 611659"/>
              <a:gd name="connsiteY0" fmla="*/ 0 h 246062"/>
              <a:gd name="connsiteX1" fmla="*/ 152400 w 611659"/>
              <a:gd name="connsiteY1" fmla="*/ 53975 h 246062"/>
              <a:gd name="connsiteX2" fmla="*/ 227013 w 611659"/>
              <a:gd name="connsiteY2" fmla="*/ 120650 h 246062"/>
              <a:gd name="connsiteX3" fmla="*/ 285750 w 611659"/>
              <a:gd name="connsiteY3" fmla="*/ 131762 h 246062"/>
              <a:gd name="connsiteX4" fmla="*/ 384175 w 611659"/>
              <a:gd name="connsiteY4" fmla="*/ 222250 h 246062"/>
              <a:gd name="connsiteX5" fmla="*/ 498475 w 611659"/>
              <a:gd name="connsiteY5" fmla="*/ 228600 h 246062"/>
              <a:gd name="connsiteX6" fmla="*/ 596900 w 611659"/>
              <a:gd name="connsiteY6" fmla="*/ 241300 h 246062"/>
              <a:gd name="connsiteX7" fmla="*/ 611188 w 611659"/>
              <a:gd name="connsiteY7" fmla="*/ 246062 h 246062"/>
              <a:gd name="connsiteX8" fmla="*/ 346075 w 611659"/>
              <a:gd name="connsiteY8" fmla="*/ 139700 h 246062"/>
              <a:gd name="connsiteX9" fmla="*/ 0 w 611659"/>
              <a:gd name="connsiteY9" fmla="*/ 0 h 24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659" h="246062">
                <a:moveTo>
                  <a:pt x="0" y="0"/>
                </a:moveTo>
                <a:cubicBezTo>
                  <a:pt x="57282" y="16933"/>
                  <a:pt x="114565" y="33867"/>
                  <a:pt x="152400" y="53975"/>
                </a:cubicBezTo>
                <a:cubicBezTo>
                  <a:pt x="190235" y="74083"/>
                  <a:pt x="204788" y="107686"/>
                  <a:pt x="227013" y="120650"/>
                </a:cubicBezTo>
                <a:cubicBezTo>
                  <a:pt x="249238" y="133615"/>
                  <a:pt x="259556" y="114829"/>
                  <a:pt x="285750" y="131762"/>
                </a:cubicBezTo>
                <a:cubicBezTo>
                  <a:pt x="311944" y="148695"/>
                  <a:pt x="348721" y="206110"/>
                  <a:pt x="384175" y="222250"/>
                </a:cubicBezTo>
                <a:cubicBezTo>
                  <a:pt x="419629" y="238390"/>
                  <a:pt x="463021" y="225425"/>
                  <a:pt x="498475" y="228600"/>
                </a:cubicBezTo>
                <a:cubicBezTo>
                  <a:pt x="533929" y="231775"/>
                  <a:pt x="578115" y="238390"/>
                  <a:pt x="596900" y="241300"/>
                </a:cubicBezTo>
                <a:cubicBezTo>
                  <a:pt x="615686" y="244210"/>
                  <a:pt x="611188" y="246062"/>
                  <a:pt x="611188" y="246062"/>
                </a:cubicBezTo>
                <a:lnTo>
                  <a:pt x="346075" y="139700"/>
                </a:ln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6295F0AA-D936-427F-8172-A2F15AD2D24F}"/>
              </a:ext>
            </a:extLst>
          </p:cNvPr>
          <p:cNvSpPr/>
          <p:nvPr/>
        </p:nvSpPr>
        <p:spPr>
          <a:xfrm>
            <a:off x="6156272" y="3672958"/>
            <a:ext cx="227789" cy="100713"/>
          </a:xfrm>
          <a:custGeom>
            <a:avLst/>
            <a:gdLst>
              <a:gd name="connsiteX0" fmla="*/ 6403 w 227789"/>
              <a:gd name="connsiteY0" fmla="*/ 517 h 100713"/>
              <a:gd name="connsiteX1" fmla="*/ 227066 w 227789"/>
              <a:gd name="connsiteY1" fmla="*/ 98942 h 100713"/>
              <a:gd name="connsiteX2" fmla="*/ 74666 w 227789"/>
              <a:gd name="connsiteY2" fmla="*/ 60842 h 100713"/>
              <a:gd name="connsiteX3" fmla="*/ 6403 w 227789"/>
              <a:gd name="connsiteY3" fmla="*/ 517 h 10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89" h="100713">
                <a:moveTo>
                  <a:pt x="6403" y="517"/>
                </a:moveTo>
                <a:cubicBezTo>
                  <a:pt x="31803" y="6867"/>
                  <a:pt x="215689" y="88888"/>
                  <a:pt x="227066" y="98942"/>
                </a:cubicBezTo>
                <a:cubicBezTo>
                  <a:pt x="238443" y="108996"/>
                  <a:pt x="112502" y="73542"/>
                  <a:pt x="74666" y="60842"/>
                </a:cubicBezTo>
                <a:cubicBezTo>
                  <a:pt x="36831" y="48142"/>
                  <a:pt x="-18997" y="-5833"/>
                  <a:pt x="6403" y="51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72938005-4AC3-4D07-96CC-8B55106DF085}"/>
              </a:ext>
            </a:extLst>
          </p:cNvPr>
          <p:cNvSpPr/>
          <p:nvPr/>
        </p:nvSpPr>
        <p:spPr>
          <a:xfrm>
            <a:off x="6322614" y="3742992"/>
            <a:ext cx="316260" cy="138521"/>
          </a:xfrm>
          <a:custGeom>
            <a:avLst/>
            <a:gdLst>
              <a:gd name="connsiteX0" fmla="*/ 399 w 316260"/>
              <a:gd name="connsiteY0" fmla="*/ 333 h 138521"/>
              <a:gd name="connsiteX1" fmla="*/ 240111 w 316260"/>
              <a:gd name="connsiteY1" fmla="*/ 82883 h 138521"/>
              <a:gd name="connsiteX2" fmla="*/ 314724 w 316260"/>
              <a:gd name="connsiteY2" fmla="*/ 136858 h 138521"/>
              <a:gd name="connsiteX3" fmla="*/ 186136 w 316260"/>
              <a:gd name="connsiteY3" fmla="*/ 116221 h 138521"/>
              <a:gd name="connsiteX4" fmla="*/ 399 w 316260"/>
              <a:gd name="connsiteY4" fmla="*/ 333 h 13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60" h="138521">
                <a:moveTo>
                  <a:pt x="399" y="333"/>
                </a:moveTo>
                <a:cubicBezTo>
                  <a:pt x="9395" y="-5223"/>
                  <a:pt x="187724" y="60129"/>
                  <a:pt x="240111" y="82883"/>
                </a:cubicBezTo>
                <a:cubicBezTo>
                  <a:pt x="292499" y="105637"/>
                  <a:pt x="323720" y="131302"/>
                  <a:pt x="314724" y="136858"/>
                </a:cubicBezTo>
                <a:cubicBezTo>
                  <a:pt x="305728" y="142414"/>
                  <a:pt x="235613" y="133683"/>
                  <a:pt x="186136" y="116221"/>
                </a:cubicBezTo>
                <a:cubicBezTo>
                  <a:pt x="136659" y="98759"/>
                  <a:pt x="-8597" y="5889"/>
                  <a:pt x="399" y="33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41BFA7CF-5865-458D-A3D5-AA3D18E3EBF8}"/>
              </a:ext>
            </a:extLst>
          </p:cNvPr>
          <p:cNvSpPr/>
          <p:nvPr/>
        </p:nvSpPr>
        <p:spPr>
          <a:xfrm>
            <a:off x="6613462" y="3860669"/>
            <a:ext cx="1999999" cy="807150"/>
          </a:xfrm>
          <a:custGeom>
            <a:avLst/>
            <a:gdLst>
              <a:gd name="connsiteX0" fmla="*/ 63 w 1999999"/>
              <a:gd name="connsiteY0" fmla="*/ 131 h 807150"/>
              <a:gd name="connsiteX1" fmla="*/ 1809813 w 1999999"/>
              <a:gd name="connsiteY1" fmla="*/ 743081 h 807150"/>
              <a:gd name="connsiteX2" fmla="*/ 1743138 w 1999999"/>
              <a:gd name="connsiteY2" fmla="*/ 682756 h 807150"/>
              <a:gd name="connsiteX3" fmla="*/ 63 w 1999999"/>
              <a:gd name="connsiteY3" fmla="*/ 131 h 8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999" h="807150">
                <a:moveTo>
                  <a:pt x="63" y="131"/>
                </a:moveTo>
                <a:cubicBezTo>
                  <a:pt x="11175" y="10185"/>
                  <a:pt x="1519301" y="629310"/>
                  <a:pt x="1809813" y="743081"/>
                </a:cubicBezTo>
                <a:cubicBezTo>
                  <a:pt x="2100325" y="856852"/>
                  <a:pt x="2042117" y="808169"/>
                  <a:pt x="1743138" y="682756"/>
                </a:cubicBezTo>
                <a:cubicBezTo>
                  <a:pt x="1444159" y="557344"/>
                  <a:pt x="-11049" y="-9923"/>
                  <a:pt x="63" y="13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76511587-F26B-4264-9977-291FD6B31344}"/>
              </a:ext>
            </a:extLst>
          </p:cNvPr>
          <p:cNvSpPr/>
          <p:nvPr/>
        </p:nvSpPr>
        <p:spPr>
          <a:xfrm>
            <a:off x="4076487" y="4003168"/>
            <a:ext cx="327533" cy="450664"/>
          </a:xfrm>
          <a:custGeom>
            <a:avLst/>
            <a:gdLst>
              <a:gd name="connsiteX0" fmla="*/ 213 w 327533"/>
              <a:gd name="connsiteY0" fmla="*/ 507 h 450664"/>
              <a:gd name="connsiteX1" fmla="*/ 197063 w 327533"/>
              <a:gd name="connsiteY1" fmla="*/ 295782 h 450664"/>
              <a:gd name="connsiteX2" fmla="*/ 327238 w 327533"/>
              <a:gd name="connsiteY2" fmla="*/ 449770 h 450664"/>
              <a:gd name="connsiteX3" fmla="*/ 162138 w 327533"/>
              <a:gd name="connsiteY3" fmla="*/ 230695 h 450664"/>
              <a:gd name="connsiteX4" fmla="*/ 213 w 327533"/>
              <a:gd name="connsiteY4" fmla="*/ 507 h 45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33" h="450664">
                <a:moveTo>
                  <a:pt x="213" y="507"/>
                </a:moveTo>
                <a:cubicBezTo>
                  <a:pt x="6034" y="11355"/>
                  <a:pt x="142559" y="220905"/>
                  <a:pt x="197063" y="295782"/>
                </a:cubicBezTo>
                <a:cubicBezTo>
                  <a:pt x="251567" y="370659"/>
                  <a:pt x="333059" y="460618"/>
                  <a:pt x="327238" y="449770"/>
                </a:cubicBezTo>
                <a:cubicBezTo>
                  <a:pt x="321417" y="438922"/>
                  <a:pt x="215055" y="305837"/>
                  <a:pt x="162138" y="230695"/>
                </a:cubicBezTo>
                <a:cubicBezTo>
                  <a:pt x="109221" y="155553"/>
                  <a:pt x="-5608" y="-10341"/>
                  <a:pt x="213" y="50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41191E5A-0904-4DB4-9721-58A7121B889E}"/>
              </a:ext>
            </a:extLst>
          </p:cNvPr>
          <p:cNvSpPr/>
          <p:nvPr/>
        </p:nvSpPr>
        <p:spPr>
          <a:xfrm>
            <a:off x="3970035" y="4269103"/>
            <a:ext cx="830134" cy="399496"/>
          </a:xfrm>
          <a:custGeom>
            <a:avLst/>
            <a:gdLst>
              <a:gd name="connsiteX0" fmla="*/ 822628 w 830134"/>
              <a:gd name="connsiteY0" fmla="*/ 394972 h 399496"/>
              <a:gd name="connsiteX1" fmla="*/ 432103 w 830134"/>
              <a:gd name="connsiteY1" fmla="*/ 228285 h 399496"/>
              <a:gd name="connsiteX2" fmla="*/ 279703 w 830134"/>
              <a:gd name="connsiteY2" fmla="*/ 142560 h 399496"/>
              <a:gd name="connsiteX3" fmla="*/ 101903 w 830134"/>
              <a:gd name="connsiteY3" fmla="*/ 34610 h 399496"/>
              <a:gd name="connsiteX4" fmla="*/ 47928 w 830134"/>
              <a:gd name="connsiteY4" fmla="*/ 29847 h 399496"/>
              <a:gd name="connsiteX5" fmla="*/ 822628 w 830134"/>
              <a:gd name="connsiteY5" fmla="*/ 394972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134" h="399496">
                <a:moveTo>
                  <a:pt x="822628" y="394972"/>
                </a:moveTo>
                <a:cubicBezTo>
                  <a:pt x="886657" y="428045"/>
                  <a:pt x="522590" y="270354"/>
                  <a:pt x="432103" y="228285"/>
                </a:cubicBezTo>
                <a:cubicBezTo>
                  <a:pt x="341615" y="186216"/>
                  <a:pt x="334736" y="174839"/>
                  <a:pt x="279703" y="142560"/>
                </a:cubicBezTo>
                <a:cubicBezTo>
                  <a:pt x="224670" y="110281"/>
                  <a:pt x="140532" y="53395"/>
                  <a:pt x="101903" y="34610"/>
                </a:cubicBezTo>
                <a:cubicBezTo>
                  <a:pt x="63274" y="15825"/>
                  <a:pt x="-70605" y="-30213"/>
                  <a:pt x="47928" y="29847"/>
                </a:cubicBezTo>
                <a:cubicBezTo>
                  <a:pt x="166461" y="89907"/>
                  <a:pt x="758599" y="361899"/>
                  <a:pt x="822628" y="39497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535A3F86-5F99-4175-AED1-E3A758753AE8}"/>
              </a:ext>
            </a:extLst>
          </p:cNvPr>
          <p:cNvSpPr/>
          <p:nvPr/>
        </p:nvSpPr>
        <p:spPr>
          <a:xfrm>
            <a:off x="3972091" y="4271303"/>
            <a:ext cx="847595" cy="438647"/>
          </a:xfrm>
          <a:custGeom>
            <a:avLst/>
            <a:gdLst>
              <a:gd name="connsiteX0" fmla="*/ 841209 w 847595"/>
              <a:gd name="connsiteY0" fmla="*/ 430872 h 438647"/>
              <a:gd name="connsiteX1" fmla="*/ 399884 w 847595"/>
              <a:gd name="connsiteY1" fmla="*/ 272122 h 438647"/>
              <a:gd name="connsiteX2" fmla="*/ 155409 w 847595"/>
              <a:gd name="connsiteY2" fmla="*/ 118135 h 438647"/>
              <a:gd name="connsiteX3" fmla="*/ 36347 w 847595"/>
              <a:gd name="connsiteY3" fmla="*/ 11772 h 438647"/>
              <a:gd name="connsiteX4" fmla="*/ 841209 w 847595"/>
              <a:gd name="connsiteY4" fmla="*/ 430872 h 43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595" h="438647">
                <a:moveTo>
                  <a:pt x="841209" y="430872"/>
                </a:moveTo>
                <a:cubicBezTo>
                  <a:pt x="901798" y="474264"/>
                  <a:pt x="514184" y="324245"/>
                  <a:pt x="399884" y="272122"/>
                </a:cubicBezTo>
                <a:cubicBezTo>
                  <a:pt x="285584" y="219999"/>
                  <a:pt x="215998" y="161527"/>
                  <a:pt x="155409" y="118135"/>
                </a:cubicBezTo>
                <a:cubicBezTo>
                  <a:pt x="94820" y="74743"/>
                  <a:pt x="-73455" y="-36118"/>
                  <a:pt x="36347" y="11772"/>
                </a:cubicBezTo>
                <a:cubicBezTo>
                  <a:pt x="146149" y="59661"/>
                  <a:pt x="780620" y="387480"/>
                  <a:pt x="841209" y="43087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F6FEA96A-2510-4655-9C84-B912A2315F5B}"/>
              </a:ext>
            </a:extLst>
          </p:cNvPr>
          <p:cNvSpPr/>
          <p:nvPr/>
        </p:nvSpPr>
        <p:spPr>
          <a:xfrm>
            <a:off x="4231788" y="4516849"/>
            <a:ext cx="567308" cy="255815"/>
          </a:xfrm>
          <a:custGeom>
            <a:avLst/>
            <a:gdLst>
              <a:gd name="connsiteX0" fmla="*/ 3662 w 567308"/>
              <a:gd name="connsiteY0" fmla="*/ 1176 h 255815"/>
              <a:gd name="connsiteX1" fmla="*/ 557700 w 567308"/>
              <a:gd name="connsiteY1" fmla="*/ 250414 h 255815"/>
              <a:gd name="connsiteX2" fmla="*/ 329100 w 567308"/>
              <a:gd name="connsiteY2" fmla="*/ 159926 h 255815"/>
              <a:gd name="connsiteX3" fmla="*/ 3662 w 567308"/>
              <a:gd name="connsiteY3" fmla="*/ 1176 h 2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308" h="255815">
                <a:moveTo>
                  <a:pt x="3662" y="1176"/>
                </a:moveTo>
                <a:cubicBezTo>
                  <a:pt x="41762" y="16257"/>
                  <a:pt x="503460" y="223956"/>
                  <a:pt x="557700" y="250414"/>
                </a:cubicBezTo>
                <a:cubicBezTo>
                  <a:pt x="611940" y="276872"/>
                  <a:pt x="423027" y="199613"/>
                  <a:pt x="329100" y="159926"/>
                </a:cubicBezTo>
                <a:cubicBezTo>
                  <a:pt x="235173" y="120239"/>
                  <a:pt x="-34438" y="-13905"/>
                  <a:pt x="3662" y="117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91BFD53D-48CE-4FB5-A029-C21FBEBB68B7}"/>
              </a:ext>
            </a:extLst>
          </p:cNvPr>
          <p:cNvSpPr/>
          <p:nvPr/>
        </p:nvSpPr>
        <p:spPr>
          <a:xfrm>
            <a:off x="4098874" y="4432261"/>
            <a:ext cx="696995" cy="414435"/>
          </a:xfrm>
          <a:custGeom>
            <a:avLst/>
            <a:gdLst>
              <a:gd name="connsiteX0" fmla="*/ 696964 w 696995"/>
              <a:gd name="connsiteY0" fmla="*/ 414377 h 414435"/>
              <a:gd name="connsiteX1" fmla="*/ 281039 w 696995"/>
              <a:gd name="connsiteY1" fmla="*/ 241339 h 414435"/>
              <a:gd name="connsiteX2" fmla="*/ 51 w 696995"/>
              <a:gd name="connsiteY2" fmla="*/ 39 h 414435"/>
              <a:gd name="connsiteX3" fmla="*/ 301676 w 696995"/>
              <a:gd name="connsiteY3" fmla="*/ 223877 h 414435"/>
              <a:gd name="connsiteX4" fmla="*/ 696964 w 696995"/>
              <a:gd name="connsiteY4" fmla="*/ 414377 h 41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995" h="414435">
                <a:moveTo>
                  <a:pt x="696964" y="414377"/>
                </a:moveTo>
                <a:cubicBezTo>
                  <a:pt x="693525" y="417287"/>
                  <a:pt x="397191" y="310395"/>
                  <a:pt x="281039" y="241339"/>
                </a:cubicBezTo>
                <a:cubicBezTo>
                  <a:pt x="164887" y="172283"/>
                  <a:pt x="-3388" y="2949"/>
                  <a:pt x="51" y="39"/>
                </a:cubicBezTo>
                <a:cubicBezTo>
                  <a:pt x="3490" y="-2871"/>
                  <a:pt x="186318" y="156408"/>
                  <a:pt x="301676" y="223877"/>
                </a:cubicBezTo>
                <a:cubicBezTo>
                  <a:pt x="417034" y="291346"/>
                  <a:pt x="700403" y="411467"/>
                  <a:pt x="696964" y="41437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A3E5D826-86C9-4C5C-8A3E-B46C031D2D69}"/>
              </a:ext>
            </a:extLst>
          </p:cNvPr>
          <p:cNvSpPr/>
          <p:nvPr/>
        </p:nvSpPr>
        <p:spPr>
          <a:xfrm>
            <a:off x="4728798" y="4482734"/>
            <a:ext cx="69927" cy="363835"/>
          </a:xfrm>
          <a:custGeom>
            <a:avLst/>
            <a:gdLst>
              <a:gd name="connsiteX0" fmla="*/ 365 w 69927"/>
              <a:gd name="connsiteY0" fmla="*/ 366 h 363835"/>
              <a:gd name="connsiteX1" fmla="*/ 68627 w 69927"/>
              <a:gd name="connsiteY1" fmla="*/ 171816 h 363835"/>
              <a:gd name="connsiteX2" fmla="*/ 44815 w 69927"/>
              <a:gd name="connsiteY2" fmla="*/ 359141 h 363835"/>
              <a:gd name="connsiteX3" fmla="*/ 40052 w 69927"/>
              <a:gd name="connsiteY3" fmla="*/ 292466 h 363835"/>
              <a:gd name="connsiteX4" fmla="*/ 41640 w 69927"/>
              <a:gd name="connsiteY4" fmla="*/ 130541 h 363835"/>
              <a:gd name="connsiteX5" fmla="*/ 365 w 69927"/>
              <a:gd name="connsiteY5" fmla="*/ 366 h 3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27" h="363835">
                <a:moveTo>
                  <a:pt x="365" y="366"/>
                </a:moveTo>
                <a:cubicBezTo>
                  <a:pt x="4863" y="7245"/>
                  <a:pt x="61219" y="112020"/>
                  <a:pt x="68627" y="171816"/>
                </a:cubicBezTo>
                <a:cubicBezTo>
                  <a:pt x="76035" y="231612"/>
                  <a:pt x="49577" y="339033"/>
                  <a:pt x="44815" y="359141"/>
                </a:cubicBezTo>
                <a:cubicBezTo>
                  <a:pt x="40053" y="379249"/>
                  <a:pt x="40581" y="330566"/>
                  <a:pt x="40052" y="292466"/>
                </a:cubicBezTo>
                <a:cubicBezTo>
                  <a:pt x="39523" y="254366"/>
                  <a:pt x="49048" y="176049"/>
                  <a:pt x="41640" y="130541"/>
                </a:cubicBezTo>
                <a:cubicBezTo>
                  <a:pt x="34232" y="85033"/>
                  <a:pt x="-4133" y="-6513"/>
                  <a:pt x="365" y="36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3D411348-E0F7-43E0-B9F7-795CF5F0E719}"/>
              </a:ext>
            </a:extLst>
          </p:cNvPr>
          <p:cNvSpPr/>
          <p:nvPr/>
        </p:nvSpPr>
        <p:spPr>
          <a:xfrm>
            <a:off x="4028708" y="4517521"/>
            <a:ext cx="356533" cy="326698"/>
          </a:xfrm>
          <a:custGeom>
            <a:avLst/>
            <a:gdLst>
              <a:gd name="connsiteX0" fmla="*/ 1955 w 356533"/>
              <a:gd name="connsiteY0" fmla="*/ 2092 h 326698"/>
              <a:gd name="connsiteX1" fmla="*/ 311517 w 356533"/>
              <a:gd name="connsiteY1" fmla="*/ 179892 h 326698"/>
              <a:gd name="connsiteX2" fmla="*/ 355967 w 356533"/>
              <a:gd name="connsiteY2" fmla="*/ 325942 h 326698"/>
              <a:gd name="connsiteX3" fmla="*/ 325805 w 356533"/>
              <a:gd name="connsiteY3" fmla="*/ 230692 h 326698"/>
              <a:gd name="connsiteX4" fmla="*/ 186105 w 356533"/>
              <a:gd name="connsiteY4" fmla="*/ 90992 h 326698"/>
              <a:gd name="connsiteX5" fmla="*/ 1955 w 356533"/>
              <a:gd name="connsiteY5" fmla="*/ 2092 h 32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533" h="326698">
                <a:moveTo>
                  <a:pt x="1955" y="2092"/>
                </a:moveTo>
                <a:cubicBezTo>
                  <a:pt x="22857" y="16909"/>
                  <a:pt x="252515" y="125917"/>
                  <a:pt x="311517" y="179892"/>
                </a:cubicBezTo>
                <a:cubicBezTo>
                  <a:pt x="370519" y="233867"/>
                  <a:pt x="353586" y="317475"/>
                  <a:pt x="355967" y="325942"/>
                </a:cubicBezTo>
                <a:cubicBezTo>
                  <a:pt x="358348" y="334409"/>
                  <a:pt x="354115" y="269850"/>
                  <a:pt x="325805" y="230692"/>
                </a:cubicBezTo>
                <a:cubicBezTo>
                  <a:pt x="297495" y="191534"/>
                  <a:pt x="238757" y="127240"/>
                  <a:pt x="186105" y="90992"/>
                </a:cubicBezTo>
                <a:cubicBezTo>
                  <a:pt x="133453" y="54744"/>
                  <a:pt x="-18947" y="-12725"/>
                  <a:pt x="1955" y="209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3DB31604-9A56-476D-85AF-76D0BB536195}"/>
              </a:ext>
            </a:extLst>
          </p:cNvPr>
          <p:cNvSpPr/>
          <p:nvPr/>
        </p:nvSpPr>
        <p:spPr>
          <a:xfrm>
            <a:off x="4371202" y="4703990"/>
            <a:ext cx="403074" cy="343882"/>
          </a:xfrm>
          <a:custGeom>
            <a:avLst/>
            <a:gdLst>
              <a:gd name="connsiteX0" fmla="*/ 5536 w 403074"/>
              <a:gd name="connsiteY0" fmla="*/ 2948 h 343882"/>
              <a:gd name="connsiteX1" fmla="*/ 288111 w 403074"/>
              <a:gd name="connsiteY1" fmla="*/ 147410 h 343882"/>
              <a:gd name="connsiteX2" fmla="*/ 402411 w 403074"/>
              <a:gd name="connsiteY2" fmla="*/ 342673 h 343882"/>
              <a:gd name="connsiteX3" fmla="*/ 324623 w 403074"/>
              <a:gd name="connsiteY3" fmla="*/ 222023 h 343882"/>
              <a:gd name="connsiteX4" fmla="*/ 118248 w 403074"/>
              <a:gd name="connsiteY4" fmla="*/ 63273 h 343882"/>
              <a:gd name="connsiteX5" fmla="*/ 5536 w 403074"/>
              <a:gd name="connsiteY5" fmla="*/ 2948 h 34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074" h="343882">
                <a:moveTo>
                  <a:pt x="5536" y="2948"/>
                </a:moveTo>
                <a:cubicBezTo>
                  <a:pt x="33847" y="16971"/>
                  <a:pt x="221965" y="90789"/>
                  <a:pt x="288111" y="147410"/>
                </a:cubicBezTo>
                <a:cubicBezTo>
                  <a:pt x="354257" y="204031"/>
                  <a:pt x="396326" y="330238"/>
                  <a:pt x="402411" y="342673"/>
                </a:cubicBezTo>
                <a:cubicBezTo>
                  <a:pt x="408496" y="355109"/>
                  <a:pt x="371983" y="268590"/>
                  <a:pt x="324623" y="222023"/>
                </a:cubicBezTo>
                <a:cubicBezTo>
                  <a:pt x="277263" y="175456"/>
                  <a:pt x="172488" y="98992"/>
                  <a:pt x="118248" y="63273"/>
                </a:cubicBezTo>
                <a:cubicBezTo>
                  <a:pt x="64009" y="27554"/>
                  <a:pt x="-22775" y="-11075"/>
                  <a:pt x="5536" y="294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9AEB46A5-9A30-4DEF-9AF9-FDD3E72B7449}"/>
              </a:ext>
            </a:extLst>
          </p:cNvPr>
          <p:cNvSpPr/>
          <p:nvPr/>
        </p:nvSpPr>
        <p:spPr>
          <a:xfrm>
            <a:off x="4754067" y="4827509"/>
            <a:ext cx="48310" cy="290916"/>
          </a:xfrm>
          <a:custGeom>
            <a:avLst/>
            <a:gdLst>
              <a:gd name="connsiteX0" fmla="*/ 25896 w 48310"/>
              <a:gd name="connsiteY0" fmla="*/ 3254 h 290916"/>
              <a:gd name="connsiteX1" fmla="*/ 21133 w 48310"/>
              <a:gd name="connsiteY1" fmla="*/ 182641 h 290916"/>
              <a:gd name="connsiteX2" fmla="*/ 48121 w 48310"/>
              <a:gd name="connsiteY2" fmla="*/ 290591 h 290916"/>
              <a:gd name="connsiteX3" fmla="*/ 5258 w 48310"/>
              <a:gd name="connsiteY3" fmla="*/ 211216 h 290916"/>
              <a:gd name="connsiteX4" fmla="*/ 3671 w 48310"/>
              <a:gd name="connsiteY4" fmla="*/ 76279 h 290916"/>
              <a:gd name="connsiteX5" fmla="*/ 25896 w 48310"/>
              <a:gd name="connsiteY5" fmla="*/ 3254 h 2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10" h="290916">
                <a:moveTo>
                  <a:pt x="25896" y="3254"/>
                </a:moveTo>
                <a:cubicBezTo>
                  <a:pt x="28806" y="20981"/>
                  <a:pt x="17429" y="134752"/>
                  <a:pt x="21133" y="182641"/>
                </a:cubicBezTo>
                <a:cubicBezTo>
                  <a:pt x="24837" y="230531"/>
                  <a:pt x="50767" y="285829"/>
                  <a:pt x="48121" y="290591"/>
                </a:cubicBezTo>
                <a:cubicBezTo>
                  <a:pt x="45475" y="295353"/>
                  <a:pt x="12666" y="246935"/>
                  <a:pt x="5258" y="211216"/>
                </a:cubicBezTo>
                <a:cubicBezTo>
                  <a:pt x="-2150" y="175497"/>
                  <a:pt x="-827" y="108029"/>
                  <a:pt x="3671" y="76279"/>
                </a:cubicBezTo>
                <a:cubicBezTo>
                  <a:pt x="8169" y="44529"/>
                  <a:pt x="22986" y="-14473"/>
                  <a:pt x="25896" y="325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B66BD5FD-D35C-4B97-A635-7F5C55A91B59}"/>
              </a:ext>
            </a:extLst>
          </p:cNvPr>
          <p:cNvSpPr/>
          <p:nvPr/>
        </p:nvSpPr>
        <p:spPr>
          <a:xfrm>
            <a:off x="3835937" y="4627830"/>
            <a:ext cx="950825" cy="554634"/>
          </a:xfrm>
          <a:custGeom>
            <a:avLst/>
            <a:gdLst>
              <a:gd name="connsiteX0" fmla="*/ 921801 w 950825"/>
              <a:gd name="connsiteY0" fmla="*/ 525195 h 554634"/>
              <a:gd name="connsiteX1" fmla="*/ 269338 w 950825"/>
              <a:gd name="connsiteY1" fmla="*/ 144195 h 554634"/>
              <a:gd name="connsiteX2" fmla="*/ 20101 w 950825"/>
              <a:gd name="connsiteY2" fmla="*/ 15608 h 554634"/>
              <a:gd name="connsiteX3" fmla="*/ 755113 w 950825"/>
              <a:gd name="connsiteY3" fmla="*/ 469633 h 554634"/>
              <a:gd name="connsiteX4" fmla="*/ 921801 w 950825"/>
              <a:gd name="connsiteY4" fmla="*/ 525195 h 55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825" h="554634">
                <a:moveTo>
                  <a:pt x="921801" y="525195"/>
                </a:moveTo>
                <a:cubicBezTo>
                  <a:pt x="840839" y="470955"/>
                  <a:pt x="419621" y="229126"/>
                  <a:pt x="269338" y="144195"/>
                </a:cubicBezTo>
                <a:cubicBezTo>
                  <a:pt x="119055" y="59264"/>
                  <a:pt x="-60861" y="-38632"/>
                  <a:pt x="20101" y="15608"/>
                </a:cubicBezTo>
                <a:cubicBezTo>
                  <a:pt x="101063" y="69848"/>
                  <a:pt x="606417" y="381791"/>
                  <a:pt x="755113" y="469633"/>
                </a:cubicBezTo>
                <a:cubicBezTo>
                  <a:pt x="903809" y="557475"/>
                  <a:pt x="1002763" y="579435"/>
                  <a:pt x="921801" y="52519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2CD8D58F-683B-4E62-8C8D-463B2FDAF11F}"/>
              </a:ext>
            </a:extLst>
          </p:cNvPr>
          <p:cNvSpPr/>
          <p:nvPr/>
        </p:nvSpPr>
        <p:spPr>
          <a:xfrm>
            <a:off x="3831762" y="4668128"/>
            <a:ext cx="864664" cy="516518"/>
          </a:xfrm>
          <a:custGeom>
            <a:avLst/>
            <a:gdLst>
              <a:gd name="connsiteX0" fmla="*/ 854538 w 864664"/>
              <a:gd name="connsiteY0" fmla="*/ 511885 h 516518"/>
              <a:gd name="connsiteX1" fmla="*/ 795801 w 864664"/>
              <a:gd name="connsiteY1" fmla="*/ 470610 h 516518"/>
              <a:gd name="connsiteX2" fmla="*/ 2051 w 864664"/>
              <a:gd name="connsiteY2" fmla="*/ 710 h 516518"/>
              <a:gd name="connsiteX3" fmla="*/ 575138 w 864664"/>
              <a:gd name="connsiteY3" fmla="*/ 367422 h 516518"/>
              <a:gd name="connsiteX4" fmla="*/ 854538 w 864664"/>
              <a:gd name="connsiteY4" fmla="*/ 511885 h 51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664" h="516518">
                <a:moveTo>
                  <a:pt x="854538" y="511885"/>
                </a:moveTo>
                <a:cubicBezTo>
                  <a:pt x="896210" y="533845"/>
                  <a:pt x="795801" y="470610"/>
                  <a:pt x="795801" y="470610"/>
                </a:cubicBezTo>
                <a:lnTo>
                  <a:pt x="2051" y="710"/>
                </a:lnTo>
                <a:cubicBezTo>
                  <a:pt x="-34726" y="-16488"/>
                  <a:pt x="433321" y="283285"/>
                  <a:pt x="575138" y="367422"/>
                </a:cubicBezTo>
                <a:cubicBezTo>
                  <a:pt x="716955" y="451559"/>
                  <a:pt x="784953" y="478547"/>
                  <a:pt x="854538" y="51188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A93BF3E2-7E2D-4219-ACFB-3C7955529AE1}"/>
              </a:ext>
            </a:extLst>
          </p:cNvPr>
          <p:cNvSpPr/>
          <p:nvPr/>
        </p:nvSpPr>
        <p:spPr>
          <a:xfrm>
            <a:off x="4970912" y="4575159"/>
            <a:ext cx="222274" cy="67984"/>
          </a:xfrm>
          <a:custGeom>
            <a:avLst/>
            <a:gdLst>
              <a:gd name="connsiteX0" fmla="*/ 2726 w 222274"/>
              <a:gd name="connsiteY0" fmla="*/ 16 h 67984"/>
              <a:gd name="connsiteX1" fmla="*/ 220213 w 222274"/>
              <a:gd name="connsiteY1" fmla="*/ 63516 h 67984"/>
              <a:gd name="connsiteX2" fmla="*/ 105913 w 222274"/>
              <a:gd name="connsiteY2" fmla="*/ 57166 h 67984"/>
              <a:gd name="connsiteX3" fmla="*/ 2726 w 222274"/>
              <a:gd name="connsiteY3" fmla="*/ 16 h 6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74" h="67984">
                <a:moveTo>
                  <a:pt x="2726" y="16"/>
                </a:moveTo>
                <a:cubicBezTo>
                  <a:pt x="21776" y="1074"/>
                  <a:pt x="203015" y="53991"/>
                  <a:pt x="220213" y="63516"/>
                </a:cubicBezTo>
                <a:cubicBezTo>
                  <a:pt x="237411" y="73041"/>
                  <a:pt x="142426" y="65633"/>
                  <a:pt x="105913" y="57166"/>
                </a:cubicBezTo>
                <a:cubicBezTo>
                  <a:pt x="69401" y="48699"/>
                  <a:pt x="-16324" y="-1042"/>
                  <a:pt x="2726" y="1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928B2074-5ECB-4564-9CD3-FEED7553A48A}"/>
              </a:ext>
            </a:extLst>
          </p:cNvPr>
          <p:cNvSpPr/>
          <p:nvPr/>
        </p:nvSpPr>
        <p:spPr>
          <a:xfrm>
            <a:off x="5011688" y="4556185"/>
            <a:ext cx="98785" cy="151230"/>
          </a:xfrm>
          <a:custGeom>
            <a:avLst/>
            <a:gdLst>
              <a:gd name="connsiteX0" fmla="*/ 98475 w 98785"/>
              <a:gd name="connsiteY0" fmla="*/ 1528 h 151230"/>
              <a:gd name="connsiteX1" fmla="*/ 3225 w 98785"/>
              <a:gd name="connsiteY1" fmla="*/ 149165 h 151230"/>
              <a:gd name="connsiteX2" fmla="*/ 31800 w 98785"/>
              <a:gd name="connsiteY2" fmla="*/ 79315 h 151230"/>
              <a:gd name="connsiteX3" fmla="*/ 98475 w 98785"/>
              <a:gd name="connsiteY3" fmla="*/ 1528 h 15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85" h="151230">
                <a:moveTo>
                  <a:pt x="98475" y="1528"/>
                </a:moveTo>
                <a:cubicBezTo>
                  <a:pt x="93713" y="13170"/>
                  <a:pt x="14337" y="136201"/>
                  <a:pt x="3225" y="149165"/>
                </a:cubicBezTo>
                <a:cubicBezTo>
                  <a:pt x="-7887" y="162129"/>
                  <a:pt x="11692" y="111065"/>
                  <a:pt x="31800" y="79315"/>
                </a:cubicBezTo>
                <a:cubicBezTo>
                  <a:pt x="51908" y="47565"/>
                  <a:pt x="103237" y="-10114"/>
                  <a:pt x="98475" y="152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38282776-8E2E-403E-90AC-48622AD2495A}"/>
              </a:ext>
            </a:extLst>
          </p:cNvPr>
          <p:cNvSpPr/>
          <p:nvPr/>
        </p:nvSpPr>
        <p:spPr>
          <a:xfrm>
            <a:off x="5026952" y="4656100"/>
            <a:ext cx="137517" cy="246137"/>
          </a:xfrm>
          <a:custGeom>
            <a:avLst/>
            <a:gdLst>
              <a:gd name="connsiteX0" fmla="*/ 8598 w 137517"/>
              <a:gd name="connsiteY0" fmla="*/ 38 h 246137"/>
              <a:gd name="connsiteX1" fmla="*/ 130836 w 137517"/>
              <a:gd name="connsiteY1" fmla="*/ 50838 h 246137"/>
              <a:gd name="connsiteX2" fmla="*/ 108611 w 137517"/>
              <a:gd name="connsiteY2" fmla="*/ 115925 h 246137"/>
              <a:gd name="connsiteX3" fmla="*/ 661 w 137517"/>
              <a:gd name="connsiteY3" fmla="*/ 246100 h 246137"/>
              <a:gd name="connsiteX4" fmla="*/ 65748 w 137517"/>
              <a:gd name="connsiteY4" fmla="*/ 128625 h 246137"/>
              <a:gd name="connsiteX5" fmla="*/ 118136 w 137517"/>
              <a:gd name="connsiteY5" fmla="*/ 58775 h 246137"/>
              <a:gd name="connsiteX6" fmla="*/ 8598 w 137517"/>
              <a:gd name="connsiteY6" fmla="*/ 38 h 24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17" h="246137">
                <a:moveTo>
                  <a:pt x="8598" y="38"/>
                </a:moveTo>
                <a:cubicBezTo>
                  <a:pt x="10715" y="-1285"/>
                  <a:pt x="114167" y="31524"/>
                  <a:pt x="130836" y="50838"/>
                </a:cubicBezTo>
                <a:cubicBezTo>
                  <a:pt x="147505" y="70153"/>
                  <a:pt x="130307" y="83381"/>
                  <a:pt x="108611" y="115925"/>
                </a:cubicBezTo>
                <a:cubicBezTo>
                  <a:pt x="86915" y="148469"/>
                  <a:pt x="7805" y="243983"/>
                  <a:pt x="661" y="246100"/>
                </a:cubicBezTo>
                <a:cubicBezTo>
                  <a:pt x="-6483" y="248217"/>
                  <a:pt x="46169" y="159846"/>
                  <a:pt x="65748" y="128625"/>
                </a:cubicBezTo>
                <a:cubicBezTo>
                  <a:pt x="85327" y="97404"/>
                  <a:pt x="125544" y="78354"/>
                  <a:pt x="118136" y="58775"/>
                </a:cubicBezTo>
                <a:cubicBezTo>
                  <a:pt x="110728" y="39196"/>
                  <a:pt x="6481" y="1361"/>
                  <a:pt x="8598" y="3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3076C08C-6AA1-49B3-84D4-5EE04F56BAEB}"/>
              </a:ext>
            </a:extLst>
          </p:cNvPr>
          <p:cNvSpPr/>
          <p:nvPr/>
        </p:nvSpPr>
        <p:spPr>
          <a:xfrm>
            <a:off x="5229558" y="3062159"/>
            <a:ext cx="497044" cy="1250380"/>
          </a:xfrm>
          <a:custGeom>
            <a:avLst/>
            <a:gdLst>
              <a:gd name="connsiteX0" fmla="*/ 28242 w 497044"/>
              <a:gd name="connsiteY0" fmla="*/ 66274 h 1250380"/>
              <a:gd name="connsiteX1" fmla="*/ 487559 w 497044"/>
              <a:gd name="connsiteY1" fmla="*/ 1226208 h 1250380"/>
              <a:gd name="connsiteX2" fmla="*/ 349975 w 497044"/>
              <a:gd name="connsiteY2" fmla="*/ 881191 h 1250380"/>
              <a:gd name="connsiteX3" fmla="*/ 81159 w 497044"/>
              <a:gd name="connsiteY3" fmla="*/ 216558 h 1250380"/>
              <a:gd name="connsiteX4" fmla="*/ 28242 w 497044"/>
              <a:gd name="connsiteY4" fmla="*/ 66274 h 12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044" h="1250380">
                <a:moveTo>
                  <a:pt x="28242" y="66274"/>
                </a:moveTo>
                <a:cubicBezTo>
                  <a:pt x="95975" y="234549"/>
                  <a:pt x="433937" y="1090389"/>
                  <a:pt x="487559" y="1226208"/>
                </a:cubicBezTo>
                <a:cubicBezTo>
                  <a:pt x="541181" y="1362027"/>
                  <a:pt x="349975" y="881191"/>
                  <a:pt x="349975" y="881191"/>
                </a:cubicBezTo>
                <a:cubicBezTo>
                  <a:pt x="282242" y="712916"/>
                  <a:pt x="133017" y="344969"/>
                  <a:pt x="81159" y="216558"/>
                </a:cubicBezTo>
                <a:cubicBezTo>
                  <a:pt x="29301" y="88147"/>
                  <a:pt x="-39491" y="-102001"/>
                  <a:pt x="28242" y="6627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C82CE9C5-51D6-455B-B6AE-17E4A641949C}"/>
              </a:ext>
            </a:extLst>
          </p:cNvPr>
          <p:cNvSpPr/>
          <p:nvPr/>
        </p:nvSpPr>
        <p:spPr>
          <a:xfrm>
            <a:off x="5264150" y="3815858"/>
            <a:ext cx="658246" cy="241921"/>
          </a:xfrm>
          <a:custGeom>
            <a:avLst/>
            <a:gdLst>
              <a:gd name="connsiteX0" fmla="*/ 0 w 658246"/>
              <a:gd name="connsiteY0" fmla="*/ 23775 h 241921"/>
              <a:gd name="connsiteX1" fmla="*/ 171450 w 658246"/>
              <a:gd name="connsiteY1" fmla="*/ 63992 h 241921"/>
              <a:gd name="connsiteX2" fmla="*/ 296333 w 658246"/>
              <a:gd name="connsiteY2" fmla="*/ 131725 h 241921"/>
              <a:gd name="connsiteX3" fmla="*/ 649817 w 658246"/>
              <a:gd name="connsiteY3" fmla="*/ 241792 h 241921"/>
              <a:gd name="connsiteX4" fmla="*/ 535517 w 658246"/>
              <a:gd name="connsiteY4" fmla="*/ 108442 h 241921"/>
              <a:gd name="connsiteX5" fmla="*/ 397933 w 658246"/>
              <a:gd name="connsiteY5" fmla="*/ 66109 h 241921"/>
              <a:gd name="connsiteX6" fmla="*/ 232833 w 658246"/>
              <a:gd name="connsiteY6" fmla="*/ 19542 h 241921"/>
              <a:gd name="connsiteX7" fmla="*/ 173567 w 658246"/>
              <a:gd name="connsiteY7" fmla="*/ 492 h 241921"/>
              <a:gd name="connsiteX8" fmla="*/ 0 w 658246"/>
              <a:gd name="connsiteY8" fmla="*/ 23775 h 24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246" h="241921">
                <a:moveTo>
                  <a:pt x="0" y="23775"/>
                </a:moveTo>
                <a:cubicBezTo>
                  <a:pt x="-353" y="34358"/>
                  <a:pt x="122061" y="46000"/>
                  <a:pt x="171450" y="63992"/>
                </a:cubicBezTo>
                <a:cubicBezTo>
                  <a:pt x="220839" y="81984"/>
                  <a:pt x="216605" y="102092"/>
                  <a:pt x="296333" y="131725"/>
                </a:cubicBezTo>
                <a:cubicBezTo>
                  <a:pt x="376061" y="161358"/>
                  <a:pt x="609953" y="245672"/>
                  <a:pt x="649817" y="241792"/>
                </a:cubicBezTo>
                <a:cubicBezTo>
                  <a:pt x="689681" y="237912"/>
                  <a:pt x="577498" y="137722"/>
                  <a:pt x="535517" y="108442"/>
                </a:cubicBezTo>
                <a:cubicBezTo>
                  <a:pt x="493536" y="79162"/>
                  <a:pt x="397933" y="66109"/>
                  <a:pt x="397933" y="66109"/>
                </a:cubicBezTo>
                <a:cubicBezTo>
                  <a:pt x="347486" y="51292"/>
                  <a:pt x="270227" y="30478"/>
                  <a:pt x="232833" y="19542"/>
                </a:cubicBezTo>
                <a:cubicBezTo>
                  <a:pt x="195439" y="8606"/>
                  <a:pt x="206022" y="4020"/>
                  <a:pt x="173567" y="492"/>
                </a:cubicBezTo>
                <a:cubicBezTo>
                  <a:pt x="141112" y="-3036"/>
                  <a:pt x="353" y="13192"/>
                  <a:pt x="0" y="2377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6DE06501-F17A-44D7-A4B8-931ADA6B6C70}"/>
              </a:ext>
            </a:extLst>
          </p:cNvPr>
          <p:cNvSpPr/>
          <p:nvPr/>
        </p:nvSpPr>
        <p:spPr>
          <a:xfrm>
            <a:off x="5432662" y="3062078"/>
            <a:ext cx="419195" cy="972859"/>
          </a:xfrm>
          <a:custGeom>
            <a:avLst/>
            <a:gdLst>
              <a:gd name="connsiteX0" fmla="*/ 36805 w 419195"/>
              <a:gd name="connsiteY0" fmla="*/ 55772 h 972859"/>
              <a:gd name="connsiteX1" fmla="*/ 409338 w 419195"/>
              <a:gd name="connsiteY1" fmla="*/ 942655 h 972859"/>
              <a:gd name="connsiteX2" fmla="*/ 288688 w 419195"/>
              <a:gd name="connsiteY2" fmla="*/ 709822 h 972859"/>
              <a:gd name="connsiteX3" fmla="*/ 45271 w 419195"/>
              <a:gd name="connsiteY3" fmla="*/ 159489 h 972859"/>
              <a:gd name="connsiteX4" fmla="*/ 36805 w 419195"/>
              <a:gd name="connsiteY4" fmla="*/ 55772 h 97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95" h="972859">
                <a:moveTo>
                  <a:pt x="36805" y="55772"/>
                </a:moveTo>
                <a:cubicBezTo>
                  <a:pt x="97483" y="186300"/>
                  <a:pt x="367358" y="833647"/>
                  <a:pt x="409338" y="942655"/>
                </a:cubicBezTo>
                <a:cubicBezTo>
                  <a:pt x="451318" y="1051663"/>
                  <a:pt x="349366" y="840350"/>
                  <a:pt x="288688" y="709822"/>
                </a:cubicBezTo>
                <a:cubicBezTo>
                  <a:pt x="228010" y="579294"/>
                  <a:pt x="91838" y="268497"/>
                  <a:pt x="45271" y="159489"/>
                </a:cubicBezTo>
                <a:cubicBezTo>
                  <a:pt x="-1296" y="50481"/>
                  <a:pt x="-23873" y="-74756"/>
                  <a:pt x="36805" y="5577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0A32E9EF-12A0-4D28-BA99-0AE747B3D1D6}"/>
              </a:ext>
            </a:extLst>
          </p:cNvPr>
          <p:cNvSpPr/>
          <p:nvPr/>
        </p:nvSpPr>
        <p:spPr>
          <a:xfrm>
            <a:off x="5849800" y="3989308"/>
            <a:ext cx="598699" cy="235567"/>
          </a:xfrm>
          <a:custGeom>
            <a:avLst/>
            <a:gdLst>
              <a:gd name="connsiteX0" fmla="*/ 11250 w 598699"/>
              <a:gd name="connsiteY0" fmla="*/ 2725 h 235567"/>
              <a:gd name="connsiteX1" fmla="*/ 595450 w 598699"/>
              <a:gd name="connsiteY1" fmla="*/ 233442 h 235567"/>
              <a:gd name="connsiteX2" fmla="*/ 237733 w 598699"/>
              <a:gd name="connsiteY2" fmla="*/ 112792 h 235567"/>
              <a:gd name="connsiteX3" fmla="*/ 11250 w 598699"/>
              <a:gd name="connsiteY3" fmla="*/ 2725 h 23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699" h="235567">
                <a:moveTo>
                  <a:pt x="11250" y="2725"/>
                </a:moveTo>
                <a:cubicBezTo>
                  <a:pt x="70869" y="22833"/>
                  <a:pt x="557703" y="215098"/>
                  <a:pt x="595450" y="233442"/>
                </a:cubicBezTo>
                <a:cubicBezTo>
                  <a:pt x="633197" y="251786"/>
                  <a:pt x="331572" y="146306"/>
                  <a:pt x="237733" y="112792"/>
                </a:cubicBezTo>
                <a:cubicBezTo>
                  <a:pt x="143894" y="79278"/>
                  <a:pt x="-48369" y="-17383"/>
                  <a:pt x="11250" y="272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837C8FDE-2BFF-4473-B950-F14ED5F7B811}"/>
              </a:ext>
            </a:extLst>
          </p:cNvPr>
          <p:cNvSpPr/>
          <p:nvPr/>
        </p:nvSpPr>
        <p:spPr>
          <a:xfrm>
            <a:off x="6015430" y="4053339"/>
            <a:ext cx="453867" cy="198169"/>
          </a:xfrm>
          <a:custGeom>
            <a:avLst/>
            <a:gdLst>
              <a:gd name="connsiteX0" fmla="*/ 2253 w 453867"/>
              <a:gd name="connsiteY0" fmla="*/ 78 h 198169"/>
              <a:gd name="connsiteX1" fmla="*/ 444637 w 453867"/>
              <a:gd name="connsiteY1" fmla="*/ 186344 h 198169"/>
              <a:gd name="connsiteX2" fmla="*/ 279537 w 453867"/>
              <a:gd name="connsiteY2" fmla="*/ 163061 h 198169"/>
              <a:gd name="connsiteX3" fmla="*/ 2253 w 453867"/>
              <a:gd name="connsiteY3" fmla="*/ 78 h 19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867" h="198169">
                <a:moveTo>
                  <a:pt x="2253" y="78"/>
                </a:moveTo>
                <a:cubicBezTo>
                  <a:pt x="29770" y="3958"/>
                  <a:pt x="398423" y="159180"/>
                  <a:pt x="444637" y="186344"/>
                </a:cubicBezTo>
                <a:cubicBezTo>
                  <a:pt x="490851" y="213508"/>
                  <a:pt x="352209" y="188814"/>
                  <a:pt x="279537" y="163061"/>
                </a:cubicBezTo>
                <a:cubicBezTo>
                  <a:pt x="206865" y="137308"/>
                  <a:pt x="-25264" y="-3802"/>
                  <a:pt x="2253" y="7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417F550-6E3C-4D81-B168-172733F661B0}"/>
              </a:ext>
            </a:extLst>
          </p:cNvPr>
          <p:cNvSpPr/>
          <p:nvPr/>
        </p:nvSpPr>
        <p:spPr>
          <a:xfrm>
            <a:off x="5414490" y="3546740"/>
            <a:ext cx="345118" cy="842494"/>
          </a:xfrm>
          <a:custGeom>
            <a:avLst/>
            <a:gdLst>
              <a:gd name="connsiteX0" fmla="*/ 27460 w 345118"/>
              <a:gd name="connsiteY0" fmla="*/ 55827 h 842494"/>
              <a:gd name="connsiteX1" fmla="*/ 40160 w 345118"/>
              <a:gd name="connsiteY1" fmla="*/ 110860 h 842494"/>
              <a:gd name="connsiteX2" fmla="*/ 330143 w 345118"/>
              <a:gd name="connsiteY2" fmla="*/ 811477 h 842494"/>
              <a:gd name="connsiteX3" fmla="*/ 275110 w 345118"/>
              <a:gd name="connsiteY3" fmla="*/ 650610 h 842494"/>
              <a:gd name="connsiteX4" fmla="*/ 27460 w 345118"/>
              <a:gd name="connsiteY4" fmla="*/ 55827 h 8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18" h="842494">
                <a:moveTo>
                  <a:pt x="27460" y="55827"/>
                </a:moveTo>
                <a:cubicBezTo>
                  <a:pt x="-11698" y="-34131"/>
                  <a:pt x="-10287" y="-15082"/>
                  <a:pt x="40160" y="110860"/>
                </a:cubicBezTo>
                <a:cubicBezTo>
                  <a:pt x="90607" y="236802"/>
                  <a:pt x="290985" y="721519"/>
                  <a:pt x="330143" y="811477"/>
                </a:cubicBezTo>
                <a:cubicBezTo>
                  <a:pt x="369301" y="901435"/>
                  <a:pt x="324852" y="779727"/>
                  <a:pt x="275110" y="650610"/>
                </a:cubicBezTo>
                <a:cubicBezTo>
                  <a:pt x="225368" y="521493"/>
                  <a:pt x="66618" y="145785"/>
                  <a:pt x="27460" y="5582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96D3FB4E-1825-4E21-A48B-C0BAD584BB40}"/>
              </a:ext>
            </a:extLst>
          </p:cNvPr>
          <p:cNvSpPr/>
          <p:nvPr/>
        </p:nvSpPr>
        <p:spPr>
          <a:xfrm>
            <a:off x="5839073" y="4019016"/>
            <a:ext cx="184959" cy="423113"/>
          </a:xfrm>
          <a:custGeom>
            <a:avLst/>
            <a:gdLst>
              <a:gd name="connsiteX0" fmla="*/ 810 w 184959"/>
              <a:gd name="connsiteY0" fmla="*/ 534 h 423113"/>
              <a:gd name="connsiteX1" fmla="*/ 180727 w 184959"/>
              <a:gd name="connsiteY1" fmla="*/ 404817 h 423113"/>
              <a:gd name="connsiteX2" fmla="*/ 117227 w 184959"/>
              <a:gd name="connsiteY2" fmla="*/ 320151 h 423113"/>
              <a:gd name="connsiteX3" fmla="*/ 810 w 184959"/>
              <a:gd name="connsiteY3" fmla="*/ 534 h 42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59" h="423113">
                <a:moveTo>
                  <a:pt x="810" y="534"/>
                </a:moveTo>
                <a:cubicBezTo>
                  <a:pt x="11393" y="14645"/>
                  <a:pt x="161324" y="351548"/>
                  <a:pt x="180727" y="404817"/>
                </a:cubicBezTo>
                <a:cubicBezTo>
                  <a:pt x="200130" y="458087"/>
                  <a:pt x="148272" y="384357"/>
                  <a:pt x="117227" y="320151"/>
                </a:cubicBezTo>
                <a:cubicBezTo>
                  <a:pt x="86182" y="255945"/>
                  <a:pt x="-9773" y="-13577"/>
                  <a:pt x="810" y="53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CE7E3A2B-E03B-46D9-93BA-AD4B7F667D0B}"/>
              </a:ext>
            </a:extLst>
          </p:cNvPr>
          <p:cNvSpPr/>
          <p:nvPr/>
        </p:nvSpPr>
        <p:spPr>
          <a:xfrm>
            <a:off x="5988050" y="4189842"/>
            <a:ext cx="248288" cy="321883"/>
          </a:xfrm>
          <a:custGeom>
            <a:avLst/>
            <a:gdLst>
              <a:gd name="connsiteX0" fmla="*/ 219075 w 248288"/>
              <a:gd name="connsiteY0" fmla="*/ 15446 h 321883"/>
              <a:gd name="connsiteX1" fmla="*/ 222250 w 248288"/>
              <a:gd name="connsiteY1" fmla="*/ 74183 h 321883"/>
              <a:gd name="connsiteX2" fmla="*/ 0 w 248288"/>
              <a:gd name="connsiteY2" fmla="*/ 321833 h 321883"/>
              <a:gd name="connsiteX3" fmla="*/ 219075 w 248288"/>
              <a:gd name="connsiteY3" fmla="*/ 15446 h 32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288" h="321883">
                <a:moveTo>
                  <a:pt x="219075" y="15446"/>
                </a:moveTo>
                <a:cubicBezTo>
                  <a:pt x="256117" y="-25829"/>
                  <a:pt x="258763" y="23119"/>
                  <a:pt x="222250" y="74183"/>
                </a:cubicBezTo>
                <a:cubicBezTo>
                  <a:pt x="185737" y="125248"/>
                  <a:pt x="-265" y="325537"/>
                  <a:pt x="0" y="321833"/>
                </a:cubicBezTo>
                <a:cubicBezTo>
                  <a:pt x="265" y="318129"/>
                  <a:pt x="182033" y="56721"/>
                  <a:pt x="219075" y="1544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F122B4FC-772C-4265-99DF-D8CBA66B7F7B}"/>
              </a:ext>
            </a:extLst>
          </p:cNvPr>
          <p:cNvSpPr/>
          <p:nvPr/>
        </p:nvSpPr>
        <p:spPr>
          <a:xfrm>
            <a:off x="5948297" y="4214428"/>
            <a:ext cx="318751" cy="424136"/>
          </a:xfrm>
          <a:custGeom>
            <a:avLst/>
            <a:gdLst>
              <a:gd name="connsiteX0" fmla="*/ 284228 w 318751"/>
              <a:gd name="connsiteY0" fmla="*/ 1972 h 424136"/>
              <a:gd name="connsiteX1" fmla="*/ 311216 w 318751"/>
              <a:gd name="connsiteY1" fmla="*/ 62297 h 424136"/>
              <a:gd name="connsiteX2" fmla="*/ 127066 w 318751"/>
              <a:gd name="connsiteY2" fmla="*/ 248035 h 424136"/>
              <a:gd name="connsiteX3" fmla="*/ 4828 w 318751"/>
              <a:gd name="connsiteY3" fmla="*/ 419485 h 424136"/>
              <a:gd name="connsiteX4" fmla="*/ 293753 w 318751"/>
              <a:gd name="connsiteY4" fmla="*/ 54360 h 424136"/>
              <a:gd name="connsiteX5" fmla="*/ 284228 w 318751"/>
              <a:gd name="connsiteY5" fmla="*/ 1972 h 4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751" h="424136">
                <a:moveTo>
                  <a:pt x="284228" y="1972"/>
                </a:moveTo>
                <a:cubicBezTo>
                  <a:pt x="287139" y="3295"/>
                  <a:pt x="337410" y="21287"/>
                  <a:pt x="311216" y="62297"/>
                </a:cubicBezTo>
                <a:cubicBezTo>
                  <a:pt x="285022" y="103307"/>
                  <a:pt x="178131" y="188504"/>
                  <a:pt x="127066" y="248035"/>
                </a:cubicBezTo>
                <a:cubicBezTo>
                  <a:pt x="76001" y="307566"/>
                  <a:pt x="-22953" y="451764"/>
                  <a:pt x="4828" y="419485"/>
                </a:cubicBezTo>
                <a:cubicBezTo>
                  <a:pt x="32609" y="387206"/>
                  <a:pt x="245334" y="121564"/>
                  <a:pt x="293753" y="54360"/>
                </a:cubicBezTo>
                <a:cubicBezTo>
                  <a:pt x="342172" y="-12844"/>
                  <a:pt x="281317" y="649"/>
                  <a:pt x="284228" y="197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59BE0F4B-CF16-4559-A0FD-B7DC60973195}"/>
              </a:ext>
            </a:extLst>
          </p:cNvPr>
          <p:cNvSpPr/>
          <p:nvPr/>
        </p:nvSpPr>
        <p:spPr>
          <a:xfrm>
            <a:off x="5501921" y="4229100"/>
            <a:ext cx="690917" cy="779727"/>
          </a:xfrm>
          <a:custGeom>
            <a:avLst/>
            <a:gdLst>
              <a:gd name="connsiteX0" fmla="*/ 690917 w 690917"/>
              <a:gd name="connsiteY0" fmla="*/ 0 h 779727"/>
              <a:gd name="connsiteX1" fmla="*/ 178154 w 690917"/>
              <a:gd name="connsiteY1" fmla="*/ 579438 h 779727"/>
              <a:gd name="connsiteX2" fmla="*/ 354 w 690917"/>
              <a:gd name="connsiteY2" fmla="*/ 779463 h 779727"/>
              <a:gd name="connsiteX3" fmla="*/ 128942 w 690917"/>
              <a:gd name="connsiteY3" fmla="*/ 625475 h 779727"/>
              <a:gd name="connsiteX4" fmla="*/ 392467 w 690917"/>
              <a:gd name="connsiteY4" fmla="*/ 307975 h 779727"/>
              <a:gd name="connsiteX5" fmla="*/ 690917 w 690917"/>
              <a:gd name="connsiteY5" fmla="*/ 0 h 7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917" h="779727">
                <a:moveTo>
                  <a:pt x="690917" y="0"/>
                </a:moveTo>
                <a:lnTo>
                  <a:pt x="178154" y="579438"/>
                </a:lnTo>
                <a:lnTo>
                  <a:pt x="354" y="779463"/>
                </a:lnTo>
                <a:cubicBezTo>
                  <a:pt x="-7848" y="787136"/>
                  <a:pt x="128942" y="625475"/>
                  <a:pt x="128942" y="625475"/>
                </a:cubicBezTo>
                <a:cubicBezTo>
                  <a:pt x="194294" y="546894"/>
                  <a:pt x="298540" y="414337"/>
                  <a:pt x="392467" y="307975"/>
                </a:cubicBezTo>
                <a:cubicBezTo>
                  <a:pt x="486394" y="201613"/>
                  <a:pt x="589449" y="94456"/>
                  <a:pt x="690917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3F51D67F-5337-464C-8853-D82325C713E8}"/>
              </a:ext>
            </a:extLst>
          </p:cNvPr>
          <p:cNvSpPr/>
          <p:nvPr/>
        </p:nvSpPr>
        <p:spPr>
          <a:xfrm>
            <a:off x="5128108" y="4964203"/>
            <a:ext cx="404596" cy="460175"/>
          </a:xfrm>
          <a:custGeom>
            <a:avLst/>
            <a:gdLst>
              <a:gd name="connsiteX0" fmla="*/ 402742 w 404596"/>
              <a:gd name="connsiteY0" fmla="*/ 1497 h 460175"/>
              <a:gd name="connsiteX1" fmla="*/ 9042 w 404596"/>
              <a:gd name="connsiteY1" fmla="*/ 447585 h 460175"/>
              <a:gd name="connsiteX2" fmla="*/ 150330 w 404596"/>
              <a:gd name="connsiteY2" fmla="*/ 307885 h 460175"/>
              <a:gd name="connsiteX3" fmla="*/ 402742 w 404596"/>
              <a:gd name="connsiteY3" fmla="*/ 1497 h 46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96" h="460175">
                <a:moveTo>
                  <a:pt x="402742" y="1497"/>
                </a:moveTo>
                <a:cubicBezTo>
                  <a:pt x="379194" y="24780"/>
                  <a:pt x="51111" y="396520"/>
                  <a:pt x="9042" y="447585"/>
                </a:cubicBezTo>
                <a:cubicBezTo>
                  <a:pt x="-33027" y="498650"/>
                  <a:pt x="81538" y="382762"/>
                  <a:pt x="150330" y="307885"/>
                </a:cubicBezTo>
                <a:cubicBezTo>
                  <a:pt x="219122" y="233008"/>
                  <a:pt x="426290" y="-21786"/>
                  <a:pt x="402742" y="14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75F752B5-B82B-4F5F-9340-47309EC0F8A2}"/>
              </a:ext>
            </a:extLst>
          </p:cNvPr>
          <p:cNvSpPr/>
          <p:nvPr/>
        </p:nvSpPr>
        <p:spPr>
          <a:xfrm>
            <a:off x="5185997" y="4566764"/>
            <a:ext cx="807536" cy="908586"/>
          </a:xfrm>
          <a:custGeom>
            <a:avLst/>
            <a:gdLst>
              <a:gd name="connsiteX0" fmla="*/ 786178 w 807536"/>
              <a:gd name="connsiteY0" fmla="*/ 32224 h 908586"/>
              <a:gd name="connsiteX1" fmla="*/ 394066 w 807536"/>
              <a:gd name="connsiteY1" fmla="*/ 475136 h 908586"/>
              <a:gd name="connsiteX2" fmla="*/ 21003 w 807536"/>
              <a:gd name="connsiteY2" fmla="*/ 887886 h 908586"/>
              <a:gd name="connsiteX3" fmla="*/ 100378 w 807536"/>
              <a:gd name="connsiteY3" fmla="*/ 787874 h 908586"/>
              <a:gd name="connsiteX4" fmla="*/ 546466 w 807536"/>
              <a:gd name="connsiteY4" fmla="*/ 281461 h 908586"/>
              <a:gd name="connsiteX5" fmla="*/ 735378 w 807536"/>
              <a:gd name="connsiteY5" fmla="*/ 59211 h 908586"/>
              <a:gd name="connsiteX6" fmla="*/ 786178 w 807536"/>
              <a:gd name="connsiteY6" fmla="*/ 32224 h 90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536" h="908586">
                <a:moveTo>
                  <a:pt x="786178" y="32224"/>
                </a:moveTo>
                <a:cubicBezTo>
                  <a:pt x="729293" y="101545"/>
                  <a:pt x="521595" y="332526"/>
                  <a:pt x="394066" y="475136"/>
                </a:cubicBezTo>
                <a:cubicBezTo>
                  <a:pt x="266537" y="617746"/>
                  <a:pt x="69951" y="835763"/>
                  <a:pt x="21003" y="887886"/>
                </a:cubicBezTo>
                <a:cubicBezTo>
                  <a:pt x="-27945" y="940009"/>
                  <a:pt x="12801" y="888945"/>
                  <a:pt x="100378" y="787874"/>
                </a:cubicBezTo>
                <a:cubicBezTo>
                  <a:pt x="187955" y="686803"/>
                  <a:pt x="440633" y="402905"/>
                  <a:pt x="546466" y="281461"/>
                </a:cubicBezTo>
                <a:cubicBezTo>
                  <a:pt x="652299" y="160017"/>
                  <a:pt x="698336" y="97046"/>
                  <a:pt x="735378" y="59211"/>
                </a:cubicBezTo>
                <a:cubicBezTo>
                  <a:pt x="772420" y="21376"/>
                  <a:pt x="843063" y="-37097"/>
                  <a:pt x="786178" y="3222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FBDCB82A-BB55-487F-9A0A-1DF4D6A4FDD3}"/>
              </a:ext>
            </a:extLst>
          </p:cNvPr>
          <p:cNvSpPr/>
          <p:nvPr/>
        </p:nvSpPr>
        <p:spPr>
          <a:xfrm>
            <a:off x="4969907" y="4686251"/>
            <a:ext cx="146980" cy="746280"/>
          </a:xfrm>
          <a:custGeom>
            <a:avLst/>
            <a:gdLst>
              <a:gd name="connsiteX0" fmla="*/ 556 w 146980"/>
              <a:gd name="connsiteY0" fmla="*/ 49 h 746280"/>
              <a:gd name="connsiteX1" fmla="*/ 87868 w 146980"/>
              <a:gd name="connsiteY1" fmla="*/ 54024 h 746280"/>
              <a:gd name="connsiteX2" fmla="*/ 79931 w 146980"/>
              <a:gd name="connsiteY2" fmla="*/ 112762 h 746280"/>
              <a:gd name="connsiteX3" fmla="*/ 29131 w 146980"/>
              <a:gd name="connsiteY3" fmla="*/ 120699 h 746280"/>
              <a:gd name="connsiteX4" fmla="*/ 32306 w 146980"/>
              <a:gd name="connsiteY4" fmla="*/ 187374 h 746280"/>
              <a:gd name="connsiteX5" fmla="*/ 52943 w 146980"/>
              <a:gd name="connsiteY5" fmla="*/ 219124 h 746280"/>
              <a:gd name="connsiteX6" fmla="*/ 75168 w 146980"/>
              <a:gd name="connsiteY6" fmla="*/ 247699 h 746280"/>
              <a:gd name="connsiteX7" fmla="*/ 145018 w 146980"/>
              <a:gd name="connsiteY7" fmla="*/ 185787 h 746280"/>
              <a:gd name="connsiteX8" fmla="*/ 124381 w 146980"/>
              <a:gd name="connsiteY8" fmla="*/ 250874 h 746280"/>
              <a:gd name="connsiteX9" fmla="*/ 89456 w 146980"/>
              <a:gd name="connsiteY9" fmla="*/ 311199 h 746280"/>
              <a:gd name="connsiteX10" fmla="*/ 76756 w 146980"/>
              <a:gd name="connsiteY10" fmla="*/ 425499 h 746280"/>
              <a:gd name="connsiteX11" fmla="*/ 76756 w 146980"/>
              <a:gd name="connsiteY11" fmla="*/ 530274 h 746280"/>
              <a:gd name="connsiteX12" fmla="*/ 137081 w 146980"/>
              <a:gd name="connsiteY12" fmla="*/ 709662 h 746280"/>
              <a:gd name="connsiteX13" fmla="*/ 119618 w 146980"/>
              <a:gd name="connsiteY13" fmla="*/ 701724 h 746280"/>
              <a:gd name="connsiteX14" fmla="*/ 108506 w 146980"/>
              <a:gd name="connsiteY14" fmla="*/ 246112 h 746280"/>
              <a:gd name="connsiteX15" fmla="*/ 24368 w 146980"/>
              <a:gd name="connsiteY15" fmla="*/ 179437 h 746280"/>
              <a:gd name="connsiteX16" fmla="*/ 49768 w 146980"/>
              <a:gd name="connsiteY16" fmla="*/ 82599 h 746280"/>
              <a:gd name="connsiteX17" fmla="*/ 49768 w 146980"/>
              <a:gd name="connsiteY17" fmla="*/ 63549 h 746280"/>
              <a:gd name="connsiteX18" fmla="*/ 556 w 146980"/>
              <a:gd name="connsiteY18" fmla="*/ 49 h 74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980" h="746280">
                <a:moveTo>
                  <a:pt x="556" y="49"/>
                </a:moveTo>
                <a:cubicBezTo>
                  <a:pt x="6906" y="-1539"/>
                  <a:pt x="74639" y="35239"/>
                  <a:pt x="87868" y="54024"/>
                </a:cubicBezTo>
                <a:cubicBezTo>
                  <a:pt x="101097" y="72809"/>
                  <a:pt x="89721" y="101650"/>
                  <a:pt x="79931" y="112762"/>
                </a:cubicBezTo>
                <a:cubicBezTo>
                  <a:pt x="70142" y="123875"/>
                  <a:pt x="37068" y="108264"/>
                  <a:pt x="29131" y="120699"/>
                </a:cubicBezTo>
                <a:cubicBezTo>
                  <a:pt x="21194" y="133134"/>
                  <a:pt x="28337" y="170970"/>
                  <a:pt x="32306" y="187374"/>
                </a:cubicBezTo>
                <a:cubicBezTo>
                  <a:pt x="36275" y="203778"/>
                  <a:pt x="45799" y="209070"/>
                  <a:pt x="52943" y="219124"/>
                </a:cubicBezTo>
                <a:cubicBezTo>
                  <a:pt x="60087" y="229178"/>
                  <a:pt x="59822" y="253255"/>
                  <a:pt x="75168" y="247699"/>
                </a:cubicBezTo>
                <a:cubicBezTo>
                  <a:pt x="90514" y="242143"/>
                  <a:pt x="136816" y="185258"/>
                  <a:pt x="145018" y="185787"/>
                </a:cubicBezTo>
                <a:cubicBezTo>
                  <a:pt x="153220" y="186316"/>
                  <a:pt x="133641" y="229972"/>
                  <a:pt x="124381" y="250874"/>
                </a:cubicBezTo>
                <a:cubicBezTo>
                  <a:pt x="115121" y="271776"/>
                  <a:pt x="97393" y="282095"/>
                  <a:pt x="89456" y="311199"/>
                </a:cubicBezTo>
                <a:cubicBezTo>
                  <a:pt x="81519" y="340303"/>
                  <a:pt x="78873" y="388987"/>
                  <a:pt x="76756" y="425499"/>
                </a:cubicBezTo>
                <a:cubicBezTo>
                  <a:pt x="74639" y="462011"/>
                  <a:pt x="66702" y="482914"/>
                  <a:pt x="76756" y="530274"/>
                </a:cubicBezTo>
                <a:cubicBezTo>
                  <a:pt x="86810" y="577634"/>
                  <a:pt x="129937" y="681087"/>
                  <a:pt x="137081" y="709662"/>
                </a:cubicBezTo>
                <a:cubicBezTo>
                  <a:pt x="144225" y="738237"/>
                  <a:pt x="124381" y="778982"/>
                  <a:pt x="119618" y="701724"/>
                </a:cubicBezTo>
                <a:cubicBezTo>
                  <a:pt x="114855" y="624466"/>
                  <a:pt x="124381" y="333160"/>
                  <a:pt x="108506" y="246112"/>
                </a:cubicBezTo>
                <a:cubicBezTo>
                  <a:pt x="92631" y="159064"/>
                  <a:pt x="34158" y="206689"/>
                  <a:pt x="24368" y="179437"/>
                </a:cubicBezTo>
                <a:cubicBezTo>
                  <a:pt x="14578" y="152185"/>
                  <a:pt x="45535" y="101914"/>
                  <a:pt x="49768" y="82599"/>
                </a:cubicBezTo>
                <a:cubicBezTo>
                  <a:pt x="54001" y="63284"/>
                  <a:pt x="55324" y="75720"/>
                  <a:pt x="49768" y="63549"/>
                </a:cubicBezTo>
                <a:cubicBezTo>
                  <a:pt x="44212" y="51378"/>
                  <a:pt x="-5794" y="1637"/>
                  <a:pt x="556" y="4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CCE0D54C-1D75-4C56-859F-CD11AE0B8FB1}"/>
              </a:ext>
            </a:extLst>
          </p:cNvPr>
          <p:cNvSpPr/>
          <p:nvPr/>
        </p:nvSpPr>
        <p:spPr>
          <a:xfrm>
            <a:off x="4819537" y="5159653"/>
            <a:ext cx="238474" cy="100245"/>
          </a:xfrm>
          <a:custGeom>
            <a:avLst/>
            <a:gdLst>
              <a:gd name="connsiteX0" fmla="*/ 113 w 238474"/>
              <a:gd name="connsiteY0" fmla="*/ 9247 h 100245"/>
              <a:gd name="connsiteX1" fmla="*/ 136638 w 238474"/>
              <a:gd name="connsiteY1" fmla="*/ 7660 h 100245"/>
              <a:gd name="connsiteX2" fmla="*/ 238238 w 238474"/>
              <a:gd name="connsiteY2" fmla="*/ 99735 h 100245"/>
              <a:gd name="connsiteX3" fmla="*/ 160451 w 238474"/>
              <a:gd name="connsiteY3" fmla="*/ 42585 h 100245"/>
              <a:gd name="connsiteX4" fmla="*/ 113 w 238474"/>
              <a:gd name="connsiteY4" fmla="*/ 9247 h 1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74" h="100245">
                <a:moveTo>
                  <a:pt x="113" y="9247"/>
                </a:moveTo>
                <a:cubicBezTo>
                  <a:pt x="-3856" y="3426"/>
                  <a:pt x="96951" y="-7421"/>
                  <a:pt x="136638" y="7660"/>
                </a:cubicBezTo>
                <a:cubicBezTo>
                  <a:pt x="176325" y="22741"/>
                  <a:pt x="234269" y="93914"/>
                  <a:pt x="238238" y="99735"/>
                </a:cubicBezTo>
                <a:cubicBezTo>
                  <a:pt x="242207" y="105556"/>
                  <a:pt x="195376" y="60048"/>
                  <a:pt x="160451" y="42585"/>
                </a:cubicBezTo>
                <a:cubicBezTo>
                  <a:pt x="125526" y="25123"/>
                  <a:pt x="4082" y="15068"/>
                  <a:pt x="113" y="924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73F5E6EB-531F-412B-890C-99D1A3767B7F}"/>
              </a:ext>
            </a:extLst>
          </p:cNvPr>
          <p:cNvSpPr/>
          <p:nvPr/>
        </p:nvSpPr>
        <p:spPr>
          <a:xfrm>
            <a:off x="4769783" y="5093738"/>
            <a:ext cx="292401" cy="57700"/>
          </a:xfrm>
          <a:custGeom>
            <a:avLst/>
            <a:gdLst>
              <a:gd name="connsiteX0" fmla="*/ 655 w 292401"/>
              <a:gd name="connsiteY0" fmla="*/ 57700 h 57700"/>
              <a:gd name="connsiteX1" fmla="*/ 105430 w 292401"/>
              <a:gd name="connsiteY1" fmla="*/ 2137 h 57700"/>
              <a:gd name="connsiteX2" fmla="*/ 286405 w 292401"/>
              <a:gd name="connsiteY2" fmla="*/ 38650 h 57700"/>
              <a:gd name="connsiteX3" fmla="*/ 232430 w 292401"/>
              <a:gd name="connsiteY3" fmla="*/ 11662 h 57700"/>
              <a:gd name="connsiteX4" fmla="*/ 68917 w 292401"/>
              <a:gd name="connsiteY4" fmla="*/ 550 h 57700"/>
              <a:gd name="connsiteX5" fmla="*/ 655 w 292401"/>
              <a:gd name="connsiteY5" fmla="*/ 57700 h 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401" h="57700">
                <a:moveTo>
                  <a:pt x="655" y="57700"/>
                </a:moveTo>
                <a:cubicBezTo>
                  <a:pt x="6740" y="57964"/>
                  <a:pt x="57805" y="5312"/>
                  <a:pt x="105430" y="2137"/>
                </a:cubicBezTo>
                <a:cubicBezTo>
                  <a:pt x="153055" y="-1038"/>
                  <a:pt x="265238" y="37063"/>
                  <a:pt x="286405" y="38650"/>
                </a:cubicBezTo>
                <a:cubicBezTo>
                  <a:pt x="307572" y="40237"/>
                  <a:pt x="268678" y="18012"/>
                  <a:pt x="232430" y="11662"/>
                </a:cubicBezTo>
                <a:cubicBezTo>
                  <a:pt x="196182" y="5312"/>
                  <a:pt x="105959" y="-2096"/>
                  <a:pt x="68917" y="550"/>
                </a:cubicBezTo>
                <a:cubicBezTo>
                  <a:pt x="31875" y="3196"/>
                  <a:pt x="-5430" y="57436"/>
                  <a:pt x="655" y="5770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9D727CCE-8614-4B77-8D79-7935955E3B38}"/>
              </a:ext>
            </a:extLst>
          </p:cNvPr>
          <p:cNvSpPr/>
          <p:nvPr/>
        </p:nvSpPr>
        <p:spPr>
          <a:xfrm>
            <a:off x="4773613" y="4935513"/>
            <a:ext cx="311768" cy="69875"/>
          </a:xfrm>
          <a:custGeom>
            <a:avLst/>
            <a:gdLst>
              <a:gd name="connsiteX0" fmla="*/ 0 w 311768"/>
              <a:gd name="connsiteY0" fmla="*/ 69875 h 69875"/>
              <a:gd name="connsiteX1" fmla="*/ 187325 w 311768"/>
              <a:gd name="connsiteY1" fmla="*/ 50825 h 69875"/>
              <a:gd name="connsiteX2" fmla="*/ 288925 w 311768"/>
              <a:gd name="connsiteY2" fmla="*/ 39712 h 69875"/>
              <a:gd name="connsiteX3" fmla="*/ 307975 w 311768"/>
              <a:gd name="connsiteY3" fmla="*/ 25 h 69875"/>
              <a:gd name="connsiteX4" fmla="*/ 233362 w 311768"/>
              <a:gd name="connsiteY4" fmla="*/ 46062 h 69875"/>
              <a:gd name="connsiteX5" fmla="*/ 95250 w 311768"/>
              <a:gd name="connsiteY5" fmla="*/ 66700 h 69875"/>
              <a:gd name="connsiteX6" fmla="*/ 0 w 311768"/>
              <a:gd name="connsiteY6" fmla="*/ 69875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768" h="69875">
                <a:moveTo>
                  <a:pt x="0" y="69875"/>
                </a:moveTo>
                <a:lnTo>
                  <a:pt x="187325" y="50825"/>
                </a:lnTo>
                <a:cubicBezTo>
                  <a:pt x="235479" y="45798"/>
                  <a:pt x="268817" y="48179"/>
                  <a:pt x="288925" y="39712"/>
                </a:cubicBezTo>
                <a:cubicBezTo>
                  <a:pt x="309033" y="31245"/>
                  <a:pt x="317235" y="-1033"/>
                  <a:pt x="307975" y="25"/>
                </a:cubicBezTo>
                <a:cubicBezTo>
                  <a:pt x="298715" y="1083"/>
                  <a:pt x="268816" y="34949"/>
                  <a:pt x="233362" y="46062"/>
                </a:cubicBezTo>
                <a:cubicBezTo>
                  <a:pt x="197908" y="57174"/>
                  <a:pt x="95250" y="66700"/>
                  <a:pt x="95250" y="66700"/>
                </a:cubicBezTo>
                <a:lnTo>
                  <a:pt x="0" y="69875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30C61B17-59A8-499D-AB0E-3AFB27A17F87}"/>
              </a:ext>
            </a:extLst>
          </p:cNvPr>
          <p:cNvSpPr/>
          <p:nvPr/>
        </p:nvSpPr>
        <p:spPr>
          <a:xfrm>
            <a:off x="4772905" y="4559451"/>
            <a:ext cx="217515" cy="39695"/>
          </a:xfrm>
          <a:custGeom>
            <a:avLst/>
            <a:gdLst>
              <a:gd name="connsiteX0" fmla="*/ 708 w 217515"/>
              <a:gd name="connsiteY0" fmla="*/ 39537 h 39695"/>
              <a:gd name="connsiteX1" fmla="*/ 143583 w 217515"/>
              <a:gd name="connsiteY1" fmla="*/ 15724 h 39695"/>
              <a:gd name="connsiteX2" fmla="*/ 216608 w 217515"/>
              <a:gd name="connsiteY2" fmla="*/ 33187 h 39695"/>
              <a:gd name="connsiteX3" fmla="*/ 178508 w 217515"/>
              <a:gd name="connsiteY3" fmla="*/ 4612 h 39695"/>
              <a:gd name="connsiteX4" fmla="*/ 92783 w 217515"/>
              <a:gd name="connsiteY4" fmla="*/ 1437 h 39695"/>
              <a:gd name="connsiteX5" fmla="*/ 708 w 217515"/>
              <a:gd name="connsiteY5" fmla="*/ 39537 h 3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5" h="39695">
                <a:moveTo>
                  <a:pt x="708" y="39537"/>
                </a:moveTo>
                <a:cubicBezTo>
                  <a:pt x="9174" y="41918"/>
                  <a:pt x="107600" y="16782"/>
                  <a:pt x="143583" y="15724"/>
                </a:cubicBezTo>
                <a:cubicBezTo>
                  <a:pt x="179566" y="14666"/>
                  <a:pt x="210787" y="35039"/>
                  <a:pt x="216608" y="33187"/>
                </a:cubicBezTo>
                <a:cubicBezTo>
                  <a:pt x="222429" y="31335"/>
                  <a:pt x="199145" y="9904"/>
                  <a:pt x="178508" y="4612"/>
                </a:cubicBezTo>
                <a:cubicBezTo>
                  <a:pt x="157871" y="-680"/>
                  <a:pt x="123739" y="-944"/>
                  <a:pt x="92783" y="1437"/>
                </a:cubicBezTo>
                <a:cubicBezTo>
                  <a:pt x="61827" y="3818"/>
                  <a:pt x="-7758" y="37156"/>
                  <a:pt x="708" y="3953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BD17CC3B-14D7-497B-AF03-FC3B41EC5991}"/>
              </a:ext>
            </a:extLst>
          </p:cNvPr>
          <p:cNvSpPr/>
          <p:nvPr/>
        </p:nvSpPr>
        <p:spPr>
          <a:xfrm>
            <a:off x="4808421" y="4653345"/>
            <a:ext cx="205335" cy="43287"/>
          </a:xfrm>
          <a:custGeom>
            <a:avLst/>
            <a:gdLst>
              <a:gd name="connsiteX0" fmla="*/ 117 w 205335"/>
              <a:gd name="connsiteY0" fmla="*/ 23430 h 43287"/>
              <a:gd name="connsiteX1" fmla="*/ 150929 w 205335"/>
              <a:gd name="connsiteY1" fmla="*/ 28193 h 43287"/>
              <a:gd name="connsiteX2" fmla="*/ 204904 w 205335"/>
              <a:gd name="connsiteY2" fmla="*/ 42480 h 43287"/>
              <a:gd name="connsiteX3" fmla="*/ 127117 w 205335"/>
              <a:gd name="connsiteY3" fmla="*/ 1205 h 43287"/>
              <a:gd name="connsiteX4" fmla="*/ 117 w 205335"/>
              <a:gd name="connsiteY4" fmla="*/ 23430 h 4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335" h="43287">
                <a:moveTo>
                  <a:pt x="117" y="23430"/>
                </a:moveTo>
                <a:cubicBezTo>
                  <a:pt x="4086" y="27928"/>
                  <a:pt x="116798" y="25018"/>
                  <a:pt x="150929" y="28193"/>
                </a:cubicBezTo>
                <a:cubicBezTo>
                  <a:pt x="185060" y="31368"/>
                  <a:pt x="208873" y="46978"/>
                  <a:pt x="204904" y="42480"/>
                </a:cubicBezTo>
                <a:cubicBezTo>
                  <a:pt x="200935" y="37982"/>
                  <a:pt x="160455" y="8084"/>
                  <a:pt x="127117" y="1205"/>
                </a:cubicBezTo>
                <a:cubicBezTo>
                  <a:pt x="93779" y="-5674"/>
                  <a:pt x="-3852" y="18932"/>
                  <a:pt x="117" y="2343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960EBE2-508E-4F97-8E15-20051E5FA27D}"/>
              </a:ext>
            </a:extLst>
          </p:cNvPr>
          <p:cNvSpPr/>
          <p:nvPr/>
        </p:nvSpPr>
        <p:spPr>
          <a:xfrm>
            <a:off x="4808482" y="4795820"/>
            <a:ext cx="186959" cy="35234"/>
          </a:xfrm>
          <a:custGeom>
            <a:avLst/>
            <a:gdLst>
              <a:gd name="connsiteX0" fmla="*/ 56 w 186959"/>
              <a:gd name="connsiteY0" fmla="*/ 33355 h 35234"/>
              <a:gd name="connsiteX1" fmla="*/ 157218 w 186959"/>
              <a:gd name="connsiteY1" fmla="*/ 18 h 35234"/>
              <a:gd name="connsiteX2" fmla="*/ 176268 w 186959"/>
              <a:gd name="connsiteY2" fmla="*/ 28593 h 35234"/>
              <a:gd name="connsiteX3" fmla="*/ 56 w 186959"/>
              <a:gd name="connsiteY3" fmla="*/ 33355 h 3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59" h="35234">
                <a:moveTo>
                  <a:pt x="56" y="33355"/>
                </a:moveTo>
                <a:cubicBezTo>
                  <a:pt x="-3119" y="28593"/>
                  <a:pt x="127849" y="812"/>
                  <a:pt x="157218" y="18"/>
                </a:cubicBezTo>
                <a:cubicBezTo>
                  <a:pt x="186587" y="-776"/>
                  <a:pt x="196641" y="24360"/>
                  <a:pt x="176268" y="28593"/>
                </a:cubicBezTo>
                <a:cubicBezTo>
                  <a:pt x="155895" y="32826"/>
                  <a:pt x="3231" y="38117"/>
                  <a:pt x="56" y="3335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4A0E6091-7ECD-4BE2-85F2-B15A47E214CA}"/>
              </a:ext>
            </a:extLst>
          </p:cNvPr>
          <p:cNvSpPr/>
          <p:nvPr/>
        </p:nvSpPr>
        <p:spPr>
          <a:xfrm>
            <a:off x="4794108" y="4865687"/>
            <a:ext cx="222749" cy="82553"/>
          </a:xfrm>
          <a:custGeom>
            <a:avLst/>
            <a:gdLst>
              <a:gd name="connsiteX0" fmla="*/ 142 w 222749"/>
              <a:gd name="connsiteY0" fmla="*/ 82551 h 82553"/>
              <a:gd name="connsiteX1" fmla="*/ 123967 w 222749"/>
              <a:gd name="connsiteY1" fmla="*/ 46038 h 82553"/>
              <a:gd name="connsiteX2" fmla="*/ 222392 w 222749"/>
              <a:gd name="connsiteY2" fmla="*/ 1 h 82553"/>
              <a:gd name="connsiteX3" fmla="*/ 149367 w 222749"/>
              <a:gd name="connsiteY3" fmla="*/ 47626 h 82553"/>
              <a:gd name="connsiteX4" fmla="*/ 142 w 222749"/>
              <a:gd name="connsiteY4" fmla="*/ 82551 h 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49" h="82553">
                <a:moveTo>
                  <a:pt x="142" y="82551"/>
                </a:moveTo>
                <a:cubicBezTo>
                  <a:pt x="-4091" y="82286"/>
                  <a:pt x="86925" y="59796"/>
                  <a:pt x="123967" y="46038"/>
                </a:cubicBezTo>
                <a:cubicBezTo>
                  <a:pt x="161009" y="32280"/>
                  <a:pt x="218159" y="-264"/>
                  <a:pt x="222392" y="1"/>
                </a:cubicBezTo>
                <a:cubicBezTo>
                  <a:pt x="226625" y="266"/>
                  <a:pt x="192759" y="32016"/>
                  <a:pt x="149367" y="47626"/>
                </a:cubicBezTo>
                <a:cubicBezTo>
                  <a:pt x="105975" y="63236"/>
                  <a:pt x="4375" y="82816"/>
                  <a:pt x="142" y="8255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76DD6659-BD84-4C7E-B95F-A9935AF3064D}"/>
              </a:ext>
            </a:extLst>
          </p:cNvPr>
          <p:cNvSpPr/>
          <p:nvPr/>
        </p:nvSpPr>
        <p:spPr>
          <a:xfrm>
            <a:off x="4793090" y="4954944"/>
            <a:ext cx="258512" cy="56816"/>
          </a:xfrm>
          <a:custGeom>
            <a:avLst/>
            <a:gdLst>
              <a:gd name="connsiteX0" fmla="*/ 5923 w 258512"/>
              <a:gd name="connsiteY0" fmla="*/ 56794 h 56816"/>
              <a:gd name="connsiteX1" fmla="*/ 137685 w 258512"/>
              <a:gd name="connsiteY1" fmla="*/ 18694 h 56816"/>
              <a:gd name="connsiteX2" fmla="*/ 258335 w 258512"/>
              <a:gd name="connsiteY2" fmla="*/ 37744 h 56816"/>
              <a:gd name="connsiteX3" fmla="*/ 161498 w 258512"/>
              <a:gd name="connsiteY3" fmla="*/ 1231 h 56816"/>
              <a:gd name="connsiteX4" fmla="*/ 34498 w 258512"/>
              <a:gd name="connsiteY4" fmla="*/ 12344 h 56816"/>
              <a:gd name="connsiteX5" fmla="*/ 5923 w 258512"/>
              <a:gd name="connsiteY5" fmla="*/ 56794 h 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512" h="56816">
                <a:moveTo>
                  <a:pt x="5923" y="56794"/>
                </a:moveTo>
                <a:cubicBezTo>
                  <a:pt x="23121" y="57852"/>
                  <a:pt x="95616" y="21869"/>
                  <a:pt x="137685" y="18694"/>
                </a:cubicBezTo>
                <a:cubicBezTo>
                  <a:pt x="179754" y="15519"/>
                  <a:pt x="254366" y="40654"/>
                  <a:pt x="258335" y="37744"/>
                </a:cubicBezTo>
                <a:cubicBezTo>
                  <a:pt x="262304" y="34834"/>
                  <a:pt x="198804" y="5464"/>
                  <a:pt x="161498" y="1231"/>
                </a:cubicBezTo>
                <a:cubicBezTo>
                  <a:pt x="124192" y="-3002"/>
                  <a:pt x="56723" y="4406"/>
                  <a:pt x="34498" y="12344"/>
                </a:cubicBezTo>
                <a:cubicBezTo>
                  <a:pt x="12273" y="20281"/>
                  <a:pt x="-11275" y="55736"/>
                  <a:pt x="5923" y="5679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D074EF63-AA0C-4E9A-B830-EF2DEA49B813}"/>
              </a:ext>
            </a:extLst>
          </p:cNvPr>
          <p:cNvSpPr/>
          <p:nvPr/>
        </p:nvSpPr>
        <p:spPr>
          <a:xfrm>
            <a:off x="4821205" y="5119679"/>
            <a:ext cx="187757" cy="90549"/>
          </a:xfrm>
          <a:custGeom>
            <a:avLst/>
            <a:gdLst>
              <a:gd name="connsiteX0" fmla="*/ 33 w 187757"/>
              <a:gd name="connsiteY0" fmla="*/ 49221 h 90549"/>
              <a:gd name="connsiteX1" fmla="*/ 104808 w 187757"/>
              <a:gd name="connsiteY1" fmla="*/ 19059 h 90549"/>
              <a:gd name="connsiteX2" fmla="*/ 185770 w 187757"/>
              <a:gd name="connsiteY2" fmla="*/ 90496 h 90549"/>
              <a:gd name="connsiteX3" fmla="*/ 157195 w 187757"/>
              <a:gd name="connsiteY3" fmla="*/ 30171 h 90549"/>
              <a:gd name="connsiteX4" fmla="*/ 93695 w 187757"/>
              <a:gd name="connsiteY4" fmla="*/ 9 h 90549"/>
              <a:gd name="connsiteX5" fmla="*/ 33 w 187757"/>
              <a:gd name="connsiteY5" fmla="*/ 49221 h 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757" h="90549">
                <a:moveTo>
                  <a:pt x="33" y="49221"/>
                </a:moveTo>
                <a:cubicBezTo>
                  <a:pt x="1885" y="52396"/>
                  <a:pt x="73852" y="12180"/>
                  <a:pt x="104808" y="19059"/>
                </a:cubicBezTo>
                <a:cubicBezTo>
                  <a:pt x="135764" y="25938"/>
                  <a:pt x="177039" y="88644"/>
                  <a:pt x="185770" y="90496"/>
                </a:cubicBezTo>
                <a:cubicBezTo>
                  <a:pt x="194501" y="92348"/>
                  <a:pt x="172541" y="45252"/>
                  <a:pt x="157195" y="30171"/>
                </a:cubicBezTo>
                <a:cubicBezTo>
                  <a:pt x="141849" y="15090"/>
                  <a:pt x="114597" y="803"/>
                  <a:pt x="93695" y="9"/>
                </a:cubicBezTo>
                <a:cubicBezTo>
                  <a:pt x="72793" y="-785"/>
                  <a:pt x="-1819" y="46046"/>
                  <a:pt x="33" y="4922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90910AA3-A745-49CA-8F11-2966B90DF655}"/>
              </a:ext>
            </a:extLst>
          </p:cNvPr>
          <p:cNvSpPr/>
          <p:nvPr/>
        </p:nvSpPr>
        <p:spPr>
          <a:xfrm>
            <a:off x="4719289" y="6353089"/>
            <a:ext cx="71731" cy="122644"/>
          </a:xfrm>
          <a:custGeom>
            <a:avLst/>
            <a:gdLst>
              <a:gd name="connsiteX0" fmla="*/ 43211 w 71731"/>
              <a:gd name="connsiteY0" fmla="*/ 86 h 122644"/>
              <a:gd name="connsiteX1" fmla="*/ 43211 w 71731"/>
              <a:gd name="connsiteY1" fmla="*/ 90574 h 122644"/>
              <a:gd name="connsiteX2" fmla="*/ 349 w 71731"/>
              <a:gd name="connsiteY2" fmla="*/ 122324 h 122644"/>
              <a:gd name="connsiteX3" fmla="*/ 70199 w 71731"/>
              <a:gd name="connsiteY3" fmla="*/ 74699 h 122644"/>
              <a:gd name="connsiteX4" fmla="*/ 43211 w 71731"/>
              <a:gd name="connsiteY4" fmla="*/ 86 h 12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31" h="122644">
                <a:moveTo>
                  <a:pt x="43211" y="86"/>
                </a:moveTo>
                <a:cubicBezTo>
                  <a:pt x="38713" y="2732"/>
                  <a:pt x="50355" y="70201"/>
                  <a:pt x="43211" y="90574"/>
                </a:cubicBezTo>
                <a:cubicBezTo>
                  <a:pt x="36067" y="110947"/>
                  <a:pt x="-4149" y="124970"/>
                  <a:pt x="349" y="122324"/>
                </a:cubicBezTo>
                <a:cubicBezTo>
                  <a:pt x="4847" y="119678"/>
                  <a:pt x="61468" y="93484"/>
                  <a:pt x="70199" y="74699"/>
                </a:cubicBezTo>
                <a:cubicBezTo>
                  <a:pt x="78930" y="55914"/>
                  <a:pt x="47709" y="-2560"/>
                  <a:pt x="43211" y="8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CD1D9046-E837-45D2-9637-C63C1A642EFB}"/>
              </a:ext>
            </a:extLst>
          </p:cNvPr>
          <p:cNvSpPr/>
          <p:nvPr/>
        </p:nvSpPr>
        <p:spPr>
          <a:xfrm>
            <a:off x="4744955" y="6467696"/>
            <a:ext cx="19537" cy="416938"/>
          </a:xfrm>
          <a:custGeom>
            <a:avLst/>
            <a:gdLst>
              <a:gd name="connsiteX0" fmla="*/ 11195 w 19537"/>
              <a:gd name="connsiteY0" fmla="*/ 12479 h 416938"/>
              <a:gd name="connsiteX1" fmla="*/ 83 w 19537"/>
              <a:gd name="connsiteY1" fmla="*/ 415704 h 416938"/>
              <a:gd name="connsiteX2" fmla="*/ 17545 w 19537"/>
              <a:gd name="connsiteY2" fmla="*/ 133129 h 416938"/>
              <a:gd name="connsiteX3" fmla="*/ 11195 w 19537"/>
              <a:gd name="connsiteY3" fmla="*/ 12479 h 41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7" h="416938">
                <a:moveTo>
                  <a:pt x="11195" y="12479"/>
                </a:moveTo>
                <a:cubicBezTo>
                  <a:pt x="8285" y="59575"/>
                  <a:pt x="-975" y="395596"/>
                  <a:pt x="83" y="415704"/>
                </a:cubicBezTo>
                <a:cubicBezTo>
                  <a:pt x="1141" y="435812"/>
                  <a:pt x="11460" y="204566"/>
                  <a:pt x="17545" y="133129"/>
                </a:cubicBezTo>
                <a:cubicBezTo>
                  <a:pt x="23630" y="61692"/>
                  <a:pt x="14105" y="-34617"/>
                  <a:pt x="11195" y="1247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062DF669-2B23-447E-9A27-E419480A2E7E}"/>
              </a:ext>
            </a:extLst>
          </p:cNvPr>
          <p:cNvSpPr/>
          <p:nvPr/>
        </p:nvSpPr>
        <p:spPr>
          <a:xfrm>
            <a:off x="4741396" y="6931686"/>
            <a:ext cx="28174" cy="496573"/>
          </a:xfrm>
          <a:custGeom>
            <a:avLst/>
            <a:gdLst>
              <a:gd name="connsiteX0" fmla="*/ 11579 w 28174"/>
              <a:gd name="connsiteY0" fmla="*/ 5689 h 496573"/>
              <a:gd name="connsiteX1" fmla="*/ 467 w 28174"/>
              <a:gd name="connsiteY1" fmla="*/ 491464 h 496573"/>
              <a:gd name="connsiteX2" fmla="*/ 27454 w 28174"/>
              <a:gd name="connsiteY2" fmla="*/ 243814 h 496573"/>
              <a:gd name="connsiteX3" fmla="*/ 11579 w 28174"/>
              <a:gd name="connsiteY3" fmla="*/ 5689 h 49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74" h="496573">
                <a:moveTo>
                  <a:pt x="11579" y="5689"/>
                </a:moveTo>
                <a:cubicBezTo>
                  <a:pt x="7081" y="46964"/>
                  <a:pt x="-2179" y="451777"/>
                  <a:pt x="467" y="491464"/>
                </a:cubicBezTo>
                <a:cubicBezTo>
                  <a:pt x="3113" y="531151"/>
                  <a:pt x="23221" y="329274"/>
                  <a:pt x="27454" y="243814"/>
                </a:cubicBezTo>
                <a:cubicBezTo>
                  <a:pt x="31687" y="158354"/>
                  <a:pt x="16077" y="-35586"/>
                  <a:pt x="11579" y="568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9FEDFD62-0914-4D66-8274-C5DBB888D90D}"/>
              </a:ext>
            </a:extLst>
          </p:cNvPr>
          <p:cNvSpPr/>
          <p:nvPr/>
        </p:nvSpPr>
        <p:spPr>
          <a:xfrm>
            <a:off x="4739561" y="7396201"/>
            <a:ext cx="32699" cy="462151"/>
          </a:xfrm>
          <a:custGeom>
            <a:avLst/>
            <a:gdLst>
              <a:gd name="connsiteX0" fmla="*/ 5477 w 32699"/>
              <a:gd name="connsiteY0" fmla="*/ 11074 h 462151"/>
              <a:gd name="connsiteX1" fmla="*/ 2302 w 32699"/>
              <a:gd name="connsiteY1" fmla="*/ 460337 h 462151"/>
              <a:gd name="connsiteX2" fmla="*/ 32464 w 32699"/>
              <a:gd name="connsiteY2" fmla="*/ 163474 h 462151"/>
              <a:gd name="connsiteX3" fmla="*/ 5477 w 32699"/>
              <a:gd name="connsiteY3" fmla="*/ 11074 h 46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9" h="462151">
                <a:moveTo>
                  <a:pt x="5477" y="11074"/>
                </a:moveTo>
                <a:cubicBezTo>
                  <a:pt x="450" y="60551"/>
                  <a:pt x="-2196" y="434937"/>
                  <a:pt x="2302" y="460337"/>
                </a:cubicBezTo>
                <a:cubicBezTo>
                  <a:pt x="6800" y="485737"/>
                  <a:pt x="29554" y="237293"/>
                  <a:pt x="32464" y="163474"/>
                </a:cubicBezTo>
                <a:cubicBezTo>
                  <a:pt x="35374" y="89655"/>
                  <a:pt x="10504" y="-38403"/>
                  <a:pt x="5477" y="1107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61B92625-1880-479C-81C9-BEABCEFFF879}"/>
              </a:ext>
            </a:extLst>
          </p:cNvPr>
          <p:cNvSpPr/>
          <p:nvPr/>
        </p:nvSpPr>
        <p:spPr>
          <a:xfrm>
            <a:off x="4716430" y="7861260"/>
            <a:ext cx="43325" cy="571016"/>
          </a:xfrm>
          <a:custGeom>
            <a:avLst/>
            <a:gdLst>
              <a:gd name="connsiteX0" fmla="*/ 30195 w 43325"/>
              <a:gd name="connsiteY0" fmla="*/ 40 h 571016"/>
              <a:gd name="connsiteX1" fmla="*/ 33 w 43325"/>
              <a:gd name="connsiteY1" fmla="*/ 231815 h 571016"/>
              <a:gd name="connsiteX2" fmla="*/ 36545 w 43325"/>
              <a:gd name="connsiteY2" fmla="*/ 322303 h 571016"/>
              <a:gd name="connsiteX3" fmla="*/ 20670 w 43325"/>
              <a:gd name="connsiteY3" fmla="*/ 569953 h 571016"/>
              <a:gd name="connsiteX4" fmla="*/ 42895 w 43325"/>
              <a:gd name="connsiteY4" fmla="*/ 215940 h 571016"/>
              <a:gd name="connsiteX5" fmla="*/ 30195 w 43325"/>
              <a:gd name="connsiteY5" fmla="*/ 40 h 57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25" h="571016">
                <a:moveTo>
                  <a:pt x="30195" y="40"/>
                </a:moveTo>
                <a:cubicBezTo>
                  <a:pt x="23051" y="2686"/>
                  <a:pt x="-1025" y="178105"/>
                  <a:pt x="33" y="231815"/>
                </a:cubicBezTo>
                <a:cubicBezTo>
                  <a:pt x="1091" y="285525"/>
                  <a:pt x="33106" y="265947"/>
                  <a:pt x="36545" y="322303"/>
                </a:cubicBezTo>
                <a:cubicBezTo>
                  <a:pt x="39984" y="378659"/>
                  <a:pt x="19612" y="587680"/>
                  <a:pt x="20670" y="569953"/>
                </a:cubicBezTo>
                <a:cubicBezTo>
                  <a:pt x="21728" y="552226"/>
                  <a:pt x="40514" y="307750"/>
                  <a:pt x="42895" y="215940"/>
                </a:cubicBezTo>
                <a:cubicBezTo>
                  <a:pt x="45276" y="124130"/>
                  <a:pt x="37339" y="-2606"/>
                  <a:pt x="30195" y="4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B22FBD12-3989-4522-BC13-007F9744BD11}"/>
              </a:ext>
            </a:extLst>
          </p:cNvPr>
          <p:cNvSpPr/>
          <p:nvPr/>
        </p:nvSpPr>
        <p:spPr>
          <a:xfrm>
            <a:off x="4727774" y="8368006"/>
            <a:ext cx="26791" cy="571403"/>
          </a:xfrm>
          <a:custGeom>
            <a:avLst/>
            <a:gdLst>
              <a:gd name="connsiteX0" fmla="*/ 2976 w 26791"/>
              <a:gd name="connsiteY0" fmla="*/ 15582 h 571403"/>
              <a:gd name="connsiteX1" fmla="*/ 2976 w 26791"/>
              <a:gd name="connsiteY1" fmla="*/ 569619 h 571403"/>
              <a:gd name="connsiteX2" fmla="*/ 26789 w 26791"/>
              <a:gd name="connsiteY2" fmla="*/ 187032 h 571403"/>
              <a:gd name="connsiteX3" fmla="*/ 2976 w 26791"/>
              <a:gd name="connsiteY3" fmla="*/ 15582 h 57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1" h="571403">
                <a:moveTo>
                  <a:pt x="2976" y="15582"/>
                </a:moveTo>
                <a:cubicBezTo>
                  <a:pt x="-993" y="79346"/>
                  <a:pt x="-993" y="541044"/>
                  <a:pt x="2976" y="569619"/>
                </a:cubicBezTo>
                <a:cubicBezTo>
                  <a:pt x="6945" y="598194"/>
                  <a:pt x="27053" y="275403"/>
                  <a:pt x="26789" y="187032"/>
                </a:cubicBezTo>
                <a:cubicBezTo>
                  <a:pt x="26525" y="98661"/>
                  <a:pt x="6945" y="-48182"/>
                  <a:pt x="2976" y="1558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C2C51469-66F1-4D31-A040-ED4AADEF4143}"/>
              </a:ext>
            </a:extLst>
          </p:cNvPr>
          <p:cNvSpPr/>
          <p:nvPr/>
        </p:nvSpPr>
        <p:spPr>
          <a:xfrm>
            <a:off x="4709092" y="8897895"/>
            <a:ext cx="23960" cy="548715"/>
          </a:xfrm>
          <a:custGeom>
            <a:avLst/>
            <a:gdLst>
              <a:gd name="connsiteX0" fmla="*/ 20071 w 23960"/>
              <a:gd name="connsiteY0" fmla="*/ 15918 h 548715"/>
              <a:gd name="connsiteX1" fmla="*/ 23246 w 23960"/>
              <a:gd name="connsiteY1" fmla="*/ 533443 h 548715"/>
              <a:gd name="connsiteX2" fmla="*/ 10546 w 23960"/>
              <a:gd name="connsiteY2" fmla="*/ 388980 h 548715"/>
              <a:gd name="connsiteX3" fmla="*/ 1021 w 23960"/>
              <a:gd name="connsiteY3" fmla="*/ 155618 h 548715"/>
              <a:gd name="connsiteX4" fmla="*/ 20071 w 23960"/>
              <a:gd name="connsiteY4" fmla="*/ 15918 h 54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0" h="548715">
                <a:moveTo>
                  <a:pt x="20071" y="15918"/>
                </a:moveTo>
                <a:cubicBezTo>
                  <a:pt x="23775" y="78889"/>
                  <a:pt x="24833" y="471266"/>
                  <a:pt x="23246" y="533443"/>
                </a:cubicBezTo>
                <a:cubicBezTo>
                  <a:pt x="21659" y="595620"/>
                  <a:pt x="14250" y="451951"/>
                  <a:pt x="10546" y="388980"/>
                </a:cubicBezTo>
                <a:cubicBezTo>
                  <a:pt x="6842" y="326009"/>
                  <a:pt x="-3212" y="218324"/>
                  <a:pt x="1021" y="155618"/>
                </a:cubicBezTo>
                <a:cubicBezTo>
                  <a:pt x="5254" y="92912"/>
                  <a:pt x="16367" y="-47053"/>
                  <a:pt x="20071" y="1591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F1E19FC9-D968-4378-B7DF-3F112AD5E6B6}"/>
              </a:ext>
            </a:extLst>
          </p:cNvPr>
          <p:cNvSpPr/>
          <p:nvPr/>
        </p:nvSpPr>
        <p:spPr>
          <a:xfrm>
            <a:off x="4656136" y="9430710"/>
            <a:ext cx="92077" cy="14915"/>
          </a:xfrm>
          <a:custGeom>
            <a:avLst/>
            <a:gdLst>
              <a:gd name="connsiteX0" fmla="*/ 92077 w 92077"/>
              <a:gd name="connsiteY0" fmla="*/ 14915 h 14915"/>
              <a:gd name="connsiteX1" fmla="*/ 2 w 92077"/>
              <a:gd name="connsiteY1" fmla="*/ 628 h 14915"/>
              <a:gd name="connsiteX2" fmla="*/ 92077 w 92077"/>
              <a:gd name="connsiteY2" fmla="*/ 14915 h 1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77" h="14915">
                <a:moveTo>
                  <a:pt x="92077" y="14915"/>
                </a:moveTo>
                <a:cubicBezTo>
                  <a:pt x="92077" y="14915"/>
                  <a:pt x="531" y="-3605"/>
                  <a:pt x="2" y="628"/>
                </a:cubicBezTo>
                <a:cubicBezTo>
                  <a:pt x="-527" y="4861"/>
                  <a:pt x="92077" y="14915"/>
                  <a:pt x="92077" y="1491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279571F-575A-49C3-A5F1-1EE42E5C99D1}"/>
              </a:ext>
            </a:extLst>
          </p:cNvPr>
          <p:cNvSpPr/>
          <p:nvPr/>
        </p:nvSpPr>
        <p:spPr>
          <a:xfrm>
            <a:off x="4575468" y="9449928"/>
            <a:ext cx="169645" cy="63658"/>
          </a:xfrm>
          <a:custGeom>
            <a:avLst/>
            <a:gdLst>
              <a:gd name="connsiteX0" fmla="*/ 169570 w 169645"/>
              <a:gd name="connsiteY0" fmla="*/ 62372 h 63658"/>
              <a:gd name="connsiteX1" fmla="*/ 10820 w 169645"/>
              <a:gd name="connsiteY1" fmla="*/ 460 h 63658"/>
              <a:gd name="connsiteX2" fmla="*/ 31457 w 169645"/>
              <a:gd name="connsiteY2" fmla="*/ 36972 h 63658"/>
              <a:gd name="connsiteX3" fmla="*/ 169570 w 169645"/>
              <a:gd name="connsiteY3" fmla="*/ 62372 h 6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45" h="63658">
                <a:moveTo>
                  <a:pt x="169570" y="62372"/>
                </a:moveTo>
                <a:cubicBezTo>
                  <a:pt x="166131" y="56287"/>
                  <a:pt x="33839" y="4693"/>
                  <a:pt x="10820" y="460"/>
                </a:cubicBezTo>
                <a:cubicBezTo>
                  <a:pt x="-12199" y="-3773"/>
                  <a:pt x="4734" y="22155"/>
                  <a:pt x="31457" y="36972"/>
                </a:cubicBezTo>
                <a:cubicBezTo>
                  <a:pt x="58180" y="51789"/>
                  <a:pt x="173009" y="68457"/>
                  <a:pt x="169570" y="6237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7445DE9C-6B93-4C33-9B9A-E34B1851CB2C}"/>
              </a:ext>
            </a:extLst>
          </p:cNvPr>
          <p:cNvSpPr/>
          <p:nvPr/>
        </p:nvSpPr>
        <p:spPr>
          <a:xfrm>
            <a:off x="4549690" y="9432124"/>
            <a:ext cx="55775" cy="79002"/>
          </a:xfrm>
          <a:custGeom>
            <a:avLst/>
            <a:gdLst>
              <a:gd name="connsiteX0" fmla="*/ 17548 w 55775"/>
              <a:gd name="connsiteY0" fmla="*/ 801 h 79002"/>
              <a:gd name="connsiteX1" fmla="*/ 55648 w 55775"/>
              <a:gd name="connsiteY1" fmla="*/ 40489 h 79002"/>
              <a:gd name="connsiteX2" fmla="*/ 3260 w 55775"/>
              <a:gd name="connsiteY2" fmla="*/ 78589 h 79002"/>
              <a:gd name="connsiteX3" fmla="*/ 17548 w 55775"/>
              <a:gd name="connsiteY3" fmla="*/ 801 h 7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75" h="79002">
                <a:moveTo>
                  <a:pt x="17548" y="801"/>
                </a:moveTo>
                <a:cubicBezTo>
                  <a:pt x="26279" y="-5549"/>
                  <a:pt x="58029" y="27524"/>
                  <a:pt x="55648" y="40489"/>
                </a:cubicBezTo>
                <a:cubicBezTo>
                  <a:pt x="53267" y="53454"/>
                  <a:pt x="13314" y="82822"/>
                  <a:pt x="3260" y="78589"/>
                </a:cubicBezTo>
                <a:cubicBezTo>
                  <a:pt x="-6794" y="74356"/>
                  <a:pt x="8817" y="7151"/>
                  <a:pt x="17548" y="80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BD42A426-0171-4E86-B881-E23F37689B84}"/>
              </a:ext>
            </a:extLst>
          </p:cNvPr>
          <p:cNvSpPr/>
          <p:nvPr/>
        </p:nvSpPr>
        <p:spPr>
          <a:xfrm>
            <a:off x="4675755" y="9513838"/>
            <a:ext cx="63347" cy="296367"/>
          </a:xfrm>
          <a:custGeom>
            <a:avLst/>
            <a:gdLst>
              <a:gd name="connsiteX0" fmla="*/ 28008 w 63347"/>
              <a:gd name="connsiteY0" fmla="*/ 50 h 296367"/>
              <a:gd name="connsiteX1" fmla="*/ 51820 w 63347"/>
              <a:gd name="connsiteY1" fmla="*/ 133400 h 296367"/>
              <a:gd name="connsiteX2" fmla="*/ 8958 w 63347"/>
              <a:gd name="connsiteY2" fmla="*/ 201662 h 296367"/>
              <a:gd name="connsiteX3" fmla="*/ 4195 w 63347"/>
              <a:gd name="connsiteY3" fmla="*/ 279450 h 296367"/>
              <a:gd name="connsiteX4" fmla="*/ 58170 w 63347"/>
              <a:gd name="connsiteY4" fmla="*/ 293737 h 296367"/>
              <a:gd name="connsiteX5" fmla="*/ 18483 w 63347"/>
              <a:gd name="connsiteY5" fmla="*/ 241350 h 296367"/>
              <a:gd name="connsiteX6" fmla="*/ 62933 w 63347"/>
              <a:gd name="connsiteY6" fmla="*/ 149275 h 296367"/>
              <a:gd name="connsiteX7" fmla="*/ 28008 w 63347"/>
              <a:gd name="connsiteY7" fmla="*/ 50 h 29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47" h="296367">
                <a:moveTo>
                  <a:pt x="28008" y="50"/>
                </a:moveTo>
                <a:cubicBezTo>
                  <a:pt x="26156" y="-2596"/>
                  <a:pt x="54995" y="99798"/>
                  <a:pt x="51820" y="133400"/>
                </a:cubicBezTo>
                <a:cubicBezTo>
                  <a:pt x="48645" y="167002"/>
                  <a:pt x="16895" y="177320"/>
                  <a:pt x="8958" y="201662"/>
                </a:cubicBezTo>
                <a:cubicBezTo>
                  <a:pt x="1021" y="226004"/>
                  <a:pt x="-4007" y="264104"/>
                  <a:pt x="4195" y="279450"/>
                </a:cubicBezTo>
                <a:cubicBezTo>
                  <a:pt x="12397" y="294796"/>
                  <a:pt x="55789" y="300087"/>
                  <a:pt x="58170" y="293737"/>
                </a:cubicBezTo>
                <a:cubicBezTo>
                  <a:pt x="60551" y="287387"/>
                  <a:pt x="17689" y="265427"/>
                  <a:pt x="18483" y="241350"/>
                </a:cubicBezTo>
                <a:cubicBezTo>
                  <a:pt x="19277" y="217273"/>
                  <a:pt x="58170" y="187111"/>
                  <a:pt x="62933" y="149275"/>
                </a:cubicBezTo>
                <a:cubicBezTo>
                  <a:pt x="67696" y="111439"/>
                  <a:pt x="29860" y="2696"/>
                  <a:pt x="28008" y="5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F93CF1FB-52D9-4B66-B131-FCA49BB33153}"/>
              </a:ext>
            </a:extLst>
          </p:cNvPr>
          <p:cNvSpPr/>
          <p:nvPr/>
        </p:nvSpPr>
        <p:spPr>
          <a:xfrm>
            <a:off x="4694196" y="9806812"/>
            <a:ext cx="34712" cy="323389"/>
          </a:xfrm>
          <a:custGeom>
            <a:avLst/>
            <a:gdLst>
              <a:gd name="connsiteX0" fmla="*/ 33379 w 34712"/>
              <a:gd name="connsiteY0" fmla="*/ 8701 h 323389"/>
              <a:gd name="connsiteX1" fmla="*/ 28617 w 34712"/>
              <a:gd name="connsiteY1" fmla="*/ 78551 h 323389"/>
              <a:gd name="connsiteX2" fmla="*/ 33379 w 34712"/>
              <a:gd name="connsiteY2" fmla="*/ 313501 h 323389"/>
              <a:gd name="connsiteX3" fmla="*/ 42 w 34712"/>
              <a:gd name="connsiteY3" fmla="*/ 251588 h 323389"/>
              <a:gd name="connsiteX4" fmla="*/ 33379 w 34712"/>
              <a:gd name="connsiteY4" fmla="*/ 8701 h 32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2" h="323389">
                <a:moveTo>
                  <a:pt x="33379" y="8701"/>
                </a:moveTo>
                <a:cubicBezTo>
                  <a:pt x="38141" y="-20138"/>
                  <a:pt x="28617" y="27751"/>
                  <a:pt x="28617" y="78551"/>
                </a:cubicBezTo>
                <a:cubicBezTo>
                  <a:pt x="28617" y="129351"/>
                  <a:pt x="38141" y="284662"/>
                  <a:pt x="33379" y="313501"/>
                </a:cubicBezTo>
                <a:cubicBezTo>
                  <a:pt x="28617" y="342340"/>
                  <a:pt x="-1281" y="303975"/>
                  <a:pt x="42" y="251588"/>
                </a:cubicBezTo>
                <a:cubicBezTo>
                  <a:pt x="1365" y="199201"/>
                  <a:pt x="28617" y="37540"/>
                  <a:pt x="33379" y="870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2C513614-3C21-4F16-B2D9-4C7FE56BD788}"/>
              </a:ext>
            </a:extLst>
          </p:cNvPr>
          <p:cNvSpPr/>
          <p:nvPr/>
        </p:nvSpPr>
        <p:spPr>
          <a:xfrm>
            <a:off x="4586197" y="10050344"/>
            <a:ext cx="152600" cy="135234"/>
          </a:xfrm>
          <a:custGeom>
            <a:avLst/>
            <a:gdLst>
              <a:gd name="connsiteX0" fmla="*/ 152491 w 152600"/>
              <a:gd name="connsiteY0" fmla="*/ 93781 h 135234"/>
              <a:gd name="connsiteX1" fmla="*/ 39778 w 152600"/>
              <a:gd name="connsiteY1" fmla="*/ 9644 h 135234"/>
              <a:gd name="connsiteX2" fmla="*/ 91 w 152600"/>
              <a:gd name="connsiteY2" fmla="*/ 9644 h 135234"/>
              <a:gd name="connsiteX3" fmla="*/ 30253 w 152600"/>
              <a:gd name="connsiteY3" fmla="*/ 79494 h 135234"/>
              <a:gd name="connsiteX4" fmla="*/ 74703 w 152600"/>
              <a:gd name="connsiteY4" fmla="*/ 131881 h 135234"/>
              <a:gd name="connsiteX5" fmla="*/ 68353 w 152600"/>
              <a:gd name="connsiteY5" fmla="*/ 120769 h 135234"/>
              <a:gd name="connsiteX6" fmla="*/ 17553 w 152600"/>
              <a:gd name="connsiteY6" fmla="*/ 46156 h 135234"/>
              <a:gd name="connsiteX7" fmla="*/ 152491 w 152600"/>
              <a:gd name="connsiteY7" fmla="*/ 93781 h 13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00" h="135234">
                <a:moveTo>
                  <a:pt x="152491" y="93781"/>
                </a:moveTo>
                <a:cubicBezTo>
                  <a:pt x="156195" y="87696"/>
                  <a:pt x="65178" y="23667"/>
                  <a:pt x="39778" y="9644"/>
                </a:cubicBezTo>
                <a:cubicBezTo>
                  <a:pt x="14378" y="-4379"/>
                  <a:pt x="1678" y="-1998"/>
                  <a:pt x="91" y="9644"/>
                </a:cubicBezTo>
                <a:cubicBezTo>
                  <a:pt x="-1496" y="21286"/>
                  <a:pt x="17818" y="59121"/>
                  <a:pt x="30253" y="79494"/>
                </a:cubicBezTo>
                <a:cubicBezTo>
                  <a:pt x="42688" y="99867"/>
                  <a:pt x="68353" y="125002"/>
                  <a:pt x="74703" y="131881"/>
                </a:cubicBezTo>
                <a:cubicBezTo>
                  <a:pt x="81053" y="138760"/>
                  <a:pt x="77878" y="135056"/>
                  <a:pt x="68353" y="120769"/>
                </a:cubicBezTo>
                <a:cubicBezTo>
                  <a:pt x="58828" y="106482"/>
                  <a:pt x="7234" y="50389"/>
                  <a:pt x="17553" y="46156"/>
                </a:cubicBezTo>
                <a:cubicBezTo>
                  <a:pt x="27872" y="41923"/>
                  <a:pt x="148787" y="99866"/>
                  <a:pt x="152491" y="9378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5848F609-02CA-4B11-B104-E96B06EEEE04}"/>
              </a:ext>
            </a:extLst>
          </p:cNvPr>
          <p:cNvSpPr/>
          <p:nvPr/>
        </p:nvSpPr>
        <p:spPr>
          <a:xfrm>
            <a:off x="4706890" y="10164930"/>
            <a:ext cx="16055" cy="641347"/>
          </a:xfrm>
          <a:custGeom>
            <a:avLst/>
            <a:gdLst>
              <a:gd name="connsiteX0" fmla="*/ 48 w 16055"/>
              <a:gd name="connsiteY0" fmla="*/ 12533 h 641347"/>
              <a:gd name="connsiteX1" fmla="*/ 11160 w 16055"/>
              <a:gd name="connsiteY1" fmla="*/ 638008 h 641347"/>
              <a:gd name="connsiteX2" fmla="*/ 15923 w 16055"/>
              <a:gd name="connsiteY2" fmla="*/ 250658 h 641347"/>
              <a:gd name="connsiteX3" fmla="*/ 48 w 16055"/>
              <a:gd name="connsiteY3" fmla="*/ 12533 h 64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5" h="641347">
                <a:moveTo>
                  <a:pt x="48" y="12533"/>
                </a:moveTo>
                <a:cubicBezTo>
                  <a:pt x="-746" y="77091"/>
                  <a:pt x="8514" y="598321"/>
                  <a:pt x="11160" y="638008"/>
                </a:cubicBezTo>
                <a:cubicBezTo>
                  <a:pt x="13806" y="677695"/>
                  <a:pt x="16717" y="352523"/>
                  <a:pt x="15923" y="250658"/>
                </a:cubicBezTo>
                <a:cubicBezTo>
                  <a:pt x="15129" y="148793"/>
                  <a:pt x="842" y="-52025"/>
                  <a:pt x="48" y="1253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62AF5202-D648-462F-9212-C3ECF415444B}"/>
              </a:ext>
            </a:extLst>
          </p:cNvPr>
          <p:cNvSpPr/>
          <p:nvPr/>
        </p:nvSpPr>
        <p:spPr>
          <a:xfrm>
            <a:off x="4594201" y="10807700"/>
            <a:ext cx="134962" cy="60325"/>
          </a:xfrm>
          <a:custGeom>
            <a:avLst/>
            <a:gdLst>
              <a:gd name="connsiteX0" fmla="*/ 134962 w 134962"/>
              <a:gd name="connsiteY0" fmla="*/ 60325 h 60325"/>
              <a:gd name="connsiteX1" fmla="*/ 24 w 134962"/>
              <a:gd name="connsiteY1" fmla="*/ 0 h 60325"/>
              <a:gd name="connsiteX2" fmla="*/ 134962 w 134962"/>
              <a:gd name="connsiteY2" fmla="*/ 60325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962" h="60325">
                <a:moveTo>
                  <a:pt x="134962" y="60325"/>
                </a:moveTo>
                <a:lnTo>
                  <a:pt x="24" y="0"/>
                </a:lnTo>
                <a:cubicBezTo>
                  <a:pt x="-2093" y="265"/>
                  <a:pt x="134962" y="60325"/>
                  <a:pt x="134962" y="6032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401A9450-3943-4C2E-9165-EA6995C1F097}"/>
              </a:ext>
            </a:extLst>
          </p:cNvPr>
          <p:cNvSpPr/>
          <p:nvPr/>
        </p:nvSpPr>
        <p:spPr>
          <a:xfrm>
            <a:off x="4573583" y="10847236"/>
            <a:ext cx="150817" cy="52539"/>
          </a:xfrm>
          <a:custGeom>
            <a:avLst/>
            <a:gdLst>
              <a:gd name="connsiteX0" fmla="*/ 150817 w 150817"/>
              <a:gd name="connsiteY0" fmla="*/ 52539 h 52539"/>
              <a:gd name="connsiteX1" fmla="*/ 5 w 150817"/>
              <a:gd name="connsiteY1" fmla="*/ 152 h 52539"/>
              <a:gd name="connsiteX2" fmla="*/ 150817 w 150817"/>
              <a:gd name="connsiteY2" fmla="*/ 52539 h 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17" h="52539">
                <a:moveTo>
                  <a:pt x="150817" y="52539"/>
                </a:moveTo>
                <a:cubicBezTo>
                  <a:pt x="150817" y="52539"/>
                  <a:pt x="1063" y="3591"/>
                  <a:pt x="5" y="152"/>
                </a:cubicBezTo>
                <a:cubicBezTo>
                  <a:pt x="-1053" y="-3287"/>
                  <a:pt x="150817" y="52539"/>
                  <a:pt x="150817" y="5253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F84B71D2-699F-41A0-96AC-13C757547C97}"/>
              </a:ext>
            </a:extLst>
          </p:cNvPr>
          <p:cNvSpPr/>
          <p:nvPr/>
        </p:nvSpPr>
        <p:spPr>
          <a:xfrm>
            <a:off x="4531837" y="10801052"/>
            <a:ext cx="91377" cy="84439"/>
          </a:xfrm>
          <a:custGeom>
            <a:avLst/>
            <a:gdLst>
              <a:gd name="connsiteX0" fmla="*/ 2063 w 91377"/>
              <a:gd name="connsiteY0" fmla="*/ 6648 h 84439"/>
              <a:gd name="connsiteX1" fmla="*/ 90963 w 91377"/>
              <a:gd name="connsiteY1" fmla="*/ 12998 h 84439"/>
              <a:gd name="connsiteX2" fmla="*/ 33813 w 91377"/>
              <a:gd name="connsiteY2" fmla="*/ 84436 h 84439"/>
              <a:gd name="connsiteX3" fmla="*/ 2063 w 91377"/>
              <a:gd name="connsiteY3" fmla="*/ 6648 h 8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77" h="84439">
                <a:moveTo>
                  <a:pt x="2063" y="6648"/>
                </a:moveTo>
                <a:cubicBezTo>
                  <a:pt x="11588" y="-5258"/>
                  <a:pt x="85671" y="33"/>
                  <a:pt x="90963" y="12998"/>
                </a:cubicBezTo>
                <a:cubicBezTo>
                  <a:pt x="96255" y="25963"/>
                  <a:pt x="49423" y="84965"/>
                  <a:pt x="33813" y="84436"/>
                </a:cubicBezTo>
                <a:cubicBezTo>
                  <a:pt x="18203" y="83907"/>
                  <a:pt x="-7462" y="18554"/>
                  <a:pt x="2063" y="664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E5ED417-E140-4E09-8FF2-C564C6FD4205}"/>
              </a:ext>
            </a:extLst>
          </p:cNvPr>
          <p:cNvSpPr/>
          <p:nvPr/>
        </p:nvSpPr>
        <p:spPr>
          <a:xfrm>
            <a:off x="4709017" y="10801743"/>
            <a:ext cx="36021" cy="554940"/>
          </a:xfrm>
          <a:custGeom>
            <a:avLst/>
            <a:gdLst>
              <a:gd name="connsiteX0" fmla="*/ 4271 w 36021"/>
              <a:gd name="connsiteY0" fmla="*/ 1195 h 554940"/>
              <a:gd name="connsiteX1" fmla="*/ 36021 w 36021"/>
              <a:gd name="connsiteY1" fmla="*/ 536182 h 554940"/>
              <a:gd name="connsiteX2" fmla="*/ 4271 w 36021"/>
              <a:gd name="connsiteY2" fmla="*/ 394895 h 554940"/>
              <a:gd name="connsiteX3" fmla="*/ 4271 w 36021"/>
              <a:gd name="connsiteY3" fmla="*/ 1195 h 5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21" h="554940">
                <a:moveTo>
                  <a:pt x="4271" y="1195"/>
                </a:moveTo>
                <a:cubicBezTo>
                  <a:pt x="9563" y="24743"/>
                  <a:pt x="36021" y="470565"/>
                  <a:pt x="36021" y="536182"/>
                </a:cubicBezTo>
                <a:cubicBezTo>
                  <a:pt x="36021" y="601799"/>
                  <a:pt x="10357" y="480885"/>
                  <a:pt x="4271" y="394895"/>
                </a:cubicBezTo>
                <a:cubicBezTo>
                  <a:pt x="-1815" y="308906"/>
                  <a:pt x="-1021" y="-22353"/>
                  <a:pt x="4271" y="119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E73DDB9F-680B-4DA1-B369-697D1C3D33A5}"/>
              </a:ext>
            </a:extLst>
          </p:cNvPr>
          <p:cNvSpPr/>
          <p:nvPr/>
        </p:nvSpPr>
        <p:spPr>
          <a:xfrm>
            <a:off x="5034184" y="6191753"/>
            <a:ext cx="49391" cy="517800"/>
          </a:xfrm>
          <a:custGeom>
            <a:avLst/>
            <a:gdLst>
              <a:gd name="connsiteX0" fmla="*/ 12479 w 49391"/>
              <a:gd name="connsiteY0" fmla="*/ 1085 h 517800"/>
              <a:gd name="connsiteX1" fmla="*/ 23591 w 49391"/>
              <a:gd name="connsiteY1" fmla="*/ 186822 h 517800"/>
              <a:gd name="connsiteX2" fmla="*/ 48991 w 49391"/>
              <a:gd name="connsiteY2" fmla="*/ 266197 h 517800"/>
              <a:gd name="connsiteX3" fmla="*/ 1366 w 49391"/>
              <a:gd name="connsiteY3" fmla="*/ 353510 h 517800"/>
              <a:gd name="connsiteX4" fmla="*/ 12479 w 49391"/>
              <a:gd name="connsiteY4" fmla="*/ 517022 h 517800"/>
              <a:gd name="connsiteX5" fmla="*/ 7716 w 49391"/>
              <a:gd name="connsiteY5" fmla="*/ 280485 h 517800"/>
              <a:gd name="connsiteX6" fmla="*/ 12479 w 49391"/>
              <a:gd name="connsiteY6" fmla="*/ 1085 h 5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" h="517800">
                <a:moveTo>
                  <a:pt x="12479" y="1085"/>
                </a:moveTo>
                <a:cubicBezTo>
                  <a:pt x="15125" y="-14525"/>
                  <a:pt x="17506" y="142637"/>
                  <a:pt x="23591" y="186822"/>
                </a:cubicBezTo>
                <a:cubicBezTo>
                  <a:pt x="29676" y="231007"/>
                  <a:pt x="52695" y="238416"/>
                  <a:pt x="48991" y="266197"/>
                </a:cubicBezTo>
                <a:cubicBezTo>
                  <a:pt x="45287" y="293978"/>
                  <a:pt x="7451" y="311706"/>
                  <a:pt x="1366" y="353510"/>
                </a:cubicBezTo>
                <a:cubicBezTo>
                  <a:pt x="-4719" y="395314"/>
                  <a:pt x="11421" y="529193"/>
                  <a:pt x="12479" y="517022"/>
                </a:cubicBezTo>
                <a:cubicBezTo>
                  <a:pt x="13537" y="504851"/>
                  <a:pt x="9039" y="364093"/>
                  <a:pt x="7716" y="280485"/>
                </a:cubicBezTo>
                <a:cubicBezTo>
                  <a:pt x="6393" y="196877"/>
                  <a:pt x="9833" y="16695"/>
                  <a:pt x="12479" y="108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09A077BD-E04A-49EC-83E1-9AA640619DFA}"/>
              </a:ext>
            </a:extLst>
          </p:cNvPr>
          <p:cNvSpPr/>
          <p:nvPr/>
        </p:nvSpPr>
        <p:spPr>
          <a:xfrm>
            <a:off x="5067248" y="7525617"/>
            <a:ext cx="39925" cy="294132"/>
          </a:xfrm>
          <a:custGeom>
            <a:avLst/>
            <a:gdLst>
              <a:gd name="connsiteX0" fmla="*/ 38152 w 39925"/>
              <a:gd name="connsiteY0" fmla="*/ 721 h 294132"/>
              <a:gd name="connsiteX1" fmla="*/ 30215 w 39925"/>
              <a:gd name="connsiteY1" fmla="*/ 284883 h 294132"/>
              <a:gd name="connsiteX2" fmla="*/ 52 w 39925"/>
              <a:gd name="connsiteY2" fmla="*/ 205508 h 294132"/>
              <a:gd name="connsiteX3" fmla="*/ 38152 w 39925"/>
              <a:gd name="connsiteY3" fmla="*/ 721 h 29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25" h="294132">
                <a:moveTo>
                  <a:pt x="38152" y="721"/>
                </a:moveTo>
                <a:cubicBezTo>
                  <a:pt x="43179" y="13950"/>
                  <a:pt x="36565" y="250752"/>
                  <a:pt x="30215" y="284883"/>
                </a:cubicBezTo>
                <a:cubicBezTo>
                  <a:pt x="23865" y="319014"/>
                  <a:pt x="1639" y="251016"/>
                  <a:pt x="52" y="205508"/>
                </a:cubicBezTo>
                <a:cubicBezTo>
                  <a:pt x="-1536" y="160000"/>
                  <a:pt x="33125" y="-12508"/>
                  <a:pt x="38152" y="72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34180581-EF43-4C81-9DF7-B4E0DE2F2534}"/>
              </a:ext>
            </a:extLst>
          </p:cNvPr>
          <p:cNvSpPr/>
          <p:nvPr/>
        </p:nvSpPr>
        <p:spPr>
          <a:xfrm>
            <a:off x="5118993" y="8439678"/>
            <a:ext cx="112236" cy="623417"/>
          </a:xfrm>
          <a:custGeom>
            <a:avLst/>
            <a:gdLst>
              <a:gd name="connsiteX0" fmla="*/ 111820 w 112236"/>
              <a:gd name="connsiteY0" fmla="*/ 2647 h 623417"/>
              <a:gd name="connsiteX1" fmla="*/ 5457 w 112236"/>
              <a:gd name="connsiteY1" fmla="*/ 124885 h 623417"/>
              <a:gd name="connsiteX2" fmla="*/ 18157 w 112236"/>
              <a:gd name="connsiteY2" fmla="*/ 623360 h 623417"/>
              <a:gd name="connsiteX3" fmla="*/ 41970 w 112236"/>
              <a:gd name="connsiteY3" fmla="*/ 91547 h 623417"/>
              <a:gd name="connsiteX4" fmla="*/ 111820 w 112236"/>
              <a:gd name="connsiteY4" fmla="*/ 2647 h 62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36" h="623417">
                <a:moveTo>
                  <a:pt x="111820" y="2647"/>
                </a:moveTo>
                <a:cubicBezTo>
                  <a:pt x="105735" y="8203"/>
                  <a:pt x="21068" y="21433"/>
                  <a:pt x="5457" y="124885"/>
                </a:cubicBezTo>
                <a:cubicBezTo>
                  <a:pt x="-10154" y="228337"/>
                  <a:pt x="12072" y="628916"/>
                  <a:pt x="18157" y="623360"/>
                </a:cubicBezTo>
                <a:cubicBezTo>
                  <a:pt x="24242" y="617804"/>
                  <a:pt x="28476" y="192353"/>
                  <a:pt x="41970" y="91547"/>
                </a:cubicBezTo>
                <a:cubicBezTo>
                  <a:pt x="55464" y="-9259"/>
                  <a:pt x="117905" y="-2909"/>
                  <a:pt x="111820" y="264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A9657741-CC58-4E0E-9526-7092FD6134C3}"/>
              </a:ext>
            </a:extLst>
          </p:cNvPr>
          <p:cNvSpPr/>
          <p:nvPr/>
        </p:nvSpPr>
        <p:spPr>
          <a:xfrm>
            <a:off x="5113265" y="9013411"/>
            <a:ext cx="47698" cy="484938"/>
          </a:xfrm>
          <a:custGeom>
            <a:avLst/>
            <a:gdLst>
              <a:gd name="connsiteX0" fmla="*/ 27060 w 47698"/>
              <a:gd name="connsiteY0" fmla="*/ 3589 h 484938"/>
              <a:gd name="connsiteX1" fmla="*/ 47698 w 47698"/>
              <a:gd name="connsiteY1" fmla="*/ 483014 h 484938"/>
              <a:gd name="connsiteX2" fmla="*/ 27060 w 47698"/>
              <a:gd name="connsiteY2" fmla="*/ 181389 h 484938"/>
              <a:gd name="connsiteX3" fmla="*/ 36585 w 47698"/>
              <a:gd name="connsiteY3" fmla="*/ 429039 h 484938"/>
              <a:gd name="connsiteX4" fmla="*/ 73 w 47698"/>
              <a:gd name="connsiteY4" fmla="*/ 270289 h 484938"/>
              <a:gd name="connsiteX5" fmla="*/ 27060 w 47698"/>
              <a:gd name="connsiteY5" fmla="*/ 3589 h 48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8" h="484938">
                <a:moveTo>
                  <a:pt x="27060" y="3589"/>
                </a:moveTo>
                <a:cubicBezTo>
                  <a:pt x="34997" y="39043"/>
                  <a:pt x="47698" y="453381"/>
                  <a:pt x="47698" y="483014"/>
                </a:cubicBezTo>
                <a:cubicBezTo>
                  <a:pt x="47698" y="512647"/>
                  <a:pt x="28912" y="190385"/>
                  <a:pt x="27060" y="181389"/>
                </a:cubicBezTo>
                <a:cubicBezTo>
                  <a:pt x="25208" y="172393"/>
                  <a:pt x="41083" y="414222"/>
                  <a:pt x="36585" y="429039"/>
                </a:cubicBezTo>
                <a:cubicBezTo>
                  <a:pt x="32087" y="443856"/>
                  <a:pt x="-1779" y="335112"/>
                  <a:pt x="73" y="270289"/>
                </a:cubicBezTo>
                <a:cubicBezTo>
                  <a:pt x="1925" y="205466"/>
                  <a:pt x="19123" y="-31865"/>
                  <a:pt x="27060" y="358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3DEF0DEB-4299-4214-AB0C-0FA404350F3D}"/>
              </a:ext>
            </a:extLst>
          </p:cNvPr>
          <p:cNvSpPr/>
          <p:nvPr/>
        </p:nvSpPr>
        <p:spPr>
          <a:xfrm>
            <a:off x="5152656" y="9626247"/>
            <a:ext cx="59669" cy="681961"/>
          </a:xfrm>
          <a:custGeom>
            <a:avLst/>
            <a:gdLst>
              <a:gd name="connsiteX0" fmla="*/ 369 w 59669"/>
              <a:gd name="connsiteY0" fmla="*/ 5116 h 681961"/>
              <a:gd name="connsiteX1" fmla="*/ 35294 w 59669"/>
              <a:gd name="connsiteY1" fmla="*/ 671866 h 681961"/>
              <a:gd name="connsiteX2" fmla="*/ 59107 w 59669"/>
              <a:gd name="connsiteY2" fmla="*/ 379766 h 681961"/>
              <a:gd name="connsiteX3" fmla="*/ 369 w 59669"/>
              <a:gd name="connsiteY3" fmla="*/ 5116 h 68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69" h="681961">
                <a:moveTo>
                  <a:pt x="369" y="5116"/>
                </a:moveTo>
                <a:cubicBezTo>
                  <a:pt x="-3600" y="53799"/>
                  <a:pt x="25504" y="609424"/>
                  <a:pt x="35294" y="671866"/>
                </a:cubicBezTo>
                <a:cubicBezTo>
                  <a:pt x="45084" y="734308"/>
                  <a:pt x="63076" y="491156"/>
                  <a:pt x="59107" y="379766"/>
                </a:cubicBezTo>
                <a:cubicBezTo>
                  <a:pt x="55138" y="268376"/>
                  <a:pt x="4338" y="-43567"/>
                  <a:pt x="369" y="511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0F3E09BB-EB23-4927-A7ED-7701D49FCC95}"/>
              </a:ext>
            </a:extLst>
          </p:cNvPr>
          <p:cNvSpPr/>
          <p:nvPr/>
        </p:nvSpPr>
        <p:spPr>
          <a:xfrm>
            <a:off x="5182505" y="10274818"/>
            <a:ext cx="53488" cy="751152"/>
          </a:xfrm>
          <a:custGeom>
            <a:avLst/>
            <a:gdLst>
              <a:gd name="connsiteX0" fmla="*/ 683 w 53488"/>
              <a:gd name="connsiteY0" fmla="*/ 1070 h 751152"/>
              <a:gd name="connsiteX1" fmla="*/ 53070 w 53488"/>
              <a:gd name="connsiteY1" fmla="*/ 720207 h 751152"/>
              <a:gd name="connsiteX2" fmla="*/ 24495 w 53488"/>
              <a:gd name="connsiteY2" fmla="*/ 561457 h 751152"/>
              <a:gd name="connsiteX3" fmla="*/ 683 w 53488"/>
              <a:gd name="connsiteY3" fmla="*/ 1070 h 7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88" h="751152">
                <a:moveTo>
                  <a:pt x="683" y="1070"/>
                </a:moveTo>
                <a:cubicBezTo>
                  <a:pt x="5445" y="27528"/>
                  <a:pt x="49101" y="626809"/>
                  <a:pt x="53070" y="720207"/>
                </a:cubicBezTo>
                <a:cubicBezTo>
                  <a:pt x="57039" y="813605"/>
                  <a:pt x="31639" y="676551"/>
                  <a:pt x="24495" y="561457"/>
                </a:cubicBezTo>
                <a:cubicBezTo>
                  <a:pt x="17351" y="446363"/>
                  <a:pt x="-4079" y="-25388"/>
                  <a:pt x="683" y="107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EB2868A-6E97-446A-B7E7-D9A193E21F8C}"/>
              </a:ext>
            </a:extLst>
          </p:cNvPr>
          <p:cNvSpPr/>
          <p:nvPr/>
        </p:nvSpPr>
        <p:spPr>
          <a:xfrm>
            <a:off x="5214171" y="10996612"/>
            <a:ext cx="32455" cy="377829"/>
          </a:xfrm>
          <a:custGeom>
            <a:avLst/>
            <a:gdLst>
              <a:gd name="connsiteX0" fmla="*/ 767 w 32455"/>
              <a:gd name="connsiteY0" fmla="*/ 1 h 377829"/>
              <a:gd name="connsiteX1" fmla="*/ 30929 w 32455"/>
              <a:gd name="connsiteY1" fmla="*/ 246063 h 377829"/>
              <a:gd name="connsiteX2" fmla="*/ 26167 w 32455"/>
              <a:gd name="connsiteY2" fmla="*/ 377826 h 377829"/>
              <a:gd name="connsiteX3" fmla="*/ 10292 w 32455"/>
              <a:gd name="connsiteY3" fmla="*/ 242888 h 377829"/>
              <a:gd name="connsiteX4" fmla="*/ 767 w 32455"/>
              <a:gd name="connsiteY4" fmla="*/ 1 h 37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5" h="377829">
                <a:moveTo>
                  <a:pt x="767" y="1"/>
                </a:moveTo>
                <a:cubicBezTo>
                  <a:pt x="4206" y="530"/>
                  <a:pt x="26696" y="183092"/>
                  <a:pt x="30929" y="246063"/>
                </a:cubicBezTo>
                <a:cubicBezTo>
                  <a:pt x="35162" y="309034"/>
                  <a:pt x="29606" y="378355"/>
                  <a:pt x="26167" y="377826"/>
                </a:cubicBezTo>
                <a:cubicBezTo>
                  <a:pt x="22728" y="377297"/>
                  <a:pt x="14261" y="304800"/>
                  <a:pt x="10292" y="242888"/>
                </a:cubicBezTo>
                <a:cubicBezTo>
                  <a:pt x="6323" y="180976"/>
                  <a:pt x="-2672" y="-528"/>
                  <a:pt x="767" y="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47900BDC-AF56-4663-B5A8-38D36BEC61E0}"/>
              </a:ext>
            </a:extLst>
          </p:cNvPr>
          <p:cNvSpPr/>
          <p:nvPr/>
        </p:nvSpPr>
        <p:spPr>
          <a:xfrm>
            <a:off x="4732338" y="10963246"/>
            <a:ext cx="465137" cy="93692"/>
          </a:xfrm>
          <a:custGeom>
            <a:avLst/>
            <a:gdLst>
              <a:gd name="connsiteX0" fmla="*/ 0 w 465137"/>
              <a:gd name="connsiteY0" fmla="*/ 93692 h 93692"/>
              <a:gd name="connsiteX1" fmla="*/ 301625 w 465137"/>
              <a:gd name="connsiteY1" fmla="*/ 14317 h 93692"/>
              <a:gd name="connsiteX2" fmla="*/ 465137 w 465137"/>
              <a:gd name="connsiteY2" fmla="*/ 34954 h 93692"/>
              <a:gd name="connsiteX3" fmla="*/ 236537 w 465137"/>
              <a:gd name="connsiteY3" fmla="*/ 29 h 93692"/>
              <a:gd name="connsiteX4" fmla="*/ 46037 w 465137"/>
              <a:gd name="connsiteY4" fmla="*/ 30192 h 93692"/>
              <a:gd name="connsiteX5" fmla="*/ 0 w 465137"/>
              <a:gd name="connsiteY5" fmla="*/ 93692 h 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137" h="93692">
                <a:moveTo>
                  <a:pt x="0" y="93692"/>
                </a:moveTo>
                <a:cubicBezTo>
                  <a:pt x="112051" y="58899"/>
                  <a:pt x="224102" y="24107"/>
                  <a:pt x="301625" y="14317"/>
                </a:cubicBezTo>
                <a:lnTo>
                  <a:pt x="465137" y="34954"/>
                </a:lnTo>
                <a:cubicBezTo>
                  <a:pt x="454289" y="32573"/>
                  <a:pt x="306387" y="823"/>
                  <a:pt x="236537" y="29"/>
                </a:cubicBezTo>
                <a:cubicBezTo>
                  <a:pt x="166687" y="-765"/>
                  <a:pt x="79904" y="14846"/>
                  <a:pt x="46037" y="30192"/>
                </a:cubicBezTo>
                <a:cubicBezTo>
                  <a:pt x="12170" y="45538"/>
                  <a:pt x="22753" y="68821"/>
                  <a:pt x="0" y="9369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6B1CDD85-6D2A-4042-B496-5819E520EDE4}"/>
              </a:ext>
            </a:extLst>
          </p:cNvPr>
          <p:cNvSpPr/>
          <p:nvPr/>
        </p:nvSpPr>
        <p:spPr>
          <a:xfrm>
            <a:off x="4728226" y="11100270"/>
            <a:ext cx="303946" cy="69461"/>
          </a:xfrm>
          <a:custGeom>
            <a:avLst/>
            <a:gdLst>
              <a:gd name="connsiteX0" fmla="*/ 2524 w 303946"/>
              <a:gd name="connsiteY0" fmla="*/ 69380 h 69461"/>
              <a:gd name="connsiteX1" fmla="*/ 277162 w 303946"/>
              <a:gd name="connsiteY1" fmla="*/ 20168 h 69461"/>
              <a:gd name="connsiteX2" fmla="*/ 278749 w 303946"/>
              <a:gd name="connsiteY2" fmla="*/ 1118 h 69461"/>
              <a:gd name="connsiteX3" fmla="*/ 146987 w 303946"/>
              <a:gd name="connsiteY3" fmla="*/ 7468 h 69461"/>
              <a:gd name="connsiteX4" fmla="*/ 2524 w 303946"/>
              <a:gd name="connsiteY4" fmla="*/ 69380 h 6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946" h="69461">
                <a:moveTo>
                  <a:pt x="2524" y="69380"/>
                </a:moveTo>
                <a:cubicBezTo>
                  <a:pt x="24220" y="71497"/>
                  <a:pt x="231125" y="31545"/>
                  <a:pt x="277162" y="20168"/>
                </a:cubicBezTo>
                <a:cubicBezTo>
                  <a:pt x="323200" y="8791"/>
                  <a:pt x="300445" y="3235"/>
                  <a:pt x="278749" y="1118"/>
                </a:cubicBezTo>
                <a:cubicBezTo>
                  <a:pt x="257053" y="-999"/>
                  <a:pt x="189056" y="-734"/>
                  <a:pt x="146987" y="7468"/>
                </a:cubicBezTo>
                <a:cubicBezTo>
                  <a:pt x="104918" y="15670"/>
                  <a:pt x="-19172" y="67263"/>
                  <a:pt x="2524" y="6938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5D6B995-3F45-448B-AAF4-65A9CE481143}"/>
              </a:ext>
            </a:extLst>
          </p:cNvPr>
          <p:cNvSpPr/>
          <p:nvPr/>
        </p:nvSpPr>
        <p:spPr>
          <a:xfrm>
            <a:off x="4723727" y="11387427"/>
            <a:ext cx="322624" cy="71657"/>
          </a:xfrm>
          <a:custGeom>
            <a:avLst/>
            <a:gdLst>
              <a:gd name="connsiteX0" fmla="*/ 673 w 322624"/>
              <a:gd name="connsiteY0" fmla="*/ 71148 h 71657"/>
              <a:gd name="connsiteX1" fmla="*/ 221336 w 322624"/>
              <a:gd name="connsiteY1" fmla="*/ 6061 h 71657"/>
              <a:gd name="connsiteX2" fmla="*/ 321348 w 322624"/>
              <a:gd name="connsiteY2" fmla="*/ 6061 h 71657"/>
              <a:gd name="connsiteX3" fmla="*/ 157836 w 322624"/>
              <a:gd name="connsiteY3" fmla="*/ 34636 h 71657"/>
              <a:gd name="connsiteX4" fmla="*/ 673 w 322624"/>
              <a:gd name="connsiteY4" fmla="*/ 71148 h 7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624" h="71657">
                <a:moveTo>
                  <a:pt x="673" y="71148"/>
                </a:moveTo>
                <a:cubicBezTo>
                  <a:pt x="11256" y="66385"/>
                  <a:pt x="167890" y="16909"/>
                  <a:pt x="221336" y="6061"/>
                </a:cubicBezTo>
                <a:cubicBezTo>
                  <a:pt x="274782" y="-4787"/>
                  <a:pt x="331931" y="1298"/>
                  <a:pt x="321348" y="6061"/>
                </a:cubicBezTo>
                <a:cubicBezTo>
                  <a:pt x="310765" y="10823"/>
                  <a:pt x="208636" y="23259"/>
                  <a:pt x="157836" y="34636"/>
                </a:cubicBezTo>
                <a:cubicBezTo>
                  <a:pt x="107036" y="46013"/>
                  <a:pt x="-9910" y="75911"/>
                  <a:pt x="673" y="7114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65EECAA5-EB0F-4E50-97FD-7FD2ED9EE03F}"/>
              </a:ext>
            </a:extLst>
          </p:cNvPr>
          <p:cNvSpPr/>
          <p:nvPr/>
        </p:nvSpPr>
        <p:spPr>
          <a:xfrm>
            <a:off x="5055514" y="11038650"/>
            <a:ext cx="114990" cy="431664"/>
          </a:xfrm>
          <a:custGeom>
            <a:avLst/>
            <a:gdLst>
              <a:gd name="connsiteX0" fmla="*/ 8611 w 114990"/>
              <a:gd name="connsiteY0" fmla="*/ 431038 h 431664"/>
              <a:gd name="connsiteX1" fmla="*/ 674 w 114990"/>
              <a:gd name="connsiteY1" fmla="*/ 32575 h 431664"/>
              <a:gd name="connsiteX2" fmla="*/ 13374 w 114990"/>
              <a:gd name="connsiteY2" fmla="*/ 24638 h 431664"/>
              <a:gd name="connsiteX3" fmla="*/ 114974 w 114990"/>
              <a:gd name="connsiteY3" fmla="*/ 38925 h 431664"/>
              <a:gd name="connsiteX4" fmla="*/ 21311 w 114990"/>
              <a:gd name="connsiteY4" fmla="*/ 40513 h 431664"/>
              <a:gd name="connsiteX5" fmla="*/ 8611 w 114990"/>
              <a:gd name="connsiteY5" fmla="*/ 123063 h 431664"/>
              <a:gd name="connsiteX6" fmla="*/ 8611 w 114990"/>
              <a:gd name="connsiteY6" fmla="*/ 431038 h 4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90" h="431664">
                <a:moveTo>
                  <a:pt x="8611" y="431038"/>
                </a:moveTo>
                <a:cubicBezTo>
                  <a:pt x="7288" y="415957"/>
                  <a:pt x="-120" y="100308"/>
                  <a:pt x="674" y="32575"/>
                </a:cubicBezTo>
                <a:cubicBezTo>
                  <a:pt x="1468" y="-35158"/>
                  <a:pt x="-5676" y="23580"/>
                  <a:pt x="13374" y="24638"/>
                </a:cubicBezTo>
                <a:cubicBezTo>
                  <a:pt x="32424" y="25696"/>
                  <a:pt x="113651" y="36279"/>
                  <a:pt x="114974" y="38925"/>
                </a:cubicBezTo>
                <a:cubicBezTo>
                  <a:pt x="116297" y="41571"/>
                  <a:pt x="39038" y="26490"/>
                  <a:pt x="21311" y="40513"/>
                </a:cubicBezTo>
                <a:cubicBezTo>
                  <a:pt x="3584" y="54536"/>
                  <a:pt x="8875" y="61415"/>
                  <a:pt x="8611" y="123063"/>
                </a:cubicBezTo>
                <a:cubicBezTo>
                  <a:pt x="8347" y="184711"/>
                  <a:pt x="9934" y="446119"/>
                  <a:pt x="8611" y="43103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132A1132-3B85-474D-A83D-98559BF8F9F1}"/>
              </a:ext>
            </a:extLst>
          </p:cNvPr>
          <p:cNvSpPr/>
          <p:nvPr/>
        </p:nvSpPr>
        <p:spPr>
          <a:xfrm>
            <a:off x="5100633" y="11086493"/>
            <a:ext cx="73816" cy="424850"/>
          </a:xfrm>
          <a:custGeom>
            <a:avLst/>
            <a:gdLst>
              <a:gd name="connsiteX0" fmla="*/ 68267 w 73816"/>
              <a:gd name="connsiteY0" fmla="*/ 607 h 424850"/>
              <a:gd name="connsiteX1" fmla="*/ 73030 w 73816"/>
              <a:gd name="connsiteY1" fmla="*/ 397482 h 424850"/>
              <a:gd name="connsiteX2" fmla="*/ 53980 w 73816"/>
              <a:gd name="connsiteY2" fmla="*/ 391132 h 424850"/>
              <a:gd name="connsiteX3" fmla="*/ 5 w 73816"/>
              <a:gd name="connsiteY3" fmla="*/ 370495 h 424850"/>
              <a:gd name="connsiteX4" fmla="*/ 50805 w 73816"/>
              <a:gd name="connsiteY4" fmla="*/ 308582 h 424850"/>
              <a:gd name="connsiteX5" fmla="*/ 68267 w 73816"/>
              <a:gd name="connsiteY5" fmla="*/ 607 h 42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16" h="424850">
                <a:moveTo>
                  <a:pt x="68267" y="607"/>
                </a:moveTo>
                <a:cubicBezTo>
                  <a:pt x="71971" y="15424"/>
                  <a:pt x="75411" y="332395"/>
                  <a:pt x="73030" y="397482"/>
                </a:cubicBezTo>
                <a:cubicBezTo>
                  <a:pt x="70649" y="462569"/>
                  <a:pt x="53980" y="391132"/>
                  <a:pt x="53980" y="391132"/>
                </a:cubicBezTo>
                <a:cubicBezTo>
                  <a:pt x="41809" y="386634"/>
                  <a:pt x="534" y="384253"/>
                  <a:pt x="5" y="370495"/>
                </a:cubicBezTo>
                <a:cubicBezTo>
                  <a:pt x="-524" y="356737"/>
                  <a:pt x="40222" y="370759"/>
                  <a:pt x="50805" y="308582"/>
                </a:cubicBezTo>
                <a:cubicBezTo>
                  <a:pt x="61388" y="246405"/>
                  <a:pt x="64563" y="-14210"/>
                  <a:pt x="68267" y="60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BEAB1C2B-580D-4CAC-B38A-1F335BA2AB0E}"/>
              </a:ext>
            </a:extLst>
          </p:cNvPr>
          <p:cNvSpPr/>
          <p:nvPr/>
        </p:nvSpPr>
        <p:spPr>
          <a:xfrm>
            <a:off x="5102556" y="8026586"/>
            <a:ext cx="23584" cy="377239"/>
          </a:xfrm>
          <a:custGeom>
            <a:avLst/>
            <a:gdLst>
              <a:gd name="connsiteX0" fmla="*/ 9194 w 23584"/>
              <a:gd name="connsiteY0" fmla="*/ 1402 h 377239"/>
              <a:gd name="connsiteX1" fmla="*/ 23482 w 23584"/>
              <a:gd name="connsiteY1" fmla="*/ 368114 h 377239"/>
              <a:gd name="connsiteX2" fmla="*/ 1257 w 23584"/>
              <a:gd name="connsiteY2" fmla="*/ 245877 h 377239"/>
              <a:gd name="connsiteX3" fmla="*/ 9194 w 23584"/>
              <a:gd name="connsiteY3" fmla="*/ 1402 h 3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84" h="377239">
                <a:moveTo>
                  <a:pt x="9194" y="1402"/>
                </a:moveTo>
                <a:cubicBezTo>
                  <a:pt x="12898" y="21775"/>
                  <a:pt x="24805" y="327368"/>
                  <a:pt x="23482" y="368114"/>
                </a:cubicBezTo>
                <a:cubicBezTo>
                  <a:pt x="22159" y="408860"/>
                  <a:pt x="5755" y="303291"/>
                  <a:pt x="1257" y="245877"/>
                </a:cubicBezTo>
                <a:cubicBezTo>
                  <a:pt x="-3241" y="188463"/>
                  <a:pt x="5490" y="-18971"/>
                  <a:pt x="9194" y="140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7EBA48D0-0B60-4D7D-ACA0-F805DB5233BB}"/>
              </a:ext>
            </a:extLst>
          </p:cNvPr>
          <p:cNvSpPr/>
          <p:nvPr/>
        </p:nvSpPr>
        <p:spPr>
          <a:xfrm>
            <a:off x="5185900" y="10275879"/>
            <a:ext cx="184369" cy="87769"/>
          </a:xfrm>
          <a:custGeom>
            <a:avLst/>
            <a:gdLst>
              <a:gd name="connsiteX0" fmla="*/ 463 w 184369"/>
              <a:gd name="connsiteY0" fmla="*/ 9 h 87769"/>
              <a:gd name="connsiteX1" fmla="*/ 122700 w 184369"/>
              <a:gd name="connsiteY1" fmla="*/ 55571 h 87769"/>
              <a:gd name="connsiteX2" fmla="*/ 165563 w 184369"/>
              <a:gd name="connsiteY2" fmla="*/ 52396 h 87769"/>
              <a:gd name="connsiteX3" fmla="*/ 175088 w 184369"/>
              <a:gd name="connsiteY3" fmla="*/ 87321 h 87769"/>
              <a:gd name="connsiteX4" fmla="*/ 33800 w 184369"/>
              <a:gd name="connsiteY4" fmla="*/ 71446 h 87769"/>
              <a:gd name="connsiteX5" fmla="*/ 171913 w 184369"/>
              <a:gd name="connsiteY5" fmla="*/ 60334 h 87769"/>
              <a:gd name="connsiteX6" fmla="*/ 463 w 184369"/>
              <a:gd name="connsiteY6" fmla="*/ 9 h 8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69" h="87769">
                <a:moveTo>
                  <a:pt x="463" y="9"/>
                </a:moveTo>
                <a:cubicBezTo>
                  <a:pt x="-7739" y="-785"/>
                  <a:pt x="95183" y="46840"/>
                  <a:pt x="122700" y="55571"/>
                </a:cubicBezTo>
                <a:cubicBezTo>
                  <a:pt x="150217" y="64302"/>
                  <a:pt x="156832" y="47104"/>
                  <a:pt x="165563" y="52396"/>
                </a:cubicBezTo>
                <a:cubicBezTo>
                  <a:pt x="174294" y="57688"/>
                  <a:pt x="197048" y="84146"/>
                  <a:pt x="175088" y="87321"/>
                </a:cubicBezTo>
                <a:cubicBezTo>
                  <a:pt x="153128" y="90496"/>
                  <a:pt x="34329" y="75944"/>
                  <a:pt x="33800" y="71446"/>
                </a:cubicBezTo>
                <a:cubicBezTo>
                  <a:pt x="33271" y="66948"/>
                  <a:pt x="174030" y="70917"/>
                  <a:pt x="171913" y="60334"/>
                </a:cubicBezTo>
                <a:cubicBezTo>
                  <a:pt x="169796" y="49751"/>
                  <a:pt x="8665" y="803"/>
                  <a:pt x="463" y="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D81AFD4B-A60B-4688-A89C-994D179DD1E8}"/>
              </a:ext>
            </a:extLst>
          </p:cNvPr>
          <p:cNvSpPr/>
          <p:nvPr/>
        </p:nvSpPr>
        <p:spPr>
          <a:xfrm>
            <a:off x="5479756" y="4630720"/>
            <a:ext cx="54281" cy="190695"/>
          </a:xfrm>
          <a:custGeom>
            <a:avLst/>
            <a:gdLst>
              <a:gd name="connsiteX0" fmla="*/ 54269 w 54281"/>
              <a:gd name="connsiteY0" fmla="*/ 18 h 190695"/>
              <a:gd name="connsiteX1" fmla="*/ 12994 w 54281"/>
              <a:gd name="connsiteY1" fmla="*/ 39705 h 190695"/>
              <a:gd name="connsiteX2" fmla="*/ 17757 w 54281"/>
              <a:gd name="connsiteY2" fmla="*/ 96855 h 190695"/>
              <a:gd name="connsiteX3" fmla="*/ 19344 w 54281"/>
              <a:gd name="connsiteY3" fmla="*/ 190518 h 190695"/>
              <a:gd name="connsiteX4" fmla="*/ 294 w 54281"/>
              <a:gd name="connsiteY4" fmla="*/ 71455 h 190695"/>
              <a:gd name="connsiteX5" fmla="*/ 8232 w 54281"/>
              <a:gd name="connsiteY5" fmla="*/ 44468 h 190695"/>
              <a:gd name="connsiteX6" fmla="*/ 54269 w 54281"/>
              <a:gd name="connsiteY6" fmla="*/ 18 h 19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81" h="190695">
                <a:moveTo>
                  <a:pt x="54269" y="18"/>
                </a:moveTo>
                <a:cubicBezTo>
                  <a:pt x="55063" y="-776"/>
                  <a:pt x="19079" y="23566"/>
                  <a:pt x="12994" y="39705"/>
                </a:cubicBezTo>
                <a:cubicBezTo>
                  <a:pt x="6909" y="55844"/>
                  <a:pt x="16699" y="71720"/>
                  <a:pt x="17757" y="96855"/>
                </a:cubicBezTo>
                <a:cubicBezTo>
                  <a:pt x="18815" y="121990"/>
                  <a:pt x="22254" y="194751"/>
                  <a:pt x="19344" y="190518"/>
                </a:cubicBezTo>
                <a:cubicBezTo>
                  <a:pt x="16434" y="186285"/>
                  <a:pt x="2146" y="95797"/>
                  <a:pt x="294" y="71455"/>
                </a:cubicBezTo>
                <a:cubicBezTo>
                  <a:pt x="-1558" y="47113"/>
                  <a:pt x="5851" y="55845"/>
                  <a:pt x="8232" y="44468"/>
                </a:cubicBezTo>
                <a:cubicBezTo>
                  <a:pt x="10613" y="33091"/>
                  <a:pt x="53475" y="812"/>
                  <a:pt x="54269" y="1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96E18B8-B08D-44F5-AB66-9FC14E927026}"/>
              </a:ext>
            </a:extLst>
          </p:cNvPr>
          <p:cNvSpPr/>
          <p:nvPr/>
        </p:nvSpPr>
        <p:spPr>
          <a:xfrm>
            <a:off x="5546687" y="4622778"/>
            <a:ext cx="68547" cy="237462"/>
          </a:xfrm>
          <a:custGeom>
            <a:avLst/>
            <a:gdLst>
              <a:gd name="connsiteX0" fmla="*/ 38 w 68547"/>
              <a:gd name="connsiteY0" fmla="*/ 22 h 237462"/>
              <a:gd name="connsiteX1" fmla="*/ 46076 w 68547"/>
              <a:gd name="connsiteY1" fmla="*/ 53997 h 237462"/>
              <a:gd name="connsiteX2" fmla="*/ 44488 w 68547"/>
              <a:gd name="connsiteY2" fmla="*/ 109560 h 237462"/>
              <a:gd name="connsiteX3" fmla="*/ 68301 w 68547"/>
              <a:gd name="connsiteY3" fmla="*/ 155597 h 237462"/>
              <a:gd name="connsiteX4" fmla="*/ 57188 w 68547"/>
              <a:gd name="connsiteY4" fmla="*/ 187347 h 237462"/>
              <a:gd name="connsiteX5" fmla="*/ 61951 w 68547"/>
              <a:gd name="connsiteY5" fmla="*/ 236560 h 237462"/>
              <a:gd name="connsiteX6" fmla="*/ 52426 w 68547"/>
              <a:gd name="connsiteY6" fmla="*/ 141310 h 237462"/>
              <a:gd name="connsiteX7" fmla="*/ 38138 w 68547"/>
              <a:gd name="connsiteY7" fmla="*/ 76222 h 237462"/>
              <a:gd name="connsiteX8" fmla="*/ 38138 w 68547"/>
              <a:gd name="connsiteY8" fmla="*/ 60347 h 237462"/>
              <a:gd name="connsiteX9" fmla="*/ 38 w 68547"/>
              <a:gd name="connsiteY9" fmla="*/ 22 h 23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47" h="237462">
                <a:moveTo>
                  <a:pt x="38" y="22"/>
                </a:moveTo>
                <a:cubicBezTo>
                  <a:pt x="1361" y="-1036"/>
                  <a:pt x="38668" y="35741"/>
                  <a:pt x="46076" y="53997"/>
                </a:cubicBezTo>
                <a:cubicBezTo>
                  <a:pt x="53484" y="72253"/>
                  <a:pt x="40784" y="92627"/>
                  <a:pt x="44488" y="109560"/>
                </a:cubicBezTo>
                <a:cubicBezTo>
                  <a:pt x="48192" y="126493"/>
                  <a:pt x="66184" y="142632"/>
                  <a:pt x="68301" y="155597"/>
                </a:cubicBezTo>
                <a:cubicBezTo>
                  <a:pt x="70418" y="168562"/>
                  <a:pt x="58246" y="173853"/>
                  <a:pt x="57188" y="187347"/>
                </a:cubicBezTo>
                <a:cubicBezTo>
                  <a:pt x="56130" y="200841"/>
                  <a:pt x="62745" y="244233"/>
                  <a:pt x="61951" y="236560"/>
                </a:cubicBezTo>
                <a:cubicBezTo>
                  <a:pt x="61157" y="228887"/>
                  <a:pt x="56395" y="168033"/>
                  <a:pt x="52426" y="141310"/>
                </a:cubicBezTo>
                <a:cubicBezTo>
                  <a:pt x="48457" y="114587"/>
                  <a:pt x="40519" y="89716"/>
                  <a:pt x="38138" y="76222"/>
                </a:cubicBezTo>
                <a:cubicBezTo>
                  <a:pt x="35757" y="62728"/>
                  <a:pt x="44223" y="70137"/>
                  <a:pt x="38138" y="60347"/>
                </a:cubicBezTo>
                <a:cubicBezTo>
                  <a:pt x="32053" y="50558"/>
                  <a:pt x="-1285" y="1080"/>
                  <a:pt x="38" y="2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4B79162A-1478-4932-9A76-67A486AEF770}"/>
              </a:ext>
            </a:extLst>
          </p:cNvPr>
          <p:cNvSpPr/>
          <p:nvPr/>
        </p:nvSpPr>
        <p:spPr>
          <a:xfrm>
            <a:off x="5497483" y="4752747"/>
            <a:ext cx="100457" cy="32323"/>
          </a:xfrm>
          <a:custGeom>
            <a:avLst/>
            <a:gdLst>
              <a:gd name="connsiteX0" fmla="*/ 30 w 100457"/>
              <a:gd name="connsiteY0" fmla="*/ 31978 h 32323"/>
              <a:gd name="connsiteX1" fmla="*/ 82580 w 100457"/>
              <a:gd name="connsiteY1" fmla="*/ 228 h 32323"/>
              <a:gd name="connsiteX2" fmla="*/ 100042 w 100457"/>
              <a:gd name="connsiteY2" fmla="*/ 17691 h 32323"/>
              <a:gd name="connsiteX3" fmla="*/ 73055 w 100457"/>
              <a:gd name="connsiteY3" fmla="*/ 17691 h 32323"/>
              <a:gd name="connsiteX4" fmla="*/ 30 w 100457"/>
              <a:gd name="connsiteY4" fmla="*/ 31978 h 3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" h="32323">
                <a:moveTo>
                  <a:pt x="30" y="31978"/>
                </a:moveTo>
                <a:cubicBezTo>
                  <a:pt x="1617" y="29068"/>
                  <a:pt x="65911" y="2609"/>
                  <a:pt x="82580" y="228"/>
                </a:cubicBezTo>
                <a:cubicBezTo>
                  <a:pt x="99249" y="-2153"/>
                  <a:pt x="101629" y="14781"/>
                  <a:pt x="100042" y="17691"/>
                </a:cubicBezTo>
                <a:cubicBezTo>
                  <a:pt x="98455" y="20601"/>
                  <a:pt x="86813" y="16897"/>
                  <a:pt x="73055" y="17691"/>
                </a:cubicBezTo>
                <a:cubicBezTo>
                  <a:pt x="59297" y="18485"/>
                  <a:pt x="-1557" y="34888"/>
                  <a:pt x="30" y="3197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EFD4012-DA77-45CF-AD0A-4AD679CCCA16}"/>
              </a:ext>
            </a:extLst>
          </p:cNvPr>
          <p:cNvSpPr/>
          <p:nvPr/>
        </p:nvSpPr>
        <p:spPr>
          <a:xfrm>
            <a:off x="5495825" y="4803038"/>
            <a:ext cx="105287" cy="42163"/>
          </a:xfrm>
          <a:custGeom>
            <a:avLst/>
            <a:gdLst>
              <a:gd name="connsiteX0" fmla="*/ 100 w 105287"/>
              <a:gd name="connsiteY0" fmla="*/ 42012 h 42163"/>
              <a:gd name="connsiteX1" fmla="*/ 55663 w 105287"/>
              <a:gd name="connsiteY1" fmla="*/ 15025 h 42163"/>
              <a:gd name="connsiteX2" fmla="*/ 103288 w 105287"/>
              <a:gd name="connsiteY2" fmla="*/ 24550 h 42163"/>
              <a:gd name="connsiteX3" fmla="*/ 93763 w 105287"/>
              <a:gd name="connsiteY3" fmla="*/ 7087 h 42163"/>
              <a:gd name="connsiteX4" fmla="*/ 69950 w 105287"/>
              <a:gd name="connsiteY4" fmla="*/ 737 h 42163"/>
              <a:gd name="connsiteX5" fmla="*/ 100 w 105287"/>
              <a:gd name="connsiteY5" fmla="*/ 42012 h 4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87" h="42163">
                <a:moveTo>
                  <a:pt x="100" y="42012"/>
                </a:moveTo>
                <a:cubicBezTo>
                  <a:pt x="-2281" y="44393"/>
                  <a:pt x="38465" y="17935"/>
                  <a:pt x="55663" y="15025"/>
                </a:cubicBezTo>
                <a:cubicBezTo>
                  <a:pt x="72861" y="12115"/>
                  <a:pt x="96938" y="25873"/>
                  <a:pt x="103288" y="24550"/>
                </a:cubicBezTo>
                <a:cubicBezTo>
                  <a:pt x="109638" y="23227"/>
                  <a:pt x="99319" y="11056"/>
                  <a:pt x="93763" y="7087"/>
                </a:cubicBezTo>
                <a:cubicBezTo>
                  <a:pt x="88207" y="3118"/>
                  <a:pt x="84237" y="-1909"/>
                  <a:pt x="69950" y="737"/>
                </a:cubicBezTo>
                <a:cubicBezTo>
                  <a:pt x="55663" y="3383"/>
                  <a:pt x="2481" y="39631"/>
                  <a:pt x="100" y="4201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C742BBA8-CDE4-4D45-9A7F-A62A16DA9537}"/>
              </a:ext>
            </a:extLst>
          </p:cNvPr>
          <p:cNvSpPr/>
          <p:nvPr/>
        </p:nvSpPr>
        <p:spPr>
          <a:xfrm>
            <a:off x="5084902" y="4704804"/>
            <a:ext cx="401546" cy="270962"/>
          </a:xfrm>
          <a:custGeom>
            <a:avLst/>
            <a:gdLst>
              <a:gd name="connsiteX0" fmla="*/ 401498 w 401546"/>
              <a:gd name="connsiteY0" fmla="*/ 546 h 270962"/>
              <a:gd name="connsiteX1" fmla="*/ 295136 w 401546"/>
              <a:gd name="connsiteY1" fmla="*/ 87859 h 270962"/>
              <a:gd name="connsiteX2" fmla="*/ 179248 w 401546"/>
              <a:gd name="connsiteY2" fmla="*/ 168821 h 270962"/>
              <a:gd name="connsiteX3" fmla="*/ 1448 w 401546"/>
              <a:gd name="connsiteY3" fmla="*/ 270421 h 270962"/>
              <a:gd name="connsiteX4" fmla="*/ 90348 w 401546"/>
              <a:gd name="connsiteY4" fmla="*/ 211684 h 270962"/>
              <a:gd name="connsiteX5" fmla="*/ 222111 w 401546"/>
              <a:gd name="connsiteY5" fmla="*/ 127546 h 270962"/>
              <a:gd name="connsiteX6" fmla="*/ 307836 w 401546"/>
              <a:gd name="connsiteY6" fmla="*/ 54521 h 270962"/>
              <a:gd name="connsiteX7" fmla="*/ 401498 w 401546"/>
              <a:gd name="connsiteY7" fmla="*/ 546 h 27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546" h="270962">
                <a:moveTo>
                  <a:pt x="401498" y="546"/>
                </a:moveTo>
                <a:cubicBezTo>
                  <a:pt x="399381" y="6102"/>
                  <a:pt x="332178" y="59813"/>
                  <a:pt x="295136" y="87859"/>
                </a:cubicBezTo>
                <a:cubicBezTo>
                  <a:pt x="258094" y="115905"/>
                  <a:pt x="228196" y="138394"/>
                  <a:pt x="179248" y="168821"/>
                </a:cubicBezTo>
                <a:cubicBezTo>
                  <a:pt x="130300" y="199248"/>
                  <a:pt x="16265" y="263277"/>
                  <a:pt x="1448" y="270421"/>
                </a:cubicBezTo>
                <a:cubicBezTo>
                  <a:pt x="-13369" y="277565"/>
                  <a:pt x="90348" y="211684"/>
                  <a:pt x="90348" y="211684"/>
                </a:cubicBezTo>
                <a:cubicBezTo>
                  <a:pt x="127125" y="187872"/>
                  <a:pt x="185863" y="153740"/>
                  <a:pt x="222111" y="127546"/>
                </a:cubicBezTo>
                <a:cubicBezTo>
                  <a:pt x="258359" y="101352"/>
                  <a:pt x="279790" y="75952"/>
                  <a:pt x="307836" y="54521"/>
                </a:cubicBezTo>
                <a:cubicBezTo>
                  <a:pt x="335882" y="33090"/>
                  <a:pt x="403615" y="-5010"/>
                  <a:pt x="401498" y="54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E9850BF-9CAB-4D84-8E88-654D8831AD05}"/>
              </a:ext>
            </a:extLst>
          </p:cNvPr>
          <p:cNvSpPr/>
          <p:nvPr/>
        </p:nvSpPr>
        <p:spPr>
          <a:xfrm>
            <a:off x="5594342" y="4741508"/>
            <a:ext cx="79596" cy="87515"/>
          </a:xfrm>
          <a:custGeom>
            <a:avLst/>
            <a:gdLst>
              <a:gd name="connsiteX0" fmla="*/ 8 w 79596"/>
              <a:gd name="connsiteY0" fmla="*/ 355 h 87515"/>
              <a:gd name="connsiteX1" fmla="*/ 65096 w 79596"/>
              <a:gd name="connsiteY1" fmla="*/ 49567 h 87515"/>
              <a:gd name="connsiteX2" fmla="*/ 79383 w 79596"/>
              <a:gd name="connsiteY2" fmla="*/ 86080 h 87515"/>
              <a:gd name="connsiteX3" fmla="*/ 69858 w 79596"/>
              <a:gd name="connsiteY3" fmla="*/ 76555 h 87515"/>
              <a:gd name="connsiteX4" fmla="*/ 8 w 79596"/>
              <a:gd name="connsiteY4" fmla="*/ 355 h 8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6" h="87515">
                <a:moveTo>
                  <a:pt x="8" y="355"/>
                </a:moveTo>
                <a:cubicBezTo>
                  <a:pt x="-786" y="-4143"/>
                  <a:pt x="51867" y="35280"/>
                  <a:pt x="65096" y="49567"/>
                </a:cubicBezTo>
                <a:cubicBezTo>
                  <a:pt x="78325" y="63855"/>
                  <a:pt x="78589" y="81582"/>
                  <a:pt x="79383" y="86080"/>
                </a:cubicBezTo>
                <a:cubicBezTo>
                  <a:pt x="80177" y="90578"/>
                  <a:pt x="79118" y="83699"/>
                  <a:pt x="69858" y="76555"/>
                </a:cubicBezTo>
                <a:cubicBezTo>
                  <a:pt x="60598" y="69411"/>
                  <a:pt x="802" y="4853"/>
                  <a:pt x="8" y="35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46AD228F-CF86-4424-B02B-B0EA502E74FA}"/>
              </a:ext>
            </a:extLst>
          </p:cNvPr>
          <p:cNvSpPr/>
          <p:nvPr/>
        </p:nvSpPr>
        <p:spPr>
          <a:xfrm>
            <a:off x="5697654" y="4882991"/>
            <a:ext cx="115783" cy="79548"/>
          </a:xfrm>
          <a:custGeom>
            <a:avLst/>
            <a:gdLst>
              <a:gd name="connsiteX0" fmla="*/ 115771 w 115783"/>
              <a:gd name="connsiteY0" fmla="*/ 79534 h 79548"/>
              <a:gd name="connsiteX1" fmla="*/ 28459 w 115783"/>
              <a:gd name="connsiteY1" fmla="*/ 43022 h 79548"/>
              <a:gd name="connsiteX2" fmla="*/ 4646 w 115783"/>
              <a:gd name="connsiteY2" fmla="*/ 47784 h 79548"/>
              <a:gd name="connsiteX3" fmla="*/ 1471 w 115783"/>
              <a:gd name="connsiteY3" fmla="*/ 25559 h 79548"/>
              <a:gd name="connsiteX4" fmla="*/ 22109 w 115783"/>
              <a:gd name="connsiteY4" fmla="*/ 159 h 79548"/>
              <a:gd name="connsiteX5" fmla="*/ 34809 w 115783"/>
              <a:gd name="connsiteY5" fmla="*/ 38259 h 79548"/>
              <a:gd name="connsiteX6" fmla="*/ 115771 w 115783"/>
              <a:gd name="connsiteY6" fmla="*/ 79534 h 7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3" h="79548">
                <a:moveTo>
                  <a:pt x="115771" y="79534"/>
                </a:moveTo>
                <a:cubicBezTo>
                  <a:pt x="114713" y="80328"/>
                  <a:pt x="46980" y="48314"/>
                  <a:pt x="28459" y="43022"/>
                </a:cubicBezTo>
                <a:cubicBezTo>
                  <a:pt x="9938" y="37730"/>
                  <a:pt x="9144" y="50695"/>
                  <a:pt x="4646" y="47784"/>
                </a:cubicBezTo>
                <a:cubicBezTo>
                  <a:pt x="148" y="44873"/>
                  <a:pt x="-1439" y="33496"/>
                  <a:pt x="1471" y="25559"/>
                </a:cubicBezTo>
                <a:cubicBezTo>
                  <a:pt x="4381" y="17622"/>
                  <a:pt x="16553" y="-1958"/>
                  <a:pt x="22109" y="159"/>
                </a:cubicBezTo>
                <a:cubicBezTo>
                  <a:pt x="27665" y="2276"/>
                  <a:pt x="21580" y="26353"/>
                  <a:pt x="34809" y="38259"/>
                </a:cubicBezTo>
                <a:cubicBezTo>
                  <a:pt x="48038" y="50165"/>
                  <a:pt x="116829" y="78740"/>
                  <a:pt x="115771" y="7953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6F2C3A5F-9772-471B-9885-2A9552B20577}"/>
              </a:ext>
            </a:extLst>
          </p:cNvPr>
          <p:cNvSpPr/>
          <p:nvPr/>
        </p:nvSpPr>
        <p:spPr>
          <a:xfrm>
            <a:off x="5240090" y="4864086"/>
            <a:ext cx="256526" cy="411189"/>
          </a:xfrm>
          <a:custGeom>
            <a:avLst/>
            <a:gdLst>
              <a:gd name="connsiteX0" fmla="*/ 255835 w 256526"/>
              <a:gd name="connsiteY0" fmla="*/ 14302 h 411189"/>
              <a:gd name="connsiteX1" fmla="*/ 200273 w 256526"/>
              <a:gd name="connsiteY1" fmla="*/ 4777 h 411189"/>
              <a:gd name="connsiteX2" fmla="*/ 117723 w 256526"/>
              <a:gd name="connsiteY2" fmla="*/ 87327 h 411189"/>
              <a:gd name="connsiteX3" fmla="*/ 38348 w 256526"/>
              <a:gd name="connsiteY3" fmla="*/ 341327 h 411189"/>
              <a:gd name="connsiteX4" fmla="*/ 248 w 256526"/>
              <a:gd name="connsiteY4" fmla="*/ 411177 h 411189"/>
              <a:gd name="connsiteX5" fmla="*/ 25648 w 256526"/>
              <a:gd name="connsiteY5" fmla="*/ 338152 h 411189"/>
              <a:gd name="connsiteX6" fmla="*/ 95498 w 256526"/>
              <a:gd name="connsiteY6" fmla="*/ 149239 h 411189"/>
              <a:gd name="connsiteX7" fmla="*/ 162173 w 256526"/>
              <a:gd name="connsiteY7" fmla="*/ 50814 h 411189"/>
              <a:gd name="connsiteX8" fmla="*/ 255835 w 256526"/>
              <a:gd name="connsiteY8" fmla="*/ 14302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526" h="411189">
                <a:moveTo>
                  <a:pt x="255835" y="14302"/>
                </a:moveTo>
                <a:cubicBezTo>
                  <a:pt x="262185" y="6629"/>
                  <a:pt x="223292" y="-7394"/>
                  <a:pt x="200273" y="4777"/>
                </a:cubicBezTo>
                <a:cubicBezTo>
                  <a:pt x="177254" y="16948"/>
                  <a:pt x="144711" y="31235"/>
                  <a:pt x="117723" y="87327"/>
                </a:cubicBezTo>
                <a:cubicBezTo>
                  <a:pt x="90735" y="143419"/>
                  <a:pt x="57927" y="287352"/>
                  <a:pt x="38348" y="341327"/>
                </a:cubicBezTo>
                <a:cubicBezTo>
                  <a:pt x="18769" y="395302"/>
                  <a:pt x="2365" y="411706"/>
                  <a:pt x="248" y="411177"/>
                </a:cubicBezTo>
                <a:cubicBezTo>
                  <a:pt x="-1869" y="410648"/>
                  <a:pt x="9773" y="381808"/>
                  <a:pt x="25648" y="338152"/>
                </a:cubicBezTo>
                <a:cubicBezTo>
                  <a:pt x="41523" y="294496"/>
                  <a:pt x="72744" y="197129"/>
                  <a:pt x="95498" y="149239"/>
                </a:cubicBezTo>
                <a:cubicBezTo>
                  <a:pt x="118252" y="101349"/>
                  <a:pt x="138096" y="73568"/>
                  <a:pt x="162173" y="50814"/>
                </a:cubicBezTo>
                <a:cubicBezTo>
                  <a:pt x="186250" y="28060"/>
                  <a:pt x="249485" y="21975"/>
                  <a:pt x="255835" y="1430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BF4687AA-628B-4B70-B382-D9CEF3A1E446}"/>
              </a:ext>
            </a:extLst>
          </p:cNvPr>
          <p:cNvSpPr/>
          <p:nvPr/>
        </p:nvSpPr>
        <p:spPr>
          <a:xfrm>
            <a:off x="5230465" y="4827676"/>
            <a:ext cx="254488" cy="476122"/>
          </a:xfrm>
          <a:custGeom>
            <a:avLst/>
            <a:gdLst>
              <a:gd name="connsiteX0" fmla="*/ 254348 w 254488"/>
              <a:gd name="connsiteY0" fmla="*/ 1499 h 476122"/>
              <a:gd name="connsiteX1" fmla="*/ 81310 w 254488"/>
              <a:gd name="connsiteY1" fmla="*/ 172949 h 476122"/>
              <a:gd name="connsiteX2" fmla="*/ 348 w 254488"/>
              <a:gd name="connsiteY2" fmla="*/ 474574 h 476122"/>
              <a:gd name="connsiteX3" fmla="*/ 54323 w 254488"/>
              <a:gd name="connsiteY3" fmla="*/ 282487 h 476122"/>
              <a:gd name="connsiteX4" fmla="*/ 109885 w 254488"/>
              <a:gd name="connsiteY4" fmla="*/ 99924 h 476122"/>
              <a:gd name="connsiteX5" fmla="*/ 254348 w 254488"/>
              <a:gd name="connsiteY5" fmla="*/ 1499 h 47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488" h="476122">
                <a:moveTo>
                  <a:pt x="254348" y="1499"/>
                </a:moveTo>
                <a:cubicBezTo>
                  <a:pt x="249586" y="13670"/>
                  <a:pt x="123643" y="94103"/>
                  <a:pt x="81310" y="172949"/>
                </a:cubicBezTo>
                <a:cubicBezTo>
                  <a:pt x="38977" y="251795"/>
                  <a:pt x="4846" y="456318"/>
                  <a:pt x="348" y="474574"/>
                </a:cubicBezTo>
                <a:cubicBezTo>
                  <a:pt x="-4150" y="492830"/>
                  <a:pt x="36067" y="344928"/>
                  <a:pt x="54323" y="282487"/>
                </a:cubicBezTo>
                <a:cubicBezTo>
                  <a:pt x="72579" y="220046"/>
                  <a:pt x="78400" y="145961"/>
                  <a:pt x="109885" y="99924"/>
                </a:cubicBezTo>
                <a:cubicBezTo>
                  <a:pt x="141370" y="53887"/>
                  <a:pt x="259110" y="-10672"/>
                  <a:pt x="254348" y="149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AF3358C5-F40A-4312-92D9-8D02C43FFBBF}"/>
              </a:ext>
            </a:extLst>
          </p:cNvPr>
          <p:cNvSpPr/>
          <p:nvPr/>
        </p:nvSpPr>
        <p:spPr>
          <a:xfrm>
            <a:off x="5440574" y="4927583"/>
            <a:ext cx="113257" cy="46235"/>
          </a:xfrm>
          <a:custGeom>
            <a:avLst/>
            <a:gdLst>
              <a:gd name="connsiteX0" fmla="*/ 112501 w 113257"/>
              <a:gd name="connsiteY0" fmla="*/ 34942 h 46235"/>
              <a:gd name="connsiteX1" fmla="*/ 74401 w 113257"/>
              <a:gd name="connsiteY1" fmla="*/ 17 h 46235"/>
              <a:gd name="connsiteX2" fmla="*/ 41064 w 113257"/>
              <a:gd name="connsiteY2" fmla="*/ 30180 h 46235"/>
              <a:gd name="connsiteX3" fmla="*/ 10901 w 113257"/>
              <a:gd name="connsiteY3" fmla="*/ 23830 h 46235"/>
              <a:gd name="connsiteX4" fmla="*/ 1376 w 113257"/>
              <a:gd name="connsiteY4" fmla="*/ 46055 h 46235"/>
              <a:gd name="connsiteX5" fmla="*/ 37889 w 113257"/>
              <a:gd name="connsiteY5" fmla="*/ 9542 h 46235"/>
              <a:gd name="connsiteX6" fmla="*/ 112501 w 113257"/>
              <a:gd name="connsiteY6" fmla="*/ 34942 h 4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57" h="46235">
                <a:moveTo>
                  <a:pt x="112501" y="34942"/>
                </a:moveTo>
                <a:cubicBezTo>
                  <a:pt x="118586" y="33355"/>
                  <a:pt x="86307" y="811"/>
                  <a:pt x="74401" y="17"/>
                </a:cubicBezTo>
                <a:cubicBezTo>
                  <a:pt x="62495" y="-777"/>
                  <a:pt x="51647" y="26211"/>
                  <a:pt x="41064" y="30180"/>
                </a:cubicBezTo>
                <a:cubicBezTo>
                  <a:pt x="30481" y="34149"/>
                  <a:pt x="17516" y="21184"/>
                  <a:pt x="10901" y="23830"/>
                </a:cubicBezTo>
                <a:cubicBezTo>
                  <a:pt x="4286" y="26476"/>
                  <a:pt x="-3122" y="48436"/>
                  <a:pt x="1376" y="46055"/>
                </a:cubicBezTo>
                <a:cubicBezTo>
                  <a:pt x="5874" y="43674"/>
                  <a:pt x="24924" y="15098"/>
                  <a:pt x="37889" y="9542"/>
                </a:cubicBezTo>
                <a:cubicBezTo>
                  <a:pt x="50854" y="3986"/>
                  <a:pt x="106416" y="36529"/>
                  <a:pt x="112501" y="3494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DB887EF4-3F35-4627-8177-BF4EF7E6B2FF}"/>
              </a:ext>
            </a:extLst>
          </p:cNvPr>
          <p:cNvSpPr/>
          <p:nvPr/>
        </p:nvSpPr>
        <p:spPr>
          <a:xfrm>
            <a:off x="5480828" y="4321158"/>
            <a:ext cx="371117" cy="293072"/>
          </a:xfrm>
          <a:custGeom>
            <a:avLst/>
            <a:gdLst>
              <a:gd name="connsiteX0" fmla="*/ 59547 w 371117"/>
              <a:gd name="connsiteY0" fmla="*/ 292117 h 293072"/>
              <a:gd name="connsiteX1" fmla="*/ 40497 w 371117"/>
              <a:gd name="connsiteY1" fmla="*/ 169880 h 293072"/>
              <a:gd name="connsiteX2" fmla="*/ 21447 w 371117"/>
              <a:gd name="connsiteY2" fmla="*/ 131780 h 293072"/>
              <a:gd name="connsiteX3" fmla="*/ 10335 w 371117"/>
              <a:gd name="connsiteY3" fmla="*/ 96855 h 293072"/>
              <a:gd name="connsiteX4" fmla="*/ 45260 w 371117"/>
              <a:gd name="connsiteY4" fmla="*/ 52405 h 293072"/>
              <a:gd name="connsiteX5" fmla="*/ 115110 w 371117"/>
              <a:gd name="connsiteY5" fmla="*/ 27005 h 293072"/>
              <a:gd name="connsiteX6" fmla="*/ 159560 w 371117"/>
              <a:gd name="connsiteY6" fmla="*/ 27005 h 293072"/>
              <a:gd name="connsiteX7" fmla="*/ 257985 w 371117"/>
              <a:gd name="connsiteY7" fmla="*/ 55580 h 293072"/>
              <a:gd name="connsiteX8" fmla="*/ 299260 w 371117"/>
              <a:gd name="connsiteY8" fmla="*/ 103205 h 293072"/>
              <a:gd name="connsiteX9" fmla="*/ 323072 w 371117"/>
              <a:gd name="connsiteY9" fmla="*/ 187342 h 293072"/>
              <a:gd name="connsiteX10" fmla="*/ 329422 w 371117"/>
              <a:gd name="connsiteY10" fmla="*/ 223855 h 293072"/>
              <a:gd name="connsiteX11" fmla="*/ 357997 w 371117"/>
              <a:gd name="connsiteY11" fmla="*/ 268305 h 293072"/>
              <a:gd name="connsiteX12" fmla="*/ 370697 w 371117"/>
              <a:gd name="connsiteY12" fmla="*/ 246080 h 293072"/>
              <a:gd name="connsiteX13" fmla="*/ 343710 w 371117"/>
              <a:gd name="connsiteY13" fmla="*/ 192105 h 293072"/>
              <a:gd name="connsiteX14" fmla="*/ 300847 w 371117"/>
              <a:gd name="connsiteY14" fmla="*/ 84155 h 293072"/>
              <a:gd name="connsiteX15" fmla="*/ 224647 w 371117"/>
              <a:gd name="connsiteY15" fmla="*/ 23830 h 293072"/>
              <a:gd name="connsiteX16" fmla="*/ 142097 w 371117"/>
              <a:gd name="connsiteY16" fmla="*/ 1605 h 293072"/>
              <a:gd name="connsiteX17" fmla="*/ 69072 w 371117"/>
              <a:gd name="connsiteY17" fmla="*/ 9542 h 293072"/>
              <a:gd name="connsiteX18" fmla="*/ 8747 w 371117"/>
              <a:gd name="connsiteY18" fmla="*/ 71455 h 293072"/>
              <a:gd name="connsiteX19" fmla="*/ 3985 w 371117"/>
              <a:gd name="connsiteY19" fmla="*/ 96855 h 293072"/>
              <a:gd name="connsiteX20" fmla="*/ 59547 w 371117"/>
              <a:gd name="connsiteY20" fmla="*/ 292117 h 29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7" h="293072">
                <a:moveTo>
                  <a:pt x="59547" y="292117"/>
                </a:moveTo>
                <a:cubicBezTo>
                  <a:pt x="65632" y="304288"/>
                  <a:pt x="46847" y="196603"/>
                  <a:pt x="40497" y="169880"/>
                </a:cubicBezTo>
                <a:cubicBezTo>
                  <a:pt x="34147" y="143157"/>
                  <a:pt x="26474" y="143951"/>
                  <a:pt x="21447" y="131780"/>
                </a:cubicBezTo>
                <a:cubicBezTo>
                  <a:pt x="16420" y="119609"/>
                  <a:pt x="6366" y="110084"/>
                  <a:pt x="10335" y="96855"/>
                </a:cubicBezTo>
                <a:cubicBezTo>
                  <a:pt x="14304" y="83626"/>
                  <a:pt x="27798" y="64047"/>
                  <a:pt x="45260" y="52405"/>
                </a:cubicBezTo>
                <a:cubicBezTo>
                  <a:pt x="62722" y="40763"/>
                  <a:pt x="96060" y="31238"/>
                  <a:pt x="115110" y="27005"/>
                </a:cubicBezTo>
                <a:cubicBezTo>
                  <a:pt x="134160" y="22772"/>
                  <a:pt x="135748" y="22243"/>
                  <a:pt x="159560" y="27005"/>
                </a:cubicBezTo>
                <a:cubicBezTo>
                  <a:pt x="183372" y="31767"/>
                  <a:pt x="234702" y="42880"/>
                  <a:pt x="257985" y="55580"/>
                </a:cubicBezTo>
                <a:cubicBezTo>
                  <a:pt x="281268" y="68280"/>
                  <a:pt x="288412" y="81245"/>
                  <a:pt x="299260" y="103205"/>
                </a:cubicBezTo>
                <a:cubicBezTo>
                  <a:pt x="310108" y="125165"/>
                  <a:pt x="318045" y="167234"/>
                  <a:pt x="323072" y="187342"/>
                </a:cubicBezTo>
                <a:cubicBezTo>
                  <a:pt x="328099" y="207450"/>
                  <a:pt x="323601" y="210361"/>
                  <a:pt x="329422" y="223855"/>
                </a:cubicBezTo>
                <a:cubicBezTo>
                  <a:pt x="335243" y="237349"/>
                  <a:pt x="351118" y="264601"/>
                  <a:pt x="357997" y="268305"/>
                </a:cubicBezTo>
                <a:cubicBezTo>
                  <a:pt x="364876" y="272009"/>
                  <a:pt x="373078" y="258780"/>
                  <a:pt x="370697" y="246080"/>
                </a:cubicBezTo>
                <a:cubicBezTo>
                  <a:pt x="368316" y="233380"/>
                  <a:pt x="355352" y="219092"/>
                  <a:pt x="343710" y="192105"/>
                </a:cubicBezTo>
                <a:cubicBezTo>
                  <a:pt x="332068" y="165118"/>
                  <a:pt x="320691" y="112201"/>
                  <a:pt x="300847" y="84155"/>
                </a:cubicBezTo>
                <a:cubicBezTo>
                  <a:pt x="281003" y="56109"/>
                  <a:pt x="251105" y="37588"/>
                  <a:pt x="224647" y="23830"/>
                </a:cubicBezTo>
                <a:cubicBezTo>
                  <a:pt x="198189" y="10072"/>
                  <a:pt x="168026" y="3986"/>
                  <a:pt x="142097" y="1605"/>
                </a:cubicBezTo>
                <a:cubicBezTo>
                  <a:pt x="116168" y="-776"/>
                  <a:pt x="91297" y="-2100"/>
                  <a:pt x="69072" y="9542"/>
                </a:cubicBezTo>
                <a:cubicBezTo>
                  <a:pt x="46847" y="21184"/>
                  <a:pt x="19595" y="56903"/>
                  <a:pt x="8747" y="71455"/>
                </a:cubicBezTo>
                <a:cubicBezTo>
                  <a:pt x="-2101" y="86007"/>
                  <a:pt x="-1836" y="62724"/>
                  <a:pt x="3985" y="96855"/>
                </a:cubicBezTo>
                <a:cubicBezTo>
                  <a:pt x="9806" y="130986"/>
                  <a:pt x="53462" y="279946"/>
                  <a:pt x="59547" y="29211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A7A860A7-2FE2-4E4B-9718-FC8B623D1FB8}"/>
              </a:ext>
            </a:extLst>
          </p:cNvPr>
          <p:cNvSpPr/>
          <p:nvPr/>
        </p:nvSpPr>
        <p:spPr>
          <a:xfrm>
            <a:off x="5562599" y="4599104"/>
            <a:ext cx="122240" cy="54020"/>
          </a:xfrm>
          <a:custGeom>
            <a:avLst/>
            <a:gdLst>
              <a:gd name="connsiteX0" fmla="*/ 122239 w 122240"/>
              <a:gd name="connsiteY0" fmla="*/ 1471 h 54020"/>
              <a:gd name="connsiteX1" fmla="*/ 53976 w 122240"/>
              <a:gd name="connsiteY1" fmla="*/ 7821 h 54020"/>
              <a:gd name="connsiteX2" fmla="*/ 1 w 122240"/>
              <a:gd name="connsiteY2" fmla="*/ 53859 h 54020"/>
              <a:gd name="connsiteX3" fmla="*/ 55564 w 122240"/>
              <a:gd name="connsiteY3" fmla="*/ 23696 h 54020"/>
              <a:gd name="connsiteX4" fmla="*/ 122239 w 122240"/>
              <a:gd name="connsiteY4" fmla="*/ 1471 h 5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40" h="54020">
                <a:moveTo>
                  <a:pt x="122239" y="1471"/>
                </a:moveTo>
                <a:cubicBezTo>
                  <a:pt x="121974" y="-1175"/>
                  <a:pt x="74349" y="-910"/>
                  <a:pt x="53976" y="7821"/>
                </a:cubicBezTo>
                <a:cubicBezTo>
                  <a:pt x="33603" y="16552"/>
                  <a:pt x="-264" y="51213"/>
                  <a:pt x="1" y="53859"/>
                </a:cubicBezTo>
                <a:cubicBezTo>
                  <a:pt x="266" y="56505"/>
                  <a:pt x="36779" y="25813"/>
                  <a:pt x="55564" y="23696"/>
                </a:cubicBezTo>
                <a:cubicBezTo>
                  <a:pt x="74349" y="21579"/>
                  <a:pt x="122504" y="4117"/>
                  <a:pt x="122239" y="147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3BF85734-FD63-4489-9422-85196C526EB2}"/>
              </a:ext>
            </a:extLst>
          </p:cNvPr>
          <p:cNvSpPr/>
          <p:nvPr/>
        </p:nvSpPr>
        <p:spPr>
          <a:xfrm>
            <a:off x="5667295" y="4431954"/>
            <a:ext cx="11894" cy="221175"/>
          </a:xfrm>
          <a:custGeom>
            <a:avLst/>
            <a:gdLst>
              <a:gd name="connsiteX0" fmla="*/ 6430 w 11894"/>
              <a:gd name="connsiteY0" fmla="*/ 221009 h 221175"/>
              <a:gd name="connsiteX1" fmla="*/ 80 w 11894"/>
              <a:gd name="connsiteY1" fmla="*/ 11459 h 221175"/>
              <a:gd name="connsiteX2" fmla="*/ 11193 w 11894"/>
              <a:gd name="connsiteY2" fmla="*/ 46384 h 221175"/>
              <a:gd name="connsiteX3" fmla="*/ 6430 w 11894"/>
              <a:gd name="connsiteY3" fmla="*/ 221009 h 2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4" h="221175">
                <a:moveTo>
                  <a:pt x="6430" y="221009"/>
                </a:moveTo>
                <a:cubicBezTo>
                  <a:pt x="4578" y="215188"/>
                  <a:pt x="-714" y="40563"/>
                  <a:pt x="80" y="11459"/>
                </a:cubicBezTo>
                <a:cubicBezTo>
                  <a:pt x="874" y="-17645"/>
                  <a:pt x="8547" y="14105"/>
                  <a:pt x="11193" y="46384"/>
                </a:cubicBezTo>
                <a:cubicBezTo>
                  <a:pt x="13839" y="78663"/>
                  <a:pt x="8282" y="226830"/>
                  <a:pt x="6430" y="22100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A69A5F59-D514-4C93-B82E-93978F26F447}"/>
              </a:ext>
            </a:extLst>
          </p:cNvPr>
          <p:cNvSpPr/>
          <p:nvPr/>
        </p:nvSpPr>
        <p:spPr>
          <a:xfrm>
            <a:off x="5775958" y="4425709"/>
            <a:ext cx="75567" cy="225681"/>
          </a:xfrm>
          <a:custGeom>
            <a:avLst/>
            <a:gdLst>
              <a:gd name="connsiteX0" fmla="*/ 5717 w 75567"/>
              <a:gd name="connsiteY0" fmla="*/ 241 h 225681"/>
              <a:gd name="connsiteX1" fmla="*/ 15242 w 75567"/>
              <a:gd name="connsiteY1" fmla="*/ 95491 h 225681"/>
              <a:gd name="connsiteX2" fmla="*/ 75567 w 75567"/>
              <a:gd name="connsiteY2" fmla="*/ 152641 h 225681"/>
              <a:gd name="connsiteX3" fmla="*/ 15242 w 75567"/>
              <a:gd name="connsiteY3" fmla="*/ 133591 h 225681"/>
              <a:gd name="connsiteX4" fmla="*/ 13655 w 75567"/>
              <a:gd name="connsiteY4" fmla="*/ 225666 h 225681"/>
              <a:gd name="connsiteX5" fmla="*/ 955 w 75567"/>
              <a:gd name="connsiteY5" fmla="*/ 125654 h 225681"/>
              <a:gd name="connsiteX6" fmla="*/ 5717 w 75567"/>
              <a:gd name="connsiteY6" fmla="*/ 241 h 22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67" h="225681">
                <a:moveTo>
                  <a:pt x="5717" y="241"/>
                </a:moveTo>
                <a:cubicBezTo>
                  <a:pt x="8098" y="-4786"/>
                  <a:pt x="3600" y="70091"/>
                  <a:pt x="15242" y="95491"/>
                </a:cubicBezTo>
                <a:cubicBezTo>
                  <a:pt x="26884" y="120891"/>
                  <a:pt x="75567" y="146291"/>
                  <a:pt x="75567" y="152641"/>
                </a:cubicBezTo>
                <a:cubicBezTo>
                  <a:pt x="75567" y="158991"/>
                  <a:pt x="25561" y="121420"/>
                  <a:pt x="15242" y="133591"/>
                </a:cubicBezTo>
                <a:cubicBezTo>
                  <a:pt x="4923" y="145762"/>
                  <a:pt x="16036" y="226989"/>
                  <a:pt x="13655" y="225666"/>
                </a:cubicBezTo>
                <a:cubicBezTo>
                  <a:pt x="11274" y="224343"/>
                  <a:pt x="4130" y="159785"/>
                  <a:pt x="955" y="125654"/>
                </a:cubicBezTo>
                <a:cubicBezTo>
                  <a:pt x="-2220" y="91523"/>
                  <a:pt x="3336" y="5268"/>
                  <a:pt x="5717" y="24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C6700055-0021-48A2-A7A0-F337F31FBFE9}"/>
              </a:ext>
            </a:extLst>
          </p:cNvPr>
          <p:cNvSpPr/>
          <p:nvPr/>
        </p:nvSpPr>
        <p:spPr>
          <a:xfrm>
            <a:off x="5673677" y="4550215"/>
            <a:ext cx="115937" cy="63138"/>
          </a:xfrm>
          <a:custGeom>
            <a:avLst/>
            <a:gdLst>
              <a:gd name="connsiteX0" fmla="*/ 48 w 115937"/>
              <a:gd name="connsiteY0" fmla="*/ 63060 h 63138"/>
              <a:gd name="connsiteX1" fmla="*/ 36561 w 115937"/>
              <a:gd name="connsiteY1" fmla="*/ 5910 h 63138"/>
              <a:gd name="connsiteX2" fmla="*/ 71486 w 115937"/>
              <a:gd name="connsiteY2" fmla="*/ 4323 h 63138"/>
              <a:gd name="connsiteX3" fmla="*/ 115936 w 115937"/>
              <a:gd name="connsiteY3" fmla="*/ 28135 h 63138"/>
              <a:gd name="connsiteX4" fmla="*/ 73073 w 115937"/>
              <a:gd name="connsiteY4" fmla="*/ 18610 h 63138"/>
              <a:gd name="connsiteX5" fmla="*/ 44498 w 115937"/>
              <a:gd name="connsiteY5" fmla="*/ 18610 h 63138"/>
              <a:gd name="connsiteX6" fmla="*/ 48 w 115937"/>
              <a:gd name="connsiteY6" fmla="*/ 63060 h 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37" h="63138">
                <a:moveTo>
                  <a:pt x="48" y="63060"/>
                </a:moveTo>
                <a:cubicBezTo>
                  <a:pt x="-1275" y="60943"/>
                  <a:pt x="24655" y="15699"/>
                  <a:pt x="36561" y="5910"/>
                </a:cubicBezTo>
                <a:cubicBezTo>
                  <a:pt x="48467" y="-3879"/>
                  <a:pt x="58257" y="619"/>
                  <a:pt x="71486" y="4323"/>
                </a:cubicBezTo>
                <a:cubicBezTo>
                  <a:pt x="84715" y="8027"/>
                  <a:pt x="115672" y="25754"/>
                  <a:pt x="115936" y="28135"/>
                </a:cubicBezTo>
                <a:cubicBezTo>
                  <a:pt x="116200" y="30516"/>
                  <a:pt x="84979" y="20197"/>
                  <a:pt x="73073" y="18610"/>
                </a:cubicBezTo>
                <a:cubicBezTo>
                  <a:pt x="61167" y="17023"/>
                  <a:pt x="54552" y="13583"/>
                  <a:pt x="44498" y="18610"/>
                </a:cubicBezTo>
                <a:cubicBezTo>
                  <a:pt x="34444" y="23637"/>
                  <a:pt x="1371" y="65177"/>
                  <a:pt x="48" y="6306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B32BDDE3-311F-4FA4-998B-296032978714}"/>
              </a:ext>
            </a:extLst>
          </p:cNvPr>
          <p:cNvSpPr/>
          <p:nvPr/>
        </p:nvSpPr>
        <p:spPr>
          <a:xfrm>
            <a:off x="5665080" y="4617505"/>
            <a:ext cx="130971" cy="81495"/>
          </a:xfrm>
          <a:custGeom>
            <a:avLst/>
            <a:gdLst>
              <a:gd name="connsiteX0" fmla="*/ 708 w 130971"/>
              <a:gd name="connsiteY0" fmla="*/ 81495 h 81495"/>
              <a:gd name="connsiteX1" fmla="*/ 16583 w 130971"/>
              <a:gd name="connsiteY1" fmla="*/ 24345 h 81495"/>
              <a:gd name="connsiteX2" fmla="*/ 48333 w 130971"/>
              <a:gd name="connsiteY2" fmla="*/ 5295 h 81495"/>
              <a:gd name="connsiteX3" fmla="*/ 102308 w 130971"/>
              <a:gd name="connsiteY3" fmla="*/ 2120 h 81495"/>
              <a:gd name="connsiteX4" fmla="*/ 130883 w 130971"/>
              <a:gd name="connsiteY4" fmla="*/ 33870 h 81495"/>
              <a:gd name="connsiteX5" fmla="*/ 110245 w 130971"/>
              <a:gd name="connsiteY5" fmla="*/ 22758 h 81495"/>
              <a:gd name="connsiteX6" fmla="*/ 81670 w 130971"/>
              <a:gd name="connsiteY6" fmla="*/ 14820 h 81495"/>
              <a:gd name="connsiteX7" fmla="*/ 38808 w 130971"/>
              <a:gd name="connsiteY7" fmla="*/ 24345 h 81495"/>
              <a:gd name="connsiteX8" fmla="*/ 708 w 130971"/>
              <a:gd name="connsiteY8" fmla="*/ 81495 h 8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71" h="81495">
                <a:moveTo>
                  <a:pt x="708" y="81495"/>
                </a:moveTo>
                <a:cubicBezTo>
                  <a:pt x="-2996" y="81495"/>
                  <a:pt x="8646" y="37045"/>
                  <a:pt x="16583" y="24345"/>
                </a:cubicBezTo>
                <a:cubicBezTo>
                  <a:pt x="24520" y="11645"/>
                  <a:pt x="34046" y="8999"/>
                  <a:pt x="48333" y="5295"/>
                </a:cubicBezTo>
                <a:cubicBezTo>
                  <a:pt x="62620" y="1591"/>
                  <a:pt x="88550" y="-2642"/>
                  <a:pt x="102308" y="2120"/>
                </a:cubicBezTo>
                <a:cubicBezTo>
                  <a:pt x="116066" y="6882"/>
                  <a:pt x="129560" y="30430"/>
                  <a:pt x="130883" y="33870"/>
                </a:cubicBezTo>
                <a:cubicBezTo>
                  <a:pt x="132206" y="37310"/>
                  <a:pt x="118447" y="25933"/>
                  <a:pt x="110245" y="22758"/>
                </a:cubicBezTo>
                <a:cubicBezTo>
                  <a:pt x="102043" y="19583"/>
                  <a:pt x="93576" y="14556"/>
                  <a:pt x="81670" y="14820"/>
                </a:cubicBezTo>
                <a:cubicBezTo>
                  <a:pt x="69764" y="15084"/>
                  <a:pt x="50979" y="17466"/>
                  <a:pt x="38808" y="24345"/>
                </a:cubicBezTo>
                <a:cubicBezTo>
                  <a:pt x="26637" y="31224"/>
                  <a:pt x="4412" y="81495"/>
                  <a:pt x="708" y="8149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ECF3E769-3B77-4B1C-8A73-3A576DE5F695}"/>
              </a:ext>
            </a:extLst>
          </p:cNvPr>
          <p:cNvSpPr/>
          <p:nvPr/>
        </p:nvSpPr>
        <p:spPr>
          <a:xfrm>
            <a:off x="5670492" y="4692095"/>
            <a:ext cx="54033" cy="52943"/>
          </a:xfrm>
          <a:custGeom>
            <a:avLst/>
            <a:gdLst>
              <a:gd name="connsiteX0" fmla="*/ 54033 w 54033"/>
              <a:gd name="connsiteY0" fmla="*/ 52943 h 52943"/>
              <a:gd name="connsiteX1" fmla="*/ 58 w 54033"/>
              <a:gd name="connsiteY1" fmla="*/ 555 h 52943"/>
              <a:gd name="connsiteX2" fmla="*/ 54033 w 54033"/>
              <a:gd name="connsiteY2" fmla="*/ 52943 h 5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33" h="52943">
                <a:moveTo>
                  <a:pt x="54033" y="52943"/>
                </a:moveTo>
                <a:cubicBezTo>
                  <a:pt x="54033" y="52943"/>
                  <a:pt x="2175" y="7434"/>
                  <a:pt x="58" y="555"/>
                </a:cubicBezTo>
                <a:cubicBezTo>
                  <a:pt x="-2059" y="-6324"/>
                  <a:pt x="54033" y="52943"/>
                  <a:pt x="54033" y="5294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BE0110D2-C2B5-4CE0-B408-F28836D0C342}"/>
              </a:ext>
            </a:extLst>
          </p:cNvPr>
          <p:cNvSpPr/>
          <p:nvPr/>
        </p:nvSpPr>
        <p:spPr>
          <a:xfrm>
            <a:off x="5678253" y="4084286"/>
            <a:ext cx="278752" cy="356260"/>
          </a:xfrm>
          <a:custGeom>
            <a:avLst/>
            <a:gdLst>
              <a:gd name="connsiteX0" fmla="*/ 235 w 278752"/>
              <a:gd name="connsiteY0" fmla="*/ 354364 h 356260"/>
              <a:gd name="connsiteX1" fmla="*/ 65322 w 278752"/>
              <a:gd name="connsiteY1" fmla="*/ 268639 h 356260"/>
              <a:gd name="connsiteX2" fmla="*/ 85960 w 278752"/>
              <a:gd name="connsiteY2" fmla="*/ 73377 h 356260"/>
              <a:gd name="connsiteX3" fmla="*/ 125647 w 278752"/>
              <a:gd name="connsiteY3" fmla="*/ 35277 h 356260"/>
              <a:gd name="connsiteX4" fmla="*/ 201847 w 278752"/>
              <a:gd name="connsiteY4" fmla="*/ 352 h 356260"/>
              <a:gd name="connsiteX5" fmla="*/ 268522 w 278752"/>
              <a:gd name="connsiteY5" fmla="*/ 57502 h 356260"/>
              <a:gd name="connsiteX6" fmla="*/ 278047 w 278752"/>
              <a:gd name="connsiteY6" fmla="*/ 205139 h 356260"/>
              <a:gd name="connsiteX7" fmla="*/ 263760 w 278752"/>
              <a:gd name="connsiteY7" fmla="*/ 109889 h 356260"/>
              <a:gd name="connsiteX8" fmla="*/ 254235 w 278752"/>
              <a:gd name="connsiteY8" fmla="*/ 70202 h 356260"/>
              <a:gd name="connsiteX9" fmla="*/ 206610 w 278752"/>
              <a:gd name="connsiteY9" fmla="*/ 24164 h 356260"/>
              <a:gd name="connsiteX10" fmla="*/ 116122 w 278752"/>
              <a:gd name="connsiteY10" fmla="*/ 55914 h 356260"/>
              <a:gd name="connsiteX11" fmla="*/ 70085 w 278752"/>
              <a:gd name="connsiteY11" fmla="*/ 233714 h 356260"/>
              <a:gd name="connsiteX12" fmla="*/ 89135 w 278752"/>
              <a:gd name="connsiteY12" fmla="*/ 324202 h 356260"/>
              <a:gd name="connsiteX13" fmla="*/ 44685 w 278752"/>
              <a:gd name="connsiteY13" fmla="*/ 328964 h 356260"/>
              <a:gd name="connsiteX14" fmla="*/ 235 w 278752"/>
              <a:gd name="connsiteY14" fmla="*/ 354364 h 3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752" h="356260">
                <a:moveTo>
                  <a:pt x="235" y="354364"/>
                </a:moveTo>
                <a:cubicBezTo>
                  <a:pt x="3675" y="344310"/>
                  <a:pt x="51035" y="315470"/>
                  <a:pt x="65322" y="268639"/>
                </a:cubicBezTo>
                <a:cubicBezTo>
                  <a:pt x="79609" y="221808"/>
                  <a:pt x="75906" y="112271"/>
                  <a:pt x="85960" y="73377"/>
                </a:cubicBezTo>
                <a:cubicBezTo>
                  <a:pt x="96014" y="34483"/>
                  <a:pt x="106333" y="47448"/>
                  <a:pt x="125647" y="35277"/>
                </a:cubicBezTo>
                <a:cubicBezTo>
                  <a:pt x="144962" y="23106"/>
                  <a:pt x="178035" y="-3352"/>
                  <a:pt x="201847" y="352"/>
                </a:cubicBezTo>
                <a:cubicBezTo>
                  <a:pt x="225660" y="4056"/>
                  <a:pt x="255822" y="23371"/>
                  <a:pt x="268522" y="57502"/>
                </a:cubicBezTo>
                <a:cubicBezTo>
                  <a:pt x="281222" y="91633"/>
                  <a:pt x="278841" y="196408"/>
                  <a:pt x="278047" y="205139"/>
                </a:cubicBezTo>
                <a:cubicBezTo>
                  <a:pt x="277253" y="213870"/>
                  <a:pt x="267729" y="132378"/>
                  <a:pt x="263760" y="109889"/>
                </a:cubicBezTo>
                <a:cubicBezTo>
                  <a:pt x="259791" y="87400"/>
                  <a:pt x="263760" y="84489"/>
                  <a:pt x="254235" y="70202"/>
                </a:cubicBezTo>
                <a:cubicBezTo>
                  <a:pt x="244710" y="55915"/>
                  <a:pt x="229629" y="26545"/>
                  <a:pt x="206610" y="24164"/>
                </a:cubicBezTo>
                <a:cubicBezTo>
                  <a:pt x="183591" y="21783"/>
                  <a:pt x="138876" y="20989"/>
                  <a:pt x="116122" y="55914"/>
                </a:cubicBezTo>
                <a:cubicBezTo>
                  <a:pt x="93368" y="90839"/>
                  <a:pt x="74583" y="188999"/>
                  <a:pt x="70085" y="233714"/>
                </a:cubicBezTo>
                <a:cubicBezTo>
                  <a:pt x="65587" y="278429"/>
                  <a:pt x="93368" y="308327"/>
                  <a:pt x="89135" y="324202"/>
                </a:cubicBezTo>
                <a:cubicBezTo>
                  <a:pt x="84902" y="340077"/>
                  <a:pt x="57385" y="326583"/>
                  <a:pt x="44685" y="328964"/>
                </a:cubicBezTo>
                <a:cubicBezTo>
                  <a:pt x="31985" y="331345"/>
                  <a:pt x="-3205" y="364418"/>
                  <a:pt x="235" y="35436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5FCD6843-81AF-47FE-8EB9-0CC377CC0571}"/>
              </a:ext>
            </a:extLst>
          </p:cNvPr>
          <p:cNvSpPr/>
          <p:nvPr/>
        </p:nvSpPr>
        <p:spPr>
          <a:xfrm>
            <a:off x="5048251" y="4889751"/>
            <a:ext cx="1386625" cy="482824"/>
          </a:xfrm>
          <a:custGeom>
            <a:avLst/>
            <a:gdLst>
              <a:gd name="connsiteX0" fmla="*/ 68262 w 1386625"/>
              <a:gd name="connsiteY0" fmla="*/ 15624 h 482824"/>
              <a:gd name="connsiteX1" fmla="*/ 136524 w 1386625"/>
              <a:gd name="connsiteY1" fmla="*/ 53724 h 482824"/>
              <a:gd name="connsiteX2" fmla="*/ 1296987 w 1386625"/>
              <a:gd name="connsiteY2" fmla="*/ 456949 h 482824"/>
              <a:gd name="connsiteX3" fmla="*/ 1217612 w 1386625"/>
              <a:gd name="connsiteY3" fmla="*/ 409324 h 482824"/>
              <a:gd name="connsiteX4" fmla="*/ 492124 w 1386625"/>
              <a:gd name="connsiteY4" fmla="*/ 139449 h 482824"/>
              <a:gd name="connsiteX5" fmla="*/ 68262 w 1386625"/>
              <a:gd name="connsiteY5" fmla="*/ 15624 h 48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6625" h="482824">
                <a:moveTo>
                  <a:pt x="68262" y="15624"/>
                </a:moveTo>
                <a:cubicBezTo>
                  <a:pt x="-1" y="-2103"/>
                  <a:pt x="-68263" y="-19830"/>
                  <a:pt x="136524" y="53724"/>
                </a:cubicBezTo>
                <a:cubicBezTo>
                  <a:pt x="341311" y="127278"/>
                  <a:pt x="1116806" y="397682"/>
                  <a:pt x="1296987" y="456949"/>
                </a:cubicBezTo>
                <a:cubicBezTo>
                  <a:pt x="1477168" y="516216"/>
                  <a:pt x="1351756" y="462241"/>
                  <a:pt x="1217612" y="409324"/>
                </a:cubicBezTo>
                <a:cubicBezTo>
                  <a:pt x="1083468" y="356407"/>
                  <a:pt x="492124" y="139449"/>
                  <a:pt x="492124" y="139449"/>
                </a:cubicBezTo>
                <a:lnTo>
                  <a:pt x="68262" y="15624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40DDDB7C-5495-4256-A24F-36CBCB88A4B8}"/>
              </a:ext>
            </a:extLst>
          </p:cNvPr>
          <p:cNvSpPr/>
          <p:nvPr/>
        </p:nvSpPr>
        <p:spPr>
          <a:xfrm>
            <a:off x="6174587" y="5299096"/>
            <a:ext cx="2460403" cy="908039"/>
          </a:xfrm>
          <a:custGeom>
            <a:avLst/>
            <a:gdLst>
              <a:gd name="connsiteX0" fmla="*/ 213513 w 2460403"/>
              <a:gd name="connsiteY0" fmla="*/ 66654 h 908039"/>
              <a:gd name="connsiteX1" fmla="*/ 270663 w 2460403"/>
              <a:gd name="connsiteY1" fmla="*/ 111104 h 908039"/>
              <a:gd name="connsiteX2" fmla="*/ 2334413 w 2460403"/>
              <a:gd name="connsiteY2" fmla="*/ 873104 h 908039"/>
              <a:gd name="connsiteX3" fmla="*/ 2016913 w 2460403"/>
              <a:gd name="connsiteY3" fmla="*/ 708004 h 908039"/>
              <a:gd name="connsiteX4" fmla="*/ 213513 w 2460403"/>
              <a:gd name="connsiteY4" fmla="*/ 66654 h 9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403" h="908039">
                <a:moveTo>
                  <a:pt x="213513" y="66654"/>
                </a:moveTo>
                <a:cubicBezTo>
                  <a:pt x="-77529" y="-32829"/>
                  <a:pt x="-82820" y="-23304"/>
                  <a:pt x="270663" y="111104"/>
                </a:cubicBezTo>
                <a:cubicBezTo>
                  <a:pt x="624146" y="245512"/>
                  <a:pt x="2043371" y="773621"/>
                  <a:pt x="2334413" y="873104"/>
                </a:cubicBezTo>
                <a:cubicBezTo>
                  <a:pt x="2625455" y="972587"/>
                  <a:pt x="2367221" y="841354"/>
                  <a:pt x="2016913" y="708004"/>
                </a:cubicBezTo>
                <a:cubicBezTo>
                  <a:pt x="1666605" y="574654"/>
                  <a:pt x="504555" y="166137"/>
                  <a:pt x="213513" y="6665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64286B80-12AE-427D-965D-CD3EFA69B5C8}"/>
              </a:ext>
            </a:extLst>
          </p:cNvPr>
          <p:cNvSpPr/>
          <p:nvPr/>
        </p:nvSpPr>
        <p:spPr>
          <a:xfrm>
            <a:off x="6407150" y="4229100"/>
            <a:ext cx="2162211" cy="821588"/>
          </a:xfrm>
          <a:custGeom>
            <a:avLst/>
            <a:gdLst>
              <a:gd name="connsiteX0" fmla="*/ 0 w 2162211"/>
              <a:gd name="connsiteY0" fmla="*/ 0 h 821588"/>
              <a:gd name="connsiteX1" fmla="*/ 2051050 w 2162211"/>
              <a:gd name="connsiteY1" fmla="*/ 781050 h 821588"/>
              <a:gd name="connsiteX2" fmla="*/ 1905000 w 2162211"/>
              <a:gd name="connsiteY2" fmla="*/ 717550 h 821588"/>
              <a:gd name="connsiteX3" fmla="*/ 0 w 2162211"/>
              <a:gd name="connsiteY3" fmla="*/ 0 h 82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211" h="821588">
                <a:moveTo>
                  <a:pt x="0" y="0"/>
                </a:moveTo>
                <a:lnTo>
                  <a:pt x="2051050" y="781050"/>
                </a:lnTo>
                <a:cubicBezTo>
                  <a:pt x="2368550" y="900642"/>
                  <a:pt x="1905000" y="717550"/>
                  <a:pt x="1905000" y="7175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4A8A172F-405B-4609-9CC3-F48406512699}"/>
              </a:ext>
            </a:extLst>
          </p:cNvPr>
          <p:cNvSpPr/>
          <p:nvPr/>
        </p:nvSpPr>
        <p:spPr>
          <a:xfrm>
            <a:off x="6344812" y="4239531"/>
            <a:ext cx="2247692" cy="807403"/>
          </a:xfrm>
          <a:custGeom>
            <a:avLst/>
            <a:gdLst>
              <a:gd name="connsiteX0" fmla="*/ 49638 w 2247692"/>
              <a:gd name="connsiteY0" fmla="*/ 21319 h 807403"/>
              <a:gd name="connsiteX1" fmla="*/ 106788 w 2247692"/>
              <a:gd name="connsiteY1" fmla="*/ 34019 h 807403"/>
              <a:gd name="connsiteX2" fmla="*/ 2056238 w 2247692"/>
              <a:gd name="connsiteY2" fmla="*/ 751569 h 807403"/>
              <a:gd name="connsiteX3" fmla="*/ 2164188 w 2247692"/>
              <a:gd name="connsiteY3" fmla="*/ 751569 h 807403"/>
              <a:gd name="connsiteX4" fmla="*/ 1960988 w 2247692"/>
              <a:gd name="connsiteY4" fmla="*/ 681719 h 807403"/>
              <a:gd name="connsiteX5" fmla="*/ 970388 w 2247692"/>
              <a:gd name="connsiteY5" fmla="*/ 307069 h 807403"/>
              <a:gd name="connsiteX6" fmla="*/ 49638 w 2247692"/>
              <a:gd name="connsiteY6" fmla="*/ 21319 h 80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692" h="807403">
                <a:moveTo>
                  <a:pt x="49638" y="21319"/>
                </a:moveTo>
                <a:cubicBezTo>
                  <a:pt x="-89004" y="-33185"/>
                  <a:pt x="106788" y="34019"/>
                  <a:pt x="106788" y="34019"/>
                </a:cubicBezTo>
                <a:lnTo>
                  <a:pt x="2056238" y="751569"/>
                </a:lnTo>
                <a:cubicBezTo>
                  <a:pt x="2399138" y="871161"/>
                  <a:pt x="2180063" y="763211"/>
                  <a:pt x="2164188" y="751569"/>
                </a:cubicBezTo>
                <a:cubicBezTo>
                  <a:pt x="2148313" y="739927"/>
                  <a:pt x="1960988" y="681719"/>
                  <a:pt x="1960988" y="681719"/>
                </a:cubicBezTo>
                <a:lnTo>
                  <a:pt x="970388" y="307069"/>
                </a:lnTo>
                <a:cubicBezTo>
                  <a:pt x="656063" y="192769"/>
                  <a:pt x="365550" y="94344"/>
                  <a:pt x="49638" y="2131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E19BA732-60D6-4404-B434-13B4B0EB8F94}"/>
              </a:ext>
            </a:extLst>
          </p:cNvPr>
          <p:cNvSpPr/>
          <p:nvPr/>
        </p:nvSpPr>
        <p:spPr>
          <a:xfrm>
            <a:off x="1187437" y="2524537"/>
            <a:ext cx="978770" cy="663635"/>
          </a:xfrm>
          <a:custGeom>
            <a:avLst/>
            <a:gdLst>
              <a:gd name="connsiteX0" fmla="*/ 1283 w 978770"/>
              <a:gd name="connsiteY0" fmla="*/ 223 h 663635"/>
              <a:gd name="connsiteX1" fmla="*/ 936003 w 978770"/>
              <a:gd name="connsiteY1" fmla="*/ 619983 h 663635"/>
              <a:gd name="connsiteX2" fmla="*/ 737883 w 978770"/>
              <a:gd name="connsiteY2" fmla="*/ 548863 h 663635"/>
              <a:gd name="connsiteX3" fmla="*/ 1283 w 978770"/>
              <a:gd name="connsiteY3" fmla="*/ 223 h 66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770" h="663635">
                <a:moveTo>
                  <a:pt x="1283" y="223"/>
                </a:moveTo>
                <a:cubicBezTo>
                  <a:pt x="34303" y="12076"/>
                  <a:pt x="813236" y="528543"/>
                  <a:pt x="936003" y="619983"/>
                </a:cubicBezTo>
                <a:cubicBezTo>
                  <a:pt x="1058770" y="711423"/>
                  <a:pt x="893670" y="645383"/>
                  <a:pt x="737883" y="548863"/>
                </a:cubicBezTo>
                <a:cubicBezTo>
                  <a:pt x="582096" y="452343"/>
                  <a:pt x="-31737" y="-11630"/>
                  <a:pt x="1283" y="22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0B4B80C2-E590-4DB6-993E-FF19889F13B5}"/>
              </a:ext>
            </a:extLst>
          </p:cNvPr>
          <p:cNvSpPr/>
          <p:nvPr/>
        </p:nvSpPr>
        <p:spPr>
          <a:xfrm>
            <a:off x="2117507" y="3168992"/>
            <a:ext cx="416845" cy="247637"/>
          </a:xfrm>
          <a:custGeom>
            <a:avLst/>
            <a:gdLst>
              <a:gd name="connsiteX0" fmla="*/ 853 w 416845"/>
              <a:gd name="connsiteY0" fmla="*/ 928 h 247637"/>
              <a:gd name="connsiteX1" fmla="*/ 336133 w 416845"/>
              <a:gd name="connsiteY1" fmla="*/ 148248 h 247637"/>
              <a:gd name="connsiteX2" fmla="*/ 412333 w 416845"/>
              <a:gd name="connsiteY2" fmla="*/ 234608 h 247637"/>
              <a:gd name="connsiteX3" fmla="*/ 244693 w 416845"/>
              <a:gd name="connsiteY3" fmla="*/ 224448 h 247637"/>
              <a:gd name="connsiteX4" fmla="*/ 853 w 416845"/>
              <a:gd name="connsiteY4" fmla="*/ 928 h 2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845" h="247637">
                <a:moveTo>
                  <a:pt x="853" y="928"/>
                </a:moveTo>
                <a:cubicBezTo>
                  <a:pt x="16093" y="-11772"/>
                  <a:pt x="267553" y="109301"/>
                  <a:pt x="336133" y="148248"/>
                </a:cubicBezTo>
                <a:cubicBezTo>
                  <a:pt x="404713" y="187195"/>
                  <a:pt x="427573" y="221908"/>
                  <a:pt x="412333" y="234608"/>
                </a:cubicBezTo>
                <a:cubicBezTo>
                  <a:pt x="397093" y="247308"/>
                  <a:pt x="310733" y="260008"/>
                  <a:pt x="244693" y="224448"/>
                </a:cubicBezTo>
                <a:cubicBezTo>
                  <a:pt x="178653" y="188888"/>
                  <a:pt x="-14387" y="13628"/>
                  <a:pt x="853" y="92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F81BBE7A-555C-4C38-BD0C-8E0EBE908490}"/>
              </a:ext>
            </a:extLst>
          </p:cNvPr>
          <p:cNvSpPr/>
          <p:nvPr/>
        </p:nvSpPr>
        <p:spPr>
          <a:xfrm>
            <a:off x="2594558" y="3474977"/>
            <a:ext cx="1002466" cy="636370"/>
          </a:xfrm>
          <a:custGeom>
            <a:avLst/>
            <a:gdLst>
              <a:gd name="connsiteX0" fmla="*/ 50217 w 1002466"/>
              <a:gd name="connsiteY0" fmla="*/ 1648 h 636370"/>
              <a:gd name="connsiteX1" fmla="*/ 110542 w 1002466"/>
              <a:gd name="connsiteY1" fmla="*/ 52448 h 636370"/>
              <a:gd name="connsiteX2" fmla="*/ 494717 w 1002466"/>
              <a:gd name="connsiteY2" fmla="*/ 293748 h 636370"/>
              <a:gd name="connsiteX3" fmla="*/ 609017 w 1002466"/>
              <a:gd name="connsiteY3" fmla="*/ 354073 h 636370"/>
              <a:gd name="connsiteX4" fmla="*/ 916992 w 1002466"/>
              <a:gd name="connsiteY4" fmla="*/ 557273 h 636370"/>
              <a:gd name="connsiteX5" fmla="*/ 983667 w 1002466"/>
              <a:gd name="connsiteY5" fmla="*/ 630298 h 636370"/>
              <a:gd name="connsiteX6" fmla="*/ 628067 w 1002466"/>
              <a:gd name="connsiteY6" fmla="*/ 414398 h 636370"/>
              <a:gd name="connsiteX7" fmla="*/ 43867 w 1002466"/>
              <a:gd name="connsiteY7" fmla="*/ 87373 h 636370"/>
              <a:gd name="connsiteX8" fmla="*/ 50217 w 1002466"/>
              <a:gd name="connsiteY8" fmla="*/ 1648 h 63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466" h="636370">
                <a:moveTo>
                  <a:pt x="50217" y="1648"/>
                </a:moveTo>
                <a:cubicBezTo>
                  <a:pt x="61329" y="-4173"/>
                  <a:pt x="36459" y="3765"/>
                  <a:pt x="110542" y="52448"/>
                </a:cubicBezTo>
                <a:cubicBezTo>
                  <a:pt x="184625" y="101131"/>
                  <a:pt x="411638" y="243477"/>
                  <a:pt x="494717" y="293748"/>
                </a:cubicBezTo>
                <a:cubicBezTo>
                  <a:pt x="577796" y="344019"/>
                  <a:pt x="538638" y="310152"/>
                  <a:pt x="609017" y="354073"/>
                </a:cubicBezTo>
                <a:cubicBezTo>
                  <a:pt x="679396" y="397994"/>
                  <a:pt x="854550" y="511235"/>
                  <a:pt x="916992" y="557273"/>
                </a:cubicBezTo>
                <a:cubicBezTo>
                  <a:pt x="979434" y="603311"/>
                  <a:pt x="1031821" y="654110"/>
                  <a:pt x="983667" y="630298"/>
                </a:cubicBezTo>
                <a:cubicBezTo>
                  <a:pt x="935513" y="606486"/>
                  <a:pt x="784700" y="504885"/>
                  <a:pt x="628067" y="414398"/>
                </a:cubicBezTo>
                <a:cubicBezTo>
                  <a:pt x="471434" y="323911"/>
                  <a:pt x="140704" y="148756"/>
                  <a:pt x="43867" y="87373"/>
                </a:cubicBezTo>
                <a:cubicBezTo>
                  <a:pt x="-52970" y="25990"/>
                  <a:pt x="39105" y="7469"/>
                  <a:pt x="50217" y="164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472682EF-1169-4B8A-8EA9-72A376154004}"/>
              </a:ext>
            </a:extLst>
          </p:cNvPr>
          <p:cNvSpPr/>
          <p:nvPr/>
        </p:nvSpPr>
        <p:spPr>
          <a:xfrm>
            <a:off x="2410381" y="3348876"/>
            <a:ext cx="302864" cy="197155"/>
          </a:xfrm>
          <a:custGeom>
            <a:avLst/>
            <a:gdLst>
              <a:gd name="connsiteX0" fmla="*/ 12144 w 302864"/>
              <a:gd name="connsiteY0" fmla="*/ 3924 h 197155"/>
              <a:gd name="connsiteX1" fmla="*/ 59769 w 302864"/>
              <a:gd name="connsiteY1" fmla="*/ 48374 h 197155"/>
              <a:gd name="connsiteX2" fmla="*/ 291544 w 302864"/>
              <a:gd name="connsiteY2" fmla="*/ 194424 h 197155"/>
              <a:gd name="connsiteX3" fmla="*/ 243919 w 302864"/>
              <a:gd name="connsiteY3" fmla="*/ 134099 h 197155"/>
              <a:gd name="connsiteX4" fmla="*/ 12144 w 302864"/>
              <a:gd name="connsiteY4" fmla="*/ 3924 h 1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64" h="197155">
                <a:moveTo>
                  <a:pt x="12144" y="3924"/>
                </a:moveTo>
                <a:cubicBezTo>
                  <a:pt x="-18548" y="-10363"/>
                  <a:pt x="13202" y="16624"/>
                  <a:pt x="59769" y="48374"/>
                </a:cubicBezTo>
                <a:cubicBezTo>
                  <a:pt x="106336" y="80124"/>
                  <a:pt x="260852" y="180137"/>
                  <a:pt x="291544" y="194424"/>
                </a:cubicBezTo>
                <a:cubicBezTo>
                  <a:pt x="322236" y="208711"/>
                  <a:pt x="285194" y="163732"/>
                  <a:pt x="243919" y="134099"/>
                </a:cubicBezTo>
                <a:cubicBezTo>
                  <a:pt x="202644" y="104466"/>
                  <a:pt x="42836" y="18211"/>
                  <a:pt x="12144" y="392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3CBD2C5D-6A42-4EF4-AD2E-C27DD57C0D76}"/>
              </a:ext>
            </a:extLst>
          </p:cNvPr>
          <p:cNvSpPr/>
          <p:nvPr/>
        </p:nvSpPr>
        <p:spPr>
          <a:xfrm>
            <a:off x="1188537" y="2645624"/>
            <a:ext cx="2367463" cy="1513626"/>
          </a:xfrm>
          <a:custGeom>
            <a:avLst/>
            <a:gdLst>
              <a:gd name="connsiteX0" fmla="*/ 2367463 w 2367463"/>
              <a:gd name="connsiteY0" fmla="*/ 1513626 h 1513626"/>
              <a:gd name="connsiteX1" fmla="*/ 1310188 w 2367463"/>
              <a:gd name="connsiteY1" fmla="*/ 856401 h 1513626"/>
              <a:gd name="connsiteX2" fmla="*/ 56063 w 2367463"/>
              <a:gd name="connsiteY2" fmla="*/ 37251 h 1513626"/>
              <a:gd name="connsiteX3" fmla="*/ 202113 w 2367463"/>
              <a:gd name="connsiteY3" fmla="*/ 129326 h 1513626"/>
              <a:gd name="connsiteX4" fmla="*/ 1326063 w 2367463"/>
              <a:gd name="connsiteY4" fmla="*/ 831001 h 1513626"/>
              <a:gd name="connsiteX5" fmla="*/ 2367463 w 2367463"/>
              <a:gd name="connsiteY5" fmla="*/ 1513626 h 151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7463" h="1513626">
                <a:moveTo>
                  <a:pt x="2367463" y="1513626"/>
                </a:moveTo>
                <a:lnTo>
                  <a:pt x="1310188" y="856401"/>
                </a:lnTo>
                <a:cubicBezTo>
                  <a:pt x="924955" y="610338"/>
                  <a:pt x="240742" y="158430"/>
                  <a:pt x="56063" y="37251"/>
                </a:cubicBezTo>
                <a:cubicBezTo>
                  <a:pt x="-128616" y="-83928"/>
                  <a:pt x="202113" y="129326"/>
                  <a:pt x="202113" y="129326"/>
                </a:cubicBezTo>
                <a:lnTo>
                  <a:pt x="1326063" y="831001"/>
                </a:lnTo>
                <a:lnTo>
                  <a:pt x="2367463" y="1513626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BDC3B0F1-F09C-42A9-B63E-78EDFE5F6E70}"/>
              </a:ext>
            </a:extLst>
          </p:cNvPr>
          <p:cNvSpPr/>
          <p:nvPr/>
        </p:nvSpPr>
        <p:spPr>
          <a:xfrm>
            <a:off x="1140998" y="2739481"/>
            <a:ext cx="1601958" cy="1002812"/>
          </a:xfrm>
          <a:custGeom>
            <a:avLst/>
            <a:gdLst>
              <a:gd name="connsiteX0" fmla="*/ 24227 w 1601958"/>
              <a:gd name="connsiteY0" fmla="*/ 6894 h 1002812"/>
              <a:gd name="connsiteX1" fmla="*/ 852902 w 1601958"/>
              <a:gd name="connsiteY1" fmla="*/ 518069 h 1002812"/>
              <a:gd name="connsiteX2" fmla="*/ 1570452 w 1601958"/>
              <a:gd name="connsiteY2" fmla="*/ 975269 h 1002812"/>
              <a:gd name="connsiteX3" fmla="*/ 1357727 w 1601958"/>
              <a:gd name="connsiteY3" fmla="*/ 876844 h 1002812"/>
              <a:gd name="connsiteX4" fmla="*/ 322677 w 1601958"/>
              <a:gd name="connsiteY4" fmla="*/ 264069 h 1002812"/>
              <a:gd name="connsiteX5" fmla="*/ 24227 w 1601958"/>
              <a:gd name="connsiteY5" fmla="*/ 6894 h 100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958" h="1002812">
                <a:moveTo>
                  <a:pt x="24227" y="6894"/>
                </a:moveTo>
                <a:cubicBezTo>
                  <a:pt x="112598" y="49227"/>
                  <a:pt x="595198" y="356673"/>
                  <a:pt x="852902" y="518069"/>
                </a:cubicBezTo>
                <a:cubicBezTo>
                  <a:pt x="1110606" y="679465"/>
                  <a:pt x="1486315" y="915473"/>
                  <a:pt x="1570452" y="975269"/>
                </a:cubicBezTo>
                <a:cubicBezTo>
                  <a:pt x="1654589" y="1035065"/>
                  <a:pt x="1565689" y="995377"/>
                  <a:pt x="1357727" y="876844"/>
                </a:cubicBezTo>
                <a:cubicBezTo>
                  <a:pt x="1149765" y="758311"/>
                  <a:pt x="543869" y="402711"/>
                  <a:pt x="322677" y="264069"/>
                </a:cubicBezTo>
                <a:cubicBezTo>
                  <a:pt x="101485" y="125427"/>
                  <a:pt x="-64144" y="-35439"/>
                  <a:pt x="24227" y="689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8B6EA80F-EAA1-4ACC-82F2-0D5253032166}"/>
              </a:ext>
            </a:extLst>
          </p:cNvPr>
          <p:cNvSpPr/>
          <p:nvPr/>
        </p:nvSpPr>
        <p:spPr>
          <a:xfrm>
            <a:off x="2669457" y="3708331"/>
            <a:ext cx="327612" cy="197339"/>
          </a:xfrm>
          <a:custGeom>
            <a:avLst/>
            <a:gdLst>
              <a:gd name="connsiteX0" fmla="*/ 3893 w 327612"/>
              <a:gd name="connsiteY0" fmla="*/ 69 h 197339"/>
              <a:gd name="connsiteX1" fmla="*/ 302343 w 327612"/>
              <a:gd name="connsiteY1" fmla="*/ 152469 h 197339"/>
              <a:gd name="connsiteX2" fmla="*/ 292818 w 327612"/>
              <a:gd name="connsiteY2" fmla="*/ 196919 h 197339"/>
              <a:gd name="connsiteX3" fmla="*/ 140418 w 327612"/>
              <a:gd name="connsiteY3" fmla="*/ 133419 h 197339"/>
              <a:gd name="connsiteX4" fmla="*/ 3893 w 327612"/>
              <a:gd name="connsiteY4" fmla="*/ 69 h 19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12" h="197339">
                <a:moveTo>
                  <a:pt x="3893" y="69"/>
                </a:moveTo>
                <a:cubicBezTo>
                  <a:pt x="30881" y="3244"/>
                  <a:pt x="254189" y="119661"/>
                  <a:pt x="302343" y="152469"/>
                </a:cubicBezTo>
                <a:cubicBezTo>
                  <a:pt x="350497" y="185277"/>
                  <a:pt x="319806" y="200094"/>
                  <a:pt x="292818" y="196919"/>
                </a:cubicBezTo>
                <a:cubicBezTo>
                  <a:pt x="265830" y="193744"/>
                  <a:pt x="183280" y="163052"/>
                  <a:pt x="140418" y="133419"/>
                </a:cubicBezTo>
                <a:cubicBezTo>
                  <a:pt x="97556" y="103786"/>
                  <a:pt x="-23095" y="-3106"/>
                  <a:pt x="3893" y="6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1B6BF8B3-FE8F-41CE-B9C8-BB9E372AD63E}"/>
              </a:ext>
            </a:extLst>
          </p:cNvPr>
          <p:cNvSpPr/>
          <p:nvPr/>
        </p:nvSpPr>
        <p:spPr>
          <a:xfrm>
            <a:off x="2994665" y="3875055"/>
            <a:ext cx="378674" cy="261334"/>
          </a:xfrm>
          <a:custGeom>
            <a:avLst/>
            <a:gdLst>
              <a:gd name="connsiteX0" fmla="*/ 5710 w 378674"/>
              <a:gd name="connsiteY0" fmla="*/ 33 h 261334"/>
              <a:gd name="connsiteX1" fmla="*/ 112073 w 378674"/>
              <a:gd name="connsiteY1" fmla="*/ 77820 h 261334"/>
              <a:gd name="connsiteX2" fmla="*/ 297810 w 378674"/>
              <a:gd name="connsiteY2" fmla="*/ 171483 h 261334"/>
              <a:gd name="connsiteX3" fmla="*/ 364485 w 378674"/>
              <a:gd name="connsiteY3" fmla="*/ 211170 h 261334"/>
              <a:gd name="connsiteX4" fmla="*/ 372423 w 378674"/>
              <a:gd name="connsiteY4" fmla="*/ 223870 h 261334"/>
              <a:gd name="connsiteX5" fmla="*/ 289873 w 378674"/>
              <a:gd name="connsiteY5" fmla="*/ 257208 h 261334"/>
              <a:gd name="connsiteX6" fmla="*/ 72385 w 378674"/>
              <a:gd name="connsiteY6" fmla="*/ 119095 h 261334"/>
              <a:gd name="connsiteX7" fmla="*/ 19998 w 378674"/>
              <a:gd name="connsiteY7" fmla="*/ 68295 h 261334"/>
              <a:gd name="connsiteX8" fmla="*/ 5710 w 378674"/>
              <a:gd name="connsiteY8" fmla="*/ 33 h 26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674" h="261334">
                <a:moveTo>
                  <a:pt x="5710" y="33"/>
                </a:moveTo>
                <a:cubicBezTo>
                  <a:pt x="21056" y="1621"/>
                  <a:pt x="63390" y="49245"/>
                  <a:pt x="112073" y="77820"/>
                </a:cubicBezTo>
                <a:cubicBezTo>
                  <a:pt x="160756" y="106395"/>
                  <a:pt x="255741" y="149258"/>
                  <a:pt x="297810" y="171483"/>
                </a:cubicBezTo>
                <a:cubicBezTo>
                  <a:pt x="339879" y="193708"/>
                  <a:pt x="352050" y="202439"/>
                  <a:pt x="364485" y="211170"/>
                </a:cubicBezTo>
                <a:cubicBezTo>
                  <a:pt x="376920" y="219901"/>
                  <a:pt x="384858" y="216197"/>
                  <a:pt x="372423" y="223870"/>
                </a:cubicBezTo>
                <a:cubicBezTo>
                  <a:pt x="359988" y="231543"/>
                  <a:pt x="339879" y="274670"/>
                  <a:pt x="289873" y="257208"/>
                </a:cubicBezTo>
                <a:cubicBezTo>
                  <a:pt x="239867" y="239746"/>
                  <a:pt x="117364" y="150580"/>
                  <a:pt x="72385" y="119095"/>
                </a:cubicBezTo>
                <a:cubicBezTo>
                  <a:pt x="27406" y="87610"/>
                  <a:pt x="30317" y="82847"/>
                  <a:pt x="19998" y="68295"/>
                </a:cubicBezTo>
                <a:cubicBezTo>
                  <a:pt x="9679" y="53743"/>
                  <a:pt x="-9636" y="-1555"/>
                  <a:pt x="5710" y="3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54BB8FD4-672A-4F3E-AFFA-125217817474}"/>
              </a:ext>
            </a:extLst>
          </p:cNvPr>
          <p:cNvSpPr/>
          <p:nvPr/>
        </p:nvSpPr>
        <p:spPr>
          <a:xfrm>
            <a:off x="3319531" y="4089156"/>
            <a:ext cx="635155" cy="371769"/>
          </a:xfrm>
          <a:custGeom>
            <a:avLst/>
            <a:gdLst>
              <a:gd name="connsiteX0" fmla="*/ 52319 w 635155"/>
              <a:gd name="connsiteY0" fmla="*/ 9769 h 371769"/>
              <a:gd name="connsiteX1" fmla="*/ 520632 w 635155"/>
              <a:gd name="connsiteY1" fmla="*/ 293932 h 371769"/>
              <a:gd name="connsiteX2" fmla="*/ 634932 w 635155"/>
              <a:gd name="connsiteY2" fmla="*/ 371719 h 371769"/>
              <a:gd name="connsiteX3" fmla="*/ 504757 w 635155"/>
              <a:gd name="connsiteY3" fmla="*/ 305044 h 371769"/>
              <a:gd name="connsiteX4" fmla="*/ 398394 w 635155"/>
              <a:gd name="connsiteY4" fmla="*/ 259007 h 371769"/>
              <a:gd name="connsiteX5" fmla="*/ 417444 w 635155"/>
              <a:gd name="connsiteY5" fmla="*/ 292344 h 371769"/>
              <a:gd name="connsiteX6" fmla="*/ 412682 w 635155"/>
              <a:gd name="connsiteY6" fmla="*/ 311394 h 371769"/>
              <a:gd name="connsiteX7" fmla="*/ 285682 w 635155"/>
              <a:gd name="connsiteY7" fmla="*/ 246307 h 371769"/>
              <a:gd name="connsiteX8" fmla="*/ 41207 w 635155"/>
              <a:gd name="connsiteY8" fmla="*/ 79619 h 371769"/>
              <a:gd name="connsiteX9" fmla="*/ 52319 w 635155"/>
              <a:gd name="connsiteY9" fmla="*/ 9769 h 37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155" h="371769">
                <a:moveTo>
                  <a:pt x="52319" y="9769"/>
                </a:moveTo>
                <a:cubicBezTo>
                  <a:pt x="132223" y="45488"/>
                  <a:pt x="423530" y="233607"/>
                  <a:pt x="520632" y="293932"/>
                </a:cubicBezTo>
                <a:cubicBezTo>
                  <a:pt x="617734" y="354257"/>
                  <a:pt x="637578" y="369867"/>
                  <a:pt x="634932" y="371719"/>
                </a:cubicBezTo>
                <a:cubicBezTo>
                  <a:pt x="632286" y="373571"/>
                  <a:pt x="544180" y="323829"/>
                  <a:pt x="504757" y="305044"/>
                </a:cubicBezTo>
                <a:cubicBezTo>
                  <a:pt x="465334" y="286259"/>
                  <a:pt x="412946" y="261124"/>
                  <a:pt x="398394" y="259007"/>
                </a:cubicBezTo>
                <a:cubicBezTo>
                  <a:pt x="383842" y="256890"/>
                  <a:pt x="415063" y="283613"/>
                  <a:pt x="417444" y="292344"/>
                </a:cubicBezTo>
                <a:cubicBezTo>
                  <a:pt x="419825" y="301075"/>
                  <a:pt x="434642" y="319067"/>
                  <a:pt x="412682" y="311394"/>
                </a:cubicBezTo>
                <a:cubicBezTo>
                  <a:pt x="390722" y="303721"/>
                  <a:pt x="347594" y="284936"/>
                  <a:pt x="285682" y="246307"/>
                </a:cubicBezTo>
                <a:cubicBezTo>
                  <a:pt x="223770" y="207678"/>
                  <a:pt x="85657" y="114015"/>
                  <a:pt x="41207" y="79619"/>
                </a:cubicBezTo>
                <a:cubicBezTo>
                  <a:pt x="-3243" y="45223"/>
                  <a:pt x="-27585" y="-25950"/>
                  <a:pt x="52319" y="976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AAC2BD22-241D-4468-95AE-6FA0CD3DBF33}"/>
              </a:ext>
            </a:extLst>
          </p:cNvPr>
          <p:cNvSpPr/>
          <p:nvPr/>
        </p:nvSpPr>
        <p:spPr>
          <a:xfrm>
            <a:off x="3140745" y="3796379"/>
            <a:ext cx="774354" cy="446466"/>
          </a:xfrm>
          <a:custGeom>
            <a:avLst/>
            <a:gdLst>
              <a:gd name="connsiteX0" fmla="*/ 8855 w 774354"/>
              <a:gd name="connsiteY0" fmla="*/ 18384 h 446466"/>
              <a:gd name="connsiteX1" fmla="*/ 208880 w 774354"/>
              <a:gd name="connsiteY1" fmla="*/ 77121 h 446466"/>
              <a:gd name="connsiteX2" fmla="*/ 566068 w 774354"/>
              <a:gd name="connsiteY2" fmla="*/ 305721 h 446466"/>
              <a:gd name="connsiteX3" fmla="*/ 769268 w 774354"/>
              <a:gd name="connsiteY3" fmla="*/ 445421 h 446466"/>
              <a:gd name="connsiteX4" fmla="*/ 693068 w 774354"/>
              <a:gd name="connsiteY4" fmla="*/ 361284 h 446466"/>
              <a:gd name="connsiteX5" fmla="*/ 477168 w 774354"/>
              <a:gd name="connsiteY5" fmla="*/ 210471 h 446466"/>
              <a:gd name="connsiteX6" fmla="*/ 316830 w 774354"/>
              <a:gd name="connsiteY6" fmla="*/ 107284 h 446466"/>
              <a:gd name="connsiteX7" fmla="*/ 61243 w 774354"/>
              <a:gd name="connsiteY7" fmla="*/ 7271 h 446466"/>
              <a:gd name="connsiteX8" fmla="*/ 8855 w 774354"/>
              <a:gd name="connsiteY8" fmla="*/ 18384 h 44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354" h="446466">
                <a:moveTo>
                  <a:pt x="8855" y="18384"/>
                </a:moveTo>
                <a:cubicBezTo>
                  <a:pt x="33461" y="30026"/>
                  <a:pt x="116011" y="29232"/>
                  <a:pt x="208880" y="77121"/>
                </a:cubicBezTo>
                <a:cubicBezTo>
                  <a:pt x="301749" y="125010"/>
                  <a:pt x="472670" y="244338"/>
                  <a:pt x="566068" y="305721"/>
                </a:cubicBezTo>
                <a:cubicBezTo>
                  <a:pt x="659466" y="367104"/>
                  <a:pt x="748101" y="436160"/>
                  <a:pt x="769268" y="445421"/>
                </a:cubicBezTo>
                <a:cubicBezTo>
                  <a:pt x="790435" y="454682"/>
                  <a:pt x="741751" y="400442"/>
                  <a:pt x="693068" y="361284"/>
                </a:cubicBezTo>
                <a:cubicBezTo>
                  <a:pt x="644385" y="322126"/>
                  <a:pt x="539874" y="252804"/>
                  <a:pt x="477168" y="210471"/>
                </a:cubicBezTo>
                <a:cubicBezTo>
                  <a:pt x="414462" y="168138"/>
                  <a:pt x="386151" y="141151"/>
                  <a:pt x="316830" y="107284"/>
                </a:cubicBezTo>
                <a:cubicBezTo>
                  <a:pt x="247509" y="73417"/>
                  <a:pt x="108603" y="24204"/>
                  <a:pt x="61243" y="7271"/>
                </a:cubicBezTo>
                <a:cubicBezTo>
                  <a:pt x="13883" y="-9662"/>
                  <a:pt x="-15751" y="6742"/>
                  <a:pt x="8855" y="1838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2A8D56BC-F616-4E07-95BB-2689F1DE9266}"/>
              </a:ext>
            </a:extLst>
          </p:cNvPr>
          <p:cNvSpPr/>
          <p:nvPr/>
        </p:nvSpPr>
        <p:spPr>
          <a:xfrm>
            <a:off x="3665311" y="4492847"/>
            <a:ext cx="172092" cy="191414"/>
          </a:xfrm>
          <a:custGeom>
            <a:avLst/>
            <a:gdLst>
              <a:gd name="connsiteX0" fmla="*/ 171677 w 172092"/>
              <a:gd name="connsiteY0" fmla="*/ 2953 h 191414"/>
              <a:gd name="connsiteX1" fmla="*/ 49439 w 172092"/>
              <a:gd name="connsiteY1" fmla="*/ 155353 h 191414"/>
              <a:gd name="connsiteX2" fmla="*/ 9752 w 172092"/>
              <a:gd name="connsiteY2" fmla="*/ 185516 h 191414"/>
              <a:gd name="connsiteX3" fmla="*/ 6577 w 172092"/>
              <a:gd name="connsiteY3" fmla="*/ 179166 h 191414"/>
              <a:gd name="connsiteX4" fmla="*/ 87539 w 172092"/>
              <a:gd name="connsiteY4" fmla="*/ 64866 h 191414"/>
              <a:gd name="connsiteX5" fmla="*/ 171677 w 172092"/>
              <a:gd name="connsiteY5" fmla="*/ 2953 h 19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92" h="191414">
                <a:moveTo>
                  <a:pt x="171677" y="2953"/>
                </a:moveTo>
                <a:cubicBezTo>
                  <a:pt x="165327" y="18034"/>
                  <a:pt x="76426" y="124926"/>
                  <a:pt x="49439" y="155353"/>
                </a:cubicBezTo>
                <a:cubicBezTo>
                  <a:pt x="22451" y="185780"/>
                  <a:pt x="9752" y="185516"/>
                  <a:pt x="9752" y="185516"/>
                </a:cubicBezTo>
                <a:cubicBezTo>
                  <a:pt x="2609" y="189485"/>
                  <a:pt x="-6387" y="199274"/>
                  <a:pt x="6577" y="179166"/>
                </a:cubicBezTo>
                <a:cubicBezTo>
                  <a:pt x="19541" y="159058"/>
                  <a:pt x="65314" y="95822"/>
                  <a:pt x="87539" y="64866"/>
                </a:cubicBezTo>
                <a:cubicBezTo>
                  <a:pt x="109764" y="33910"/>
                  <a:pt x="178027" y="-12128"/>
                  <a:pt x="171677" y="295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D5E2C5DC-60E7-462C-9112-302C5B1477AF}"/>
              </a:ext>
            </a:extLst>
          </p:cNvPr>
          <p:cNvSpPr/>
          <p:nvPr/>
        </p:nvSpPr>
        <p:spPr>
          <a:xfrm>
            <a:off x="3594076" y="4094100"/>
            <a:ext cx="241371" cy="109045"/>
          </a:xfrm>
          <a:custGeom>
            <a:avLst/>
            <a:gdLst>
              <a:gd name="connsiteX0" fmla="*/ 24 w 241371"/>
              <a:gd name="connsiteY0" fmla="*/ 63 h 109045"/>
              <a:gd name="connsiteX1" fmla="*/ 150837 w 241371"/>
              <a:gd name="connsiteY1" fmla="*/ 81025 h 109045"/>
              <a:gd name="connsiteX2" fmla="*/ 241324 w 241371"/>
              <a:gd name="connsiteY2" fmla="*/ 108013 h 109045"/>
              <a:gd name="connsiteX3" fmla="*/ 139724 w 241371"/>
              <a:gd name="connsiteY3" fmla="*/ 95313 h 109045"/>
              <a:gd name="connsiteX4" fmla="*/ 24 w 241371"/>
              <a:gd name="connsiteY4" fmla="*/ 63 h 10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71" h="109045">
                <a:moveTo>
                  <a:pt x="24" y="63"/>
                </a:moveTo>
                <a:cubicBezTo>
                  <a:pt x="1876" y="-2318"/>
                  <a:pt x="110620" y="63033"/>
                  <a:pt x="150837" y="81025"/>
                </a:cubicBezTo>
                <a:cubicBezTo>
                  <a:pt x="191054" y="99017"/>
                  <a:pt x="243176" y="105632"/>
                  <a:pt x="241324" y="108013"/>
                </a:cubicBezTo>
                <a:cubicBezTo>
                  <a:pt x="239472" y="110394"/>
                  <a:pt x="179147" y="109601"/>
                  <a:pt x="139724" y="95313"/>
                </a:cubicBezTo>
                <a:cubicBezTo>
                  <a:pt x="100301" y="81026"/>
                  <a:pt x="-1828" y="2444"/>
                  <a:pt x="24" y="6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9451D42E-2E41-4233-849E-DC3DCD4CB319}"/>
              </a:ext>
            </a:extLst>
          </p:cNvPr>
          <p:cNvSpPr/>
          <p:nvPr/>
        </p:nvSpPr>
        <p:spPr>
          <a:xfrm>
            <a:off x="3546466" y="4158137"/>
            <a:ext cx="192829" cy="112347"/>
          </a:xfrm>
          <a:custGeom>
            <a:avLst/>
            <a:gdLst>
              <a:gd name="connsiteX0" fmla="*/ 1597 w 192829"/>
              <a:gd name="connsiteY0" fmla="*/ 4288 h 112347"/>
              <a:gd name="connsiteX1" fmla="*/ 157172 w 192829"/>
              <a:gd name="connsiteY1" fmla="*/ 104301 h 112347"/>
              <a:gd name="connsiteX2" fmla="*/ 192097 w 192829"/>
              <a:gd name="connsiteY2" fmla="*/ 101126 h 112347"/>
              <a:gd name="connsiteX3" fmla="*/ 138122 w 192829"/>
              <a:gd name="connsiteY3" fmla="*/ 59851 h 112347"/>
              <a:gd name="connsiteX4" fmla="*/ 79384 w 192829"/>
              <a:gd name="connsiteY4" fmla="*/ 23338 h 112347"/>
              <a:gd name="connsiteX5" fmla="*/ 1597 w 192829"/>
              <a:gd name="connsiteY5" fmla="*/ 4288 h 11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829" h="112347">
                <a:moveTo>
                  <a:pt x="1597" y="4288"/>
                </a:moveTo>
                <a:cubicBezTo>
                  <a:pt x="14562" y="17782"/>
                  <a:pt x="125422" y="88161"/>
                  <a:pt x="157172" y="104301"/>
                </a:cubicBezTo>
                <a:cubicBezTo>
                  <a:pt x="188922" y="120441"/>
                  <a:pt x="195272" y="108534"/>
                  <a:pt x="192097" y="101126"/>
                </a:cubicBezTo>
                <a:cubicBezTo>
                  <a:pt x="188922" y="93718"/>
                  <a:pt x="156907" y="72816"/>
                  <a:pt x="138122" y="59851"/>
                </a:cubicBezTo>
                <a:cubicBezTo>
                  <a:pt x="119337" y="46886"/>
                  <a:pt x="100551" y="34186"/>
                  <a:pt x="79384" y="23338"/>
                </a:cubicBezTo>
                <a:cubicBezTo>
                  <a:pt x="58217" y="12490"/>
                  <a:pt x="-11368" y="-9206"/>
                  <a:pt x="1597" y="428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16DA43B4-7ED0-4C56-94C2-65764FF236AB}"/>
              </a:ext>
            </a:extLst>
          </p:cNvPr>
          <p:cNvSpPr/>
          <p:nvPr/>
        </p:nvSpPr>
        <p:spPr>
          <a:xfrm>
            <a:off x="3733469" y="4229371"/>
            <a:ext cx="183515" cy="140184"/>
          </a:xfrm>
          <a:custGeom>
            <a:avLst/>
            <a:gdLst>
              <a:gd name="connsiteX0" fmla="*/ 36844 w 183515"/>
              <a:gd name="connsiteY0" fmla="*/ 2904 h 140184"/>
              <a:gd name="connsiteX1" fmla="*/ 182894 w 183515"/>
              <a:gd name="connsiteY1" fmla="*/ 136254 h 140184"/>
              <a:gd name="connsiteX2" fmla="*/ 86056 w 183515"/>
              <a:gd name="connsiteY2" fmla="*/ 99742 h 140184"/>
              <a:gd name="connsiteX3" fmla="*/ 3506 w 183515"/>
              <a:gd name="connsiteY3" fmla="*/ 47354 h 140184"/>
              <a:gd name="connsiteX4" fmla="*/ 36844 w 183515"/>
              <a:gd name="connsiteY4" fmla="*/ 2904 h 14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" h="140184">
                <a:moveTo>
                  <a:pt x="36844" y="2904"/>
                </a:moveTo>
                <a:cubicBezTo>
                  <a:pt x="66742" y="17721"/>
                  <a:pt x="174692" y="120114"/>
                  <a:pt x="182894" y="136254"/>
                </a:cubicBezTo>
                <a:cubicBezTo>
                  <a:pt x="191096" y="152394"/>
                  <a:pt x="115954" y="114559"/>
                  <a:pt x="86056" y="99742"/>
                </a:cubicBezTo>
                <a:cubicBezTo>
                  <a:pt x="56158" y="84925"/>
                  <a:pt x="14089" y="60583"/>
                  <a:pt x="3506" y="47354"/>
                </a:cubicBezTo>
                <a:cubicBezTo>
                  <a:pt x="-7077" y="34125"/>
                  <a:pt x="6946" y="-11913"/>
                  <a:pt x="36844" y="290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B3EABBED-C858-456C-A36A-AA6F20C203C3}"/>
              </a:ext>
            </a:extLst>
          </p:cNvPr>
          <p:cNvSpPr/>
          <p:nvPr/>
        </p:nvSpPr>
        <p:spPr>
          <a:xfrm>
            <a:off x="3924689" y="4351058"/>
            <a:ext cx="239388" cy="162600"/>
          </a:xfrm>
          <a:custGeom>
            <a:avLst/>
            <a:gdLst>
              <a:gd name="connsiteX0" fmla="*/ 23424 w 239388"/>
              <a:gd name="connsiteY0" fmla="*/ 280 h 162600"/>
              <a:gd name="connsiteX1" fmla="*/ 169474 w 239388"/>
              <a:gd name="connsiteY1" fmla="*/ 101880 h 162600"/>
              <a:gd name="connsiteX2" fmla="*/ 239324 w 239388"/>
              <a:gd name="connsiteY2" fmla="*/ 162205 h 162600"/>
              <a:gd name="connsiteX3" fmla="*/ 180586 w 239388"/>
              <a:gd name="connsiteY3" fmla="*/ 127280 h 162600"/>
              <a:gd name="connsiteX4" fmla="*/ 107561 w 239388"/>
              <a:gd name="connsiteY4" fmla="*/ 112992 h 162600"/>
              <a:gd name="connsiteX5" fmla="*/ 5961 w 239388"/>
              <a:gd name="connsiteY5" fmla="*/ 71717 h 162600"/>
              <a:gd name="connsiteX6" fmla="*/ 23424 w 239388"/>
              <a:gd name="connsiteY6" fmla="*/ 280 h 1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88" h="162600">
                <a:moveTo>
                  <a:pt x="23424" y="280"/>
                </a:moveTo>
                <a:cubicBezTo>
                  <a:pt x="50676" y="5307"/>
                  <a:pt x="133491" y="74893"/>
                  <a:pt x="169474" y="101880"/>
                </a:cubicBezTo>
                <a:cubicBezTo>
                  <a:pt x="205457" y="128867"/>
                  <a:pt x="237472" y="157972"/>
                  <a:pt x="239324" y="162205"/>
                </a:cubicBezTo>
                <a:cubicBezTo>
                  <a:pt x="241176" y="166438"/>
                  <a:pt x="202547" y="135482"/>
                  <a:pt x="180586" y="127280"/>
                </a:cubicBezTo>
                <a:cubicBezTo>
                  <a:pt x="158626" y="119078"/>
                  <a:pt x="136665" y="122253"/>
                  <a:pt x="107561" y="112992"/>
                </a:cubicBezTo>
                <a:cubicBezTo>
                  <a:pt x="78457" y="103732"/>
                  <a:pt x="15750" y="84152"/>
                  <a:pt x="5961" y="71717"/>
                </a:cubicBezTo>
                <a:cubicBezTo>
                  <a:pt x="-3828" y="59282"/>
                  <a:pt x="-3828" y="-4747"/>
                  <a:pt x="23424" y="28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62A75E7A-C8A1-446E-99E8-A6CC57F507E3}"/>
              </a:ext>
            </a:extLst>
          </p:cNvPr>
          <p:cNvSpPr/>
          <p:nvPr/>
        </p:nvSpPr>
        <p:spPr>
          <a:xfrm>
            <a:off x="3678238" y="4622488"/>
            <a:ext cx="386637" cy="73337"/>
          </a:xfrm>
          <a:custGeom>
            <a:avLst/>
            <a:gdLst>
              <a:gd name="connsiteX0" fmla="*/ 0 w 386637"/>
              <a:gd name="connsiteY0" fmla="*/ 73337 h 73337"/>
              <a:gd name="connsiteX1" fmla="*/ 217487 w 386637"/>
              <a:gd name="connsiteY1" fmla="*/ 3487 h 73337"/>
              <a:gd name="connsiteX2" fmla="*/ 365125 w 386637"/>
              <a:gd name="connsiteY2" fmla="*/ 11425 h 73337"/>
              <a:gd name="connsiteX3" fmla="*/ 376237 w 386637"/>
              <a:gd name="connsiteY3" fmla="*/ 19362 h 73337"/>
              <a:gd name="connsiteX4" fmla="*/ 273050 w 386637"/>
              <a:gd name="connsiteY4" fmla="*/ 22537 h 73337"/>
              <a:gd name="connsiteX5" fmla="*/ 123825 w 386637"/>
              <a:gd name="connsiteY5" fmla="*/ 68575 h 73337"/>
              <a:gd name="connsiteX6" fmla="*/ 0 w 386637"/>
              <a:gd name="connsiteY6" fmla="*/ 73337 h 7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637" h="73337">
                <a:moveTo>
                  <a:pt x="0" y="73337"/>
                </a:moveTo>
                <a:cubicBezTo>
                  <a:pt x="78316" y="43571"/>
                  <a:pt x="156633" y="13806"/>
                  <a:pt x="217487" y="3487"/>
                </a:cubicBezTo>
                <a:cubicBezTo>
                  <a:pt x="278341" y="-6832"/>
                  <a:pt x="338667" y="8779"/>
                  <a:pt x="365125" y="11425"/>
                </a:cubicBezTo>
                <a:cubicBezTo>
                  <a:pt x="391583" y="14071"/>
                  <a:pt x="391583" y="17510"/>
                  <a:pt x="376237" y="19362"/>
                </a:cubicBezTo>
                <a:cubicBezTo>
                  <a:pt x="360891" y="21214"/>
                  <a:pt x="315119" y="14335"/>
                  <a:pt x="273050" y="22537"/>
                </a:cubicBezTo>
                <a:cubicBezTo>
                  <a:pt x="230981" y="30739"/>
                  <a:pt x="123825" y="68575"/>
                  <a:pt x="123825" y="68575"/>
                </a:cubicBezTo>
                <a:lnTo>
                  <a:pt x="0" y="73337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CAFB1916-CA90-478E-A259-5CEF556C426D}"/>
              </a:ext>
            </a:extLst>
          </p:cNvPr>
          <p:cNvSpPr/>
          <p:nvPr/>
        </p:nvSpPr>
        <p:spPr>
          <a:xfrm>
            <a:off x="3793151" y="4368457"/>
            <a:ext cx="247506" cy="243496"/>
          </a:xfrm>
          <a:custGeom>
            <a:avLst/>
            <a:gdLst>
              <a:gd name="connsiteX0" fmla="*/ 4149 w 247506"/>
              <a:gd name="connsiteY0" fmla="*/ 1931 h 243496"/>
              <a:gd name="connsiteX1" fmla="*/ 153374 w 247506"/>
              <a:gd name="connsiteY1" fmla="*/ 168618 h 243496"/>
              <a:gd name="connsiteX2" fmla="*/ 247037 w 247506"/>
              <a:gd name="connsiteY2" fmla="*/ 243231 h 243496"/>
              <a:gd name="connsiteX3" fmla="*/ 183537 w 247506"/>
              <a:gd name="connsiteY3" fmla="*/ 189256 h 243496"/>
              <a:gd name="connsiteX4" fmla="*/ 53362 w 247506"/>
              <a:gd name="connsiteY4" fmla="*/ 82893 h 243496"/>
              <a:gd name="connsiteX5" fmla="*/ 4149 w 247506"/>
              <a:gd name="connsiteY5" fmla="*/ 1931 h 24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06" h="243496">
                <a:moveTo>
                  <a:pt x="4149" y="1931"/>
                </a:moveTo>
                <a:cubicBezTo>
                  <a:pt x="20818" y="16218"/>
                  <a:pt x="112893" y="128401"/>
                  <a:pt x="153374" y="168618"/>
                </a:cubicBezTo>
                <a:cubicBezTo>
                  <a:pt x="193855" y="208835"/>
                  <a:pt x="242010" y="239791"/>
                  <a:pt x="247037" y="243231"/>
                </a:cubicBezTo>
                <a:cubicBezTo>
                  <a:pt x="252064" y="246671"/>
                  <a:pt x="215816" y="215979"/>
                  <a:pt x="183537" y="189256"/>
                </a:cubicBezTo>
                <a:cubicBezTo>
                  <a:pt x="151258" y="162533"/>
                  <a:pt x="82202" y="109351"/>
                  <a:pt x="53362" y="82893"/>
                </a:cubicBezTo>
                <a:cubicBezTo>
                  <a:pt x="24522" y="56435"/>
                  <a:pt x="-12520" y="-12356"/>
                  <a:pt x="4149" y="193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2E31132D-D12B-4682-9414-F889554F97C9}"/>
              </a:ext>
            </a:extLst>
          </p:cNvPr>
          <p:cNvSpPr/>
          <p:nvPr/>
        </p:nvSpPr>
        <p:spPr>
          <a:xfrm>
            <a:off x="3752644" y="4392460"/>
            <a:ext cx="234717" cy="232008"/>
          </a:xfrm>
          <a:custGeom>
            <a:avLst/>
            <a:gdLst>
              <a:gd name="connsiteX0" fmla="*/ 1794 w 234717"/>
              <a:gd name="connsiteY0" fmla="*/ 153 h 232008"/>
              <a:gd name="connsiteX1" fmla="*/ 106569 w 234717"/>
              <a:gd name="connsiteY1" fmla="*/ 77940 h 232008"/>
              <a:gd name="connsiteX2" fmla="*/ 193881 w 234717"/>
              <a:gd name="connsiteY2" fmla="*/ 168428 h 232008"/>
              <a:gd name="connsiteX3" fmla="*/ 233569 w 234717"/>
              <a:gd name="connsiteY3" fmla="*/ 231928 h 232008"/>
              <a:gd name="connsiteX4" fmla="*/ 152606 w 234717"/>
              <a:gd name="connsiteY4" fmla="*/ 155728 h 232008"/>
              <a:gd name="connsiteX5" fmla="*/ 79581 w 234717"/>
              <a:gd name="connsiteY5" fmla="*/ 106515 h 232008"/>
              <a:gd name="connsiteX6" fmla="*/ 44656 w 234717"/>
              <a:gd name="connsiteY6" fmla="*/ 103340 h 232008"/>
              <a:gd name="connsiteX7" fmla="*/ 39894 w 234717"/>
              <a:gd name="connsiteY7" fmla="*/ 58890 h 232008"/>
              <a:gd name="connsiteX8" fmla="*/ 1794 w 234717"/>
              <a:gd name="connsiteY8" fmla="*/ 153 h 23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17" h="232008">
                <a:moveTo>
                  <a:pt x="1794" y="153"/>
                </a:moveTo>
                <a:cubicBezTo>
                  <a:pt x="12907" y="3328"/>
                  <a:pt x="74555" y="49894"/>
                  <a:pt x="106569" y="77940"/>
                </a:cubicBezTo>
                <a:cubicBezTo>
                  <a:pt x="138584" y="105986"/>
                  <a:pt x="172714" y="142763"/>
                  <a:pt x="193881" y="168428"/>
                </a:cubicBezTo>
                <a:cubicBezTo>
                  <a:pt x="215048" y="194093"/>
                  <a:pt x="240448" y="234045"/>
                  <a:pt x="233569" y="231928"/>
                </a:cubicBezTo>
                <a:cubicBezTo>
                  <a:pt x="226690" y="229811"/>
                  <a:pt x="178271" y="176630"/>
                  <a:pt x="152606" y="155728"/>
                </a:cubicBezTo>
                <a:cubicBezTo>
                  <a:pt x="126941" y="134826"/>
                  <a:pt x="97573" y="115246"/>
                  <a:pt x="79581" y="106515"/>
                </a:cubicBezTo>
                <a:cubicBezTo>
                  <a:pt x="61589" y="97784"/>
                  <a:pt x="51270" y="111277"/>
                  <a:pt x="44656" y="103340"/>
                </a:cubicBezTo>
                <a:cubicBezTo>
                  <a:pt x="38042" y="95403"/>
                  <a:pt x="45186" y="73971"/>
                  <a:pt x="39894" y="58890"/>
                </a:cubicBezTo>
                <a:cubicBezTo>
                  <a:pt x="34602" y="43809"/>
                  <a:pt x="-9319" y="-3022"/>
                  <a:pt x="1794" y="15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9D1F3258-F4FB-49FF-BAB5-B5436AA9BCA1}"/>
              </a:ext>
            </a:extLst>
          </p:cNvPr>
          <p:cNvSpPr/>
          <p:nvPr/>
        </p:nvSpPr>
        <p:spPr>
          <a:xfrm>
            <a:off x="3058071" y="3801909"/>
            <a:ext cx="117376" cy="202867"/>
          </a:xfrm>
          <a:custGeom>
            <a:avLst/>
            <a:gdLst>
              <a:gd name="connsiteX0" fmla="*/ 1042 w 117376"/>
              <a:gd name="connsiteY0" fmla="*/ 154 h 202867"/>
              <a:gd name="connsiteX1" fmla="*/ 97879 w 117376"/>
              <a:gd name="connsiteY1" fmla="*/ 173191 h 202867"/>
              <a:gd name="connsiteX2" fmla="*/ 113754 w 117376"/>
              <a:gd name="connsiteY2" fmla="*/ 200179 h 202867"/>
              <a:gd name="connsiteX3" fmla="*/ 50254 w 117376"/>
              <a:gd name="connsiteY3" fmla="*/ 143029 h 202867"/>
              <a:gd name="connsiteX4" fmla="*/ 1042 w 117376"/>
              <a:gd name="connsiteY4" fmla="*/ 154 h 20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76" h="202867">
                <a:moveTo>
                  <a:pt x="1042" y="154"/>
                </a:moveTo>
                <a:cubicBezTo>
                  <a:pt x="8980" y="5181"/>
                  <a:pt x="79094" y="139854"/>
                  <a:pt x="97879" y="173191"/>
                </a:cubicBezTo>
                <a:cubicBezTo>
                  <a:pt x="116664" y="206528"/>
                  <a:pt x="121692" y="205206"/>
                  <a:pt x="113754" y="200179"/>
                </a:cubicBezTo>
                <a:cubicBezTo>
                  <a:pt x="105817" y="195152"/>
                  <a:pt x="67981" y="172133"/>
                  <a:pt x="50254" y="143029"/>
                </a:cubicBezTo>
                <a:cubicBezTo>
                  <a:pt x="32527" y="113925"/>
                  <a:pt x="-6896" y="-4873"/>
                  <a:pt x="1042" y="15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E6E985F7-8B6F-468D-A36F-F6FF5E207633}"/>
              </a:ext>
            </a:extLst>
          </p:cNvPr>
          <p:cNvSpPr/>
          <p:nvPr/>
        </p:nvSpPr>
        <p:spPr>
          <a:xfrm>
            <a:off x="1154630" y="3041715"/>
            <a:ext cx="2688356" cy="1569302"/>
          </a:xfrm>
          <a:custGeom>
            <a:avLst/>
            <a:gdLst>
              <a:gd name="connsiteX0" fmla="*/ 13770 w 2688356"/>
              <a:gd name="connsiteY0" fmla="*/ 10518 h 1569302"/>
              <a:gd name="connsiteX1" fmla="*/ 2121970 w 2688356"/>
              <a:gd name="connsiteY1" fmla="*/ 1255118 h 1569302"/>
              <a:gd name="connsiteX2" fmla="*/ 2646903 w 2688356"/>
              <a:gd name="connsiteY2" fmla="*/ 1538752 h 1569302"/>
              <a:gd name="connsiteX3" fmla="*/ 1279537 w 2688356"/>
              <a:gd name="connsiteY3" fmla="*/ 704785 h 1569302"/>
              <a:gd name="connsiteX4" fmla="*/ 13770 w 2688356"/>
              <a:gd name="connsiteY4" fmla="*/ 10518 h 15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356" h="1569302">
                <a:moveTo>
                  <a:pt x="13770" y="10518"/>
                </a:moveTo>
                <a:cubicBezTo>
                  <a:pt x="154176" y="102240"/>
                  <a:pt x="1683115" y="1000412"/>
                  <a:pt x="2121970" y="1255118"/>
                </a:cubicBezTo>
                <a:cubicBezTo>
                  <a:pt x="2560825" y="1509824"/>
                  <a:pt x="2787309" y="1630474"/>
                  <a:pt x="2646903" y="1538752"/>
                </a:cubicBezTo>
                <a:cubicBezTo>
                  <a:pt x="2506498" y="1447030"/>
                  <a:pt x="1716276" y="959491"/>
                  <a:pt x="1279537" y="704785"/>
                </a:cubicBezTo>
                <a:cubicBezTo>
                  <a:pt x="842798" y="450079"/>
                  <a:pt x="-126636" y="-81204"/>
                  <a:pt x="13770" y="1051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696222A9-1952-4ABD-ABEC-3BAB54B053EA}"/>
              </a:ext>
            </a:extLst>
          </p:cNvPr>
          <p:cNvSpPr/>
          <p:nvPr/>
        </p:nvSpPr>
        <p:spPr>
          <a:xfrm>
            <a:off x="1185333" y="3107267"/>
            <a:ext cx="2636781" cy="1567547"/>
          </a:xfrm>
          <a:custGeom>
            <a:avLst/>
            <a:gdLst>
              <a:gd name="connsiteX0" fmla="*/ 0 w 2636781"/>
              <a:gd name="connsiteY0" fmla="*/ 0 h 1567547"/>
              <a:gd name="connsiteX1" fmla="*/ 512234 w 2636781"/>
              <a:gd name="connsiteY1" fmla="*/ 309033 h 1567547"/>
              <a:gd name="connsiteX2" fmla="*/ 1921934 w 2636781"/>
              <a:gd name="connsiteY2" fmla="*/ 1151466 h 1567547"/>
              <a:gd name="connsiteX3" fmla="*/ 2633134 w 2636781"/>
              <a:gd name="connsiteY3" fmla="*/ 1566333 h 1567547"/>
              <a:gd name="connsiteX4" fmla="*/ 2142067 w 2636781"/>
              <a:gd name="connsiteY4" fmla="*/ 1253066 h 1567547"/>
              <a:gd name="connsiteX5" fmla="*/ 939800 w 2636781"/>
              <a:gd name="connsiteY5" fmla="*/ 563033 h 1567547"/>
              <a:gd name="connsiteX6" fmla="*/ 351367 w 2636781"/>
              <a:gd name="connsiteY6" fmla="*/ 169333 h 1567547"/>
              <a:gd name="connsiteX7" fmla="*/ 0 w 2636781"/>
              <a:gd name="connsiteY7" fmla="*/ 0 h 156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781" h="1567547">
                <a:moveTo>
                  <a:pt x="0" y="0"/>
                </a:moveTo>
                <a:lnTo>
                  <a:pt x="512234" y="309033"/>
                </a:lnTo>
                <a:lnTo>
                  <a:pt x="1921934" y="1151466"/>
                </a:lnTo>
                <a:lnTo>
                  <a:pt x="2633134" y="1566333"/>
                </a:lnTo>
                <a:cubicBezTo>
                  <a:pt x="2669823" y="1583266"/>
                  <a:pt x="2424289" y="1420283"/>
                  <a:pt x="2142067" y="1253066"/>
                </a:cubicBezTo>
                <a:cubicBezTo>
                  <a:pt x="1859845" y="1085849"/>
                  <a:pt x="1238250" y="743655"/>
                  <a:pt x="939800" y="563033"/>
                </a:cubicBezTo>
                <a:cubicBezTo>
                  <a:pt x="641350" y="382411"/>
                  <a:pt x="506589" y="263877"/>
                  <a:pt x="351367" y="169333"/>
                </a:cubicBezTo>
                <a:cubicBezTo>
                  <a:pt x="196145" y="74789"/>
                  <a:pt x="102306" y="35277"/>
                  <a:pt x="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BD521BA7-435D-4235-BA77-09142ED0E315}"/>
              </a:ext>
            </a:extLst>
          </p:cNvPr>
          <p:cNvSpPr/>
          <p:nvPr/>
        </p:nvSpPr>
        <p:spPr>
          <a:xfrm>
            <a:off x="1322696" y="3163105"/>
            <a:ext cx="530760" cy="354841"/>
          </a:xfrm>
          <a:custGeom>
            <a:avLst/>
            <a:gdLst>
              <a:gd name="connsiteX0" fmla="*/ 221 w 530760"/>
              <a:gd name="connsiteY0" fmla="*/ 1312 h 354841"/>
              <a:gd name="connsiteX1" fmla="*/ 194954 w 530760"/>
              <a:gd name="connsiteY1" fmla="*/ 200278 h 354841"/>
              <a:gd name="connsiteX2" fmla="*/ 525154 w 530760"/>
              <a:gd name="connsiteY2" fmla="*/ 352678 h 354841"/>
              <a:gd name="connsiteX3" fmla="*/ 385454 w 530760"/>
              <a:gd name="connsiteY3" fmla="*/ 278595 h 354841"/>
              <a:gd name="connsiteX4" fmla="*/ 161087 w 530760"/>
              <a:gd name="connsiteY4" fmla="*/ 121962 h 354841"/>
              <a:gd name="connsiteX5" fmla="*/ 221 w 530760"/>
              <a:gd name="connsiteY5" fmla="*/ 1312 h 3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760" h="354841">
                <a:moveTo>
                  <a:pt x="221" y="1312"/>
                </a:moveTo>
                <a:cubicBezTo>
                  <a:pt x="5866" y="14365"/>
                  <a:pt x="107465" y="141717"/>
                  <a:pt x="194954" y="200278"/>
                </a:cubicBezTo>
                <a:cubicBezTo>
                  <a:pt x="282443" y="258839"/>
                  <a:pt x="493404" y="339625"/>
                  <a:pt x="525154" y="352678"/>
                </a:cubicBezTo>
                <a:cubicBezTo>
                  <a:pt x="556904" y="365731"/>
                  <a:pt x="446132" y="317048"/>
                  <a:pt x="385454" y="278595"/>
                </a:cubicBezTo>
                <a:cubicBezTo>
                  <a:pt x="324776" y="240142"/>
                  <a:pt x="224234" y="168176"/>
                  <a:pt x="161087" y="121962"/>
                </a:cubicBezTo>
                <a:cubicBezTo>
                  <a:pt x="97940" y="75748"/>
                  <a:pt x="-5424" y="-11741"/>
                  <a:pt x="221" y="131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71E6311A-076D-4AB6-AAF0-9560995C833A}"/>
              </a:ext>
            </a:extLst>
          </p:cNvPr>
          <p:cNvSpPr/>
          <p:nvPr/>
        </p:nvSpPr>
        <p:spPr>
          <a:xfrm>
            <a:off x="1094746" y="3366045"/>
            <a:ext cx="2398265" cy="1359959"/>
          </a:xfrm>
          <a:custGeom>
            <a:avLst/>
            <a:gdLst>
              <a:gd name="connsiteX0" fmla="*/ 60954 w 2398265"/>
              <a:gd name="connsiteY0" fmla="*/ 130688 h 1359959"/>
              <a:gd name="connsiteX1" fmla="*/ 120221 w 2398265"/>
              <a:gd name="connsiteY1" fmla="*/ 173022 h 1359959"/>
              <a:gd name="connsiteX2" fmla="*/ 1407154 w 2398265"/>
              <a:gd name="connsiteY2" fmla="*/ 863055 h 1359959"/>
              <a:gd name="connsiteX3" fmla="*/ 1491821 w 2398265"/>
              <a:gd name="connsiteY3" fmla="*/ 930788 h 1359959"/>
              <a:gd name="connsiteX4" fmla="*/ 1623054 w 2398265"/>
              <a:gd name="connsiteY4" fmla="*/ 1049322 h 1359959"/>
              <a:gd name="connsiteX5" fmla="*/ 2291921 w 2398265"/>
              <a:gd name="connsiteY5" fmla="*/ 1349888 h 1359959"/>
              <a:gd name="connsiteX6" fmla="*/ 2245354 w 2398265"/>
              <a:gd name="connsiteY6" fmla="*/ 1205955 h 1359959"/>
              <a:gd name="connsiteX7" fmla="*/ 848354 w 2398265"/>
              <a:gd name="connsiteY7" fmla="*/ 431255 h 1359959"/>
              <a:gd name="connsiteX8" fmla="*/ 82121 w 2398265"/>
              <a:gd name="connsiteY8" fmla="*/ 16388 h 1359959"/>
              <a:gd name="connsiteX9" fmla="*/ 60954 w 2398265"/>
              <a:gd name="connsiteY9" fmla="*/ 130688 h 135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265" h="1359959">
                <a:moveTo>
                  <a:pt x="60954" y="130688"/>
                </a:moveTo>
                <a:cubicBezTo>
                  <a:pt x="-21596" y="90824"/>
                  <a:pt x="120221" y="173022"/>
                  <a:pt x="120221" y="173022"/>
                </a:cubicBezTo>
                <a:lnTo>
                  <a:pt x="1407154" y="863055"/>
                </a:lnTo>
                <a:cubicBezTo>
                  <a:pt x="1635754" y="989349"/>
                  <a:pt x="1455838" y="899744"/>
                  <a:pt x="1491821" y="930788"/>
                </a:cubicBezTo>
                <a:cubicBezTo>
                  <a:pt x="1527804" y="961832"/>
                  <a:pt x="1489704" y="979472"/>
                  <a:pt x="1623054" y="1049322"/>
                </a:cubicBezTo>
                <a:cubicBezTo>
                  <a:pt x="1756404" y="1119172"/>
                  <a:pt x="2188204" y="1323783"/>
                  <a:pt x="2291921" y="1349888"/>
                </a:cubicBezTo>
                <a:cubicBezTo>
                  <a:pt x="2395638" y="1375993"/>
                  <a:pt x="2485949" y="1359061"/>
                  <a:pt x="2245354" y="1205955"/>
                </a:cubicBezTo>
                <a:cubicBezTo>
                  <a:pt x="2004760" y="1052850"/>
                  <a:pt x="1208893" y="629516"/>
                  <a:pt x="848354" y="431255"/>
                </a:cubicBezTo>
                <a:cubicBezTo>
                  <a:pt x="487815" y="232994"/>
                  <a:pt x="214060" y="67893"/>
                  <a:pt x="82121" y="16388"/>
                </a:cubicBezTo>
                <a:cubicBezTo>
                  <a:pt x="-49818" y="-35117"/>
                  <a:pt x="3451" y="43552"/>
                  <a:pt x="60954" y="13068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A9DBE04C-E7DD-42F7-AA36-E963B668EDCA}"/>
              </a:ext>
            </a:extLst>
          </p:cNvPr>
          <p:cNvSpPr/>
          <p:nvPr/>
        </p:nvSpPr>
        <p:spPr>
          <a:xfrm>
            <a:off x="2299787" y="3804433"/>
            <a:ext cx="734318" cy="418152"/>
          </a:xfrm>
          <a:custGeom>
            <a:avLst/>
            <a:gdLst>
              <a:gd name="connsiteX0" fmla="*/ 9496 w 734318"/>
              <a:gd name="connsiteY0" fmla="*/ 3450 h 418152"/>
              <a:gd name="connsiteX1" fmla="*/ 502680 w 734318"/>
              <a:gd name="connsiteY1" fmla="*/ 293434 h 418152"/>
              <a:gd name="connsiteX2" fmla="*/ 733396 w 734318"/>
              <a:gd name="connsiteY2" fmla="*/ 416200 h 418152"/>
              <a:gd name="connsiteX3" fmla="*/ 568296 w 734318"/>
              <a:gd name="connsiteY3" fmla="*/ 352700 h 418152"/>
              <a:gd name="connsiteX4" fmla="*/ 206346 w 734318"/>
              <a:gd name="connsiteY4" fmla="*/ 147384 h 418152"/>
              <a:gd name="connsiteX5" fmla="*/ 9496 w 734318"/>
              <a:gd name="connsiteY5" fmla="*/ 3450 h 41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318" h="418152">
                <a:moveTo>
                  <a:pt x="9496" y="3450"/>
                </a:moveTo>
                <a:cubicBezTo>
                  <a:pt x="58885" y="27792"/>
                  <a:pt x="382030" y="224642"/>
                  <a:pt x="502680" y="293434"/>
                </a:cubicBezTo>
                <a:cubicBezTo>
                  <a:pt x="623330" y="362226"/>
                  <a:pt x="722460" y="406323"/>
                  <a:pt x="733396" y="416200"/>
                </a:cubicBezTo>
                <a:cubicBezTo>
                  <a:pt x="744332" y="426077"/>
                  <a:pt x="656138" y="397503"/>
                  <a:pt x="568296" y="352700"/>
                </a:cubicBezTo>
                <a:cubicBezTo>
                  <a:pt x="480454" y="307897"/>
                  <a:pt x="297715" y="205240"/>
                  <a:pt x="206346" y="147384"/>
                </a:cubicBezTo>
                <a:cubicBezTo>
                  <a:pt x="114977" y="89529"/>
                  <a:pt x="-39893" y="-20892"/>
                  <a:pt x="9496" y="345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332CF04A-2B67-4F21-B25E-1BA346E742A1}"/>
              </a:ext>
            </a:extLst>
          </p:cNvPr>
          <p:cNvSpPr/>
          <p:nvPr/>
        </p:nvSpPr>
        <p:spPr>
          <a:xfrm>
            <a:off x="3078315" y="4190301"/>
            <a:ext cx="543415" cy="494429"/>
          </a:xfrm>
          <a:custGeom>
            <a:avLst/>
            <a:gdLst>
              <a:gd name="connsiteX0" fmla="*/ 20485 w 543415"/>
              <a:gd name="connsiteY0" fmla="*/ 11282 h 494429"/>
              <a:gd name="connsiteX1" fmla="*/ 274485 w 543415"/>
              <a:gd name="connsiteY1" fmla="*/ 326666 h 494429"/>
              <a:gd name="connsiteX2" fmla="*/ 422652 w 543415"/>
              <a:gd name="connsiteY2" fmla="*/ 421916 h 494429"/>
              <a:gd name="connsiteX3" fmla="*/ 543302 w 543415"/>
              <a:gd name="connsiteY3" fmla="*/ 493882 h 494429"/>
              <a:gd name="connsiteX4" fmla="*/ 401485 w 543415"/>
              <a:gd name="connsiteY4" fmla="*/ 449432 h 494429"/>
              <a:gd name="connsiteX5" fmla="*/ 221568 w 543415"/>
              <a:gd name="connsiteY5" fmla="*/ 349949 h 494429"/>
              <a:gd name="connsiteX6" fmla="*/ 39535 w 543415"/>
              <a:gd name="connsiteY6" fmla="*/ 95949 h 494429"/>
              <a:gd name="connsiteX7" fmla="*/ 20485 w 543415"/>
              <a:gd name="connsiteY7" fmla="*/ 11282 h 49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415" h="494429">
                <a:moveTo>
                  <a:pt x="20485" y="11282"/>
                </a:moveTo>
                <a:cubicBezTo>
                  <a:pt x="59643" y="49735"/>
                  <a:pt x="207457" y="258227"/>
                  <a:pt x="274485" y="326666"/>
                </a:cubicBezTo>
                <a:cubicBezTo>
                  <a:pt x="341513" y="395105"/>
                  <a:pt x="377849" y="394047"/>
                  <a:pt x="422652" y="421916"/>
                </a:cubicBezTo>
                <a:cubicBezTo>
                  <a:pt x="467455" y="449785"/>
                  <a:pt x="546830" y="489296"/>
                  <a:pt x="543302" y="493882"/>
                </a:cubicBezTo>
                <a:cubicBezTo>
                  <a:pt x="539774" y="498468"/>
                  <a:pt x="455107" y="473421"/>
                  <a:pt x="401485" y="449432"/>
                </a:cubicBezTo>
                <a:cubicBezTo>
                  <a:pt x="347863" y="425443"/>
                  <a:pt x="281893" y="408863"/>
                  <a:pt x="221568" y="349949"/>
                </a:cubicBezTo>
                <a:cubicBezTo>
                  <a:pt x="161243" y="291035"/>
                  <a:pt x="74813" y="151335"/>
                  <a:pt x="39535" y="95949"/>
                </a:cubicBezTo>
                <a:cubicBezTo>
                  <a:pt x="4257" y="40563"/>
                  <a:pt x="-18673" y="-27171"/>
                  <a:pt x="20485" y="1128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5C425EFC-D204-46F4-B3FF-0B3076547987}"/>
              </a:ext>
            </a:extLst>
          </p:cNvPr>
          <p:cNvSpPr/>
          <p:nvPr/>
        </p:nvSpPr>
        <p:spPr>
          <a:xfrm>
            <a:off x="3277405" y="4682026"/>
            <a:ext cx="312195" cy="196242"/>
          </a:xfrm>
          <a:custGeom>
            <a:avLst/>
            <a:gdLst>
              <a:gd name="connsiteX0" fmla="*/ 2370 w 312195"/>
              <a:gd name="connsiteY0" fmla="*/ 2687 h 196242"/>
              <a:gd name="connsiteX1" fmla="*/ 151595 w 312195"/>
              <a:gd name="connsiteY1" fmla="*/ 124924 h 196242"/>
              <a:gd name="connsiteX2" fmla="*/ 307170 w 312195"/>
              <a:gd name="connsiteY2" fmla="*/ 194774 h 196242"/>
              <a:gd name="connsiteX3" fmla="*/ 277008 w 312195"/>
              <a:gd name="connsiteY3" fmla="*/ 174137 h 196242"/>
              <a:gd name="connsiteX4" fmla="*/ 146833 w 312195"/>
              <a:gd name="connsiteY4" fmla="*/ 88412 h 196242"/>
              <a:gd name="connsiteX5" fmla="*/ 65870 w 312195"/>
              <a:gd name="connsiteY5" fmla="*/ 43962 h 196242"/>
              <a:gd name="connsiteX6" fmla="*/ 2370 w 312195"/>
              <a:gd name="connsiteY6" fmla="*/ 2687 h 19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195" h="196242">
                <a:moveTo>
                  <a:pt x="2370" y="2687"/>
                </a:moveTo>
                <a:cubicBezTo>
                  <a:pt x="16657" y="16181"/>
                  <a:pt x="100795" y="92910"/>
                  <a:pt x="151595" y="124924"/>
                </a:cubicBezTo>
                <a:cubicBezTo>
                  <a:pt x="202395" y="156938"/>
                  <a:pt x="286268" y="186572"/>
                  <a:pt x="307170" y="194774"/>
                </a:cubicBezTo>
                <a:cubicBezTo>
                  <a:pt x="328072" y="202976"/>
                  <a:pt x="277008" y="174137"/>
                  <a:pt x="277008" y="174137"/>
                </a:cubicBezTo>
                <a:cubicBezTo>
                  <a:pt x="250285" y="156410"/>
                  <a:pt x="182023" y="110108"/>
                  <a:pt x="146833" y="88412"/>
                </a:cubicBezTo>
                <a:cubicBezTo>
                  <a:pt x="111643" y="66716"/>
                  <a:pt x="89682" y="57720"/>
                  <a:pt x="65870" y="43962"/>
                </a:cubicBezTo>
                <a:cubicBezTo>
                  <a:pt x="42058" y="30204"/>
                  <a:pt x="-11917" y="-10807"/>
                  <a:pt x="2370" y="268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31F6F626-9B04-41BA-BA9C-728367672CF3}"/>
              </a:ext>
            </a:extLst>
          </p:cNvPr>
          <p:cNvSpPr/>
          <p:nvPr/>
        </p:nvSpPr>
        <p:spPr>
          <a:xfrm>
            <a:off x="3755618" y="4930950"/>
            <a:ext cx="252657" cy="383302"/>
          </a:xfrm>
          <a:custGeom>
            <a:avLst/>
            <a:gdLst>
              <a:gd name="connsiteX0" fmla="*/ 3582 w 252657"/>
              <a:gd name="connsiteY0" fmla="*/ 3000 h 383302"/>
              <a:gd name="connsiteX1" fmla="*/ 192495 w 252657"/>
              <a:gd name="connsiteY1" fmla="*/ 185563 h 383302"/>
              <a:gd name="connsiteX2" fmla="*/ 248057 w 252657"/>
              <a:gd name="connsiteY2" fmla="*/ 371300 h 383302"/>
              <a:gd name="connsiteX3" fmla="*/ 230595 w 252657"/>
              <a:gd name="connsiteY3" fmla="*/ 334788 h 383302"/>
              <a:gd name="connsiteX4" fmla="*/ 81370 w 252657"/>
              <a:gd name="connsiteY4" fmla="*/ 90313 h 383302"/>
              <a:gd name="connsiteX5" fmla="*/ 3582 w 252657"/>
              <a:gd name="connsiteY5" fmla="*/ 3000 h 38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657" h="383302">
                <a:moveTo>
                  <a:pt x="3582" y="3000"/>
                </a:moveTo>
                <a:cubicBezTo>
                  <a:pt x="22103" y="18875"/>
                  <a:pt x="151749" y="124180"/>
                  <a:pt x="192495" y="185563"/>
                </a:cubicBezTo>
                <a:cubicBezTo>
                  <a:pt x="233241" y="246946"/>
                  <a:pt x="241707" y="346429"/>
                  <a:pt x="248057" y="371300"/>
                </a:cubicBezTo>
                <a:cubicBezTo>
                  <a:pt x="254407" y="396171"/>
                  <a:pt x="258376" y="381619"/>
                  <a:pt x="230595" y="334788"/>
                </a:cubicBezTo>
                <a:cubicBezTo>
                  <a:pt x="202814" y="287957"/>
                  <a:pt x="120264" y="143759"/>
                  <a:pt x="81370" y="90313"/>
                </a:cubicBezTo>
                <a:cubicBezTo>
                  <a:pt x="42476" y="36867"/>
                  <a:pt x="-14939" y="-12875"/>
                  <a:pt x="3582" y="300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65C1AC8A-75F3-421F-BC66-63FE9589069D}"/>
              </a:ext>
            </a:extLst>
          </p:cNvPr>
          <p:cNvSpPr/>
          <p:nvPr/>
        </p:nvSpPr>
        <p:spPr>
          <a:xfrm>
            <a:off x="3591760" y="4875766"/>
            <a:ext cx="169642" cy="66647"/>
          </a:xfrm>
          <a:custGeom>
            <a:avLst/>
            <a:gdLst>
              <a:gd name="connsiteX0" fmla="*/ 753 w 169642"/>
              <a:gd name="connsiteY0" fmla="*/ 1034 h 66647"/>
              <a:gd name="connsiteX1" fmla="*/ 165853 w 169642"/>
              <a:gd name="connsiteY1" fmla="*/ 66122 h 66647"/>
              <a:gd name="connsiteX2" fmla="*/ 107115 w 169642"/>
              <a:gd name="connsiteY2" fmla="*/ 29609 h 66647"/>
              <a:gd name="connsiteX3" fmla="*/ 753 w 169642"/>
              <a:gd name="connsiteY3" fmla="*/ 1034 h 6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42" h="66647">
                <a:moveTo>
                  <a:pt x="753" y="1034"/>
                </a:moveTo>
                <a:cubicBezTo>
                  <a:pt x="10543" y="7119"/>
                  <a:pt x="148126" y="61359"/>
                  <a:pt x="165853" y="66122"/>
                </a:cubicBezTo>
                <a:cubicBezTo>
                  <a:pt x="183580" y="70885"/>
                  <a:pt x="134896" y="42044"/>
                  <a:pt x="107115" y="29609"/>
                </a:cubicBezTo>
                <a:cubicBezTo>
                  <a:pt x="79334" y="17174"/>
                  <a:pt x="-9037" y="-5051"/>
                  <a:pt x="753" y="103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4E6410EF-7CA9-40ED-A8FC-E7A1AD0581BB}"/>
              </a:ext>
            </a:extLst>
          </p:cNvPr>
          <p:cNvSpPr/>
          <p:nvPr/>
        </p:nvSpPr>
        <p:spPr>
          <a:xfrm>
            <a:off x="3358021" y="4698847"/>
            <a:ext cx="543148" cy="306543"/>
          </a:xfrm>
          <a:custGeom>
            <a:avLst/>
            <a:gdLst>
              <a:gd name="connsiteX0" fmla="*/ 5892 w 543148"/>
              <a:gd name="connsiteY0" fmla="*/ 4916 h 306543"/>
              <a:gd name="connsiteX1" fmla="*/ 447217 w 543148"/>
              <a:gd name="connsiteY1" fmla="*/ 246216 h 306543"/>
              <a:gd name="connsiteX2" fmla="*/ 542467 w 543148"/>
              <a:gd name="connsiteY2" fmla="*/ 306541 h 306543"/>
              <a:gd name="connsiteX3" fmla="*/ 474204 w 543148"/>
              <a:gd name="connsiteY3" fmla="*/ 247803 h 306543"/>
              <a:gd name="connsiteX4" fmla="*/ 209092 w 543148"/>
              <a:gd name="connsiteY4" fmla="*/ 95403 h 306543"/>
              <a:gd name="connsiteX5" fmla="*/ 5892 w 543148"/>
              <a:gd name="connsiteY5" fmla="*/ 4916 h 30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148" h="306543">
                <a:moveTo>
                  <a:pt x="5892" y="4916"/>
                </a:moveTo>
                <a:cubicBezTo>
                  <a:pt x="45580" y="30052"/>
                  <a:pt x="357788" y="195945"/>
                  <a:pt x="447217" y="246216"/>
                </a:cubicBezTo>
                <a:cubicBezTo>
                  <a:pt x="536646" y="296487"/>
                  <a:pt x="537969" y="306277"/>
                  <a:pt x="542467" y="306541"/>
                </a:cubicBezTo>
                <a:cubicBezTo>
                  <a:pt x="546965" y="306805"/>
                  <a:pt x="529767" y="282993"/>
                  <a:pt x="474204" y="247803"/>
                </a:cubicBezTo>
                <a:cubicBezTo>
                  <a:pt x="418642" y="212613"/>
                  <a:pt x="280794" y="133503"/>
                  <a:pt x="209092" y="95403"/>
                </a:cubicBezTo>
                <a:cubicBezTo>
                  <a:pt x="137390" y="57303"/>
                  <a:pt x="-33796" y="-20220"/>
                  <a:pt x="5892" y="491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34542A8C-2D73-4A46-BE59-8249A6A22F84}"/>
              </a:ext>
            </a:extLst>
          </p:cNvPr>
          <p:cNvSpPr/>
          <p:nvPr/>
        </p:nvSpPr>
        <p:spPr>
          <a:xfrm>
            <a:off x="3708322" y="4744948"/>
            <a:ext cx="250382" cy="143170"/>
          </a:xfrm>
          <a:custGeom>
            <a:avLst/>
            <a:gdLst>
              <a:gd name="connsiteX0" fmla="*/ 1666 w 250382"/>
              <a:gd name="connsiteY0" fmla="*/ 90 h 143170"/>
              <a:gd name="connsiteX1" fmla="*/ 246141 w 250382"/>
              <a:gd name="connsiteY1" fmla="*/ 135027 h 143170"/>
              <a:gd name="connsiteX2" fmla="*/ 144541 w 250382"/>
              <a:gd name="connsiteY2" fmla="*/ 114390 h 143170"/>
              <a:gd name="connsiteX3" fmla="*/ 1666 w 250382"/>
              <a:gd name="connsiteY3" fmla="*/ 90 h 14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82" h="143170">
                <a:moveTo>
                  <a:pt x="1666" y="90"/>
                </a:moveTo>
                <a:cubicBezTo>
                  <a:pt x="18599" y="3529"/>
                  <a:pt x="222329" y="115977"/>
                  <a:pt x="246141" y="135027"/>
                </a:cubicBezTo>
                <a:cubicBezTo>
                  <a:pt x="269953" y="154077"/>
                  <a:pt x="187668" y="136615"/>
                  <a:pt x="144541" y="114390"/>
                </a:cubicBezTo>
                <a:cubicBezTo>
                  <a:pt x="101414" y="92165"/>
                  <a:pt x="-15267" y="-3349"/>
                  <a:pt x="1666" y="9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A30B3C31-4856-4652-ABD8-D0E1CD79F24A}"/>
              </a:ext>
            </a:extLst>
          </p:cNvPr>
          <p:cNvSpPr/>
          <p:nvPr/>
        </p:nvSpPr>
        <p:spPr>
          <a:xfrm>
            <a:off x="3958798" y="4881473"/>
            <a:ext cx="273090" cy="33428"/>
          </a:xfrm>
          <a:custGeom>
            <a:avLst/>
            <a:gdLst>
              <a:gd name="connsiteX0" fmla="*/ 427 w 273090"/>
              <a:gd name="connsiteY0" fmla="*/ 90 h 33428"/>
              <a:gd name="connsiteX1" fmla="*/ 262365 w 273090"/>
              <a:gd name="connsiteY1" fmla="*/ 23902 h 33428"/>
              <a:gd name="connsiteX2" fmla="*/ 202040 w 273090"/>
              <a:gd name="connsiteY2" fmla="*/ 33427 h 33428"/>
              <a:gd name="connsiteX3" fmla="*/ 427 w 273090"/>
              <a:gd name="connsiteY3" fmla="*/ 90 h 3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90" h="33428">
                <a:moveTo>
                  <a:pt x="427" y="90"/>
                </a:moveTo>
                <a:cubicBezTo>
                  <a:pt x="10481" y="-1497"/>
                  <a:pt x="228763" y="18346"/>
                  <a:pt x="262365" y="23902"/>
                </a:cubicBezTo>
                <a:cubicBezTo>
                  <a:pt x="295967" y="29458"/>
                  <a:pt x="243580" y="33162"/>
                  <a:pt x="202040" y="33427"/>
                </a:cubicBezTo>
                <a:cubicBezTo>
                  <a:pt x="160500" y="33692"/>
                  <a:pt x="-9627" y="1677"/>
                  <a:pt x="427" y="9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A90CA536-3F11-4E50-A793-80D6FDBB73A3}"/>
              </a:ext>
            </a:extLst>
          </p:cNvPr>
          <p:cNvSpPr/>
          <p:nvPr/>
        </p:nvSpPr>
        <p:spPr>
          <a:xfrm>
            <a:off x="4071839" y="4505156"/>
            <a:ext cx="104874" cy="503407"/>
          </a:xfrm>
          <a:custGeom>
            <a:avLst/>
            <a:gdLst>
              <a:gd name="connsiteX0" fmla="*/ 33436 w 104874"/>
              <a:gd name="connsiteY0" fmla="*/ 169 h 503407"/>
              <a:gd name="connsiteX1" fmla="*/ 25499 w 104874"/>
              <a:gd name="connsiteY1" fmla="*/ 184319 h 503407"/>
              <a:gd name="connsiteX2" fmla="*/ 20736 w 104874"/>
              <a:gd name="connsiteY2" fmla="*/ 301794 h 503407"/>
              <a:gd name="connsiteX3" fmla="*/ 38199 w 104874"/>
              <a:gd name="connsiteY3" fmla="*/ 400219 h 503407"/>
              <a:gd name="connsiteX4" fmla="*/ 104874 w 104874"/>
              <a:gd name="connsiteY4" fmla="*/ 503407 h 503407"/>
              <a:gd name="connsiteX5" fmla="*/ 36611 w 104874"/>
              <a:gd name="connsiteY5" fmla="*/ 400219 h 503407"/>
              <a:gd name="connsiteX6" fmla="*/ 1686 w 104874"/>
              <a:gd name="connsiteY6" fmla="*/ 306557 h 503407"/>
              <a:gd name="connsiteX7" fmla="*/ 8036 w 104874"/>
              <a:gd name="connsiteY7" fmla="*/ 154157 h 503407"/>
              <a:gd name="connsiteX8" fmla="*/ 33436 w 104874"/>
              <a:gd name="connsiteY8" fmla="*/ 169 h 50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4" h="503407">
                <a:moveTo>
                  <a:pt x="33436" y="169"/>
                </a:moveTo>
                <a:cubicBezTo>
                  <a:pt x="36346" y="5196"/>
                  <a:pt x="27616" y="134048"/>
                  <a:pt x="25499" y="184319"/>
                </a:cubicBezTo>
                <a:cubicBezTo>
                  <a:pt x="23382" y="234590"/>
                  <a:pt x="18619" y="265811"/>
                  <a:pt x="20736" y="301794"/>
                </a:cubicBezTo>
                <a:cubicBezTo>
                  <a:pt x="22853" y="337777"/>
                  <a:pt x="24176" y="366617"/>
                  <a:pt x="38199" y="400219"/>
                </a:cubicBezTo>
                <a:cubicBezTo>
                  <a:pt x="52222" y="433821"/>
                  <a:pt x="105139" y="503407"/>
                  <a:pt x="104874" y="503407"/>
                </a:cubicBezTo>
                <a:cubicBezTo>
                  <a:pt x="104609" y="503407"/>
                  <a:pt x="53809" y="433027"/>
                  <a:pt x="36611" y="400219"/>
                </a:cubicBezTo>
                <a:cubicBezTo>
                  <a:pt x="19413" y="367411"/>
                  <a:pt x="6448" y="347567"/>
                  <a:pt x="1686" y="306557"/>
                </a:cubicBezTo>
                <a:cubicBezTo>
                  <a:pt x="-3076" y="265547"/>
                  <a:pt x="3274" y="204957"/>
                  <a:pt x="8036" y="154157"/>
                </a:cubicBezTo>
                <a:cubicBezTo>
                  <a:pt x="12798" y="103357"/>
                  <a:pt x="30526" y="-4858"/>
                  <a:pt x="33436" y="16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7CAEB098-D1D4-4859-BA50-FB544003820D}"/>
              </a:ext>
            </a:extLst>
          </p:cNvPr>
          <p:cNvSpPr/>
          <p:nvPr/>
        </p:nvSpPr>
        <p:spPr>
          <a:xfrm>
            <a:off x="3224213" y="4356100"/>
            <a:ext cx="489649" cy="315985"/>
          </a:xfrm>
          <a:custGeom>
            <a:avLst/>
            <a:gdLst>
              <a:gd name="connsiteX0" fmla="*/ 0 w 489649"/>
              <a:gd name="connsiteY0" fmla="*/ 0 h 315985"/>
              <a:gd name="connsiteX1" fmla="*/ 47625 w 489649"/>
              <a:gd name="connsiteY1" fmla="*/ 30163 h 315985"/>
              <a:gd name="connsiteX2" fmla="*/ 465137 w 489649"/>
              <a:gd name="connsiteY2" fmla="*/ 298450 h 315985"/>
              <a:gd name="connsiteX3" fmla="*/ 412750 w 489649"/>
              <a:gd name="connsiteY3" fmla="*/ 273050 h 315985"/>
              <a:gd name="connsiteX4" fmla="*/ 180975 w 489649"/>
              <a:gd name="connsiteY4" fmla="*/ 134938 h 315985"/>
              <a:gd name="connsiteX5" fmla="*/ 0 w 489649"/>
              <a:gd name="connsiteY5" fmla="*/ 0 h 31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649" h="315985">
                <a:moveTo>
                  <a:pt x="0" y="0"/>
                </a:moveTo>
                <a:lnTo>
                  <a:pt x="47625" y="30163"/>
                </a:lnTo>
                <a:lnTo>
                  <a:pt x="465137" y="298450"/>
                </a:lnTo>
                <a:cubicBezTo>
                  <a:pt x="525991" y="338931"/>
                  <a:pt x="460110" y="300302"/>
                  <a:pt x="412750" y="273050"/>
                </a:cubicBezTo>
                <a:cubicBezTo>
                  <a:pt x="365390" y="245798"/>
                  <a:pt x="249502" y="180182"/>
                  <a:pt x="180975" y="134938"/>
                </a:cubicBezTo>
                <a:cubicBezTo>
                  <a:pt x="112448" y="89694"/>
                  <a:pt x="57017" y="45641"/>
                  <a:pt x="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AC5267FD-7856-49E4-82DE-81CF749364D7}"/>
              </a:ext>
            </a:extLst>
          </p:cNvPr>
          <p:cNvSpPr/>
          <p:nvPr/>
        </p:nvSpPr>
        <p:spPr>
          <a:xfrm>
            <a:off x="3778058" y="4707126"/>
            <a:ext cx="274172" cy="176864"/>
          </a:xfrm>
          <a:custGeom>
            <a:avLst/>
            <a:gdLst>
              <a:gd name="connsiteX0" fmla="*/ 3367 w 274172"/>
              <a:gd name="connsiteY0" fmla="*/ 1399 h 176864"/>
              <a:gd name="connsiteX1" fmla="*/ 271655 w 274172"/>
              <a:gd name="connsiteY1" fmla="*/ 174437 h 176864"/>
              <a:gd name="connsiteX2" fmla="*/ 130367 w 274172"/>
              <a:gd name="connsiteY2" fmla="*/ 96649 h 176864"/>
              <a:gd name="connsiteX3" fmla="*/ 3367 w 274172"/>
              <a:gd name="connsiteY3" fmla="*/ 1399 h 17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172" h="176864">
                <a:moveTo>
                  <a:pt x="3367" y="1399"/>
                </a:moveTo>
                <a:cubicBezTo>
                  <a:pt x="26915" y="14364"/>
                  <a:pt x="250488" y="158562"/>
                  <a:pt x="271655" y="174437"/>
                </a:cubicBezTo>
                <a:cubicBezTo>
                  <a:pt x="292822" y="190312"/>
                  <a:pt x="174817" y="124166"/>
                  <a:pt x="130367" y="96649"/>
                </a:cubicBezTo>
                <a:cubicBezTo>
                  <a:pt x="85917" y="69132"/>
                  <a:pt x="-20181" y="-11566"/>
                  <a:pt x="3367" y="139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BB227D4E-BAE2-49BA-B21A-C848724F6451}"/>
              </a:ext>
            </a:extLst>
          </p:cNvPr>
          <p:cNvSpPr/>
          <p:nvPr/>
        </p:nvSpPr>
        <p:spPr>
          <a:xfrm>
            <a:off x="3493927" y="4694098"/>
            <a:ext cx="307420" cy="163876"/>
          </a:xfrm>
          <a:custGeom>
            <a:avLst/>
            <a:gdLst>
              <a:gd name="connsiteX0" fmla="*/ 161 w 307420"/>
              <a:gd name="connsiteY0" fmla="*/ 140 h 163876"/>
              <a:gd name="connsiteX1" fmla="*/ 158911 w 307420"/>
              <a:gd name="connsiteY1" fmla="*/ 54115 h 163876"/>
              <a:gd name="connsiteX2" fmla="*/ 301786 w 307420"/>
              <a:gd name="connsiteY2" fmla="*/ 162065 h 163876"/>
              <a:gd name="connsiteX3" fmla="*/ 270036 w 307420"/>
              <a:gd name="connsiteY3" fmla="*/ 116027 h 163876"/>
              <a:gd name="connsiteX4" fmla="*/ 189073 w 307420"/>
              <a:gd name="connsiteY4" fmla="*/ 41415 h 163876"/>
              <a:gd name="connsiteX5" fmla="*/ 161 w 307420"/>
              <a:gd name="connsiteY5" fmla="*/ 140 h 1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20" h="163876">
                <a:moveTo>
                  <a:pt x="161" y="140"/>
                </a:moveTo>
                <a:cubicBezTo>
                  <a:pt x="-4866" y="2257"/>
                  <a:pt x="108640" y="27127"/>
                  <a:pt x="158911" y="54115"/>
                </a:cubicBezTo>
                <a:cubicBezTo>
                  <a:pt x="209182" y="81103"/>
                  <a:pt x="283265" y="151746"/>
                  <a:pt x="301786" y="162065"/>
                </a:cubicBezTo>
                <a:cubicBezTo>
                  <a:pt x="320307" y="172384"/>
                  <a:pt x="288821" y="136135"/>
                  <a:pt x="270036" y="116027"/>
                </a:cubicBezTo>
                <a:cubicBezTo>
                  <a:pt x="251251" y="95919"/>
                  <a:pt x="229290" y="62582"/>
                  <a:pt x="189073" y="41415"/>
                </a:cubicBezTo>
                <a:cubicBezTo>
                  <a:pt x="148856" y="20248"/>
                  <a:pt x="5188" y="-1977"/>
                  <a:pt x="161" y="14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80DB925C-8575-4318-BA03-FD084EE18DF7}"/>
              </a:ext>
            </a:extLst>
          </p:cNvPr>
          <p:cNvSpPr/>
          <p:nvPr/>
        </p:nvSpPr>
        <p:spPr>
          <a:xfrm>
            <a:off x="3495183" y="4703421"/>
            <a:ext cx="307765" cy="159320"/>
          </a:xfrm>
          <a:custGeom>
            <a:avLst/>
            <a:gdLst>
              <a:gd name="connsiteX0" fmla="*/ 6842 w 307765"/>
              <a:gd name="connsiteY0" fmla="*/ 342 h 159320"/>
              <a:gd name="connsiteX1" fmla="*/ 125905 w 307765"/>
              <a:gd name="connsiteY1" fmla="*/ 81304 h 159320"/>
              <a:gd name="connsiteX2" fmla="*/ 306880 w 307765"/>
              <a:gd name="connsiteY2" fmla="*/ 159092 h 159320"/>
              <a:gd name="connsiteX3" fmla="*/ 44942 w 307765"/>
              <a:gd name="connsiteY3" fmla="*/ 55904 h 159320"/>
              <a:gd name="connsiteX4" fmla="*/ 6842 w 307765"/>
              <a:gd name="connsiteY4" fmla="*/ 342 h 15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765" h="159320">
                <a:moveTo>
                  <a:pt x="6842" y="342"/>
                </a:moveTo>
                <a:cubicBezTo>
                  <a:pt x="20336" y="4575"/>
                  <a:pt x="75899" y="54846"/>
                  <a:pt x="125905" y="81304"/>
                </a:cubicBezTo>
                <a:cubicBezTo>
                  <a:pt x="175911" y="107762"/>
                  <a:pt x="320374" y="163325"/>
                  <a:pt x="306880" y="159092"/>
                </a:cubicBezTo>
                <a:cubicBezTo>
                  <a:pt x="293386" y="154859"/>
                  <a:pt x="93096" y="79716"/>
                  <a:pt x="44942" y="55904"/>
                </a:cubicBezTo>
                <a:cubicBezTo>
                  <a:pt x="-3212" y="32092"/>
                  <a:pt x="-6652" y="-3891"/>
                  <a:pt x="6842" y="34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69789E74-2FF6-491F-BC70-46DB47438E09}"/>
              </a:ext>
            </a:extLst>
          </p:cNvPr>
          <p:cNvSpPr/>
          <p:nvPr/>
        </p:nvSpPr>
        <p:spPr>
          <a:xfrm>
            <a:off x="3957020" y="4890038"/>
            <a:ext cx="296501" cy="203108"/>
          </a:xfrm>
          <a:custGeom>
            <a:avLst/>
            <a:gdLst>
              <a:gd name="connsiteX0" fmla="*/ 2205 w 296501"/>
              <a:gd name="connsiteY0" fmla="*/ 1050 h 203108"/>
              <a:gd name="connsiteX1" fmla="*/ 265730 w 296501"/>
              <a:gd name="connsiteY1" fmla="*/ 183612 h 203108"/>
              <a:gd name="connsiteX2" fmla="*/ 291130 w 296501"/>
              <a:gd name="connsiteY2" fmla="*/ 197900 h 203108"/>
              <a:gd name="connsiteX3" fmla="*/ 148255 w 296501"/>
              <a:gd name="connsiteY3" fmla="*/ 112175 h 203108"/>
              <a:gd name="connsiteX4" fmla="*/ 2205 w 296501"/>
              <a:gd name="connsiteY4" fmla="*/ 1050 h 20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01" h="203108">
                <a:moveTo>
                  <a:pt x="2205" y="1050"/>
                </a:moveTo>
                <a:cubicBezTo>
                  <a:pt x="21784" y="12956"/>
                  <a:pt x="217576" y="150804"/>
                  <a:pt x="265730" y="183612"/>
                </a:cubicBezTo>
                <a:cubicBezTo>
                  <a:pt x="313884" y="216420"/>
                  <a:pt x="291130" y="197900"/>
                  <a:pt x="291130" y="197900"/>
                </a:cubicBezTo>
                <a:lnTo>
                  <a:pt x="148255" y="112175"/>
                </a:lnTo>
                <a:cubicBezTo>
                  <a:pt x="98513" y="81748"/>
                  <a:pt x="-17374" y="-10856"/>
                  <a:pt x="2205" y="105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D12129A2-BDAB-4CB7-84FB-0A9B2F6C68DD}"/>
              </a:ext>
            </a:extLst>
          </p:cNvPr>
          <p:cNvSpPr/>
          <p:nvPr/>
        </p:nvSpPr>
        <p:spPr>
          <a:xfrm>
            <a:off x="3929063" y="5018009"/>
            <a:ext cx="298451" cy="298640"/>
          </a:xfrm>
          <a:custGeom>
            <a:avLst/>
            <a:gdLst>
              <a:gd name="connsiteX0" fmla="*/ 0 w 298451"/>
              <a:gd name="connsiteY0" fmla="*/ 79 h 298640"/>
              <a:gd name="connsiteX1" fmla="*/ 219075 w 298451"/>
              <a:gd name="connsiteY1" fmla="*/ 155654 h 298640"/>
              <a:gd name="connsiteX2" fmla="*/ 298450 w 298451"/>
              <a:gd name="connsiteY2" fmla="*/ 298529 h 298640"/>
              <a:gd name="connsiteX3" fmla="*/ 217487 w 298451"/>
              <a:gd name="connsiteY3" fmla="*/ 176291 h 298640"/>
              <a:gd name="connsiteX4" fmla="*/ 0 w 298451"/>
              <a:gd name="connsiteY4" fmla="*/ 79 h 2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51" h="298640">
                <a:moveTo>
                  <a:pt x="0" y="79"/>
                </a:moveTo>
                <a:cubicBezTo>
                  <a:pt x="265" y="-3360"/>
                  <a:pt x="169333" y="105912"/>
                  <a:pt x="219075" y="155654"/>
                </a:cubicBezTo>
                <a:cubicBezTo>
                  <a:pt x="268817" y="205396"/>
                  <a:pt x="298715" y="295090"/>
                  <a:pt x="298450" y="298529"/>
                </a:cubicBezTo>
                <a:cubicBezTo>
                  <a:pt x="298185" y="301968"/>
                  <a:pt x="262731" y="225239"/>
                  <a:pt x="217487" y="176291"/>
                </a:cubicBezTo>
                <a:cubicBezTo>
                  <a:pt x="172243" y="127343"/>
                  <a:pt x="-265" y="3518"/>
                  <a:pt x="0" y="7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2C1D6BED-839F-431C-B0D0-CC30AD41359C}"/>
              </a:ext>
            </a:extLst>
          </p:cNvPr>
          <p:cNvSpPr/>
          <p:nvPr/>
        </p:nvSpPr>
        <p:spPr>
          <a:xfrm>
            <a:off x="4192100" y="5132247"/>
            <a:ext cx="190642" cy="201060"/>
          </a:xfrm>
          <a:custGeom>
            <a:avLst/>
            <a:gdLst>
              <a:gd name="connsiteX0" fmla="*/ 488 w 190642"/>
              <a:gd name="connsiteY0" fmla="*/ 1728 h 201060"/>
              <a:gd name="connsiteX1" fmla="*/ 171938 w 190642"/>
              <a:gd name="connsiteY1" fmla="*/ 101741 h 201060"/>
              <a:gd name="connsiteX2" fmla="*/ 154475 w 190642"/>
              <a:gd name="connsiteY2" fmla="*/ 136666 h 201060"/>
              <a:gd name="connsiteX3" fmla="*/ 133838 w 190642"/>
              <a:gd name="connsiteY3" fmla="*/ 165241 h 201060"/>
              <a:gd name="connsiteX4" fmla="*/ 35413 w 190642"/>
              <a:gd name="connsiteY4" fmla="*/ 43003 h 201060"/>
              <a:gd name="connsiteX5" fmla="*/ 154475 w 190642"/>
              <a:gd name="connsiteY5" fmla="*/ 198578 h 201060"/>
              <a:gd name="connsiteX6" fmla="*/ 181463 w 190642"/>
              <a:gd name="connsiteY6" fmla="*/ 135078 h 201060"/>
              <a:gd name="connsiteX7" fmla="*/ 186225 w 190642"/>
              <a:gd name="connsiteY7" fmla="*/ 85866 h 201060"/>
              <a:gd name="connsiteX8" fmla="*/ 121138 w 190642"/>
              <a:gd name="connsiteY8" fmla="*/ 41416 h 201060"/>
              <a:gd name="connsiteX9" fmla="*/ 488 w 190642"/>
              <a:gd name="connsiteY9" fmla="*/ 1728 h 2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42" h="201060">
                <a:moveTo>
                  <a:pt x="488" y="1728"/>
                </a:moveTo>
                <a:cubicBezTo>
                  <a:pt x="8955" y="11782"/>
                  <a:pt x="146274" y="79251"/>
                  <a:pt x="171938" y="101741"/>
                </a:cubicBezTo>
                <a:cubicBezTo>
                  <a:pt x="197603" y="124231"/>
                  <a:pt x="160825" y="126083"/>
                  <a:pt x="154475" y="136666"/>
                </a:cubicBezTo>
                <a:cubicBezTo>
                  <a:pt x="148125" y="147249"/>
                  <a:pt x="153682" y="180851"/>
                  <a:pt x="133838" y="165241"/>
                </a:cubicBezTo>
                <a:cubicBezTo>
                  <a:pt x="113994" y="149631"/>
                  <a:pt x="31974" y="37447"/>
                  <a:pt x="35413" y="43003"/>
                </a:cubicBezTo>
                <a:cubicBezTo>
                  <a:pt x="38852" y="48559"/>
                  <a:pt x="130133" y="183232"/>
                  <a:pt x="154475" y="198578"/>
                </a:cubicBezTo>
                <a:cubicBezTo>
                  <a:pt x="178817" y="213924"/>
                  <a:pt x="176171" y="153863"/>
                  <a:pt x="181463" y="135078"/>
                </a:cubicBezTo>
                <a:cubicBezTo>
                  <a:pt x="186755" y="116293"/>
                  <a:pt x="196279" y="101476"/>
                  <a:pt x="186225" y="85866"/>
                </a:cubicBezTo>
                <a:cubicBezTo>
                  <a:pt x="176171" y="70256"/>
                  <a:pt x="146273" y="54645"/>
                  <a:pt x="121138" y="41416"/>
                </a:cubicBezTo>
                <a:cubicBezTo>
                  <a:pt x="96003" y="28187"/>
                  <a:pt x="-7979" y="-8326"/>
                  <a:pt x="488" y="172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D33E5225-BC0E-49B0-8E36-AE7C562D8426}"/>
              </a:ext>
            </a:extLst>
          </p:cNvPr>
          <p:cNvSpPr/>
          <p:nvPr/>
        </p:nvSpPr>
        <p:spPr>
          <a:xfrm>
            <a:off x="3999422" y="5141527"/>
            <a:ext cx="127569" cy="604622"/>
          </a:xfrm>
          <a:custGeom>
            <a:avLst/>
            <a:gdLst>
              <a:gd name="connsiteX0" fmla="*/ 86803 w 127569"/>
              <a:gd name="connsiteY0" fmla="*/ 386 h 604622"/>
              <a:gd name="connsiteX1" fmla="*/ 45528 w 127569"/>
              <a:gd name="connsiteY1" fmla="*/ 171836 h 604622"/>
              <a:gd name="connsiteX2" fmla="*/ 32828 w 127569"/>
              <a:gd name="connsiteY2" fmla="*/ 260736 h 604622"/>
              <a:gd name="connsiteX3" fmla="*/ 112203 w 127569"/>
              <a:gd name="connsiteY3" fmla="*/ 529023 h 604622"/>
              <a:gd name="connsiteX4" fmla="*/ 126491 w 127569"/>
              <a:gd name="connsiteY4" fmla="*/ 582998 h 604622"/>
              <a:gd name="connsiteX5" fmla="*/ 96328 w 127569"/>
              <a:gd name="connsiteY5" fmla="*/ 594111 h 604622"/>
              <a:gd name="connsiteX6" fmla="*/ 37591 w 127569"/>
              <a:gd name="connsiteY6" fmla="*/ 435361 h 604622"/>
              <a:gd name="connsiteX7" fmla="*/ 2666 w 127569"/>
              <a:gd name="connsiteY7" fmla="*/ 194061 h 604622"/>
              <a:gd name="connsiteX8" fmla="*/ 9016 w 127569"/>
              <a:gd name="connsiteY8" fmla="*/ 127386 h 604622"/>
              <a:gd name="connsiteX9" fmla="*/ 86803 w 127569"/>
              <a:gd name="connsiteY9" fmla="*/ 386 h 60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569" h="604622">
                <a:moveTo>
                  <a:pt x="86803" y="386"/>
                </a:moveTo>
                <a:cubicBezTo>
                  <a:pt x="92888" y="7794"/>
                  <a:pt x="54524" y="128444"/>
                  <a:pt x="45528" y="171836"/>
                </a:cubicBezTo>
                <a:cubicBezTo>
                  <a:pt x="36532" y="215228"/>
                  <a:pt x="21716" y="201205"/>
                  <a:pt x="32828" y="260736"/>
                </a:cubicBezTo>
                <a:cubicBezTo>
                  <a:pt x="43940" y="320267"/>
                  <a:pt x="96593" y="475313"/>
                  <a:pt x="112203" y="529023"/>
                </a:cubicBezTo>
                <a:cubicBezTo>
                  <a:pt x="127813" y="582733"/>
                  <a:pt x="129137" y="572150"/>
                  <a:pt x="126491" y="582998"/>
                </a:cubicBezTo>
                <a:cubicBezTo>
                  <a:pt x="123845" y="593846"/>
                  <a:pt x="111145" y="618717"/>
                  <a:pt x="96328" y="594111"/>
                </a:cubicBezTo>
                <a:cubicBezTo>
                  <a:pt x="81511" y="569505"/>
                  <a:pt x="53201" y="502036"/>
                  <a:pt x="37591" y="435361"/>
                </a:cubicBezTo>
                <a:cubicBezTo>
                  <a:pt x="21981" y="368686"/>
                  <a:pt x="7428" y="245390"/>
                  <a:pt x="2666" y="194061"/>
                </a:cubicBezTo>
                <a:cubicBezTo>
                  <a:pt x="-2096" y="142732"/>
                  <a:pt x="-773" y="160723"/>
                  <a:pt x="9016" y="127386"/>
                </a:cubicBezTo>
                <a:cubicBezTo>
                  <a:pt x="18805" y="94049"/>
                  <a:pt x="80718" y="-7022"/>
                  <a:pt x="86803" y="38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D4F5B0DE-0943-4F31-889C-598A17E1E7B0}"/>
              </a:ext>
            </a:extLst>
          </p:cNvPr>
          <p:cNvSpPr/>
          <p:nvPr/>
        </p:nvSpPr>
        <p:spPr>
          <a:xfrm>
            <a:off x="4134274" y="5722898"/>
            <a:ext cx="182282" cy="159113"/>
          </a:xfrm>
          <a:custGeom>
            <a:avLst/>
            <a:gdLst>
              <a:gd name="connsiteX0" fmla="*/ 1164 w 182282"/>
              <a:gd name="connsiteY0" fmla="*/ 40 h 159113"/>
              <a:gd name="connsiteX1" fmla="*/ 115464 w 182282"/>
              <a:gd name="connsiteY1" fmla="*/ 90527 h 159113"/>
              <a:gd name="connsiteX2" fmla="*/ 178964 w 182282"/>
              <a:gd name="connsiteY2" fmla="*/ 122277 h 159113"/>
              <a:gd name="connsiteX3" fmla="*/ 161501 w 182282"/>
              <a:gd name="connsiteY3" fmla="*/ 146090 h 159113"/>
              <a:gd name="connsiteX4" fmla="*/ 61489 w 182282"/>
              <a:gd name="connsiteY4" fmla="*/ 158790 h 159113"/>
              <a:gd name="connsiteX5" fmla="*/ 161501 w 182282"/>
              <a:gd name="connsiteY5" fmla="*/ 133390 h 159113"/>
              <a:gd name="connsiteX6" fmla="*/ 63076 w 182282"/>
              <a:gd name="connsiteY6" fmla="*/ 79415 h 159113"/>
              <a:gd name="connsiteX7" fmla="*/ 1164 w 182282"/>
              <a:gd name="connsiteY7" fmla="*/ 40 h 1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282" h="159113">
                <a:moveTo>
                  <a:pt x="1164" y="40"/>
                </a:moveTo>
                <a:cubicBezTo>
                  <a:pt x="9895" y="1892"/>
                  <a:pt x="85831" y="70154"/>
                  <a:pt x="115464" y="90527"/>
                </a:cubicBezTo>
                <a:cubicBezTo>
                  <a:pt x="145097" y="110900"/>
                  <a:pt x="171291" y="113017"/>
                  <a:pt x="178964" y="122277"/>
                </a:cubicBezTo>
                <a:cubicBezTo>
                  <a:pt x="186637" y="131537"/>
                  <a:pt x="181080" y="140005"/>
                  <a:pt x="161501" y="146090"/>
                </a:cubicBezTo>
                <a:cubicBezTo>
                  <a:pt x="141922" y="152175"/>
                  <a:pt x="61489" y="160907"/>
                  <a:pt x="61489" y="158790"/>
                </a:cubicBezTo>
                <a:cubicBezTo>
                  <a:pt x="61489" y="156673"/>
                  <a:pt x="161237" y="146619"/>
                  <a:pt x="161501" y="133390"/>
                </a:cubicBezTo>
                <a:cubicBezTo>
                  <a:pt x="161766" y="120161"/>
                  <a:pt x="91386" y="98730"/>
                  <a:pt x="63076" y="79415"/>
                </a:cubicBezTo>
                <a:cubicBezTo>
                  <a:pt x="34766" y="60100"/>
                  <a:pt x="-7567" y="-1812"/>
                  <a:pt x="1164" y="4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3F5485E2-6C57-45EB-9939-38C3B2EE7273}"/>
              </a:ext>
            </a:extLst>
          </p:cNvPr>
          <p:cNvSpPr/>
          <p:nvPr/>
        </p:nvSpPr>
        <p:spPr>
          <a:xfrm>
            <a:off x="4100079" y="5752581"/>
            <a:ext cx="256024" cy="198163"/>
          </a:xfrm>
          <a:custGeom>
            <a:avLst/>
            <a:gdLst>
              <a:gd name="connsiteX0" fmla="*/ 14721 w 256024"/>
              <a:gd name="connsiteY0" fmla="*/ 519 h 198163"/>
              <a:gd name="connsiteX1" fmla="*/ 95684 w 256024"/>
              <a:gd name="connsiteY1" fmla="*/ 121169 h 198163"/>
              <a:gd name="connsiteX2" fmla="*/ 176646 w 256024"/>
              <a:gd name="connsiteY2" fmla="*/ 171969 h 198163"/>
              <a:gd name="connsiteX3" fmla="*/ 256021 w 256024"/>
              <a:gd name="connsiteY3" fmla="*/ 194194 h 198163"/>
              <a:gd name="connsiteX4" fmla="*/ 173471 w 256024"/>
              <a:gd name="connsiteY4" fmla="*/ 186257 h 198163"/>
              <a:gd name="connsiteX5" fmla="*/ 17896 w 256024"/>
              <a:gd name="connsiteY5" fmla="*/ 81482 h 198163"/>
              <a:gd name="connsiteX6" fmla="*/ 14721 w 256024"/>
              <a:gd name="connsiteY6" fmla="*/ 519 h 19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024" h="198163">
                <a:moveTo>
                  <a:pt x="14721" y="519"/>
                </a:moveTo>
                <a:cubicBezTo>
                  <a:pt x="27686" y="7134"/>
                  <a:pt x="68697" y="92594"/>
                  <a:pt x="95684" y="121169"/>
                </a:cubicBezTo>
                <a:cubicBezTo>
                  <a:pt x="122672" y="149744"/>
                  <a:pt x="149923" y="159798"/>
                  <a:pt x="176646" y="171969"/>
                </a:cubicBezTo>
                <a:cubicBezTo>
                  <a:pt x="203369" y="184140"/>
                  <a:pt x="256550" y="191813"/>
                  <a:pt x="256021" y="194194"/>
                </a:cubicBezTo>
                <a:cubicBezTo>
                  <a:pt x="255492" y="196575"/>
                  <a:pt x="213158" y="205042"/>
                  <a:pt x="173471" y="186257"/>
                </a:cubicBezTo>
                <a:cubicBezTo>
                  <a:pt x="133784" y="167472"/>
                  <a:pt x="47794" y="110851"/>
                  <a:pt x="17896" y="81482"/>
                </a:cubicBezTo>
                <a:cubicBezTo>
                  <a:pt x="-12002" y="52113"/>
                  <a:pt x="1756" y="-6096"/>
                  <a:pt x="14721" y="51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68D44B30-2D9A-4186-A2AF-6C6F3E111087}"/>
              </a:ext>
            </a:extLst>
          </p:cNvPr>
          <p:cNvSpPr/>
          <p:nvPr/>
        </p:nvSpPr>
        <p:spPr>
          <a:xfrm>
            <a:off x="4153051" y="5384800"/>
            <a:ext cx="88867" cy="155885"/>
          </a:xfrm>
          <a:custGeom>
            <a:avLst/>
            <a:gdLst>
              <a:gd name="connsiteX0" fmla="*/ 88749 w 88867"/>
              <a:gd name="connsiteY0" fmla="*/ 0 h 155885"/>
              <a:gd name="connsiteX1" fmla="*/ 4612 w 88867"/>
              <a:gd name="connsiteY1" fmla="*/ 50800 h 155885"/>
              <a:gd name="connsiteX2" fmla="*/ 15724 w 88867"/>
              <a:gd name="connsiteY2" fmla="*/ 85725 h 155885"/>
              <a:gd name="connsiteX3" fmla="*/ 55412 w 88867"/>
              <a:gd name="connsiteY3" fmla="*/ 155575 h 155885"/>
              <a:gd name="connsiteX4" fmla="*/ 85574 w 88867"/>
              <a:gd name="connsiteY4" fmla="*/ 55563 h 155885"/>
              <a:gd name="connsiteX5" fmla="*/ 61762 w 88867"/>
              <a:gd name="connsiteY5" fmla="*/ 122238 h 155885"/>
              <a:gd name="connsiteX6" fmla="*/ 33187 w 88867"/>
              <a:gd name="connsiteY6" fmla="*/ 76200 h 155885"/>
              <a:gd name="connsiteX7" fmla="*/ 23662 w 88867"/>
              <a:gd name="connsiteY7" fmla="*/ 50800 h 155885"/>
              <a:gd name="connsiteX8" fmla="*/ 88749 w 88867"/>
              <a:gd name="connsiteY8" fmla="*/ 0 h 15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67" h="155885">
                <a:moveTo>
                  <a:pt x="88749" y="0"/>
                </a:moveTo>
                <a:cubicBezTo>
                  <a:pt x="85574" y="0"/>
                  <a:pt x="16783" y="36513"/>
                  <a:pt x="4612" y="50800"/>
                </a:cubicBezTo>
                <a:cubicBezTo>
                  <a:pt x="-7559" y="65087"/>
                  <a:pt x="7257" y="68263"/>
                  <a:pt x="15724" y="85725"/>
                </a:cubicBezTo>
                <a:cubicBezTo>
                  <a:pt x="24191" y="103187"/>
                  <a:pt x="43770" y="160602"/>
                  <a:pt x="55412" y="155575"/>
                </a:cubicBezTo>
                <a:cubicBezTo>
                  <a:pt x="67054" y="150548"/>
                  <a:pt x="84516" y="61119"/>
                  <a:pt x="85574" y="55563"/>
                </a:cubicBezTo>
                <a:cubicBezTo>
                  <a:pt x="86632" y="50007"/>
                  <a:pt x="70493" y="118799"/>
                  <a:pt x="61762" y="122238"/>
                </a:cubicBezTo>
                <a:cubicBezTo>
                  <a:pt x="53031" y="125678"/>
                  <a:pt x="39537" y="88106"/>
                  <a:pt x="33187" y="76200"/>
                </a:cubicBezTo>
                <a:cubicBezTo>
                  <a:pt x="26837" y="64294"/>
                  <a:pt x="17048" y="60325"/>
                  <a:pt x="23662" y="50800"/>
                </a:cubicBezTo>
                <a:cubicBezTo>
                  <a:pt x="30276" y="41275"/>
                  <a:pt x="91924" y="0"/>
                  <a:pt x="88749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04021668-5630-4173-9A52-59E3E1E49286}"/>
              </a:ext>
            </a:extLst>
          </p:cNvPr>
          <p:cNvSpPr/>
          <p:nvPr/>
        </p:nvSpPr>
        <p:spPr>
          <a:xfrm>
            <a:off x="4120783" y="5289338"/>
            <a:ext cx="114051" cy="275473"/>
          </a:xfrm>
          <a:custGeom>
            <a:avLst/>
            <a:gdLst>
              <a:gd name="connsiteX0" fmla="*/ 113080 w 114051"/>
              <a:gd name="connsiteY0" fmla="*/ 212 h 275473"/>
              <a:gd name="connsiteX1" fmla="*/ 87680 w 114051"/>
              <a:gd name="connsiteY1" fmla="*/ 58950 h 275473"/>
              <a:gd name="connsiteX2" fmla="*/ 44817 w 114051"/>
              <a:gd name="connsiteY2" fmla="*/ 58950 h 275473"/>
              <a:gd name="connsiteX3" fmla="*/ 24180 w 114051"/>
              <a:gd name="connsiteY3" fmla="*/ 78000 h 275473"/>
              <a:gd name="connsiteX4" fmla="*/ 367 w 114051"/>
              <a:gd name="connsiteY4" fmla="*/ 144675 h 275473"/>
              <a:gd name="connsiteX5" fmla="*/ 13067 w 114051"/>
              <a:gd name="connsiteY5" fmla="*/ 176425 h 275473"/>
              <a:gd name="connsiteX6" fmla="*/ 55930 w 114051"/>
              <a:gd name="connsiteY6" fmla="*/ 274850 h 275473"/>
              <a:gd name="connsiteX7" fmla="*/ 11480 w 114051"/>
              <a:gd name="connsiteY7" fmla="*/ 124037 h 275473"/>
              <a:gd name="connsiteX8" fmla="*/ 54342 w 114051"/>
              <a:gd name="connsiteY8" fmla="*/ 82762 h 275473"/>
              <a:gd name="connsiteX9" fmla="*/ 113080 w 114051"/>
              <a:gd name="connsiteY9" fmla="*/ 212 h 27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051" h="275473">
                <a:moveTo>
                  <a:pt x="113080" y="212"/>
                </a:moveTo>
                <a:cubicBezTo>
                  <a:pt x="118636" y="-3757"/>
                  <a:pt x="99057" y="49160"/>
                  <a:pt x="87680" y="58950"/>
                </a:cubicBezTo>
                <a:cubicBezTo>
                  <a:pt x="76303" y="68740"/>
                  <a:pt x="55400" y="55775"/>
                  <a:pt x="44817" y="58950"/>
                </a:cubicBezTo>
                <a:cubicBezTo>
                  <a:pt x="34234" y="62125"/>
                  <a:pt x="31588" y="63713"/>
                  <a:pt x="24180" y="78000"/>
                </a:cubicBezTo>
                <a:cubicBezTo>
                  <a:pt x="16772" y="92287"/>
                  <a:pt x="2219" y="128271"/>
                  <a:pt x="367" y="144675"/>
                </a:cubicBezTo>
                <a:cubicBezTo>
                  <a:pt x="-1485" y="161079"/>
                  <a:pt x="3806" y="154729"/>
                  <a:pt x="13067" y="176425"/>
                </a:cubicBezTo>
                <a:cubicBezTo>
                  <a:pt x="22327" y="198121"/>
                  <a:pt x="56194" y="283581"/>
                  <a:pt x="55930" y="274850"/>
                </a:cubicBezTo>
                <a:cubicBezTo>
                  <a:pt x="55665" y="266119"/>
                  <a:pt x="11745" y="156052"/>
                  <a:pt x="11480" y="124037"/>
                </a:cubicBezTo>
                <a:cubicBezTo>
                  <a:pt x="11215" y="92022"/>
                  <a:pt x="36350" y="99431"/>
                  <a:pt x="54342" y="82762"/>
                </a:cubicBezTo>
                <a:cubicBezTo>
                  <a:pt x="72334" y="66093"/>
                  <a:pt x="107524" y="4181"/>
                  <a:pt x="113080" y="21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5B0BE40D-1C37-4BF2-B656-0385C45D704E}"/>
              </a:ext>
            </a:extLst>
          </p:cNvPr>
          <p:cNvSpPr/>
          <p:nvPr/>
        </p:nvSpPr>
        <p:spPr>
          <a:xfrm>
            <a:off x="4101404" y="5572009"/>
            <a:ext cx="124521" cy="115347"/>
          </a:xfrm>
          <a:custGeom>
            <a:avLst/>
            <a:gdLst>
              <a:gd name="connsiteX0" fmla="*/ 124521 w 124521"/>
              <a:gd name="connsiteY0" fmla="*/ 116 h 115347"/>
              <a:gd name="connsiteX1" fmla="*/ 13396 w 124521"/>
              <a:gd name="connsiteY1" fmla="*/ 109654 h 115347"/>
              <a:gd name="connsiteX2" fmla="*/ 11809 w 124521"/>
              <a:gd name="connsiteY2" fmla="*/ 89016 h 115347"/>
              <a:gd name="connsiteX3" fmla="*/ 124521 w 124521"/>
              <a:gd name="connsiteY3" fmla="*/ 116 h 11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21" h="115347">
                <a:moveTo>
                  <a:pt x="124521" y="116"/>
                </a:moveTo>
                <a:cubicBezTo>
                  <a:pt x="124785" y="3556"/>
                  <a:pt x="32181" y="94837"/>
                  <a:pt x="13396" y="109654"/>
                </a:cubicBezTo>
                <a:cubicBezTo>
                  <a:pt x="-5389" y="124471"/>
                  <a:pt x="-3008" y="107801"/>
                  <a:pt x="11809" y="89016"/>
                </a:cubicBezTo>
                <a:cubicBezTo>
                  <a:pt x="26626" y="70231"/>
                  <a:pt x="124257" y="-3324"/>
                  <a:pt x="124521" y="11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BE3E5982-B33B-48D2-BE48-284D8179F427}"/>
              </a:ext>
            </a:extLst>
          </p:cNvPr>
          <p:cNvSpPr/>
          <p:nvPr/>
        </p:nvSpPr>
        <p:spPr>
          <a:xfrm>
            <a:off x="4265604" y="5467522"/>
            <a:ext cx="60780" cy="114623"/>
          </a:xfrm>
          <a:custGeom>
            <a:avLst/>
            <a:gdLst>
              <a:gd name="connsiteX0" fmla="*/ 9 w 60780"/>
              <a:gd name="connsiteY0" fmla="*/ 3003 h 114623"/>
              <a:gd name="connsiteX1" fmla="*/ 57159 w 60780"/>
              <a:gd name="connsiteY1" fmla="*/ 114128 h 114623"/>
              <a:gd name="connsiteX2" fmla="*/ 52396 w 60780"/>
              <a:gd name="connsiteY2" fmla="*/ 41103 h 114623"/>
              <a:gd name="connsiteX3" fmla="*/ 9 w 60780"/>
              <a:gd name="connsiteY3" fmla="*/ 3003 h 11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80" h="114623">
                <a:moveTo>
                  <a:pt x="9" y="3003"/>
                </a:moveTo>
                <a:cubicBezTo>
                  <a:pt x="803" y="15174"/>
                  <a:pt x="48428" y="107778"/>
                  <a:pt x="57159" y="114128"/>
                </a:cubicBezTo>
                <a:cubicBezTo>
                  <a:pt x="65890" y="120478"/>
                  <a:pt x="56629" y="64122"/>
                  <a:pt x="52396" y="41103"/>
                </a:cubicBezTo>
                <a:cubicBezTo>
                  <a:pt x="48163" y="18084"/>
                  <a:pt x="-785" y="-9168"/>
                  <a:pt x="9" y="300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F77D2D2C-696D-4EA9-9398-96B898780BF4}"/>
              </a:ext>
            </a:extLst>
          </p:cNvPr>
          <p:cNvSpPr/>
          <p:nvPr/>
        </p:nvSpPr>
        <p:spPr>
          <a:xfrm>
            <a:off x="4244616" y="5472113"/>
            <a:ext cx="74992" cy="144548"/>
          </a:xfrm>
          <a:custGeom>
            <a:avLst/>
            <a:gdLst>
              <a:gd name="connsiteX0" fmla="*/ 38459 w 74992"/>
              <a:gd name="connsiteY0" fmla="*/ 0 h 144548"/>
              <a:gd name="connsiteX1" fmla="*/ 359 w 74992"/>
              <a:gd name="connsiteY1" fmla="*/ 92075 h 144548"/>
              <a:gd name="connsiteX2" fmla="*/ 22584 w 74992"/>
              <a:gd name="connsiteY2" fmla="*/ 144462 h 144548"/>
              <a:gd name="connsiteX3" fmla="*/ 74972 w 74992"/>
              <a:gd name="connsiteY3" fmla="*/ 104775 h 144548"/>
              <a:gd name="connsiteX4" fmla="*/ 16234 w 74992"/>
              <a:gd name="connsiteY4" fmla="*/ 117475 h 144548"/>
              <a:gd name="connsiteX5" fmla="*/ 16234 w 74992"/>
              <a:gd name="connsiteY5" fmla="*/ 93662 h 144548"/>
              <a:gd name="connsiteX6" fmla="*/ 38459 w 74992"/>
              <a:gd name="connsiteY6" fmla="*/ 0 h 14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92" h="144548">
                <a:moveTo>
                  <a:pt x="38459" y="0"/>
                </a:moveTo>
                <a:cubicBezTo>
                  <a:pt x="20732" y="33999"/>
                  <a:pt x="3005" y="67998"/>
                  <a:pt x="359" y="92075"/>
                </a:cubicBezTo>
                <a:cubicBezTo>
                  <a:pt x="-2287" y="116152"/>
                  <a:pt x="10149" y="142345"/>
                  <a:pt x="22584" y="144462"/>
                </a:cubicBezTo>
                <a:cubicBezTo>
                  <a:pt x="35019" y="146579"/>
                  <a:pt x="76030" y="109273"/>
                  <a:pt x="74972" y="104775"/>
                </a:cubicBezTo>
                <a:cubicBezTo>
                  <a:pt x="73914" y="100277"/>
                  <a:pt x="26024" y="119327"/>
                  <a:pt x="16234" y="117475"/>
                </a:cubicBezTo>
                <a:cubicBezTo>
                  <a:pt x="6444" y="115623"/>
                  <a:pt x="16234" y="93662"/>
                  <a:pt x="16234" y="93662"/>
                </a:cubicBezTo>
                <a:lnTo>
                  <a:pt x="38459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DDFEC931-5BDB-4B63-884A-2EEC675C83AE}"/>
              </a:ext>
            </a:extLst>
          </p:cNvPr>
          <p:cNvSpPr/>
          <p:nvPr/>
        </p:nvSpPr>
        <p:spPr>
          <a:xfrm>
            <a:off x="4340166" y="5371788"/>
            <a:ext cx="88986" cy="191028"/>
          </a:xfrm>
          <a:custGeom>
            <a:avLst/>
            <a:gdLst>
              <a:gd name="connsiteX0" fmla="*/ 88959 w 88986"/>
              <a:gd name="connsiteY0" fmla="*/ 312 h 191028"/>
              <a:gd name="connsiteX1" fmla="*/ 27047 w 88986"/>
              <a:gd name="connsiteY1" fmla="*/ 63812 h 191028"/>
              <a:gd name="connsiteX2" fmla="*/ 59 w 88986"/>
              <a:gd name="connsiteY2" fmla="*/ 168587 h 191028"/>
              <a:gd name="connsiteX3" fmla="*/ 33397 w 88986"/>
              <a:gd name="connsiteY3" fmla="*/ 190812 h 191028"/>
              <a:gd name="connsiteX4" fmla="*/ 22284 w 88986"/>
              <a:gd name="connsiteY4" fmla="*/ 162237 h 191028"/>
              <a:gd name="connsiteX5" fmla="*/ 34984 w 88986"/>
              <a:gd name="connsiteY5" fmla="*/ 89212 h 191028"/>
              <a:gd name="connsiteX6" fmla="*/ 88959 w 88986"/>
              <a:gd name="connsiteY6" fmla="*/ 312 h 1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86" h="191028">
                <a:moveTo>
                  <a:pt x="88959" y="312"/>
                </a:moveTo>
                <a:cubicBezTo>
                  <a:pt x="87636" y="-3921"/>
                  <a:pt x="41864" y="35766"/>
                  <a:pt x="27047" y="63812"/>
                </a:cubicBezTo>
                <a:cubicBezTo>
                  <a:pt x="12230" y="91858"/>
                  <a:pt x="-999" y="147420"/>
                  <a:pt x="59" y="168587"/>
                </a:cubicBezTo>
                <a:cubicBezTo>
                  <a:pt x="1117" y="189754"/>
                  <a:pt x="29693" y="191870"/>
                  <a:pt x="33397" y="190812"/>
                </a:cubicBezTo>
                <a:cubicBezTo>
                  <a:pt x="37101" y="189754"/>
                  <a:pt x="22019" y="179170"/>
                  <a:pt x="22284" y="162237"/>
                </a:cubicBezTo>
                <a:cubicBezTo>
                  <a:pt x="22548" y="145304"/>
                  <a:pt x="25723" y="112231"/>
                  <a:pt x="34984" y="89212"/>
                </a:cubicBezTo>
                <a:cubicBezTo>
                  <a:pt x="44245" y="66193"/>
                  <a:pt x="90282" y="4545"/>
                  <a:pt x="88959" y="31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222AB76-04C3-43D8-8D6A-AFD27F59A627}"/>
              </a:ext>
            </a:extLst>
          </p:cNvPr>
          <p:cNvSpPr/>
          <p:nvPr/>
        </p:nvSpPr>
        <p:spPr>
          <a:xfrm>
            <a:off x="4290343" y="5583178"/>
            <a:ext cx="43873" cy="170091"/>
          </a:xfrm>
          <a:custGeom>
            <a:avLst/>
            <a:gdLst>
              <a:gd name="connsiteX0" fmla="*/ 43532 w 43873"/>
              <a:gd name="connsiteY0" fmla="*/ 60 h 170091"/>
              <a:gd name="connsiteX1" fmla="*/ 670 w 43873"/>
              <a:gd name="connsiteY1" fmla="*/ 63560 h 170091"/>
              <a:gd name="connsiteX2" fmla="*/ 16545 w 43873"/>
              <a:gd name="connsiteY2" fmla="*/ 169922 h 170091"/>
              <a:gd name="connsiteX3" fmla="*/ 5432 w 43873"/>
              <a:gd name="connsiteY3" fmla="*/ 87372 h 170091"/>
              <a:gd name="connsiteX4" fmla="*/ 19720 w 43873"/>
              <a:gd name="connsiteY4" fmla="*/ 52447 h 170091"/>
              <a:gd name="connsiteX5" fmla="*/ 43532 w 43873"/>
              <a:gd name="connsiteY5" fmla="*/ 60 h 17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73" h="170091">
                <a:moveTo>
                  <a:pt x="43532" y="60"/>
                </a:moveTo>
                <a:cubicBezTo>
                  <a:pt x="40357" y="1912"/>
                  <a:pt x="5168" y="35250"/>
                  <a:pt x="670" y="63560"/>
                </a:cubicBezTo>
                <a:cubicBezTo>
                  <a:pt x="-3828" y="91870"/>
                  <a:pt x="15751" y="165953"/>
                  <a:pt x="16545" y="169922"/>
                </a:cubicBezTo>
                <a:cubicBezTo>
                  <a:pt x="17339" y="173891"/>
                  <a:pt x="4903" y="106951"/>
                  <a:pt x="5432" y="87372"/>
                </a:cubicBezTo>
                <a:cubicBezTo>
                  <a:pt x="5961" y="67793"/>
                  <a:pt x="12576" y="65676"/>
                  <a:pt x="19720" y="52447"/>
                </a:cubicBezTo>
                <a:cubicBezTo>
                  <a:pt x="26864" y="39218"/>
                  <a:pt x="46707" y="-1792"/>
                  <a:pt x="43532" y="6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20EA4AF5-57C5-43EF-83A2-EF9679605F96}"/>
              </a:ext>
            </a:extLst>
          </p:cNvPr>
          <p:cNvSpPr/>
          <p:nvPr/>
        </p:nvSpPr>
        <p:spPr>
          <a:xfrm>
            <a:off x="4170351" y="5575283"/>
            <a:ext cx="76244" cy="224150"/>
          </a:xfrm>
          <a:custGeom>
            <a:avLst/>
            <a:gdLst>
              <a:gd name="connsiteX0" fmla="*/ 41287 w 76244"/>
              <a:gd name="connsiteY0" fmla="*/ 17 h 224150"/>
              <a:gd name="connsiteX1" fmla="*/ 76212 w 76244"/>
              <a:gd name="connsiteY1" fmla="*/ 96855 h 224150"/>
              <a:gd name="connsiteX2" fmla="*/ 47637 w 76244"/>
              <a:gd name="connsiteY2" fmla="*/ 114317 h 224150"/>
              <a:gd name="connsiteX3" fmla="*/ 47637 w 76244"/>
              <a:gd name="connsiteY3" fmla="*/ 173055 h 224150"/>
              <a:gd name="connsiteX4" fmla="*/ 44462 w 76244"/>
              <a:gd name="connsiteY4" fmla="*/ 195280 h 224150"/>
              <a:gd name="connsiteX5" fmla="*/ 12 w 76244"/>
              <a:gd name="connsiteY5" fmla="*/ 223855 h 224150"/>
              <a:gd name="connsiteX6" fmla="*/ 49224 w 76244"/>
              <a:gd name="connsiteY6" fmla="*/ 176230 h 224150"/>
              <a:gd name="connsiteX7" fmla="*/ 38112 w 76244"/>
              <a:gd name="connsiteY7" fmla="*/ 109555 h 224150"/>
              <a:gd name="connsiteX8" fmla="*/ 65099 w 76244"/>
              <a:gd name="connsiteY8" fmla="*/ 88917 h 224150"/>
              <a:gd name="connsiteX9" fmla="*/ 41287 w 76244"/>
              <a:gd name="connsiteY9" fmla="*/ 17 h 2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44" h="224150">
                <a:moveTo>
                  <a:pt x="41287" y="17"/>
                </a:moveTo>
                <a:cubicBezTo>
                  <a:pt x="43139" y="1340"/>
                  <a:pt x="75154" y="77805"/>
                  <a:pt x="76212" y="96855"/>
                </a:cubicBezTo>
                <a:cubicBezTo>
                  <a:pt x="77270" y="115905"/>
                  <a:pt x="52400" y="101617"/>
                  <a:pt x="47637" y="114317"/>
                </a:cubicBezTo>
                <a:cubicBezTo>
                  <a:pt x="42874" y="127017"/>
                  <a:pt x="48166" y="159561"/>
                  <a:pt x="47637" y="173055"/>
                </a:cubicBezTo>
                <a:cubicBezTo>
                  <a:pt x="47108" y="186549"/>
                  <a:pt x="52400" y="186813"/>
                  <a:pt x="44462" y="195280"/>
                </a:cubicBezTo>
                <a:cubicBezTo>
                  <a:pt x="36524" y="203747"/>
                  <a:pt x="-782" y="227030"/>
                  <a:pt x="12" y="223855"/>
                </a:cubicBezTo>
                <a:cubicBezTo>
                  <a:pt x="806" y="220680"/>
                  <a:pt x="42874" y="195280"/>
                  <a:pt x="49224" y="176230"/>
                </a:cubicBezTo>
                <a:cubicBezTo>
                  <a:pt x="55574" y="157180"/>
                  <a:pt x="35466" y="124107"/>
                  <a:pt x="38112" y="109555"/>
                </a:cubicBezTo>
                <a:cubicBezTo>
                  <a:pt x="40758" y="95003"/>
                  <a:pt x="63247" y="103205"/>
                  <a:pt x="65099" y="88917"/>
                </a:cubicBezTo>
                <a:cubicBezTo>
                  <a:pt x="66951" y="74630"/>
                  <a:pt x="39435" y="-1306"/>
                  <a:pt x="41287" y="1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CBBEE95E-8DBD-40EC-ACD7-E41787B7F1A1}"/>
              </a:ext>
            </a:extLst>
          </p:cNvPr>
          <p:cNvSpPr/>
          <p:nvPr/>
        </p:nvSpPr>
        <p:spPr>
          <a:xfrm>
            <a:off x="4176549" y="5733775"/>
            <a:ext cx="101283" cy="113547"/>
          </a:xfrm>
          <a:custGeom>
            <a:avLst/>
            <a:gdLst>
              <a:gd name="connsiteX0" fmla="*/ 164 w 101283"/>
              <a:gd name="connsiteY0" fmla="*/ 78063 h 113547"/>
              <a:gd name="connsiteX1" fmla="*/ 95414 w 101283"/>
              <a:gd name="connsiteY1" fmla="*/ 275 h 113547"/>
              <a:gd name="connsiteX2" fmla="*/ 89064 w 101283"/>
              <a:gd name="connsiteY2" fmla="*/ 52663 h 113547"/>
              <a:gd name="connsiteX3" fmla="*/ 73189 w 101283"/>
              <a:gd name="connsiteY3" fmla="*/ 65363 h 113547"/>
              <a:gd name="connsiteX4" fmla="*/ 46201 w 101283"/>
              <a:gd name="connsiteY4" fmla="*/ 105050 h 113547"/>
              <a:gd name="connsiteX5" fmla="*/ 46201 w 101283"/>
              <a:gd name="connsiteY5" fmla="*/ 106638 h 113547"/>
              <a:gd name="connsiteX6" fmla="*/ 71601 w 101283"/>
              <a:gd name="connsiteY6" fmla="*/ 28850 h 113547"/>
              <a:gd name="connsiteX7" fmla="*/ 164 w 101283"/>
              <a:gd name="connsiteY7" fmla="*/ 78063 h 1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283" h="113547">
                <a:moveTo>
                  <a:pt x="164" y="78063"/>
                </a:moveTo>
                <a:cubicBezTo>
                  <a:pt x="4133" y="73301"/>
                  <a:pt x="80597" y="4508"/>
                  <a:pt x="95414" y="275"/>
                </a:cubicBezTo>
                <a:cubicBezTo>
                  <a:pt x="110231" y="-3958"/>
                  <a:pt x="92768" y="41815"/>
                  <a:pt x="89064" y="52663"/>
                </a:cubicBezTo>
                <a:cubicBezTo>
                  <a:pt x="85360" y="63511"/>
                  <a:pt x="80333" y="56632"/>
                  <a:pt x="73189" y="65363"/>
                </a:cubicBezTo>
                <a:cubicBezTo>
                  <a:pt x="66045" y="74094"/>
                  <a:pt x="50699" y="98171"/>
                  <a:pt x="46201" y="105050"/>
                </a:cubicBezTo>
                <a:cubicBezTo>
                  <a:pt x="41703" y="111929"/>
                  <a:pt x="41968" y="119338"/>
                  <a:pt x="46201" y="106638"/>
                </a:cubicBezTo>
                <a:cubicBezTo>
                  <a:pt x="50434" y="93938"/>
                  <a:pt x="77951" y="35729"/>
                  <a:pt x="71601" y="28850"/>
                </a:cubicBezTo>
                <a:cubicBezTo>
                  <a:pt x="65251" y="21971"/>
                  <a:pt x="-3805" y="82825"/>
                  <a:pt x="164" y="7806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9E357713-9987-4257-8A07-4CF8B1F86CDD}"/>
              </a:ext>
            </a:extLst>
          </p:cNvPr>
          <p:cNvSpPr/>
          <p:nvPr/>
        </p:nvSpPr>
        <p:spPr>
          <a:xfrm>
            <a:off x="4294031" y="5638799"/>
            <a:ext cx="84075" cy="144652"/>
          </a:xfrm>
          <a:custGeom>
            <a:avLst/>
            <a:gdLst>
              <a:gd name="connsiteX0" fmla="*/ 82707 w 84075"/>
              <a:gd name="connsiteY0" fmla="*/ 1 h 144652"/>
              <a:gd name="connsiteX1" fmla="*/ 74769 w 84075"/>
              <a:gd name="connsiteY1" fmla="*/ 65089 h 144652"/>
              <a:gd name="connsiteX2" fmla="*/ 25557 w 84075"/>
              <a:gd name="connsiteY2" fmla="*/ 107951 h 144652"/>
              <a:gd name="connsiteX3" fmla="*/ 157 w 84075"/>
              <a:gd name="connsiteY3" fmla="*/ 144464 h 144652"/>
              <a:gd name="connsiteX4" fmla="*/ 36669 w 84075"/>
              <a:gd name="connsiteY4" fmla="*/ 92076 h 144652"/>
              <a:gd name="connsiteX5" fmla="*/ 57307 w 84075"/>
              <a:gd name="connsiteY5" fmla="*/ 63501 h 144652"/>
              <a:gd name="connsiteX6" fmla="*/ 82707 w 84075"/>
              <a:gd name="connsiteY6" fmla="*/ 1 h 1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75" h="144652">
                <a:moveTo>
                  <a:pt x="82707" y="1"/>
                </a:moveTo>
                <a:cubicBezTo>
                  <a:pt x="85617" y="266"/>
                  <a:pt x="84294" y="47097"/>
                  <a:pt x="74769" y="65089"/>
                </a:cubicBezTo>
                <a:cubicBezTo>
                  <a:pt x="65244" y="83081"/>
                  <a:pt x="37992" y="94722"/>
                  <a:pt x="25557" y="107951"/>
                </a:cubicBezTo>
                <a:cubicBezTo>
                  <a:pt x="13122" y="121180"/>
                  <a:pt x="-1695" y="147110"/>
                  <a:pt x="157" y="144464"/>
                </a:cubicBezTo>
                <a:lnTo>
                  <a:pt x="36669" y="92076"/>
                </a:lnTo>
                <a:cubicBezTo>
                  <a:pt x="46194" y="78582"/>
                  <a:pt x="52544" y="78318"/>
                  <a:pt x="57307" y="63501"/>
                </a:cubicBezTo>
                <a:cubicBezTo>
                  <a:pt x="62070" y="48684"/>
                  <a:pt x="79797" y="-264"/>
                  <a:pt x="82707" y="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6ABB7EAE-9453-4F44-AFD0-B468CA490C9F}"/>
              </a:ext>
            </a:extLst>
          </p:cNvPr>
          <p:cNvSpPr/>
          <p:nvPr/>
        </p:nvSpPr>
        <p:spPr>
          <a:xfrm>
            <a:off x="4274069" y="5765798"/>
            <a:ext cx="61771" cy="371392"/>
          </a:xfrm>
          <a:custGeom>
            <a:avLst/>
            <a:gdLst>
              <a:gd name="connsiteX0" fmla="*/ 59806 w 61771"/>
              <a:gd name="connsiteY0" fmla="*/ 2 h 371392"/>
              <a:gd name="connsiteX1" fmla="*/ 9006 w 61771"/>
              <a:gd name="connsiteY1" fmla="*/ 252415 h 371392"/>
              <a:gd name="connsiteX2" fmla="*/ 1069 w 61771"/>
              <a:gd name="connsiteY2" fmla="*/ 344490 h 371392"/>
              <a:gd name="connsiteX3" fmla="*/ 21706 w 61771"/>
              <a:gd name="connsiteY3" fmla="*/ 365127 h 371392"/>
              <a:gd name="connsiteX4" fmla="*/ 47106 w 61771"/>
              <a:gd name="connsiteY4" fmla="*/ 247652 h 371392"/>
              <a:gd name="connsiteX5" fmla="*/ 59806 w 61771"/>
              <a:gd name="connsiteY5" fmla="*/ 2 h 37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71" h="371392">
                <a:moveTo>
                  <a:pt x="59806" y="2"/>
                </a:moveTo>
                <a:cubicBezTo>
                  <a:pt x="53456" y="796"/>
                  <a:pt x="18795" y="195000"/>
                  <a:pt x="9006" y="252415"/>
                </a:cubicBezTo>
                <a:cubicBezTo>
                  <a:pt x="-783" y="309830"/>
                  <a:pt x="-1048" y="325705"/>
                  <a:pt x="1069" y="344490"/>
                </a:cubicBezTo>
                <a:cubicBezTo>
                  <a:pt x="3186" y="363275"/>
                  <a:pt x="14033" y="381267"/>
                  <a:pt x="21706" y="365127"/>
                </a:cubicBezTo>
                <a:cubicBezTo>
                  <a:pt x="29379" y="348987"/>
                  <a:pt x="38375" y="307712"/>
                  <a:pt x="47106" y="247652"/>
                </a:cubicBezTo>
                <a:cubicBezTo>
                  <a:pt x="55837" y="187592"/>
                  <a:pt x="66156" y="-792"/>
                  <a:pt x="59806" y="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91CE7CB3-C812-4B0A-88F9-66BEC2471673}"/>
              </a:ext>
            </a:extLst>
          </p:cNvPr>
          <p:cNvSpPr/>
          <p:nvPr/>
        </p:nvSpPr>
        <p:spPr>
          <a:xfrm>
            <a:off x="4204624" y="5949933"/>
            <a:ext cx="97651" cy="237066"/>
          </a:xfrm>
          <a:custGeom>
            <a:avLst/>
            <a:gdLst>
              <a:gd name="connsiteX0" fmla="*/ 97501 w 97651"/>
              <a:gd name="connsiteY0" fmla="*/ 17 h 237066"/>
              <a:gd name="connsiteX1" fmla="*/ 43526 w 97651"/>
              <a:gd name="connsiteY1" fmla="*/ 128605 h 237066"/>
              <a:gd name="connsiteX2" fmla="*/ 43526 w 97651"/>
              <a:gd name="connsiteY2" fmla="*/ 141305 h 237066"/>
              <a:gd name="connsiteX3" fmla="*/ 87976 w 97651"/>
              <a:gd name="connsiteY3" fmla="*/ 103205 h 237066"/>
              <a:gd name="connsiteX4" fmla="*/ 75276 w 97651"/>
              <a:gd name="connsiteY4" fmla="*/ 165117 h 237066"/>
              <a:gd name="connsiteX5" fmla="*/ 49876 w 97651"/>
              <a:gd name="connsiteY5" fmla="*/ 201630 h 237066"/>
              <a:gd name="connsiteX6" fmla="*/ 664 w 97651"/>
              <a:gd name="connsiteY6" fmla="*/ 234967 h 237066"/>
              <a:gd name="connsiteX7" fmla="*/ 24476 w 97651"/>
              <a:gd name="connsiteY7" fmla="*/ 138130 h 237066"/>
              <a:gd name="connsiteX8" fmla="*/ 97501 w 97651"/>
              <a:gd name="connsiteY8" fmla="*/ 17 h 2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51" h="237066">
                <a:moveTo>
                  <a:pt x="97501" y="17"/>
                </a:moveTo>
                <a:cubicBezTo>
                  <a:pt x="100676" y="-1570"/>
                  <a:pt x="52522" y="105057"/>
                  <a:pt x="43526" y="128605"/>
                </a:cubicBezTo>
                <a:cubicBezTo>
                  <a:pt x="34530" y="152153"/>
                  <a:pt x="36118" y="145538"/>
                  <a:pt x="43526" y="141305"/>
                </a:cubicBezTo>
                <a:cubicBezTo>
                  <a:pt x="50934" y="137072"/>
                  <a:pt x="82684" y="99236"/>
                  <a:pt x="87976" y="103205"/>
                </a:cubicBezTo>
                <a:cubicBezTo>
                  <a:pt x="93268" y="107174"/>
                  <a:pt x="81626" y="148713"/>
                  <a:pt x="75276" y="165117"/>
                </a:cubicBezTo>
                <a:cubicBezTo>
                  <a:pt x="68926" y="181521"/>
                  <a:pt x="62311" y="189988"/>
                  <a:pt x="49876" y="201630"/>
                </a:cubicBezTo>
                <a:cubicBezTo>
                  <a:pt x="37441" y="213272"/>
                  <a:pt x="4897" y="245550"/>
                  <a:pt x="664" y="234967"/>
                </a:cubicBezTo>
                <a:cubicBezTo>
                  <a:pt x="-3569" y="224384"/>
                  <a:pt x="13363" y="179670"/>
                  <a:pt x="24476" y="138130"/>
                </a:cubicBezTo>
                <a:cubicBezTo>
                  <a:pt x="35588" y="96591"/>
                  <a:pt x="94326" y="1604"/>
                  <a:pt x="97501" y="1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3A72763B-9231-4B06-8D80-6AFF8B49E709}"/>
              </a:ext>
            </a:extLst>
          </p:cNvPr>
          <p:cNvSpPr/>
          <p:nvPr/>
        </p:nvSpPr>
        <p:spPr>
          <a:xfrm>
            <a:off x="3601484" y="4834312"/>
            <a:ext cx="470963" cy="964003"/>
          </a:xfrm>
          <a:custGeom>
            <a:avLst/>
            <a:gdLst>
              <a:gd name="connsiteX0" fmla="*/ 467279 w 470963"/>
              <a:gd name="connsiteY0" fmla="*/ 9151 h 964003"/>
              <a:gd name="connsiteX1" fmla="*/ 40241 w 470963"/>
              <a:gd name="connsiteY1" fmla="*/ 899738 h 964003"/>
              <a:gd name="connsiteX2" fmla="*/ 40241 w 470963"/>
              <a:gd name="connsiteY2" fmla="*/ 845763 h 964003"/>
              <a:gd name="connsiteX3" fmla="*/ 237091 w 470963"/>
              <a:gd name="connsiteY3" fmla="*/ 460001 h 964003"/>
              <a:gd name="connsiteX4" fmla="*/ 467279 w 470963"/>
              <a:gd name="connsiteY4" fmla="*/ 9151 h 96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963" h="964003">
                <a:moveTo>
                  <a:pt x="467279" y="9151"/>
                </a:moveTo>
                <a:cubicBezTo>
                  <a:pt x="434471" y="82441"/>
                  <a:pt x="111414" y="760303"/>
                  <a:pt x="40241" y="899738"/>
                </a:cubicBezTo>
                <a:cubicBezTo>
                  <a:pt x="-30932" y="1039173"/>
                  <a:pt x="7433" y="919053"/>
                  <a:pt x="40241" y="845763"/>
                </a:cubicBezTo>
                <a:cubicBezTo>
                  <a:pt x="73049" y="772473"/>
                  <a:pt x="169358" y="597320"/>
                  <a:pt x="237091" y="460001"/>
                </a:cubicBezTo>
                <a:cubicBezTo>
                  <a:pt x="304824" y="322682"/>
                  <a:pt x="500087" y="-64139"/>
                  <a:pt x="467279" y="915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A4961C2F-AFDE-410C-BACD-4908FA94F6A9}"/>
              </a:ext>
            </a:extLst>
          </p:cNvPr>
          <p:cNvSpPr/>
          <p:nvPr/>
        </p:nvSpPr>
        <p:spPr>
          <a:xfrm>
            <a:off x="3535363" y="5694360"/>
            <a:ext cx="92412" cy="139480"/>
          </a:xfrm>
          <a:custGeom>
            <a:avLst/>
            <a:gdLst>
              <a:gd name="connsiteX0" fmla="*/ 79375 w 92412"/>
              <a:gd name="connsiteY0" fmla="*/ 3 h 139480"/>
              <a:gd name="connsiteX1" fmla="*/ 66675 w 92412"/>
              <a:gd name="connsiteY1" fmla="*/ 76203 h 139480"/>
              <a:gd name="connsiteX2" fmla="*/ 0 w 92412"/>
              <a:gd name="connsiteY2" fmla="*/ 138115 h 139480"/>
              <a:gd name="connsiteX3" fmla="*/ 66675 w 92412"/>
              <a:gd name="connsiteY3" fmla="*/ 115890 h 139480"/>
              <a:gd name="connsiteX4" fmla="*/ 92075 w 92412"/>
              <a:gd name="connsiteY4" fmla="*/ 79378 h 139480"/>
              <a:gd name="connsiteX5" fmla="*/ 79375 w 92412"/>
              <a:gd name="connsiteY5" fmla="*/ 3 h 1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12" h="139480">
                <a:moveTo>
                  <a:pt x="79375" y="3"/>
                </a:moveTo>
                <a:cubicBezTo>
                  <a:pt x="75142" y="-526"/>
                  <a:pt x="79904" y="53184"/>
                  <a:pt x="66675" y="76203"/>
                </a:cubicBezTo>
                <a:cubicBezTo>
                  <a:pt x="53446" y="99222"/>
                  <a:pt x="0" y="131501"/>
                  <a:pt x="0" y="138115"/>
                </a:cubicBezTo>
                <a:cubicBezTo>
                  <a:pt x="0" y="144729"/>
                  <a:pt x="51329" y="125679"/>
                  <a:pt x="66675" y="115890"/>
                </a:cubicBezTo>
                <a:cubicBezTo>
                  <a:pt x="82021" y="106101"/>
                  <a:pt x="89694" y="94195"/>
                  <a:pt x="92075" y="79378"/>
                </a:cubicBezTo>
                <a:cubicBezTo>
                  <a:pt x="94456" y="64561"/>
                  <a:pt x="83608" y="532"/>
                  <a:pt x="79375" y="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05E9E8BF-C23D-4089-B456-517AFA8DD1B8}"/>
              </a:ext>
            </a:extLst>
          </p:cNvPr>
          <p:cNvSpPr/>
          <p:nvPr/>
        </p:nvSpPr>
        <p:spPr>
          <a:xfrm>
            <a:off x="3030692" y="5593811"/>
            <a:ext cx="511021" cy="257714"/>
          </a:xfrm>
          <a:custGeom>
            <a:avLst/>
            <a:gdLst>
              <a:gd name="connsiteX0" fmla="*/ 511021 w 511021"/>
              <a:gd name="connsiteY0" fmla="*/ 257714 h 257714"/>
              <a:gd name="connsiteX1" fmla="*/ 10958 w 511021"/>
              <a:gd name="connsiteY1" fmla="*/ 5302 h 257714"/>
              <a:gd name="connsiteX2" fmla="*/ 153833 w 511021"/>
              <a:gd name="connsiteY2" fmla="*/ 79914 h 257714"/>
              <a:gd name="connsiteX3" fmla="*/ 511021 w 511021"/>
              <a:gd name="connsiteY3" fmla="*/ 257714 h 2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021" h="257714">
                <a:moveTo>
                  <a:pt x="511021" y="257714"/>
                </a:moveTo>
                <a:lnTo>
                  <a:pt x="10958" y="5302"/>
                </a:lnTo>
                <a:cubicBezTo>
                  <a:pt x="-48573" y="-24331"/>
                  <a:pt x="153833" y="79914"/>
                  <a:pt x="153833" y="79914"/>
                </a:cubicBezTo>
                <a:lnTo>
                  <a:pt x="511021" y="257714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E56B3410-32E3-49F8-81D2-EE3B2E14403F}"/>
              </a:ext>
            </a:extLst>
          </p:cNvPr>
          <p:cNvSpPr/>
          <p:nvPr/>
        </p:nvSpPr>
        <p:spPr>
          <a:xfrm>
            <a:off x="2595095" y="5355078"/>
            <a:ext cx="941373" cy="506136"/>
          </a:xfrm>
          <a:custGeom>
            <a:avLst/>
            <a:gdLst>
              <a:gd name="connsiteX0" fmla="*/ 932330 w 941373"/>
              <a:gd name="connsiteY0" fmla="*/ 502797 h 506136"/>
              <a:gd name="connsiteX1" fmla="*/ 860893 w 941373"/>
              <a:gd name="connsiteY1" fmla="*/ 456760 h 506136"/>
              <a:gd name="connsiteX2" fmla="*/ 9993 w 941373"/>
              <a:gd name="connsiteY2" fmla="*/ 4322 h 506136"/>
              <a:gd name="connsiteX3" fmla="*/ 427505 w 941373"/>
              <a:gd name="connsiteY3" fmla="*/ 244035 h 506136"/>
              <a:gd name="connsiteX4" fmla="*/ 932330 w 941373"/>
              <a:gd name="connsiteY4" fmla="*/ 502797 h 5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373" h="506136">
                <a:moveTo>
                  <a:pt x="932330" y="502797"/>
                </a:moveTo>
                <a:cubicBezTo>
                  <a:pt x="973473" y="521318"/>
                  <a:pt x="860893" y="456760"/>
                  <a:pt x="860893" y="456760"/>
                </a:cubicBezTo>
                <a:lnTo>
                  <a:pt x="9993" y="4322"/>
                </a:lnTo>
                <a:cubicBezTo>
                  <a:pt x="-62238" y="-31132"/>
                  <a:pt x="275634" y="160691"/>
                  <a:pt x="427505" y="244035"/>
                </a:cubicBezTo>
                <a:cubicBezTo>
                  <a:pt x="579376" y="327379"/>
                  <a:pt x="750297" y="415882"/>
                  <a:pt x="932330" y="5027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8F1417B2-3330-444D-A3A0-1BF3F969AB50}"/>
              </a:ext>
            </a:extLst>
          </p:cNvPr>
          <p:cNvSpPr/>
          <p:nvPr/>
        </p:nvSpPr>
        <p:spPr>
          <a:xfrm>
            <a:off x="2033310" y="5061243"/>
            <a:ext cx="630357" cy="340603"/>
          </a:xfrm>
          <a:custGeom>
            <a:avLst/>
            <a:gdLst>
              <a:gd name="connsiteX0" fmla="*/ 628928 w 630357"/>
              <a:gd name="connsiteY0" fmla="*/ 339432 h 340603"/>
              <a:gd name="connsiteX1" fmla="*/ 33615 w 630357"/>
              <a:gd name="connsiteY1" fmla="*/ 15582 h 340603"/>
              <a:gd name="connsiteX2" fmla="*/ 87590 w 630357"/>
              <a:gd name="connsiteY2" fmla="*/ 58445 h 340603"/>
              <a:gd name="connsiteX3" fmla="*/ 197128 w 630357"/>
              <a:gd name="connsiteY3" fmla="*/ 121945 h 340603"/>
              <a:gd name="connsiteX4" fmla="*/ 628928 w 630357"/>
              <a:gd name="connsiteY4" fmla="*/ 339432 h 34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357" h="340603">
                <a:moveTo>
                  <a:pt x="628928" y="339432"/>
                </a:moveTo>
                <a:cubicBezTo>
                  <a:pt x="601676" y="321705"/>
                  <a:pt x="123838" y="62413"/>
                  <a:pt x="33615" y="15582"/>
                </a:cubicBezTo>
                <a:cubicBezTo>
                  <a:pt x="-56608" y="-31249"/>
                  <a:pt x="60338" y="40718"/>
                  <a:pt x="87590" y="58445"/>
                </a:cubicBezTo>
                <a:cubicBezTo>
                  <a:pt x="114842" y="76172"/>
                  <a:pt x="108492" y="75378"/>
                  <a:pt x="197128" y="121945"/>
                </a:cubicBezTo>
                <a:cubicBezTo>
                  <a:pt x="285763" y="168512"/>
                  <a:pt x="656180" y="357159"/>
                  <a:pt x="628928" y="33943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B35F1A1F-D1B0-4B5A-84DA-8E2E243ACC82}"/>
              </a:ext>
            </a:extLst>
          </p:cNvPr>
          <p:cNvSpPr/>
          <p:nvPr/>
        </p:nvSpPr>
        <p:spPr>
          <a:xfrm>
            <a:off x="1448078" y="4744818"/>
            <a:ext cx="630522" cy="343335"/>
          </a:xfrm>
          <a:custGeom>
            <a:avLst/>
            <a:gdLst>
              <a:gd name="connsiteX0" fmla="*/ 620435 w 630522"/>
              <a:gd name="connsiteY0" fmla="*/ 339945 h 343335"/>
              <a:gd name="connsiteX1" fmla="*/ 452160 w 630522"/>
              <a:gd name="connsiteY1" fmla="*/ 230407 h 343335"/>
              <a:gd name="connsiteX2" fmla="*/ 9247 w 630522"/>
              <a:gd name="connsiteY2" fmla="*/ 3395 h 343335"/>
              <a:gd name="connsiteX3" fmla="*/ 185460 w 630522"/>
              <a:gd name="connsiteY3" fmla="*/ 109757 h 343335"/>
              <a:gd name="connsiteX4" fmla="*/ 620435 w 630522"/>
              <a:gd name="connsiteY4" fmla="*/ 339945 h 34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522" h="343335">
                <a:moveTo>
                  <a:pt x="620435" y="339945"/>
                </a:moveTo>
                <a:cubicBezTo>
                  <a:pt x="664885" y="360053"/>
                  <a:pt x="554025" y="286499"/>
                  <a:pt x="452160" y="230407"/>
                </a:cubicBezTo>
                <a:cubicBezTo>
                  <a:pt x="350295" y="174315"/>
                  <a:pt x="53697" y="23503"/>
                  <a:pt x="9247" y="3395"/>
                </a:cubicBezTo>
                <a:cubicBezTo>
                  <a:pt x="-35203" y="-16713"/>
                  <a:pt x="89945" y="56840"/>
                  <a:pt x="185460" y="109757"/>
                </a:cubicBezTo>
                <a:cubicBezTo>
                  <a:pt x="280975" y="162674"/>
                  <a:pt x="575985" y="319837"/>
                  <a:pt x="620435" y="33994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60B38A65-DFB8-4BC0-A96F-6955339FAEB8}"/>
              </a:ext>
            </a:extLst>
          </p:cNvPr>
          <p:cNvSpPr/>
          <p:nvPr/>
        </p:nvSpPr>
        <p:spPr>
          <a:xfrm>
            <a:off x="1156512" y="4583736"/>
            <a:ext cx="298540" cy="168330"/>
          </a:xfrm>
          <a:custGeom>
            <a:avLst/>
            <a:gdLst>
              <a:gd name="connsiteX0" fmla="*/ 297638 w 298540"/>
              <a:gd name="connsiteY0" fmla="*/ 168181 h 168330"/>
              <a:gd name="connsiteX1" fmla="*/ 208738 w 298540"/>
              <a:gd name="connsiteY1" fmla="*/ 106797 h 168330"/>
              <a:gd name="connsiteX2" fmla="*/ 3421 w 298540"/>
              <a:gd name="connsiteY2" fmla="*/ 964 h 168330"/>
              <a:gd name="connsiteX3" fmla="*/ 85971 w 298540"/>
              <a:gd name="connsiteY3" fmla="*/ 58114 h 168330"/>
              <a:gd name="connsiteX4" fmla="*/ 160055 w 298540"/>
              <a:gd name="connsiteY4" fmla="*/ 121614 h 168330"/>
              <a:gd name="connsiteX5" fmla="*/ 297638 w 298540"/>
              <a:gd name="connsiteY5" fmla="*/ 168181 h 16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540" h="168330">
                <a:moveTo>
                  <a:pt x="297638" y="168181"/>
                </a:moveTo>
                <a:cubicBezTo>
                  <a:pt x="305752" y="165712"/>
                  <a:pt x="257774" y="134666"/>
                  <a:pt x="208738" y="106797"/>
                </a:cubicBezTo>
                <a:cubicBezTo>
                  <a:pt x="159702" y="78928"/>
                  <a:pt x="23882" y="9078"/>
                  <a:pt x="3421" y="964"/>
                </a:cubicBezTo>
                <a:cubicBezTo>
                  <a:pt x="-17040" y="-7150"/>
                  <a:pt x="59865" y="38006"/>
                  <a:pt x="85971" y="58114"/>
                </a:cubicBezTo>
                <a:cubicBezTo>
                  <a:pt x="112077" y="78222"/>
                  <a:pt x="122308" y="101153"/>
                  <a:pt x="160055" y="121614"/>
                </a:cubicBezTo>
                <a:cubicBezTo>
                  <a:pt x="197802" y="142075"/>
                  <a:pt x="289524" y="170650"/>
                  <a:pt x="297638" y="16818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66CEF80E-B3F4-4CE7-97C5-255B5CA460EC}"/>
              </a:ext>
            </a:extLst>
          </p:cNvPr>
          <p:cNvSpPr/>
          <p:nvPr/>
        </p:nvSpPr>
        <p:spPr>
          <a:xfrm>
            <a:off x="1115318" y="4639710"/>
            <a:ext cx="945754" cy="499282"/>
          </a:xfrm>
          <a:custGeom>
            <a:avLst/>
            <a:gdLst>
              <a:gd name="connsiteX0" fmla="*/ 83245 w 945754"/>
              <a:gd name="connsiteY0" fmla="*/ 19603 h 499282"/>
              <a:gd name="connsiteX1" fmla="*/ 888107 w 945754"/>
              <a:gd name="connsiteY1" fmla="*/ 452990 h 499282"/>
              <a:gd name="connsiteX2" fmla="*/ 873820 w 945754"/>
              <a:gd name="connsiteY2" fmla="*/ 476803 h 499282"/>
              <a:gd name="connsiteX3" fmla="*/ 813495 w 945754"/>
              <a:gd name="connsiteY3" fmla="*/ 468865 h 499282"/>
              <a:gd name="connsiteX4" fmla="*/ 83245 w 945754"/>
              <a:gd name="connsiteY4" fmla="*/ 105328 h 499282"/>
              <a:gd name="connsiteX5" fmla="*/ 26095 w 945754"/>
              <a:gd name="connsiteY5" fmla="*/ 75165 h 499282"/>
              <a:gd name="connsiteX6" fmla="*/ 83245 w 945754"/>
              <a:gd name="connsiteY6" fmla="*/ 19603 h 49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754" h="499282">
                <a:moveTo>
                  <a:pt x="83245" y="19603"/>
                </a:moveTo>
                <a:cubicBezTo>
                  <a:pt x="226914" y="82574"/>
                  <a:pt x="756344" y="376790"/>
                  <a:pt x="888107" y="452990"/>
                </a:cubicBezTo>
                <a:cubicBezTo>
                  <a:pt x="1019870" y="529190"/>
                  <a:pt x="886255" y="474157"/>
                  <a:pt x="873820" y="476803"/>
                </a:cubicBezTo>
                <a:cubicBezTo>
                  <a:pt x="861385" y="479449"/>
                  <a:pt x="945257" y="530777"/>
                  <a:pt x="813495" y="468865"/>
                </a:cubicBezTo>
                <a:cubicBezTo>
                  <a:pt x="681733" y="406953"/>
                  <a:pt x="214478" y="170945"/>
                  <a:pt x="83245" y="105328"/>
                </a:cubicBezTo>
                <a:cubicBezTo>
                  <a:pt x="-47988" y="39711"/>
                  <a:pt x="26889" y="85748"/>
                  <a:pt x="26095" y="75165"/>
                </a:cubicBezTo>
                <a:cubicBezTo>
                  <a:pt x="25301" y="64582"/>
                  <a:pt x="-60424" y="-43368"/>
                  <a:pt x="83245" y="1960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749C8A2C-B7CE-4613-9CF4-387C17DB7421}"/>
              </a:ext>
            </a:extLst>
          </p:cNvPr>
          <p:cNvSpPr/>
          <p:nvPr/>
        </p:nvSpPr>
        <p:spPr>
          <a:xfrm>
            <a:off x="1912782" y="4999014"/>
            <a:ext cx="108246" cy="104877"/>
          </a:xfrm>
          <a:custGeom>
            <a:avLst/>
            <a:gdLst>
              <a:gd name="connsiteX0" fmla="*/ 156 w 108246"/>
              <a:gd name="connsiteY0" fmla="*/ 24 h 104877"/>
              <a:gd name="connsiteX1" fmla="*/ 82706 w 108246"/>
              <a:gd name="connsiteY1" fmla="*/ 68286 h 104877"/>
              <a:gd name="connsiteX2" fmla="*/ 84293 w 108246"/>
              <a:gd name="connsiteY2" fmla="*/ 104799 h 104877"/>
              <a:gd name="connsiteX3" fmla="*/ 106518 w 108246"/>
              <a:gd name="connsiteY3" fmla="*/ 76224 h 104877"/>
              <a:gd name="connsiteX4" fmla="*/ 156 w 108246"/>
              <a:gd name="connsiteY4" fmla="*/ 24 h 10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6" h="104877">
                <a:moveTo>
                  <a:pt x="156" y="24"/>
                </a:moveTo>
                <a:cubicBezTo>
                  <a:pt x="-3813" y="-1299"/>
                  <a:pt x="68683" y="50823"/>
                  <a:pt x="82706" y="68286"/>
                </a:cubicBezTo>
                <a:cubicBezTo>
                  <a:pt x="96729" y="85749"/>
                  <a:pt x="80324" y="103476"/>
                  <a:pt x="84293" y="104799"/>
                </a:cubicBezTo>
                <a:cubicBezTo>
                  <a:pt x="88262" y="106122"/>
                  <a:pt x="115249" y="90511"/>
                  <a:pt x="106518" y="76224"/>
                </a:cubicBezTo>
                <a:cubicBezTo>
                  <a:pt x="97787" y="61937"/>
                  <a:pt x="4125" y="1347"/>
                  <a:pt x="156" y="2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AA2A1B1A-69B9-404E-BB90-D5AFAEC739ED}"/>
              </a:ext>
            </a:extLst>
          </p:cNvPr>
          <p:cNvSpPr/>
          <p:nvPr/>
        </p:nvSpPr>
        <p:spPr>
          <a:xfrm>
            <a:off x="1989973" y="5083166"/>
            <a:ext cx="110381" cy="24259"/>
          </a:xfrm>
          <a:custGeom>
            <a:avLst/>
            <a:gdLst>
              <a:gd name="connsiteX0" fmla="*/ 752 w 110381"/>
              <a:gd name="connsiteY0" fmla="*/ 23822 h 24259"/>
              <a:gd name="connsiteX1" fmla="*/ 108702 w 110381"/>
              <a:gd name="connsiteY1" fmla="*/ 14297 h 24259"/>
              <a:gd name="connsiteX2" fmla="*/ 62665 w 110381"/>
              <a:gd name="connsiteY2" fmla="*/ 9 h 24259"/>
              <a:gd name="connsiteX3" fmla="*/ 752 w 110381"/>
              <a:gd name="connsiteY3" fmla="*/ 23822 h 2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81" h="24259">
                <a:moveTo>
                  <a:pt x="752" y="23822"/>
                </a:moveTo>
                <a:cubicBezTo>
                  <a:pt x="8425" y="26203"/>
                  <a:pt x="98383" y="18266"/>
                  <a:pt x="108702" y="14297"/>
                </a:cubicBezTo>
                <a:cubicBezTo>
                  <a:pt x="119021" y="10328"/>
                  <a:pt x="79069" y="538"/>
                  <a:pt x="62665" y="9"/>
                </a:cubicBezTo>
                <a:cubicBezTo>
                  <a:pt x="46261" y="-520"/>
                  <a:pt x="-6921" y="21441"/>
                  <a:pt x="752" y="2382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B44F5A47-2C7E-48FA-85E6-BD03CCD880CE}"/>
              </a:ext>
            </a:extLst>
          </p:cNvPr>
          <p:cNvSpPr/>
          <p:nvPr/>
        </p:nvSpPr>
        <p:spPr>
          <a:xfrm>
            <a:off x="1929737" y="5084069"/>
            <a:ext cx="1060983" cy="561345"/>
          </a:xfrm>
          <a:custGeom>
            <a:avLst/>
            <a:gdLst>
              <a:gd name="connsiteX0" fmla="*/ 162588 w 1060983"/>
              <a:gd name="connsiteY0" fmla="*/ 53081 h 561345"/>
              <a:gd name="connsiteX1" fmla="*/ 884901 w 1060983"/>
              <a:gd name="connsiteY1" fmla="*/ 475356 h 561345"/>
              <a:gd name="connsiteX2" fmla="*/ 1045238 w 1060983"/>
              <a:gd name="connsiteY2" fmla="*/ 538856 h 561345"/>
              <a:gd name="connsiteX3" fmla="*/ 1032538 w 1060983"/>
              <a:gd name="connsiteY3" fmla="*/ 559494 h 561345"/>
              <a:gd name="connsiteX4" fmla="*/ 846801 w 1060983"/>
              <a:gd name="connsiteY4" fmla="*/ 497581 h 561345"/>
              <a:gd name="connsiteX5" fmla="*/ 54638 w 1060983"/>
              <a:gd name="connsiteY5" fmla="*/ 56256 h 561345"/>
              <a:gd name="connsiteX6" fmla="*/ 162588 w 1060983"/>
              <a:gd name="connsiteY6" fmla="*/ 53081 h 5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983" h="561345">
                <a:moveTo>
                  <a:pt x="162588" y="53081"/>
                </a:moveTo>
                <a:cubicBezTo>
                  <a:pt x="300965" y="122931"/>
                  <a:pt x="737793" y="394394"/>
                  <a:pt x="884901" y="475356"/>
                </a:cubicBezTo>
                <a:cubicBezTo>
                  <a:pt x="1032009" y="556318"/>
                  <a:pt x="1020632" y="524833"/>
                  <a:pt x="1045238" y="538856"/>
                </a:cubicBezTo>
                <a:cubicBezTo>
                  <a:pt x="1069844" y="552879"/>
                  <a:pt x="1065611" y="566373"/>
                  <a:pt x="1032538" y="559494"/>
                </a:cubicBezTo>
                <a:cubicBezTo>
                  <a:pt x="999465" y="552615"/>
                  <a:pt x="1009784" y="581454"/>
                  <a:pt x="846801" y="497581"/>
                </a:cubicBezTo>
                <a:cubicBezTo>
                  <a:pt x="683818" y="413708"/>
                  <a:pt x="171319" y="132191"/>
                  <a:pt x="54638" y="56256"/>
                </a:cubicBezTo>
                <a:cubicBezTo>
                  <a:pt x="-62043" y="-19679"/>
                  <a:pt x="24211" y="-16769"/>
                  <a:pt x="162588" y="5308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B1462AB8-C4E2-46FC-B00A-E8822FA3C058}"/>
              </a:ext>
            </a:extLst>
          </p:cNvPr>
          <p:cNvSpPr/>
          <p:nvPr/>
        </p:nvSpPr>
        <p:spPr>
          <a:xfrm>
            <a:off x="2550212" y="5419684"/>
            <a:ext cx="434928" cy="205582"/>
          </a:xfrm>
          <a:custGeom>
            <a:avLst/>
            <a:gdLst>
              <a:gd name="connsiteX0" fmla="*/ 901 w 434928"/>
              <a:gd name="connsiteY0" fmla="*/ 41 h 205582"/>
              <a:gd name="connsiteX1" fmla="*/ 305701 w 434928"/>
              <a:gd name="connsiteY1" fmla="*/ 114341 h 205582"/>
              <a:gd name="connsiteX2" fmla="*/ 432701 w 434928"/>
              <a:gd name="connsiteY2" fmla="*/ 203241 h 205582"/>
              <a:gd name="connsiteX3" fmla="*/ 373963 w 434928"/>
              <a:gd name="connsiteY3" fmla="*/ 173079 h 205582"/>
              <a:gd name="connsiteX4" fmla="*/ 216801 w 434928"/>
              <a:gd name="connsiteY4" fmla="*/ 101641 h 205582"/>
              <a:gd name="connsiteX5" fmla="*/ 901 w 434928"/>
              <a:gd name="connsiteY5" fmla="*/ 41 h 20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28" h="205582">
                <a:moveTo>
                  <a:pt x="901" y="41"/>
                </a:moveTo>
                <a:cubicBezTo>
                  <a:pt x="15718" y="2158"/>
                  <a:pt x="233734" y="80474"/>
                  <a:pt x="305701" y="114341"/>
                </a:cubicBezTo>
                <a:cubicBezTo>
                  <a:pt x="377668" y="148208"/>
                  <a:pt x="421324" y="193451"/>
                  <a:pt x="432701" y="203241"/>
                </a:cubicBezTo>
                <a:cubicBezTo>
                  <a:pt x="444078" y="213031"/>
                  <a:pt x="409946" y="190012"/>
                  <a:pt x="373963" y="173079"/>
                </a:cubicBezTo>
                <a:cubicBezTo>
                  <a:pt x="337980" y="156146"/>
                  <a:pt x="275539" y="126777"/>
                  <a:pt x="216801" y="101641"/>
                </a:cubicBezTo>
                <a:cubicBezTo>
                  <a:pt x="158064" y="76506"/>
                  <a:pt x="-13916" y="-2076"/>
                  <a:pt x="901" y="4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ABBA0B47-E34A-45BF-9AA7-9318BB003D4D}"/>
              </a:ext>
            </a:extLst>
          </p:cNvPr>
          <p:cNvSpPr/>
          <p:nvPr/>
        </p:nvSpPr>
        <p:spPr>
          <a:xfrm>
            <a:off x="2913994" y="5610203"/>
            <a:ext cx="627214" cy="308039"/>
          </a:xfrm>
          <a:custGeom>
            <a:avLst/>
            <a:gdLst>
              <a:gd name="connsiteX0" fmla="*/ 80031 w 627214"/>
              <a:gd name="connsiteY0" fmla="*/ 9547 h 308039"/>
              <a:gd name="connsiteX1" fmla="*/ 348319 w 627214"/>
              <a:gd name="connsiteY1" fmla="*/ 142897 h 308039"/>
              <a:gd name="connsiteX2" fmla="*/ 613431 w 627214"/>
              <a:gd name="connsiteY2" fmla="*/ 282597 h 308039"/>
              <a:gd name="connsiteX3" fmla="*/ 575331 w 627214"/>
              <a:gd name="connsiteY3" fmla="*/ 304822 h 308039"/>
              <a:gd name="connsiteX4" fmla="*/ 453094 w 627214"/>
              <a:gd name="connsiteY4" fmla="*/ 242910 h 308039"/>
              <a:gd name="connsiteX5" fmla="*/ 24469 w 627214"/>
              <a:gd name="connsiteY5" fmla="*/ 34947 h 308039"/>
              <a:gd name="connsiteX6" fmla="*/ 80031 w 627214"/>
              <a:gd name="connsiteY6" fmla="*/ 9547 h 3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214" h="308039">
                <a:moveTo>
                  <a:pt x="80031" y="9547"/>
                </a:moveTo>
                <a:cubicBezTo>
                  <a:pt x="134006" y="27539"/>
                  <a:pt x="259419" y="97389"/>
                  <a:pt x="348319" y="142897"/>
                </a:cubicBezTo>
                <a:cubicBezTo>
                  <a:pt x="437219" y="188405"/>
                  <a:pt x="575596" y="255610"/>
                  <a:pt x="613431" y="282597"/>
                </a:cubicBezTo>
                <a:cubicBezTo>
                  <a:pt x="651266" y="309584"/>
                  <a:pt x="602054" y="311437"/>
                  <a:pt x="575331" y="304822"/>
                </a:cubicBezTo>
                <a:cubicBezTo>
                  <a:pt x="548608" y="298208"/>
                  <a:pt x="453094" y="242910"/>
                  <a:pt x="453094" y="242910"/>
                </a:cubicBezTo>
                <a:cubicBezTo>
                  <a:pt x="361284" y="197931"/>
                  <a:pt x="84000" y="71459"/>
                  <a:pt x="24469" y="34947"/>
                </a:cubicBezTo>
                <a:cubicBezTo>
                  <a:pt x="-35062" y="-1565"/>
                  <a:pt x="26056" y="-8445"/>
                  <a:pt x="80031" y="954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01959F89-2752-4168-BF8F-CE84D9CA57EB}"/>
              </a:ext>
            </a:extLst>
          </p:cNvPr>
          <p:cNvSpPr/>
          <p:nvPr/>
        </p:nvSpPr>
        <p:spPr>
          <a:xfrm>
            <a:off x="3561824" y="5884428"/>
            <a:ext cx="627277" cy="324308"/>
          </a:xfrm>
          <a:custGeom>
            <a:avLst/>
            <a:gdLst>
              <a:gd name="connsiteX0" fmla="*/ 2114 w 627277"/>
              <a:gd name="connsiteY0" fmla="*/ 435 h 324308"/>
              <a:gd name="connsiteX1" fmla="*/ 302151 w 627277"/>
              <a:gd name="connsiteY1" fmla="*/ 156010 h 324308"/>
              <a:gd name="connsiteX2" fmla="*/ 532339 w 627277"/>
              <a:gd name="connsiteY2" fmla="*/ 281422 h 324308"/>
              <a:gd name="connsiteX3" fmla="*/ 626001 w 627277"/>
              <a:gd name="connsiteY3" fmla="*/ 324285 h 324308"/>
              <a:gd name="connsiteX4" fmla="*/ 578376 w 627277"/>
              <a:gd name="connsiteY4" fmla="*/ 286185 h 324308"/>
              <a:gd name="connsiteX5" fmla="*/ 464076 w 627277"/>
              <a:gd name="connsiteY5" fmla="*/ 206810 h 324308"/>
              <a:gd name="connsiteX6" fmla="*/ 2114 w 627277"/>
              <a:gd name="connsiteY6" fmla="*/ 435 h 32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277" h="324308">
                <a:moveTo>
                  <a:pt x="2114" y="435"/>
                </a:moveTo>
                <a:cubicBezTo>
                  <a:pt x="-24874" y="-8032"/>
                  <a:pt x="213780" y="109179"/>
                  <a:pt x="302151" y="156010"/>
                </a:cubicBezTo>
                <a:cubicBezTo>
                  <a:pt x="390522" y="202841"/>
                  <a:pt x="478364" y="253376"/>
                  <a:pt x="532339" y="281422"/>
                </a:cubicBezTo>
                <a:cubicBezTo>
                  <a:pt x="586314" y="309468"/>
                  <a:pt x="618328" y="323491"/>
                  <a:pt x="626001" y="324285"/>
                </a:cubicBezTo>
                <a:cubicBezTo>
                  <a:pt x="633674" y="325079"/>
                  <a:pt x="605363" y="305764"/>
                  <a:pt x="578376" y="286185"/>
                </a:cubicBezTo>
                <a:cubicBezTo>
                  <a:pt x="551389" y="266606"/>
                  <a:pt x="558003" y="256287"/>
                  <a:pt x="464076" y="206810"/>
                </a:cubicBezTo>
                <a:cubicBezTo>
                  <a:pt x="370149" y="157333"/>
                  <a:pt x="29102" y="8902"/>
                  <a:pt x="2114" y="43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36161D9A-DEC8-41EA-AC0F-980B220656A1}"/>
              </a:ext>
            </a:extLst>
          </p:cNvPr>
          <p:cNvSpPr/>
          <p:nvPr/>
        </p:nvSpPr>
        <p:spPr>
          <a:xfrm>
            <a:off x="3459979" y="5816716"/>
            <a:ext cx="138011" cy="163859"/>
          </a:xfrm>
          <a:custGeom>
            <a:avLst/>
            <a:gdLst>
              <a:gd name="connsiteX0" fmla="*/ 137296 w 138011"/>
              <a:gd name="connsiteY0" fmla="*/ 1472 h 163859"/>
              <a:gd name="connsiteX1" fmla="*/ 99196 w 138011"/>
              <a:gd name="connsiteY1" fmla="*/ 93547 h 163859"/>
              <a:gd name="connsiteX2" fmla="*/ 61096 w 138011"/>
              <a:gd name="connsiteY2" fmla="*/ 130059 h 163859"/>
              <a:gd name="connsiteX3" fmla="*/ 771 w 138011"/>
              <a:gd name="connsiteY3" fmla="*/ 163397 h 163859"/>
              <a:gd name="connsiteX4" fmla="*/ 29346 w 138011"/>
              <a:gd name="connsiteY4" fmla="*/ 104659 h 163859"/>
              <a:gd name="connsiteX5" fmla="*/ 64271 w 138011"/>
              <a:gd name="connsiteY5" fmla="*/ 41159 h 163859"/>
              <a:gd name="connsiteX6" fmla="*/ 137296 w 138011"/>
              <a:gd name="connsiteY6" fmla="*/ 1472 h 1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11" h="163859">
                <a:moveTo>
                  <a:pt x="137296" y="1472"/>
                </a:moveTo>
                <a:cubicBezTo>
                  <a:pt x="143117" y="10203"/>
                  <a:pt x="111896" y="72116"/>
                  <a:pt x="99196" y="93547"/>
                </a:cubicBezTo>
                <a:cubicBezTo>
                  <a:pt x="86496" y="114978"/>
                  <a:pt x="77500" y="118417"/>
                  <a:pt x="61096" y="130059"/>
                </a:cubicBezTo>
                <a:cubicBezTo>
                  <a:pt x="44692" y="141701"/>
                  <a:pt x="6063" y="167630"/>
                  <a:pt x="771" y="163397"/>
                </a:cubicBezTo>
                <a:cubicBezTo>
                  <a:pt x="-4521" y="159164"/>
                  <a:pt x="18763" y="125032"/>
                  <a:pt x="29346" y="104659"/>
                </a:cubicBezTo>
                <a:cubicBezTo>
                  <a:pt x="39929" y="84286"/>
                  <a:pt x="49454" y="57298"/>
                  <a:pt x="64271" y="41159"/>
                </a:cubicBezTo>
                <a:cubicBezTo>
                  <a:pt x="79088" y="25020"/>
                  <a:pt x="131475" y="-7259"/>
                  <a:pt x="137296" y="147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2ED6DD0F-9341-44AD-A06E-B5E3747478C8}"/>
              </a:ext>
            </a:extLst>
          </p:cNvPr>
          <p:cNvSpPr/>
          <p:nvPr/>
        </p:nvSpPr>
        <p:spPr>
          <a:xfrm>
            <a:off x="3488527" y="5906127"/>
            <a:ext cx="798225" cy="461341"/>
          </a:xfrm>
          <a:custGeom>
            <a:avLst/>
            <a:gdLst>
              <a:gd name="connsiteX0" fmla="*/ 81761 w 798225"/>
              <a:gd name="connsiteY0" fmla="*/ 13661 h 461341"/>
              <a:gd name="connsiteX1" fmla="*/ 483398 w 798225"/>
              <a:gd name="connsiteY1" fmla="*/ 245436 h 461341"/>
              <a:gd name="connsiteX2" fmla="*/ 650086 w 798225"/>
              <a:gd name="connsiteY2" fmla="*/ 367673 h 461341"/>
              <a:gd name="connsiteX3" fmla="*/ 789786 w 798225"/>
              <a:gd name="connsiteY3" fmla="*/ 450223 h 461341"/>
              <a:gd name="connsiteX4" fmla="*/ 775498 w 798225"/>
              <a:gd name="connsiteY4" fmla="*/ 458161 h 461341"/>
              <a:gd name="connsiteX5" fmla="*/ 716761 w 798225"/>
              <a:gd name="connsiteY5" fmla="*/ 427998 h 461341"/>
              <a:gd name="connsiteX6" fmla="*/ 143673 w 798225"/>
              <a:gd name="connsiteY6" fmla="*/ 89861 h 461341"/>
              <a:gd name="connsiteX7" fmla="*/ 5561 w 798225"/>
              <a:gd name="connsiteY7" fmla="*/ 34298 h 461341"/>
              <a:gd name="connsiteX8" fmla="*/ 81761 w 798225"/>
              <a:gd name="connsiteY8" fmla="*/ 13661 h 4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225" h="461341">
                <a:moveTo>
                  <a:pt x="81761" y="13661"/>
                </a:moveTo>
                <a:cubicBezTo>
                  <a:pt x="161401" y="48851"/>
                  <a:pt x="388677" y="186434"/>
                  <a:pt x="483398" y="245436"/>
                </a:cubicBezTo>
                <a:cubicBezTo>
                  <a:pt x="578119" y="304438"/>
                  <a:pt x="599021" y="333542"/>
                  <a:pt x="650086" y="367673"/>
                </a:cubicBezTo>
                <a:cubicBezTo>
                  <a:pt x="701151" y="401804"/>
                  <a:pt x="768884" y="435142"/>
                  <a:pt x="789786" y="450223"/>
                </a:cubicBezTo>
                <a:cubicBezTo>
                  <a:pt x="810688" y="465304"/>
                  <a:pt x="787669" y="461865"/>
                  <a:pt x="775498" y="458161"/>
                </a:cubicBezTo>
                <a:cubicBezTo>
                  <a:pt x="763327" y="454457"/>
                  <a:pt x="716761" y="427998"/>
                  <a:pt x="716761" y="427998"/>
                </a:cubicBezTo>
                <a:lnTo>
                  <a:pt x="143673" y="89861"/>
                </a:lnTo>
                <a:cubicBezTo>
                  <a:pt x="25140" y="24244"/>
                  <a:pt x="20378" y="47792"/>
                  <a:pt x="5561" y="34298"/>
                </a:cubicBezTo>
                <a:cubicBezTo>
                  <a:pt x="-9256" y="20804"/>
                  <a:pt x="2121" y="-21529"/>
                  <a:pt x="81761" y="1366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103A536C-2E65-4499-9800-D85915ED85AD}"/>
              </a:ext>
            </a:extLst>
          </p:cNvPr>
          <p:cNvSpPr/>
          <p:nvPr/>
        </p:nvSpPr>
        <p:spPr>
          <a:xfrm>
            <a:off x="6503158" y="3451583"/>
            <a:ext cx="585738" cy="908179"/>
          </a:xfrm>
          <a:custGeom>
            <a:avLst/>
            <a:gdLst>
              <a:gd name="connsiteX0" fmla="*/ 585559 w 585738"/>
              <a:gd name="connsiteY0" fmla="*/ 700 h 908179"/>
              <a:gd name="connsiteX1" fmla="*/ 41575 w 585738"/>
              <a:gd name="connsiteY1" fmla="*/ 860067 h 908179"/>
              <a:gd name="connsiteX2" fmla="*/ 100842 w 585738"/>
              <a:gd name="connsiteY2" fmla="*/ 716134 h 908179"/>
              <a:gd name="connsiteX3" fmla="*/ 585559 w 585738"/>
              <a:gd name="connsiteY3" fmla="*/ 700 h 9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38" h="908179">
                <a:moveTo>
                  <a:pt x="585559" y="700"/>
                </a:moveTo>
                <a:cubicBezTo>
                  <a:pt x="575681" y="24689"/>
                  <a:pt x="122361" y="740828"/>
                  <a:pt x="41575" y="860067"/>
                </a:cubicBezTo>
                <a:cubicBezTo>
                  <a:pt x="-39211" y="979306"/>
                  <a:pt x="7003" y="856187"/>
                  <a:pt x="100842" y="716134"/>
                </a:cubicBezTo>
                <a:cubicBezTo>
                  <a:pt x="194681" y="576081"/>
                  <a:pt x="595437" y="-23289"/>
                  <a:pt x="585559" y="70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F239CBAF-91E5-469F-A838-83F41975A8D1}"/>
              </a:ext>
            </a:extLst>
          </p:cNvPr>
          <p:cNvSpPr/>
          <p:nvPr/>
        </p:nvSpPr>
        <p:spPr>
          <a:xfrm>
            <a:off x="5945027" y="4338372"/>
            <a:ext cx="569033" cy="915110"/>
          </a:xfrm>
          <a:custGeom>
            <a:avLst/>
            <a:gdLst>
              <a:gd name="connsiteX0" fmla="*/ 559490 w 569033"/>
              <a:gd name="connsiteY0" fmla="*/ 15611 h 915110"/>
              <a:gd name="connsiteX1" fmla="*/ 244106 w 569033"/>
              <a:gd name="connsiteY1" fmla="*/ 513028 h 915110"/>
              <a:gd name="connsiteX2" fmla="*/ 23973 w 569033"/>
              <a:gd name="connsiteY2" fmla="*/ 879211 h 915110"/>
              <a:gd name="connsiteX3" fmla="*/ 43023 w 569033"/>
              <a:gd name="connsiteY3" fmla="*/ 834761 h 915110"/>
              <a:gd name="connsiteX4" fmla="*/ 354173 w 569033"/>
              <a:gd name="connsiteY4" fmla="*/ 290778 h 915110"/>
              <a:gd name="connsiteX5" fmla="*/ 474823 w 569033"/>
              <a:gd name="connsiteY5" fmla="*/ 138378 h 915110"/>
              <a:gd name="connsiteX6" fmla="*/ 559490 w 569033"/>
              <a:gd name="connsiteY6" fmla="*/ 15611 h 91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33" h="915110">
                <a:moveTo>
                  <a:pt x="559490" y="15611"/>
                </a:moveTo>
                <a:cubicBezTo>
                  <a:pt x="521037" y="78053"/>
                  <a:pt x="333359" y="369095"/>
                  <a:pt x="244106" y="513028"/>
                </a:cubicBezTo>
                <a:cubicBezTo>
                  <a:pt x="154853" y="656961"/>
                  <a:pt x="57487" y="825589"/>
                  <a:pt x="23973" y="879211"/>
                </a:cubicBezTo>
                <a:cubicBezTo>
                  <a:pt x="-9541" y="932833"/>
                  <a:pt x="-12010" y="932833"/>
                  <a:pt x="43023" y="834761"/>
                </a:cubicBezTo>
                <a:cubicBezTo>
                  <a:pt x="98056" y="736689"/>
                  <a:pt x="282206" y="406842"/>
                  <a:pt x="354173" y="290778"/>
                </a:cubicBezTo>
                <a:cubicBezTo>
                  <a:pt x="426140" y="174714"/>
                  <a:pt x="439545" y="181417"/>
                  <a:pt x="474823" y="138378"/>
                </a:cubicBezTo>
                <a:cubicBezTo>
                  <a:pt x="510101" y="95339"/>
                  <a:pt x="597943" y="-46831"/>
                  <a:pt x="559490" y="1561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A0C781B9-9C49-4550-A78E-EC177449C187}"/>
              </a:ext>
            </a:extLst>
          </p:cNvPr>
          <p:cNvSpPr/>
          <p:nvPr/>
        </p:nvSpPr>
        <p:spPr>
          <a:xfrm>
            <a:off x="5632546" y="5100621"/>
            <a:ext cx="375223" cy="588830"/>
          </a:xfrm>
          <a:custGeom>
            <a:avLst/>
            <a:gdLst>
              <a:gd name="connsiteX0" fmla="*/ 374554 w 375223"/>
              <a:gd name="connsiteY0" fmla="*/ 546 h 588830"/>
              <a:gd name="connsiteX1" fmla="*/ 14721 w 375223"/>
              <a:gd name="connsiteY1" fmla="*/ 559346 h 588830"/>
              <a:gd name="connsiteX2" fmla="*/ 101504 w 375223"/>
              <a:gd name="connsiteY2" fmla="*/ 457746 h 588830"/>
              <a:gd name="connsiteX3" fmla="*/ 374554 w 375223"/>
              <a:gd name="connsiteY3" fmla="*/ 546 h 58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23" h="588830">
                <a:moveTo>
                  <a:pt x="374554" y="546"/>
                </a:moveTo>
                <a:cubicBezTo>
                  <a:pt x="360090" y="17479"/>
                  <a:pt x="60229" y="483146"/>
                  <a:pt x="14721" y="559346"/>
                </a:cubicBezTo>
                <a:cubicBezTo>
                  <a:pt x="-30787" y="635546"/>
                  <a:pt x="38004" y="550527"/>
                  <a:pt x="101504" y="457746"/>
                </a:cubicBezTo>
                <a:cubicBezTo>
                  <a:pt x="165004" y="364965"/>
                  <a:pt x="389018" y="-16387"/>
                  <a:pt x="374554" y="54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622CA8B4-F2E6-4765-A94D-C57D9A3EF8E9}"/>
              </a:ext>
            </a:extLst>
          </p:cNvPr>
          <p:cNvSpPr/>
          <p:nvPr/>
        </p:nvSpPr>
        <p:spPr>
          <a:xfrm>
            <a:off x="6524288" y="3576162"/>
            <a:ext cx="421427" cy="625893"/>
          </a:xfrm>
          <a:custGeom>
            <a:avLst/>
            <a:gdLst>
              <a:gd name="connsiteX0" fmla="*/ 421025 w 421427"/>
              <a:gd name="connsiteY0" fmla="*/ 476 h 625893"/>
              <a:gd name="connsiteX1" fmla="*/ 149562 w 421427"/>
              <a:gd name="connsiteY1" fmla="*/ 387826 h 625893"/>
              <a:gd name="connsiteX2" fmla="*/ 57487 w 421427"/>
              <a:gd name="connsiteY2" fmla="*/ 541813 h 625893"/>
              <a:gd name="connsiteX3" fmla="*/ 337 w 421427"/>
              <a:gd name="connsiteY3" fmla="*/ 624363 h 625893"/>
              <a:gd name="connsiteX4" fmla="*/ 82887 w 421427"/>
              <a:gd name="connsiteY4" fmla="*/ 473551 h 625893"/>
              <a:gd name="connsiteX5" fmla="*/ 421025 w 421427"/>
              <a:gd name="connsiteY5" fmla="*/ 476 h 62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427" h="625893">
                <a:moveTo>
                  <a:pt x="421025" y="476"/>
                </a:moveTo>
                <a:cubicBezTo>
                  <a:pt x="432138" y="-13812"/>
                  <a:pt x="210152" y="297603"/>
                  <a:pt x="149562" y="387826"/>
                </a:cubicBezTo>
                <a:cubicBezTo>
                  <a:pt x="88972" y="478049"/>
                  <a:pt x="82358" y="502390"/>
                  <a:pt x="57487" y="541813"/>
                </a:cubicBezTo>
                <a:cubicBezTo>
                  <a:pt x="32616" y="581236"/>
                  <a:pt x="-3896" y="635740"/>
                  <a:pt x="337" y="624363"/>
                </a:cubicBezTo>
                <a:cubicBezTo>
                  <a:pt x="4570" y="612986"/>
                  <a:pt x="16741" y="572240"/>
                  <a:pt x="82887" y="473551"/>
                </a:cubicBezTo>
                <a:cubicBezTo>
                  <a:pt x="149033" y="374862"/>
                  <a:pt x="409912" y="14764"/>
                  <a:pt x="421025" y="47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714752F1-6BB3-4CBE-8265-14D8FC278DE4}"/>
              </a:ext>
            </a:extLst>
          </p:cNvPr>
          <p:cNvSpPr/>
          <p:nvPr/>
        </p:nvSpPr>
        <p:spPr>
          <a:xfrm>
            <a:off x="6250963" y="4198817"/>
            <a:ext cx="278461" cy="444463"/>
          </a:xfrm>
          <a:custGeom>
            <a:avLst/>
            <a:gdLst>
              <a:gd name="connsiteX0" fmla="*/ 278425 w 278461"/>
              <a:gd name="connsiteY0" fmla="*/ 121 h 444463"/>
              <a:gd name="connsiteX1" fmla="*/ 21250 w 278461"/>
              <a:gd name="connsiteY1" fmla="*/ 412871 h 444463"/>
              <a:gd name="connsiteX2" fmla="*/ 40300 w 278461"/>
              <a:gd name="connsiteY2" fmla="*/ 370008 h 444463"/>
              <a:gd name="connsiteX3" fmla="*/ 278425 w 278461"/>
              <a:gd name="connsiteY3" fmla="*/ 121 h 44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61" h="444463">
                <a:moveTo>
                  <a:pt x="278425" y="121"/>
                </a:moveTo>
                <a:cubicBezTo>
                  <a:pt x="275250" y="7265"/>
                  <a:pt x="60937" y="351223"/>
                  <a:pt x="21250" y="412871"/>
                </a:cubicBezTo>
                <a:cubicBezTo>
                  <a:pt x="-18437" y="474519"/>
                  <a:pt x="2994" y="438270"/>
                  <a:pt x="40300" y="370008"/>
                </a:cubicBezTo>
                <a:cubicBezTo>
                  <a:pt x="77606" y="301746"/>
                  <a:pt x="281600" y="-7023"/>
                  <a:pt x="278425" y="12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0120CD8B-2DC6-43B0-BFD7-BEBFC661C64C}"/>
              </a:ext>
            </a:extLst>
          </p:cNvPr>
          <p:cNvSpPr/>
          <p:nvPr/>
        </p:nvSpPr>
        <p:spPr>
          <a:xfrm>
            <a:off x="6241661" y="4324640"/>
            <a:ext cx="204969" cy="285504"/>
          </a:xfrm>
          <a:custGeom>
            <a:avLst/>
            <a:gdLst>
              <a:gd name="connsiteX0" fmla="*/ 198827 w 204969"/>
              <a:gd name="connsiteY0" fmla="*/ 2885 h 285504"/>
              <a:gd name="connsiteX1" fmla="*/ 49602 w 204969"/>
              <a:gd name="connsiteY1" fmla="*/ 220373 h 285504"/>
              <a:gd name="connsiteX2" fmla="*/ 389 w 204969"/>
              <a:gd name="connsiteY2" fmla="*/ 285460 h 285504"/>
              <a:gd name="connsiteX3" fmla="*/ 70239 w 204969"/>
              <a:gd name="connsiteY3" fmla="*/ 228310 h 285504"/>
              <a:gd name="connsiteX4" fmla="*/ 165489 w 204969"/>
              <a:gd name="connsiteY4" fmla="*/ 104485 h 285504"/>
              <a:gd name="connsiteX5" fmla="*/ 198827 w 204969"/>
              <a:gd name="connsiteY5" fmla="*/ 2885 h 28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69" h="285504">
                <a:moveTo>
                  <a:pt x="198827" y="2885"/>
                </a:moveTo>
                <a:cubicBezTo>
                  <a:pt x="179513" y="22200"/>
                  <a:pt x="82675" y="173277"/>
                  <a:pt x="49602" y="220373"/>
                </a:cubicBezTo>
                <a:cubicBezTo>
                  <a:pt x="16529" y="267469"/>
                  <a:pt x="-3050" y="284137"/>
                  <a:pt x="389" y="285460"/>
                </a:cubicBezTo>
                <a:cubicBezTo>
                  <a:pt x="3828" y="286783"/>
                  <a:pt x="42722" y="258472"/>
                  <a:pt x="70239" y="228310"/>
                </a:cubicBezTo>
                <a:cubicBezTo>
                  <a:pt x="97756" y="198148"/>
                  <a:pt x="143264" y="142849"/>
                  <a:pt x="165489" y="104485"/>
                </a:cubicBezTo>
                <a:cubicBezTo>
                  <a:pt x="187714" y="66121"/>
                  <a:pt x="218141" y="-16430"/>
                  <a:pt x="198827" y="288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A60BF55C-EEF9-49F4-A2A2-5AA740E01F5E}"/>
              </a:ext>
            </a:extLst>
          </p:cNvPr>
          <p:cNvSpPr/>
          <p:nvPr/>
        </p:nvSpPr>
        <p:spPr>
          <a:xfrm>
            <a:off x="6073042" y="4586232"/>
            <a:ext cx="212149" cy="300758"/>
          </a:xfrm>
          <a:custGeom>
            <a:avLst/>
            <a:gdLst>
              <a:gd name="connsiteX0" fmla="*/ 211871 w 212149"/>
              <a:gd name="connsiteY0" fmla="*/ 56 h 300758"/>
              <a:gd name="connsiteX1" fmla="*/ 145196 w 212149"/>
              <a:gd name="connsiteY1" fmla="*/ 100068 h 300758"/>
              <a:gd name="connsiteX2" fmla="*/ 61058 w 212149"/>
              <a:gd name="connsiteY2" fmla="*/ 227068 h 300758"/>
              <a:gd name="connsiteX3" fmla="*/ 19783 w 212149"/>
              <a:gd name="connsiteY3" fmla="*/ 273106 h 300758"/>
              <a:gd name="connsiteX4" fmla="*/ 733 w 212149"/>
              <a:gd name="connsiteY4" fmla="*/ 298506 h 300758"/>
              <a:gd name="connsiteX5" fmla="*/ 43596 w 212149"/>
              <a:gd name="connsiteY5" fmla="*/ 215956 h 300758"/>
              <a:gd name="connsiteX6" fmla="*/ 113446 w 212149"/>
              <a:gd name="connsiteY6" fmla="*/ 87368 h 300758"/>
              <a:gd name="connsiteX7" fmla="*/ 211871 w 212149"/>
              <a:gd name="connsiteY7" fmla="*/ 56 h 30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149" h="300758">
                <a:moveTo>
                  <a:pt x="211871" y="56"/>
                </a:moveTo>
                <a:cubicBezTo>
                  <a:pt x="217163" y="2173"/>
                  <a:pt x="145196" y="100068"/>
                  <a:pt x="145196" y="100068"/>
                </a:cubicBezTo>
                <a:cubicBezTo>
                  <a:pt x="120061" y="137903"/>
                  <a:pt x="81960" y="198228"/>
                  <a:pt x="61058" y="227068"/>
                </a:cubicBezTo>
                <a:cubicBezTo>
                  <a:pt x="40156" y="255908"/>
                  <a:pt x="29837" y="261200"/>
                  <a:pt x="19783" y="273106"/>
                </a:cubicBezTo>
                <a:cubicBezTo>
                  <a:pt x="9729" y="285012"/>
                  <a:pt x="-3236" y="308031"/>
                  <a:pt x="733" y="298506"/>
                </a:cubicBezTo>
                <a:cubicBezTo>
                  <a:pt x="4702" y="288981"/>
                  <a:pt x="24811" y="251146"/>
                  <a:pt x="43596" y="215956"/>
                </a:cubicBezTo>
                <a:cubicBezTo>
                  <a:pt x="62381" y="180766"/>
                  <a:pt x="89898" y="118853"/>
                  <a:pt x="113446" y="87368"/>
                </a:cubicBezTo>
                <a:cubicBezTo>
                  <a:pt x="136994" y="55883"/>
                  <a:pt x="206579" y="-2061"/>
                  <a:pt x="211871" y="5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D1258561-0F98-4F17-98E1-97D11A59999E}"/>
              </a:ext>
            </a:extLst>
          </p:cNvPr>
          <p:cNvSpPr/>
          <p:nvPr/>
        </p:nvSpPr>
        <p:spPr>
          <a:xfrm>
            <a:off x="5877424" y="4841860"/>
            <a:ext cx="238609" cy="329550"/>
          </a:xfrm>
          <a:custGeom>
            <a:avLst/>
            <a:gdLst>
              <a:gd name="connsiteX0" fmla="*/ 237626 w 238609"/>
              <a:gd name="connsiteY0" fmla="*/ 4778 h 329550"/>
              <a:gd name="connsiteX1" fmla="*/ 83639 w 238609"/>
              <a:gd name="connsiteY1" fmla="*/ 241315 h 329550"/>
              <a:gd name="connsiteX2" fmla="*/ 4264 w 238609"/>
              <a:gd name="connsiteY2" fmla="*/ 325453 h 329550"/>
              <a:gd name="connsiteX3" fmla="*/ 24901 w 238609"/>
              <a:gd name="connsiteY3" fmla="*/ 293703 h 329550"/>
              <a:gd name="connsiteX4" fmla="*/ 143964 w 238609"/>
              <a:gd name="connsiteY4" fmla="*/ 100028 h 329550"/>
              <a:gd name="connsiteX5" fmla="*/ 237626 w 238609"/>
              <a:gd name="connsiteY5" fmla="*/ 4778 h 32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09" h="329550">
                <a:moveTo>
                  <a:pt x="237626" y="4778"/>
                </a:moveTo>
                <a:cubicBezTo>
                  <a:pt x="227572" y="28326"/>
                  <a:pt x="122533" y="187869"/>
                  <a:pt x="83639" y="241315"/>
                </a:cubicBezTo>
                <a:cubicBezTo>
                  <a:pt x="44745" y="294761"/>
                  <a:pt x="14054" y="316722"/>
                  <a:pt x="4264" y="325453"/>
                </a:cubicBezTo>
                <a:cubicBezTo>
                  <a:pt x="-5526" y="334184"/>
                  <a:pt x="1618" y="331274"/>
                  <a:pt x="24901" y="293703"/>
                </a:cubicBezTo>
                <a:cubicBezTo>
                  <a:pt x="48184" y="256132"/>
                  <a:pt x="109833" y="150299"/>
                  <a:pt x="143964" y="100028"/>
                </a:cubicBezTo>
                <a:cubicBezTo>
                  <a:pt x="178095" y="49757"/>
                  <a:pt x="247680" y="-18770"/>
                  <a:pt x="237626" y="477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06C18DC4-EDBA-48D9-AA6C-FF32924E6B7E}"/>
              </a:ext>
            </a:extLst>
          </p:cNvPr>
          <p:cNvSpPr/>
          <p:nvPr/>
        </p:nvSpPr>
        <p:spPr>
          <a:xfrm>
            <a:off x="5572618" y="5122840"/>
            <a:ext cx="344128" cy="545886"/>
          </a:xfrm>
          <a:custGeom>
            <a:avLst/>
            <a:gdLst>
              <a:gd name="connsiteX0" fmla="*/ 343995 w 344128"/>
              <a:gd name="connsiteY0" fmla="*/ 23 h 545886"/>
              <a:gd name="connsiteX1" fmla="*/ 170957 w 344128"/>
              <a:gd name="connsiteY1" fmla="*/ 277835 h 545886"/>
              <a:gd name="connsiteX2" fmla="*/ 102695 w 344128"/>
              <a:gd name="connsiteY2" fmla="*/ 347685 h 545886"/>
              <a:gd name="connsiteX3" fmla="*/ 5857 w 344128"/>
              <a:gd name="connsiteY3" fmla="*/ 536598 h 545886"/>
              <a:gd name="connsiteX4" fmla="*/ 24907 w 344128"/>
              <a:gd name="connsiteY4" fmla="*/ 493735 h 545886"/>
              <a:gd name="connsiteX5" fmla="*/ 140795 w 344128"/>
              <a:gd name="connsiteY5" fmla="*/ 293710 h 545886"/>
              <a:gd name="connsiteX6" fmla="*/ 343995 w 344128"/>
              <a:gd name="connsiteY6" fmla="*/ 23 h 54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128" h="545886">
                <a:moveTo>
                  <a:pt x="343995" y="23"/>
                </a:moveTo>
                <a:cubicBezTo>
                  <a:pt x="349022" y="-2623"/>
                  <a:pt x="211174" y="219891"/>
                  <a:pt x="170957" y="277835"/>
                </a:cubicBezTo>
                <a:cubicBezTo>
                  <a:pt x="130740" y="335779"/>
                  <a:pt x="130212" y="304558"/>
                  <a:pt x="102695" y="347685"/>
                </a:cubicBezTo>
                <a:cubicBezTo>
                  <a:pt x="75178" y="390812"/>
                  <a:pt x="18822" y="512256"/>
                  <a:pt x="5857" y="536598"/>
                </a:cubicBezTo>
                <a:cubicBezTo>
                  <a:pt x="-7108" y="560940"/>
                  <a:pt x="2417" y="534216"/>
                  <a:pt x="24907" y="493735"/>
                </a:cubicBezTo>
                <a:cubicBezTo>
                  <a:pt x="47397" y="453254"/>
                  <a:pt x="88672" y="373879"/>
                  <a:pt x="140795" y="293710"/>
                </a:cubicBezTo>
                <a:cubicBezTo>
                  <a:pt x="192918" y="213541"/>
                  <a:pt x="338968" y="2669"/>
                  <a:pt x="343995" y="2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BDAD0FA6-B69C-4413-B57C-A2333F6B6826}"/>
              </a:ext>
            </a:extLst>
          </p:cNvPr>
          <p:cNvSpPr/>
          <p:nvPr/>
        </p:nvSpPr>
        <p:spPr>
          <a:xfrm>
            <a:off x="6675829" y="3561503"/>
            <a:ext cx="233226" cy="352067"/>
          </a:xfrm>
          <a:custGeom>
            <a:avLst/>
            <a:gdLst>
              <a:gd name="connsiteX0" fmla="*/ 232971 w 233226"/>
              <a:gd name="connsiteY0" fmla="*/ 2435 h 352067"/>
              <a:gd name="connsiteX1" fmla="*/ 118671 w 233226"/>
              <a:gd name="connsiteY1" fmla="*/ 167535 h 352067"/>
              <a:gd name="connsiteX2" fmla="*/ 13896 w 233226"/>
              <a:gd name="connsiteY2" fmla="*/ 342160 h 352067"/>
              <a:gd name="connsiteX3" fmla="*/ 15484 w 233226"/>
              <a:gd name="connsiteY3" fmla="*/ 304060 h 352067"/>
              <a:gd name="connsiteX4" fmla="*/ 145659 w 233226"/>
              <a:gd name="connsiteY4" fmla="*/ 84985 h 352067"/>
              <a:gd name="connsiteX5" fmla="*/ 232971 w 233226"/>
              <a:gd name="connsiteY5" fmla="*/ 2435 h 35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226" h="352067">
                <a:moveTo>
                  <a:pt x="232971" y="2435"/>
                </a:moveTo>
                <a:cubicBezTo>
                  <a:pt x="228473" y="16193"/>
                  <a:pt x="155183" y="110914"/>
                  <a:pt x="118671" y="167535"/>
                </a:cubicBezTo>
                <a:cubicBezTo>
                  <a:pt x="82159" y="224156"/>
                  <a:pt x="31094" y="319406"/>
                  <a:pt x="13896" y="342160"/>
                </a:cubicBezTo>
                <a:cubicBezTo>
                  <a:pt x="-3302" y="364914"/>
                  <a:pt x="-6477" y="346923"/>
                  <a:pt x="15484" y="304060"/>
                </a:cubicBezTo>
                <a:cubicBezTo>
                  <a:pt x="37444" y="261198"/>
                  <a:pt x="109676" y="134462"/>
                  <a:pt x="145659" y="84985"/>
                </a:cubicBezTo>
                <a:cubicBezTo>
                  <a:pt x="181642" y="35508"/>
                  <a:pt x="237469" y="-11323"/>
                  <a:pt x="232971" y="243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299CB9BD-F3BD-4963-B24A-0AF5A6A87A3E}"/>
              </a:ext>
            </a:extLst>
          </p:cNvPr>
          <p:cNvSpPr/>
          <p:nvPr/>
        </p:nvSpPr>
        <p:spPr>
          <a:xfrm>
            <a:off x="6440680" y="3913188"/>
            <a:ext cx="237933" cy="347190"/>
          </a:xfrm>
          <a:custGeom>
            <a:avLst/>
            <a:gdLst>
              <a:gd name="connsiteX0" fmla="*/ 237933 w 237933"/>
              <a:gd name="connsiteY0" fmla="*/ 0 h 347190"/>
              <a:gd name="connsiteX1" fmla="*/ 117283 w 237933"/>
              <a:gd name="connsiteY1" fmla="*/ 203200 h 347190"/>
              <a:gd name="connsiteX2" fmla="*/ 10920 w 237933"/>
              <a:gd name="connsiteY2" fmla="*/ 339725 h 347190"/>
              <a:gd name="connsiteX3" fmla="*/ 17270 w 237933"/>
              <a:gd name="connsiteY3" fmla="*/ 309562 h 347190"/>
              <a:gd name="connsiteX4" fmla="*/ 133158 w 237933"/>
              <a:gd name="connsiteY4" fmla="*/ 144462 h 347190"/>
              <a:gd name="connsiteX5" fmla="*/ 237933 w 237933"/>
              <a:gd name="connsiteY5" fmla="*/ 0 h 34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933" h="347190">
                <a:moveTo>
                  <a:pt x="237933" y="0"/>
                </a:moveTo>
                <a:cubicBezTo>
                  <a:pt x="196525" y="73289"/>
                  <a:pt x="155118" y="146579"/>
                  <a:pt x="117283" y="203200"/>
                </a:cubicBezTo>
                <a:cubicBezTo>
                  <a:pt x="79447" y="259821"/>
                  <a:pt x="27589" y="321998"/>
                  <a:pt x="10920" y="339725"/>
                </a:cubicBezTo>
                <a:cubicBezTo>
                  <a:pt x="-5749" y="357452"/>
                  <a:pt x="-3103" y="342106"/>
                  <a:pt x="17270" y="309562"/>
                </a:cubicBezTo>
                <a:cubicBezTo>
                  <a:pt x="37643" y="277018"/>
                  <a:pt x="133158" y="144462"/>
                  <a:pt x="133158" y="144462"/>
                </a:cubicBezTo>
                <a:lnTo>
                  <a:pt x="237933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6325B73C-AC15-42C9-B9E3-569DA92FAB75}"/>
              </a:ext>
            </a:extLst>
          </p:cNvPr>
          <p:cNvSpPr/>
          <p:nvPr/>
        </p:nvSpPr>
        <p:spPr>
          <a:xfrm>
            <a:off x="6274967" y="4252191"/>
            <a:ext cx="172170" cy="298555"/>
          </a:xfrm>
          <a:custGeom>
            <a:avLst/>
            <a:gdLst>
              <a:gd name="connsiteX0" fmla="*/ 171871 w 172170"/>
              <a:gd name="connsiteY0" fmla="*/ 2309 h 298555"/>
              <a:gd name="connsiteX1" fmla="*/ 9946 w 172170"/>
              <a:gd name="connsiteY1" fmla="*/ 286472 h 298555"/>
              <a:gd name="connsiteX2" fmla="*/ 21058 w 172170"/>
              <a:gd name="connsiteY2" fmla="*/ 237259 h 298555"/>
              <a:gd name="connsiteX3" fmla="*/ 49633 w 172170"/>
              <a:gd name="connsiteY3" fmla="*/ 156297 h 298555"/>
              <a:gd name="connsiteX4" fmla="*/ 171871 w 172170"/>
              <a:gd name="connsiteY4" fmla="*/ 2309 h 29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70" h="298555">
                <a:moveTo>
                  <a:pt x="171871" y="2309"/>
                </a:moveTo>
                <a:cubicBezTo>
                  <a:pt x="165256" y="24005"/>
                  <a:pt x="35081" y="247314"/>
                  <a:pt x="9946" y="286472"/>
                </a:cubicBezTo>
                <a:cubicBezTo>
                  <a:pt x="-15189" y="325630"/>
                  <a:pt x="14443" y="258955"/>
                  <a:pt x="21058" y="237259"/>
                </a:cubicBezTo>
                <a:cubicBezTo>
                  <a:pt x="27672" y="215563"/>
                  <a:pt x="25556" y="194661"/>
                  <a:pt x="49633" y="156297"/>
                </a:cubicBezTo>
                <a:cubicBezTo>
                  <a:pt x="73710" y="117933"/>
                  <a:pt x="178486" y="-19387"/>
                  <a:pt x="171871" y="230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0181AD3D-BD4C-4E4D-BF82-84347E51439F}"/>
              </a:ext>
            </a:extLst>
          </p:cNvPr>
          <p:cNvSpPr/>
          <p:nvPr/>
        </p:nvSpPr>
        <p:spPr>
          <a:xfrm>
            <a:off x="6053161" y="4507221"/>
            <a:ext cx="231830" cy="354053"/>
          </a:xfrm>
          <a:custGeom>
            <a:avLst/>
            <a:gdLst>
              <a:gd name="connsiteX0" fmla="*/ 231752 w 231830"/>
              <a:gd name="connsiteY0" fmla="*/ 1279 h 354053"/>
              <a:gd name="connsiteX1" fmla="*/ 92052 w 231830"/>
              <a:gd name="connsiteY1" fmla="*/ 214004 h 354053"/>
              <a:gd name="connsiteX2" fmla="*/ 3152 w 231830"/>
              <a:gd name="connsiteY2" fmla="*/ 352117 h 354053"/>
              <a:gd name="connsiteX3" fmla="*/ 28552 w 231830"/>
              <a:gd name="connsiteY3" fmla="*/ 283854 h 354053"/>
              <a:gd name="connsiteX4" fmla="*/ 111102 w 231830"/>
              <a:gd name="connsiteY4" fmla="*/ 131454 h 354053"/>
              <a:gd name="connsiteX5" fmla="*/ 231752 w 231830"/>
              <a:gd name="connsiteY5" fmla="*/ 1279 h 35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830" h="354053">
                <a:moveTo>
                  <a:pt x="231752" y="1279"/>
                </a:moveTo>
                <a:cubicBezTo>
                  <a:pt x="228577" y="15037"/>
                  <a:pt x="130152" y="155531"/>
                  <a:pt x="92052" y="214004"/>
                </a:cubicBezTo>
                <a:cubicBezTo>
                  <a:pt x="53952" y="272477"/>
                  <a:pt x="13735" y="340475"/>
                  <a:pt x="3152" y="352117"/>
                </a:cubicBezTo>
                <a:cubicBezTo>
                  <a:pt x="-7431" y="363759"/>
                  <a:pt x="10560" y="320631"/>
                  <a:pt x="28552" y="283854"/>
                </a:cubicBezTo>
                <a:cubicBezTo>
                  <a:pt x="46544" y="247077"/>
                  <a:pt x="81733" y="174581"/>
                  <a:pt x="111102" y="131454"/>
                </a:cubicBezTo>
                <a:cubicBezTo>
                  <a:pt x="140471" y="88327"/>
                  <a:pt x="234927" y="-12479"/>
                  <a:pt x="231752" y="127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67F902D7-40F0-4B24-B5A6-731501669D0F}"/>
              </a:ext>
            </a:extLst>
          </p:cNvPr>
          <p:cNvSpPr/>
          <p:nvPr/>
        </p:nvSpPr>
        <p:spPr>
          <a:xfrm>
            <a:off x="5842313" y="4864237"/>
            <a:ext cx="207920" cy="294828"/>
          </a:xfrm>
          <a:custGeom>
            <a:avLst/>
            <a:gdLst>
              <a:gd name="connsiteX0" fmla="*/ 207650 w 207920"/>
              <a:gd name="connsiteY0" fmla="*/ 1451 h 294828"/>
              <a:gd name="connsiteX1" fmla="*/ 87000 w 207920"/>
              <a:gd name="connsiteY1" fmla="*/ 185601 h 294828"/>
              <a:gd name="connsiteX2" fmla="*/ 7625 w 207920"/>
              <a:gd name="connsiteY2" fmla="*/ 290376 h 294828"/>
              <a:gd name="connsiteX3" fmla="*/ 15562 w 207920"/>
              <a:gd name="connsiteY3" fmla="*/ 258626 h 294828"/>
              <a:gd name="connsiteX4" fmla="*/ 117162 w 207920"/>
              <a:gd name="connsiteY4" fmla="*/ 107813 h 294828"/>
              <a:gd name="connsiteX5" fmla="*/ 207650 w 207920"/>
              <a:gd name="connsiteY5" fmla="*/ 1451 h 29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920" h="294828">
                <a:moveTo>
                  <a:pt x="207650" y="1451"/>
                </a:moveTo>
                <a:cubicBezTo>
                  <a:pt x="202623" y="14416"/>
                  <a:pt x="120337" y="137447"/>
                  <a:pt x="87000" y="185601"/>
                </a:cubicBezTo>
                <a:cubicBezTo>
                  <a:pt x="53662" y="233755"/>
                  <a:pt x="19531" y="278205"/>
                  <a:pt x="7625" y="290376"/>
                </a:cubicBezTo>
                <a:cubicBezTo>
                  <a:pt x="-4281" y="302547"/>
                  <a:pt x="-2694" y="289053"/>
                  <a:pt x="15562" y="258626"/>
                </a:cubicBezTo>
                <a:cubicBezTo>
                  <a:pt x="33818" y="228199"/>
                  <a:pt x="88058" y="150146"/>
                  <a:pt x="117162" y="107813"/>
                </a:cubicBezTo>
                <a:cubicBezTo>
                  <a:pt x="146266" y="65480"/>
                  <a:pt x="212677" y="-11514"/>
                  <a:pt x="207650" y="145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ADC2EB26-9E60-4239-851A-F841A74FF688}"/>
              </a:ext>
            </a:extLst>
          </p:cNvPr>
          <p:cNvSpPr/>
          <p:nvPr/>
        </p:nvSpPr>
        <p:spPr>
          <a:xfrm>
            <a:off x="5519232" y="5159334"/>
            <a:ext cx="321446" cy="483474"/>
          </a:xfrm>
          <a:custGeom>
            <a:avLst/>
            <a:gdLst>
              <a:gd name="connsiteX0" fmla="*/ 318006 w 321446"/>
              <a:gd name="connsiteY0" fmla="*/ 1629 h 483474"/>
              <a:gd name="connsiteX1" fmla="*/ 244981 w 321446"/>
              <a:gd name="connsiteY1" fmla="*/ 142916 h 483474"/>
              <a:gd name="connsiteX2" fmla="*/ 102106 w 321446"/>
              <a:gd name="connsiteY2" fmla="*/ 361991 h 483474"/>
              <a:gd name="connsiteX3" fmla="*/ 3681 w 321446"/>
              <a:gd name="connsiteY3" fmla="*/ 481054 h 483474"/>
              <a:gd name="connsiteX4" fmla="*/ 32256 w 321446"/>
              <a:gd name="connsiteY4" fmla="*/ 425491 h 483474"/>
              <a:gd name="connsiteX5" fmla="*/ 138618 w 321446"/>
              <a:gd name="connsiteY5" fmla="*/ 234991 h 483474"/>
              <a:gd name="connsiteX6" fmla="*/ 318006 w 321446"/>
              <a:gd name="connsiteY6" fmla="*/ 1629 h 4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446" h="483474">
                <a:moveTo>
                  <a:pt x="318006" y="1629"/>
                </a:moveTo>
                <a:cubicBezTo>
                  <a:pt x="335733" y="-13717"/>
                  <a:pt x="280964" y="82856"/>
                  <a:pt x="244981" y="142916"/>
                </a:cubicBezTo>
                <a:cubicBezTo>
                  <a:pt x="208998" y="202976"/>
                  <a:pt x="142323" y="305635"/>
                  <a:pt x="102106" y="361991"/>
                </a:cubicBezTo>
                <a:cubicBezTo>
                  <a:pt x="61889" y="418347"/>
                  <a:pt x="15323" y="470471"/>
                  <a:pt x="3681" y="481054"/>
                </a:cubicBezTo>
                <a:cubicBezTo>
                  <a:pt x="-7961" y="491637"/>
                  <a:pt x="9766" y="466502"/>
                  <a:pt x="32256" y="425491"/>
                </a:cubicBezTo>
                <a:cubicBezTo>
                  <a:pt x="54746" y="384480"/>
                  <a:pt x="93110" y="302724"/>
                  <a:pt x="138618" y="234991"/>
                </a:cubicBezTo>
                <a:cubicBezTo>
                  <a:pt x="184126" y="167258"/>
                  <a:pt x="300279" y="16975"/>
                  <a:pt x="318006" y="162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23553045-749B-47C4-826F-A05980DEF6E0}"/>
              </a:ext>
            </a:extLst>
          </p:cNvPr>
          <p:cNvSpPr/>
          <p:nvPr/>
        </p:nvSpPr>
        <p:spPr>
          <a:xfrm>
            <a:off x="5202497" y="5447135"/>
            <a:ext cx="717473" cy="339223"/>
          </a:xfrm>
          <a:custGeom>
            <a:avLst/>
            <a:gdLst>
              <a:gd name="connsiteX0" fmla="*/ 17203 w 717473"/>
              <a:gd name="connsiteY0" fmla="*/ 4340 h 339223"/>
              <a:gd name="connsiteX1" fmla="*/ 234691 w 717473"/>
              <a:gd name="connsiteY1" fmla="*/ 129753 h 339223"/>
              <a:gd name="connsiteX2" fmla="*/ 369628 w 717473"/>
              <a:gd name="connsiteY2" fmla="*/ 194840 h 339223"/>
              <a:gd name="connsiteX3" fmla="*/ 579178 w 717473"/>
              <a:gd name="connsiteY3" fmla="*/ 256753 h 339223"/>
              <a:gd name="connsiteX4" fmla="*/ 717291 w 717473"/>
              <a:gd name="connsiteY4" fmla="*/ 337715 h 339223"/>
              <a:gd name="connsiteX5" fmla="*/ 593466 w 717473"/>
              <a:gd name="connsiteY5" fmla="*/ 288503 h 339223"/>
              <a:gd name="connsiteX6" fmla="*/ 79116 w 717473"/>
              <a:gd name="connsiteY6" fmla="*/ 51965 h 339223"/>
              <a:gd name="connsiteX7" fmla="*/ 17203 w 717473"/>
              <a:gd name="connsiteY7" fmla="*/ 4340 h 33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473" h="339223">
                <a:moveTo>
                  <a:pt x="17203" y="4340"/>
                </a:moveTo>
                <a:cubicBezTo>
                  <a:pt x="43132" y="17305"/>
                  <a:pt x="175954" y="98003"/>
                  <a:pt x="234691" y="129753"/>
                </a:cubicBezTo>
                <a:cubicBezTo>
                  <a:pt x="293428" y="161503"/>
                  <a:pt x="312214" y="173673"/>
                  <a:pt x="369628" y="194840"/>
                </a:cubicBezTo>
                <a:cubicBezTo>
                  <a:pt x="427043" y="216007"/>
                  <a:pt x="521234" y="232940"/>
                  <a:pt x="579178" y="256753"/>
                </a:cubicBezTo>
                <a:cubicBezTo>
                  <a:pt x="637122" y="280566"/>
                  <a:pt x="714910" y="332423"/>
                  <a:pt x="717291" y="337715"/>
                </a:cubicBezTo>
                <a:cubicBezTo>
                  <a:pt x="719672" y="343007"/>
                  <a:pt x="699828" y="336128"/>
                  <a:pt x="593466" y="288503"/>
                </a:cubicBezTo>
                <a:cubicBezTo>
                  <a:pt x="487104" y="240878"/>
                  <a:pt x="175424" y="96415"/>
                  <a:pt x="79116" y="51965"/>
                </a:cubicBezTo>
                <a:cubicBezTo>
                  <a:pt x="-17192" y="7515"/>
                  <a:pt x="-8726" y="-8625"/>
                  <a:pt x="17203" y="434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7BB5E2D2-8BF5-4CD7-B310-EF54F9280A9F}"/>
              </a:ext>
            </a:extLst>
          </p:cNvPr>
          <p:cNvSpPr/>
          <p:nvPr/>
        </p:nvSpPr>
        <p:spPr>
          <a:xfrm>
            <a:off x="5182228" y="5474356"/>
            <a:ext cx="144721" cy="107003"/>
          </a:xfrm>
          <a:custGeom>
            <a:avLst/>
            <a:gdLst>
              <a:gd name="connsiteX0" fmla="*/ 2547 w 144721"/>
              <a:gd name="connsiteY0" fmla="*/ 932 h 107003"/>
              <a:gd name="connsiteX1" fmla="*/ 143835 w 144721"/>
              <a:gd name="connsiteY1" fmla="*/ 105707 h 107003"/>
              <a:gd name="connsiteX2" fmla="*/ 59697 w 144721"/>
              <a:gd name="connsiteY2" fmla="*/ 56494 h 107003"/>
              <a:gd name="connsiteX3" fmla="*/ 2547 w 144721"/>
              <a:gd name="connsiteY3" fmla="*/ 932 h 1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21" h="107003">
                <a:moveTo>
                  <a:pt x="2547" y="932"/>
                </a:moveTo>
                <a:cubicBezTo>
                  <a:pt x="16570" y="9134"/>
                  <a:pt x="134310" y="96447"/>
                  <a:pt x="143835" y="105707"/>
                </a:cubicBezTo>
                <a:cubicBezTo>
                  <a:pt x="153360" y="114967"/>
                  <a:pt x="83510" y="72105"/>
                  <a:pt x="59697" y="56494"/>
                </a:cubicBezTo>
                <a:cubicBezTo>
                  <a:pt x="35885" y="40884"/>
                  <a:pt x="-11476" y="-7270"/>
                  <a:pt x="2547" y="93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2F27AB7C-561A-49EE-95FB-0C596FFC6FA6}"/>
              </a:ext>
            </a:extLst>
          </p:cNvPr>
          <p:cNvSpPr/>
          <p:nvPr/>
        </p:nvSpPr>
        <p:spPr>
          <a:xfrm>
            <a:off x="5131889" y="5546283"/>
            <a:ext cx="512990" cy="254340"/>
          </a:xfrm>
          <a:custGeom>
            <a:avLst/>
            <a:gdLst>
              <a:gd name="connsiteX0" fmla="*/ 499 w 512990"/>
              <a:gd name="connsiteY0" fmla="*/ 442 h 254340"/>
              <a:gd name="connsiteX1" fmla="*/ 287836 w 512990"/>
              <a:gd name="connsiteY1" fmla="*/ 165542 h 254340"/>
              <a:gd name="connsiteX2" fmla="*/ 510086 w 512990"/>
              <a:gd name="connsiteY2" fmla="*/ 252855 h 254340"/>
              <a:gd name="connsiteX3" fmla="*/ 402136 w 512990"/>
              <a:gd name="connsiteY3" fmla="*/ 213167 h 254340"/>
              <a:gd name="connsiteX4" fmla="*/ 222749 w 512990"/>
              <a:gd name="connsiteY4" fmla="*/ 119505 h 254340"/>
              <a:gd name="connsiteX5" fmla="*/ 499 w 512990"/>
              <a:gd name="connsiteY5" fmla="*/ 442 h 25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990" h="254340">
                <a:moveTo>
                  <a:pt x="499" y="442"/>
                </a:moveTo>
                <a:cubicBezTo>
                  <a:pt x="11347" y="8115"/>
                  <a:pt x="202905" y="123473"/>
                  <a:pt x="287836" y="165542"/>
                </a:cubicBezTo>
                <a:cubicBezTo>
                  <a:pt x="372767" y="207611"/>
                  <a:pt x="491036" y="244918"/>
                  <a:pt x="510086" y="252855"/>
                </a:cubicBezTo>
                <a:cubicBezTo>
                  <a:pt x="529136" y="260792"/>
                  <a:pt x="450025" y="235392"/>
                  <a:pt x="402136" y="213167"/>
                </a:cubicBezTo>
                <a:cubicBezTo>
                  <a:pt x="354247" y="190942"/>
                  <a:pt x="287043" y="152049"/>
                  <a:pt x="222749" y="119505"/>
                </a:cubicBezTo>
                <a:cubicBezTo>
                  <a:pt x="158455" y="86961"/>
                  <a:pt x="-10349" y="-7231"/>
                  <a:pt x="499" y="44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F350DFE2-ABB0-44CC-B215-D3911B8A9694}"/>
              </a:ext>
            </a:extLst>
          </p:cNvPr>
          <p:cNvSpPr/>
          <p:nvPr/>
        </p:nvSpPr>
        <p:spPr>
          <a:xfrm>
            <a:off x="5124450" y="5603875"/>
            <a:ext cx="555719" cy="236986"/>
          </a:xfrm>
          <a:custGeom>
            <a:avLst/>
            <a:gdLst>
              <a:gd name="connsiteX0" fmla="*/ 0 w 555719"/>
              <a:gd name="connsiteY0" fmla="*/ 0 h 236986"/>
              <a:gd name="connsiteX1" fmla="*/ 250825 w 555719"/>
              <a:gd name="connsiteY1" fmla="*/ 111125 h 236986"/>
              <a:gd name="connsiteX2" fmla="*/ 454025 w 555719"/>
              <a:gd name="connsiteY2" fmla="*/ 204788 h 236986"/>
              <a:gd name="connsiteX3" fmla="*/ 555625 w 555719"/>
              <a:gd name="connsiteY3" fmla="*/ 236538 h 236986"/>
              <a:gd name="connsiteX4" fmla="*/ 438150 w 555719"/>
              <a:gd name="connsiteY4" fmla="*/ 185738 h 236986"/>
              <a:gd name="connsiteX5" fmla="*/ 366713 w 555719"/>
              <a:gd name="connsiteY5" fmla="*/ 150813 h 236986"/>
              <a:gd name="connsiteX6" fmla="*/ 0 w 555719"/>
              <a:gd name="connsiteY6" fmla="*/ 0 h 23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719" h="236986">
                <a:moveTo>
                  <a:pt x="0" y="0"/>
                </a:moveTo>
                <a:lnTo>
                  <a:pt x="250825" y="111125"/>
                </a:lnTo>
                <a:cubicBezTo>
                  <a:pt x="326496" y="145256"/>
                  <a:pt x="403225" y="183886"/>
                  <a:pt x="454025" y="204788"/>
                </a:cubicBezTo>
                <a:cubicBezTo>
                  <a:pt x="504825" y="225690"/>
                  <a:pt x="558271" y="239713"/>
                  <a:pt x="555625" y="236538"/>
                </a:cubicBezTo>
                <a:cubicBezTo>
                  <a:pt x="552979" y="233363"/>
                  <a:pt x="469635" y="200026"/>
                  <a:pt x="438150" y="185738"/>
                </a:cubicBezTo>
                <a:cubicBezTo>
                  <a:pt x="406665" y="171451"/>
                  <a:pt x="366713" y="150813"/>
                  <a:pt x="366713" y="15081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EDD9A492-6520-4938-BEA6-321CCAA4173C}"/>
              </a:ext>
            </a:extLst>
          </p:cNvPr>
          <p:cNvSpPr/>
          <p:nvPr/>
        </p:nvSpPr>
        <p:spPr>
          <a:xfrm>
            <a:off x="5117416" y="5632549"/>
            <a:ext cx="591079" cy="271675"/>
          </a:xfrm>
          <a:custGeom>
            <a:avLst/>
            <a:gdLst>
              <a:gd name="connsiteX0" fmla="*/ 2272 w 591079"/>
              <a:gd name="connsiteY0" fmla="*/ 1489 h 271675"/>
              <a:gd name="connsiteX1" fmla="*/ 256272 w 591079"/>
              <a:gd name="connsiteY1" fmla="*/ 109439 h 271675"/>
              <a:gd name="connsiteX2" fmla="*/ 562659 w 591079"/>
              <a:gd name="connsiteY2" fmla="*/ 260251 h 271675"/>
              <a:gd name="connsiteX3" fmla="*/ 578534 w 591079"/>
              <a:gd name="connsiteY3" fmla="*/ 252314 h 271675"/>
              <a:gd name="connsiteX4" fmla="*/ 570597 w 591079"/>
              <a:gd name="connsiteY4" fmla="*/ 182464 h 271675"/>
              <a:gd name="connsiteX5" fmla="*/ 559484 w 591079"/>
              <a:gd name="connsiteY5" fmla="*/ 150714 h 271675"/>
              <a:gd name="connsiteX6" fmla="*/ 570597 w 591079"/>
              <a:gd name="connsiteY6" fmla="*/ 241201 h 271675"/>
              <a:gd name="connsiteX7" fmla="*/ 405497 w 591079"/>
              <a:gd name="connsiteY7" fmla="*/ 188814 h 271675"/>
              <a:gd name="connsiteX8" fmla="*/ 2272 w 591079"/>
              <a:gd name="connsiteY8" fmla="*/ 1489 h 2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1079" h="271675">
                <a:moveTo>
                  <a:pt x="2272" y="1489"/>
                </a:moveTo>
                <a:cubicBezTo>
                  <a:pt x="-22599" y="-11740"/>
                  <a:pt x="162874" y="66312"/>
                  <a:pt x="256272" y="109439"/>
                </a:cubicBezTo>
                <a:cubicBezTo>
                  <a:pt x="349670" y="152566"/>
                  <a:pt x="508949" y="236439"/>
                  <a:pt x="562659" y="260251"/>
                </a:cubicBezTo>
                <a:cubicBezTo>
                  <a:pt x="616369" y="284064"/>
                  <a:pt x="577211" y="265278"/>
                  <a:pt x="578534" y="252314"/>
                </a:cubicBezTo>
                <a:cubicBezTo>
                  <a:pt x="579857" y="239350"/>
                  <a:pt x="573772" y="199397"/>
                  <a:pt x="570597" y="182464"/>
                </a:cubicBezTo>
                <a:cubicBezTo>
                  <a:pt x="567422" y="165531"/>
                  <a:pt x="559484" y="140925"/>
                  <a:pt x="559484" y="150714"/>
                </a:cubicBezTo>
                <a:cubicBezTo>
                  <a:pt x="559484" y="160503"/>
                  <a:pt x="596261" y="234851"/>
                  <a:pt x="570597" y="241201"/>
                </a:cubicBezTo>
                <a:cubicBezTo>
                  <a:pt x="544933" y="247551"/>
                  <a:pt x="498630" y="228237"/>
                  <a:pt x="405497" y="188814"/>
                </a:cubicBezTo>
                <a:cubicBezTo>
                  <a:pt x="312364" y="149391"/>
                  <a:pt x="27143" y="14718"/>
                  <a:pt x="2272" y="148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AAF56862-0208-45F2-AD30-423500C8C45B}"/>
              </a:ext>
            </a:extLst>
          </p:cNvPr>
          <p:cNvSpPr/>
          <p:nvPr/>
        </p:nvSpPr>
        <p:spPr>
          <a:xfrm>
            <a:off x="5354415" y="5655786"/>
            <a:ext cx="301117" cy="158029"/>
          </a:xfrm>
          <a:custGeom>
            <a:avLst/>
            <a:gdLst>
              <a:gd name="connsiteX0" fmla="*/ 223 w 301117"/>
              <a:gd name="connsiteY0" fmla="*/ 22702 h 158029"/>
              <a:gd name="connsiteX1" fmla="*/ 130398 w 301117"/>
              <a:gd name="connsiteY1" fmla="*/ 25877 h 158029"/>
              <a:gd name="connsiteX2" fmla="*/ 293910 w 301117"/>
              <a:gd name="connsiteY2" fmla="*/ 156052 h 158029"/>
              <a:gd name="connsiteX3" fmla="*/ 262160 w 301117"/>
              <a:gd name="connsiteY3" fmla="*/ 98902 h 158029"/>
              <a:gd name="connsiteX4" fmla="*/ 171673 w 301117"/>
              <a:gd name="connsiteY4" fmla="*/ 22702 h 158029"/>
              <a:gd name="connsiteX5" fmla="*/ 100235 w 301117"/>
              <a:gd name="connsiteY5" fmla="*/ 477 h 158029"/>
              <a:gd name="connsiteX6" fmla="*/ 223 w 301117"/>
              <a:gd name="connsiteY6" fmla="*/ 22702 h 1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117" h="158029">
                <a:moveTo>
                  <a:pt x="223" y="22702"/>
                </a:moveTo>
                <a:cubicBezTo>
                  <a:pt x="5250" y="26935"/>
                  <a:pt x="81450" y="3652"/>
                  <a:pt x="130398" y="25877"/>
                </a:cubicBezTo>
                <a:cubicBezTo>
                  <a:pt x="179346" y="48102"/>
                  <a:pt x="271950" y="143881"/>
                  <a:pt x="293910" y="156052"/>
                </a:cubicBezTo>
                <a:cubicBezTo>
                  <a:pt x="315870" y="168223"/>
                  <a:pt x="282533" y="121127"/>
                  <a:pt x="262160" y="98902"/>
                </a:cubicBezTo>
                <a:cubicBezTo>
                  <a:pt x="241787" y="76677"/>
                  <a:pt x="198660" y="39106"/>
                  <a:pt x="171673" y="22702"/>
                </a:cubicBezTo>
                <a:cubicBezTo>
                  <a:pt x="144686" y="6298"/>
                  <a:pt x="124048" y="4446"/>
                  <a:pt x="100235" y="477"/>
                </a:cubicBezTo>
                <a:cubicBezTo>
                  <a:pt x="76423" y="-3492"/>
                  <a:pt x="-4804" y="18469"/>
                  <a:pt x="223" y="2270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DBA079BC-8B78-4FCC-B56B-3F59258CF2E5}"/>
              </a:ext>
            </a:extLst>
          </p:cNvPr>
          <p:cNvSpPr/>
          <p:nvPr/>
        </p:nvSpPr>
        <p:spPr>
          <a:xfrm>
            <a:off x="5148601" y="5490972"/>
            <a:ext cx="185202" cy="95454"/>
          </a:xfrm>
          <a:custGeom>
            <a:avLst/>
            <a:gdLst>
              <a:gd name="connsiteX0" fmla="*/ 1249 w 185202"/>
              <a:gd name="connsiteY0" fmla="*/ 191 h 95454"/>
              <a:gd name="connsiteX1" fmla="*/ 182224 w 185202"/>
              <a:gd name="connsiteY1" fmla="*/ 92266 h 95454"/>
              <a:gd name="connsiteX2" fmla="*/ 106024 w 185202"/>
              <a:gd name="connsiteY2" fmla="*/ 68453 h 95454"/>
              <a:gd name="connsiteX3" fmla="*/ 1249 w 185202"/>
              <a:gd name="connsiteY3" fmla="*/ 191 h 9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202" h="95454">
                <a:moveTo>
                  <a:pt x="1249" y="191"/>
                </a:moveTo>
                <a:cubicBezTo>
                  <a:pt x="13949" y="4160"/>
                  <a:pt x="164761" y="80889"/>
                  <a:pt x="182224" y="92266"/>
                </a:cubicBezTo>
                <a:cubicBezTo>
                  <a:pt x="199687" y="103643"/>
                  <a:pt x="135922" y="81947"/>
                  <a:pt x="106024" y="68453"/>
                </a:cubicBezTo>
                <a:cubicBezTo>
                  <a:pt x="76126" y="54959"/>
                  <a:pt x="-11451" y="-3778"/>
                  <a:pt x="1249" y="19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BC672EB8-1995-4D47-8A97-45DC63DFA938}"/>
              </a:ext>
            </a:extLst>
          </p:cNvPr>
          <p:cNvSpPr/>
          <p:nvPr/>
        </p:nvSpPr>
        <p:spPr>
          <a:xfrm>
            <a:off x="5129213" y="5511789"/>
            <a:ext cx="212725" cy="87350"/>
          </a:xfrm>
          <a:custGeom>
            <a:avLst/>
            <a:gdLst>
              <a:gd name="connsiteX0" fmla="*/ 0 w 212725"/>
              <a:gd name="connsiteY0" fmla="*/ 11 h 87350"/>
              <a:gd name="connsiteX1" fmla="*/ 111125 w 212725"/>
              <a:gd name="connsiteY1" fmla="*/ 53986 h 87350"/>
              <a:gd name="connsiteX2" fmla="*/ 212725 w 212725"/>
              <a:gd name="connsiteY2" fmla="*/ 87324 h 87350"/>
              <a:gd name="connsiteX3" fmla="*/ 112712 w 212725"/>
              <a:gd name="connsiteY3" fmla="*/ 58749 h 87350"/>
              <a:gd name="connsiteX4" fmla="*/ 0 w 212725"/>
              <a:gd name="connsiteY4" fmla="*/ 11 h 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25" h="87350">
                <a:moveTo>
                  <a:pt x="0" y="11"/>
                </a:moveTo>
                <a:cubicBezTo>
                  <a:pt x="-265" y="-783"/>
                  <a:pt x="75671" y="39434"/>
                  <a:pt x="111125" y="53986"/>
                </a:cubicBezTo>
                <a:cubicBezTo>
                  <a:pt x="146579" y="68538"/>
                  <a:pt x="212461" y="86530"/>
                  <a:pt x="212725" y="87324"/>
                </a:cubicBezTo>
                <a:cubicBezTo>
                  <a:pt x="212990" y="88118"/>
                  <a:pt x="146579" y="71184"/>
                  <a:pt x="112712" y="58749"/>
                </a:cubicBezTo>
                <a:cubicBezTo>
                  <a:pt x="78845" y="46314"/>
                  <a:pt x="265" y="805"/>
                  <a:pt x="0" y="1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1D8FCF15-F175-4CEE-A412-382A88858AFD}"/>
              </a:ext>
            </a:extLst>
          </p:cNvPr>
          <p:cNvSpPr/>
          <p:nvPr/>
        </p:nvSpPr>
        <p:spPr>
          <a:xfrm>
            <a:off x="5904281" y="5654469"/>
            <a:ext cx="126677" cy="127359"/>
          </a:xfrm>
          <a:custGeom>
            <a:avLst/>
            <a:gdLst>
              <a:gd name="connsiteX0" fmla="*/ 126632 w 126677"/>
              <a:gd name="connsiteY0" fmla="*/ 206 h 127359"/>
              <a:gd name="connsiteX1" fmla="*/ 7569 w 126677"/>
              <a:gd name="connsiteY1" fmla="*/ 122444 h 127359"/>
              <a:gd name="connsiteX2" fmla="*/ 21857 w 126677"/>
              <a:gd name="connsiteY2" fmla="*/ 93869 h 127359"/>
              <a:gd name="connsiteX3" fmla="*/ 126632 w 126677"/>
              <a:gd name="connsiteY3" fmla="*/ 206 h 12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77" h="127359">
                <a:moveTo>
                  <a:pt x="126632" y="206"/>
                </a:moveTo>
                <a:cubicBezTo>
                  <a:pt x="124251" y="4968"/>
                  <a:pt x="25031" y="106834"/>
                  <a:pt x="7569" y="122444"/>
                </a:cubicBezTo>
                <a:cubicBezTo>
                  <a:pt x="-9894" y="138055"/>
                  <a:pt x="6247" y="113184"/>
                  <a:pt x="21857" y="93869"/>
                </a:cubicBezTo>
                <a:cubicBezTo>
                  <a:pt x="37467" y="74554"/>
                  <a:pt x="129013" y="-4556"/>
                  <a:pt x="126632" y="20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21AA0AC0-51A4-4283-A11B-B81D50388F3A}"/>
              </a:ext>
            </a:extLst>
          </p:cNvPr>
          <p:cNvSpPr/>
          <p:nvPr/>
        </p:nvSpPr>
        <p:spPr>
          <a:xfrm>
            <a:off x="6037181" y="5657618"/>
            <a:ext cx="55794" cy="79971"/>
          </a:xfrm>
          <a:custGeom>
            <a:avLst/>
            <a:gdLst>
              <a:gd name="connsiteX0" fmla="*/ 82 w 55794"/>
              <a:gd name="connsiteY0" fmla="*/ 232 h 79971"/>
              <a:gd name="connsiteX1" fmla="*/ 49294 w 55794"/>
              <a:gd name="connsiteY1" fmla="*/ 54207 h 79971"/>
              <a:gd name="connsiteX2" fmla="*/ 54057 w 55794"/>
              <a:gd name="connsiteY2" fmla="*/ 79607 h 79971"/>
              <a:gd name="connsiteX3" fmla="*/ 38182 w 55794"/>
              <a:gd name="connsiteY3" fmla="*/ 36745 h 79971"/>
              <a:gd name="connsiteX4" fmla="*/ 82 w 55794"/>
              <a:gd name="connsiteY4" fmla="*/ 232 h 7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4" h="79971">
                <a:moveTo>
                  <a:pt x="82" y="232"/>
                </a:moveTo>
                <a:cubicBezTo>
                  <a:pt x="1934" y="3142"/>
                  <a:pt x="40298" y="40978"/>
                  <a:pt x="49294" y="54207"/>
                </a:cubicBezTo>
                <a:cubicBezTo>
                  <a:pt x="58290" y="67436"/>
                  <a:pt x="55909" y="82517"/>
                  <a:pt x="54057" y="79607"/>
                </a:cubicBezTo>
                <a:cubicBezTo>
                  <a:pt x="52205" y="76697"/>
                  <a:pt x="48236" y="51032"/>
                  <a:pt x="38182" y="36745"/>
                </a:cubicBezTo>
                <a:cubicBezTo>
                  <a:pt x="28128" y="22458"/>
                  <a:pt x="-1770" y="-2678"/>
                  <a:pt x="82" y="23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1E7DCB0B-FCFA-43A1-8468-6DBE7F8752C0}"/>
              </a:ext>
            </a:extLst>
          </p:cNvPr>
          <p:cNvSpPr/>
          <p:nvPr/>
        </p:nvSpPr>
        <p:spPr>
          <a:xfrm>
            <a:off x="5778098" y="5692240"/>
            <a:ext cx="303341" cy="293096"/>
          </a:xfrm>
          <a:custGeom>
            <a:avLst/>
            <a:gdLst>
              <a:gd name="connsiteX0" fmla="*/ 302027 w 303341"/>
              <a:gd name="connsiteY0" fmla="*/ 535 h 293096"/>
              <a:gd name="connsiteX1" fmla="*/ 171852 w 303341"/>
              <a:gd name="connsiteY1" fmla="*/ 118010 h 293096"/>
              <a:gd name="connsiteX2" fmla="*/ 1990 w 303341"/>
              <a:gd name="connsiteY2" fmla="*/ 292635 h 293096"/>
              <a:gd name="connsiteX3" fmla="*/ 90890 w 303341"/>
              <a:gd name="connsiteY3" fmla="*/ 164048 h 293096"/>
              <a:gd name="connsiteX4" fmla="*/ 302027 w 303341"/>
              <a:gd name="connsiteY4" fmla="*/ 535 h 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41" h="293096">
                <a:moveTo>
                  <a:pt x="302027" y="535"/>
                </a:moveTo>
                <a:cubicBezTo>
                  <a:pt x="315521" y="-7138"/>
                  <a:pt x="221858" y="69327"/>
                  <a:pt x="171852" y="118010"/>
                </a:cubicBezTo>
                <a:cubicBezTo>
                  <a:pt x="121846" y="166693"/>
                  <a:pt x="15484" y="284962"/>
                  <a:pt x="1990" y="292635"/>
                </a:cubicBezTo>
                <a:cubicBezTo>
                  <a:pt x="-11504" y="300308"/>
                  <a:pt x="46440" y="210350"/>
                  <a:pt x="90890" y="164048"/>
                </a:cubicBezTo>
                <a:cubicBezTo>
                  <a:pt x="135340" y="117746"/>
                  <a:pt x="288533" y="8208"/>
                  <a:pt x="302027" y="53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C4C02771-DFE2-425B-A02C-7FAAD89D9691}"/>
              </a:ext>
            </a:extLst>
          </p:cNvPr>
          <p:cNvSpPr/>
          <p:nvPr/>
        </p:nvSpPr>
        <p:spPr>
          <a:xfrm>
            <a:off x="5697082" y="5720078"/>
            <a:ext cx="392954" cy="433120"/>
          </a:xfrm>
          <a:custGeom>
            <a:avLst/>
            <a:gdLst>
              <a:gd name="connsiteX0" fmla="*/ 392568 w 392954"/>
              <a:gd name="connsiteY0" fmla="*/ 2860 h 433120"/>
              <a:gd name="connsiteX1" fmla="*/ 268743 w 392954"/>
              <a:gd name="connsiteY1" fmla="*/ 155260 h 433120"/>
              <a:gd name="connsiteX2" fmla="*/ 189368 w 392954"/>
              <a:gd name="connsiteY2" fmla="*/ 223522 h 433120"/>
              <a:gd name="connsiteX3" fmla="*/ 124281 w 392954"/>
              <a:gd name="connsiteY3" fmla="*/ 314010 h 433120"/>
              <a:gd name="connsiteX4" fmla="*/ 456 w 392954"/>
              <a:gd name="connsiteY4" fmla="*/ 433072 h 433120"/>
              <a:gd name="connsiteX5" fmla="*/ 90943 w 392954"/>
              <a:gd name="connsiteY5" fmla="*/ 299722 h 433120"/>
              <a:gd name="connsiteX6" fmla="*/ 300493 w 392954"/>
              <a:gd name="connsiteY6" fmla="*/ 74297 h 433120"/>
              <a:gd name="connsiteX7" fmla="*/ 392568 w 392954"/>
              <a:gd name="connsiteY7" fmla="*/ 2860 h 4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54" h="433120">
                <a:moveTo>
                  <a:pt x="392568" y="2860"/>
                </a:moveTo>
                <a:cubicBezTo>
                  <a:pt x="387276" y="16354"/>
                  <a:pt x="302610" y="118483"/>
                  <a:pt x="268743" y="155260"/>
                </a:cubicBezTo>
                <a:cubicBezTo>
                  <a:pt x="234876" y="192037"/>
                  <a:pt x="213445" y="197064"/>
                  <a:pt x="189368" y="223522"/>
                </a:cubicBezTo>
                <a:cubicBezTo>
                  <a:pt x="165291" y="249980"/>
                  <a:pt x="155766" y="279085"/>
                  <a:pt x="124281" y="314010"/>
                </a:cubicBezTo>
                <a:cubicBezTo>
                  <a:pt x="92796" y="348935"/>
                  <a:pt x="6012" y="435453"/>
                  <a:pt x="456" y="433072"/>
                </a:cubicBezTo>
                <a:cubicBezTo>
                  <a:pt x="-5100" y="430691"/>
                  <a:pt x="40937" y="359518"/>
                  <a:pt x="90943" y="299722"/>
                </a:cubicBezTo>
                <a:cubicBezTo>
                  <a:pt x="140949" y="239926"/>
                  <a:pt x="253133" y="123245"/>
                  <a:pt x="300493" y="74297"/>
                </a:cubicBezTo>
                <a:cubicBezTo>
                  <a:pt x="347853" y="25349"/>
                  <a:pt x="397860" y="-10634"/>
                  <a:pt x="392568" y="286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FF93413A-7BCF-444D-A639-B0CF421B19F9}"/>
              </a:ext>
            </a:extLst>
          </p:cNvPr>
          <p:cNvSpPr/>
          <p:nvPr/>
        </p:nvSpPr>
        <p:spPr>
          <a:xfrm>
            <a:off x="5499100" y="5852322"/>
            <a:ext cx="347875" cy="378690"/>
          </a:xfrm>
          <a:custGeom>
            <a:avLst/>
            <a:gdLst>
              <a:gd name="connsiteX0" fmla="*/ 342900 w 347875"/>
              <a:gd name="connsiteY0" fmla="*/ 10316 h 378690"/>
              <a:gd name="connsiteX1" fmla="*/ 139700 w 347875"/>
              <a:gd name="connsiteY1" fmla="*/ 237328 h 378690"/>
              <a:gd name="connsiteX2" fmla="*/ 0 w 347875"/>
              <a:gd name="connsiteY2" fmla="*/ 378616 h 378690"/>
              <a:gd name="connsiteX3" fmla="*/ 139700 w 347875"/>
              <a:gd name="connsiteY3" fmla="*/ 219866 h 378690"/>
              <a:gd name="connsiteX4" fmla="*/ 273050 w 347875"/>
              <a:gd name="connsiteY4" fmla="*/ 57941 h 378690"/>
              <a:gd name="connsiteX5" fmla="*/ 342900 w 347875"/>
              <a:gd name="connsiteY5" fmla="*/ 10316 h 37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875" h="378690">
                <a:moveTo>
                  <a:pt x="342900" y="10316"/>
                </a:moveTo>
                <a:cubicBezTo>
                  <a:pt x="320675" y="40214"/>
                  <a:pt x="196850" y="175945"/>
                  <a:pt x="139700" y="237328"/>
                </a:cubicBezTo>
                <a:cubicBezTo>
                  <a:pt x="82550" y="298711"/>
                  <a:pt x="0" y="381526"/>
                  <a:pt x="0" y="378616"/>
                </a:cubicBezTo>
                <a:cubicBezTo>
                  <a:pt x="0" y="375706"/>
                  <a:pt x="94192" y="273312"/>
                  <a:pt x="139700" y="219866"/>
                </a:cubicBezTo>
                <a:cubicBezTo>
                  <a:pt x="185208" y="166420"/>
                  <a:pt x="238389" y="94454"/>
                  <a:pt x="273050" y="57941"/>
                </a:cubicBezTo>
                <a:cubicBezTo>
                  <a:pt x="307710" y="21429"/>
                  <a:pt x="365125" y="-19582"/>
                  <a:pt x="342900" y="1031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A65FD1E2-E317-414D-89BA-1FE39686AD65}"/>
              </a:ext>
            </a:extLst>
          </p:cNvPr>
          <p:cNvSpPr/>
          <p:nvPr/>
        </p:nvSpPr>
        <p:spPr>
          <a:xfrm>
            <a:off x="5476854" y="5980903"/>
            <a:ext cx="318270" cy="412125"/>
          </a:xfrm>
          <a:custGeom>
            <a:avLst/>
            <a:gdLst>
              <a:gd name="connsiteX0" fmla="*/ 317521 w 318270"/>
              <a:gd name="connsiteY0" fmla="*/ 797 h 412125"/>
              <a:gd name="connsiteX1" fmla="*/ 141309 w 318270"/>
              <a:gd name="connsiteY1" fmla="*/ 207172 h 412125"/>
              <a:gd name="connsiteX2" fmla="*/ 60346 w 318270"/>
              <a:gd name="connsiteY2" fmla="*/ 313535 h 412125"/>
              <a:gd name="connsiteX3" fmla="*/ 21 w 318270"/>
              <a:gd name="connsiteY3" fmla="*/ 411960 h 412125"/>
              <a:gd name="connsiteX4" fmla="*/ 66696 w 318270"/>
              <a:gd name="connsiteY4" fmla="*/ 289722 h 412125"/>
              <a:gd name="connsiteX5" fmla="*/ 317521 w 318270"/>
              <a:gd name="connsiteY5" fmla="*/ 797 h 41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270" h="412125">
                <a:moveTo>
                  <a:pt x="317521" y="797"/>
                </a:moveTo>
                <a:cubicBezTo>
                  <a:pt x="329956" y="-12961"/>
                  <a:pt x="184171" y="155049"/>
                  <a:pt x="141309" y="207172"/>
                </a:cubicBezTo>
                <a:cubicBezTo>
                  <a:pt x="98446" y="259295"/>
                  <a:pt x="83894" y="279404"/>
                  <a:pt x="60346" y="313535"/>
                </a:cubicBezTo>
                <a:cubicBezTo>
                  <a:pt x="36798" y="347666"/>
                  <a:pt x="-1037" y="415929"/>
                  <a:pt x="21" y="411960"/>
                </a:cubicBezTo>
                <a:cubicBezTo>
                  <a:pt x="1079" y="407991"/>
                  <a:pt x="18013" y="356397"/>
                  <a:pt x="66696" y="289722"/>
                </a:cubicBezTo>
                <a:cubicBezTo>
                  <a:pt x="115379" y="223047"/>
                  <a:pt x="305086" y="14555"/>
                  <a:pt x="317521" y="7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3252CB14-563C-4F5B-96E7-930BD542AEAD}"/>
              </a:ext>
            </a:extLst>
          </p:cNvPr>
          <p:cNvSpPr/>
          <p:nvPr/>
        </p:nvSpPr>
        <p:spPr>
          <a:xfrm>
            <a:off x="5852275" y="5756743"/>
            <a:ext cx="2780525" cy="978891"/>
          </a:xfrm>
          <a:custGeom>
            <a:avLst/>
            <a:gdLst>
              <a:gd name="connsiteX0" fmla="*/ 175992 w 2780525"/>
              <a:gd name="connsiteY0" fmla="*/ 72557 h 978891"/>
              <a:gd name="connsiteX1" fmla="*/ 243725 w 2780525"/>
              <a:gd name="connsiteY1" fmla="*/ 72557 h 978891"/>
              <a:gd name="connsiteX2" fmla="*/ 971858 w 2780525"/>
              <a:gd name="connsiteY2" fmla="*/ 351957 h 978891"/>
              <a:gd name="connsiteX3" fmla="*/ 1856625 w 2780525"/>
              <a:gd name="connsiteY3" fmla="*/ 639824 h 978891"/>
              <a:gd name="connsiteX4" fmla="*/ 2703292 w 2780525"/>
              <a:gd name="connsiteY4" fmla="*/ 927690 h 978891"/>
              <a:gd name="connsiteX5" fmla="*/ 2453525 w 2780525"/>
              <a:gd name="connsiteY5" fmla="*/ 893824 h 978891"/>
              <a:gd name="connsiteX6" fmla="*/ 175992 w 2780525"/>
              <a:gd name="connsiteY6" fmla="*/ 72557 h 97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525" h="978891">
                <a:moveTo>
                  <a:pt x="175992" y="72557"/>
                </a:moveTo>
                <a:cubicBezTo>
                  <a:pt x="-192308" y="-64321"/>
                  <a:pt x="111081" y="25990"/>
                  <a:pt x="243725" y="72557"/>
                </a:cubicBezTo>
                <a:cubicBezTo>
                  <a:pt x="376369" y="119124"/>
                  <a:pt x="703041" y="257413"/>
                  <a:pt x="971858" y="351957"/>
                </a:cubicBezTo>
                <a:cubicBezTo>
                  <a:pt x="1240675" y="446501"/>
                  <a:pt x="1856625" y="639824"/>
                  <a:pt x="1856625" y="639824"/>
                </a:cubicBezTo>
                <a:cubicBezTo>
                  <a:pt x="2145197" y="735780"/>
                  <a:pt x="2603809" y="885357"/>
                  <a:pt x="2703292" y="927690"/>
                </a:cubicBezTo>
                <a:cubicBezTo>
                  <a:pt x="2802775" y="970023"/>
                  <a:pt x="2877564" y="1032113"/>
                  <a:pt x="2453525" y="893824"/>
                </a:cubicBezTo>
                <a:cubicBezTo>
                  <a:pt x="2029486" y="755535"/>
                  <a:pt x="544292" y="209435"/>
                  <a:pt x="175992" y="7255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0FF35A08-FC78-4E22-84E5-E1FF229FB531}"/>
              </a:ext>
            </a:extLst>
          </p:cNvPr>
          <p:cNvSpPr/>
          <p:nvPr/>
        </p:nvSpPr>
        <p:spPr>
          <a:xfrm>
            <a:off x="6044961" y="5915617"/>
            <a:ext cx="1836699" cy="602260"/>
          </a:xfrm>
          <a:custGeom>
            <a:avLst/>
            <a:gdLst>
              <a:gd name="connsiteX0" fmla="*/ 51039 w 1836699"/>
              <a:gd name="connsiteY0" fmla="*/ 23750 h 602260"/>
              <a:gd name="connsiteX1" fmla="*/ 1253306 w 1836699"/>
              <a:gd name="connsiteY1" fmla="*/ 421683 h 602260"/>
              <a:gd name="connsiteX2" fmla="*/ 1829039 w 1836699"/>
              <a:gd name="connsiteY2" fmla="*/ 599483 h 602260"/>
              <a:gd name="connsiteX3" fmla="*/ 1498839 w 1836699"/>
              <a:gd name="connsiteY3" fmla="*/ 497883 h 602260"/>
              <a:gd name="connsiteX4" fmla="*/ 351606 w 1836699"/>
              <a:gd name="connsiteY4" fmla="*/ 95716 h 602260"/>
              <a:gd name="connsiteX5" fmla="*/ 51039 w 1836699"/>
              <a:gd name="connsiteY5" fmla="*/ 23750 h 60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699" h="602260">
                <a:moveTo>
                  <a:pt x="51039" y="23750"/>
                </a:moveTo>
                <a:cubicBezTo>
                  <a:pt x="201322" y="78078"/>
                  <a:pt x="956973" y="325728"/>
                  <a:pt x="1253306" y="421683"/>
                </a:cubicBezTo>
                <a:cubicBezTo>
                  <a:pt x="1549639" y="517638"/>
                  <a:pt x="1829039" y="599483"/>
                  <a:pt x="1829039" y="599483"/>
                </a:cubicBezTo>
                <a:cubicBezTo>
                  <a:pt x="1869961" y="612183"/>
                  <a:pt x="1745078" y="581844"/>
                  <a:pt x="1498839" y="497883"/>
                </a:cubicBezTo>
                <a:lnTo>
                  <a:pt x="351606" y="95716"/>
                </a:lnTo>
                <a:cubicBezTo>
                  <a:pt x="106778" y="14577"/>
                  <a:pt x="-99244" y="-30578"/>
                  <a:pt x="51039" y="2375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96834DD1-7DEB-4FBF-B849-5CE4DE9B63DE}"/>
              </a:ext>
            </a:extLst>
          </p:cNvPr>
          <p:cNvSpPr/>
          <p:nvPr/>
        </p:nvSpPr>
        <p:spPr>
          <a:xfrm>
            <a:off x="6010275" y="5911850"/>
            <a:ext cx="1100208" cy="483191"/>
          </a:xfrm>
          <a:custGeom>
            <a:avLst/>
            <a:gdLst>
              <a:gd name="connsiteX0" fmla="*/ 0 w 1100208"/>
              <a:gd name="connsiteY0" fmla="*/ 0 h 483191"/>
              <a:gd name="connsiteX1" fmla="*/ 396875 w 1100208"/>
              <a:gd name="connsiteY1" fmla="*/ 174625 h 483191"/>
              <a:gd name="connsiteX2" fmla="*/ 790575 w 1100208"/>
              <a:gd name="connsiteY2" fmla="*/ 342900 h 483191"/>
              <a:gd name="connsiteX3" fmla="*/ 1095375 w 1100208"/>
              <a:gd name="connsiteY3" fmla="*/ 479425 h 483191"/>
              <a:gd name="connsiteX4" fmla="*/ 936625 w 1100208"/>
              <a:gd name="connsiteY4" fmla="*/ 422275 h 483191"/>
              <a:gd name="connsiteX5" fmla="*/ 415925 w 1100208"/>
              <a:gd name="connsiteY5" fmla="*/ 190500 h 483191"/>
              <a:gd name="connsiteX6" fmla="*/ 0 w 1100208"/>
              <a:gd name="connsiteY6" fmla="*/ 0 h 48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208" h="483191">
                <a:moveTo>
                  <a:pt x="0" y="0"/>
                </a:moveTo>
                <a:lnTo>
                  <a:pt x="396875" y="174625"/>
                </a:lnTo>
                <a:lnTo>
                  <a:pt x="790575" y="342900"/>
                </a:lnTo>
                <a:cubicBezTo>
                  <a:pt x="906992" y="393700"/>
                  <a:pt x="1071033" y="466196"/>
                  <a:pt x="1095375" y="479425"/>
                </a:cubicBezTo>
                <a:cubicBezTo>
                  <a:pt x="1119717" y="492654"/>
                  <a:pt x="1049867" y="470429"/>
                  <a:pt x="936625" y="422275"/>
                </a:cubicBezTo>
                <a:cubicBezTo>
                  <a:pt x="823383" y="374121"/>
                  <a:pt x="567796" y="260879"/>
                  <a:pt x="415925" y="190500"/>
                </a:cubicBezTo>
                <a:cubicBezTo>
                  <a:pt x="264054" y="120121"/>
                  <a:pt x="144727" y="60060"/>
                  <a:pt x="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A63CC7D4-DA7B-4EB0-825F-D21C07276FE5}"/>
              </a:ext>
            </a:extLst>
          </p:cNvPr>
          <p:cNvSpPr/>
          <p:nvPr/>
        </p:nvSpPr>
        <p:spPr>
          <a:xfrm>
            <a:off x="5982835" y="5946167"/>
            <a:ext cx="217331" cy="82608"/>
          </a:xfrm>
          <a:custGeom>
            <a:avLst/>
            <a:gdLst>
              <a:gd name="connsiteX0" fmla="*/ 982 w 217331"/>
              <a:gd name="connsiteY0" fmla="*/ 1666 h 82608"/>
              <a:gd name="connsiteX1" fmla="*/ 212648 w 217331"/>
              <a:gd name="connsiteY1" fmla="*/ 82100 h 82608"/>
              <a:gd name="connsiteX2" fmla="*/ 136448 w 217331"/>
              <a:gd name="connsiteY2" fmla="*/ 33416 h 82608"/>
              <a:gd name="connsiteX3" fmla="*/ 982 w 217331"/>
              <a:gd name="connsiteY3" fmla="*/ 1666 h 8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31" h="82608">
                <a:moveTo>
                  <a:pt x="982" y="1666"/>
                </a:moveTo>
                <a:cubicBezTo>
                  <a:pt x="13682" y="9780"/>
                  <a:pt x="190070" y="76808"/>
                  <a:pt x="212648" y="82100"/>
                </a:cubicBezTo>
                <a:cubicBezTo>
                  <a:pt x="235226" y="87392"/>
                  <a:pt x="170667" y="49997"/>
                  <a:pt x="136448" y="33416"/>
                </a:cubicBezTo>
                <a:cubicBezTo>
                  <a:pt x="102229" y="16835"/>
                  <a:pt x="-11718" y="-6448"/>
                  <a:pt x="982" y="166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2B7BDE10-970D-405E-B892-3FC25131B079}"/>
              </a:ext>
            </a:extLst>
          </p:cNvPr>
          <p:cNvSpPr/>
          <p:nvPr/>
        </p:nvSpPr>
        <p:spPr>
          <a:xfrm>
            <a:off x="5984528" y="5972618"/>
            <a:ext cx="394122" cy="160161"/>
          </a:xfrm>
          <a:custGeom>
            <a:avLst/>
            <a:gdLst>
              <a:gd name="connsiteX0" fmla="*/ 7755 w 394122"/>
              <a:gd name="connsiteY0" fmla="*/ 615 h 160161"/>
              <a:gd name="connsiteX1" fmla="*/ 249055 w 394122"/>
              <a:gd name="connsiteY1" fmla="*/ 95865 h 160161"/>
              <a:gd name="connsiteX2" fmla="*/ 388755 w 394122"/>
              <a:gd name="connsiteY2" fmla="*/ 150899 h 160161"/>
              <a:gd name="connsiteX3" fmla="*/ 337955 w 394122"/>
              <a:gd name="connsiteY3" fmla="*/ 150899 h 160161"/>
              <a:gd name="connsiteX4" fmla="*/ 88189 w 394122"/>
              <a:gd name="connsiteY4" fmla="*/ 59882 h 160161"/>
              <a:gd name="connsiteX5" fmla="*/ 7755 w 394122"/>
              <a:gd name="connsiteY5" fmla="*/ 615 h 16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122" h="160161">
                <a:moveTo>
                  <a:pt x="7755" y="615"/>
                </a:moveTo>
                <a:cubicBezTo>
                  <a:pt x="34566" y="6612"/>
                  <a:pt x="249055" y="95865"/>
                  <a:pt x="249055" y="95865"/>
                </a:cubicBezTo>
                <a:cubicBezTo>
                  <a:pt x="312555" y="120912"/>
                  <a:pt x="373938" y="141727"/>
                  <a:pt x="388755" y="150899"/>
                </a:cubicBezTo>
                <a:cubicBezTo>
                  <a:pt x="403572" y="160071"/>
                  <a:pt x="388049" y="166068"/>
                  <a:pt x="337955" y="150899"/>
                </a:cubicBezTo>
                <a:cubicBezTo>
                  <a:pt x="287861" y="135730"/>
                  <a:pt x="148867" y="85988"/>
                  <a:pt x="88189" y="59882"/>
                </a:cubicBezTo>
                <a:cubicBezTo>
                  <a:pt x="27511" y="33776"/>
                  <a:pt x="-19056" y="-5382"/>
                  <a:pt x="7755" y="61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DA505DAE-76F8-4147-9B2B-8FBADE1C1B39}"/>
              </a:ext>
            </a:extLst>
          </p:cNvPr>
          <p:cNvSpPr/>
          <p:nvPr/>
        </p:nvSpPr>
        <p:spPr>
          <a:xfrm>
            <a:off x="6343108" y="6121375"/>
            <a:ext cx="344296" cy="122721"/>
          </a:xfrm>
          <a:custGeom>
            <a:avLst/>
            <a:gdLst>
              <a:gd name="connsiteX0" fmla="*/ 542 w 344296"/>
              <a:gd name="connsiteY0" fmla="*/ 25 h 122721"/>
              <a:gd name="connsiteX1" fmla="*/ 330742 w 344296"/>
              <a:gd name="connsiteY1" fmla="*/ 114325 h 122721"/>
              <a:gd name="connsiteX2" fmla="*/ 254542 w 344296"/>
              <a:gd name="connsiteY2" fmla="*/ 103742 h 122721"/>
              <a:gd name="connsiteX3" fmla="*/ 542 w 344296"/>
              <a:gd name="connsiteY3" fmla="*/ 25 h 12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296" h="122721">
                <a:moveTo>
                  <a:pt x="542" y="25"/>
                </a:moveTo>
                <a:cubicBezTo>
                  <a:pt x="13242" y="1789"/>
                  <a:pt x="288409" y="97039"/>
                  <a:pt x="330742" y="114325"/>
                </a:cubicBezTo>
                <a:cubicBezTo>
                  <a:pt x="373075" y="131611"/>
                  <a:pt x="307459" y="119264"/>
                  <a:pt x="254542" y="103742"/>
                </a:cubicBezTo>
                <a:cubicBezTo>
                  <a:pt x="201625" y="88220"/>
                  <a:pt x="-12158" y="-1739"/>
                  <a:pt x="542" y="2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C243EF12-7BA1-456F-8AAA-40B44B707571}"/>
              </a:ext>
            </a:extLst>
          </p:cNvPr>
          <p:cNvSpPr/>
          <p:nvPr/>
        </p:nvSpPr>
        <p:spPr>
          <a:xfrm>
            <a:off x="6346056" y="6096488"/>
            <a:ext cx="240248" cy="97566"/>
          </a:xfrm>
          <a:custGeom>
            <a:avLst/>
            <a:gdLst>
              <a:gd name="connsiteX0" fmla="*/ 1827 w 240248"/>
              <a:gd name="connsiteY0" fmla="*/ 1629 h 97566"/>
              <a:gd name="connsiteX1" fmla="*/ 236777 w 240248"/>
              <a:gd name="connsiteY1" fmla="*/ 96879 h 97566"/>
              <a:gd name="connsiteX2" fmla="*/ 133061 w 240248"/>
              <a:gd name="connsiteY2" fmla="*/ 41845 h 97566"/>
              <a:gd name="connsiteX3" fmla="*/ 1827 w 240248"/>
              <a:gd name="connsiteY3" fmla="*/ 1629 h 9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48" h="97566">
                <a:moveTo>
                  <a:pt x="1827" y="1629"/>
                </a:moveTo>
                <a:cubicBezTo>
                  <a:pt x="19113" y="10801"/>
                  <a:pt x="214905" y="90176"/>
                  <a:pt x="236777" y="96879"/>
                </a:cubicBezTo>
                <a:cubicBezTo>
                  <a:pt x="258649" y="103582"/>
                  <a:pt x="171514" y="59484"/>
                  <a:pt x="133061" y="41845"/>
                </a:cubicBezTo>
                <a:cubicBezTo>
                  <a:pt x="94608" y="24206"/>
                  <a:pt x="-15459" y="-7543"/>
                  <a:pt x="1827" y="162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924EAEE8-93DA-48BC-AF0A-4BE37647E989}"/>
              </a:ext>
            </a:extLst>
          </p:cNvPr>
          <p:cNvSpPr/>
          <p:nvPr/>
        </p:nvSpPr>
        <p:spPr>
          <a:xfrm>
            <a:off x="6654800" y="6242050"/>
            <a:ext cx="657593" cy="275152"/>
          </a:xfrm>
          <a:custGeom>
            <a:avLst/>
            <a:gdLst>
              <a:gd name="connsiteX0" fmla="*/ 0 w 657593"/>
              <a:gd name="connsiteY0" fmla="*/ 0 h 275152"/>
              <a:gd name="connsiteX1" fmla="*/ 639233 w 657593"/>
              <a:gd name="connsiteY1" fmla="*/ 266700 h 275152"/>
              <a:gd name="connsiteX2" fmla="*/ 497417 w 657593"/>
              <a:gd name="connsiteY2" fmla="*/ 213783 h 275152"/>
              <a:gd name="connsiteX3" fmla="*/ 0 w 657593"/>
              <a:gd name="connsiteY3" fmla="*/ 0 h 27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593" h="275152">
                <a:moveTo>
                  <a:pt x="0" y="0"/>
                </a:moveTo>
                <a:lnTo>
                  <a:pt x="639233" y="266700"/>
                </a:lnTo>
                <a:cubicBezTo>
                  <a:pt x="722136" y="302331"/>
                  <a:pt x="497417" y="213783"/>
                  <a:pt x="497417" y="21378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C0770FA2-CF27-47D6-9BB8-11C991DC7D43}"/>
              </a:ext>
            </a:extLst>
          </p:cNvPr>
          <p:cNvSpPr/>
          <p:nvPr/>
        </p:nvSpPr>
        <p:spPr>
          <a:xfrm>
            <a:off x="7019640" y="6368318"/>
            <a:ext cx="497748" cy="184403"/>
          </a:xfrm>
          <a:custGeom>
            <a:avLst/>
            <a:gdLst>
              <a:gd name="connsiteX0" fmla="*/ 5577 w 497748"/>
              <a:gd name="connsiteY0" fmla="*/ 9199 h 184403"/>
              <a:gd name="connsiteX1" fmla="*/ 168560 w 497748"/>
              <a:gd name="connsiteY1" fmla="*/ 19782 h 184403"/>
              <a:gd name="connsiteX2" fmla="*/ 257460 w 497748"/>
              <a:gd name="connsiteY2" fmla="*/ 76932 h 184403"/>
              <a:gd name="connsiteX3" fmla="*/ 492410 w 497748"/>
              <a:gd name="connsiteY3" fmla="*/ 180649 h 184403"/>
              <a:gd name="connsiteX4" fmla="*/ 390810 w 497748"/>
              <a:gd name="connsiteY4" fmla="*/ 146782 h 184403"/>
              <a:gd name="connsiteX5" fmla="*/ 5577 w 497748"/>
              <a:gd name="connsiteY5" fmla="*/ 9199 h 18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748" h="184403">
                <a:moveTo>
                  <a:pt x="5577" y="9199"/>
                </a:moveTo>
                <a:cubicBezTo>
                  <a:pt x="-31465" y="-11968"/>
                  <a:pt x="126580" y="8493"/>
                  <a:pt x="168560" y="19782"/>
                </a:cubicBezTo>
                <a:cubicBezTo>
                  <a:pt x="210540" y="31071"/>
                  <a:pt x="203485" y="50121"/>
                  <a:pt x="257460" y="76932"/>
                </a:cubicBezTo>
                <a:cubicBezTo>
                  <a:pt x="311435" y="103743"/>
                  <a:pt x="470185" y="169007"/>
                  <a:pt x="492410" y="180649"/>
                </a:cubicBezTo>
                <a:cubicBezTo>
                  <a:pt x="514635" y="192291"/>
                  <a:pt x="464893" y="175710"/>
                  <a:pt x="390810" y="146782"/>
                </a:cubicBezTo>
                <a:cubicBezTo>
                  <a:pt x="316727" y="117854"/>
                  <a:pt x="42619" y="30366"/>
                  <a:pt x="5577" y="919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BE0A9689-8320-43D7-BCE2-7B4293790A01}"/>
              </a:ext>
            </a:extLst>
          </p:cNvPr>
          <p:cNvSpPr/>
          <p:nvPr/>
        </p:nvSpPr>
        <p:spPr>
          <a:xfrm>
            <a:off x="7340162" y="6511784"/>
            <a:ext cx="1230588" cy="483396"/>
          </a:xfrm>
          <a:custGeom>
            <a:avLst/>
            <a:gdLst>
              <a:gd name="connsiteX0" fmla="*/ 21605 w 1230588"/>
              <a:gd name="connsiteY0" fmla="*/ 9666 h 483396"/>
              <a:gd name="connsiteX1" fmla="*/ 70288 w 1230588"/>
              <a:gd name="connsiteY1" fmla="*/ 24483 h 483396"/>
              <a:gd name="connsiteX2" fmla="*/ 1139205 w 1230588"/>
              <a:gd name="connsiteY2" fmla="*/ 439349 h 483396"/>
              <a:gd name="connsiteX3" fmla="*/ 1048188 w 1230588"/>
              <a:gd name="connsiteY3" fmla="*/ 422416 h 483396"/>
              <a:gd name="connsiteX4" fmla="*/ 21605 w 1230588"/>
              <a:gd name="connsiteY4" fmla="*/ 9666 h 48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588" h="483396">
                <a:moveTo>
                  <a:pt x="21605" y="9666"/>
                </a:moveTo>
                <a:cubicBezTo>
                  <a:pt x="-47187" y="-18733"/>
                  <a:pt x="70288" y="24483"/>
                  <a:pt x="70288" y="24483"/>
                </a:cubicBezTo>
                <a:lnTo>
                  <a:pt x="1139205" y="439349"/>
                </a:lnTo>
                <a:cubicBezTo>
                  <a:pt x="1302188" y="505671"/>
                  <a:pt x="1231985" y="494735"/>
                  <a:pt x="1048188" y="422416"/>
                </a:cubicBezTo>
                <a:lnTo>
                  <a:pt x="21605" y="9666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653DBD5A-8E92-4786-AC57-CC6F1303F347}"/>
              </a:ext>
            </a:extLst>
          </p:cNvPr>
          <p:cNvSpPr/>
          <p:nvPr/>
        </p:nvSpPr>
        <p:spPr>
          <a:xfrm>
            <a:off x="6372352" y="6211713"/>
            <a:ext cx="1050894" cy="372233"/>
          </a:xfrm>
          <a:custGeom>
            <a:avLst/>
            <a:gdLst>
              <a:gd name="connsiteX0" fmla="*/ 931 w 1050894"/>
              <a:gd name="connsiteY0" fmla="*/ 704 h 372233"/>
              <a:gd name="connsiteX1" fmla="*/ 997881 w 1050894"/>
              <a:gd name="connsiteY1" fmla="*/ 358420 h 372233"/>
              <a:gd name="connsiteX2" fmla="*/ 820081 w 1050894"/>
              <a:gd name="connsiteY2" fmla="*/ 269520 h 372233"/>
              <a:gd name="connsiteX3" fmla="*/ 931 w 1050894"/>
              <a:gd name="connsiteY3" fmla="*/ 704 h 37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0894" h="372233">
                <a:moveTo>
                  <a:pt x="931" y="704"/>
                </a:moveTo>
                <a:cubicBezTo>
                  <a:pt x="30564" y="15521"/>
                  <a:pt x="861356" y="313617"/>
                  <a:pt x="997881" y="358420"/>
                </a:cubicBezTo>
                <a:cubicBezTo>
                  <a:pt x="1134406" y="403223"/>
                  <a:pt x="982711" y="329845"/>
                  <a:pt x="820081" y="269520"/>
                </a:cubicBezTo>
                <a:cubicBezTo>
                  <a:pt x="657451" y="209195"/>
                  <a:pt x="-28702" y="-14113"/>
                  <a:pt x="931" y="70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7C089BD2-EDE3-4326-B97F-9D866F20FD50}"/>
              </a:ext>
            </a:extLst>
          </p:cNvPr>
          <p:cNvSpPr/>
          <p:nvPr/>
        </p:nvSpPr>
        <p:spPr>
          <a:xfrm>
            <a:off x="7418917" y="6576483"/>
            <a:ext cx="1124840" cy="484434"/>
          </a:xfrm>
          <a:custGeom>
            <a:avLst/>
            <a:gdLst>
              <a:gd name="connsiteX0" fmla="*/ 0 w 1124840"/>
              <a:gd name="connsiteY0" fmla="*/ 0 h 484434"/>
              <a:gd name="connsiteX1" fmla="*/ 1071033 w 1124840"/>
              <a:gd name="connsiteY1" fmla="*/ 459317 h 484434"/>
              <a:gd name="connsiteX2" fmla="*/ 975783 w 1124840"/>
              <a:gd name="connsiteY2" fmla="*/ 427567 h 484434"/>
              <a:gd name="connsiteX3" fmla="*/ 0 w 1124840"/>
              <a:gd name="connsiteY3" fmla="*/ 0 h 48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840" h="484434">
                <a:moveTo>
                  <a:pt x="0" y="0"/>
                </a:moveTo>
                <a:lnTo>
                  <a:pt x="1071033" y="459317"/>
                </a:lnTo>
                <a:cubicBezTo>
                  <a:pt x="1233663" y="530578"/>
                  <a:pt x="975783" y="427567"/>
                  <a:pt x="975783" y="427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65DA7810-86D0-4875-98F0-20CE03963E81}"/>
              </a:ext>
            </a:extLst>
          </p:cNvPr>
          <p:cNvSpPr/>
          <p:nvPr/>
        </p:nvSpPr>
        <p:spPr>
          <a:xfrm>
            <a:off x="6030370" y="6049959"/>
            <a:ext cx="596282" cy="231750"/>
          </a:xfrm>
          <a:custGeom>
            <a:avLst/>
            <a:gdLst>
              <a:gd name="connsiteX0" fmla="*/ 16947 w 596282"/>
              <a:gd name="connsiteY0" fmla="*/ 12174 h 231750"/>
              <a:gd name="connsiteX1" fmla="*/ 69863 w 596282"/>
              <a:gd name="connsiteY1" fmla="*/ 22758 h 231750"/>
              <a:gd name="connsiteX2" fmla="*/ 575747 w 596282"/>
              <a:gd name="connsiteY2" fmla="*/ 219608 h 231750"/>
              <a:gd name="connsiteX3" fmla="*/ 469913 w 596282"/>
              <a:gd name="connsiteY3" fmla="*/ 198441 h 231750"/>
              <a:gd name="connsiteX4" fmla="*/ 211680 w 596282"/>
              <a:gd name="connsiteY4" fmla="*/ 98958 h 231750"/>
              <a:gd name="connsiteX5" fmla="*/ 16947 w 596282"/>
              <a:gd name="connsiteY5" fmla="*/ 12174 h 2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282" h="231750">
                <a:moveTo>
                  <a:pt x="16947" y="12174"/>
                </a:moveTo>
                <a:cubicBezTo>
                  <a:pt x="-3162" y="180"/>
                  <a:pt x="-23270" y="-11814"/>
                  <a:pt x="69863" y="22758"/>
                </a:cubicBezTo>
                <a:cubicBezTo>
                  <a:pt x="162996" y="57330"/>
                  <a:pt x="509072" y="190328"/>
                  <a:pt x="575747" y="219608"/>
                </a:cubicBezTo>
                <a:cubicBezTo>
                  <a:pt x="642422" y="248889"/>
                  <a:pt x="530591" y="218549"/>
                  <a:pt x="469913" y="198441"/>
                </a:cubicBezTo>
                <a:cubicBezTo>
                  <a:pt x="409235" y="178333"/>
                  <a:pt x="211680" y="98958"/>
                  <a:pt x="211680" y="98958"/>
                </a:cubicBezTo>
                <a:lnTo>
                  <a:pt x="16947" y="12174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604A90C5-79DC-465C-B839-2C684EDDC40E}"/>
              </a:ext>
            </a:extLst>
          </p:cNvPr>
          <p:cNvSpPr/>
          <p:nvPr/>
        </p:nvSpPr>
        <p:spPr>
          <a:xfrm>
            <a:off x="5910352" y="5997365"/>
            <a:ext cx="237320" cy="60193"/>
          </a:xfrm>
          <a:custGeom>
            <a:avLst/>
            <a:gdLst>
              <a:gd name="connsiteX0" fmla="*/ 1498 w 237320"/>
              <a:gd name="connsiteY0" fmla="*/ 210 h 60193"/>
              <a:gd name="connsiteX1" fmla="*/ 131673 w 237320"/>
              <a:gd name="connsiteY1" fmla="*/ 39898 h 60193"/>
              <a:gd name="connsiteX2" fmla="*/ 236448 w 237320"/>
              <a:gd name="connsiteY2" fmla="*/ 55773 h 60193"/>
              <a:gd name="connsiteX3" fmla="*/ 179298 w 237320"/>
              <a:gd name="connsiteY3" fmla="*/ 54185 h 60193"/>
              <a:gd name="connsiteX4" fmla="*/ 136436 w 237320"/>
              <a:gd name="connsiteY4" fmla="*/ 57360 h 60193"/>
              <a:gd name="connsiteX5" fmla="*/ 101511 w 237320"/>
              <a:gd name="connsiteY5" fmla="*/ 49423 h 60193"/>
              <a:gd name="connsiteX6" fmla="*/ 63411 w 237320"/>
              <a:gd name="connsiteY6" fmla="*/ 58948 h 60193"/>
              <a:gd name="connsiteX7" fmla="*/ 1498 w 237320"/>
              <a:gd name="connsiteY7" fmla="*/ 210 h 6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320" h="60193">
                <a:moveTo>
                  <a:pt x="1498" y="210"/>
                </a:moveTo>
                <a:cubicBezTo>
                  <a:pt x="12875" y="-2965"/>
                  <a:pt x="92515" y="30638"/>
                  <a:pt x="131673" y="39898"/>
                </a:cubicBezTo>
                <a:cubicBezTo>
                  <a:pt x="170831" y="49159"/>
                  <a:pt x="228511" y="53392"/>
                  <a:pt x="236448" y="55773"/>
                </a:cubicBezTo>
                <a:cubicBezTo>
                  <a:pt x="244385" y="58154"/>
                  <a:pt x="195967" y="53921"/>
                  <a:pt x="179298" y="54185"/>
                </a:cubicBezTo>
                <a:cubicBezTo>
                  <a:pt x="162629" y="54450"/>
                  <a:pt x="149400" y="58154"/>
                  <a:pt x="136436" y="57360"/>
                </a:cubicBezTo>
                <a:cubicBezTo>
                  <a:pt x="123472" y="56566"/>
                  <a:pt x="113682" y="49158"/>
                  <a:pt x="101511" y="49423"/>
                </a:cubicBezTo>
                <a:cubicBezTo>
                  <a:pt x="89340" y="49688"/>
                  <a:pt x="80080" y="64504"/>
                  <a:pt x="63411" y="58948"/>
                </a:cubicBezTo>
                <a:cubicBezTo>
                  <a:pt x="46742" y="53392"/>
                  <a:pt x="-9879" y="3385"/>
                  <a:pt x="1498" y="21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DCFE4B24-4E1B-4BF0-8498-5427B70EA1EC}"/>
              </a:ext>
            </a:extLst>
          </p:cNvPr>
          <p:cNvSpPr/>
          <p:nvPr/>
        </p:nvSpPr>
        <p:spPr>
          <a:xfrm>
            <a:off x="5902821" y="6052865"/>
            <a:ext cx="253504" cy="154123"/>
          </a:xfrm>
          <a:custGeom>
            <a:avLst/>
            <a:gdLst>
              <a:gd name="connsiteX0" fmla="*/ 253504 w 253504"/>
              <a:gd name="connsiteY0" fmla="*/ 55835 h 154123"/>
              <a:gd name="connsiteX1" fmla="*/ 126504 w 253504"/>
              <a:gd name="connsiteY1" fmla="*/ 19323 h 154123"/>
              <a:gd name="connsiteX2" fmla="*/ 88404 w 253504"/>
              <a:gd name="connsiteY2" fmla="*/ 52660 h 154123"/>
              <a:gd name="connsiteX3" fmla="*/ 55067 w 253504"/>
              <a:gd name="connsiteY3" fmla="*/ 136798 h 154123"/>
              <a:gd name="connsiteX4" fmla="*/ 32842 w 253504"/>
              <a:gd name="connsiteY4" fmla="*/ 151085 h 154123"/>
              <a:gd name="connsiteX5" fmla="*/ 1092 w 253504"/>
              <a:gd name="connsiteY5" fmla="*/ 149498 h 154123"/>
              <a:gd name="connsiteX6" fmla="*/ 75704 w 253504"/>
              <a:gd name="connsiteY6" fmla="*/ 103460 h 154123"/>
              <a:gd name="connsiteX7" fmla="*/ 88404 w 253504"/>
              <a:gd name="connsiteY7" fmla="*/ 25673 h 154123"/>
              <a:gd name="connsiteX8" fmla="*/ 128092 w 253504"/>
              <a:gd name="connsiteY8" fmla="*/ 273 h 154123"/>
              <a:gd name="connsiteX9" fmla="*/ 253504 w 253504"/>
              <a:gd name="connsiteY9" fmla="*/ 55835 h 1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504" h="154123">
                <a:moveTo>
                  <a:pt x="253504" y="55835"/>
                </a:moveTo>
                <a:cubicBezTo>
                  <a:pt x="253239" y="59010"/>
                  <a:pt x="154021" y="19852"/>
                  <a:pt x="126504" y="19323"/>
                </a:cubicBezTo>
                <a:cubicBezTo>
                  <a:pt x="98987" y="18794"/>
                  <a:pt x="100310" y="33081"/>
                  <a:pt x="88404" y="52660"/>
                </a:cubicBezTo>
                <a:cubicBezTo>
                  <a:pt x="76498" y="72239"/>
                  <a:pt x="64327" y="120394"/>
                  <a:pt x="55067" y="136798"/>
                </a:cubicBezTo>
                <a:cubicBezTo>
                  <a:pt x="45807" y="153202"/>
                  <a:pt x="41838" y="148968"/>
                  <a:pt x="32842" y="151085"/>
                </a:cubicBezTo>
                <a:cubicBezTo>
                  <a:pt x="23846" y="153202"/>
                  <a:pt x="-6052" y="157435"/>
                  <a:pt x="1092" y="149498"/>
                </a:cubicBezTo>
                <a:cubicBezTo>
                  <a:pt x="8236" y="141561"/>
                  <a:pt x="61152" y="124097"/>
                  <a:pt x="75704" y="103460"/>
                </a:cubicBezTo>
                <a:cubicBezTo>
                  <a:pt x="90256" y="82823"/>
                  <a:pt x="79673" y="42871"/>
                  <a:pt x="88404" y="25673"/>
                </a:cubicBezTo>
                <a:cubicBezTo>
                  <a:pt x="97135" y="8475"/>
                  <a:pt x="98723" y="-1844"/>
                  <a:pt x="128092" y="273"/>
                </a:cubicBezTo>
                <a:cubicBezTo>
                  <a:pt x="157461" y="2390"/>
                  <a:pt x="253769" y="52660"/>
                  <a:pt x="253504" y="5583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89FBD3CE-BF89-471A-8B49-E18257A33194}"/>
              </a:ext>
            </a:extLst>
          </p:cNvPr>
          <p:cNvSpPr/>
          <p:nvPr/>
        </p:nvSpPr>
        <p:spPr>
          <a:xfrm>
            <a:off x="5715523" y="5947613"/>
            <a:ext cx="207697" cy="267480"/>
          </a:xfrm>
          <a:custGeom>
            <a:avLst/>
            <a:gdLst>
              <a:gd name="connsiteX0" fmla="*/ 207440 w 207697"/>
              <a:gd name="connsiteY0" fmla="*/ 750 h 267480"/>
              <a:gd name="connsiteX1" fmla="*/ 9002 w 207697"/>
              <a:gd name="connsiteY1" fmla="*/ 259512 h 267480"/>
              <a:gd name="connsiteX2" fmla="*/ 50277 w 207697"/>
              <a:gd name="connsiteY2" fmla="*/ 183312 h 267480"/>
              <a:gd name="connsiteX3" fmla="*/ 207440 w 207697"/>
              <a:gd name="connsiteY3" fmla="*/ 750 h 2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97" h="267480">
                <a:moveTo>
                  <a:pt x="207440" y="750"/>
                </a:moveTo>
                <a:cubicBezTo>
                  <a:pt x="200561" y="13450"/>
                  <a:pt x="35196" y="229085"/>
                  <a:pt x="9002" y="259512"/>
                </a:cubicBezTo>
                <a:cubicBezTo>
                  <a:pt x="-17192" y="289939"/>
                  <a:pt x="19056" y="226439"/>
                  <a:pt x="50277" y="183312"/>
                </a:cubicBezTo>
                <a:cubicBezTo>
                  <a:pt x="81498" y="140185"/>
                  <a:pt x="214319" y="-11950"/>
                  <a:pt x="207440" y="75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4F376066-2ABE-4436-BA4A-5D9F53289F62}"/>
              </a:ext>
            </a:extLst>
          </p:cNvPr>
          <p:cNvSpPr/>
          <p:nvPr/>
        </p:nvSpPr>
        <p:spPr>
          <a:xfrm>
            <a:off x="5766528" y="5995749"/>
            <a:ext cx="205805" cy="260540"/>
          </a:xfrm>
          <a:custGeom>
            <a:avLst/>
            <a:gdLst>
              <a:gd name="connsiteX0" fmla="*/ 205647 w 205805"/>
              <a:gd name="connsiteY0" fmla="*/ 239 h 260540"/>
              <a:gd name="connsiteX1" fmla="*/ 19910 w 205805"/>
              <a:gd name="connsiteY1" fmla="*/ 208201 h 260540"/>
              <a:gd name="connsiteX2" fmla="*/ 8797 w 205805"/>
              <a:gd name="connsiteY2" fmla="*/ 259001 h 260540"/>
              <a:gd name="connsiteX3" fmla="*/ 51660 w 205805"/>
              <a:gd name="connsiteY3" fmla="*/ 168514 h 260540"/>
              <a:gd name="connsiteX4" fmla="*/ 205647 w 205805"/>
              <a:gd name="connsiteY4" fmla="*/ 239 h 2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05" h="260540">
                <a:moveTo>
                  <a:pt x="205647" y="239"/>
                </a:moveTo>
                <a:cubicBezTo>
                  <a:pt x="200355" y="6853"/>
                  <a:pt x="52718" y="165074"/>
                  <a:pt x="19910" y="208201"/>
                </a:cubicBezTo>
                <a:cubicBezTo>
                  <a:pt x="-12898" y="251328"/>
                  <a:pt x="3505" y="265615"/>
                  <a:pt x="8797" y="259001"/>
                </a:cubicBezTo>
                <a:cubicBezTo>
                  <a:pt x="14089" y="252387"/>
                  <a:pt x="20968" y="211376"/>
                  <a:pt x="51660" y="168514"/>
                </a:cubicBezTo>
                <a:cubicBezTo>
                  <a:pt x="82352" y="125652"/>
                  <a:pt x="210939" y="-6375"/>
                  <a:pt x="205647" y="23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98C12B23-A441-4817-B1F7-23ACFD25AF9A}"/>
              </a:ext>
            </a:extLst>
          </p:cNvPr>
          <p:cNvSpPr/>
          <p:nvPr/>
        </p:nvSpPr>
        <p:spPr>
          <a:xfrm>
            <a:off x="5386789" y="6219008"/>
            <a:ext cx="345692" cy="531524"/>
          </a:xfrm>
          <a:custGeom>
            <a:avLst/>
            <a:gdLst>
              <a:gd name="connsiteX0" fmla="*/ 342499 w 345692"/>
              <a:gd name="connsiteY0" fmla="*/ 5580 h 531524"/>
              <a:gd name="connsiteX1" fmla="*/ 164699 w 345692"/>
              <a:gd name="connsiteY1" fmla="*/ 267517 h 531524"/>
              <a:gd name="connsiteX2" fmla="*/ 4361 w 345692"/>
              <a:gd name="connsiteY2" fmla="*/ 526280 h 531524"/>
              <a:gd name="connsiteX3" fmla="*/ 342499 w 345692"/>
              <a:gd name="connsiteY3" fmla="*/ 5580 h 53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692" h="531524">
                <a:moveTo>
                  <a:pt x="342499" y="5580"/>
                </a:moveTo>
                <a:cubicBezTo>
                  <a:pt x="369222" y="-37547"/>
                  <a:pt x="221055" y="180734"/>
                  <a:pt x="164699" y="267517"/>
                </a:cubicBezTo>
                <a:cubicBezTo>
                  <a:pt x="108343" y="354300"/>
                  <a:pt x="-25801" y="567555"/>
                  <a:pt x="4361" y="526280"/>
                </a:cubicBezTo>
                <a:cubicBezTo>
                  <a:pt x="34523" y="485005"/>
                  <a:pt x="315776" y="48707"/>
                  <a:pt x="342499" y="558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7E30E8AA-85AA-4ACB-B5CE-38935280B2F7}"/>
              </a:ext>
            </a:extLst>
          </p:cNvPr>
          <p:cNvSpPr/>
          <p:nvPr/>
        </p:nvSpPr>
        <p:spPr>
          <a:xfrm>
            <a:off x="5378789" y="6235831"/>
            <a:ext cx="426430" cy="625434"/>
          </a:xfrm>
          <a:custGeom>
            <a:avLst/>
            <a:gdLst>
              <a:gd name="connsiteX0" fmla="*/ 415586 w 426430"/>
              <a:gd name="connsiteY0" fmla="*/ 25269 h 625434"/>
              <a:gd name="connsiteX1" fmla="*/ 13949 w 426430"/>
              <a:gd name="connsiteY1" fmla="*/ 603119 h 625434"/>
              <a:gd name="connsiteX2" fmla="*/ 110786 w 426430"/>
              <a:gd name="connsiteY2" fmla="*/ 471357 h 625434"/>
              <a:gd name="connsiteX3" fmla="*/ 294936 w 426430"/>
              <a:gd name="connsiteY3" fmla="*/ 139569 h 625434"/>
              <a:gd name="connsiteX4" fmla="*/ 415586 w 426430"/>
              <a:gd name="connsiteY4" fmla="*/ 25269 h 6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430" h="625434">
                <a:moveTo>
                  <a:pt x="415586" y="25269"/>
                </a:moveTo>
                <a:cubicBezTo>
                  <a:pt x="368755" y="102527"/>
                  <a:pt x="64749" y="528771"/>
                  <a:pt x="13949" y="603119"/>
                </a:cubicBezTo>
                <a:cubicBezTo>
                  <a:pt x="-36851" y="677467"/>
                  <a:pt x="63955" y="548615"/>
                  <a:pt x="110786" y="471357"/>
                </a:cubicBezTo>
                <a:cubicBezTo>
                  <a:pt x="157617" y="394099"/>
                  <a:pt x="244401" y="213388"/>
                  <a:pt x="294936" y="139569"/>
                </a:cubicBezTo>
                <a:cubicBezTo>
                  <a:pt x="345471" y="65750"/>
                  <a:pt x="462417" y="-51989"/>
                  <a:pt x="415586" y="2526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12E9E5C6-1A99-497E-B22B-00617BBBA619}"/>
              </a:ext>
            </a:extLst>
          </p:cNvPr>
          <p:cNvSpPr/>
          <p:nvPr/>
        </p:nvSpPr>
        <p:spPr>
          <a:xfrm>
            <a:off x="5812714" y="6165126"/>
            <a:ext cx="308525" cy="340497"/>
          </a:xfrm>
          <a:custGeom>
            <a:avLst/>
            <a:gdLst>
              <a:gd name="connsiteX0" fmla="*/ 303924 w 308525"/>
              <a:gd name="connsiteY0" fmla="*/ 7074 h 340497"/>
              <a:gd name="connsiteX1" fmla="*/ 2299 w 308525"/>
              <a:gd name="connsiteY1" fmla="*/ 338862 h 340497"/>
              <a:gd name="connsiteX2" fmla="*/ 172161 w 308525"/>
              <a:gd name="connsiteY2" fmla="*/ 129312 h 340497"/>
              <a:gd name="connsiteX3" fmla="*/ 303924 w 308525"/>
              <a:gd name="connsiteY3" fmla="*/ 7074 h 34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525" h="340497">
                <a:moveTo>
                  <a:pt x="303924" y="7074"/>
                </a:moveTo>
                <a:cubicBezTo>
                  <a:pt x="275614" y="41999"/>
                  <a:pt x="24259" y="318489"/>
                  <a:pt x="2299" y="338862"/>
                </a:cubicBezTo>
                <a:cubicBezTo>
                  <a:pt x="-19661" y="359235"/>
                  <a:pt x="121626" y="183552"/>
                  <a:pt x="172161" y="129312"/>
                </a:cubicBezTo>
                <a:cubicBezTo>
                  <a:pt x="222696" y="75072"/>
                  <a:pt x="332234" y="-27851"/>
                  <a:pt x="303924" y="707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8AC5CC9D-AC66-41A5-93FF-F7F388D0FF94}"/>
              </a:ext>
            </a:extLst>
          </p:cNvPr>
          <p:cNvSpPr/>
          <p:nvPr/>
        </p:nvSpPr>
        <p:spPr>
          <a:xfrm>
            <a:off x="6043613" y="6129338"/>
            <a:ext cx="122252" cy="54033"/>
          </a:xfrm>
          <a:custGeom>
            <a:avLst/>
            <a:gdLst>
              <a:gd name="connsiteX0" fmla="*/ 0 w 122252"/>
              <a:gd name="connsiteY0" fmla="*/ 0 h 54033"/>
              <a:gd name="connsiteX1" fmla="*/ 122237 w 122252"/>
              <a:gd name="connsiteY1" fmla="*/ 53975 h 54033"/>
              <a:gd name="connsiteX2" fmla="*/ 0 w 122252"/>
              <a:gd name="connsiteY2" fmla="*/ 0 h 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52" h="54033">
                <a:moveTo>
                  <a:pt x="0" y="0"/>
                </a:moveTo>
                <a:cubicBezTo>
                  <a:pt x="0" y="0"/>
                  <a:pt x="123825" y="51858"/>
                  <a:pt x="122237" y="53975"/>
                </a:cubicBezTo>
                <a:cubicBezTo>
                  <a:pt x="120649" y="56092"/>
                  <a:pt x="0" y="0"/>
                  <a:pt x="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2A18209F-1FE4-42F3-B4AF-9DBF13D20A35}"/>
              </a:ext>
            </a:extLst>
          </p:cNvPr>
          <p:cNvSpPr/>
          <p:nvPr/>
        </p:nvSpPr>
        <p:spPr>
          <a:xfrm>
            <a:off x="6105512" y="6139791"/>
            <a:ext cx="43610" cy="105504"/>
          </a:xfrm>
          <a:custGeom>
            <a:avLst/>
            <a:gdLst>
              <a:gd name="connsiteX0" fmla="*/ 13 w 43610"/>
              <a:gd name="connsiteY0" fmla="*/ 659 h 105504"/>
              <a:gd name="connsiteX1" fmla="*/ 41288 w 43610"/>
              <a:gd name="connsiteY1" fmla="*/ 103847 h 105504"/>
              <a:gd name="connsiteX2" fmla="*/ 36526 w 43610"/>
              <a:gd name="connsiteY2" fmla="*/ 60984 h 105504"/>
              <a:gd name="connsiteX3" fmla="*/ 13 w 43610"/>
              <a:gd name="connsiteY3" fmla="*/ 659 h 1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10" h="105504">
                <a:moveTo>
                  <a:pt x="13" y="659"/>
                </a:moveTo>
                <a:cubicBezTo>
                  <a:pt x="807" y="7803"/>
                  <a:pt x="35203" y="93793"/>
                  <a:pt x="41288" y="103847"/>
                </a:cubicBezTo>
                <a:cubicBezTo>
                  <a:pt x="47373" y="113901"/>
                  <a:pt x="39965" y="75536"/>
                  <a:pt x="36526" y="60984"/>
                </a:cubicBezTo>
                <a:cubicBezTo>
                  <a:pt x="33087" y="46432"/>
                  <a:pt x="-781" y="-6485"/>
                  <a:pt x="13" y="65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2B7AB915-5108-416F-8BFE-ECD0C606957E}"/>
              </a:ext>
            </a:extLst>
          </p:cNvPr>
          <p:cNvSpPr/>
          <p:nvPr/>
        </p:nvSpPr>
        <p:spPr>
          <a:xfrm>
            <a:off x="5862611" y="6200430"/>
            <a:ext cx="278720" cy="322804"/>
          </a:xfrm>
          <a:custGeom>
            <a:avLst/>
            <a:gdLst>
              <a:gd name="connsiteX0" fmla="*/ 277839 w 278720"/>
              <a:gd name="connsiteY0" fmla="*/ 1933 h 322804"/>
              <a:gd name="connsiteX1" fmla="*/ 12727 w 278720"/>
              <a:gd name="connsiteY1" fmla="*/ 308320 h 322804"/>
              <a:gd name="connsiteX2" fmla="*/ 47652 w 278720"/>
              <a:gd name="connsiteY2" fmla="*/ 263870 h 322804"/>
              <a:gd name="connsiteX3" fmla="*/ 96864 w 278720"/>
              <a:gd name="connsiteY3" fmla="*/ 181320 h 322804"/>
              <a:gd name="connsiteX4" fmla="*/ 277839 w 278720"/>
              <a:gd name="connsiteY4" fmla="*/ 1933 h 32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720" h="322804">
                <a:moveTo>
                  <a:pt x="277839" y="1933"/>
                </a:moveTo>
                <a:cubicBezTo>
                  <a:pt x="263816" y="23100"/>
                  <a:pt x="51092" y="264664"/>
                  <a:pt x="12727" y="308320"/>
                </a:cubicBezTo>
                <a:cubicBezTo>
                  <a:pt x="-25638" y="351976"/>
                  <a:pt x="33629" y="285037"/>
                  <a:pt x="47652" y="263870"/>
                </a:cubicBezTo>
                <a:cubicBezTo>
                  <a:pt x="61675" y="242703"/>
                  <a:pt x="59293" y="223124"/>
                  <a:pt x="96864" y="181320"/>
                </a:cubicBezTo>
                <a:cubicBezTo>
                  <a:pt x="134435" y="139516"/>
                  <a:pt x="291862" y="-19234"/>
                  <a:pt x="277839" y="193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2CFF263F-A9A2-4429-A5BD-8E1598080776}"/>
              </a:ext>
            </a:extLst>
          </p:cNvPr>
          <p:cNvSpPr/>
          <p:nvPr/>
        </p:nvSpPr>
        <p:spPr>
          <a:xfrm>
            <a:off x="5418844" y="6121408"/>
            <a:ext cx="666545" cy="766934"/>
          </a:xfrm>
          <a:custGeom>
            <a:avLst/>
            <a:gdLst>
              <a:gd name="connsiteX0" fmla="*/ 643819 w 666545"/>
              <a:gd name="connsiteY0" fmla="*/ 23805 h 766934"/>
              <a:gd name="connsiteX1" fmla="*/ 26281 w 666545"/>
              <a:gd name="connsiteY1" fmla="*/ 728655 h 766934"/>
              <a:gd name="connsiteX2" fmla="*/ 151694 w 666545"/>
              <a:gd name="connsiteY2" fmla="*/ 623880 h 766934"/>
              <a:gd name="connsiteX3" fmla="*/ 496181 w 666545"/>
              <a:gd name="connsiteY3" fmla="*/ 206367 h 766934"/>
              <a:gd name="connsiteX4" fmla="*/ 643819 w 666545"/>
              <a:gd name="connsiteY4" fmla="*/ 23805 h 76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545" h="766934">
                <a:moveTo>
                  <a:pt x="643819" y="23805"/>
                </a:moveTo>
                <a:cubicBezTo>
                  <a:pt x="565502" y="110853"/>
                  <a:pt x="108302" y="628643"/>
                  <a:pt x="26281" y="728655"/>
                </a:cubicBezTo>
                <a:cubicBezTo>
                  <a:pt x="-55740" y="828667"/>
                  <a:pt x="73377" y="710928"/>
                  <a:pt x="151694" y="623880"/>
                </a:cubicBezTo>
                <a:cubicBezTo>
                  <a:pt x="230011" y="536832"/>
                  <a:pt x="412837" y="303469"/>
                  <a:pt x="496181" y="206367"/>
                </a:cubicBezTo>
                <a:cubicBezTo>
                  <a:pt x="579525" y="109265"/>
                  <a:pt x="722136" y="-63243"/>
                  <a:pt x="643819" y="2380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F0C681C3-FC11-4DC8-A273-DB88E972A61C}"/>
              </a:ext>
            </a:extLst>
          </p:cNvPr>
          <p:cNvSpPr/>
          <p:nvPr/>
        </p:nvSpPr>
        <p:spPr>
          <a:xfrm>
            <a:off x="5516443" y="6506649"/>
            <a:ext cx="298875" cy="392385"/>
          </a:xfrm>
          <a:custGeom>
            <a:avLst/>
            <a:gdLst>
              <a:gd name="connsiteX0" fmla="*/ 298570 w 298875"/>
              <a:gd name="connsiteY0" fmla="*/ 514 h 392385"/>
              <a:gd name="connsiteX1" fmla="*/ 14407 w 298875"/>
              <a:gd name="connsiteY1" fmla="*/ 375164 h 392385"/>
              <a:gd name="connsiteX2" fmla="*/ 68382 w 298875"/>
              <a:gd name="connsiteY2" fmla="*/ 295789 h 392385"/>
              <a:gd name="connsiteX3" fmla="*/ 298570 w 298875"/>
              <a:gd name="connsiteY3" fmla="*/ 514 h 39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75" h="392385">
                <a:moveTo>
                  <a:pt x="298570" y="514"/>
                </a:moveTo>
                <a:cubicBezTo>
                  <a:pt x="289574" y="13743"/>
                  <a:pt x="52772" y="325951"/>
                  <a:pt x="14407" y="375164"/>
                </a:cubicBezTo>
                <a:cubicBezTo>
                  <a:pt x="-23958" y="424377"/>
                  <a:pt x="21286" y="358760"/>
                  <a:pt x="68382" y="295789"/>
                </a:cubicBezTo>
                <a:cubicBezTo>
                  <a:pt x="115478" y="232818"/>
                  <a:pt x="307566" y="-12715"/>
                  <a:pt x="298570" y="51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3F84DD61-BA44-44A8-8D3D-008CEDBE9A4B}"/>
              </a:ext>
            </a:extLst>
          </p:cNvPr>
          <p:cNvSpPr/>
          <p:nvPr/>
        </p:nvSpPr>
        <p:spPr>
          <a:xfrm>
            <a:off x="5578328" y="6477000"/>
            <a:ext cx="297070" cy="433656"/>
          </a:xfrm>
          <a:custGeom>
            <a:avLst/>
            <a:gdLst>
              <a:gd name="connsiteX0" fmla="*/ 289072 w 297070"/>
              <a:gd name="connsiteY0" fmla="*/ 0 h 433656"/>
              <a:gd name="connsiteX1" fmla="*/ 292247 w 297070"/>
              <a:gd name="connsiteY1" fmla="*/ 77788 h 433656"/>
              <a:gd name="connsiteX2" fmla="*/ 227160 w 297070"/>
              <a:gd name="connsiteY2" fmla="*/ 136525 h 433656"/>
              <a:gd name="connsiteX3" fmla="*/ 147 w 297070"/>
              <a:gd name="connsiteY3" fmla="*/ 433388 h 433656"/>
              <a:gd name="connsiteX4" fmla="*/ 263672 w 297070"/>
              <a:gd name="connsiteY4" fmla="*/ 79375 h 433656"/>
              <a:gd name="connsiteX5" fmla="*/ 289072 w 297070"/>
              <a:gd name="connsiteY5" fmla="*/ 0 h 43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070" h="433656">
                <a:moveTo>
                  <a:pt x="289072" y="0"/>
                </a:moveTo>
                <a:cubicBezTo>
                  <a:pt x="293834" y="-264"/>
                  <a:pt x="302566" y="55034"/>
                  <a:pt x="292247" y="77788"/>
                </a:cubicBezTo>
                <a:cubicBezTo>
                  <a:pt x="281928" y="100542"/>
                  <a:pt x="275843" y="77258"/>
                  <a:pt x="227160" y="136525"/>
                </a:cubicBezTo>
                <a:cubicBezTo>
                  <a:pt x="178477" y="195792"/>
                  <a:pt x="-5938" y="442913"/>
                  <a:pt x="147" y="433388"/>
                </a:cubicBezTo>
                <a:cubicBezTo>
                  <a:pt x="6232" y="423863"/>
                  <a:pt x="216576" y="145785"/>
                  <a:pt x="263672" y="79375"/>
                </a:cubicBezTo>
                <a:cubicBezTo>
                  <a:pt x="310768" y="12965"/>
                  <a:pt x="284310" y="264"/>
                  <a:pt x="289072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FAFBA777-6F9E-4C0D-8D56-35A3577E822E}"/>
              </a:ext>
            </a:extLst>
          </p:cNvPr>
          <p:cNvSpPr/>
          <p:nvPr/>
        </p:nvSpPr>
        <p:spPr>
          <a:xfrm>
            <a:off x="5576101" y="6587940"/>
            <a:ext cx="270714" cy="346451"/>
          </a:xfrm>
          <a:custGeom>
            <a:avLst/>
            <a:gdLst>
              <a:gd name="connsiteX0" fmla="*/ 270662 w 270714"/>
              <a:gd name="connsiteY0" fmla="*/ 185 h 346451"/>
              <a:gd name="connsiteX1" fmla="*/ 19837 w 270714"/>
              <a:gd name="connsiteY1" fmla="*/ 325623 h 346451"/>
              <a:gd name="connsiteX2" fmla="*/ 42062 w 270714"/>
              <a:gd name="connsiteY2" fmla="*/ 279585 h 346451"/>
              <a:gd name="connsiteX3" fmla="*/ 270662 w 270714"/>
              <a:gd name="connsiteY3" fmla="*/ 185 h 34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14" h="346451">
                <a:moveTo>
                  <a:pt x="270662" y="185"/>
                </a:moveTo>
                <a:cubicBezTo>
                  <a:pt x="266958" y="7858"/>
                  <a:pt x="57937" y="279056"/>
                  <a:pt x="19837" y="325623"/>
                </a:cubicBezTo>
                <a:cubicBezTo>
                  <a:pt x="-18263" y="372190"/>
                  <a:pt x="3698" y="333560"/>
                  <a:pt x="42062" y="279585"/>
                </a:cubicBezTo>
                <a:cubicBezTo>
                  <a:pt x="80426" y="225610"/>
                  <a:pt x="274366" y="-7488"/>
                  <a:pt x="270662" y="18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DEB43F9A-4EFF-464E-BD89-9115D7AE3DB7}"/>
              </a:ext>
            </a:extLst>
          </p:cNvPr>
          <p:cNvSpPr/>
          <p:nvPr/>
        </p:nvSpPr>
        <p:spPr>
          <a:xfrm>
            <a:off x="5403517" y="6800848"/>
            <a:ext cx="446507" cy="214318"/>
          </a:xfrm>
          <a:custGeom>
            <a:avLst/>
            <a:gdLst>
              <a:gd name="connsiteX0" fmla="*/ 333 w 446507"/>
              <a:gd name="connsiteY0" fmla="*/ 2 h 214318"/>
              <a:gd name="connsiteX1" fmla="*/ 243221 w 446507"/>
              <a:gd name="connsiteY1" fmla="*/ 109540 h 214318"/>
              <a:gd name="connsiteX2" fmla="*/ 282908 w 446507"/>
              <a:gd name="connsiteY2" fmla="*/ 120652 h 214318"/>
              <a:gd name="connsiteX3" fmla="*/ 351171 w 446507"/>
              <a:gd name="connsiteY3" fmla="*/ 101602 h 214318"/>
              <a:gd name="connsiteX4" fmla="*/ 421021 w 446507"/>
              <a:gd name="connsiteY4" fmla="*/ 96840 h 214318"/>
              <a:gd name="connsiteX5" fmla="*/ 446421 w 446507"/>
              <a:gd name="connsiteY5" fmla="*/ 139702 h 214318"/>
              <a:gd name="connsiteX6" fmla="*/ 428958 w 446507"/>
              <a:gd name="connsiteY6" fmla="*/ 214315 h 214318"/>
              <a:gd name="connsiteX7" fmla="*/ 419433 w 446507"/>
              <a:gd name="connsiteY7" fmla="*/ 136527 h 214318"/>
              <a:gd name="connsiteX8" fmla="*/ 401971 w 446507"/>
              <a:gd name="connsiteY8" fmla="*/ 107952 h 214318"/>
              <a:gd name="connsiteX9" fmla="*/ 289258 w 446507"/>
              <a:gd name="connsiteY9" fmla="*/ 130177 h 214318"/>
              <a:gd name="connsiteX10" fmla="*/ 192421 w 446507"/>
              <a:gd name="connsiteY10" fmla="*/ 106365 h 214318"/>
              <a:gd name="connsiteX11" fmla="*/ 333 w 446507"/>
              <a:gd name="connsiteY11" fmla="*/ 2 h 21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507" h="214318">
                <a:moveTo>
                  <a:pt x="333" y="2"/>
                </a:moveTo>
                <a:cubicBezTo>
                  <a:pt x="8800" y="531"/>
                  <a:pt x="196125" y="89432"/>
                  <a:pt x="243221" y="109540"/>
                </a:cubicBezTo>
                <a:cubicBezTo>
                  <a:pt x="290317" y="129648"/>
                  <a:pt x="264916" y="121975"/>
                  <a:pt x="282908" y="120652"/>
                </a:cubicBezTo>
                <a:cubicBezTo>
                  <a:pt x="300900" y="119329"/>
                  <a:pt x="328152" y="105571"/>
                  <a:pt x="351171" y="101602"/>
                </a:cubicBezTo>
                <a:cubicBezTo>
                  <a:pt x="374190" y="97633"/>
                  <a:pt x="405146" y="90490"/>
                  <a:pt x="421021" y="96840"/>
                </a:cubicBezTo>
                <a:cubicBezTo>
                  <a:pt x="436896" y="103190"/>
                  <a:pt x="445098" y="120123"/>
                  <a:pt x="446421" y="139702"/>
                </a:cubicBezTo>
                <a:cubicBezTo>
                  <a:pt x="447744" y="159281"/>
                  <a:pt x="433456" y="214844"/>
                  <a:pt x="428958" y="214315"/>
                </a:cubicBezTo>
                <a:cubicBezTo>
                  <a:pt x="424460" y="213786"/>
                  <a:pt x="423931" y="154254"/>
                  <a:pt x="419433" y="136527"/>
                </a:cubicBezTo>
                <a:cubicBezTo>
                  <a:pt x="414935" y="118800"/>
                  <a:pt x="423667" y="109010"/>
                  <a:pt x="401971" y="107952"/>
                </a:cubicBezTo>
                <a:cubicBezTo>
                  <a:pt x="380275" y="106894"/>
                  <a:pt x="324183" y="130442"/>
                  <a:pt x="289258" y="130177"/>
                </a:cubicBezTo>
                <a:cubicBezTo>
                  <a:pt x="254333" y="129913"/>
                  <a:pt x="237665" y="126738"/>
                  <a:pt x="192421" y="106365"/>
                </a:cubicBezTo>
                <a:cubicBezTo>
                  <a:pt x="147177" y="85992"/>
                  <a:pt x="-8134" y="-527"/>
                  <a:pt x="333" y="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8B7ACC9D-DE05-4AAA-A24C-112B4A64027A}"/>
              </a:ext>
            </a:extLst>
          </p:cNvPr>
          <p:cNvSpPr/>
          <p:nvPr/>
        </p:nvSpPr>
        <p:spPr>
          <a:xfrm>
            <a:off x="4709475" y="11415827"/>
            <a:ext cx="78582" cy="1450318"/>
          </a:xfrm>
          <a:custGeom>
            <a:avLst/>
            <a:gdLst>
              <a:gd name="connsiteX0" fmla="*/ 14925 w 78582"/>
              <a:gd name="connsiteY0" fmla="*/ 64973 h 1450318"/>
              <a:gd name="connsiteX1" fmla="*/ 108 w 78582"/>
              <a:gd name="connsiteY1" fmla="*/ 1339206 h 1450318"/>
              <a:gd name="connsiteX2" fmla="*/ 19158 w 78582"/>
              <a:gd name="connsiteY2" fmla="*/ 1366723 h 1450318"/>
              <a:gd name="connsiteX3" fmla="*/ 50908 w 78582"/>
              <a:gd name="connsiteY3" fmla="*/ 1180456 h 1450318"/>
              <a:gd name="connsiteX4" fmla="*/ 78425 w 78582"/>
              <a:gd name="connsiteY4" fmla="*/ 289340 h 1450318"/>
              <a:gd name="connsiteX5" fmla="*/ 14925 w 78582"/>
              <a:gd name="connsiteY5" fmla="*/ 64973 h 145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82" h="1450318">
                <a:moveTo>
                  <a:pt x="14925" y="64973"/>
                </a:moveTo>
                <a:cubicBezTo>
                  <a:pt x="1872" y="239951"/>
                  <a:pt x="-597" y="1122248"/>
                  <a:pt x="108" y="1339206"/>
                </a:cubicBezTo>
                <a:cubicBezTo>
                  <a:pt x="813" y="1556164"/>
                  <a:pt x="10691" y="1393181"/>
                  <a:pt x="19158" y="1366723"/>
                </a:cubicBezTo>
                <a:cubicBezTo>
                  <a:pt x="27625" y="1340265"/>
                  <a:pt x="41030" y="1360020"/>
                  <a:pt x="50908" y="1180456"/>
                </a:cubicBezTo>
                <a:cubicBezTo>
                  <a:pt x="60786" y="1000892"/>
                  <a:pt x="80542" y="474901"/>
                  <a:pt x="78425" y="289340"/>
                </a:cubicBezTo>
                <a:cubicBezTo>
                  <a:pt x="76308" y="103779"/>
                  <a:pt x="27978" y="-110005"/>
                  <a:pt x="14925" y="6497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CBCF6C8E-F325-415E-AD4E-33779CE33B4E}"/>
              </a:ext>
            </a:extLst>
          </p:cNvPr>
          <p:cNvSpPr/>
          <p:nvPr/>
        </p:nvSpPr>
        <p:spPr>
          <a:xfrm>
            <a:off x="5185363" y="11521489"/>
            <a:ext cx="102223" cy="1289455"/>
          </a:xfrm>
          <a:custGeom>
            <a:avLst/>
            <a:gdLst>
              <a:gd name="connsiteX0" fmla="*/ 15287 w 102223"/>
              <a:gd name="connsiteY0" fmla="*/ 31278 h 1289455"/>
              <a:gd name="connsiteX1" fmla="*/ 87254 w 102223"/>
              <a:gd name="connsiteY1" fmla="*/ 930861 h 1289455"/>
              <a:gd name="connsiteX2" fmla="*/ 102070 w 102223"/>
              <a:gd name="connsiteY2" fmla="*/ 1280111 h 1289455"/>
              <a:gd name="connsiteX3" fmla="*/ 93604 w 102223"/>
              <a:gd name="connsiteY3" fmla="*/ 1165811 h 1289455"/>
              <a:gd name="connsiteX4" fmla="*/ 72437 w 102223"/>
              <a:gd name="connsiteY4" fmla="*/ 916044 h 1289455"/>
              <a:gd name="connsiteX5" fmla="*/ 4704 w 102223"/>
              <a:gd name="connsiteY5" fmla="*/ 270461 h 1289455"/>
              <a:gd name="connsiteX6" fmla="*/ 15287 w 102223"/>
              <a:gd name="connsiteY6" fmla="*/ 31278 h 128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23" h="1289455">
                <a:moveTo>
                  <a:pt x="15287" y="31278"/>
                </a:moveTo>
                <a:cubicBezTo>
                  <a:pt x="29045" y="141345"/>
                  <a:pt x="72790" y="722722"/>
                  <a:pt x="87254" y="930861"/>
                </a:cubicBezTo>
                <a:cubicBezTo>
                  <a:pt x="101718" y="1139000"/>
                  <a:pt x="101012" y="1240953"/>
                  <a:pt x="102070" y="1280111"/>
                </a:cubicBezTo>
                <a:cubicBezTo>
                  <a:pt x="103128" y="1319269"/>
                  <a:pt x="98543" y="1226489"/>
                  <a:pt x="93604" y="1165811"/>
                </a:cubicBezTo>
                <a:cubicBezTo>
                  <a:pt x="88665" y="1105133"/>
                  <a:pt x="87254" y="1065269"/>
                  <a:pt x="72437" y="916044"/>
                </a:cubicBezTo>
                <a:cubicBezTo>
                  <a:pt x="57620" y="766819"/>
                  <a:pt x="14582" y="415100"/>
                  <a:pt x="4704" y="270461"/>
                </a:cubicBezTo>
                <a:cubicBezTo>
                  <a:pt x="-5174" y="125822"/>
                  <a:pt x="1529" y="-78789"/>
                  <a:pt x="15287" y="3127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1AA8FFEB-D966-428E-B660-09420244373E}"/>
              </a:ext>
            </a:extLst>
          </p:cNvPr>
          <p:cNvSpPr/>
          <p:nvPr/>
        </p:nvSpPr>
        <p:spPr>
          <a:xfrm>
            <a:off x="5058790" y="12058031"/>
            <a:ext cx="148217" cy="499937"/>
          </a:xfrm>
          <a:custGeom>
            <a:avLst/>
            <a:gdLst>
              <a:gd name="connsiteX0" fmla="*/ 43 w 148217"/>
              <a:gd name="connsiteY0" fmla="*/ 619 h 499937"/>
              <a:gd name="connsiteX1" fmla="*/ 131277 w 148217"/>
              <a:gd name="connsiteY1" fmla="*/ 17552 h 499937"/>
              <a:gd name="connsiteX2" fmla="*/ 131277 w 148217"/>
              <a:gd name="connsiteY2" fmla="*/ 49302 h 499937"/>
              <a:gd name="connsiteX3" fmla="*/ 133393 w 148217"/>
              <a:gd name="connsiteY3" fmla="*/ 324469 h 499937"/>
              <a:gd name="connsiteX4" fmla="*/ 148210 w 148217"/>
              <a:gd name="connsiteY4" fmla="*/ 495919 h 499937"/>
              <a:gd name="connsiteX5" fmla="*/ 131277 w 148217"/>
              <a:gd name="connsiteY5" fmla="*/ 432419 h 499937"/>
              <a:gd name="connsiteX6" fmla="*/ 116460 w 148217"/>
              <a:gd name="connsiteY6" fmla="*/ 284252 h 499937"/>
              <a:gd name="connsiteX7" fmla="*/ 116460 w 148217"/>
              <a:gd name="connsiteY7" fmla="*/ 38719 h 499937"/>
              <a:gd name="connsiteX8" fmla="*/ 43 w 148217"/>
              <a:gd name="connsiteY8" fmla="*/ 619 h 49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17" h="499937">
                <a:moveTo>
                  <a:pt x="43" y="619"/>
                </a:moveTo>
                <a:cubicBezTo>
                  <a:pt x="2512" y="-2909"/>
                  <a:pt x="109405" y="9438"/>
                  <a:pt x="131277" y="17552"/>
                </a:cubicBezTo>
                <a:cubicBezTo>
                  <a:pt x="153149" y="25666"/>
                  <a:pt x="130924" y="-1851"/>
                  <a:pt x="131277" y="49302"/>
                </a:cubicBezTo>
                <a:cubicBezTo>
                  <a:pt x="131630" y="100455"/>
                  <a:pt x="130571" y="250033"/>
                  <a:pt x="133393" y="324469"/>
                </a:cubicBezTo>
                <a:cubicBezTo>
                  <a:pt x="136215" y="398905"/>
                  <a:pt x="148563" y="477927"/>
                  <a:pt x="148210" y="495919"/>
                </a:cubicBezTo>
                <a:cubicBezTo>
                  <a:pt x="147857" y="513911"/>
                  <a:pt x="136569" y="467697"/>
                  <a:pt x="131277" y="432419"/>
                </a:cubicBezTo>
                <a:cubicBezTo>
                  <a:pt x="125985" y="397141"/>
                  <a:pt x="118929" y="349869"/>
                  <a:pt x="116460" y="284252"/>
                </a:cubicBezTo>
                <a:cubicBezTo>
                  <a:pt x="113991" y="218635"/>
                  <a:pt x="132688" y="83522"/>
                  <a:pt x="116460" y="38719"/>
                </a:cubicBezTo>
                <a:cubicBezTo>
                  <a:pt x="100232" y="-6084"/>
                  <a:pt x="-2426" y="4147"/>
                  <a:pt x="43" y="61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57B9FCF9-BD9E-4134-9A12-9909AFE3CBD3}"/>
              </a:ext>
            </a:extLst>
          </p:cNvPr>
          <p:cNvSpPr/>
          <p:nvPr/>
        </p:nvSpPr>
        <p:spPr>
          <a:xfrm>
            <a:off x="5075511" y="12049859"/>
            <a:ext cx="136241" cy="514683"/>
          </a:xfrm>
          <a:custGeom>
            <a:avLst/>
            <a:gdLst>
              <a:gd name="connsiteX0" fmla="*/ 256 w 136241"/>
              <a:gd name="connsiteY0" fmla="*/ 15141 h 514683"/>
              <a:gd name="connsiteX1" fmla="*/ 10839 w 136241"/>
              <a:gd name="connsiteY1" fmla="*/ 480808 h 514683"/>
              <a:gd name="connsiteX2" fmla="*/ 27772 w 136241"/>
              <a:gd name="connsiteY2" fmla="*/ 480808 h 514683"/>
              <a:gd name="connsiteX3" fmla="*/ 133606 w 136241"/>
              <a:gd name="connsiteY3" fmla="*/ 497741 h 514683"/>
              <a:gd name="connsiteX4" fmla="*/ 97622 w 136241"/>
              <a:gd name="connsiteY4" fmla="*/ 480808 h 514683"/>
              <a:gd name="connsiteX5" fmla="*/ 25656 w 136241"/>
              <a:gd name="connsiteY5" fmla="*/ 440591 h 514683"/>
              <a:gd name="connsiteX6" fmla="*/ 21422 w 136241"/>
              <a:gd name="connsiteY6" fmla="*/ 144258 h 514683"/>
              <a:gd name="connsiteX7" fmla="*/ 256 w 136241"/>
              <a:gd name="connsiteY7" fmla="*/ 15141 h 5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241" h="514683">
                <a:moveTo>
                  <a:pt x="256" y="15141"/>
                </a:moveTo>
                <a:cubicBezTo>
                  <a:pt x="-1508" y="71233"/>
                  <a:pt x="6253" y="403197"/>
                  <a:pt x="10839" y="480808"/>
                </a:cubicBezTo>
                <a:cubicBezTo>
                  <a:pt x="15425" y="558419"/>
                  <a:pt x="7311" y="477986"/>
                  <a:pt x="27772" y="480808"/>
                </a:cubicBezTo>
                <a:cubicBezTo>
                  <a:pt x="48233" y="483630"/>
                  <a:pt x="121964" y="497741"/>
                  <a:pt x="133606" y="497741"/>
                </a:cubicBezTo>
                <a:cubicBezTo>
                  <a:pt x="145248" y="497741"/>
                  <a:pt x="115614" y="490333"/>
                  <a:pt x="97622" y="480808"/>
                </a:cubicBezTo>
                <a:cubicBezTo>
                  <a:pt x="79630" y="471283"/>
                  <a:pt x="38356" y="496683"/>
                  <a:pt x="25656" y="440591"/>
                </a:cubicBezTo>
                <a:cubicBezTo>
                  <a:pt x="12956" y="384499"/>
                  <a:pt x="26361" y="216930"/>
                  <a:pt x="21422" y="144258"/>
                </a:cubicBezTo>
                <a:cubicBezTo>
                  <a:pt x="16483" y="71586"/>
                  <a:pt x="2020" y="-40951"/>
                  <a:pt x="256" y="1514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8282FA67-4C35-4822-9377-E69AA6E469A8}"/>
              </a:ext>
            </a:extLst>
          </p:cNvPr>
          <p:cNvSpPr/>
          <p:nvPr/>
        </p:nvSpPr>
        <p:spPr>
          <a:xfrm>
            <a:off x="5069171" y="12063656"/>
            <a:ext cx="134344" cy="26749"/>
          </a:xfrm>
          <a:custGeom>
            <a:avLst/>
            <a:gdLst>
              <a:gd name="connsiteX0" fmla="*/ 246 w 134344"/>
              <a:gd name="connsiteY0" fmla="*/ 5577 h 26749"/>
              <a:gd name="connsiteX1" fmla="*/ 129362 w 134344"/>
              <a:gd name="connsiteY1" fmla="*/ 26744 h 26749"/>
              <a:gd name="connsiteX2" fmla="*/ 97612 w 134344"/>
              <a:gd name="connsiteY2" fmla="*/ 3461 h 26749"/>
              <a:gd name="connsiteX3" fmla="*/ 246 w 134344"/>
              <a:gd name="connsiteY3" fmla="*/ 5577 h 2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44" h="26749">
                <a:moveTo>
                  <a:pt x="246" y="5577"/>
                </a:moveTo>
                <a:cubicBezTo>
                  <a:pt x="5538" y="9457"/>
                  <a:pt x="113134" y="27097"/>
                  <a:pt x="129362" y="26744"/>
                </a:cubicBezTo>
                <a:cubicBezTo>
                  <a:pt x="145590" y="26391"/>
                  <a:pt x="118779" y="10516"/>
                  <a:pt x="97612" y="3461"/>
                </a:cubicBezTo>
                <a:cubicBezTo>
                  <a:pt x="76445" y="-3594"/>
                  <a:pt x="-5046" y="1697"/>
                  <a:pt x="246" y="557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D3151964-2181-4DE5-A37F-E7AB4B1A2E48}"/>
              </a:ext>
            </a:extLst>
          </p:cNvPr>
          <p:cNvSpPr/>
          <p:nvPr/>
        </p:nvSpPr>
        <p:spPr>
          <a:xfrm>
            <a:off x="5135121" y="9664410"/>
            <a:ext cx="220443" cy="182408"/>
          </a:xfrm>
          <a:custGeom>
            <a:avLst/>
            <a:gdLst>
              <a:gd name="connsiteX0" fmla="*/ 2029 w 220443"/>
              <a:gd name="connsiteY0" fmla="*/ 290 h 182408"/>
              <a:gd name="connsiteX1" fmla="*/ 211579 w 220443"/>
              <a:gd name="connsiteY1" fmla="*/ 36273 h 182408"/>
              <a:gd name="connsiteX2" fmla="*/ 167129 w 220443"/>
              <a:gd name="connsiteY2" fmla="*/ 59557 h 182408"/>
              <a:gd name="connsiteX3" fmla="*/ 35896 w 220443"/>
              <a:gd name="connsiteY3" fmla="*/ 182323 h 182408"/>
              <a:gd name="connsiteX4" fmla="*/ 99396 w 220443"/>
              <a:gd name="connsiteY4" fmla="*/ 78607 h 182408"/>
              <a:gd name="connsiteX5" fmla="*/ 103629 w 220443"/>
              <a:gd name="connsiteY5" fmla="*/ 57440 h 182408"/>
              <a:gd name="connsiteX6" fmla="*/ 2029 w 220443"/>
              <a:gd name="connsiteY6" fmla="*/ 290 h 1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43" h="182408">
                <a:moveTo>
                  <a:pt x="2029" y="290"/>
                </a:moveTo>
                <a:cubicBezTo>
                  <a:pt x="20021" y="-3238"/>
                  <a:pt x="184062" y="26395"/>
                  <a:pt x="211579" y="36273"/>
                </a:cubicBezTo>
                <a:cubicBezTo>
                  <a:pt x="239096" y="46151"/>
                  <a:pt x="196409" y="35215"/>
                  <a:pt x="167129" y="59557"/>
                </a:cubicBezTo>
                <a:cubicBezTo>
                  <a:pt x="137849" y="83899"/>
                  <a:pt x="47185" y="179148"/>
                  <a:pt x="35896" y="182323"/>
                </a:cubicBezTo>
                <a:cubicBezTo>
                  <a:pt x="24607" y="185498"/>
                  <a:pt x="88107" y="99421"/>
                  <a:pt x="99396" y="78607"/>
                </a:cubicBezTo>
                <a:cubicBezTo>
                  <a:pt x="110685" y="57793"/>
                  <a:pt x="115976" y="65554"/>
                  <a:pt x="103629" y="57440"/>
                </a:cubicBezTo>
                <a:cubicBezTo>
                  <a:pt x="91282" y="49326"/>
                  <a:pt x="-15963" y="3818"/>
                  <a:pt x="2029" y="29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977D9A8E-983E-47A5-80F2-C4948D38300B}"/>
              </a:ext>
            </a:extLst>
          </p:cNvPr>
          <p:cNvSpPr/>
          <p:nvPr/>
        </p:nvSpPr>
        <p:spPr>
          <a:xfrm>
            <a:off x="5170514" y="9110995"/>
            <a:ext cx="90976" cy="377459"/>
          </a:xfrm>
          <a:custGeom>
            <a:avLst/>
            <a:gdLst>
              <a:gd name="connsiteX0" fmla="*/ 85169 w 90976"/>
              <a:gd name="connsiteY0" fmla="*/ 3372 h 377459"/>
              <a:gd name="connsiteX1" fmla="*/ 503 w 90976"/>
              <a:gd name="connsiteY1" fmla="*/ 367438 h 377459"/>
              <a:gd name="connsiteX2" fmla="*/ 51303 w 90976"/>
              <a:gd name="connsiteY2" fmla="*/ 267955 h 377459"/>
              <a:gd name="connsiteX3" fmla="*/ 78819 w 90976"/>
              <a:gd name="connsiteY3" fmla="*/ 189638 h 377459"/>
              <a:gd name="connsiteX4" fmla="*/ 85169 w 90976"/>
              <a:gd name="connsiteY4" fmla="*/ 3372 h 37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76" h="377459">
                <a:moveTo>
                  <a:pt x="85169" y="3372"/>
                </a:moveTo>
                <a:cubicBezTo>
                  <a:pt x="72116" y="33005"/>
                  <a:pt x="6147" y="323341"/>
                  <a:pt x="503" y="367438"/>
                </a:cubicBezTo>
                <a:cubicBezTo>
                  <a:pt x="-5141" y="411535"/>
                  <a:pt x="38250" y="297588"/>
                  <a:pt x="51303" y="267955"/>
                </a:cubicBezTo>
                <a:cubicBezTo>
                  <a:pt x="64356" y="238322"/>
                  <a:pt x="71411" y="231266"/>
                  <a:pt x="78819" y="189638"/>
                </a:cubicBezTo>
                <a:cubicBezTo>
                  <a:pt x="86227" y="148010"/>
                  <a:pt x="98222" y="-26261"/>
                  <a:pt x="85169" y="337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AC0C9C33-3382-40DA-928B-9462EA30F9CB}"/>
              </a:ext>
            </a:extLst>
          </p:cNvPr>
          <p:cNvSpPr/>
          <p:nvPr/>
        </p:nvSpPr>
        <p:spPr>
          <a:xfrm>
            <a:off x="5128532" y="9035708"/>
            <a:ext cx="153415" cy="43266"/>
          </a:xfrm>
          <a:custGeom>
            <a:avLst/>
            <a:gdLst>
              <a:gd name="connsiteX0" fmla="*/ 151 w 153415"/>
              <a:gd name="connsiteY0" fmla="*/ 342 h 43266"/>
              <a:gd name="connsiteX1" fmla="*/ 146201 w 153415"/>
              <a:gd name="connsiteY1" fmla="*/ 42675 h 43266"/>
              <a:gd name="connsiteX2" fmla="*/ 118685 w 153415"/>
              <a:gd name="connsiteY2" fmla="*/ 23625 h 43266"/>
              <a:gd name="connsiteX3" fmla="*/ 151 w 153415"/>
              <a:gd name="connsiteY3" fmla="*/ 342 h 4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15" h="43266">
                <a:moveTo>
                  <a:pt x="151" y="342"/>
                </a:moveTo>
                <a:cubicBezTo>
                  <a:pt x="4737" y="3517"/>
                  <a:pt x="126445" y="38795"/>
                  <a:pt x="146201" y="42675"/>
                </a:cubicBezTo>
                <a:cubicBezTo>
                  <a:pt x="165957" y="46555"/>
                  <a:pt x="141263" y="30328"/>
                  <a:pt x="118685" y="23625"/>
                </a:cubicBezTo>
                <a:cubicBezTo>
                  <a:pt x="96107" y="16922"/>
                  <a:pt x="-4435" y="-2833"/>
                  <a:pt x="151" y="34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EB2E1228-DB00-4399-A896-6F8B4B555D97}"/>
              </a:ext>
            </a:extLst>
          </p:cNvPr>
          <p:cNvSpPr/>
          <p:nvPr/>
        </p:nvSpPr>
        <p:spPr>
          <a:xfrm>
            <a:off x="5132903" y="9082921"/>
            <a:ext cx="143307" cy="37865"/>
          </a:xfrm>
          <a:custGeom>
            <a:avLst/>
            <a:gdLst>
              <a:gd name="connsiteX0" fmla="*/ 14 w 143307"/>
              <a:gd name="connsiteY0" fmla="*/ 1812 h 37865"/>
              <a:gd name="connsiteX1" fmla="*/ 131247 w 143307"/>
              <a:gd name="connsiteY1" fmla="*/ 37796 h 37865"/>
              <a:gd name="connsiteX2" fmla="*/ 122780 w 143307"/>
              <a:gd name="connsiteY2" fmla="*/ 10279 h 37865"/>
              <a:gd name="connsiteX3" fmla="*/ 14 w 143307"/>
              <a:gd name="connsiteY3" fmla="*/ 1812 h 3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07" h="37865">
                <a:moveTo>
                  <a:pt x="14" y="1812"/>
                </a:moveTo>
                <a:cubicBezTo>
                  <a:pt x="1425" y="6398"/>
                  <a:pt x="110786" y="36385"/>
                  <a:pt x="131247" y="37796"/>
                </a:cubicBezTo>
                <a:cubicBezTo>
                  <a:pt x="151708" y="39207"/>
                  <a:pt x="144299" y="18746"/>
                  <a:pt x="122780" y="10279"/>
                </a:cubicBezTo>
                <a:cubicBezTo>
                  <a:pt x="101261" y="1812"/>
                  <a:pt x="-1397" y="-2774"/>
                  <a:pt x="14" y="181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16E9346B-B4D4-402B-A14D-546CF6683797}"/>
              </a:ext>
            </a:extLst>
          </p:cNvPr>
          <p:cNvSpPr/>
          <p:nvPr/>
        </p:nvSpPr>
        <p:spPr>
          <a:xfrm>
            <a:off x="5267517" y="7966534"/>
            <a:ext cx="321431" cy="1135083"/>
          </a:xfrm>
          <a:custGeom>
            <a:avLst/>
            <a:gdLst>
              <a:gd name="connsiteX0" fmla="*/ 314133 w 321431"/>
              <a:gd name="connsiteY0" fmla="*/ 32349 h 1135083"/>
              <a:gd name="connsiteX1" fmla="*/ 64366 w 321431"/>
              <a:gd name="connsiteY1" fmla="*/ 921349 h 1135083"/>
              <a:gd name="connsiteX2" fmla="*/ 2983 w 321431"/>
              <a:gd name="connsiteY2" fmla="*/ 1113966 h 1135083"/>
              <a:gd name="connsiteX3" fmla="*/ 132100 w 321431"/>
              <a:gd name="connsiteY3" fmla="*/ 555166 h 1135083"/>
              <a:gd name="connsiteX4" fmla="*/ 244283 w 321431"/>
              <a:gd name="connsiteY4" fmla="*/ 227083 h 1135083"/>
              <a:gd name="connsiteX5" fmla="*/ 314133 w 321431"/>
              <a:gd name="connsiteY5" fmla="*/ 32349 h 11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431" h="1135083">
                <a:moveTo>
                  <a:pt x="314133" y="32349"/>
                </a:moveTo>
                <a:cubicBezTo>
                  <a:pt x="284147" y="148060"/>
                  <a:pt x="116224" y="741079"/>
                  <a:pt x="64366" y="921349"/>
                </a:cubicBezTo>
                <a:cubicBezTo>
                  <a:pt x="12508" y="1101619"/>
                  <a:pt x="-8306" y="1174996"/>
                  <a:pt x="2983" y="1113966"/>
                </a:cubicBezTo>
                <a:cubicBezTo>
                  <a:pt x="14272" y="1052936"/>
                  <a:pt x="91883" y="702980"/>
                  <a:pt x="132100" y="555166"/>
                </a:cubicBezTo>
                <a:cubicBezTo>
                  <a:pt x="172317" y="407352"/>
                  <a:pt x="214650" y="312102"/>
                  <a:pt x="244283" y="227083"/>
                </a:cubicBezTo>
                <a:cubicBezTo>
                  <a:pt x="273916" y="142064"/>
                  <a:pt x="344119" y="-83362"/>
                  <a:pt x="314133" y="3234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D085D6A4-2BAC-4FE7-ABD0-A4F03E4C181C}"/>
              </a:ext>
            </a:extLst>
          </p:cNvPr>
          <p:cNvSpPr/>
          <p:nvPr/>
        </p:nvSpPr>
        <p:spPr>
          <a:xfrm>
            <a:off x="5286863" y="7975382"/>
            <a:ext cx="345529" cy="1327848"/>
          </a:xfrm>
          <a:custGeom>
            <a:avLst/>
            <a:gdLst>
              <a:gd name="connsiteX0" fmla="*/ 337120 w 345529"/>
              <a:gd name="connsiteY0" fmla="*/ 46785 h 1327848"/>
              <a:gd name="connsiteX1" fmla="*/ 59837 w 345529"/>
              <a:gd name="connsiteY1" fmla="*/ 1090301 h 1327848"/>
              <a:gd name="connsiteX2" fmla="*/ 570 w 345529"/>
              <a:gd name="connsiteY2" fmla="*/ 1327368 h 1327848"/>
              <a:gd name="connsiteX3" fmla="*/ 34437 w 345529"/>
              <a:gd name="connsiteY3" fmla="*/ 1143218 h 1327848"/>
              <a:gd name="connsiteX4" fmla="*/ 108520 w 345529"/>
              <a:gd name="connsiteY4" fmla="*/ 857468 h 1327848"/>
              <a:gd name="connsiteX5" fmla="*/ 258804 w 345529"/>
              <a:gd name="connsiteY5" fmla="*/ 249985 h 1327848"/>
              <a:gd name="connsiteX6" fmla="*/ 337120 w 345529"/>
              <a:gd name="connsiteY6" fmla="*/ 46785 h 132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29" h="1327848">
                <a:moveTo>
                  <a:pt x="337120" y="46785"/>
                </a:moveTo>
                <a:cubicBezTo>
                  <a:pt x="303959" y="186838"/>
                  <a:pt x="115929" y="876871"/>
                  <a:pt x="59837" y="1090301"/>
                </a:cubicBezTo>
                <a:cubicBezTo>
                  <a:pt x="3745" y="1303732"/>
                  <a:pt x="4803" y="1318548"/>
                  <a:pt x="570" y="1327368"/>
                </a:cubicBezTo>
                <a:cubicBezTo>
                  <a:pt x="-3663" y="1336188"/>
                  <a:pt x="16445" y="1221535"/>
                  <a:pt x="34437" y="1143218"/>
                </a:cubicBezTo>
                <a:cubicBezTo>
                  <a:pt x="52429" y="1064901"/>
                  <a:pt x="71126" y="1006340"/>
                  <a:pt x="108520" y="857468"/>
                </a:cubicBezTo>
                <a:cubicBezTo>
                  <a:pt x="145914" y="708596"/>
                  <a:pt x="220351" y="387215"/>
                  <a:pt x="258804" y="249985"/>
                </a:cubicBezTo>
                <a:cubicBezTo>
                  <a:pt x="297257" y="112755"/>
                  <a:pt x="370281" y="-93268"/>
                  <a:pt x="337120" y="4678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F39BF693-87B4-47A7-A361-A99CFF536F10}"/>
              </a:ext>
            </a:extLst>
          </p:cNvPr>
          <p:cNvSpPr/>
          <p:nvPr/>
        </p:nvSpPr>
        <p:spPr>
          <a:xfrm>
            <a:off x="5132693" y="9283539"/>
            <a:ext cx="154790" cy="356874"/>
          </a:xfrm>
          <a:custGeom>
            <a:avLst/>
            <a:gdLst>
              <a:gd name="connsiteX0" fmla="*/ 154740 w 154790"/>
              <a:gd name="connsiteY0" fmla="*/ 161 h 356874"/>
              <a:gd name="connsiteX1" fmla="*/ 72190 w 154790"/>
              <a:gd name="connsiteY1" fmla="*/ 317661 h 356874"/>
              <a:gd name="connsiteX2" fmla="*/ 40440 w 154790"/>
              <a:gd name="connsiteY2" fmla="*/ 353644 h 356874"/>
              <a:gd name="connsiteX3" fmla="*/ 224 w 154790"/>
              <a:gd name="connsiteY3" fmla="*/ 334594 h 356874"/>
              <a:gd name="connsiteX4" fmla="*/ 59490 w 154790"/>
              <a:gd name="connsiteY4" fmla="*/ 275328 h 356874"/>
              <a:gd name="connsiteX5" fmla="*/ 154740 w 154790"/>
              <a:gd name="connsiteY5" fmla="*/ 161 h 35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790" h="356874">
                <a:moveTo>
                  <a:pt x="154740" y="161"/>
                </a:moveTo>
                <a:cubicBezTo>
                  <a:pt x="156857" y="7216"/>
                  <a:pt x="91240" y="258747"/>
                  <a:pt x="72190" y="317661"/>
                </a:cubicBezTo>
                <a:cubicBezTo>
                  <a:pt x="53140" y="376575"/>
                  <a:pt x="52434" y="350822"/>
                  <a:pt x="40440" y="353644"/>
                </a:cubicBezTo>
                <a:cubicBezTo>
                  <a:pt x="28446" y="356466"/>
                  <a:pt x="-2951" y="347647"/>
                  <a:pt x="224" y="334594"/>
                </a:cubicBezTo>
                <a:cubicBezTo>
                  <a:pt x="3399" y="321541"/>
                  <a:pt x="34443" y="331420"/>
                  <a:pt x="59490" y="275328"/>
                </a:cubicBezTo>
                <a:cubicBezTo>
                  <a:pt x="84537" y="219236"/>
                  <a:pt x="152623" y="-6894"/>
                  <a:pt x="154740" y="16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5FD23609-D069-4E9B-80CC-BAAE997E8DE4}"/>
              </a:ext>
            </a:extLst>
          </p:cNvPr>
          <p:cNvSpPr/>
          <p:nvPr/>
        </p:nvSpPr>
        <p:spPr>
          <a:xfrm>
            <a:off x="5064863" y="6184631"/>
            <a:ext cx="453367" cy="540834"/>
          </a:xfrm>
          <a:custGeom>
            <a:avLst/>
            <a:gdLst>
              <a:gd name="connsiteX0" fmla="*/ 446937 w 453367"/>
              <a:gd name="connsiteY0" fmla="*/ 12969 h 540834"/>
              <a:gd name="connsiteX1" fmla="*/ 17254 w 453367"/>
              <a:gd name="connsiteY1" fmla="*/ 527319 h 540834"/>
              <a:gd name="connsiteX2" fmla="*/ 101920 w 453367"/>
              <a:gd name="connsiteY2" fmla="*/ 372802 h 540834"/>
              <a:gd name="connsiteX3" fmla="*/ 262787 w 453367"/>
              <a:gd name="connsiteY3" fmla="*/ 173836 h 540834"/>
              <a:gd name="connsiteX4" fmla="*/ 446937 w 453367"/>
              <a:gd name="connsiteY4" fmla="*/ 12969 h 54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67" h="540834">
                <a:moveTo>
                  <a:pt x="446937" y="12969"/>
                </a:moveTo>
                <a:cubicBezTo>
                  <a:pt x="406015" y="71883"/>
                  <a:pt x="74757" y="467347"/>
                  <a:pt x="17254" y="527319"/>
                </a:cubicBezTo>
                <a:cubicBezTo>
                  <a:pt x="-40249" y="587291"/>
                  <a:pt x="60998" y="431716"/>
                  <a:pt x="101920" y="372802"/>
                </a:cubicBezTo>
                <a:cubicBezTo>
                  <a:pt x="142842" y="313888"/>
                  <a:pt x="203167" y="236278"/>
                  <a:pt x="262787" y="173836"/>
                </a:cubicBezTo>
                <a:cubicBezTo>
                  <a:pt x="322406" y="111394"/>
                  <a:pt x="487859" y="-45945"/>
                  <a:pt x="446937" y="1296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812067AD-F2C1-496E-9BA0-5174553EA159}"/>
              </a:ext>
            </a:extLst>
          </p:cNvPr>
          <p:cNvSpPr/>
          <p:nvPr/>
        </p:nvSpPr>
        <p:spPr>
          <a:xfrm>
            <a:off x="5187159" y="6367523"/>
            <a:ext cx="295234" cy="381786"/>
          </a:xfrm>
          <a:custGeom>
            <a:avLst/>
            <a:gdLst>
              <a:gd name="connsiteX0" fmla="*/ 295008 w 295234"/>
              <a:gd name="connsiteY0" fmla="*/ 1527 h 381786"/>
              <a:gd name="connsiteX1" fmla="*/ 21958 w 295234"/>
              <a:gd name="connsiteY1" fmla="*/ 352894 h 381786"/>
              <a:gd name="connsiteX2" fmla="*/ 17724 w 295234"/>
              <a:gd name="connsiteY2" fmla="*/ 355010 h 381786"/>
              <a:gd name="connsiteX3" fmla="*/ 28308 w 295234"/>
              <a:gd name="connsiteY3" fmla="*/ 299977 h 381786"/>
              <a:gd name="connsiteX4" fmla="*/ 68524 w 295234"/>
              <a:gd name="connsiteY4" fmla="*/ 228010 h 381786"/>
              <a:gd name="connsiteX5" fmla="*/ 295008 w 295234"/>
              <a:gd name="connsiteY5" fmla="*/ 1527 h 38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4" h="381786">
                <a:moveTo>
                  <a:pt x="295008" y="1527"/>
                </a:moveTo>
                <a:cubicBezTo>
                  <a:pt x="287247" y="22341"/>
                  <a:pt x="21958" y="352894"/>
                  <a:pt x="21958" y="352894"/>
                </a:cubicBezTo>
                <a:cubicBezTo>
                  <a:pt x="-24256" y="411808"/>
                  <a:pt x="16666" y="363830"/>
                  <a:pt x="17724" y="355010"/>
                </a:cubicBezTo>
                <a:cubicBezTo>
                  <a:pt x="18782" y="346191"/>
                  <a:pt x="19841" y="321144"/>
                  <a:pt x="28308" y="299977"/>
                </a:cubicBezTo>
                <a:cubicBezTo>
                  <a:pt x="36775" y="278810"/>
                  <a:pt x="28660" y="277399"/>
                  <a:pt x="68524" y="228010"/>
                </a:cubicBezTo>
                <a:cubicBezTo>
                  <a:pt x="108388" y="178621"/>
                  <a:pt x="302769" y="-19287"/>
                  <a:pt x="295008" y="152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C4E5C1E3-08A9-4FCC-8F27-2D9AAC600D47}"/>
              </a:ext>
            </a:extLst>
          </p:cNvPr>
          <p:cNvSpPr/>
          <p:nvPr/>
        </p:nvSpPr>
        <p:spPr>
          <a:xfrm>
            <a:off x="5242667" y="6127167"/>
            <a:ext cx="488210" cy="630744"/>
          </a:xfrm>
          <a:custGeom>
            <a:avLst/>
            <a:gdLst>
              <a:gd name="connsiteX0" fmla="*/ 480800 w 488210"/>
              <a:gd name="connsiteY0" fmla="*/ 11166 h 630744"/>
              <a:gd name="connsiteX1" fmla="*/ 23600 w 488210"/>
              <a:gd name="connsiteY1" fmla="*/ 603833 h 630744"/>
              <a:gd name="connsiteX2" fmla="*/ 89216 w 488210"/>
              <a:gd name="connsiteY2" fmla="*/ 500116 h 630744"/>
              <a:gd name="connsiteX3" fmla="*/ 292416 w 488210"/>
              <a:gd name="connsiteY3" fmla="*/ 235533 h 630744"/>
              <a:gd name="connsiteX4" fmla="*/ 480800 w 488210"/>
              <a:gd name="connsiteY4" fmla="*/ 11166 h 63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10" h="630744">
                <a:moveTo>
                  <a:pt x="480800" y="11166"/>
                </a:moveTo>
                <a:cubicBezTo>
                  <a:pt x="435997" y="72549"/>
                  <a:pt x="88864" y="522341"/>
                  <a:pt x="23600" y="603833"/>
                </a:cubicBezTo>
                <a:cubicBezTo>
                  <a:pt x="-41664" y="685325"/>
                  <a:pt x="44413" y="561499"/>
                  <a:pt x="89216" y="500116"/>
                </a:cubicBezTo>
                <a:cubicBezTo>
                  <a:pt x="134019" y="438733"/>
                  <a:pt x="229622" y="313144"/>
                  <a:pt x="292416" y="235533"/>
                </a:cubicBezTo>
                <a:cubicBezTo>
                  <a:pt x="355210" y="157922"/>
                  <a:pt x="525603" y="-50217"/>
                  <a:pt x="480800" y="1116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96BFD1D0-01B0-4C15-81F2-7B479B83418D}"/>
              </a:ext>
            </a:extLst>
          </p:cNvPr>
          <p:cNvSpPr/>
          <p:nvPr/>
        </p:nvSpPr>
        <p:spPr>
          <a:xfrm>
            <a:off x="5002250" y="6705257"/>
            <a:ext cx="79873" cy="153293"/>
          </a:xfrm>
          <a:custGeom>
            <a:avLst/>
            <a:gdLst>
              <a:gd name="connsiteX0" fmla="*/ 79867 w 79873"/>
              <a:gd name="connsiteY0" fmla="*/ 343 h 153293"/>
              <a:gd name="connsiteX1" fmla="*/ 10017 w 79873"/>
              <a:gd name="connsiteY1" fmla="*/ 148510 h 153293"/>
              <a:gd name="connsiteX2" fmla="*/ 5783 w 79873"/>
              <a:gd name="connsiteY2" fmla="*/ 108293 h 153293"/>
              <a:gd name="connsiteX3" fmla="*/ 79867 w 79873"/>
              <a:gd name="connsiteY3" fmla="*/ 343 h 15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73" h="153293">
                <a:moveTo>
                  <a:pt x="79867" y="343"/>
                </a:moveTo>
                <a:cubicBezTo>
                  <a:pt x="80573" y="7046"/>
                  <a:pt x="22364" y="130518"/>
                  <a:pt x="10017" y="148510"/>
                </a:cubicBezTo>
                <a:cubicBezTo>
                  <a:pt x="-2330" y="166502"/>
                  <a:pt x="-2684" y="129460"/>
                  <a:pt x="5783" y="108293"/>
                </a:cubicBezTo>
                <a:cubicBezTo>
                  <a:pt x="14250" y="87126"/>
                  <a:pt x="79161" y="-6360"/>
                  <a:pt x="79867" y="34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FCFA4AA7-9082-4F61-B5F9-95BDAD1D44D9}"/>
              </a:ext>
            </a:extLst>
          </p:cNvPr>
          <p:cNvSpPr/>
          <p:nvPr/>
        </p:nvSpPr>
        <p:spPr>
          <a:xfrm>
            <a:off x="4988471" y="6697221"/>
            <a:ext cx="108462" cy="126129"/>
          </a:xfrm>
          <a:custGeom>
            <a:avLst/>
            <a:gdLst>
              <a:gd name="connsiteX0" fmla="*/ 108462 w 108462"/>
              <a:gd name="connsiteY0" fmla="*/ 21079 h 126129"/>
              <a:gd name="connsiteX1" fmla="*/ 23796 w 108462"/>
              <a:gd name="connsiteY1" fmla="*/ 2029 h 126129"/>
              <a:gd name="connsiteX2" fmla="*/ 8979 w 108462"/>
              <a:gd name="connsiteY2" fmla="*/ 76112 h 126129"/>
              <a:gd name="connsiteX3" fmla="*/ 512 w 108462"/>
              <a:gd name="connsiteY3" fmla="*/ 124796 h 126129"/>
              <a:gd name="connsiteX4" fmla="*/ 23796 w 108462"/>
              <a:gd name="connsiteY4" fmla="*/ 23196 h 126129"/>
              <a:gd name="connsiteX5" fmla="*/ 108462 w 108462"/>
              <a:gd name="connsiteY5" fmla="*/ 21079 h 12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62" h="126129">
                <a:moveTo>
                  <a:pt x="108462" y="21079"/>
                </a:moveTo>
                <a:cubicBezTo>
                  <a:pt x="108462" y="17551"/>
                  <a:pt x="40377" y="-7143"/>
                  <a:pt x="23796" y="2029"/>
                </a:cubicBezTo>
                <a:cubicBezTo>
                  <a:pt x="7215" y="11201"/>
                  <a:pt x="12860" y="55651"/>
                  <a:pt x="8979" y="76112"/>
                </a:cubicBezTo>
                <a:cubicBezTo>
                  <a:pt x="5098" y="96573"/>
                  <a:pt x="-1958" y="133615"/>
                  <a:pt x="512" y="124796"/>
                </a:cubicBezTo>
                <a:cubicBezTo>
                  <a:pt x="2981" y="115977"/>
                  <a:pt x="9685" y="40482"/>
                  <a:pt x="23796" y="23196"/>
                </a:cubicBezTo>
                <a:cubicBezTo>
                  <a:pt x="37907" y="5910"/>
                  <a:pt x="108462" y="24607"/>
                  <a:pt x="108462" y="2107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1523E9AC-FF8C-4AAF-A667-99DBC4C5472D}"/>
              </a:ext>
            </a:extLst>
          </p:cNvPr>
          <p:cNvSpPr/>
          <p:nvPr/>
        </p:nvSpPr>
        <p:spPr>
          <a:xfrm>
            <a:off x="5041213" y="6897811"/>
            <a:ext cx="146744" cy="193293"/>
          </a:xfrm>
          <a:custGeom>
            <a:avLst/>
            <a:gdLst>
              <a:gd name="connsiteX0" fmla="*/ 146737 w 146744"/>
              <a:gd name="connsiteY0" fmla="*/ 406 h 193293"/>
              <a:gd name="connsiteX1" fmla="*/ 13387 w 146744"/>
              <a:gd name="connsiteY1" fmla="*/ 186672 h 193293"/>
              <a:gd name="connsiteX2" fmla="*/ 19737 w 146744"/>
              <a:gd name="connsiteY2" fmla="*/ 137989 h 193293"/>
              <a:gd name="connsiteX3" fmla="*/ 146737 w 146744"/>
              <a:gd name="connsiteY3" fmla="*/ 406 h 19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44" h="193293">
                <a:moveTo>
                  <a:pt x="146737" y="406"/>
                </a:moveTo>
                <a:cubicBezTo>
                  <a:pt x="145679" y="8520"/>
                  <a:pt x="34554" y="163742"/>
                  <a:pt x="13387" y="186672"/>
                </a:cubicBezTo>
                <a:cubicBezTo>
                  <a:pt x="-7780" y="209603"/>
                  <a:pt x="-2488" y="167975"/>
                  <a:pt x="19737" y="137989"/>
                </a:cubicBezTo>
                <a:cubicBezTo>
                  <a:pt x="41962" y="108003"/>
                  <a:pt x="147795" y="-7708"/>
                  <a:pt x="146737" y="40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DD08B121-6B69-4A6C-A815-611D14BD4E99}"/>
              </a:ext>
            </a:extLst>
          </p:cNvPr>
          <p:cNvSpPr/>
          <p:nvPr/>
        </p:nvSpPr>
        <p:spPr>
          <a:xfrm>
            <a:off x="5008714" y="6808209"/>
            <a:ext cx="115829" cy="155880"/>
          </a:xfrm>
          <a:custGeom>
            <a:avLst/>
            <a:gdLst>
              <a:gd name="connsiteX0" fmla="*/ 115736 w 115829"/>
              <a:gd name="connsiteY0" fmla="*/ 1108 h 155880"/>
              <a:gd name="connsiteX1" fmla="*/ 5669 w 115829"/>
              <a:gd name="connsiteY1" fmla="*/ 153508 h 155880"/>
              <a:gd name="connsiteX2" fmla="*/ 24719 w 115829"/>
              <a:gd name="connsiteY2" fmla="*/ 87891 h 155880"/>
              <a:gd name="connsiteX3" fmla="*/ 115736 w 115829"/>
              <a:gd name="connsiteY3" fmla="*/ 1108 h 15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29" h="155880">
                <a:moveTo>
                  <a:pt x="115736" y="1108"/>
                </a:moveTo>
                <a:cubicBezTo>
                  <a:pt x="112561" y="12044"/>
                  <a:pt x="20838" y="139044"/>
                  <a:pt x="5669" y="153508"/>
                </a:cubicBezTo>
                <a:cubicBezTo>
                  <a:pt x="-9501" y="167972"/>
                  <a:pt x="8844" y="112585"/>
                  <a:pt x="24719" y="87891"/>
                </a:cubicBezTo>
                <a:cubicBezTo>
                  <a:pt x="40594" y="63197"/>
                  <a:pt x="118911" y="-9828"/>
                  <a:pt x="115736" y="110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D2C15592-81F9-47A1-BC00-5AE64C212166}"/>
              </a:ext>
            </a:extLst>
          </p:cNvPr>
          <p:cNvSpPr/>
          <p:nvPr/>
        </p:nvSpPr>
        <p:spPr>
          <a:xfrm>
            <a:off x="5052468" y="6886366"/>
            <a:ext cx="106128" cy="136218"/>
          </a:xfrm>
          <a:custGeom>
            <a:avLst/>
            <a:gdLst>
              <a:gd name="connsiteX0" fmla="*/ 103732 w 106128"/>
              <a:gd name="connsiteY0" fmla="*/ 1797 h 136218"/>
              <a:gd name="connsiteX1" fmla="*/ 545 w 106128"/>
              <a:gd name="connsiteY1" fmla="*/ 135147 h 136218"/>
              <a:gd name="connsiteX2" fmla="*/ 65632 w 106128"/>
              <a:gd name="connsiteY2" fmla="*/ 62122 h 136218"/>
              <a:gd name="connsiteX3" fmla="*/ 103732 w 106128"/>
              <a:gd name="connsiteY3" fmla="*/ 1797 h 13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28" h="136218">
                <a:moveTo>
                  <a:pt x="103732" y="1797"/>
                </a:moveTo>
                <a:cubicBezTo>
                  <a:pt x="92884" y="13968"/>
                  <a:pt x="6895" y="125093"/>
                  <a:pt x="545" y="135147"/>
                </a:cubicBezTo>
                <a:cubicBezTo>
                  <a:pt x="-5805" y="145201"/>
                  <a:pt x="44995" y="81701"/>
                  <a:pt x="65632" y="62122"/>
                </a:cubicBezTo>
                <a:cubicBezTo>
                  <a:pt x="86269" y="42543"/>
                  <a:pt x="114580" y="-10374"/>
                  <a:pt x="103732" y="17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EDDB178A-B31B-4875-B888-C74B83057D8B}"/>
              </a:ext>
            </a:extLst>
          </p:cNvPr>
          <p:cNvSpPr/>
          <p:nvPr/>
        </p:nvSpPr>
        <p:spPr>
          <a:xfrm>
            <a:off x="5246583" y="7032238"/>
            <a:ext cx="92230" cy="102934"/>
          </a:xfrm>
          <a:custGeom>
            <a:avLst/>
            <a:gdLst>
              <a:gd name="connsiteX0" fmla="*/ 92180 w 92230"/>
              <a:gd name="connsiteY0" fmla="*/ 387 h 102934"/>
              <a:gd name="connsiteX1" fmla="*/ 4867 w 92230"/>
              <a:gd name="connsiteY1" fmla="*/ 100400 h 102934"/>
              <a:gd name="connsiteX2" fmla="*/ 17567 w 92230"/>
              <a:gd name="connsiteY2" fmla="*/ 67062 h 102934"/>
              <a:gd name="connsiteX3" fmla="*/ 92180 w 92230"/>
              <a:gd name="connsiteY3" fmla="*/ 387 h 10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0" h="102934">
                <a:moveTo>
                  <a:pt x="92180" y="387"/>
                </a:moveTo>
                <a:cubicBezTo>
                  <a:pt x="90063" y="5943"/>
                  <a:pt x="17302" y="89288"/>
                  <a:pt x="4867" y="100400"/>
                </a:cubicBezTo>
                <a:cubicBezTo>
                  <a:pt x="-7568" y="111512"/>
                  <a:pt x="6455" y="83466"/>
                  <a:pt x="17567" y="67062"/>
                </a:cubicBezTo>
                <a:cubicBezTo>
                  <a:pt x="28679" y="50658"/>
                  <a:pt x="94297" y="-5169"/>
                  <a:pt x="92180" y="38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79BD3B15-695C-4F79-A2D3-5185FD12BC2B}"/>
              </a:ext>
            </a:extLst>
          </p:cNvPr>
          <p:cNvSpPr/>
          <p:nvPr/>
        </p:nvSpPr>
        <p:spPr>
          <a:xfrm>
            <a:off x="5234937" y="7019925"/>
            <a:ext cx="70488" cy="91981"/>
          </a:xfrm>
          <a:custGeom>
            <a:avLst/>
            <a:gdLst>
              <a:gd name="connsiteX0" fmla="*/ 70488 w 70488"/>
              <a:gd name="connsiteY0" fmla="*/ 0 h 91981"/>
              <a:gd name="connsiteX1" fmla="*/ 638 w 70488"/>
              <a:gd name="connsiteY1" fmla="*/ 90488 h 91981"/>
              <a:gd name="connsiteX2" fmla="*/ 33976 w 70488"/>
              <a:gd name="connsiteY2" fmla="*/ 58738 h 91981"/>
              <a:gd name="connsiteX3" fmla="*/ 70488 w 70488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8" h="91981">
                <a:moveTo>
                  <a:pt x="70488" y="0"/>
                </a:moveTo>
                <a:cubicBezTo>
                  <a:pt x="38605" y="40349"/>
                  <a:pt x="6723" y="80698"/>
                  <a:pt x="638" y="90488"/>
                </a:cubicBezTo>
                <a:cubicBezTo>
                  <a:pt x="-5447" y="100278"/>
                  <a:pt x="33976" y="58738"/>
                  <a:pt x="33976" y="58738"/>
                </a:cubicBezTo>
                <a:lnTo>
                  <a:pt x="70488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87D09006-AC20-4FF1-A194-7EDAD6D14D77}"/>
              </a:ext>
            </a:extLst>
          </p:cNvPr>
          <p:cNvSpPr/>
          <p:nvPr/>
        </p:nvSpPr>
        <p:spPr>
          <a:xfrm>
            <a:off x="5089196" y="7063988"/>
            <a:ext cx="360778" cy="199766"/>
          </a:xfrm>
          <a:custGeom>
            <a:avLst/>
            <a:gdLst>
              <a:gd name="connsiteX0" fmla="*/ 329 w 360778"/>
              <a:gd name="connsiteY0" fmla="*/ 387 h 199766"/>
              <a:gd name="connsiteX1" fmla="*/ 228929 w 360778"/>
              <a:gd name="connsiteY1" fmla="*/ 106750 h 199766"/>
              <a:gd name="connsiteX2" fmla="*/ 359104 w 360778"/>
              <a:gd name="connsiteY2" fmla="*/ 198825 h 199766"/>
              <a:gd name="connsiteX3" fmla="*/ 282904 w 360778"/>
              <a:gd name="connsiteY3" fmla="*/ 146437 h 199766"/>
              <a:gd name="connsiteX4" fmla="*/ 329 w 360778"/>
              <a:gd name="connsiteY4" fmla="*/ 387 h 19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778" h="199766">
                <a:moveTo>
                  <a:pt x="329" y="387"/>
                </a:moveTo>
                <a:cubicBezTo>
                  <a:pt x="-8667" y="-6228"/>
                  <a:pt x="169133" y="73677"/>
                  <a:pt x="228929" y="106750"/>
                </a:cubicBezTo>
                <a:cubicBezTo>
                  <a:pt x="288725" y="139823"/>
                  <a:pt x="350108" y="192210"/>
                  <a:pt x="359104" y="198825"/>
                </a:cubicBezTo>
                <a:cubicBezTo>
                  <a:pt x="368100" y="205440"/>
                  <a:pt x="340583" y="176070"/>
                  <a:pt x="282904" y="146437"/>
                </a:cubicBezTo>
                <a:lnTo>
                  <a:pt x="329" y="387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14CFF965-928F-44C0-A3FC-2DFA69FDBF99}"/>
              </a:ext>
            </a:extLst>
          </p:cNvPr>
          <p:cNvSpPr/>
          <p:nvPr/>
        </p:nvSpPr>
        <p:spPr>
          <a:xfrm>
            <a:off x="5095875" y="7235444"/>
            <a:ext cx="317740" cy="16289"/>
          </a:xfrm>
          <a:custGeom>
            <a:avLst/>
            <a:gdLst>
              <a:gd name="connsiteX0" fmla="*/ 0 w 317740"/>
              <a:gd name="connsiteY0" fmla="*/ 5144 h 16289"/>
              <a:gd name="connsiteX1" fmla="*/ 269875 w 317740"/>
              <a:gd name="connsiteY1" fmla="*/ 16256 h 16289"/>
              <a:gd name="connsiteX2" fmla="*/ 317500 w 317740"/>
              <a:gd name="connsiteY2" fmla="*/ 8319 h 16289"/>
              <a:gd name="connsiteX3" fmla="*/ 268288 w 317740"/>
              <a:gd name="connsiteY3" fmla="*/ 381 h 16289"/>
              <a:gd name="connsiteX4" fmla="*/ 0 w 317740"/>
              <a:gd name="connsiteY4" fmla="*/ 5144 h 1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40" h="16289">
                <a:moveTo>
                  <a:pt x="0" y="5144"/>
                </a:moveTo>
                <a:cubicBezTo>
                  <a:pt x="264" y="7790"/>
                  <a:pt x="216958" y="15727"/>
                  <a:pt x="269875" y="16256"/>
                </a:cubicBezTo>
                <a:cubicBezTo>
                  <a:pt x="322792" y="16785"/>
                  <a:pt x="317764" y="10965"/>
                  <a:pt x="317500" y="8319"/>
                </a:cubicBezTo>
                <a:cubicBezTo>
                  <a:pt x="317236" y="5673"/>
                  <a:pt x="318823" y="1968"/>
                  <a:pt x="268288" y="381"/>
                </a:cubicBezTo>
                <a:cubicBezTo>
                  <a:pt x="217753" y="-1206"/>
                  <a:pt x="-264" y="2498"/>
                  <a:pt x="0" y="514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BB55F507-FFF6-4A44-8C3A-158802664C48}"/>
              </a:ext>
            </a:extLst>
          </p:cNvPr>
          <p:cNvSpPr/>
          <p:nvPr/>
        </p:nvSpPr>
        <p:spPr>
          <a:xfrm>
            <a:off x="5122122" y="7257128"/>
            <a:ext cx="330778" cy="18653"/>
          </a:xfrm>
          <a:custGeom>
            <a:avLst/>
            <a:gdLst>
              <a:gd name="connsiteX0" fmla="*/ 741 w 330778"/>
              <a:gd name="connsiteY0" fmla="*/ 922 h 18653"/>
              <a:gd name="connsiteX1" fmla="*/ 319828 w 330778"/>
              <a:gd name="connsiteY1" fmla="*/ 4097 h 18653"/>
              <a:gd name="connsiteX2" fmla="*/ 234103 w 330778"/>
              <a:gd name="connsiteY2" fmla="*/ 18385 h 18653"/>
              <a:gd name="connsiteX3" fmla="*/ 741 w 330778"/>
              <a:gd name="connsiteY3" fmla="*/ 922 h 1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778" h="18653">
                <a:moveTo>
                  <a:pt x="741" y="922"/>
                </a:moveTo>
                <a:cubicBezTo>
                  <a:pt x="15028" y="-1459"/>
                  <a:pt x="280934" y="1187"/>
                  <a:pt x="319828" y="4097"/>
                </a:cubicBezTo>
                <a:cubicBezTo>
                  <a:pt x="358722" y="7007"/>
                  <a:pt x="285432" y="15739"/>
                  <a:pt x="234103" y="18385"/>
                </a:cubicBezTo>
                <a:cubicBezTo>
                  <a:pt x="182774" y="21031"/>
                  <a:pt x="-13546" y="3303"/>
                  <a:pt x="741" y="92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1C802DCA-E5BD-4B75-920C-B699633A8E53}"/>
              </a:ext>
            </a:extLst>
          </p:cNvPr>
          <p:cNvSpPr/>
          <p:nvPr/>
        </p:nvSpPr>
        <p:spPr>
          <a:xfrm>
            <a:off x="4953000" y="7200900"/>
            <a:ext cx="522627" cy="233193"/>
          </a:xfrm>
          <a:custGeom>
            <a:avLst/>
            <a:gdLst>
              <a:gd name="connsiteX0" fmla="*/ 0 w 522627"/>
              <a:gd name="connsiteY0" fmla="*/ 0 h 233193"/>
              <a:gd name="connsiteX1" fmla="*/ 396875 w 522627"/>
              <a:gd name="connsiteY1" fmla="*/ 212725 h 233193"/>
              <a:gd name="connsiteX2" fmla="*/ 420688 w 522627"/>
              <a:gd name="connsiteY2" fmla="*/ 222250 h 233193"/>
              <a:gd name="connsiteX3" fmla="*/ 473075 w 522627"/>
              <a:gd name="connsiteY3" fmla="*/ 190500 h 233193"/>
              <a:gd name="connsiteX4" fmla="*/ 522288 w 522627"/>
              <a:gd name="connsiteY4" fmla="*/ 122238 h 233193"/>
              <a:gd name="connsiteX5" fmla="*/ 495300 w 522627"/>
              <a:gd name="connsiteY5" fmla="*/ 49213 h 233193"/>
              <a:gd name="connsiteX6" fmla="*/ 504825 w 522627"/>
              <a:gd name="connsiteY6" fmla="*/ 125413 h 233193"/>
              <a:gd name="connsiteX7" fmla="*/ 441325 w 522627"/>
              <a:gd name="connsiteY7" fmla="*/ 198438 h 233193"/>
              <a:gd name="connsiteX8" fmla="*/ 390525 w 522627"/>
              <a:gd name="connsiteY8" fmla="*/ 177800 h 233193"/>
              <a:gd name="connsiteX9" fmla="*/ 0 w 522627"/>
              <a:gd name="connsiteY9" fmla="*/ 0 h 23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627" h="233193">
                <a:moveTo>
                  <a:pt x="0" y="0"/>
                </a:moveTo>
                <a:lnTo>
                  <a:pt x="396875" y="212725"/>
                </a:lnTo>
                <a:cubicBezTo>
                  <a:pt x="466990" y="249767"/>
                  <a:pt x="407988" y="225954"/>
                  <a:pt x="420688" y="222250"/>
                </a:cubicBezTo>
                <a:cubicBezTo>
                  <a:pt x="433388" y="218546"/>
                  <a:pt x="456142" y="207169"/>
                  <a:pt x="473075" y="190500"/>
                </a:cubicBezTo>
                <a:cubicBezTo>
                  <a:pt x="490008" y="173831"/>
                  <a:pt x="518584" y="145786"/>
                  <a:pt x="522288" y="122238"/>
                </a:cubicBezTo>
                <a:cubicBezTo>
                  <a:pt x="525992" y="98690"/>
                  <a:pt x="498211" y="48684"/>
                  <a:pt x="495300" y="49213"/>
                </a:cubicBezTo>
                <a:cubicBezTo>
                  <a:pt x="492390" y="49742"/>
                  <a:pt x="513821" y="100542"/>
                  <a:pt x="504825" y="125413"/>
                </a:cubicBezTo>
                <a:cubicBezTo>
                  <a:pt x="495829" y="150284"/>
                  <a:pt x="460375" y="189707"/>
                  <a:pt x="441325" y="198438"/>
                </a:cubicBezTo>
                <a:cubicBezTo>
                  <a:pt x="422275" y="207169"/>
                  <a:pt x="460375" y="211137"/>
                  <a:pt x="390525" y="177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A3D95468-C692-4205-8E71-8302147A0864}"/>
              </a:ext>
            </a:extLst>
          </p:cNvPr>
          <p:cNvSpPr/>
          <p:nvPr/>
        </p:nvSpPr>
        <p:spPr>
          <a:xfrm>
            <a:off x="5197449" y="6896013"/>
            <a:ext cx="485817" cy="247800"/>
          </a:xfrm>
          <a:custGeom>
            <a:avLst/>
            <a:gdLst>
              <a:gd name="connsiteX0" fmla="*/ 26 w 485817"/>
              <a:gd name="connsiteY0" fmla="*/ 87 h 247800"/>
              <a:gd name="connsiteX1" fmla="*/ 157189 w 485817"/>
              <a:gd name="connsiteY1" fmla="*/ 150900 h 247800"/>
              <a:gd name="connsiteX2" fmla="*/ 387376 w 485817"/>
              <a:gd name="connsiteY2" fmla="*/ 231862 h 247800"/>
              <a:gd name="connsiteX3" fmla="*/ 484214 w 485817"/>
              <a:gd name="connsiteY3" fmla="*/ 247737 h 247800"/>
              <a:gd name="connsiteX4" fmla="*/ 444526 w 485817"/>
              <a:gd name="connsiteY4" fmla="*/ 236625 h 247800"/>
              <a:gd name="connsiteX5" fmla="*/ 401664 w 485817"/>
              <a:gd name="connsiteY5" fmla="*/ 217575 h 247800"/>
              <a:gd name="connsiteX6" fmla="*/ 168301 w 485817"/>
              <a:gd name="connsiteY6" fmla="*/ 130262 h 247800"/>
              <a:gd name="connsiteX7" fmla="*/ 26 w 485817"/>
              <a:gd name="connsiteY7" fmla="*/ 87 h 2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817" h="247800">
                <a:moveTo>
                  <a:pt x="26" y="87"/>
                </a:moveTo>
                <a:cubicBezTo>
                  <a:pt x="-1826" y="3527"/>
                  <a:pt x="92631" y="112271"/>
                  <a:pt x="157189" y="150900"/>
                </a:cubicBezTo>
                <a:cubicBezTo>
                  <a:pt x="221747" y="189529"/>
                  <a:pt x="332872" y="215723"/>
                  <a:pt x="387376" y="231862"/>
                </a:cubicBezTo>
                <a:cubicBezTo>
                  <a:pt x="441880" y="248001"/>
                  <a:pt x="474689" y="246943"/>
                  <a:pt x="484214" y="247737"/>
                </a:cubicBezTo>
                <a:cubicBezTo>
                  <a:pt x="493739" y="248531"/>
                  <a:pt x="458284" y="241652"/>
                  <a:pt x="444526" y="236625"/>
                </a:cubicBezTo>
                <a:cubicBezTo>
                  <a:pt x="430768" y="231598"/>
                  <a:pt x="447701" y="235302"/>
                  <a:pt x="401664" y="217575"/>
                </a:cubicBezTo>
                <a:cubicBezTo>
                  <a:pt x="355627" y="199848"/>
                  <a:pt x="233653" y="164923"/>
                  <a:pt x="168301" y="130262"/>
                </a:cubicBezTo>
                <a:cubicBezTo>
                  <a:pt x="102949" y="95602"/>
                  <a:pt x="1878" y="-3353"/>
                  <a:pt x="26" y="8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5094A950-43C5-4EA6-95FC-A53CC1A84FB2}"/>
              </a:ext>
            </a:extLst>
          </p:cNvPr>
          <p:cNvSpPr/>
          <p:nvPr/>
        </p:nvSpPr>
        <p:spPr>
          <a:xfrm>
            <a:off x="5193369" y="6976570"/>
            <a:ext cx="82933" cy="130526"/>
          </a:xfrm>
          <a:custGeom>
            <a:avLst/>
            <a:gdLst>
              <a:gd name="connsiteX0" fmla="*/ 81894 w 82933"/>
              <a:gd name="connsiteY0" fmla="*/ 493 h 130526"/>
              <a:gd name="connsiteX1" fmla="*/ 931 w 82933"/>
              <a:gd name="connsiteY1" fmla="*/ 127493 h 130526"/>
              <a:gd name="connsiteX2" fmla="*/ 42206 w 82933"/>
              <a:gd name="connsiteY2" fmla="*/ 84630 h 130526"/>
              <a:gd name="connsiteX3" fmla="*/ 81894 w 82933"/>
              <a:gd name="connsiteY3" fmla="*/ 493 h 1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33" h="130526">
                <a:moveTo>
                  <a:pt x="81894" y="493"/>
                </a:moveTo>
                <a:cubicBezTo>
                  <a:pt x="75015" y="7637"/>
                  <a:pt x="7546" y="113470"/>
                  <a:pt x="931" y="127493"/>
                </a:cubicBezTo>
                <a:cubicBezTo>
                  <a:pt x="-5684" y="141516"/>
                  <a:pt x="24479" y="103415"/>
                  <a:pt x="42206" y="84630"/>
                </a:cubicBezTo>
                <a:cubicBezTo>
                  <a:pt x="59933" y="65845"/>
                  <a:pt x="88773" y="-6651"/>
                  <a:pt x="81894" y="49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239258A9-5F5B-4124-AD5B-74790828DE63}"/>
              </a:ext>
            </a:extLst>
          </p:cNvPr>
          <p:cNvSpPr/>
          <p:nvPr/>
        </p:nvSpPr>
        <p:spPr>
          <a:xfrm>
            <a:off x="5149745" y="6952926"/>
            <a:ext cx="79864" cy="126377"/>
          </a:xfrm>
          <a:custGeom>
            <a:avLst/>
            <a:gdLst>
              <a:gd name="connsiteX0" fmla="*/ 79480 w 79864"/>
              <a:gd name="connsiteY0" fmla="*/ 324 h 126377"/>
              <a:gd name="connsiteX1" fmla="*/ 1693 w 79864"/>
              <a:gd name="connsiteY1" fmla="*/ 122562 h 126377"/>
              <a:gd name="connsiteX2" fmla="*/ 30268 w 79864"/>
              <a:gd name="connsiteY2" fmla="*/ 87637 h 126377"/>
              <a:gd name="connsiteX3" fmla="*/ 79480 w 79864"/>
              <a:gd name="connsiteY3" fmla="*/ 324 h 12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64" h="126377">
                <a:moveTo>
                  <a:pt x="79480" y="324"/>
                </a:moveTo>
                <a:cubicBezTo>
                  <a:pt x="74718" y="6145"/>
                  <a:pt x="9895" y="108010"/>
                  <a:pt x="1693" y="122562"/>
                </a:cubicBezTo>
                <a:cubicBezTo>
                  <a:pt x="-6509" y="137114"/>
                  <a:pt x="17039" y="106687"/>
                  <a:pt x="30268" y="87637"/>
                </a:cubicBezTo>
                <a:cubicBezTo>
                  <a:pt x="43497" y="68587"/>
                  <a:pt x="84242" y="-5497"/>
                  <a:pt x="79480" y="32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A53F4944-8577-40EF-94FB-92B3B1828E8B}"/>
              </a:ext>
            </a:extLst>
          </p:cNvPr>
          <p:cNvSpPr/>
          <p:nvPr/>
        </p:nvSpPr>
        <p:spPr>
          <a:xfrm>
            <a:off x="5354633" y="7086532"/>
            <a:ext cx="100017" cy="111099"/>
          </a:xfrm>
          <a:custGeom>
            <a:avLst/>
            <a:gdLst>
              <a:gd name="connsiteX0" fmla="*/ 100017 w 100017"/>
              <a:gd name="connsiteY0" fmla="*/ 68 h 111099"/>
              <a:gd name="connsiteX1" fmla="*/ 9530 w 100017"/>
              <a:gd name="connsiteY1" fmla="*/ 104843 h 111099"/>
              <a:gd name="connsiteX2" fmla="*/ 11117 w 100017"/>
              <a:gd name="connsiteY2" fmla="*/ 88968 h 111099"/>
              <a:gd name="connsiteX3" fmla="*/ 100017 w 100017"/>
              <a:gd name="connsiteY3" fmla="*/ 68 h 11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7" h="111099">
                <a:moveTo>
                  <a:pt x="100017" y="68"/>
                </a:moveTo>
                <a:cubicBezTo>
                  <a:pt x="99753" y="2714"/>
                  <a:pt x="24347" y="90026"/>
                  <a:pt x="9530" y="104843"/>
                </a:cubicBezTo>
                <a:cubicBezTo>
                  <a:pt x="-5287" y="119660"/>
                  <a:pt x="-1318" y="105637"/>
                  <a:pt x="11117" y="88968"/>
                </a:cubicBezTo>
                <a:cubicBezTo>
                  <a:pt x="23552" y="72299"/>
                  <a:pt x="100281" y="-2578"/>
                  <a:pt x="100017" y="6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5FE0F9A3-272B-4AB1-A35F-5E7F0805C720}"/>
              </a:ext>
            </a:extLst>
          </p:cNvPr>
          <p:cNvSpPr/>
          <p:nvPr/>
        </p:nvSpPr>
        <p:spPr>
          <a:xfrm>
            <a:off x="5297085" y="7057738"/>
            <a:ext cx="84767" cy="104760"/>
          </a:xfrm>
          <a:custGeom>
            <a:avLst/>
            <a:gdLst>
              <a:gd name="connsiteX0" fmla="*/ 82953 w 84767"/>
              <a:gd name="connsiteY0" fmla="*/ 287 h 104760"/>
              <a:gd name="connsiteX1" fmla="*/ 403 w 84767"/>
              <a:gd name="connsiteY1" fmla="*/ 101887 h 104760"/>
              <a:gd name="connsiteX2" fmla="*/ 52790 w 84767"/>
              <a:gd name="connsiteY2" fmla="*/ 71725 h 104760"/>
              <a:gd name="connsiteX3" fmla="*/ 82953 w 84767"/>
              <a:gd name="connsiteY3" fmla="*/ 287 h 1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67" h="104760">
                <a:moveTo>
                  <a:pt x="82953" y="287"/>
                </a:moveTo>
                <a:cubicBezTo>
                  <a:pt x="74222" y="5314"/>
                  <a:pt x="5430" y="89981"/>
                  <a:pt x="403" y="101887"/>
                </a:cubicBezTo>
                <a:cubicBezTo>
                  <a:pt x="-4624" y="113793"/>
                  <a:pt x="38767" y="85748"/>
                  <a:pt x="52790" y="71725"/>
                </a:cubicBezTo>
                <a:cubicBezTo>
                  <a:pt x="66813" y="57702"/>
                  <a:pt x="91684" y="-4740"/>
                  <a:pt x="82953" y="28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D9F21F99-F573-4C94-B106-775660C94211}"/>
              </a:ext>
            </a:extLst>
          </p:cNvPr>
          <p:cNvSpPr/>
          <p:nvPr/>
        </p:nvSpPr>
        <p:spPr>
          <a:xfrm>
            <a:off x="5044778" y="7340030"/>
            <a:ext cx="120253" cy="168435"/>
          </a:xfrm>
          <a:custGeom>
            <a:avLst/>
            <a:gdLst>
              <a:gd name="connsiteX0" fmla="*/ 119360 w 120253"/>
              <a:gd name="connsiteY0" fmla="*/ 570 h 168435"/>
              <a:gd name="connsiteX1" fmla="*/ 1885 w 120253"/>
              <a:gd name="connsiteY1" fmla="*/ 164083 h 168435"/>
              <a:gd name="connsiteX2" fmla="*/ 52685 w 120253"/>
              <a:gd name="connsiteY2" fmla="*/ 111695 h 168435"/>
              <a:gd name="connsiteX3" fmla="*/ 119360 w 120253"/>
              <a:gd name="connsiteY3" fmla="*/ 570 h 16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53" h="168435">
                <a:moveTo>
                  <a:pt x="119360" y="570"/>
                </a:moveTo>
                <a:cubicBezTo>
                  <a:pt x="110893" y="9301"/>
                  <a:pt x="12997" y="145562"/>
                  <a:pt x="1885" y="164083"/>
                </a:cubicBezTo>
                <a:cubicBezTo>
                  <a:pt x="-9228" y="182604"/>
                  <a:pt x="31518" y="137624"/>
                  <a:pt x="52685" y="111695"/>
                </a:cubicBezTo>
                <a:cubicBezTo>
                  <a:pt x="73852" y="85766"/>
                  <a:pt x="127827" y="-8161"/>
                  <a:pt x="119360" y="57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8AC4E47C-5DB2-4BB8-B3FA-48A1417177DC}"/>
              </a:ext>
            </a:extLst>
          </p:cNvPr>
          <p:cNvSpPr/>
          <p:nvPr/>
        </p:nvSpPr>
        <p:spPr>
          <a:xfrm>
            <a:off x="5087475" y="7357685"/>
            <a:ext cx="146531" cy="188250"/>
          </a:xfrm>
          <a:custGeom>
            <a:avLst/>
            <a:gdLst>
              <a:gd name="connsiteX0" fmla="*/ 146513 w 146531"/>
              <a:gd name="connsiteY0" fmla="*/ 378 h 188250"/>
              <a:gd name="connsiteX1" fmla="*/ 13163 w 146531"/>
              <a:gd name="connsiteY1" fmla="*/ 181353 h 188250"/>
              <a:gd name="connsiteX2" fmla="*/ 22688 w 146531"/>
              <a:gd name="connsiteY2" fmla="*/ 135315 h 188250"/>
              <a:gd name="connsiteX3" fmla="*/ 146513 w 146531"/>
              <a:gd name="connsiteY3" fmla="*/ 378 h 18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31" h="188250">
                <a:moveTo>
                  <a:pt x="146513" y="378"/>
                </a:moveTo>
                <a:cubicBezTo>
                  <a:pt x="144926" y="8051"/>
                  <a:pt x="33800" y="158864"/>
                  <a:pt x="13163" y="181353"/>
                </a:cubicBezTo>
                <a:cubicBezTo>
                  <a:pt x="-7475" y="203843"/>
                  <a:pt x="-3506" y="166800"/>
                  <a:pt x="22688" y="135315"/>
                </a:cubicBezTo>
                <a:cubicBezTo>
                  <a:pt x="48882" y="103830"/>
                  <a:pt x="148100" y="-7295"/>
                  <a:pt x="146513" y="37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478C3D8E-FC19-4F60-9FEA-2917AAE71B66}"/>
              </a:ext>
            </a:extLst>
          </p:cNvPr>
          <p:cNvSpPr/>
          <p:nvPr/>
        </p:nvSpPr>
        <p:spPr>
          <a:xfrm>
            <a:off x="5044081" y="7285023"/>
            <a:ext cx="69337" cy="212749"/>
          </a:xfrm>
          <a:custGeom>
            <a:avLst/>
            <a:gdLst>
              <a:gd name="connsiteX0" fmla="*/ 69257 w 69337"/>
              <a:gd name="connsiteY0" fmla="*/ 15 h 212749"/>
              <a:gd name="connsiteX1" fmla="*/ 7344 w 69337"/>
              <a:gd name="connsiteY1" fmla="*/ 88915 h 212749"/>
              <a:gd name="connsiteX2" fmla="*/ 2582 w 69337"/>
              <a:gd name="connsiteY2" fmla="*/ 212740 h 212749"/>
              <a:gd name="connsiteX3" fmla="*/ 20044 w 69337"/>
              <a:gd name="connsiteY3" fmla="*/ 95265 h 212749"/>
              <a:gd name="connsiteX4" fmla="*/ 69257 w 69337"/>
              <a:gd name="connsiteY4" fmla="*/ 15 h 2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7" h="212749">
                <a:moveTo>
                  <a:pt x="69257" y="15"/>
                </a:moveTo>
                <a:cubicBezTo>
                  <a:pt x="67140" y="-1043"/>
                  <a:pt x="18456" y="53461"/>
                  <a:pt x="7344" y="88915"/>
                </a:cubicBezTo>
                <a:cubicBezTo>
                  <a:pt x="-3769" y="124369"/>
                  <a:pt x="465" y="211682"/>
                  <a:pt x="2582" y="212740"/>
                </a:cubicBezTo>
                <a:cubicBezTo>
                  <a:pt x="4699" y="213798"/>
                  <a:pt x="8932" y="127280"/>
                  <a:pt x="20044" y="95265"/>
                </a:cubicBezTo>
                <a:cubicBezTo>
                  <a:pt x="31156" y="63250"/>
                  <a:pt x="71374" y="1073"/>
                  <a:pt x="69257" y="1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3072934D-2BD0-4A38-9343-36809D734D0B}"/>
              </a:ext>
            </a:extLst>
          </p:cNvPr>
          <p:cNvSpPr/>
          <p:nvPr/>
        </p:nvSpPr>
        <p:spPr>
          <a:xfrm>
            <a:off x="4996518" y="7272292"/>
            <a:ext cx="89938" cy="230853"/>
          </a:xfrm>
          <a:custGeom>
            <a:avLst/>
            <a:gdLst>
              <a:gd name="connsiteX0" fmla="*/ 89832 w 89938"/>
              <a:gd name="connsiteY0" fmla="*/ 46 h 230853"/>
              <a:gd name="connsiteX1" fmla="*/ 10457 w 89938"/>
              <a:gd name="connsiteY1" fmla="*/ 77833 h 230853"/>
              <a:gd name="connsiteX2" fmla="*/ 19982 w 89938"/>
              <a:gd name="connsiteY2" fmla="*/ 152446 h 230853"/>
              <a:gd name="connsiteX3" fmla="*/ 932 w 89938"/>
              <a:gd name="connsiteY3" fmla="*/ 223883 h 230853"/>
              <a:gd name="connsiteX4" fmla="*/ 54907 w 89938"/>
              <a:gd name="connsiteY4" fmla="*/ 227058 h 230853"/>
              <a:gd name="connsiteX5" fmla="*/ 13632 w 89938"/>
              <a:gd name="connsiteY5" fmla="*/ 214358 h 230853"/>
              <a:gd name="connsiteX6" fmla="*/ 27920 w 89938"/>
              <a:gd name="connsiteY6" fmla="*/ 88946 h 230853"/>
              <a:gd name="connsiteX7" fmla="*/ 89832 w 89938"/>
              <a:gd name="connsiteY7" fmla="*/ 46 h 23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38" h="230853">
                <a:moveTo>
                  <a:pt x="89832" y="46"/>
                </a:moveTo>
                <a:cubicBezTo>
                  <a:pt x="86922" y="-1806"/>
                  <a:pt x="22099" y="52433"/>
                  <a:pt x="10457" y="77833"/>
                </a:cubicBezTo>
                <a:cubicBezTo>
                  <a:pt x="-1185" y="103233"/>
                  <a:pt x="21569" y="128104"/>
                  <a:pt x="19982" y="152446"/>
                </a:cubicBezTo>
                <a:cubicBezTo>
                  <a:pt x="18394" y="176788"/>
                  <a:pt x="-4889" y="211448"/>
                  <a:pt x="932" y="223883"/>
                </a:cubicBezTo>
                <a:cubicBezTo>
                  <a:pt x="6753" y="236318"/>
                  <a:pt x="52790" y="228646"/>
                  <a:pt x="54907" y="227058"/>
                </a:cubicBezTo>
                <a:cubicBezTo>
                  <a:pt x="57024" y="225470"/>
                  <a:pt x="18130" y="237377"/>
                  <a:pt x="13632" y="214358"/>
                </a:cubicBezTo>
                <a:cubicBezTo>
                  <a:pt x="9134" y="191339"/>
                  <a:pt x="20512" y="118844"/>
                  <a:pt x="27920" y="88946"/>
                </a:cubicBezTo>
                <a:cubicBezTo>
                  <a:pt x="35328" y="59048"/>
                  <a:pt x="92742" y="1898"/>
                  <a:pt x="89832" y="4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9812F07D-B36F-41A1-A74A-438876827BD2}"/>
              </a:ext>
            </a:extLst>
          </p:cNvPr>
          <p:cNvSpPr/>
          <p:nvPr/>
        </p:nvSpPr>
        <p:spPr>
          <a:xfrm>
            <a:off x="4794621" y="6678289"/>
            <a:ext cx="151167" cy="40037"/>
          </a:xfrm>
          <a:custGeom>
            <a:avLst/>
            <a:gdLst>
              <a:gd name="connsiteX0" fmla="*/ 1217 w 151167"/>
              <a:gd name="connsiteY0" fmla="*/ 40011 h 40037"/>
              <a:gd name="connsiteX1" fmla="*/ 85354 w 151167"/>
              <a:gd name="connsiteY1" fmla="*/ 6674 h 40037"/>
              <a:gd name="connsiteX2" fmla="*/ 150442 w 151167"/>
              <a:gd name="connsiteY2" fmla="*/ 19374 h 40037"/>
              <a:gd name="connsiteX3" fmla="*/ 42492 w 151167"/>
              <a:gd name="connsiteY3" fmla="*/ 324 h 40037"/>
              <a:gd name="connsiteX4" fmla="*/ 1217 w 151167"/>
              <a:gd name="connsiteY4" fmla="*/ 40011 h 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67" h="40037">
                <a:moveTo>
                  <a:pt x="1217" y="40011"/>
                </a:moveTo>
                <a:cubicBezTo>
                  <a:pt x="8361" y="41069"/>
                  <a:pt x="60483" y="10113"/>
                  <a:pt x="85354" y="6674"/>
                </a:cubicBezTo>
                <a:cubicBezTo>
                  <a:pt x="110225" y="3235"/>
                  <a:pt x="157586" y="20432"/>
                  <a:pt x="150442" y="19374"/>
                </a:cubicBezTo>
                <a:cubicBezTo>
                  <a:pt x="143298" y="18316"/>
                  <a:pt x="65246" y="-2851"/>
                  <a:pt x="42492" y="324"/>
                </a:cubicBezTo>
                <a:cubicBezTo>
                  <a:pt x="19738" y="3499"/>
                  <a:pt x="-5927" y="38953"/>
                  <a:pt x="1217" y="4001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4E2EFCE4-CCE9-40C1-89B1-C089E136F450}"/>
              </a:ext>
            </a:extLst>
          </p:cNvPr>
          <p:cNvSpPr/>
          <p:nvPr/>
        </p:nvSpPr>
        <p:spPr>
          <a:xfrm>
            <a:off x="4811525" y="6646861"/>
            <a:ext cx="130787" cy="22569"/>
          </a:xfrm>
          <a:custGeom>
            <a:avLst/>
            <a:gdLst>
              <a:gd name="connsiteX0" fmla="*/ 188 w 130787"/>
              <a:gd name="connsiteY0" fmla="*/ 20639 h 22569"/>
              <a:gd name="connsiteX1" fmla="*/ 70038 w 130787"/>
              <a:gd name="connsiteY1" fmla="*/ 2 h 22569"/>
              <a:gd name="connsiteX2" fmla="*/ 130363 w 130787"/>
              <a:gd name="connsiteY2" fmla="*/ 22227 h 22569"/>
              <a:gd name="connsiteX3" fmla="*/ 92263 w 130787"/>
              <a:gd name="connsiteY3" fmla="*/ 14289 h 22569"/>
              <a:gd name="connsiteX4" fmla="*/ 188 w 130787"/>
              <a:gd name="connsiteY4" fmla="*/ 20639 h 2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7" h="22569">
                <a:moveTo>
                  <a:pt x="188" y="20639"/>
                </a:moveTo>
                <a:cubicBezTo>
                  <a:pt x="-3516" y="18258"/>
                  <a:pt x="48342" y="-263"/>
                  <a:pt x="70038" y="2"/>
                </a:cubicBezTo>
                <a:cubicBezTo>
                  <a:pt x="91734" y="267"/>
                  <a:pt x="126659" y="19846"/>
                  <a:pt x="130363" y="22227"/>
                </a:cubicBezTo>
                <a:cubicBezTo>
                  <a:pt x="134067" y="24608"/>
                  <a:pt x="112900" y="13760"/>
                  <a:pt x="92263" y="14289"/>
                </a:cubicBezTo>
                <a:cubicBezTo>
                  <a:pt x="71626" y="14818"/>
                  <a:pt x="3892" y="23020"/>
                  <a:pt x="188" y="2063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51AD94EE-040D-498B-B42C-0313A2C7C841}"/>
              </a:ext>
            </a:extLst>
          </p:cNvPr>
          <p:cNvSpPr/>
          <p:nvPr/>
        </p:nvSpPr>
        <p:spPr>
          <a:xfrm>
            <a:off x="4803698" y="6737000"/>
            <a:ext cx="133784" cy="51204"/>
          </a:xfrm>
          <a:custGeom>
            <a:avLst/>
            <a:gdLst>
              <a:gd name="connsiteX0" fmla="*/ 77 w 133784"/>
              <a:gd name="connsiteY0" fmla="*/ 51150 h 51204"/>
              <a:gd name="connsiteX1" fmla="*/ 101677 w 133784"/>
              <a:gd name="connsiteY1" fmla="*/ 11463 h 51204"/>
              <a:gd name="connsiteX2" fmla="*/ 133427 w 133784"/>
              <a:gd name="connsiteY2" fmla="*/ 6700 h 51204"/>
              <a:gd name="connsiteX3" fmla="*/ 85802 w 133784"/>
              <a:gd name="connsiteY3" fmla="*/ 1938 h 51204"/>
              <a:gd name="connsiteX4" fmla="*/ 77 w 133784"/>
              <a:gd name="connsiteY4" fmla="*/ 51150 h 5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84" h="51204">
                <a:moveTo>
                  <a:pt x="77" y="51150"/>
                </a:moveTo>
                <a:cubicBezTo>
                  <a:pt x="2723" y="52738"/>
                  <a:pt x="79452" y="18871"/>
                  <a:pt x="101677" y="11463"/>
                </a:cubicBezTo>
                <a:cubicBezTo>
                  <a:pt x="123902" y="4055"/>
                  <a:pt x="136073" y="8287"/>
                  <a:pt x="133427" y="6700"/>
                </a:cubicBezTo>
                <a:cubicBezTo>
                  <a:pt x="130781" y="5112"/>
                  <a:pt x="108027" y="-3883"/>
                  <a:pt x="85802" y="1938"/>
                </a:cubicBezTo>
                <a:cubicBezTo>
                  <a:pt x="63577" y="7759"/>
                  <a:pt x="-2569" y="49562"/>
                  <a:pt x="77" y="5115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6FDF573D-6B5B-4D86-9641-238EFC295FE1}"/>
              </a:ext>
            </a:extLst>
          </p:cNvPr>
          <p:cNvSpPr/>
          <p:nvPr/>
        </p:nvSpPr>
        <p:spPr>
          <a:xfrm>
            <a:off x="4757162" y="6835635"/>
            <a:ext cx="203322" cy="76590"/>
          </a:xfrm>
          <a:custGeom>
            <a:avLst/>
            <a:gdLst>
              <a:gd name="connsiteX0" fmla="*/ 576 w 203322"/>
              <a:gd name="connsiteY0" fmla="*/ 76340 h 76590"/>
              <a:gd name="connsiteX1" fmla="*/ 97413 w 203322"/>
              <a:gd name="connsiteY1" fmla="*/ 25540 h 76590"/>
              <a:gd name="connsiteX2" fmla="*/ 202188 w 203322"/>
              <a:gd name="connsiteY2" fmla="*/ 14428 h 76590"/>
              <a:gd name="connsiteX3" fmla="*/ 143451 w 203322"/>
              <a:gd name="connsiteY3" fmla="*/ 1728 h 76590"/>
              <a:gd name="connsiteX4" fmla="*/ 576 w 203322"/>
              <a:gd name="connsiteY4" fmla="*/ 76340 h 7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22" h="76590">
                <a:moveTo>
                  <a:pt x="576" y="76340"/>
                </a:moveTo>
                <a:cubicBezTo>
                  <a:pt x="-7097" y="80309"/>
                  <a:pt x="63811" y="35859"/>
                  <a:pt x="97413" y="25540"/>
                </a:cubicBezTo>
                <a:cubicBezTo>
                  <a:pt x="131015" y="15221"/>
                  <a:pt x="194515" y="18397"/>
                  <a:pt x="202188" y="14428"/>
                </a:cubicBezTo>
                <a:cubicBezTo>
                  <a:pt x="209861" y="10459"/>
                  <a:pt x="177318" y="-5151"/>
                  <a:pt x="143451" y="1728"/>
                </a:cubicBezTo>
                <a:cubicBezTo>
                  <a:pt x="109584" y="8607"/>
                  <a:pt x="8249" y="72371"/>
                  <a:pt x="576" y="7634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2B233F23-B2E5-4B59-8FAF-52548F9E3CE3}"/>
              </a:ext>
            </a:extLst>
          </p:cNvPr>
          <p:cNvSpPr/>
          <p:nvPr/>
        </p:nvSpPr>
        <p:spPr>
          <a:xfrm>
            <a:off x="4778375" y="6806634"/>
            <a:ext cx="174626" cy="34323"/>
          </a:xfrm>
          <a:custGeom>
            <a:avLst/>
            <a:gdLst>
              <a:gd name="connsiteX0" fmla="*/ 0 w 174626"/>
              <a:gd name="connsiteY0" fmla="*/ 33904 h 34323"/>
              <a:gd name="connsiteX1" fmla="*/ 115888 w 174626"/>
              <a:gd name="connsiteY1" fmla="*/ 566 h 34323"/>
              <a:gd name="connsiteX2" fmla="*/ 174625 w 174626"/>
              <a:gd name="connsiteY2" fmla="*/ 13266 h 34323"/>
              <a:gd name="connsiteX3" fmla="*/ 117475 w 174626"/>
              <a:gd name="connsiteY3" fmla="*/ 18029 h 34323"/>
              <a:gd name="connsiteX4" fmla="*/ 0 w 174626"/>
              <a:gd name="connsiteY4" fmla="*/ 33904 h 3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26" h="34323">
                <a:moveTo>
                  <a:pt x="0" y="33904"/>
                </a:moveTo>
                <a:cubicBezTo>
                  <a:pt x="-264" y="30994"/>
                  <a:pt x="86784" y="4006"/>
                  <a:pt x="115888" y="566"/>
                </a:cubicBezTo>
                <a:cubicBezTo>
                  <a:pt x="144992" y="-2874"/>
                  <a:pt x="174361" y="10356"/>
                  <a:pt x="174625" y="13266"/>
                </a:cubicBezTo>
                <a:cubicBezTo>
                  <a:pt x="174889" y="16176"/>
                  <a:pt x="146579" y="12208"/>
                  <a:pt x="117475" y="18029"/>
                </a:cubicBezTo>
                <a:cubicBezTo>
                  <a:pt x="88371" y="23850"/>
                  <a:pt x="264" y="36814"/>
                  <a:pt x="0" y="3390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0C788248-0A64-449A-BE61-3773F7A77E32}"/>
              </a:ext>
            </a:extLst>
          </p:cNvPr>
          <p:cNvSpPr/>
          <p:nvPr/>
        </p:nvSpPr>
        <p:spPr>
          <a:xfrm>
            <a:off x="4778281" y="6968481"/>
            <a:ext cx="186141" cy="49966"/>
          </a:xfrm>
          <a:custGeom>
            <a:avLst/>
            <a:gdLst>
              <a:gd name="connsiteX0" fmla="*/ 94 w 186141"/>
              <a:gd name="connsiteY0" fmla="*/ 49857 h 49966"/>
              <a:gd name="connsiteX1" fmla="*/ 115982 w 186141"/>
              <a:gd name="connsiteY1" fmla="*/ 16519 h 49966"/>
              <a:gd name="connsiteX2" fmla="*/ 185832 w 186141"/>
              <a:gd name="connsiteY2" fmla="*/ 11757 h 49966"/>
              <a:gd name="connsiteX3" fmla="*/ 139794 w 186141"/>
              <a:gd name="connsiteY3" fmla="*/ 2232 h 49966"/>
              <a:gd name="connsiteX4" fmla="*/ 96932 w 186141"/>
              <a:gd name="connsiteY4" fmla="*/ 3819 h 49966"/>
              <a:gd name="connsiteX5" fmla="*/ 94 w 186141"/>
              <a:gd name="connsiteY5" fmla="*/ 49857 h 4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141" h="49966">
                <a:moveTo>
                  <a:pt x="94" y="49857"/>
                </a:moveTo>
                <a:cubicBezTo>
                  <a:pt x="3269" y="51974"/>
                  <a:pt x="85026" y="22869"/>
                  <a:pt x="115982" y="16519"/>
                </a:cubicBezTo>
                <a:cubicBezTo>
                  <a:pt x="146938" y="10169"/>
                  <a:pt x="181863" y="14138"/>
                  <a:pt x="185832" y="11757"/>
                </a:cubicBezTo>
                <a:cubicBezTo>
                  <a:pt x="189801" y="9376"/>
                  <a:pt x="154611" y="3555"/>
                  <a:pt x="139794" y="2232"/>
                </a:cubicBezTo>
                <a:cubicBezTo>
                  <a:pt x="124977" y="909"/>
                  <a:pt x="119422" y="-2796"/>
                  <a:pt x="96932" y="3819"/>
                </a:cubicBezTo>
                <a:cubicBezTo>
                  <a:pt x="74443" y="10433"/>
                  <a:pt x="-3081" y="47740"/>
                  <a:pt x="94" y="4985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A586C6B8-C44C-4D67-B283-EDFC01C30147}"/>
              </a:ext>
            </a:extLst>
          </p:cNvPr>
          <p:cNvSpPr/>
          <p:nvPr/>
        </p:nvSpPr>
        <p:spPr>
          <a:xfrm>
            <a:off x="4776595" y="6943496"/>
            <a:ext cx="199323" cy="43274"/>
          </a:xfrm>
          <a:custGeom>
            <a:avLst/>
            <a:gdLst>
              <a:gd name="connsiteX0" fmla="*/ 193 w 199323"/>
              <a:gd name="connsiteY0" fmla="*/ 43092 h 43274"/>
              <a:gd name="connsiteX1" fmla="*/ 122430 w 199323"/>
              <a:gd name="connsiteY1" fmla="*/ 229 h 43274"/>
              <a:gd name="connsiteX2" fmla="*/ 198630 w 199323"/>
              <a:gd name="connsiteY2" fmla="*/ 25629 h 43274"/>
              <a:gd name="connsiteX3" fmla="*/ 152593 w 199323"/>
              <a:gd name="connsiteY3" fmla="*/ 16104 h 43274"/>
              <a:gd name="connsiteX4" fmla="*/ 193 w 199323"/>
              <a:gd name="connsiteY4" fmla="*/ 43092 h 4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23" h="43274">
                <a:moveTo>
                  <a:pt x="193" y="43092"/>
                </a:moveTo>
                <a:cubicBezTo>
                  <a:pt x="-4834" y="40446"/>
                  <a:pt x="89357" y="3139"/>
                  <a:pt x="122430" y="229"/>
                </a:cubicBezTo>
                <a:cubicBezTo>
                  <a:pt x="155503" y="-2681"/>
                  <a:pt x="193603" y="22983"/>
                  <a:pt x="198630" y="25629"/>
                </a:cubicBezTo>
                <a:cubicBezTo>
                  <a:pt x="203657" y="28275"/>
                  <a:pt x="180639" y="13458"/>
                  <a:pt x="152593" y="16104"/>
                </a:cubicBezTo>
                <a:cubicBezTo>
                  <a:pt x="124547" y="18750"/>
                  <a:pt x="5220" y="45738"/>
                  <a:pt x="193" y="4309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AC632F88-C07B-4694-9B90-F327F494A7F4}"/>
              </a:ext>
            </a:extLst>
          </p:cNvPr>
          <p:cNvSpPr/>
          <p:nvPr/>
        </p:nvSpPr>
        <p:spPr>
          <a:xfrm>
            <a:off x="4763989" y="7141547"/>
            <a:ext cx="184769" cy="75263"/>
          </a:xfrm>
          <a:custGeom>
            <a:avLst/>
            <a:gdLst>
              <a:gd name="connsiteX0" fmla="*/ 99 w 184769"/>
              <a:gd name="connsiteY0" fmla="*/ 75228 h 75263"/>
              <a:gd name="connsiteX1" fmla="*/ 162024 w 184769"/>
              <a:gd name="connsiteY1" fmla="*/ 13316 h 75263"/>
              <a:gd name="connsiteX2" fmla="*/ 181074 w 184769"/>
              <a:gd name="connsiteY2" fmla="*/ 3791 h 75263"/>
              <a:gd name="connsiteX3" fmla="*/ 138211 w 184769"/>
              <a:gd name="connsiteY3" fmla="*/ 3791 h 75263"/>
              <a:gd name="connsiteX4" fmla="*/ 99 w 184769"/>
              <a:gd name="connsiteY4" fmla="*/ 75228 h 7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69" h="75263">
                <a:moveTo>
                  <a:pt x="99" y="75228"/>
                </a:moveTo>
                <a:cubicBezTo>
                  <a:pt x="4068" y="76816"/>
                  <a:pt x="131862" y="25222"/>
                  <a:pt x="162024" y="13316"/>
                </a:cubicBezTo>
                <a:cubicBezTo>
                  <a:pt x="192186" y="1410"/>
                  <a:pt x="185043" y="5378"/>
                  <a:pt x="181074" y="3791"/>
                </a:cubicBezTo>
                <a:cubicBezTo>
                  <a:pt x="177105" y="2203"/>
                  <a:pt x="164140" y="-3882"/>
                  <a:pt x="138211" y="3791"/>
                </a:cubicBezTo>
                <a:cubicBezTo>
                  <a:pt x="112282" y="11464"/>
                  <a:pt x="-3870" y="73640"/>
                  <a:pt x="99" y="7522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4CAAA34A-C2B3-45A6-9962-69EB6194A339}"/>
              </a:ext>
            </a:extLst>
          </p:cNvPr>
          <p:cNvSpPr/>
          <p:nvPr/>
        </p:nvSpPr>
        <p:spPr>
          <a:xfrm>
            <a:off x="5125838" y="5691312"/>
            <a:ext cx="349683" cy="397681"/>
          </a:xfrm>
          <a:custGeom>
            <a:avLst/>
            <a:gdLst>
              <a:gd name="connsiteX0" fmla="*/ 7079 w 349683"/>
              <a:gd name="connsiteY0" fmla="*/ 405 h 397681"/>
              <a:gd name="connsiteX1" fmla="*/ 161595 w 349683"/>
              <a:gd name="connsiteY1" fmla="*/ 30038 h 397681"/>
              <a:gd name="connsiteX2" fmla="*/ 222979 w 349683"/>
              <a:gd name="connsiteY2" fmla="*/ 51205 h 397681"/>
              <a:gd name="connsiteX3" fmla="*/ 341512 w 349683"/>
              <a:gd name="connsiteY3" fmla="*/ 184555 h 397681"/>
              <a:gd name="connsiteX4" fmla="*/ 337279 w 349683"/>
              <a:gd name="connsiteY4" fmla="*/ 286155 h 397681"/>
              <a:gd name="connsiteX5" fmla="*/ 320345 w 349683"/>
              <a:gd name="connsiteY5" fmla="*/ 391988 h 397681"/>
              <a:gd name="connsiteX6" fmla="*/ 271662 w 349683"/>
              <a:gd name="connsiteY6" fmla="*/ 377171 h 397681"/>
              <a:gd name="connsiteX7" fmla="*/ 299179 w 349683"/>
              <a:gd name="connsiteY7" fmla="*/ 324255 h 397681"/>
              <a:gd name="connsiteX8" fmla="*/ 297062 w 349683"/>
              <a:gd name="connsiteY8" fmla="*/ 169738 h 397681"/>
              <a:gd name="connsiteX9" fmla="*/ 275895 w 349683"/>
              <a:gd name="connsiteY9" fmla="*/ 118938 h 397681"/>
              <a:gd name="connsiteX10" fmla="*/ 208162 w 349683"/>
              <a:gd name="connsiteY10" fmla="*/ 78721 h 397681"/>
              <a:gd name="connsiteX11" fmla="*/ 102329 w 349683"/>
              <a:gd name="connsiteY11" fmla="*/ 70255 h 397681"/>
              <a:gd name="connsiteX12" fmla="*/ 34595 w 349683"/>
              <a:gd name="connsiteY12" fmla="*/ 53321 h 397681"/>
              <a:gd name="connsiteX13" fmla="*/ 7079 w 349683"/>
              <a:gd name="connsiteY13" fmla="*/ 405 h 3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683" h="397681">
                <a:moveTo>
                  <a:pt x="7079" y="405"/>
                </a:moveTo>
                <a:cubicBezTo>
                  <a:pt x="28246" y="-3475"/>
                  <a:pt x="125612" y="21571"/>
                  <a:pt x="161595" y="30038"/>
                </a:cubicBezTo>
                <a:cubicBezTo>
                  <a:pt x="197578" y="38505"/>
                  <a:pt x="192993" y="25452"/>
                  <a:pt x="222979" y="51205"/>
                </a:cubicBezTo>
                <a:cubicBezTo>
                  <a:pt x="252965" y="76958"/>
                  <a:pt x="322462" y="145397"/>
                  <a:pt x="341512" y="184555"/>
                </a:cubicBezTo>
                <a:cubicBezTo>
                  <a:pt x="360562" y="223713"/>
                  <a:pt x="340807" y="251583"/>
                  <a:pt x="337279" y="286155"/>
                </a:cubicBezTo>
                <a:cubicBezTo>
                  <a:pt x="333751" y="320727"/>
                  <a:pt x="331281" y="376819"/>
                  <a:pt x="320345" y="391988"/>
                </a:cubicBezTo>
                <a:cubicBezTo>
                  <a:pt x="309409" y="407157"/>
                  <a:pt x="275190" y="388460"/>
                  <a:pt x="271662" y="377171"/>
                </a:cubicBezTo>
                <a:cubicBezTo>
                  <a:pt x="268134" y="365882"/>
                  <a:pt x="294946" y="358827"/>
                  <a:pt x="299179" y="324255"/>
                </a:cubicBezTo>
                <a:cubicBezTo>
                  <a:pt x="303412" y="289683"/>
                  <a:pt x="300943" y="203958"/>
                  <a:pt x="297062" y="169738"/>
                </a:cubicBezTo>
                <a:cubicBezTo>
                  <a:pt x="293181" y="135518"/>
                  <a:pt x="290712" y="134108"/>
                  <a:pt x="275895" y="118938"/>
                </a:cubicBezTo>
                <a:cubicBezTo>
                  <a:pt x="261078" y="103769"/>
                  <a:pt x="237090" y="86835"/>
                  <a:pt x="208162" y="78721"/>
                </a:cubicBezTo>
                <a:cubicBezTo>
                  <a:pt x="179234" y="70607"/>
                  <a:pt x="131257" y="74488"/>
                  <a:pt x="102329" y="70255"/>
                </a:cubicBezTo>
                <a:cubicBezTo>
                  <a:pt x="73401" y="66022"/>
                  <a:pt x="51881" y="59671"/>
                  <a:pt x="34595" y="53321"/>
                </a:cubicBezTo>
                <a:cubicBezTo>
                  <a:pt x="17309" y="46971"/>
                  <a:pt x="-14088" y="4285"/>
                  <a:pt x="7079" y="40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C3DA5519-8C6B-4499-ABC6-0FEADE764B4F}"/>
              </a:ext>
            </a:extLst>
          </p:cNvPr>
          <p:cNvSpPr/>
          <p:nvPr/>
        </p:nvSpPr>
        <p:spPr>
          <a:xfrm>
            <a:off x="5128683" y="5753100"/>
            <a:ext cx="314399" cy="172381"/>
          </a:xfrm>
          <a:custGeom>
            <a:avLst/>
            <a:gdLst>
              <a:gd name="connsiteX0" fmla="*/ 0 w 314399"/>
              <a:gd name="connsiteY0" fmla="*/ 0 h 172381"/>
              <a:gd name="connsiteX1" fmla="*/ 203200 w 314399"/>
              <a:gd name="connsiteY1" fmla="*/ 110067 h 172381"/>
              <a:gd name="connsiteX2" fmla="*/ 311150 w 314399"/>
              <a:gd name="connsiteY2" fmla="*/ 165100 h 172381"/>
              <a:gd name="connsiteX3" fmla="*/ 275167 w 314399"/>
              <a:gd name="connsiteY3" fmla="*/ 165100 h 172381"/>
              <a:gd name="connsiteX4" fmla="*/ 162984 w 314399"/>
              <a:gd name="connsiteY4" fmla="*/ 103717 h 172381"/>
              <a:gd name="connsiteX5" fmla="*/ 0 w 314399"/>
              <a:gd name="connsiteY5" fmla="*/ 0 h 17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99" h="172381">
                <a:moveTo>
                  <a:pt x="0" y="0"/>
                </a:moveTo>
                <a:lnTo>
                  <a:pt x="203200" y="110067"/>
                </a:lnTo>
                <a:cubicBezTo>
                  <a:pt x="255058" y="137584"/>
                  <a:pt x="299156" y="155928"/>
                  <a:pt x="311150" y="165100"/>
                </a:cubicBezTo>
                <a:cubicBezTo>
                  <a:pt x="323144" y="174272"/>
                  <a:pt x="299861" y="175330"/>
                  <a:pt x="275167" y="165100"/>
                </a:cubicBezTo>
                <a:cubicBezTo>
                  <a:pt x="250473" y="154870"/>
                  <a:pt x="162984" y="103717"/>
                  <a:pt x="162984" y="10371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917C1D8F-5921-421D-8C0A-7EE268360A54}"/>
              </a:ext>
            </a:extLst>
          </p:cNvPr>
          <p:cNvSpPr/>
          <p:nvPr/>
        </p:nvSpPr>
        <p:spPr>
          <a:xfrm>
            <a:off x="5132904" y="5773972"/>
            <a:ext cx="331538" cy="189495"/>
          </a:xfrm>
          <a:custGeom>
            <a:avLst/>
            <a:gdLst>
              <a:gd name="connsiteX0" fmla="*/ 13 w 331538"/>
              <a:gd name="connsiteY0" fmla="*/ 295 h 189495"/>
              <a:gd name="connsiteX1" fmla="*/ 162996 w 331538"/>
              <a:gd name="connsiteY1" fmla="*/ 82845 h 189495"/>
              <a:gd name="connsiteX2" fmla="*/ 313279 w 331538"/>
              <a:gd name="connsiteY2" fmla="*/ 175978 h 189495"/>
              <a:gd name="connsiteX3" fmla="*/ 313279 w 331538"/>
              <a:gd name="connsiteY3" fmla="*/ 182328 h 189495"/>
              <a:gd name="connsiteX4" fmla="*/ 171463 w 331538"/>
              <a:gd name="connsiteY4" fmla="*/ 112478 h 189495"/>
              <a:gd name="connsiteX5" fmla="*/ 13 w 331538"/>
              <a:gd name="connsiteY5" fmla="*/ 295 h 18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538" h="189495">
                <a:moveTo>
                  <a:pt x="13" y="295"/>
                </a:moveTo>
                <a:cubicBezTo>
                  <a:pt x="-1398" y="-4644"/>
                  <a:pt x="110785" y="53565"/>
                  <a:pt x="162996" y="82845"/>
                </a:cubicBezTo>
                <a:cubicBezTo>
                  <a:pt x="215207" y="112126"/>
                  <a:pt x="288232" y="159398"/>
                  <a:pt x="313279" y="175978"/>
                </a:cubicBezTo>
                <a:cubicBezTo>
                  <a:pt x="338326" y="192559"/>
                  <a:pt x="336915" y="192911"/>
                  <a:pt x="313279" y="182328"/>
                </a:cubicBezTo>
                <a:cubicBezTo>
                  <a:pt x="289643" y="171745"/>
                  <a:pt x="224380" y="137525"/>
                  <a:pt x="171463" y="112478"/>
                </a:cubicBezTo>
                <a:cubicBezTo>
                  <a:pt x="118546" y="87431"/>
                  <a:pt x="1424" y="5234"/>
                  <a:pt x="13" y="29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6506AE88-09B6-4A90-B4F6-33C092FBEC5E}"/>
              </a:ext>
            </a:extLst>
          </p:cNvPr>
          <p:cNvSpPr/>
          <p:nvPr/>
        </p:nvSpPr>
        <p:spPr>
          <a:xfrm>
            <a:off x="5084386" y="5759768"/>
            <a:ext cx="569788" cy="316053"/>
          </a:xfrm>
          <a:custGeom>
            <a:avLst/>
            <a:gdLst>
              <a:gd name="connsiteX0" fmla="*/ 35831 w 569788"/>
              <a:gd name="connsiteY0" fmla="*/ 56832 h 316053"/>
              <a:gd name="connsiteX1" fmla="*/ 346981 w 569788"/>
              <a:gd name="connsiteY1" fmla="*/ 196532 h 316053"/>
              <a:gd name="connsiteX2" fmla="*/ 444347 w 569788"/>
              <a:gd name="connsiteY2" fmla="*/ 270615 h 316053"/>
              <a:gd name="connsiteX3" fmla="*/ 535364 w 569788"/>
              <a:gd name="connsiteY3" fmla="*/ 315065 h 316053"/>
              <a:gd name="connsiteX4" fmla="*/ 569231 w 569788"/>
              <a:gd name="connsiteY4" fmla="*/ 298132 h 316053"/>
              <a:gd name="connsiteX5" fmla="*/ 512081 w 569788"/>
              <a:gd name="connsiteY5" fmla="*/ 260032 h 316053"/>
              <a:gd name="connsiteX6" fmla="*/ 382964 w 569788"/>
              <a:gd name="connsiteY6" fmla="*/ 158432 h 316053"/>
              <a:gd name="connsiteX7" fmla="*/ 44297 w 569788"/>
              <a:gd name="connsiteY7" fmla="*/ 6032 h 316053"/>
              <a:gd name="connsiteX8" fmla="*/ 35831 w 569788"/>
              <a:gd name="connsiteY8" fmla="*/ 56832 h 31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788" h="316053">
                <a:moveTo>
                  <a:pt x="35831" y="56832"/>
                </a:moveTo>
                <a:cubicBezTo>
                  <a:pt x="86278" y="88582"/>
                  <a:pt x="278895" y="160902"/>
                  <a:pt x="346981" y="196532"/>
                </a:cubicBezTo>
                <a:cubicBezTo>
                  <a:pt x="415067" y="232162"/>
                  <a:pt x="412950" y="250860"/>
                  <a:pt x="444347" y="270615"/>
                </a:cubicBezTo>
                <a:cubicBezTo>
                  <a:pt x="475744" y="290370"/>
                  <a:pt x="514550" y="310479"/>
                  <a:pt x="535364" y="315065"/>
                </a:cubicBezTo>
                <a:cubicBezTo>
                  <a:pt x="556178" y="319651"/>
                  <a:pt x="573111" y="307304"/>
                  <a:pt x="569231" y="298132"/>
                </a:cubicBezTo>
                <a:cubicBezTo>
                  <a:pt x="565351" y="288960"/>
                  <a:pt x="543126" y="283315"/>
                  <a:pt x="512081" y="260032"/>
                </a:cubicBezTo>
                <a:cubicBezTo>
                  <a:pt x="481037" y="236749"/>
                  <a:pt x="460928" y="200765"/>
                  <a:pt x="382964" y="158432"/>
                </a:cubicBezTo>
                <a:cubicBezTo>
                  <a:pt x="305000" y="116099"/>
                  <a:pt x="100389" y="27552"/>
                  <a:pt x="44297" y="6032"/>
                </a:cubicBezTo>
                <a:cubicBezTo>
                  <a:pt x="-11795" y="-15488"/>
                  <a:pt x="-14616" y="25082"/>
                  <a:pt x="35831" y="5683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8BCDB204-D396-47B4-8E36-1A34D4510943}"/>
              </a:ext>
            </a:extLst>
          </p:cNvPr>
          <p:cNvSpPr/>
          <p:nvPr/>
        </p:nvSpPr>
        <p:spPr>
          <a:xfrm>
            <a:off x="5838480" y="6152639"/>
            <a:ext cx="157963" cy="86718"/>
          </a:xfrm>
          <a:custGeom>
            <a:avLst/>
            <a:gdLst>
              <a:gd name="connsiteX0" fmla="*/ 1403 w 157963"/>
              <a:gd name="connsiteY0" fmla="*/ 511 h 86718"/>
              <a:gd name="connsiteX1" fmla="*/ 155920 w 157963"/>
              <a:gd name="connsiteY1" fmla="*/ 85178 h 86718"/>
              <a:gd name="connsiteX2" fmla="*/ 83953 w 157963"/>
              <a:gd name="connsiteY2" fmla="*/ 51311 h 86718"/>
              <a:gd name="connsiteX3" fmla="*/ 1403 w 157963"/>
              <a:gd name="connsiteY3" fmla="*/ 511 h 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63" h="86718">
                <a:moveTo>
                  <a:pt x="1403" y="511"/>
                </a:moveTo>
                <a:cubicBezTo>
                  <a:pt x="13398" y="6156"/>
                  <a:pt x="142162" y="76711"/>
                  <a:pt x="155920" y="85178"/>
                </a:cubicBezTo>
                <a:cubicBezTo>
                  <a:pt x="169678" y="93645"/>
                  <a:pt x="110411" y="65069"/>
                  <a:pt x="83953" y="51311"/>
                </a:cubicBezTo>
                <a:cubicBezTo>
                  <a:pt x="57495" y="37553"/>
                  <a:pt x="-10592" y="-5134"/>
                  <a:pt x="1403" y="51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02F0AB03-5622-498B-ADDC-4DE750FBC262}"/>
              </a:ext>
            </a:extLst>
          </p:cNvPr>
          <p:cNvSpPr/>
          <p:nvPr/>
        </p:nvSpPr>
        <p:spPr>
          <a:xfrm>
            <a:off x="5791200" y="6180667"/>
            <a:ext cx="191535" cy="105129"/>
          </a:xfrm>
          <a:custGeom>
            <a:avLst/>
            <a:gdLst>
              <a:gd name="connsiteX0" fmla="*/ 0 w 191535"/>
              <a:gd name="connsiteY0" fmla="*/ 0 h 105129"/>
              <a:gd name="connsiteX1" fmla="*/ 186267 w 191535"/>
              <a:gd name="connsiteY1" fmla="*/ 103716 h 105129"/>
              <a:gd name="connsiteX2" fmla="*/ 137583 w 191535"/>
              <a:gd name="connsiteY2" fmla="*/ 59266 h 105129"/>
              <a:gd name="connsiteX3" fmla="*/ 107950 w 191535"/>
              <a:gd name="connsiteY3" fmla="*/ 46566 h 105129"/>
              <a:gd name="connsiteX4" fmla="*/ 0 w 191535"/>
              <a:gd name="connsiteY4" fmla="*/ 0 h 10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5" h="105129">
                <a:moveTo>
                  <a:pt x="0" y="0"/>
                </a:moveTo>
                <a:cubicBezTo>
                  <a:pt x="81668" y="46919"/>
                  <a:pt x="163337" y="93838"/>
                  <a:pt x="186267" y="103716"/>
                </a:cubicBezTo>
                <a:cubicBezTo>
                  <a:pt x="209197" y="113594"/>
                  <a:pt x="150636" y="68791"/>
                  <a:pt x="137583" y="59266"/>
                </a:cubicBezTo>
                <a:cubicBezTo>
                  <a:pt x="124530" y="49741"/>
                  <a:pt x="107950" y="46566"/>
                  <a:pt x="107950" y="4656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7E1B5038-2A66-4FEE-8345-A158FF86E3D3}"/>
              </a:ext>
            </a:extLst>
          </p:cNvPr>
          <p:cNvSpPr/>
          <p:nvPr/>
        </p:nvSpPr>
        <p:spPr>
          <a:xfrm>
            <a:off x="5166770" y="5743802"/>
            <a:ext cx="443592" cy="648349"/>
          </a:xfrm>
          <a:custGeom>
            <a:avLst/>
            <a:gdLst>
              <a:gd name="connsiteX0" fmla="*/ 442397 w 443592"/>
              <a:gd name="connsiteY0" fmla="*/ 2948 h 648349"/>
              <a:gd name="connsiteX1" fmla="*/ 131247 w 443592"/>
              <a:gd name="connsiteY1" fmla="*/ 474965 h 648349"/>
              <a:gd name="connsiteX2" fmla="*/ 14830 w 443592"/>
              <a:gd name="connsiteY2" fmla="*/ 642181 h 648349"/>
              <a:gd name="connsiteX3" fmla="*/ 25413 w 443592"/>
              <a:gd name="connsiteY3" fmla="*/ 580798 h 648349"/>
              <a:gd name="connsiteX4" fmla="*/ 230730 w 443592"/>
              <a:gd name="connsiteY4" fmla="*/ 288698 h 648349"/>
              <a:gd name="connsiteX5" fmla="*/ 442397 w 443592"/>
              <a:gd name="connsiteY5" fmla="*/ 2948 h 64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592" h="648349">
                <a:moveTo>
                  <a:pt x="442397" y="2948"/>
                </a:moveTo>
                <a:cubicBezTo>
                  <a:pt x="425816" y="33993"/>
                  <a:pt x="202508" y="368426"/>
                  <a:pt x="131247" y="474965"/>
                </a:cubicBezTo>
                <a:cubicBezTo>
                  <a:pt x="59986" y="581504"/>
                  <a:pt x="32469" y="624542"/>
                  <a:pt x="14830" y="642181"/>
                </a:cubicBezTo>
                <a:cubicBezTo>
                  <a:pt x="-2809" y="659820"/>
                  <a:pt x="-10570" y="639712"/>
                  <a:pt x="25413" y="580798"/>
                </a:cubicBezTo>
                <a:cubicBezTo>
                  <a:pt x="61396" y="521884"/>
                  <a:pt x="162644" y="383243"/>
                  <a:pt x="230730" y="288698"/>
                </a:cubicBezTo>
                <a:cubicBezTo>
                  <a:pt x="298816" y="194153"/>
                  <a:pt x="458978" y="-28097"/>
                  <a:pt x="442397" y="294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B0E1659F-BA9C-4DAA-8398-5FA445D2C0E8}"/>
              </a:ext>
            </a:extLst>
          </p:cNvPr>
          <p:cNvSpPr/>
          <p:nvPr/>
        </p:nvSpPr>
        <p:spPr>
          <a:xfrm>
            <a:off x="5351844" y="5410068"/>
            <a:ext cx="381795" cy="574931"/>
          </a:xfrm>
          <a:custGeom>
            <a:avLst/>
            <a:gdLst>
              <a:gd name="connsiteX0" fmla="*/ 363156 w 381795"/>
              <a:gd name="connsiteY0" fmla="*/ 38232 h 574931"/>
              <a:gd name="connsiteX1" fmla="*/ 20256 w 381795"/>
              <a:gd name="connsiteY1" fmla="*/ 552582 h 574931"/>
              <a:gd name="connsiteX2" fmla="*/ 68939 w 381795"/>
              <a:gd name="connsiteY2" fmla="*/ 442515 h 574931"/>
              <a:gd name="connsiteX3" fmla="*/ 310239 w 381795"/>
              <a:gd name="connsiteY3" fmla="*/ 82682 h 574931"/>
              <a:gd name="connsiteX4" fmla="*/ 363156 w 381795"/>
              <a:gd name="connsiteY4" fmla="*/ 38232 h 57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95" h="574931">
                <a:moveTo>
                  <a:pt x="363156" y="38232"/>
                </a:moveTo>
                <a:cubicBezTo>
                  <a:pt x="314825" y="116549"/>
                  <a:pt x="69292" y="485201"/>
                  <a:pt x="20256" y="552582"/>
                </a:cubicBezTo>
                <a:cubicBezTo>
                  <a:pt x="-28780" y="619963"/>
                  <a:pt x="20608" y="520832"/>
                  <a:pt x="68939" y="442515"/>
                </a:cubicBezTo>
                <a:cubicBezTo>
                  <a:pt x="117269" y="364198"/>
                  <a:pt x="264731" y="149710"/>
                  <a:pt x="310239" y="82682"/>
                </a:cubicBezTo>
                <a:cubicBezTo>
                  <a:pt x="355747" y="15654"/>
                  <a:pt x="411487" y="-40085"/>
                  <a:pt x="363156" y="3823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A282AAC8-CA31-4CE5-9E13-66BEB6424FBE}"/>
              </a:ext>
            </a:extLst>
          </p:cNvPr>
          <p:cNvSpPr/>
          <p:nvPr/>
        </p:nvSpPr>
        <p:spPr>
          <a:xfrm>
            <a:off x="5043781" y="5633447"/>
            <a:ext cx="479214" cy="730919"/>
          </a:xfrm>
          <a:custGeom>
            <a:avLst/>
            <a:gdLst>
              <a:gd name="connsiteX0" fmla="*/ 478602 w 479214"/>
              <a:gd name="connsiteY0" fmla="*/ 1120 h 730919"/>
              <a:gd name="connsiteX1" fmla="*/ 156869 w 479214"/>
              <a:gd name="connsiteY1" fmla="*/ 485836 h 730919"/>
              <a:gd name="connsiteX2" fmla="*/ 8702 w 479214"/>
              <a:gd name="connsiteY2" fmla="*/ 714436 h 730919"/>
              <a:gd name="connsiteX3" fmla="*/ 67969 w 479214"/>
              <a:gd name="connsiteY3" fmla="*/ 634003 h 730919"/>
              <a:gd name="connsiteX4" fmla="*/ 478602 w 479214"/>
              <a:gd name="connsiteY4" fmla="*/ 1120 h 73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214" h="730919">
                <a:moveTo>
                  <a:pt x="478602" y="1120"/>
                </a:moveTo>
                <a:cubicBezTo>
                  <a:pt x="493419" y="-23575"/>
                  <a:pt x="235186" y="366950"/>
                  <a:pt x="156869" y="485836"/>
                </a:cubicBezTo>
                <a:cubicBezTo>
                  <a:pt x="78552" y="604722"/>
                  <a:pt x="23519" y="689741"/>
                  <a:pt x="8702" y="714436"/>
                </a:cubicBezTo>
                <a:cubicBezTo>
                  <a:pt x="-6115" y="739131"/>
                  <a:pt x="-10700" y="751831"/>
                  <a:pt x="67969" y="634003"/>
                </a:cubicBezTo>
                <a:cubicBezTo>
                  <a:pt x="146638" y="516175"/>
                  <a:pt x="463785" y="25815"/>
                  <a:pt x="478602" y="112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A0B6F93F-FBBF-4DF3-9AFD-B29B87528213}"/>
              </a:ext>
            </a:extLst>
          </p:cNvPr>
          <p:cNvSpPr/>
          <p:nvPr/>
        </p:nvSpPr>
        <p:spPr>
          <a:xfrm>
            <a:off x="5331829" y="5952934"/>
            <a:ext cx="109265" cy="117431"/>
          </a:xfrm>
          <a:custGeom>
            <a:avLst/>
            <a:gdLst>
              <a:gd name="connsiteX0" fmla="*/ 81546 w 109265"/>
              <a:gd name="connsiteY0" fmla="*/ 1779 h 117431"/>
              <a:gd name="connsiteX1" fmla="*/ 584 w 109265"/>
              <a:gd name="connsiteY1" fmla="*/ 109729 h 117431"/>
              <a:gd name="connsiteX2" fmla="*/ 48209 w 109265"/>
              <a:gd name="connsiteY2" fmla="*/ 101791 h 117431"/>
              <a:gd name="connsiteX3" fmla="*/ 106946 w 109265"/>
              <a:gd name="connsiteY3" fmla="*/ 46229 h 117431"/>
              <a:gd name="connsiteX4" fmla="*/ 81546 w 109265"/>
              <a:gd name="connsiteY4" fmla="*/ 1779 h 1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5" h="117431">
                <a:moveTo>
                  <a:pt x="81546" y="1779"/>
                </a:moveTo>
                <a:cubicBezTo>
                  <a:pt x="63819" y="12362"/>
                  <a:pt x="6140" y="93060"/>
                  <a:pt x="584" y="109729"/>
                </a:cubicBezTo>
                <a:cubicBezTo>
                  <a:pt x="-4972" y="126398"/>
                  <a:pt x="30482" y="112374"/>
                  <a:pt x="48209" y="101791"/>
                </a:cubicBezTo>
                <a:cubicBezTo>
                  <a:pt x="65936" y="91208"/>
                  <a:pt x="98479" y="61839"/>
                  <a:pt x="106946" y="46229"/>
                </a:cubicBezTo>
                <a:cubicBezTo>
                  <a:pt x="115413" y="30619"/>
                  <a:pt x="99273" y="-8804"/>
                  <a:pt x="81546" y="177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F0A6447E-33F1-4BE3-A6A3-316367744C31}"/>
              </a:ext>
            </a:extLst>
          </p:cNvPr>
          <p:cNvSpPr/>
          <p:nvPr/>
        </p:nvSpPr>
        <p:spPr>
          <a:xfrm>
            <a:off x="5096697" y="5867357"/>
            <a:ext cx="280225" cy="277572"/>
          </a:xfrm>
          <a:custGeom>
            <a:avLst/>
            <a:gdLst>
              <a:gd name="connsiteX0" fmla="*/ 280166 w 280225"/>
              <a:gd name="connsiteY0" fmla="*/ 179431 h 277572"/>
              <a:gd name="connsiteX1" fmla="*/ 167453 w 280225"/>
              <a:gd name="connsiteY1" fmla="*/ 263568 h 277572"/>
              <a:gd name="connsiteX2" fmla="*/ 102366 w 280225"/>
              <a:gd name="connsiteY2" fmla="*/ 274681 h 277572"/>
              <a:gd name="connsiteX3" fmla="*/ 24578 w 280225"/>
              <a:gd name="connsiteY3" fmla="*/ 233406 h 277572"/>
              <a:gd name="connsiteX4" fmla="*/ 766 w 280225"/>
              <a:gd name="connsiteY4" fmla="*/ 142918 h 277572"/>
              <a:gd name="connsiteX5" fmla="*/ 7116 w 280225"/>
              <a:gd name="connsiteY5" fmla="*/ 43 h 277572"/>
              <a:gd name="connsiteX6" fmla="*/ 19816 w 280225"/>
              <a:gd name="connsiteY6" fmla="*/ 128631 h 277572"/>
              <a:gd name="connsiteX7" fmla="*/ 42041 w 280225"/>
              <a:gd name="connsiteY7" fmla="*/ 206418 h 277572"/>
              <a:gd name="connsiteX8" fmla="*/ 107128 w 280225"/>
              <a:gd name="connsiteY8" fmla="*/ 250868 h 277572"/>
              <a:gd name="connsiteX9" fmla="*/ 151578 w 280225"/>
              <a:gd name="connsiteY9" fmla="*/ 249281 h 277572"/>
              <a:gd name="connsiteX10" fmla="*/ 280166 w 280225"/>
              <a:gd name="connsiteY10" fmla="*/ 179431 h 2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5" h="277572">
                <a:moveTo>
                  <a:pt x="280166" y="179431"/>
                </a:moveTo>
                <a:cubicBezTo>
                  <a:pt x="282812" y="181812"/>
                  <a:pt x="197086" y="247693"/>
                  <a:pt x="167453" y="263568"/>
                </a:cubicBezTo>
                <a:cubicBezTo>
                  <a:pt x="137820" y="279443"/>
                  <a:pt x="126178" y="279708"/>
                  <a:pt x="102366" y="274681"/>
                </a:cubicBezTo>
                <a:cubicBezTo>
                  <a:pt x="78554" y="269654"/>
                  <a:pt x="41511" y="255366"/>
                  <a:pt x="24578" y="233406"/>
                </a:cubicBezTo>
                <a:cubicBezTo>
                  <a:pt x="7645" y="211446"/>
                  <a:pt x="3676" y="181812"/>
                  <a:pt x="766" y="142918"/>
                </a:cubicBezTo>
                <a:cubicBezTo>
                  <a:pt x="-2144" y="104024"/>
                  <a:pt x="3941" y="2424"/>
                  <a:pt x="7116" y="43"/>
                </a:cubicBezTo>
                <a:cubicBezTo>
                  <a:pt x="10291" y="-2338"/>
                  <a:pt x="13995" y="94235"/>
                  <a:pt x="19816" y="128631"/>
                </a:cubicBezTo>
                <a:cubicBezTo>
                  <a:pt x="25637" y="163027"/>
                  <a:pt x="27489" y="186045"/>
                  <a:pt x="42041" y="206418"/>
                </a:cubicBezTo>
                <a:cubicBezTo>
                  <a:pt x="56593" y="226791"/>
                  <a:pt x="88872" y="243724"/>
                  <a:pt x="107128" y="250868"/>
                </a:cubicBezTo>
                <a:cubicBezTo>
                  <a:pt x="125384" y="258012"/>
                  <a:pt x="126178" y="258277"/>
                  <a:pt x="151578" y="249281"/>
                </a:cubicBezTo>
                <a:cubicBezTo>
                  <a:pt x="176978" y="240285"/>
                  <a:pt x="277520" y="177050"/>
                  <a:pt x="280166" y="17943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BCA5F11F-950A-402E-98BA-2F26A7588683}"/>
              </a:ext>
            </a:extLst>
          </p:cNvPr>
          <p:cNvSpPr/>
          <p:nvPr/>
        </p:nvSpPr>
        <p:spPr>
          <a:xfrm>
            <a:off x="5133671" y="5814855"/>
            <a:ext cx="256654" cy="345186"/>
          </a:xfrm>
          <a:custGeom>
            <a:avLst/>
            <a:gdLst>
              <a:gd name="connsiteX0" fmla="*/ 304 w 256654"/>
              <a:gd name="connsiteY0" fmla="*/ 158 h 345186"/>
              <a:gd name="connsiteX1" fmla="*/ 66979 w 256654"/>
              <a:gd name="connsiteY1" fmla="*/ 231933 h 345186"/>
              <a:gd name="connsiteX2" fmla="*/ 114604 w 256654"/>
              <a:gd name="connsiteY2" fmla="*/ 311308 h 345186"/>
              <a:gd name="connsiteX3" fmla="*/ 186042 w 256654"/>
              <a:gd name="connsiteY3" fmla="*/ 344645 h 345186"/>
              <a:gd name="connsiteX4" fmla="*/ 254304 w 256654"/>
              <a:gd name="connsiteY4" fmla="*/ 287495 h 345186"/>
              <a:gd name="connsiteX5" fmla="*/ 233667 w 256654"/>
              <a:gd name="connsiteY5" fmla="*/ 312895 h 345186"/>
              <a:gd name="connsiteX6" fmla="*/ 163817 w 256654"/>
              <a:gd name="connsiteY6" fmla="*/ 331945 h 345186"/>
              <a:gd name="connsiteX7" fmla="*/ 95554 w 256654"/>
              <a:gd name="connsiteY7" fmla="*/ 270033 h 345186"/>
              <a:gd name="connsiteX8" fmla="*/ 304 w 256654"/>
              <a:gd name="connsiteY8" fmla="*/ 158 h 3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654" h="345186">
                <a:moveTo>
                  <a:pt x="304" y="158"/>
                </a:moveTo>
                <a:cubicBezTo>
                  <a:pt x="-4458" y="-6192"/>
                  <a:pt x="47929" y="180075"/>
                  <a:pt x="66979" y="231933"/>
                </a:cubicBezTo>
                <a:cubicBezTo>
                  <a:pt x="86029" y="283791"/>
                  <a:pt x="94760" y="292523"/>
                  <a:pt x="114604" y="311308"/>
                </a:cubicBezTo>
                <a:cubicBezTo>
                  <a:pt x="134448" y="330093"/>
                  <a:pt x="162759" y="348614"/>
                  <a:pt x="186042" y="344645"/>
                </a:cubicBezTo>
                <a:cubicBezTo>
                  <a:pt x="209325" y="340676"/>
                  <a:pt x="246367" y="292787"/>
                  <a:pt x="254304" y="287495"/>
                </a:cubicBezTo>
                <a:cubicBezTo>
                  <a:pt x="262241" y="282203"/>
                  <a:pt x="248748" y="305487"/>
                  <a:pt x="233667" y="312895"/>
                </a:cubicBezTo>
                <a:cubicBezTo>
                  <a:pt x="218586" y="320303"/>
                  <a:pt x="186836" y="339089"/>
                  <a:pt x="163817" y="331945"/>
                </a:cubicBezTo>
                <a:cubicBezTo>
                  <a:pt x="140798" y="324801"/>
                  <a:pt x="120689" y="321891"/>
                  <a:pt x="95554" y="270033"/>
                </a:cubicBezTo>
                <a:cubicBezTo>
                  <a:pt x="70419" y="218175"/>
                  <a:pt x="5066" y="6508"/>
                  <a:pt x="304" y="15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22F982B2-F75C-4DAB-AB52-38DCF5D6A4AD}"/>
              </a:ext>
            </a:extLst>
          </p:cNvPr>
          <p:cNvSpPr/>
          <p:nvPr/>
        </p:nvSpPr>
        <p:spPr>
          <a:xfrm>
            <a:off x="5122548" y="5800643"/>
            <a:ext cx="299461" cy="379685"/>
          </a:xfrm>
          <a:custGeom>
            <a:avLst/>
            <a:gdLst>
              <a:gd name="connsiteX0" fmla="*/ 315 w 299461"/>
              <a:gd name="connsiteY0" fmla="*/ 82 h 379685"/>
              <a:gd name="connsiteX1" fmla="*/ 51115 w 299461"/>
              <a:gd name="connsiteY1" fmla="*/ 212807 h 379685"/>
              <a:gd name="connsiteX2" fmla="*/ 122552 w 299461"/>
              <a:gd name="connsiteY2" fmla="*/ 342982 h 379685"/>
              <a:gd name="connsiteX3" fmla="*/ 220977 w 299461"/>
              <a:gd name="connsiteY3" fmla="*/ 379495 h 379685"/>
              <a:gd name="connsiteX4" fmla="*/ 262252 w 299461"/>
              <a:gd name="connsiteY4" fmla="*/ 354095 h 379685"/>
              <a:gd name="connsiteX5" fmla="*/ 298765 w 299461"/>
              <a:gd name="connsiteY5" fmla="*/ 287420 h 379685"/>
              <a:gd name="connsiteX6" fmla="*/ 228915 w 299461"/>
              <a:gd name="connsiteY6" fmla="*/ 365207 h 379685"/>
              <a:gd name="connsiteX7" fmla="*/ 160652 w 299461"/>
              <a:gd name="connsiteY7" fmla="*/ 360445 h 379685"/>
              <a:gd name="connsiteX8" fmla="*/ 74927 w 299461"/>
              <a:gd name="connsiteY8" fmla="*/ 238207 h 379685"/>
              <a:gd name="connsiteX9" fmla="*/ 315 w 299461"/>
              <a:gd name="connsiteY9" fmla="*/ 82 h 3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461" h="379685">
                <a:moveTo>
                  <a:pt x="315" y="82"/>
                </a:moveTo>
                <a:cubicBezTo>
                  <a:pt x="-3654" y="-4151"/>
                  <a:pt x="30742" y="155657"/>
                  <a:pt x="51115" y="212807"/>
                </a:cubicBezTo>
                <a:cubicBezTo>
                  <a:pt x="71488" y="269957"/>
                  <a:pt x="94242" y="315201"/>
                  <a:pt x="122552" y="342982"/>
                </a:cubicBezTo>
                <a:cubicBezTo>
                  <a:pt x="150862" y="370763"/>
                  <a:pt x="197694" y="377643"/>
                  <a:pt x="220977" y="379495"/>
                </a:cubicBezTo>
                <a:cubicBezTo>
                  <a:pt x="244260" y="381347"/>
                  <a:pt x="249287" y="369441"/>
                  <a:pt x="262252" y="354095"/>
                </a:cubicBezTo>
                <a:cubicBezTo>
                  <a:pt x="275217" y="338749"/>
                  <a:pt x="304321" y="285568"/>
                  <a:pt x="298765" y="287420"/>
                </a:cubicBezTo>
                <a:cubicBezTo>
                  <a:pt x="293209" y="289272"/>
                  <a:pt x="251934" y="353036"/>
                  <a:pt x="228915" y="365207"/>
                </a:cubicBezTo>
                <a:cubicBezTo>
                  <a:pt x="205896" y="377378"/>
                  <a:pt x="186317" y="381612"/>
                  <a:pt x="160652" y="360445"/>
                </a:cubicBezTo>
                <a:cubicBezTo>
                  <a:pt x="134987" y="339278"/>
                  <a:pt x="101121" y="293769"/>
                  <a:pt x="74927" y="238207"/>
                </a:cubicBezTo>
                <a:cubicBezTo>
                  <a:pt x="48733" y="182645"/>
                  <a:pt x="4284" y="4315"/>
                  <a:pt x="315" y="8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D8C40C1D-E41E-4B3B-B203-D0D8236AAC31}"/>
              </a:ext>
            </a:extLst>
          </p:cNvPr>
          <p:cNvSpPr/>
          <p:nvPr/>
        </p:nvSpPr>
        <p:spPr>
          <a:xfrm>
            <a:off x="5069680" y="5964026"/>
            <a:ext cx="331975" cy="97824"/>
          </a:xfrm>
          <a:custGeom>
            <a:avLst/>
            <a:gdLst>
              <a:gd name="connsiteX0" fmla="*/ 330995 w 331975"/>
              <a:gd name="connsiteY0" fmla="*/ 212 h 97824"/>
              <a:gd name="connsiteX1" fmla="*/ 191295 w 331975"/>
              <a:gd name="connsiteY1" fmla="*/ 82762 h 97824"/>
              <a:gd name="connsiteX2" fmla="*/ 115095 w 331975"/>
              <a:gd name="connsiteY2" fmla="*/ 95462 h 97824"/>
              <a:gd name="connsiteX3" fmla="*/ 795 w 331975"/>
              <a:gd name="connsiteY3" fmla="*/ 54187 h 97824"/>
              <a:gd name="connsiteX4" fmla="*/ 177008 w 331975"/>
              <a:gd name="connsiteY4" fmla="*/ 77999 h 97824"/>
              <a:gd name="connsiteX5" fmla="*/ 251620 w 331975"/>
              <a:gd name="connsiteY5" fmla="*/ 60537 h 97824"/>
              <a:gd name="connsiteX6" fmla="*/ 330995 w 331975"/>
              <a:gd name="connsiteY6" fmla="*/ 212 h 9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975" h="97824">
                <a:moveTo>
                  <a:pt x="330995" y="212"/>
                </a:moveTo>
                <a:cubicBezTo>
                  <a:pt x="320941" y="3916"/>
                  <a:pt x="227278" y="66887"/>
                  <a:pt x="191295" y="82762"/>
                </a:cubicBezTo>
                <a:cubicBezTo>
                  <a:pt x="155312" y="98637"/>
                  <a:pt x="146845" y="100224"/>
                  <a:pt x="115095" y="95462"/>
                </a:cubicBezTo>
                <a:cubicBezTo>
                  <a:pt x="83345" y="90700"/>
                  <a:pt x="-9524" y="57097"/>
                  <a:pt x="795" y="54187"/>
                </a:cubicBezTo>
                <a:cubicBezTo>
                  <a:pt x="11114" y="51277"/>
                  <a:pt x="135204" y="76941"/>
                  <a:pt x="177008" y="77999"/>
                </a:cubicBezTo>
                <a:cubicBezTo>
                  <a:pt x="218812" y="79057"/>
                  <a:pt x="232306" y="78793"/>
                  <a:pt x="251620" y="60537"/>
                </a:cubicBezTo>
                <a:cubicBezTo>
                  <a:pt x="270934" y="42281"/>
                  <a:pt x="341049" y="-3492"/>
                  <a:pt x="330995" y="21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07B5EE73-6EE2-499F-BFB8-86B9FCAF3067}"/>
              </a:ext>
            </a:extLst>
          </p:cNvPr>
          <p:cNvSpPr/>
          <p:nvPr/>
        </p:nvSpPr>
        <p:spPr>
          <a:xfrm>
            <a:off x="5259281" y="5900814"/>
            <a:ext cx="179559" cy="138209"/>
          </a:xfrm>
          <a:custGeom>
            <a:avLst/>
            <a:gdLst>
              <a:gd name="connsiteX0" fmla="*/ 135044 w 179559"/>
              <a:gd name="connsiteY0" fmla="*/ 1511 h 138209"/>
              <a:gd name="connsiteX1" fmla="*/ 68369 w 179559"/>
              <a:gd name="connsiteY1" fmla="*/ 99936 h 138209"/>
              <a:gd name="connsiteX2" fmla="*/ 1694 w 179559"/>
              <a:gd name="connsiteY2" fmla="*/ 138036 h 138209"/>
              <a:gd name="connsiteX3" fmla="*/ 141394 w 179559"/>
              <a:gd name="connsiteY3" fmla="*/ 87236 h 138209"/>
              <a:gd name="connsiteX4" fmla="*/ 179494 w 179559"/>
              <a:gd name="connsiteY4" fmla="*/ 42786 h 138209"/>
              <a:gd name="connsiteX5" fmla="*/ 135044 w 179559"/>
              <a:gd name="connsiteY5" fmla="*/ 1511 h 13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59" h="138209">
                <a:moveTo>
                  <a:pt x="135044" y="1511"/>
                </a:moveTo>
                <a:cubicBezTo>
                  <a:pt x="116523" y="11036"/>
                  <a:pt x="90594" y="77182"/>
                  <a:pt x="68369" y="99936"/>
                </a:cubicBezTo>
                <a:cubicBezTo>
                  <a:pt x="46144" y="122690"/>
                  <a:pt x="-10477" y="140153"/>
                  <a:pt x="1694" y="138036"/>
                </a:cubicBezTo>
                <a:cubicBezTo>
                  <a:pt x="13865" y="135919"/>
                  <a:pt x="111761" y="103111"/>
                  <a:pt x="141394" y="87236"/>
                </a:cubicBezTo>
                <a:cubicBezTo>
                  <a:pt x="171027" y="71361"/>
                  <a:pt x="177907" y="55486"/>
                  <a:pt x="179494" y="42786"/>
                </a:cubicBezTo>
                <a:cubicBezTo>
                  <a:pt x="181081" y="30086"/>
                  <a:pt x="153565" y="-8014"/>
                  <a:pt x="135044" y="151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D283EECF-30D6-4044-BD96-F1A0C26F109C}"/>
              </a:ext>
            </a:extLst>
          </p:cNvPr>
          <p:cNvSpPr/>
          <p:nvPr/>
        </p:nvSpPr>
        <p:spPr>
          <a:xfrm>
            <a:off x="5052004" y="5930538"/>
            <a:ext cx="324297" cy="494222"/>
          </a:xfrm>
          <a:custGeom>
            <a:avLst/>
            <a:gdLst>
              <a:gd name="connsiteX0" fmla="*/ 323271 w 324297"/>
              <a:gd name="connsiteY0" fmla="*/ 1950 h 494222"/>
              <a:gd name="connsiteX1" fmla="*/ 172459 w 324297"/>
              <a:gd name="connsiteY1" fmla="*/ 235312 h 494222"/>
              <a:gd name="connsiteX2" fmla="*/ 50221 w 324297"/>
              <a:gd name="connsiteY2" fmla="*/ 425812 h 494222"/>
              <a:gd name="connsiteX3" fmla="*/ 1009 w 324297"/>
              <a:gd name="connsiteY3" fmla="*/ 494075 h 494222"/>
              <a:gd name="connsiteX4" fmla="*/ 21646 w 324297"/>
              <a:gd name="connsiteY4" fmla="*/ 441687 h 494222"/>
              <a:gd name="connsiteX5" fmla="*/ 75621 w 324297"/>
              <a:gd name="connsiteY5" fmla="*/ 365487 h 494222"/>
              <a:gd name="connsiteX6" fmla="*/ 231196 w 324297"/>
              <a:gd name="connsiteY6" fmla="*/ 136887 h 494222"/>
              <a:gd name="connsiteX7" fmla="*/ 323271 w 324297"/>
              <a:gd name="connsiteY7" fmla="*/ 1950 h 49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97" h="494222">
                <a:moveTo>
                  <a:pt x="323271" y="1950"/>
                </a:moveTo>
                <a:cubicBezTo>
                  <a:pt x="313482" y="18354"/>
                  <a:pt x="172459" y="235312"/>
                  <a:pt x="172459" y="235312"/>
                </a:cubicBezTo>
                <a:cubicBezTo>
                  <a:pt x="126951" y="305956"/>
                  <a:pt x="78796" y="382685"/>
                  <a:pt x="50221" y="425812"/>
                </a:cubicBezTo>
                <a:cubicBezTo>
                  <a:pt x="21646" y="468939"/>
                  <a:pt x="5771" y="491429"/>
                  <a:pt x="1009" y="494075"/>
                </a:cubicBezTo>
                <a:cubicBezTo>
                  <a:pt x="-3753" y="496721"/>
                  <a:pt x="9211" y="463118"/>
                  <a:pt x="21646" y="441687"/>
                </a:cubicBezTo>
                <a:cubicBezTo>
                  <a:pt x="34081" y="420256"/>
                  <a:pt x="40696" y="416287"/>
                  <a:pt x="75621" y="365487"/>
                </a:cubicBezTo>
                <a:cubicBezTo>
                  <a:pt x="110546" y="314687"/>
                  <a:pt x="191773" y="197476"/>
                  <a:pt x="231196" y="136887"/>
                </a:cubicBezTo>
                <a:cubicBezTo>
                  <a:pt x="270619" y="76298"/>
                  <a:pt x="333060" y="-14454"/>
                  <a:pt x="323271" y="195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469F023A-14E0-4A37-8019-8B02E03E3D87}"/>
              </a:ext>
            </a:extLst>
          </p:cNvPr>
          <p:cNvSpPr/>
          <p:nvPr/>
        </p:nvSpPr>
        <p:spPr>
          <a:xfrm>
            <a:off x="5043195" y="6034049"/>
            <a:ext cx="314623" cy="468599"/>
          </a:xfrm>
          <a:custGeom>
            <a:avLst/>
            <a:gdLst>
              <a:gd name="connsiteX0" fmla="*/ 314618 w 314623"/>
              <a:gd name="connsiteY0" fmla="*/ 39 h 468599"/>
              <a:gd name="connsiteX1" fmla="*/ 30455 w 314623"/>
              <a:gd name="connsiteY1" fmla="*/ 428664 h 468599"/>
              <a:gd name="connsiteX2" fmla="*/ 38393 w 314623"/>
              <a:gd name="connsiteY2" fmla="*/ 403264 h 468599"/>
              <a:gd name="connsiteX3" fmla="*/ 314618 w 314623"/>
              <a:gd name="connsiteY3" fmla="*/ 39 h 46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623" h="468599">
                <a:moveTo>
                  <a:pt x="314618" y="39"/>
                </a:moveTo>
                <a:cubicBezTo>
                  <a:pt x="313295" y="4272"/>
                  <a:pt x="76493" y="361460"/>
                  <a:pt x="30455" y="428664"/>
                </a:cubicBezTo>
                <a:cubicBezTo>
                  <a:pt x="-15583" y="495868"/>
                  <a:pt x="-6586" y="472056"/>
                  <a:pt x="38393" y="403264"/>
                </a:cubicBezTo>
                <a:cubicBezTo>
                  <a:pt x="83372" y="334472"/>
                  <a:pt x="315941" y="-4194"/>
                  <a:pt x="314618" y="3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122FA8E9-F31F-4775-89DE-A74BDD3AC0AA}"/>
              </a:ext>
            </a:extLst>
          </p:cNvPr>
          <p:cNvSpPr/>
          <p:nvPr/>
        </p:nvSpPr>
        <p:spPr>
          <a:xfrm>
            <a:off x="5109526" y="6338667"/>
            <a:ext cx="97501" cy="187022"/>
          </a:xfrm>
          <a:custGeom>
            <a:avLst/>
            <a:gdLst>
              <a:gd name="connsiteX0" fmla="*/ 97474 w 97501"/>
              <a:gd name="connsiteY0" fmla="*/ 221 h 187022"/>
              <a:gd name="connsiteX1" fmla="*/ 16512 w 97501"/>
              <a:gd name="connsiteY1" fmla="*/ 162146 h 187022"/>
              <a:gd name="connsiteX2" fmla="*/ 5399 w 97501"/>
              <a:gd name="connsiteY2" fmla="*/ 185958 h 187022"/>
              <a:gd name="connsiteX3" fmla="*/ 3812 w 97501"/>
              <a:gd name="connsiteY3" fmla="*/ 157383 h 187022"/>
              <a:gd name="connsiteX4" fmla="*/ 6987 w 97501"/>
              <a:gd name="connsiteY4" fmla="*/ 127221 h 187022"/>
              <a:gd name="connsiteX5" fmla="*/ 97474 w 97501"/>
              <a:gd name="connsiteY5" fmla="*/ 221 h 18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01" h="187022">
                <a:moveTo>
                  <a:pt x="97474" y="221"/>
                </a:moveTo>
                <a:cubicBezTo>
                  <a:pt x="99062" y="6042"/>
                  <a:pt x="31858" y="131190"/>
                  <a:pt x="16512" y="162146"/>
                </a:cubicBezTo>
                <a:cubicBezTo>
                  <a:pt x="1166" y="193102"/>
                  <a:pt x="7516" y="186752"/>
                  <a:pt x="5399" y="185958"/>
                </a:cubicBezTo>
                <a:cubicBezTo>
                  <a:pt x="3282" y="185164"/>
                  <a:pt x="3547" y="167172"/>
                  <a:pt x="3812" y="157383"/>
                </a:cubicBezTo>
                <a:cubicBezTo>
                  <a:pt x="4077" y="147594"/>
                  <a:pt x="-6771" y="149181"/>
                  <a:pt x="6987" y="127221"/>
                </a:cubicBezTo>
                <a:cubicBezTo>
                  <a:pt x="20745" y="105261"/>
                  <a:pt x="95886" y="-5600"/>
                  <a:pt x="97474" y="22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11BF80B6-F77D-4316-BB68-BB1A5AE41391}"/>
              </a:ext>
            </a:extLst>
          </p:cNvPr>
          <p:cNvSpPr/>
          <p:nvPr/>
        </p:nvSpPr>
        <p:spPr>
          <a:xfrm>
            <a:off x="5084662" y="6530582"/>
            <a:ext cx="122414" cy="113595"/>
          </a:xfrm>
          <a:custGeom>
            <a:avLst/>
            <a:gdLst>
              <a:gd name="connsiteX0" fmla="*/ 122338 w 122414"/>
              <a:gd name="connsiteY0" fmla="*/ 35318 h 113595"/>
              <a:gd name="connsiteX1" fmla="*/ 55663 w 122414"/>
              <a:gd name="connsiteY1" fmla="*/ 393 h 113595"/>
              <a:gd name="connsiteX2" fmla="*/ 101 w 122414"/>
              <a:gd name="connsiteY2" fmla="*/ 62306 h 113595"/>
              <a:gd name="connsiteX3" fmla="*/ 41376 w 122414"/>
              <a:gd name="connsiteY3" fmla="*/ 113106 h 113595"/>
              <a:gd name="connsiteX4" fmla="*/ 20738 w 122414"/>
              <a:gd name="connsiteY4" fmla="*/ 86118 h 113595"/>
              <a:gd name="connsiteX5" fmla="*/ 22326 w 122414"/>
              <a:gd name="connsiteY5" fmla="*/ 54368 h 113595"/>
              <a:gd name="connsiteX6" fmla="*/ 68363 w 122414"/>
              <a:gd name="connsiteY6" fmla="*/ 24206 h 113595"/>
              <a:gd name="connsiteX7" fmla="*/ 122338 w 122414"/>
              <a:gd name="connsiteY7" fmla="*/ 35318 h 11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14" h="113595">
                <a:moveTo>
                  <a:pt x="122338" y="35318"/>
                </a:moveTo>
                <a:cubicBezTo>
                  <a:pt x="120221" y="31349"/>
                  <a:pt x="76036" y="-4105"/>
                  <a:pt x="55663" y="393"/>
                </a:cubicBezTo>
                <a:cubicBezTo>
                  <a:pt x="35290" y="4891"/>
                  <a:pt x="2482" y="43521"/>
                  <a:pt x="101" y="62306"/>
                </a:cubicBezTo>
                <a:cubicBezTo>
                  <a:pt x="-2280" y="81092"/>
                  <a:pt x="37937" y="109137"/>
                  <a:pt x="41376" y="113106"/>
                </a:cubicBezTo>
                <a:cubicBezTo>
                  <a:pt x="44815" y="117075"/>
                  <a:pt x="23913" y="95908"/>
                  <a:pt x="20738" y="86118"/>
                </a:cubicBezTo>
                <a:cubicBezTo>
                  <a:pt x="17563" y="76328"/>
                  <a:pt x="14389" y="64687"/>
                  <a:pt x="22326" y="54368"/>
                </a:cubicBezTo>
                <a:cubicBezTo>
                  <a:pt x="30263" y="44049"/>
                  <a:pt x="54869" y="30027"/>
                  <a:pt x="68363" y="24206"/>
                </a:cubicBezTo>
                <a:cubicBezTo>
                  <a:pt x="81857" y="18385"/>
                  <a:pt x="124455" y="39287"/>
                  <a:pt x="122338" y="3531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8F433B84-E757-4AF3-9303-B3B0E829982E}"/>
              </a:ext>
            </a:extLst>
          </p:cNvPr>
          <p:cNvSpPr/>
          <p:nvPr/>
        </p:nvSpPr>
        <p:spPr>
          <a:xfrm>
            <a:off x="5046609" y="6517285"/>
            <a:ext cx="103434" cy="154985"/>
          </a:xfrm>
          <a:custGeom>
            <a:avLst/>
            <a:gdLst>
              <a:gd name="connsiteX0" fmla="*/ 103241 w 103434"/>
              <a:gd name="connsiteY0" fmla="*/ 990 h 154985"/>
              <a:gd name="connsiteX1" fmla="*/ 46091 w 103434"/>
              <a:gd name="connsiteY1" fmla="*/ 64490 h 154985"/>
              <a:gd name="connsiteX2" fmla="*/ 54 w 103434"/>
              <a:gd name="connsiteY2" fmla="*/ 154978 h 154985"/>
              <a:gd name="connsiteX3" fmla="*/ 36566 w 103434"/>
              <a:gd name="connsiteY3" fmla="*/ 59728 h 154985"/>
              <a:gd name="connsiteX4" fmla="*/ 25454 w 103434"/>
              <a:gd name="connsiteY4" fmla="*/ 27978 h 154985"/>
              <a:gd name="connsiteX5" fmla="*/ 103241 w 103434"/>
              <a:gd name="connsiteY5" fmla="*/ 990 h 15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4" h="154985">
                <a:moveTo>
                  <a:pt x="103241" y="990"/>
                </a:moveTo>
                <a:cubicBezTo>
                  <a:pt x="106680" y="7075"/>
                  <a:pt x="63289" y="38825"/>
                  <a:pt x="46091" y="64490"/>
                </a:cubicBezTo>
                <a:cubicBezTo>
                  <a:pt x="28893" y="90155"/>
                  <a:pt x="1641" y="155772"/>
                  <a:pt x="54" y="154978"/>
                </a:cubicBezTo>
                <a:cubicBezTo>
                  <a:pt x="-1534" y="154184"/>
                  <a:pt x="32333" y="80895"/>
                  <a:pt x="36566" y="59728"/>
                </a:cubicBezTo>
                <a:cubicBezTo>
                  <a:pt x="40799" y="38561"/>
                  <a:pt x="15400" y="37503"/>
                  <a:pt x="25454" y="27978"/>
                </a:cubicBezTo>
                <a:cubicBezTo>
                  <a:pt x="35508" y="18453"/>
                  <a:pt x="99802" y="-5095"/>
                  <a:pt x="103241" y="99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9AF01458-D6EF-4436-BCF8-853FD439F061}"/>
              </a:ext>
            </a:extLst>
          </p:cNvPr>
          <p:cNvSpPr/>
          <p:nvPr/>
        </p:nvSpPr>
        <p:spPr>
          <a:xfrm>
            <a:off x="4660841" y="6430954"/>
            <a:ext cx="130700" cy="119492"/>
          </a:xfrm>
          <a:custGeom>
            <a:avLst/>
            <a:gdLst>
              <a:gd name="connsiteX0" fmla="*/ 125472 w 130700"/>
              <a:gd name="connsiteY0" fmla="*/ 9 h 119492"/>
              <a:gd name="connsiteX1" fmla="*/ 25459 w 130700"/>
              <a:gd name="connsiteY1" fmla="*/ 65096 h 119492"/>
              <a:gd name="connsiteX2" fmla="*/ 42922 w 130700"/>
              <a:gd name="connsiteY2" fmla="*/ 92084 h 119492"/>
              <a:gd name="connsiteX3" fmla="*/ 130234 w 130700"/>
              <a:gd name="connsiteY3" fmla="*/ 119071 h 119492"/>
              <a:gd name="connsiteX4" fmla="*/ 59 w 130700"/>
              <a:gd name="connsiteY4" fmla="*/ 69859 h 119492"/>
              <a:gd name="connsiteX5" fmla="*/ 125472 w 130700"/>
              <a:gd name="connsiteY5" fmla="*/ 9 h 1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00" h="119492">
                <a:moveTo>
                  <a:pt x="125472" y="9"/>
                </a:moveTo>
                <a:cubicBezTo>
                  <a:pt x="129705" y="-785"/>
                  <a:pt x="39217" y="49750"/>
                  <a:pt x="25459" y="65096"/>
                </a:cubicBezTo>
                <a:cubicBezTo>
                  <a:pt x="11701" y="80442"/>
                  <a:pt x="25459" y="83088"/>
                  <a:pt x="42922" y="92084"/>
                </a:cubicBezTo>
                <a:cubicBezTo>
                  <a:pt x="60384" y="101080"/>
                  <a:pt x="137378" y="122775"/>
                  <a:pt x="130234" y="119071"/>
                </a:cubicBezTo>
                <a:cubicBezTo>
                  <a:pt x="123090" y="115367"/>
                  <a:pt x="3234" y="87851"/>
                  <a:pt x="59" y="69859"/>
                </a:cubicBezTo>
                <a:cubicBezTo>
                  <a:pt x="-3116" y="51867"/>
                  <a:pt x="121239" y="803"/>
                  <a:pt x="125472" y="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9BDC573D-8AA0-4B2C-9899-6C9EE1283169}"/>
              </a:ext>
            </a:extLst>
          </p:cNvPr>
          <p:cNvSpPr/>
          <p:nvPr/>
        </p:nvSpPr>
        <p:spPr>
          <a:xfrm>
            <a:off x="4449650" y="6252832"/>
            <a:ext cx="112843" cy="84795"/>
          </a:xfrm>
          <a:custGeom>
            <a:avLst/>
            <a:gdLst>
              <a:gd name="connsiteX0" fmla="*/ 113 w 112843"/>
              <a:gd name="connsiteY0" fmla="*/ 331 h 84795"/>
              <a:gd name="connsiteX1" fmla="*/ 17575 w 112843"/>
              <a:gd name="connsiteY1" fmla="*/ 76531 h 84795"/>
              <a:gd name="connsiteX2" fmla="*/ 73138 w 112843"/>
              <a:gd name="connsiteY2" fmla="*/ 79706 h 84795"/>
              <a:gd name="connsiteX3" fmla="*/ 112825 w 112843"/>
              <a:gd name="connsiteY3" fmla="*/ 49543 h 84795"/>
              <a:gd name="connsiteX4" fmla="*/ 68375 w 112843"/>
              <a:gd name="connsiteY4" fmla="*/ 73356 h 84795"/>
              <a:gd name="connsiteX5" fmla="*/ 41388 w 112843"/>
              <a:gd name="connsiteY5" fmla="*/ 74943 h 84795"/>
              <a:gd name="connsiteX6" fmla="*/ 23925 w 112843"/>
              <a:gd name="connsiteY6" fmla="*/ 49543 h 84795"/>
              <a:gd name="connsiteX7" fmla="*/ 113 w 112843"/>
              <a:gd name="connsiteY7" fmla="*/ 331 h 8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843" h="84795">
                <a:moveTo>
                  <a:pt x="113" y="331"/>
                </a:moveTo>
                <a:cubicBezTo>
                  <a:pt x="-945" y="4829"/>
                  <a:pt x="5404" y="63302"/>
                  <a:pt x="17575" y="76531"/>
                </a:cubicBezTo>
                <a:cubicBezTo>
                  <a:pt x="29746" y="89760"/>
                  <a:pt x="57263" y="84204"/>
                  <a:pt x="73138" y="79706"/>
                </a:cubicBezTo>
                <a:cubicBezTo>
                  <a:pt x="89013" y="75208"/>
                  <a:pt x="113619" y="50601"/>
                  <a:pt x="112825" y="49543"/>
                </a:cubicBezTo>
                <a:cubicBezTo>
                  <a:pt x="112031" y="48485"/>
                  <a:pt x="80281" y="69123"/>
                  <a:pt x="68375" y="73356"/>
                </a:cubicBezTo>
                <a:cubicBezTo>
                  <a:pt x="56469" y="77589"/>
                  <a:pt x="48796" y="78912"/>
                  <a:pt x="41388" y="74943"/>
                </a:cubicBezTo>
                <a:cubicBezTo>
                  <a:pt x="33980" y="70974"/>
                  <a:pt x="27894" y="60655"/>
                  <a:pt x="23925" y="49543"/>
                </a:cubicBezTo>
                <a:cubicBezTo>
                  <a:pt x="19956" y="38431"/>
                  <a:pt x="1171" y="-4167"/>
                  <a:pt x="113" y="33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09F16A47-F785-4F1F-97DF-FACA0693CB6E}"/>
              </a:ext>
            </a:extLst>
          </p:cNvPr>
          <p:cNvSpPr/>
          <p:nvPr/>
        </p:nvSpPr>
        <p:spPr>
          <a:xfrm>
            <a:off x="4576567" y="6342034"/>
            <a:ext cx="144934" cy="119218"/>
          </a:xfrm>
          <a:custGeom>
            <a:avLst/>
            <a:gdLst>
              <a:gd name="connsiteX0" fmla="*/ 144658 w 144934"/>
              <a:gd name="connsiteY0" fmla="*/ 29 h 119218"/>
              <a:gd name="connsiteX1" fmla="*/ 70046 w 144934"/>
              <a:gd name="connsiteY1" fmla="*/ 80991 h 119218"/>
              <a:gd name="connsiteX2" fmla="*/ 196 w 144934"/>
              <a:gd name="connsiteY2" fmla="*/ 119091 h 119218"/>
              <a:gd name="connsiteX3" fmla="*/ 92271 w 144934"/>
              <a:gd name="connsiteY3" fmla="*/ 90516 h 119218"/>
              <a:gd name="connsiteX4" fmla="*/ 144658 w 144934"/>
              <a:gd name="connsiteY4" fmla="*/ 29 h 11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34" h="119218">
                <a:moveTo>
                  <a:pt x="144658" y="29"/>
                </a:moveTo>
                <a:cubicBezTo>
                  <a:pt x="140954" y="-1558"/>
                  <a:pt x="94123" y="61147"/>
                  <a:pt x="70046" y="80991"/>
                </a:cubicBezTo>
                <a:cubicBezTo>
                  <a:pt x="45969" y="100835"/>
                  <a:pt x="-3508" y="117504"/>
                  <a:pt x="196" y="119091"/>
                </a:cubicBezTo>
                <a:cubicBezTo>
                  <a:pt x="3900" y="120678"/>
                  <a:pt x="70575" y="107185"/>
                  <a:pt x="92271" y="90516"/>
                </a:cubicBezTo>
                <a:cubicBezTo>
                  <a:pt x="113967" y="73847"/>
                  <a:pt x="148362" y="1616"/>
                  <a:pt x="144658" y="2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35226058-454D-4131-AF87-DDC6A2396271}"/>
              </a:ext>
            </a:extLst>
          </p:cNvPr>
          <p:cNvSpPr/>
          <p:nvPr/>
        </p:nvSpPr>
        <p:spPr>
          <a:xfrm>
            <a:off x="4578015" y="6341402"/>
            <a:ext cx="134774" cy="82752"/>
          </a:xfrm>
          <a:custGeom>
            <a:avLst/>
            <a:gdLst>
              <a:gd name="connsiteX0" fmla="*/ 130510 w 134774"/>
              <a:gd name="connsiteY0" fmla="*/ 661 h 82752"/>
              <a:gd name="connsiteX1" fmla="*/ 335 w 134774"/>
              <a:gd name="connsiteY1" fmla="*/ 81623 h 82752"/>
              <a:gd name="connsiteX2" fmla="*/ 93998 w 134774"/>
              <a:gd name="connsiteY2" fmla="*/ 45111 h 82752"/>
              <a:gd name="connsiteX3" fmla="*/ 130510 w 134774"/>
              <a:gd name="connsiteY3" fmla="*/ 661 h 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74" h="82752">
                <a:moveTo>
                  <a:pt x="130510" y="661"/>
                </a:moveTo>
                <a:cubicBezTo>
                  <a:pt x="114899" y="6746"/>
                  <a:pt x="6420" y="74215"/>
                  <a:pt x="335" y="81623"/>
                </a:cubicBezTo>
                <a:cubicBezTo>
                  <a:pt x="-5750" y="89031"/>
                  <a:pt x="72567" y="58076"/>
                  <a:pt x="93998" y="45111"/>
                </a:cubicBezTo>
                <a:cubicBezTo>
                  <a:pt x="115429" y="32147"/>
                  <a:pt x="146121" y="-5424"/>
                  <a:pt x="130510" y="66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EF98B63A-1DE4-4864-85DB-109607674B7D}"/>
              </a:ext>
            </a:extLst>
          </p:cNvPr>
          <p:cNvSpPr/>
          <p:nvPr/>
        </p:nvSpPr>
        <p:spPr>
          <a:xfrm>
            <a:off x="4390305" y="6390257"/>
            <a:ext cx="192824" cy="72955"/>
          </a:xfrm>
          <a:custGeom>
            <a:avLst/>
            <a:gdLst>
              <a:gd name="connsiteX0" fmla="*/ 720 w 192824"/>
              <a:gd name="connsiteY0" fmla="*/ 54993 h 72955"/>
              <a:gd name="connsiteX1" fmla="*/ 102320 w 192824"/>
              <a:gd name="connsiteY1" fmla="*/ 20068 h 72955"/>
              <a:gd name="connsiteX2" fmla="*/ 165820 w 192824"/>
              <a:gd name="connsiteY2" fmla="*/ 34356 h 72955"/>
              <a:gd name="connsiteX3" fmla="*/ 192808 w 192824"/>
              <a:gd name="connsiteY3" fmla="*/ 72456 h 72955"/>
              <a:gd name="connsiteX4" fmla="*/ 168995 w 192824"/>
              <a:gd name="connsiteY4" fmla="*/ 4193 h 72955"/>
              <a:gd name="connsiteX5" fmla="*/ 119783 w 192824"/>
              <a:gd name="connsiteY5" fmla="*/ 8956 h 72955"/>
              <a:gd name="connsiteX6" fmla="*/ 59458 w 192824"/>
              <a:gd name="connsiteY6" fmla="*/ 21656 h 72955"/>
              <a:gd name="connsiteX7" fmla="*/ 720 w 192824"/>
              <a:gd name="connsiteY7" fmla="*/ 54993 h 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824" h="72955">
                <a:moveTo>
                  <a:pt x="720" y="54993"/>
                </a:moveTo>
                <a:cubicBezTo>
                  <a:pt x="7864" y="54728"/>
                  <a:pt x="74803" y="23508"/>
                  <a:pt x="102320" y="20068"/>
                </a:cubicBezTo>
                <a:cubicBezTo>
                  <a:pt x="129837" y="16628"/>
                  <a:pt x="150739" y="25625"/>
                  <a:pt x="165820" y="34356"/>
                </a:cubicBezTo>
                <a:cubicBezTo>
                  <a:pt x="180901" y="43087"/>
                  <a:pt x="192279" y="77483"/>
                  <a:pt x="192808" y="72456"/>
                </a:cubicBezTo>
                <a:cubicBezTo>
                  <a:pt x="193337" y="67429"/>
                  <a:pt x="181166" y="14776"/>
                  <a:pt x="168995" y="4193"/>
                </a:cubicBezTo>
                <a:cubicBezTo>
                  <a:pt x="156824" y="-6390"/>
                  <a:pt x="138039" y="6046"/>
                  <a:pt x="119783" y="8956"/>
                </a:cubicBezTo>
                <a:cubicBezTo>
                  <a:pt x="101527" y="11866"/>
                  <a:pt x="77450" y="15835"/>
                  <a:pt x="59458" y="21656"/>
                </a:cubicBezTo>
                <a:cubicBezTo>
                  <a:pt x="41466" y="27477"/>
                  <a:pt x="-6424" y="55258"/>
                  <a:pt x="720" y="5499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1787109C-281E-4223-9839-4E24BB182A30}"/>
              </a:ext>
            </a:extLst>
          </p:cNvPr>
          <p:cNvSpPr/>
          <p:nvPr/>
        </p:nvSpPr>
        <p:spPr>
          <a:xfrm>
            <a:off x="4439416" y="6322945"/>
            <a:ext cx="207756" cy="54631"/>
          </a:xfrm>
          <a:custGeom>
            <a:avLst/>
            <a:gdLst>
              <a:gd name="connsiteX0" fmla="*/ 207197 w 207756"/>
              <a:gd name="connsiteY0" fmla="*/ 68 h 54631"/>
              <a:gd name="connsiteX1" fmla="*/ 119884 w 207756"/>
              <a:gd name="connsiteY1" fmla="*/ 42930 h 54631"/>
              <a:gd name="connsiteX2" fmla="*/ 62734 w 207756"/>
              <a:gd name="connsiteY2" fmla="*/ 49280 h 54631"/>
              <a:gd name="connsiteX3" fmla="*/ 2409 w 207756"/>
              <a:gd name="connsiteY3" fmla="*/ 34993 h 54631"/>
              <a:gd name="connsiteX4" fmla="*/ 150047 w 207756"/>
              <a:gd name="connsiteY4" fmla="*/ 54043 h 54631"/>
              <a:gd name="connsiteX5" fmla="*/ 207197 w 207756"/>
              <a:gd name="connsiteY5" fmla="*/ 68 h 5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56" h="54631">
                <a:moveTo>
                  <a:pt x="207197" y="68"/>
                </a:moveTo>
                <a:cubicBezTo>
                  <a:pt x="202170" y="-1784"/>
                  <a:pt x="143961" y="34728"/>
                  <a:pt x="119884" y="42930"/>
                </a:cubicBezTo>
                <a:cubicBezTo>
                  <a:pt x="95807" y="51132"/>
                  <a:pt x="82313" y="50603"/>
                  <a:pt x="62734" y="49280"/>
                </a:cubicBezTo>
                <a:cubicBezTo>
                  <a:pt x="43155" y="47957"/>
                  <a:pt x="-12143" y="34199"/>
                  <a:pt x="2409" y="34993"/>
                </a:cubicBezTo>
                <a:cubicBezTo>
                  <a:pt x="16961" y="35787"/>
                  <a:pt x="117503" y="58541"/>
                  <a:pt x="150047" y="54043"/>
                </a:cubicBezTo>
                <a:cubicBezTo>
                  <a:pt x="182591" y="49545"/>
                  <a:pt x="212224" y="1920"/>
                  <a:pt x="207197" y="6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DD293B3B-364D-4D2F-AC7C-DDC685BB3BC2}"/>
              </a:ext>
            </a:extLst>
          </p:cNvPr>
          <p:cNvSpPr/>
          <p:nvPr/>
        </p:nvSpPr>
        <p:spPr>
          <a:xfrm>
            <a:off x="4259263" y="6414953"/>
            <a:ext cx="209550" cy="69985"/>
          </a:xfrm>
          <a:custGeom>
            <a:avLst/>
            <a:gdLst>
              <a:gd name="connsiteX0" fmla="*/ 0 w 209550"/>
              <a:gd name="connsiteY0" fmla="*/ 69985 h 69985"/>
              <a:gd name="connsiteX1" fmla="*/ 209550 w 209550"/>
              <a:gd name="connsiteY1" fmla="*/ 135 h 69985"/>
              <a:gd name="connsiteX2" fmla="*/ 0 w 209550"/>
              <a:gd name="connsiteY2" fmla="*/ 69985 h 6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69985">
                <a:moveTo>
                  <a:pt x="0" y="69985"/>
                </a:moveTo>
                <a:cubicBezTo>
                  <a:pt x="0" y="69985"/>
                  <a:pt x="209021" y="3839"/>
                  <a:pt x="209550" y="135"/>
                </a:cubicBezTo>
                <a:cubicBezTo>
                  <a:pt x="210079" y="-3569"/>
                  <a:pt x="0" y="69985"/>
                  <a:pt x="0" y="6998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AF5D88E5-D2BE-4946-A0FF-8D82E1F645FC}"/>
              </a:ext>
            </a:extLst>
          </p:cNvPr>
          <p:cNvSpPr/>
          <p:nvPr/>
        </p:nvSpPr>
        <p:spPr>
          <a:xfrm>
            <a:off x="4186805" y="6232981"/>
            <a:ext cx="228347" cy="396957"/>
          </a:xfrm>
          <a:custGeom>
            <a:avLst/>
            <a:gdLst>
              <a:gd name="connsiteX0" fmla="*/ 228033 w 228347"/>
              <a:gd name="connsiteY0" fmla="*/ 1132 h 396957"/>
              <a:gd name="connsiteX1" fmla="*/ 39120 w 228347"/>
              <a:gd name="connsiteY1" fmla="*/ 336094 h 396957"/>
              <a:gd name="connsiteX2" fmla="*/ 2608 w 228347"/>
              <a:gd name="connsiteY2" fmla="*/ 388482 h 396957"/>
              <a:gd name="connsiteX3" fmla="*/ 81983 w 228347"/>
              <a:gd name="connsiteY3" fmla="*/ 232907 h 396957"/>
              <a:gd name="connsiteX4" fmla="*/ 228033 w 228347"/>
              <a:gd name="connsiteY4" fmla="*/ 1132 h 3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347" h="396957">
                <a:moveTo>
                  <a:pt x="228033" y="1132"/>
                </a:moveTo>
                <a:cubicBezTo>
                  <a:pt x="220889" y="18330"/>
                  <a:pt x="76691" y="271536"/>
                  <a:pt x="39120" y="336094"/>
                </a:cubicBezTo>
                <a:cubicBezTo>
                  <a:pt x="1549" y="400652"/>
                  <a:pt x="-4536" y="405680"/>
                  <a:pt x="2608" y="388482"/>
                </a:cubicBezTo>
                <a:cubicBezTo>
                  <a:pt x="9752" y="371284"/>
                  <a:pt x="45206" y="298524"/>
                  <a:pt x="81983" y="232907"/>
                </a:cubicBezTo>
                <a:cubicBezTo>
                  <a:pt x="118760" y="167290"/>
                  <a:pt x="235177" y="-16066"/>
                  <a:pt x="228033" y="113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CB63E0C2-6E3E-44E6-84EE-ECFBDCC2069D}"/>
              </a:ext>
            </a:extLst>
          </p:cNvPr>
          <p:cNvSpPr/>
          <p:nvPr/>
        </p:nvSpPr>
        <p:spPr>
          <a:xfrm>
            <a:off x="4159917" y="6187640"/>
            <a:ext cx="231428" cy="435690"/>
          </a:xfrm>
          <a:custGeom>
            <a:avLst/>
            <a:gdLst>
              <a:gd name="connsiteX0" fmla="*/ 229521 w 231428"/>
              <a:gd name="connsiteY0" fmla="*/ 11548 h 435690"/>
              <a:gd name="connsiteX1" fmla="*/ 172371 w 231428"/>
              <a:gd name="connsiteY1" fmla="*/ 59173 h 435690"/>
              <a:gd name="connsiteX2" fmla="*/ 164433 w 231428"/>
              <a:gd name="connsiteY2" fmla="*/ 95685 h 435690"/>
              <a:gd name="connsiteX3" fmla="*/ 80296 w 231428"/>
              <a:gd name="connsiteY3" fmla="*/ 257610 h 435690"/>
              <a:gd name="connsiteX4" fmla="*/ 37433 w 231428"/>
              <a:gd name="connsiteY4" fmla="*/ 371910 h 435690"/>
              <a:gd name="connsiteX5" fmla="*/ 4096 w 231428"/>
              <a:gd name="connsiteY5" fmla="*/ 403660 h 435690"/>
              <a:gd name="connsiteX6" fmla="*/ 10446 w 231428"/>
              <a:gd name="connsiteY6" fmla="*/ 430648 h 435690"/>
              <a:gd name="connsiteX7" fmla="*/ 92996 w 231428"/>
              <a:gd name="connsiteY7" fmla="*/ 295710 h 435690"/>
              <a:gd name="connsiteX8" fmla="*/ 229521 w 231428"/>
              <a:gd name="connsiteY8" fmla="*/ 11548 h 43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28" h="435690">
                <a:moveTo>
                  <a:pt x="229521" y="11548"/>
                </a:moveTo>
                <a:cubicBezTo>
                  <a:pt x="242750" y="-27875"/>
                  <a:pt x="183219" y="45150"/>
                  <a:pt x="172371" y="59173"/>
                </a:cubicBezTo>
                <a:cubicBezTo>
                  <a:pt x="161523" y="73196"/>
                  <a:pt x="179779" y="62612"/>
                  <a:pt x="164433" y="95685"/>
                </a:cubicBezTo>
                <a:cubicBezTo>
                  <a:pt x="149087" y="128758"/>
                  <a:pt x="101463" y="211573"/>
                  <a:pt x="80296" y="257610"/>
                </a:cubicBezTo>
                <a:cubicBezTo>
                  <a:pt x="59129" y="303647"/>
                  <a:pt x="50133" y="347568"/>
                  <a:pt x="37433" y="371910"/>
                </a:cubicBezTo>
                <a:cubicBezTo>
                  <a:pt x="24733" y="396252"/>
                  <a:pt x="8594" y="393870"/>
                  <a:pt x="4096" y="403660"/>
                </a:cubicBezTo>
                <a:cubicBezTo>
                  <a:pt x="-402" y="413450"/>
                  <a:pt x="-4371" y="448640"/>
                  <a:pt x="10446" y="430648"/>
                </a:cubicBezTo>
                <a:cubicBezTo>
                  <a:pt x="25263" y="412656"/>
                  <a:pt x="59129" y="361327"/>
                  <a:pt x="92996" y="295710"/>
                </a:cubicBezTo>
                <a:cubicBezTo>
                  <a:pt x="126863" y="230093"/>
                  <a:pt x="216292" y="50971"/>
                  <a:pt x="229521" y="1154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AADD9FEE-7021-4B51-B115-DDE264FF656C}"/>
              </a:ext>
            </a:extLst>
          </p:cNvPr>
          <p:cNvSpPr/>
          <p:nvPr/>
        </p:nvSpPr>
        <p:spPr>
          <a:xfrm>
            <a:off x="4244601" y="6129228"/>
            <a:ext cx="44954" cy="170418"/>
          </a:xfrm>
          <a:custGeom>
            <a:avLst/>
            <a:gdLst>
              <a:gd name="connsiteX0" fmla="*/ 21012 w 44954"/>
              <a:gd name="connsiteY0" fmla="*/ 110 h 170418"/>
              <a:gd name="connsiteX1" fmla="*/ 44824 w 44954"/>
              <a:gd name="connsiteY1" fmla="*/ 76310 h 170418"/>
              <a:gd name="connsiteX2" fmla="*/ 8312 w 44954"/>
              <a:gd name="connsiteY2" fmla="*/ 142985 h 170418"/>
              <a:gd name="connsiteX3" fmla="*/ 1962 w 44954"/>
              <a:gd name="connsiteY3" fmla="*/ 168385 h 170418"/>
              <a:gd name="connsiteX4" fmla="*/ 35299 w 44954"/>
              <a:gd name="connsiteY4" fmla="*/ 93772 h 170418"/>
              <a:gd name="connsiteX5" fmla="*/ 21012 w 44954"/>
              <a:gd name="connsiteY5" fmla="*/ 110 h 17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54" h="170418">
                <a:moveTo>
                  <a:pt x="21012" y="110"/>
                </a:moveTo>
                <a:cubicBezTo>
                  <a:pt x="22599" y="-2800"/>
                  <a:pt x="46941" y="52497"/>
                  <a:pt x="44824" y="76310"/>
                </a:cubicBezTo>
                <a:cubicBezTo>
                  <a:pt x="42707" y="100123"/>
                  <a:pt x="15456" y="127639"/>
                  <a:pt x="8312" y="142985"/>
                </a:cubicBezTo>
                <a:cubicBezTo>
                  <a:pt x="1168" y="158331"/>
                  <a:pt x="-2536" y="176587"/>
                  <a:pt x="1962" y="168385"/>
                </a:cubicBezTo>
                <a:cubicBezTo>
                  <a:pt x="6460" y="160183"/>
                  <a:pt x="31066" y="116791"/>
                  <a:pt x="35299" y="93772"/>
                </a:cubicBezTo>
                <a:cubicBezTo>
                  <a:pt x="39532" y="70753"/>
                  <a:pt x="19425" y="3020"/>
                  <a:pt x="21012" y="11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0AA344BB-EFE5-4F1A-95E6-0E25FF3F9036}"/>
              </a:ext>
            </a:extLst>
          </p:cNvPr>
          <p:cNvSpPr/>
          <p:nvPr/>
        </p:nvSpPr>
        <p:spPr>
          <a:xfrm>
            <a:off x="4320176" y="6059475"/>
            <a:ext cx="53388" cy="153836"/>
          </a:xfrm>
          <a:custGeom>
            <a:avLst/>
            <a:gdLst>
              <a:gd name="connsiteX0" fmla="*/ 51799 w 53388"/>
              <a:gd name="connsiteY0" fmla="*/ 13 h 153836"/>
              <a:gd name="connsiteX1" fmla="*/ 10524 w 53388"/>
              <a:gd name="connsiteY1" fmla="*/ 82563 h 153836"/>
              <a:gd name="connsiteX2" fmla="*/ 53387 w 53388"/>
              <a:gd name="connsiteY2" fmla="*/ 152413 h 153836"/>
              <a:gd name="connsiteX3" fmla="*/ 8937 w 53388"/>
              <a:gd name="connsiteY3" fmla="*/ 125425 h 153836"/>
              <a:gd name="connsiteX4" fmla="*/ 2587 w 53388"/>
              <a:gd name="connsiteY4" fmla="*/ 76213 h 153836"/>
              <a:gd name="connsiteX5" fmla="*/ 51799 w 53388"/>
              <a:gd name="connsiteY5" fmla="*/ 13 h 1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88" h="153836">
                <a:moveTo>
                  <a:pt x="51799" y="13"/>
                </a:moveTo>
                <a:cubicBezTo>
                  <a:pt x="53122" y="1071"/>
                  <a:pt x="10259" y="57163"/>
                  <a:pt x="10524" y="82563"/>
                </a:cubicBezTo>
                <a:cubicBezTo>
                  <a:pt x="10789" y="107963"/>
                  <a:pt x="53651" y="145269"/>
                  <a:pt x="53387" y="152413"/>
                </a:cubicBezTo>
                <a:cubicBezTo>
                  <a:pt x="53123" y="159557"/>
                  <a:pt x="17404" y="138125"/>
                  <a:pt x="8937" y="125425"/>
                </a:cubicBezTo>
                <a:cubicBezTo>
                  <a:pt x="470" y="112725"/>
                  <a:pt x="-2705" y="93146"/>
                  <a:pt x="2587" y="76213"/>
                </a:cubicBezTo>
                <a:cubicBezTo>
                  <a:pt x="7879" y="59280"/>
                  <a:pt x="50476" y="-1045"/>
                  <a:pt x="51799" y="1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54D38B0D-DD5E-45DF-9B07-5240311D1765}"/>
              </a:ext>
            </a:extLst>
          </p:cNvPr>
          <p:cNvSpPr/>
          <p:nvPr/>
        </p:nvSpPr>
        <p:spPr>
          <a:xfrm>
            <a:off x="4092130" y="6186735"/>
            <a:ext cx="107642" cy="180090"/>
          </a:xfrm>
          <a:custGeom>
            <a:avLst/>
            <a:gdLst>
              <a:gd name="connsiteX0" fmla="*/ 105220 w 107642"/>
              <a:gd name="connsiteY0" fmla="*/ 1340 h 180090"/>
              <a:gd name="connsiteX1" fmla="*/ 445 w 107642"/>
              <a:gd name="connsiteY1" fmla="*/ 177553 h 180090"/>
              <a:gd name="connsiteX2" fmla="*/ 68708 w 107642"/>
              <a:gd name="connsiteY2" fmla="*/ 99765 h 180090"/>
              <a:gd name="connsiteX3" fmla="*/ 105220 w 107642"/>
              <a:gd name="connsiteY3" fmla="*/ 1340 h 1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42" h="180090">
                <a:moveTo>
                  <a:pt x="105220" y="1340"/>
                </a:moveTo>
                <a:cubicBezTo>
                  <a:pt x="93843" y="14305"/>
                  <a:pt x="6530" y="161149"/>
                  <a:pt x="445" y="177553"/>
                </a:cubicBezTo>
                <a:cubicBezTo>
                  <a:pt x="-5640" y="193957"/>
                  <a:pt x="52304" y="126488"/>
                  <a:pt x="68708" y="99765"/>
                </a:cubicBezTo>
                <a:cubicBezTo>
                  <a:pt x="85112" y="73042"/>
                  <a:pt x="116597" y="-11625"/>
                  <a:pt x="105220" y="134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334467C1-A11F-4342-9FA3-6779B94E97DF}"/>
              </a:ext>
            </a:extLst>
          </p:cNvPr>
          <p:cNvSpPr/>
          <p:nvPr/>
        </p:nvSpPr>
        <p:spPr>
          <a:xfrm>
            <a:off x="4090931" y="6188788"/>
            <a:ext cx="141311" cy="199525"/>
          </a:xfrm>
          <a:custGeom>
            <a:avLst/>
            <a:gdLst>
              <a:gd name="connsiteX0" fmla="*/ 139757 w 141311"/>
              <a:gd name="connsiteY0" fmla="*/ 875 h 199525"/>
              <a:gd name="connsiteX1" fmla="*/ 106419 w 141311"/>
              <a:gd name="connsiteY1" fmla="*/ 96125 h 199525"/>
              <a:gd name="connsiteX2" fmla="*/ 47682 w 141311"/>
              <a:gd name="connsiteY2" fmla="*/ 181850 h 199525"/>
              <a:gd name="connsiteX3" fmla="*/ 57 w 141311"/>
              <a:gd name="connsiteY3" fmla="*/ 197725 h 199525"/>
              <a:gd name="connsiteX4" fmla="*/ 57207 w 141311"/>
              <a:gd name="connsiteY4" fmla="*/ 154862 h 199525"/>
              <a:gd name="connsiteX5" fmla="*/ 139757 w 141311"/>
              <a:gd name="connsiteY5" fmla="*/ 875 h 19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11" h="199525">
                <a:moveTo>
                  <a:pt x="139757" y="875"/>
                </a:moveTo>
                <a:cubicBezTo>
                  <a:pt x="147959" y="-8915"/>
                  <a:pt x="121765" y="65963"/>
                  <a:pt x="106419" y="96125"/>
                </a:cubicBezTo>
                <a:cubicBezTo>
                  <a:pt x="91073" y="126288"/>
                  <a:pt x="65409" y="164917"/>
                  <a:pt x="47682" y="181850"/>
                </a:cubicBezTo>
                <a:cubicBezTo>
                  <a:pt x="29955" y="198783"/>
                  <a:pt x="-1531" y="202223"/>
                  <a:pt x="57" y="197725"/>
                </a:cubicBezTo>
                <a:cubicBezTo>
                  <a:pt x="1644" y="193227"/>
                  <a:pt x="33659" y="187670"/>
                  <a:pt x="57207" y="154862"/>
                </a:cubicBezTo>
                <a:cubicBezTo>
                  <a:pt x="80755" y="122054"/>
                  <a:pt x="131555" y="10665"/>
                  <a:pt x="139757" y="87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92EF35D6-BDB8-4544-9E39-BF8B5BDB49F7}"/>
              </a:ext>
            </a:extLst>
          </p:cNvPr>
          <p:cNvSpPr/>
          <p:nvPr/>
        </p:nvSpPr>
        <p:spPr>
          <a:xfrm>
            <a:off x="4227444" y="6188070"/>
            <a:ext cx="192597" cy="201343"/>
          </a:xfrm>
          <a:custGeom>
            <a:avLst/>
            <a:gdLst>
              <a:gd name="connsiteX0" fmla="*/ 69 w 192597"/>
              <a:gd name="connsiteY0" fmla="*/ 5 h 201343"/>
              <a:gd name="connsiteX1" fmla="*/ 34994 w 192597"/>
              <a:gd name="connsiteY1" fmla="*/ 122243 h 201343"/>
              <a:gd name="connsiteX2" fmla="*/ 165169 w 192597"/>
              <a:gd name="connsiteY2" fmla="*/ 182568 h 201343"/>
              <a:gd name="connsiteX3" fmla="*/ 155644 w 192597"/>
              <a:gd name="connsiteY3" fmla="*/ 152405 h 201343"/>
              <a:gd name="connsiteX4" fmla="*/ 88969 w 192597"/>
              <a:gd name="connsiteY4" fmla="*/ 84143 h 201343"/>
              <a:gd name="connsiteX5" fmla="*/ 192156 w 192597"/>
              <a:gd name="connsiteY5" fmla="*/ 195268 h 201343"/>
              <a:gd name="connsiteX6" fmla="*/ 122306 w 192597"/>
              <a:gd name="connsiteY6" fmla="*/ 179393 h 201343"/>
              <a:gd name="connsiteX7" fmla="*/ 28644 w 192597"/>
              <a:gd name="connsiteY7" fmla="*/ 117480 h 201343"/>
              <a:gd name="connsiteX8" fmla="*/ 69 w 192597"/>
              <a:gd name="connsiteY8" fmla="*/ 5 h 20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597" h="201343">
                <a:moveTo>
                  <a:pt x="69" y="5"/>
                </a:moveTo>
                <a:cubicBezTo>
                  <a:pt x="1127" y="799"/>
                  <a:pt x="7477" y="91816"/>
                  <a:pt x="34994" y="122243"/>
                </a:cubicBezTo>
                <a:cubicBezTo>
                  <a:pt x="62511" y="152670"/>
                  <a:pt x="145061" y="177541"/>
                  <a:pt x="165169" y="182568"/>
                </a:cubicBezTo>
                <a:cubicBezTo>
                  <a:pt x="185277" y="187595"/>
                  <a:pt x="168344" y="168809"/>
                  <a:pt x="155644" y="152405"/>
                </a:cubicBezTo>
                <a:cubicBezTo>
                  <a:pt x="142944" y="136001"/>
                  <a:pt x="82884" y="76999"/>
                  <a:pt x="88969" y="84143"/>
                </a:cubicBezTo>
                <a:cubicBezTo>
                  <a:pt x="95054" y="91287"/>
                  <a:pt x="186600" y="179393"/>
                  <a:pt x="192156" y="195268"/>
                </a:cubicBezTo>
                <a:cubicBezTo>
                  <a:pt x="197712" y="211143"/>
                  <a:pt x="149558" y="192358"/>
                  <a:pt x="122306" y="179393"/>
                </a:cubicBezTo>
                <a:cubicBezTo>
                  <a:pt x="95054" y="166428"/>
                  <a:pt x="47165" y="146849"/>
                  <a:pt x="28644" y="117480"/>
                </a:cubicBezTo>
                <a:cubicBezTo>
                  <a:pt x="10123" y="88111"/>
                  <a:pt x="-989" y="-789"/>
                  <a:pt x="69" y="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3A18242A-1944-4F15-BF7E-45F570BBC4DA}"/>
              </a:ext>
            </a:extLst>
          </p:cNvPr>
          <p:cNvSpPr/>
          <p:nvPr/>
        </p:nvSpPr>
        <p:spPr>
          <a:xfrm>
            <a:off x="4213383" y="6219285"/>
            <a:ext cx="201086" cy="211613"/>
          </a:xfrm>
          <a:custGeom>
            <a:avLst/>
            <a:gdLst>
              <a:gd name="connsiteX0" fmla="*/ 3017 w 201086"/>
              <a:gd name="connsiteY0" fmla="*/ 540 h 211613"/>
              <a:gd name="connsiteX1" fmla="*/ 64930 w 201086"/>
              <a:gd name="connsiteY1" fmla="*/ 125953 h 211613"/>
              <a:gd name="connsiteX2" fmla="*/ 196692 w 201086"/>
              <a:gd name="connsiteY2" fmla="*/ 208503 h 211613"/>
              <a:gd name="connsiteX3" fmla="*/ 155417 w 201086"/>
              <a:gd name="connsiteY3" fmla="*/ 178340 h 211613"/>
              <a:gd name="connsiteX4" fmla="*/ 3017 w 201086"/>
              <a:gd name="connsiteY4" fmla="*/ 540 h 2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6" h="211613">
                <a:moveTo>
                  <a:pt x="3017" y="540"/>
                </a:moveTo>
                <a:cubicBezTo>
                  <a:pt x="-12064" y="-8191"/>
                  <a:pt x="32651" y="91293"/>
                  <a:pt x="64930" y="125953"/>
                </a:cubicBezTo>
                <a:cubicBezTo>
                  <a:pt x="97209" y="160613"/>
                  <a:pt x="181611" y="199772"/>
                  <a:pt x="196692" y="208503"/>
                </a:cubicBezTo>
                <a:cubicBezTo>
                  <a:pt x="211773" y="217234"/>
                  <a:pt x="185580" y="207709"/>
                  <a:pt x="155417" y="178340"/>
                </a:cubicBezTo>
                <a:cubicBezTo>
                  <a:pt x="125254" y="148971"/>
                  <a:pt x="18098" y="9271"/>
                  <a:pt x="3017" y="54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DCB693A9-8E1F-47FD-9399-D833031BCBD6}"/>
              </a:ext>
            </a:extLst>
          </p:cNvPr>
          <p:cNvSpPr/>
          <p:nvPr/>
        </p:nvSpPr>
        <p:spPr>
          <a:xfrm>
            <a:off x="4341693" y="6408056"/>
            <a:ext cx="432610" cy="160126"/>
          </a:xfrm>
          <a:custGeom>
            <a:avLst/>
            <a:gdLst>
              <a:gd name="connsiteX0" fmla="*/ 6470 w 432610"/>
              <a:gd name="connsiteY0" fmla="*/ 682 h 160126"/>
              <a:gd name="connsiteX1" fmla="*/ 220782 w 432610"/>
              <a:gd name="connsiteY1" fmla="*/ 107044 h 160126"/>
              <a:gd name="connsiteX2" fmla="*/ 427157 w 432610"/>
              <a:gd name="connsiteY2" fmla="*/ 156257 h 160126"/>
              <a:gd name="connsiteX3" fmla="*/ 347782 w 432610"/>
              <a:gd name="connsiteY3" fmla="*/ 146732 h 160126"/>
              <a:gd name="connsiteX4" fmla="*/ 84257 w 432610"/>
              <a:gd name="connsiteY4" fmla="*/ 65769 h 160126"/>
              <a:gd name="connsiteX5" fmla="*/ 6470 w 432610"/>
              <a:gd name="connsiteY5" fmla="*/ 682 h 16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610" h="160126">
                <a:moveTo>
                  <a:pt x="6470" y="682"/>
                </a:moveTo>
                <a:cubicBezTo>
                  <a:pt x="29224" y="7561"/>
                  <a:pt x="150668" y="81115"/>
                  <a:pt x="220782" y="107044"/>
                </a:cubicBezTo>
                <a:cubicBezTo>
                  <a:pt x="290896" y="132973"/>
                  <a:pt x="405990" y="149642"/>
                  <a:pt x="427157" y="156257"/>
                </a:cubicBezTo>
                <a:cubicBezTo>
                  <a:pt x="448324" y="162872"/>
                  <a:pt x="404932" y="161813"/>
                  <a:pt x="347782" y="146732"/>
                </a:cubicBezTo>
                <a:cubicBezTo>
                  <a:pt x="290632" y="131651"/>
                  <a:pt x="144847" y="90905"/>
                  <a:pt x="84257" y="65769"/>
                </a:cubicBezTo>
                <a:cubicBezTo>
                  <a:pt x="23667" y="40633"/>
                  <a:pt x="-16284" y="-6197"/>
                  <a:pt x="6470" y="68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CAEA7A35-B473-40CD-94E8-34A45B28C2C1}"/>
              </a:ext>
            </a:extLst>
          </p:cNvPr>
          <p:cNvSpPr/>
          <p:nvPr/>
        </p:nvSpPr>
        <p:spPr>
          <a:xfrm>
            <a:off x="4165600" y="6326188"/>
            <a:ext cx="622186" cy="265015"/>
          </a:xfrm>
          <a:custGeom>
            <a:avLst/>
            <a:gdLst>
              <a:gd name="connsiteX0" fmla="*/ 0 w 622186"/>
              <a:gd name="connsiteY0" fmla="*/ 0 h 265015"/>
              <a:gd name="connsiteX1" fmla="*/ 179388 w 622186"/>
              <a:gd name="connsiteY1" fmla="*/ 117475 h 265015"/>
              <a:gd name="connsiteX2" fmla="*/ 358775 w 622186"/>
              <a:gd name="connsiteY2" fmla="*/ 198437 h 265015"/>
              <a:gd name="connsiteX3" fmla="*/ 617538 w 622186"/>
              <a:gd name="connsiteY3" fmla="*/ 261937 h 265015"/>
              <a:gd name="connsiteX4" fmla="*/ 498475 w 622186"/>
              <a:gd name="connsiteY4" fmla="*/ 238125 h 265015"/>
              <a:gd name="connsiteX5" fmla="*/ 171450 w 622186"/>
              <a:gd name="connsiteY5" fmla="*/ 93662 h 265015"/>
              <a:gd name="connsiteX6" fmla="*/ 0 w 622186"/>
              <a:gd name="connsiteY6" fmla="*/ 0 h 26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186" h="265015">
                <a:moveTo>
                  <a:pt x="0" y="0"/>
                </a:moveTo>
                <a:cubicBezTo>
                  <a:pt x="59796" y="42201"/>
                  <a:pt x="119592" y="84402"/>
                  <a:pt x="179388" y="117475"/>
                </a:cubicBezTo>
                <a:cubicBezTo>
                  <a:pt x="239184" y="150548"/>
                  <a:pt x="285750" y="174360"/>
                  <a:pt x="358775" y="198437"/>
                </a:cubicBezTo>
                <a:cubicBezTo>
                  <a:pt x="431800" y="222514"/>
                  <a:pt x="594255" y="255322"/>
                  <a:pt x="617538" y="261937"/>
                </a:cubicBezTo>
                <a:cubicBezTo>
                  <a:pt x="640821" y="268552"/>
                  <a:pt x="572823" y="266171"/>
                  <a:pt x="498475" y="238125"/>
                </a:cubicBezTo>
                <a:cubicBezTo>
                  <a:pt x="424127" y="210079"/>
                  <a:pt x="171450" y="93662"/>
                  <a:pt x="171450" y="9366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A9828A03-D901-43C7-A4CE-86302A0B9AB8}"/>
              </a:ext>
            </a:extLst>
          </p:cNvPr>
          <p:cNvSpPr/>
          <p:nvPr/>
        </p:nvSpPr>
        <p:spPr>
          <a:xfrm>
            <a:off x="4636175" y="6438591"/>
            <a:ext cx="172360" cy="107951"/>
          </a:xfrm>
          <a:custGeom>
            <a:avLst/>
            <a:gdLst>
              <a:gd name="connsiteX0" fmla="*/ 913 w 172360"/>
              <a:gd name="connsiteY0" fmla="*/ 309 h 107951"/>
              <a:gd name="connsiteX1" fmla="*/ 169188 w 172360"/>
              <a:gd name="connsiteY1" fmla="*/ 105084 h 107951"/>
              <a:gd name="connsiteX2" fmla="*/ 104100 w 172360"/>
              <a:gd name="connsiteY2" fmla="*/ 73334 h 107951"/>
              <a:gd name="connsiteX3" fmla="*/ 913 w 172360"/>
              <a:gd name="connsiteY3" fmla="*/ 309 h 10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60" h="107951">
                <a:moveTo>
                  <a:pt x="913" y="309"/>
                </a:moveTo>
                <a:cubicBezTo>
                  <a:pt x="11761" y="5601"/>
                  <a:pt x="151990" y="92913"/>
                  <a:pt x="169188" y="105084"/>
                </a:cubicBezTo>
                <a:cubicBezTo>
                  <a:pt x="186386" y="117255"/>
                  <a:pt x="129236" y="87622"/>
                  <a:pt x="104100" y="73334"/>
                </a:cubicBezTo>
                <a:cubicBezTo>
                  <a:pt x="78965" y="59047"/>
                  <a:pt x="-9935" y="-4983"/>
                  <a:pt x="913" y="30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B754A03F-FE38-463D-B318-2B7D632883D0}"/>
              </a:ext>
            </a:extLst>
          </p:cNvPr>
          <p:cNvSpPr/>
          <p:nvPr/>
        </p:nvSpPr>
        <p:spPr>
          <a:xfrm>
            <a:off x="4688236" y="6583849"/>
            <a:ext cx="63232" cy="301188"/>
          </a:xfrm>
          <a:custGeom>
            <a:avLst/>
            <a:gdLst>
              <a:gd name="connsiteX0" fmla="*/ 63152 w 63232"/>
              <a:gd name="connsiteY0" fmla="*/ 1101 h 301188"/>
              <a:gd name="connsiteX1" fmla="*/ 17114 w 63232"/>
              <a:gd name="connsiteY1" fmla="*/ 63014 h 301188"/>
              <a:gd name="connsiteX2" fmla="*/ 17114 w 63232"/>
              <a:gd name="connsiteY2" fmla="*/ 136039 h 301188"/>
              <a:gd name="connsiteX3" fmla="*/ 31402 w 63232"/>
              <a:gd name="connsiteY3" fmla="*/ 224939 h 301188"/>
              <a:gd name="connsiteX4" fmla="*/ 52039 w 63232"/>
              <a:gd name="connsiteY4" fmla="*/ 301139 h 301188"/>
              <a:gd name="connsiteX5" fmla="*/ 25052 w 63232"/>
              <a:gd name="connsiteY5" fmla="*/ 213826 h 301188"/>
              <a:gd name="connsiteX6" fmla="*/ 7589 w 63232"/>
              <a:gd name="connsiteY6" fmla="*/ 153501 h 301188"/>
              <a:gd name="connsiteX7" fmla="*/ 4414 w 63232"/>
              <a:gd name="connsiteY7" fmla="*/ 116989 h 301188"/>
              <a:gd name="connsiteX8" fmla="*/ 63152 w 63232"/>
              <a:gd name="connsiteY8" fmla="*/ 1101 h 30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2" h="301188">
                <a:moveTo>
                  <a:pt x="63152" y="1101"/>
                </a:moveTo>
                <a:cubicBezTo>
                  <a:pt x="65269" y="-7895"/>
                  <a:pt x="24787" y="40524"/>
                  <a:pt x="17114" y="63014"/>
                </a:cubicBezTo>
                <a:cubicBezTo>
                  <a:pt x="9441" y="85504"/>
                  <a:pt x="14733" y="109052"/>
                  <a:pt x="17114" y="136039"/>
                </a:cubicBezTo>
                <a:cubicBezTo>
                  <a:pt x="19495" y="163027"/>
                  <a:pt x="25581" y="197422"/>
                  <a:pt x="31402" y="224939"/>
                </a:cubicBezTo>
                <a:cubicBezTo>
                  <a:pt x="37223" y="252456"/>
                  <a:pt x="53097" y="302991"/>
                  <a:pt x="52039" y="301139"/>
                </a:cubicBezTo>
                <a:cubicBezTo>
                  <a:pt x="50981" y="299287"/>
                  <a:pt x="32460" y="238432"/>
                  <a:pt x="25052" y="213826"/>
                </a:cubicBezTo>
                <a:cubicBezTo>
                  <a:pt x="17644" y="189220"/>
                  <a:pt x="11029" y="169640"/>
                  <a:pt x="7589" y="153501"/>
                </a:cubicBezTo>
                <a:cubicBezTo>
                  <a:pt x="4149" y="137362"/>
                  <a:pt x="-5640" y="138949"/>
                  <a:pt x="4414" y="116989"/>
                </a:cubicBezTo>
                <a:cubicBezTo>
                  <a:pt x="14468" y="95029"/>
                  <a:pt x="61035" y="10097"/>
                  <a:pt x="63152" y="110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8A4EE2BA-E0D3-426F-AC09-3DE6F5F38785}"/>
              </a:ext>
            </a:extLst>
          </p:cNvPr>
          <p:cNvSpPr/>
          <p:nvPr/>
        </p:nvSpPr>
        <p:spPr>
          <a:xfrm>
            <a:off x="4676886" y="6634858"/>
            <a:ext cx="43045" cy="108161"/>
          </a:xfrm>
          <a:custGeom>
            <a:avLst/>
            <a:gdLst>
              <a:gd name="connsiteX0" fmla="*/ 42752 w 43045"/>
              <a:gd name="connsiteY0" fmla="*/ 892 h 108161"/>
              <a:gd name="connsiteX1" fmla="*/ 3064 w 43045"/>
              <a:gd name="connsiteY1" fmla="*/ 48517 h 108161"/>
              <a:gd name="connsiteX2" fmla="*/ 4652 w 43045"/>
              <a:gd name="connsiteY2" fmla="*/ 104080 h 108161"/>
              <a:gd name="connsiteX3" fmla="*/ 20527 w 43045"/>
              <a:gd name="connsiteY3" fmla="*/ 91380 h 108161"/>
              <a:gd name="connsiteX4" fmla="*/ 42752 w 43045"/>
              <a:gd name="connsiteY4" fmla="*/ 892 h 10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45" h="108161">
                <a:moveTo>
                  <a:pt x="42752" y="892"/>
                </a:moveTo>
                <a:cubicBezTo>
                  <a:pt x="39842" y="-6252"/>
                  <a:pt x="9414" y="31319"/>
                  <a:pt x="3064" y="48517"/>
                </a:cubicBezTo>
                <a:cubicBezTo>
                  <a:pt x="-3286" y="65715"/>
                  <a:pt x="1742" y="96936"/>
                  <a:pt x="4652" y="104080"/>
                </a:cubicBezTo>
                <a:cubicBezTo>
                  <a:pt x="7562" y="111224"/>
                  <a:pt x="14971" y="110165"/>
                  <a:pt x="20527" y="91380"/>
                </a:cubicBezTo>
                <a:cubicBezTo>
                  <a:pt x="26083" y="72595"/>
                  <a:pt x="45662" y="8036"/>
                  <a:pt x="42752" y="89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0CB7FC2F-4B0A-4865-925B-93B04791CF11}"/>
              </a:ext>
            </a:extLst>
          </p:cNvPr>
          <p:cNvSpPr/>
          <p:nvPr/>
        </p:nvSpPr>
        <p:spPr>
          <a:xfrm>
            <a:off x="4226833" y="6554877"/>
            <a:ext cx="596371" cy="321245"/>
          </a:xfrm>
          <a:custGeom>
            <a:avLst/>
            <a:gdLst>
              <a:gd name="connsiteX0" fmla="*/ 13380 w 596371"/>
              <a:gd name="connsiteY0" fmla="*/ 6261 h 321245"/>
              <a:gd name="connsiteX1" fmla="*/ 572180 w 596371"/>
              <a:gd name="connsiteY1" fmla="*/ 303123 h 321245"/>
              <a:gd name="connsiteX2" fmla="*/ 465817 w 596371"/>
              <a:gd name="connsiteY2" fmla="*/ 269786 h 321245"/>
              <a:gd name="connsiteX3" fmla="*/ 197530 w 596371"/>
              <a:gd name="connsiteY3" fmla="*/ 114211 h 321245"/>
              <a:gd name="connsiteX4" fmla="*/ 13380 w 596371"/>
              <a:gd name="connsiteY4" fmla="*/ 6261 h 32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371" h="321245">
                <a:moveTo>
                  <a:pt x="13380" y="6261"/>
                </a:moveTo>
                <a:cubicBezTo>
                  <a:pt x="75822" y="37746"/>
                  <a:pt x="496774" y="259202"/>
                  <a:pt x="572180" y="303123"/>
                </a:cubicBezTo>
                <a:cubicBezTo>
                  <a:pt x="647586" y="347044"/>
                  <a:pt x="528259" y="301271"/>
                  <a:pt x="465817" y="269786"/>
                </a:cubicBezTo>
                <a:cubicBezTo>
                  <a:pt x="403375" y="238301"/>
                  <a:pt x="271878" y="158396"/>
                  <a:pt x="197530" y="114211"/>
                </a:cubicBezTo>
                <a:cubicBezTo>
                  <a:pt x="123182" y="70026"/>
                  <a:pt x="-49062" y="-25224"/>
                  <a:pt x="13380" y="626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3174FED5-DD01-426C-8B1A-673389DE1D05}"/>
              </a:ext>
            </a:extLst>
          </p:cNvPr>
          <p:cNvSpPr/>
          <p:nvPr/>
        </p:nvSpPr>
        <p:spPr>
          <a:xfrm>
            <a:off x="4588371" y="6729934"/>
            <a:ext cx="70206" cy="99600"/>
          </a:xfrm>
          <a:custGeom>
            <a:avLst/>
            <a:gdLst>
              <a:gd name="connsiteX0" fmla="*/ 21729 w 70206"/>
              <a:gd name="connsiteY0" fmla="*/ 1066 h 99600"/>
              <a:gd name="connsiteX1" fmla="*/ 4267 w 70206"/>
              <a:gd name="connsiteY1" fmla="*/ 69329 h 99600"/>
              <a:gd name="connsiteX2" fmla="*/ 4267 w 70206"/>
              <a:gd name="connsiteY2" fmla="*/ 78854 h 99600"/>
              <a:gd name="connsiteX3" fmla="*/ 51892 w 70206"/>
              <a:gd name="connsiteY3" fmla="*/ 97904 h 99600"/>
              <a:gd name="connsiteX4" fmla="*/ 69354 w 70206"/>
              <a:gd name="connsiteY4" fmla="*/ 31229 h 99600"/>
              <a:gd name="connsiteX5" fmla="*/ 21729 w 70206"/>
              <a:gd name="connsiteY5" fmla="*/ 1066 h 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06" h="99600">
                <a:moveTo>
                  <a:pt x="21729" y="1066"/>
                </a:moveTo>
                <a:cubicBezTo>
                  <a:pt x="10881" y="7416"/>
                  <a:pt x="7177" y="56364"/>
                  <a:pt x="4267" y="69329"/>
                </a:cubicBezTo>
                <a:cubicBezTo>
                  <a:pt x="1357" y="82294"/>
                  <a:pt x="-3671" y="74092"/>
                  <a:pt x="4267" y="78854"/>
                </a:cubicBezTo>
                <a:cubicBezTo>
                  <a:pt x="12204" y="83617"/>
                  <a:pt x="41044" y="105841"/>
                  <a:pt x="51892" y="97904"/>
                </a:cubicBezTo>
                <a:cubicBezTo>
                  <a:pt x="62740" y="89967"/>
                  <a:pt x="73323" y="44194"/>
                  <a:pt x="69354" y="31229"/>
                </a:cubicBezTo>
                <a:cubicBezTo>
                  <a:pt x="65385" y="18264"/>
                  <a:pt x="32577" y="-5284"/>
                  <a:pt x="21729" y="106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78742DF5-5047-47F4-B194-AB36D15DE676}"/>
              </a:ext>
            </a:extLst>
          </p:cNvPr>
          <p:cNvSpPr/>
          <p:nvPr/>
        </p:nvSpPr>
        <p:spPr>
          <a:xfrm>
            <a:off x="4570863" y="6732588"/>
            <a:ext cx="56743" cy="106365"/>
          </a:xfrm>
          <a:custGeom>
            <a:avLst/>
            <a:gdLst>
              <a:gd name="connsiteX0" fmla="*/ 18600 w 56743"/>
              <a:gd name="connsiteY0" fmla="*/ 0 h 106365"/>
              <a:gd name="connsiteX1" fmla="*/ 1137 w 56743"/>
              <a:gd name="connsiteY1" fmla="*/ 74612 h 106365"/>
              <a:gd name="connsiteX2" fmla="*/ 56700 w 56743"/>
              <a:gd name="connsiteY2" fmla="*/ 106362 h 106365"/>
              <a:gd name="connsiteX3" fmla="*/ 10662 w 56743"/>
              <a:gd name="connsiteY3" fmla="*/ 73025 h 106365"/>
              <a:gd name="connsiteX4" fmla="*/ 18600 w 56743"/>
              <a:gd name="connsiteY4" fmla="*/ 0 h 10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3" h="106365">
                <a:moveTo>
                  <a:pt x="18600" y="0"/>
                </a:moveTo>
                <a:cubicBezTo>
                  <a:pt x="17013" y="264"/>
                  <a:pt x="-5213" y="56885"/>
                  <a:pt x="1137" y="74612"/>
                </a:cubicBezTo>
                <a:cubicBezTo>
                  <a:pt x="7487" y="92339"/>
                  <a:pt x="55113" y="106626"/>
                  <a:pt x="56700" y="106362"/>
                </a:cubicBezTo>
                <a:cubicBezTo>
                  <a:pt x="58287" y="106098"/>
                  <a:pt x="16218" y="89429"/>
                  <a:pt x="10662" y="73025"/>
                </a:cubicBezTo>
                <a:cubicBezTo>
                  <a:pt x="5106" y="56621"/>
                  <a:pt x="20187" y="-264"/>
                  <a:pt x="1860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AB6C0B6A-DAE9-42BB-B7A7-0D1D0AA93CD4}"/>
              </a:ext>
            </a:extLst>
          </p:cNvPr>
          <p:cNvSpPr/>
          <p:nvPr/>
        </p:nvSpPr>
        <p:spPr>
          <a:xfrm>
            <a:off x="4619601" y="6810227"/>
            <a:ext cx="149265" cy="148159"/>
          </a:xfrm>
          <a:custGeom>
            <a:avLst/>
            <a:gdLst>
              <a:gd name="connsiteX0" fmla="*/ 24 w 149265"/>
              <a:gd name="connsiteY0" fmla="*/ 148 h 148159"/>
              <a:gd name="connsiteX1" fmla="*/ 61937 w 149265"/>
              <a:gd name="connsiteY1" fmla="*/ 43011 h 148159"/>
              <a:gd name="connsiteX2" fmla="*/ 58762 w 149265"/>
              <a:gd name="connsiteY2" fmla="*/ 73173 h 148159"/>
              <a:gd name="connsiteX3" fmla="*/ 149249 w 149265"/>
              <a:gd name="connsiteY3" fmla="*/ 147786 h 148159"/>
              <a:gd name="connsiteX4" fmla="*/ 50824 w 149265"/>
              <a:gd name="connsiteY4" fmla="*/ 100161 h 148159"/>
              <a:gd name="connsiteX5" fmla="*/ 53999 w 149265"/>
              <a:gd name="connsiteY5" fmla="*/ 58886 h 148159"/>
              <a:gd name="connsiteX6" fmla="*/ 24 w 149265"/>
              <a:gd name="connsiteY6" fmla="*/ 148 h 1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265" h="148159">
                <a:moveTo>
                  <a:pt x="24" y="148"/>
                </a:moveTo>
                <a:cubicBezTo>
                  <a:pt x="1347" y="-2498"/>
                  <a:pt x="52147" y="30840"/>
                  <a:pt x="61937" y="43011"/>
                </a:cubicBezTo>
                <a:cubicBezTo>
                  <a:pt x="71727" y="55182"/>
                  <a:pt x="44210" y="55710"/>
                  <a:pt x="58762" y="73173"/>
                </a:cubicBezTo>
                <a:cubicBezTo>
                  <a:pt x="73314" y="90636"/>
                  <a:pt x="150572" y="143288"/>
                  <a:pt x="149249" y="147786"/>
                </a:cubicBezTo>
                <a:cubicBezTo>
                  <a:pt x="147926" y="152284"/>
                  <a:pt x="66699" y="114978"/>
                  <a:pt x="50824" y="100161"/>
                </a:cubicBezTo>
                <a:cubicBezTo>
                  <a:pt x="34949" y="85344"/>
                  <a:pt x="56645" y="72115"/>
                  <a:pt x="53999" y="58886"/>
                </a:cubicBezTo>
                <a:cubicBezTo>
                  <a:pt x="51353" y="45657"/>
                  <a:pt x="-1299" y="2794"/>
                  <a:pt x="24" y="14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A9D46A47-DAD0-47BB-9411-64F3B87E19C4}"/>
              </a:ext>
            </a:extLst>
          </p:cNvPr>
          <p:cNvSpPr/>
          <p:nvPr/>
        </p:nvSpPr>
        <p:spPr>
          <a:xfrm>
            <a:off x="4704151" y="6846487"/>
            <a:ext cx="76707" cy="141771"/>
          </a:xfrm>
          <a:custGeom>
            <a:avLst/>
            <a:gdLst>
              <a:gd name="connsiteX0" fmla="*/ 2787 w 76707"/>
              <a:gd name="connsiteY0" fmla="*/ 1988 h 141771"/>
              <a:gd name="connsiteX1" fmla="*/ 20249 w 76707"/>
              <a:gd name="connsiteY1" fmla="*/ 98826 h 141771"/>
              <a:gd name="connsiteX2" fmla="*/ 67874 w 76707"/>
              <a:gd name="connsiteY2" fmla="*/ 141688 h 141771"/>
              <a:gd name="connsiteX3" fmla="*/ 59937 w 76707"/>
              <a:gd name="connsiteY3" fmla="*/ 89301 h 141771"/>
              <a:gd name="connsiteX4" fmla="*/ 75812 w 76707"/>
              <a:gd name="connsiteY4" fmla="*/ 35326 h 141771"/>
              <a:gd name="connsiteX5" fmla="*/ 2787 w 76707"/>
              <a:gd name="connsiteY5" fmla="*/ 1988 h 14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07" h="141771">
                <a:moveTo>
                  <a:pt x="2787" y="1988"/>
                </a:moveTo>
                <a:cubicBezTo>
                  <a:pt x="-6473" y="12571"/>
                  <a:pt x="9401" y="75543"/>
                  <a:pt x="20249" y="98826"/>
                </a:cubicBezTo>
                <a:cubicBezTo>
                  <a:pt x="31097" y="122109"/>
                  <a:pt x="61259" y="143275"/>
                  <a:pt x="67874" y="141688"/>
                </a:cubicBezTo>
                <a:cubicBezTo>
                  <a:pt x="74489" y="140101"/>
                  <a:pt x="58614" y="107028"/>
                  <a:pt x="59937" y="89301"/>
                </a:cubicBezTo>
                <a:cubicBezTo>
                  <a:pt x="61260" y="71574"/>
                  <a:pt x="81104" y="44586"/>
                  <a:pt x="75812" y="35326"/>
                </a:cubicBezTo>
                <a:cubicBezTo>
                  <a:pt x="70520" y="26066"/>
                  <a:pt x="12047" y="-8595"/>
                  <a:pt x="2787" y="198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A776CA75-2D69-4A8F-B3F0-4CC2F99F0C02}"/>
              </a:ext>
            </a:extLst>
          </p:cNvPr>
          <p:cNvSpPr/>
          <p:nvPr/>
        </p:nvSpPr>
        <p:spPr>
          <a:xfrm>
            <a:off x="4235450" y="6573838"/>
            <a:ext cx="469221" cy="345761"/>
          </a:xfrm>
          <a:custGeom>
            <a:avLst/>
            <a:gdLst>
              <a:gd name="connsiteX0" fmla="*/ 0 w 469221"/>
              <a:gd name="connsiteY0" fmla="*/ 0 h 345761"/>
              <a:gd name="connsiteX1" fmla="*/ 455613 w 469221"/>
              <a:gd name="connsiteY1" fmla="*/ 334962 h 345761"/>
              <a:gd name="connsiteX2" fmla="*/ 358775 w 469221"/>
              <a:gd name="connsiteY2" fmla="*/ 269875 h 345761"/>
              <a:gd name="connsiteX3" fmla="*/ 0 w 469221"/>
              <a:gd name="connsiteY3" fmla="*/ 0 h 34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221" h="345761">
                <a:moveTo>
                  <a:pt x="0" y="0"/>
                </a:moveTo>
                <a:lnTo>
                  <a:pt x="455613" y="334962"/>
                </a:lnTo>
                <a:cubicBezTo>
                  <a:pt x="515409" y="379941"/>
                  <a:pt x="358775" y="269875"/>
                  <a:pt x="358775" y="269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529F5618-938B-4E0B-85EC-A03A780B7C45}"/>
              </a:ext>
            </a:extLst>
          </p:cNvPr>
          <p:cNvSpPr/>
          <p:nvPr/>
        </p:nvSpPr>
        <p:spPr>
          <a:xfrm>
            <a:off x="4233245" y="6573668"/>
            <a:ext cx="296438" cy="230609"/>
          </a:xfrm>
          <a:custGeom>
            <a:avLst/>
            <a:gdLst>
              <a:gd name="connsiteX0" fmla="*/ 618 w 296438"/>
              <a:gd name="connsiteY0" fmla="*/ 170 h 230609"/>
              <a:gd name="connsiteX1" fmla="*/ 286368 w 296438"/>
              <a:gd name="connsiteY1" fmla="*/ 219245 h 230609"/>
              <a:gd name="connsiteX2" fmla="*/ 211755 w 296438"/>
              <a:gd name="connsiteY2" fmla="*/ 182732 h 230609"/>
              <a:gd name="connsiteX3" fmla="*/ 618 w 296438"/>
              <a:gd name="connsiteY3" fmla="*/ 170 h 23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438" h="230609">
                <a:moveTo>
                  <a:pt x="618" y="170"/>
                </a:moveTo>
                <a:cubicBezTo>
                  <a:pt x="13054" y="6256"/>
                  <a:pt x="251179" y="188818"/>
                  <a:pt x="286368" y="219245"/>
                </a:cubicBezTo>
                <a:cubicBezTo>
                  <a:pt x="321557" y="249672"/>
                  <a:pt x="256734" y="212630"/>
                  <a:pt x="211755" y="182732"/>
                </a:cubicBezTo>
                <a:cubicBezTo>
                  <a:pt x="166776" y="152834"/>
                  <a:pt x="-11818" y="-5916"/>
                  <a:pt x="618" y="17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E580680A-F73D-400D-8552-71AAB568BC49}"/>
              </a:ext>
            </a:extLst>
          </p:cNvPr>
          <p:cNvSpPr/>
          <p:nvPr/>
        </p:nvSpPr>
        <p:spPr>
          <a:xfrm>
            <a:off x="4503693" y="6800615"/>
            <a:ext cx="270104" cy="228996"/>
          </a:xfrm>
          <a:custGeom>
            <a:avLst/>
            <a:gdLst>
              <a:gd name="connsiteX0" fmla="*/ 45 w 270104"/>
              <a:gd name="connsiteY0" fmla="*/ 235 h 228996"/>
              <a:gd name="connsiteX1" fmla="*/ 249282 w 270104"/>
              <a:gd name="connsiteY1" fmla="*/ 217723 h 228996"/>
              <a:gd name="connsiteX2" fmla="*/ 228645 w 270104"/>
              <a:gd name="connsiteY2" fmla="*/ 176448 h 228996"/>
              <a:gd name="connsiteX3" fmla="*/ 45 w 270104"/>
              <a:gd name="connsiteY3" fmla="*/ 235 h 22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04" h="228996">
                <a:moveTo>
                  <a:pt x="45" y="235"/>
                </a:moveTo>
                <a:cubicBezTo>
                  <a:pt x="3484" y="7114"/>
                  <a:pt x="211182" y="188354"/>
                  <a:pt x="249282" y="217723"/>
                </a:cubicBezTo>
                <a:cubicBezTo>
                  <a:pt x="287382" y="247092"/>
                  <a:pt x="268862" y="214019"/>
                  <a:pt x="228645" y="176448"/>
                </a:cubicBezTo>
                <a:cubicBezTo>
                  <a:pt x="188428" y="138877"/>
                  <a:pt x="-3394" y="-6644"/>
                  <a:pt x="45" y="23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87999036-B58D-48B8-ACD2-63436D995122}"/>
              </a:ext>
            </a:extLst>
          </p:cNvPr>
          <p:cNvSpPr/>
          <p:nvPr/>
        </p:nvSpPr>
        <p:spPr>
          <a:xfrm>
            <a:off x="4318000" y="6864350"/>
            <a:ext cx="430213" cy="271467"/>
          </a:xfrm>
          <a:custGeom>
            <a:avLst/>
            <a:gdLst>
              <a:gd name="connsiteX0" fmla="*/ 0 w 430213"/>
              <a:gd name="connsiteY0" fmla="*/ 0 h 271467"/>
              <a:gd name="connsiteX1" fmla="*/ 430213 w 430213"/>
              <a:gd name="connsiteY1" fmla="*/ 271463 h 271467"/>
              <a:gd name="connsiteX2" fmla="*/ 0 w 430213"/>
              <a:gd name="connsiteY2" fmla="*/ 0 h 27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213" h="271467">
                <a:moveTo>
                  <a:pt x="0" y="0"/>
                </a:moveTo>
                <a:lnTo>
                  <a:pt x="430213" y="271463"/>
                </a:lnTo>
                <a:cubicBezTo>
                  <a:pt x="428361" y="272786"/>
                  <a:pt x="0" y="0"/>
                  <a:pt x="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66BA080A-2DA9-4CB1-8EEE-C3A3B12A19F5}"/>
              </a:ext>
            </a:extLst>
          </p:cNvPr>
          <p:cNvSpPr/>
          <p:nvPr/>
        </p:nvSpPr>
        <p:spPr>
          <a:xfrm>
            <a:off x="4323941" y="6843657"/>
            <a:ext cx="456539" cy="285798"/>
          </a:xfrm>
          <a:custGeom>
            <a:avLst/>
            <a:gdLst>
              <a:gd name="connsiteX0" fmla="*/ 409 w 456539"/>
              <a:gd name="connsiteY0" fmla="*/ 56 h 285798"/>
              <a:gd name="connsiteX1" fmla="*/ 433797 w 456539"/>
              <a:gd name="connsiteY1" fmla="*/ 265168 h 285798"/>
              <a:gd name="connsiteX2" fmla="*/ 356009 w 456539"/>
              <a:gd name="connsiteY2" fmla="*/ 241356 h 285798"/>
              <a:gd name="connsiteX3" fmla="*/ 409 w 456539"/>
              <a:gd name="connsiteY3" fmla="*/ 56 h 2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39" h="285798">
                <a:moveTo>
                  <a:pt x="409" y="56"/>
                </a:moveTo>
                <a:cubicBezTo>
                  <a:pt x="13374" y="4025"/>
                  <a:pt x="374530" y="224951"/>
                  <a:pt x="433797" y="265168"/>
                </a:cubicBezTo>
                <a:cubicBezTo>
                  <a:pt x="493064" y="305385"/>
                  <a:pt x="425595" y="281044"/>
                  <a:pt x="356009" y="241356"/>
                </a:cubicBezTo>
                <a:cubicBezTo>
                  <a:pt x="286424" y="201669"/>
                  <a:pt x="-12556" y="-3913"/>
                  <a:pt x="409" y="5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80B7DD37-C06F-4BC4-BE6B-8BB139E626A5}"/>
              </a:ext>
            </a:extLst>
          </p:cNvPr>
          <p:cNvSpPr/>
          <p:nvPr/>
        </p:nvSpPr>
        <p:spPr>
          <a:xfrm>
            <a:off x="4070159" y="6403474"/>
            <a:ext cx="430581" cy="594415"/>
          </a:xfrm>
          <a:custGeom>
            <a:avLst/>
            <a:gdLst>
              <a:gd name="connsiteX0" fmla="*/ 430404 w 430581"/>
              <a:gd name="connsiteY0" fmla="*/ 501 h 594415"/>
              <a:gd name="connsiteX1" fmla="*/ 27179 w 430581"/>
              <a:gd name="connsiteY1" fmla="*/ 564064 h 594415"/>
              <a:gd name="connsiteX2" fmla="*/ 77979 w 430581"/>
              <a:gd name="connsiteY2" fmla="*/ 465639 h 594415"/>
              <a:gd name="connsiteX3" fmla="*/ 430404 w 430581"/>
              <a:gd name="connsiteY3" fmla="*/ 501 h 59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81" h="594415">
                <a:moveTo>
                  <a:pt x="430404" y="501"/>
                </a:moveTo>
                <a:cubicBezTo>
                  <a:pt x="421937" y="16905"/>
                  <a:pt x="85916" y="486541"/>
                  <a:pt x="27179" y="564064"/>
                </a:cubicBezTo>
                <a:cubicBezTo>
                  <a:pt x="-31559" y="641587"/>
                  <a:pt x="13950" y="556656"/>
                  <a:pt x="77979" y="465639"/>
                </a:cubicBezTo>
                <a:cubicBezTo>
                  <a:pt x="142008" y="374622"/>
                  <a:pt x="438871" y="-15903"/>
                  <a:pt x="430404" y="50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CC00FBA8-02B2-4FFB-961A-7EBE001DE1A6}"/>
              </a:ext>
            </a:extLst>
          </p:cNvPr>
          <p:cNvSpPr/>
          <p:nvPr/>
        </p:nvSpPr>
        <p:spPr>
          <a:xfrm>
            <a:off x="4257949" y="6436135"/>
            <a:ext cx="148951" cy="789457"/>
          </a:xfrm>
          <a:custGeom>
            <a:avLst/>
            <a:gdLst>
              <a:gd name="connsiteX0" fmla="*/ 148951 w 148951"/>
              <a:gd name="connsiteY0" fmla="*/ 1178 h 789457"/>
              <a:gd name="connsiteX1" fmla="*/ 10839 w 148951"/>
              <a:gd name="connsiteY1" fmla="*/ 744128 h 789457"/>
              <a:gd name="connsiteX2" fmla="*/ 9251 w 148951"/>
              <a:gd name="connsiteY2" fmla="*/ 693328 h 789457"/>
              <a:gd name="connsiteX3" fmla="*/ 12426 w 148951"/>
              <a:gd name="connsiteY3" fmla="*/ 574265 h 789457"/>
              <a:gd name="connsiteX4" fmla="*/ 148951 w 148951"/>
              <a:gd name="connsiteY4" fmla="*/ 1178 h 7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51" h="789457">
                <a:moveTo>
                  <a:pt x="148951" y="1178"/>
                </a:moveTo>
                <a:cubicBezTo>
                  <a:pt x="148687" y="29488"/>
                  <a:pt x="34122" y="628770"/>
                  <a:pt x="10839" y="744128"/>
                </a:cubicBezTo>
                <a:cubicBezTo>
                  <a:pt x="-12444" y="859486"/>
                  <a:pt x="8987" y="721638"/>
                  <a:pt x="9251" y="693328"/>
                </a:cubicBezTo>
                <a:cubicBezTo>
                  <a:pt x="9515" y="665018"/>
                  <a:pt x="-8476" y="685390"/>
                  <a:pt x="12426" y="574265"/>
                </a:cubicBezTo>
                <a:cubicBezTo>
                  <a:pt x="33328" y="463140"/>
                  <a:pt x="149215" y="-27132"/>
                  <a:pt x="148951" y="117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CF844E7C-BB1C-436A-8446-6F7AE578451B}"/>
              </a:ext>
            </a:extLst>
          </p:cNvPr>
          <p:cNvSpPr/>
          <p:nvPr/>
        </p:nvSpPr>
        <p:spPr>
          <a:xfrm>
            <a:off x="3733673" y="6391790"/>
            <a:ext cx="373357" cy="641243"/>
          </a:xfrm>
          <a:custGeom>
            <a:avLst/>
            <a:gdLst>
              <a:gd name="connsiteX0" fmla="*/ 373190 w 373357"/>
              <a:gd name="connsiteY0" fmla="*/ 1073 h 641243"/>
              <a:gd name="connsiteX1" fmla="*/ 23940 w 373357"/>
              <a:gd name="connsiteY1" fmla="*/ 609085 h 641243"/>
              <a:gd name="connsiteX2" fmla="*/ 35052 w 373357"/>
              <a:gd name="connsiteY2" fmla="*/ 547173 h 641243"/>
              <a:gd name="connsiteX3" fmla="*/ 69977 w 373357"/>
              <a:gd name="connsiteY3" fmla="*/ 463035 h 641243"/>
              <a:gd name="connsiteX4" fmla="*/ 373190 w 373357"/>
              <a:gd name="connsiteY4" fmla="*/ 1073 h 6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57" h="641243">
                <a:moveTo>
                  <a:pt x="373190" y="1073"/>
                </a:moveTo>
                <a:cubicBezTo>
                  <a:pt x="365517" y="25415"/>
                  <a:pt x="80296" y="518068"/>
                  <a:pt x="23940" y="609085"/>
                </a:cubicBezTo>
                <a:cubicBezTo>
                  <a:pt x="-32416" y="700102"/>
                  <a:pt x="27379" y="571515"/>
                  <a:pt x="35052" y="547173"/>
                </a:cubicBezTo>
                <a:cubicBezTo>
                  <a:pt x="42725" y="522831"/>
                  <a:pt x="16796" y="552464"/>
                  <a:pt x="69977" y="463035"/>
                </a:cubicBezTo>
                <a:cubicBezTo>
                  <a:pt x="123158" y="373606"/>
                  <a:pt x="380863" y="-23269"/>
                  <a:pt x="373190" y="107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0336F659-C0DB-4520-8A50-40C3F4808587}"/>
              </a:ext>
            </a:extLst>
          </p:cNvPr>
          <p:cNvSpPr/>
          <p:nvPr/>
        </p:nvSpPr>
        <p:spPr>
          <a:xfrm>
            <a:off x="4324047" y="6878289"/>
            <a:ext cx="443537" cy="267745"/>
          </a:xfrm>
          <a:custGeom>
            <a:avLst/>
            <a:gdLst>
              <a:gd name="connsiteX0" fmla="*/ 303 w 443537"/>
              <a:gd name="connsiteY0" fmla="*/ 349 h 267745"/>
              <a:gd name="connsiteX1" fmla="*/ 419403 w 443537"/>
              <a:gd name="connsiteY1" fmla="*/ 255936 h 267745"/>
              <a:gd name="connsiteX2" fmla="*/ 352728 w 443537"/>
              <a:gd name="connsiteY2" fmla="*/ 201961 h 267745"/>
              <a:gd name="connsiteX3" fmla="*/ 303 w 443537"/>
              <a:gd name="connsiteY3" fmla="*/ 349 h 26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537" h="267745">
                <a:moveTo>
                  <a:pt x="303" y="349"/>
                </a:moveTo>
                <a:cubicBezTo>
                  <a:pt x="11415" y="9345"/>
                  <a:pt x="360666" y="222334"/>
                  <a:pt x="419403" y="255936"/>
                </a:cubicBezTo>
                <a:cubicBezTo>
                  <a:pt x="478141" y="289538"/>
                  <a:pt x="419403" y="245088"/>
                  <a:pt x="352728" y="201961"/>
                </a:cubicBezTo>
                <a:cubicBezTo>
                  <a:pt x="286053" y="158834"/>
                  <a:pt x="-10809" y="-8647"/>
                  <a:pt x="303" y="34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457D3DEB-4DDA-4A7A-8D1A-81115BD22947}"/>
              </a:ext>
            </a:extLst>
          </p:cNvPr>
          <p:cNvSpPr/>
          <p:nvPr/>
        </p:nvSpPr>
        <p:spPr>
          <a:xfrm>
            <a:off x="3696530" y="6381948"/>
            <a:ext cx="666721" cy="509642"/>
          </a:xfrm>
          <a:custGeom>
            <a:avLst/>
            <a:gdLst>
              <a:gd name="connsiteX0" fmla="*/ 16633 w 666721"/>
              <a:gd name="connsiteY0" fmla="*/ 10915 h 509642"/>
              <a:gd name="connsiteX1" fmla="*/ 635758 w 666721"/>
              <a:gd name="connsiteY1" fmla="*/ 479227 h 509642"/>
              <a:gd name="connsiteX2" fmla="*/ 535745 w 666721"/>
              <a:gd name="connsiteY2" fmla="*/ 431602 h 509642"/>
              <a:gd name="connsiteX3" fmla="*/ 205545 w 666721"/>
              <a:gd name="connsiteY3" fmla="*/ 169665 h 509642"/>
              <a:gd name="connsiteX4" fmla="*/ 16633 w 666721"/>
              <a:gd name="connsiteY4" fmla="*/ 10915 h 5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21" h="509642">
                <a:moveTo>
                  <a:pt x="16633" y="10915"/>
                </a:moveTo>
                <a:cubicBezTo>
                  <a:pt x="88335" y="62509"/>
                  <a:pt x="549239" y="409112"/>
                  <a:pt x="635758" y="479227"/>
                </a:cubicBezTo>
                <a:cubicBezTo>
                  <a:pt x="722277" y="549342"/>
                  <a:pt x="607447" y="483196"/>
                  <a:pt x="535745" y="431602"/>
                </a:cubicBezTo>
                <a:cubicBezTo>
                  <a:pt x="464043" y="380008"/>
                  <a:pt x="205545" y="169665"/>
                  <a:pt x="205545" y="169665"/>
                </a:cubicBezTo>
                <a:cubicBezTo>
                  <a:pt x="123260" y="103784"/>
                  <a:pt x="-55069" y="-40679"/>
                  <a:pt x="16633" y="1091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055C2DB1-143E-4BC3-9AE8-7E830B258DA3}"/>
              </a:ext>
            </a:extLst>
          </p:cNvPr>
          <p:cNvSpPr/>
          <p:nvPr/>
        </p:nvSpPr>
        <p:spPr>
          <a:xfrm>
            <a:off x="4102077" y="6375034"/>
            <a:ext cx="130972" cy="172614"/>
          </a:xfrm>
          <a:custGeom>
            <a:avLst/>
            <a:gdLst>
              <a:gd name="connsiteX0" fmla="*/ 109561 w 130972"/>
              <a:gd name="connsiteY0" fmla="*/ 366 h 172614"/>
              <a:gd name="connsiteX1" fmla="*/ 130198 w 130972"/>
              <a:gd name="connsiteY1" fmla="*/ 54341 h 172614"/>
              <a:gd name="connsiteX2" fmla="*/ 79398 w 130972"/>
              <a:gd name="connsiteY2" fmla="*/ 149591 h 172614"/>
              <a:gd name="connsiteX3" fmla="*/ 47648 w 130972"/>
              <a:gd name="connsiteY3" fmla="*/ 170229 h 172614"/>
              <a:gd name="connsiteX4" fmla="*/ 23 w 130972"/>
              <a:gd name="connsiteY4" fmla="*/ 170229 h 172614"/>
              <a:gd name="connsiteX5" fmla="*/ 53998 w 130972"/>
              <a:gd name="connsiteY5" fmla="*/ 152766 h 172614"/>
              <a:gd name="connsiteX6" fmla="*/ 101623 w 130972"/>
              <a:gd name="connsiteY6" fmla="*/ 79741 h 172614"/>
              <a:gd name="connsiteX7" fmla="*/ 109561 w 130972"/>
              <a:gd name="connsiteY7" fmla="*/ 366 h 17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72" h="172614">
                <a:moveTo>
                  <a:pt x="109561" y="366"/>
                </a:moveTo>
                <a:cubicBezTo>
                  <a:pt x="114323" y="-3867"/>
                  <a:pt x="135225" y="29470"/>
                  <a:pt x="130198" y="54341"/>
                </a:cubicBezTo>
                <a:cubicBezTo>
                  <a:pt x="125171" y="79212"/>
                  <a:pt x="93156" y="130276"/>
                  <a:pt x="79398" y="149591"/>
                </a:cubicBezTo>
                <a:cubicBezTo>
                  <a:pt x="65640" y="168906"/>
                  <a:pt x="60877" y="166789"/>
                  <a:pt x="47648" y="170229"/>
                </a:cubicBezTo>
                <a:cubicBezTo>
                  <a:pt x="34419" y="173669"/>
                  <a:pt x="-1035" y="173139"/>
                  <a:pt x="23" y="170229"/>
                </a:cubicBezTo>
                <a:cubicBezTo>
                  <a:pt x="1081" y="167319"/>
                  <a:pt x="37065" y="167847"/>
                  <a:pt x="53998" y="152766"/>
                </a:cubicBezTo>
                <a:cubicBezTo>
                  <a:pt x="70931" y="137685"/>
                  <a:pt x="91040" y="102231"/>
                  <a:pt x="101623" y="79741"/>
                </a:cubicBezTo>
                <a:cubicBezTo>
                  <a:pt x="112206" y="57252"/>
                  <a:pt x="104799" y="4599"/>
                  <a:pt x="109561" y="36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17357755-E003-42F4-BC33-2B2168F51F12}"/>
              </a:ext>
            </a:extLst>
          </p:cNvPr>
          <p:cNvSpPr/>
          <p:nvPr/>
        </p:nvSpPr>
        <p:spPr>
          <a:xfrm>
            <a:off x="4097196" y="6371339"/>
            <a:ext cx="104056" cy="175675"/>
          </a:xfrm>
          <a:custGeom>
            <a:avLst/>
            <a:gdLst>
              <a:gd name="connsiteX0" fmla="*/ 103329 w 104056"/>
              <a:gd name="connsiteY0" fmla="*/ 886 h 175675"/>
              <a:gd name="connsiteX1" fmla="*/ 1729 w 104056"/>
              <a:gd name="connsiteY1" fmla="*/ 172336 h 175675"/>
              <a:gd name="connsiteX2" fmla="*/ 44592 w 104056"/>
              <a:gd name="connsiteY2" fmla="*/ 107249 h 175675"/>
              <a:gd name="connsiteX3" fmla="*/ 103329 w 104056"/>
              <a:gd name="connsiteY3" fmla="*/ 886 h 17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56" h="175675">
                <a:moveTo>
                  <a:pt x="103329" y="886"/>
                </a:moveTo>
                <a:cubicBezTo>
                  <a:pt x="96185" y="11734"/>
                  <a:pt x="11518" y="154609"/>
                  <a:pt x="1729" y="172336"/>
                </a:cubicBezTo>
                <a:cubicBezTo>
                  <a:pt x="-8060" y="190063"/>
                  <a:pt x="26071" y="132649"/>
                  <a:pt x="44592" y="107249"/>
                </a:cubicBezTo>
                <a:cubicBezTo>
                  <a:pt x="63113" y="81849"/>
                  <a:pt x="110473" y="-9962"/>
                  <a:pt x="103329" y="88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AAAC84B2-AD1E-46A5-BD31-7612C54F9E6A}"/>
              </a:ext>
            </a:extLst>
          </p:cNvPr>
          <p:cNvSpPr/>
          <p:nvPr/>
        </p:nvSpPr>
        <p:spPr>
          <a:xfrm>
            <a:off x="3815096" y="6611679"/>
            <a:ext cx="375942" cy="650200"/>
          </a:xfrm>
          <a:custGeom>
            <a:avLst/>
            <a:gdLst>
              <a:gd name="connsiteX0" fmla="*/ 372729 w 375942"/>
              <a:gd name="connsiteY0" fmla="*/ 9784 h 650200"/>
              <a:gd name="connsiteX1" fmla="*/ 33004 w 375942"/>
              <a:gd name="connsiteY1" fmla="*/ 608271 h 650200"/>
              <a:gd name="connsiteX2" fmla="*/ 31417 w 375942"/>
              <a:gd name="connsiteY2" fmla="*/ 562234 h 650200"/>
              <a:gd name="connsiteX3" fmla="*/ 194929 w 375942"/>
              <a:gd name="connsiteY3" fmla="*/ 259021 h 650200"/>
              <a:gd name="connsiteX4" fmla="*/ 372729 w 375942"/>
              <a:gd name="connsiteY4" fmla="*/ 9784 h 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42" h="650200">
                <a:moveTo>
                  <a:pt x="372729" y="9784"/>
                </a:moveTo>
                <a:cubicBezTo>
                  <a:pt x="345742" y="67992"/>
                  <a:pt x="89889" y="516196"/>
                  <a:pt x="33004" y="608271"/>
                </a:cubicBezTo>
                <a:cubicBezTo>
                  <a:pt x="-23881" y="700346"/>
                  <a:pt x="4430" y="620442"/>
                  <a:pt x="31417" y="562234"/>
                </a:cubicBezTo>
                <a:cubicBezTo>
                  <a:pt x="58404" y="504026"/>
                  <a:pt x="140425" y="349773"/>
                  <a:pt x="194929" y="259021"/>
                </a:cubicBezTo>
                <a:cubicBezTo>
                  <a:pt x="249433" y="168269"/>
                  <a:pt x="399716" y="-48424"/>
                  <a:pt x="372729" y="978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0F0CC37D-3914-41A7-AC30-830E716515DC}"/>
              </a:ext>
            </a:extLst>
          </p:cNvPr>
          <p:cNvSpPr/>
          <p:nvPr/>
        </p:nvSpPr>
        <p:spPr>
          <a:xfrm>
            <a:off x="3740582" y="6546529"/>
            <a:ext cx="376288" cy="666616"/>
          </a:xfrm>
          <a:custGeom>
            <a:avLst/>
            <a:gdLst>
              <a:gd name="connsiteX0" fmla="*/ 375806 w 376288"/>
              <a:gd name="connsiteY0" fmla="*/ 1909 h 666616"/>
              <a:gd name="connsiteX1" fmla="*/ 28143 w 376288"/>
              <a:gd name="connsiteY1" fmla="*/ 622621 h 666616"/>
              <a:gd name="connsiteX2" fmla="*/ 29731 w 376288"/>
              <a:gd name="connsiteY2" fmla="*/ 595634 h 666616"/>
              <a:gd name="connsiteX3" fmla="*/ 102756 w 376288"/>
              <a:gd name="connsiteY3" fmla="*/ 433709 h 666616"/>
              <a:gd name="connsiteX4" fmla="*/ 375806 w 376288"/>
              <a:gd name="connsiteY4" fmla="*/ 1909 h 6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88" h="666616">
                <a:moveTo>
                  <a:pt x="375806" y="1909"/>
                </a:moveTo>
                <a:cubicBezTo>
                  <a:pt x="363370" y="33394"/>
                  <a:pt x="85822" y="523667"/>
                  <a:pt x="28143" y="622621"/>
                </a:cubicBezTo>
                <a:cubicBezTo>
                  <a:pt x="-29536" y="721575"/>
                  <a:pt x="17295" y="627119"/>
                  <a:pt x="29731" y="595634"/>
                </a:cubicBezTo>
                <a:cubicBezTo>
                  <a:pt x="42166" y="564149"/>
                  <a:pt x="48781" y="530017"/>
                  <a:pt x="102756" y="433709"/>
                </a:cubicBezTo>
                <a:cubicBezTo>
                  <a:pt x="156731" y="337401"/>
                  <a:pt x="388242" y="-29576"/>
                  <a:pt x="375806" y="190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FAD5380C-B78D-4576-90BF-E228FF914BF2}"/>
              </a:ext>
            </a:extLst>
          </p:cNvPr>
          <p:cNvSpPr/>
          <p:nvPr/>
        </p:nvSpPr>
        <p:spPr>
          <a:xfrm>
            <a:off x="3862860" y="6354231"/>
            <a:ext cx="268873" cy="165102"/>
          </a:xfrm>
          <a:custGeom>
            <a:avLst/>
            <a:gdLst>
              <a:gd name="connsiteX0" fmla="*/ 268873 w 268873"/>
              <a:gd name="connsiteY0" fmla="*/ 165102 h 165102"/>
              <a:gd name="connsiteX1" fmla="*/ 57 w 268873"/>
              <a:gd name="connsiteY1" fmla="*/ 2 h 165102"/>
              <a:gd name="connsiteX2" fmla="*/ 268873 w 268873"/>
              <a:gd name="connsiteY2" fmla="*/ 165102 h 16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873" h="165102">
                <a:moveTo>
                  <a:pt x="268873" y="165102"/>
                </a:moveTo>
                <a:cubicBezTo>
                  <a:pt x="268873" y="165102"/>
                  <a:pt x="4643" y="-704"/>
                  <a:pt x="57" y="2"/>
                </a:cubicBezTo>
                <a:cubicBezTo>
                  <a:pt x="-4529" y="708"/>
                  <a:pt x="268873" y="165102"/>
                  <a:pt x="268873" y="16510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DB635C85-0840-4E87-B9B8-08B22F326D21}"/>
              </a:ext>
            </a:extLst>
          </p:cNvPr>
          <p:cNvSpPr/>
          <p:nvPr/>
        </p:nvSpPr>
        <p:spPr>
          <a:xfrm>
            <a:off x="3850355" y="6354505"/>
            <a:ext cx="273494" cy="157890"/>
          </a:xfrm>
          <a:custGeom>
            <a:avLst/>
            <a:gdLst>
              <a:gd name="connsiteX0" fmla="*/ 4095 w 273494"/>
              <a:gd name="connsiteY0" fmla="*/ 1845 h 157890"/>
              <a:gd name="connsiteX1" fmla="*/ 266033 w 273494"/>
              <a:gd name="connsiteY1" fmla="*/ 152658 h 157890"/>
              <a:gd name="connsiteX2" fmla="*/ 194595 w 273494"/>
              <a:gd name="connsiteY2" fmla="*/ 120908 h 157890"/>
              <a:gd name="connsiteX3" fmla="*/ 116808 w 273494"/>
              <a:gd name="connsiteY3" fmla="*/ 97095 h 157890"/>
              <a:gd name="connsiteX4" fmla="*/ 105695 w 273494"/>
              <a:gd name="connsiteY4" fmla="*/ 70108 h 157890"/>
              <a:gd name="connsiteX5" fmla="*/ 4095 w 273494"/>
              <a:gd name="connsiteY5" fmla="*/ 1845 h 15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94" h="157890">
                <a:moveTo>
                  <a:pt x="4095" y="1845"/>
                </a:moveTo>
                <a:cubicBezTo>
                  <a:pt x="30818" y="15603"/>
                  <a:pt x="234283" y="132814"/>
                  <a:pt x="266033" y="152658"/>
                </a:cubicBezTo>
                <a:cubicBezTo>
                  <a:pt x="297783" y="172502"/>
                  <a:pt x="219466" y="130169"/>
                  <a:pt x="194595" y="120908"/>
                </a:cubicBezTo>
                <a:cubicBezTo>
                  <a:pt x="169724" y="111647"/>
                  <a:pt x="131625" y="105562"/>
                  <a:pt x="116808" y="97095"/>
                </a:cubicBezTo>
                <a:cubicBezTo>
                  <a:pt x="101991" y="88628"/>
                  <a:pt x="121835" y="84925"/>
                  <a:pt x="105695" y="70108"/>
                </a:cubicBezTo>
                <a:cubicBezTo>
                  <a:pt x="89555" y="55291"/>
                  <a:pt x="-22628" y="-11913"/>
                  <a:pt x="4095" y="184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83B536D9-DD29-45DE-A904-A9ED38FDAC79}"/>
              </a:ext>
            </a:extLst>
          </p:cNvPr>
          <p:cNvSpPr/>
          <p:nvPr/>
        </p:nvSpPr>
        <p:spPr>
          <a:xfrm>
            <a:off x="3640138" y="6288088"/>
            <a:ext cx="352956" cy="157268"/>
          </a:xfrm>
          <a:custGeom>
            <a:avLst/>
            <a:gdLst>
              <a:gd name="connsiteX0" fmla="*/ 0 w 352956"/>
              <a:gd name="connsiteY0" fmla="*/ 0 h 157268"/>
              <a:gd name="connsiteX1" fmla="*/ 322262 w 352956"/>
              <a:gd name="connsiteY1" fmla="*/ 134937 h 157268"/>
              <a:gd name="connsiteX2" fmla="*/ 334962 w 352956"/>
              <a:gd name="connsiteY2" fmla="*/ 157162 h 157268"/>
              <a:gd name="connsiteX3" fmla="*/ 279400 w 352956"/>
              <a:gd name="connsiteY3" fmla="*/ 136525 h 157268"/>
              <a:gd name="connsiteX4" fmla="*/ 0 w 352956"/>
              <a:gd name="connsiteY4" fmla="*/ 0 h 15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56" h="157268">
                <a:moveTo>
                  <a:pt x="0" y="0"/>
                </a:moveTo>
                <a:cubicBezTo>
                  <a:pt x="133217" y="54371"/>
                  <a:pt x="266435" y="108743"/>
                  <a:pt x="322262" y="134937"/>
                </a:cubicBezTo>
                <a:cubicBezTo>
                  <a:pt x="378089" y="161131"/>
                  <a:pt x="342106" y="156897"/>
                  <a:pt x="334962" y="157162"/>
                </a:cubicBezTo>
                <a:cubicBezTo>
                  <a:pt x="327818" y="157427"/>
                  <a:pt x="279400" y="136525"/>
                  <a:pt x="279400" y="136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0EE78C2B-8535-4A94-8B5C-F351EA6685BC}"/>
              </a:ext>
            </a:extLst>
          </p:cNvPr>
          <p:cNvSpPr/>
          <p:nvPr/>
        </p:nvSpPr>
        <p:spPr>
          <a:xfrm>
            <a:off x="3783398" y="6289899"/>
            <a:ext cx="81062" cy="60142"/>
          </a:xfrm>
          <a:custGeom>
            <a:avLst/>
            <a:gdLst>
              <a:gd name="connsiteX0" fmla="*/ 12315 w 81062"/>
              <a:gd name="connsiteY0" fmla="*/ 60101 h 60142"/>
              <a:gd name="connsiteX1" fmla="*/ 2790 w 81062"/>
              <a:gd name="connsiteY1" fmla="*/ 9301 h 60142"/>
              <a:gd name="connsiteX2" fmla="*/ 59940 w 81062"/>
              <a:gd name="connsiteY2" fmla="*/ 2951 h 60142"/>
              <a:gd name="connsiteX3" fmla="*/ 80577 w 81062"/>
              <a:gd name="connsiteY3" fmla="*/ 42639 h 60142"/>
              <a:gd name="connsiteX4" fmla="*/ 42477 w 81062"/>
              <a:gd name="connsiteY4" fmla="*/ 18826 h 60142"/>
              <a:gd name="connsiteX5" fmla="*/ 12315 w 81062"/>
              <a:gd name="connsiteY5" fmla="*/ 60101 h 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62" h="60142">
                <a:moveTo>
                  <a:pt x="12315" y="60101"/>
                </a:moveTo>
                <a:cubicBezTo>
                  <a:pt x="5701" y="58514"/>
                  <a:pt x="-5147" y="18826"/>
                  <a:pt x="2790" y="9301"/>
                </a:cubicBezTo>
                <a:cubicBezTo>
                  <a:pt x="10727" y="-224"/>
                  <a:pt x="46976" y="-2605"/>
                  <a:pt x="59940" y="2951"/>
                </a:cubicBezTo>
                <a:cubicBezTo>
                  <a:pt x="72904" y="8507"/>
                  <a:pt x="83487" y="39993"/>
                  <a:pt x="80577" y="42639"/>
                </a:cubicBezTo>
                <a:cubicBezTo>
                  <a:pt x="77667" y="45285"/>
                  <a:pt x="52002" y="20149"/>
                  <a:pt x="42477" y="18826"/>
                </a:cubicBezTo>
                <a:cubicBezTo>
                  <a:pt x="32952" y="17503"/>
                  <a:pt x="18929" y="61688"/>
                  <a:pt x="12315" y="6010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E9133330-FD12-4075-BA08-D059A32293B0}"/>
              </a:ext>
            </a:extLst>
          </p:cNvPr>
          <p:cNvSpPr/>
          <p:nvPr/>
        </p:nvSpPr>
        <p:spPr>
          <a:xfrm>
            <a:off x="3464240" y="6140704"/>
            <a:ext cx="327853" cy="173803"/>
          </a:xfrm>
          <a:custGeom>
            <a:avLst/>
            <a:gdLst>
              <a:gd name="connsiteX0" fmla="*/ 325123 w 327853"/>
              <a:gd name="connsiteY0" fmla="*/ 171196 h 173803"/>
              <a:gd name="connsiteX1" fmla="*/ 4448 w 327853"/>
              <a:gd name="connsiteY1" fmla="*/ 1334 h 173803"/>
              <a:gd name="connsiteX2" fmla="*/ 150498 w 327853"/>
              <a:gd name="connsiteY2" fmla="*/ 96584 h 173803"/>
              <a:gd name="connsiteX3" fmla="*/ 325123 w 327853"/>
              <a:gd name="connsiteY3" fmla="*/ 171196 h 17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53" h="173803">
                <a:moveTo>
                  <a:pt x="325123" y="171196"/>
                </a:moveTo>
                <a:cubicBezTo>
                  <a:pt x="300781" y="155321"/>
                  <a:pt x="33552" y="13769"/>
                  <a:pt x="4448" y="1334"/>
                </a:cubicBezTo>
                <a:cubicBezTo>
                  <a:pt x="-24656" y="-11101"/>
                  <a:pt x="96523" y="66686"/>
                  <a:pt x="150498" y="96584"/>
                </a:cubicBezTo>
                <a:cubicBezTo>
                  <a:pt x="204473" y="126482"/>
                  <a:pt x="349465" y="187071"/>
                  <a:pt x="325123" y="17119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65FCA1F0-F0B5-467A-B27E-51B9CEDD8795}"/>
              </a:ext>
            </a:extLst>
          </p:cNvPr>
          <p:cNvSpPr/>
          <p:nvPr/>
        </p:nvSpPr>
        <p:spPr>
          <a:xfrm>
            <a:off x="3479683" y="6259396"/>
            <a:ext cx="324128" cy="95081"/>
          </a:xfrm>
          <a:custGeom>
            <a:avLst/>
            <a:gdLst>
              <a:gd name="connsiteX0" fmla="*/ 117 w 324128"/>
              <a:gd name="connsiteY0" fmla="*/ 117 h 95081"/>
              <a:gd name="connsiteX1" fmla="*/ 122355 w 324128"/>
              <a:gd name="connsiteY1" fmla="*/ 69967 h 95081"/>
              <a:gd name="connsiteX2" fmla="*/ 214430 w 324128"/>
              <a:gd name="connsiteY2" fmla="*/ 66792 h 95081"/>
              <a:gd name="connsiteX3" fmla="*/ 323967 w 324128"/>
              <a:gd name="connsiteY3" fmla="*/ 44567 h 95081"/>
              <a:gd name="connsiteX4" fmla="*/ 189030 w 324128"/>
              <a:gd name="connsiteY4" fmla="*/ 85842 h 95081"/>
              <a:gd name="connsiteX5" fmla="*/ 101717 w 324128"/>
              <a:gd name="connsiteY5" fmla="*/ 89017 h 95081"/>
              <a:gd name="connsiteX6" fmla="*/ 117 w 324128"/>
              <a:gd name="connsiteY6" fmla="*/ 117 h 9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128" h="95081">
                <a:moveTo>
                  <a:pt x="117" y="117"/>
                </a:moveTo>
                <a:cubicBezTo>
                  <a:pt x="3557" y="-3058"/>
                  <a:pt x="86636" y="58855"/>
                  <a:pt x="122355" y="69967"/>
                </a:cubicBezTo>
                <a:cubicBezTo>
                  <a:pt x="158074" y="81080"/>
                  <a:pt x="180828" y="71025"/>
                  <a:pt x="214430" y="66792"/>
                </a:cubicBezTo>
                <a:cubicBezTo>
                  <a:pt x="248032" y="62559"/>
                  <a:pt x="328200" y="41392"/>
                  <a:pt x="323967" y="44567"/>
                </a:cubicBezTo>
                <a:cubicBezTo>
                  <a:pt x="319734" y="47742"/>
                  <a:pt x="226072" y="78434"/>
                  <a:pt x="189030" y="85842"/>
                </a:cubicBezTo>
                <a:cubicBezTo>
                  <a:pt x="151988" y="93250"/>
                  <a:pt x="133996" y="100659"/>
                  <a:pt x="101717" y="89017"/>
                </a:cubicBezTo>
                <a:cubicBezTo>
                  <a:pt x="69438" y="77375"/>
                  <a:pt x="-3323" y="3292"/>
                  <a:pt x="117" y="11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BC6CB237-292A-4AFA-BF9B-17B8F7D49581}"/>
              </a:ext>
            </a:extLst>
          </p:cNvPr>
          <p:cNvSpPr/>
          <p:nvPr/>
        </p:nvSpPr>
        <p:spPr>
          <a:xfrm>
            <a:off x="3305028" y="6157834"/>
            <a:ext cx="422611" cy="162957"/>
          </a:xfrm>
          <a:custGeom>
            <a:avLst/>
            <a:gdLst>
              <a:gd name="connsiteX0" fmla="*/ 9672 w 422611"/>
              <a:gd name="connsiteY0" fmla="*/ 1666 h 162957"/>
              <a:gd name="connsiteX1" fmla="*/ 412897 w 422611"/>
              <a:gd name="connsiteY1" fmla="*/ 155654 h 162957"/>
              <a:gd name="connsiteX2" fmla="*/ 284310 w 422611"/>
              <a:gd name="connsiteY2" fmla="*/ 131841 h 162957"/>
              <a:gd name="connsiteX3" fmla="*/ 136672 w 422611"/>
              <a:gd name="connsiteY3" fmla="*/ 76279 h 162957"/>
              <a:gd name="connsiteX4" fmla="*/ 9672 w 422611"/>
              <a:gd name="connsiteY4" fmla="*/ 1666 h 16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11" h="162957">
                <a:moveTo>
                  <a:pt x="9672" y="1666"/>
                </a:moveTo>
                <a:cubicBezTo>
                  <a:pt x="55710" y="14895"/>
                  <a:pt x="367124" y="133958"/>
                  <a:pt x="412897" y="155654"/>
                </a:cubicBezTo>
                <a:cubicBezTo>
                  <a:pt x="458670" y="177350"/>
                  <a:pt x="330348" y="145070"/>
                  <a:pt x="284310" y="131841"/>
                </a:cubicBezTo>
                <a:cubicBezTo>
                  <a:pt x="238272" y="118612"/>
                  <a:pt x="178741" y="94800"/>
                  <a:pt x="136672" y="76279"/>
                </a:cubicBezTo>
                <a:cubicBezTo>
                  <a:pt x="94603" y="57758"/>
                  <a:pt x="-36366" y="-11563"/>
                  <a:pt x="9672" y="166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B9CABDCF-0FB6-4F26-A777-DD332ADF864B}"/>
              </a:ext>
            </a:extLst>
          </p:cNvPr>
          <p:cNvSpPr/>
          <p:nvPr/>
        </p:nvSpPr>
        <p:spPr>
          <a:xfrm>
            <a:off x="3633966" y="6291174"/>
            <a:ext cx="328173" cy="378458"/>
          </a:xfrm>
          <a:custGeom>
            <a:avLst/>
            <a:gdLst>
              <a:gd name="connsiteX0" fmla="*/ 10934 w 328173"/>
              <a:gd name="connsiteY0" fmla="*/ 89 h 378458"/>
              <a:gd name="connsiteX1" fmla="*/ 12522 w 328173"/>
              <a:gd name="connsiteY1" fmla="*/ 65176 h 378458"/>
              <a:gd name="connsiteX2" fmla="*/ 150634 w 328173"/>
              <a:gd name="connsiteY2" fmla="*/ 189001 h 378458"/>
              <a:gd name="connsiteX3" fmla="*/ 322084 w 328173"/>
              <a:gd name="connsiteY3" fmla="*/ 373151 h 378458"/>
              <a:gd name="connsiteX4" fmla="*/ 272872 w 328173"/>
              <a:gd name="connsiteY4" fmla="*/ 311239 h 378458"/>
              <a:gd name="connsiteX5" fmla="*/ 110947 w 328173"/>
              <a:gd name="connsiteY5" fmla="*/ 131851 h 378458"/>
              <a:gd name="connsiteX6" fmla="*/ 52209 w 328173"/>
              <a:gd name="connsiteY6" fmla="*/ 77876 h 378458"/>
              <a:gd name="connsiteX7" fmla="*/ 10934 w 328173"/>
              <a:gd name="connsiteY7" fmla="*/ 89 h 37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173" h="378458">
                <a:moveTo>
                  <a:pt x="10934" y="89"/>
                </a:moveTo>
                <a:cubicBezTo>
                  <a:pt x="4320" y="-2028"/>
                  <a:pt x="-10761" y="33691"/>
                  <a:pt x="12522" y="65176"/>
                </a:cubicBezTo>
                <a:cubicBezTo>
                  <a:pt x="35805" y="96661"/>
                  <a:pt x="99040" y="137672"/>
                  <a:pt x="150634" y="189001"/>
                </a:cubicBezTo>
                <a:cubicBezTo>
                  <a:pt x="202228" y="240330"/>
                  <a:pt x="301711" y="352778"/>
                  <a:pt x="322084" y="373151"/>
                </a:cubicBezTo>
                <a:cubicBezTo>
                  <a:pt x="342457" y="393524"/>
                  <a:pt x="308061" y="351456"/>
                  <a:pt x="272872" y="311239"/>
                </a:cubicBezTo>
                <a:cubicBezTo>
                  <a:pt x="237683" y="271022"/>
                  <a:pt x="147724" y="170745"/>
                  <a:pt x="110947" y="131851"/>
                </a:cubicBezTo>
                <a:cubicBezTo>
                  <a:pt x="74170" y="92957"/>
                  <a:pt x="64380" y="96926"/>
                  <a:pt x="52209" y="77876"/>
                </a:cubicBezTo>
                <a:cubicBezTo>
                  <a:pt x="40038" y="58826"/>
                  <a:pt x="17548" y="2206"/>
                  <a:pt x="10934" y="8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BE99247B-AB11-4E75-A194-2987F33AD981}"/>
              </a:ext>
            </a:extLst>
          </p:cNvPr>
          <p:cNvSpPr/>
          <p:nvPr/>
        </p:nvSpPr>
        <p:spPr>
          <a:xfrm>
            <a:off x="3951256" y="6676899"/>
            <a:ext cx="431483" cy="465924"/>
          </a:xfrm>
          <a:custGeom>
            <a:avLst/>
            <a:gdLst>
              <a:gd name="connsiteX0" fmla="*/ 32 w 431483"/>
              <a:gd name="connsiteY0" fmla="*/ 126 h 465924"/>
              <a:gd name="connsiteX1" fmla="*/ 393732 w 431483"/>
              <a:gd name="connsiteY1" fmla="*/ 431926 h 465924"/>
              <a:gd name="connsiteX2" fmla="*/ 371507 w 431483"/>
              <a:gd name="connsiteY2" fmla="*/ 387476 h 465924"/>
              <a:gd name="connsiteX3" fmla="*/ 32 w 431483"/>
              <a:gd name="connsiteY3" fmla="*/ 126 h 46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483" h="465924">
                <a:moveTo>
                  <a:pt x="32" y="126"/>
                </a:moveTo>
                <a:cubicBezTo>
                  <a:pt x="3736" y="7534"/>
                  <a:pt x="331820" y="367368"/>
                  <a:pt x="393732" y="431926"/>
                </a:cubicBezTo>
                <a:cubicBezTo>
                  <a:pt x="455644" y="496484"/>
                  <a:pt x="436595" y="462089"/>
                  <a:pt x="371507" y="387476"/>
                </a:cubicBezTo>
                <a:cubicBezTo>
                  <a:pt x="306420" y="312864"/>
                  <a:pt x="-3672" y="-7282"/>
                  <a:pt x="32" y="12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A6732F79-6828-4487-BF7A-ABAD3333C621}"/>
              </a:ext>
            </a:extLst>
          </p:cNvPr>
          <p:cNvSpPr/>
          <p:nvPr/>
        </p:nvSpPr>
        <p:spPr>
          <a:xfrm>
            <a:off x="4330376" y="7074960"/>
            <a:ext cx="438762" cy="335313"/>
          </a:xfrm>
          <a:custGeom>
            <a:avLst/>
            <a:gdLst>
              <a:gd name="connsiteX0" fmla="*/ 9849 w 438762"/>
              <a:gd name="connsiteY0" fmla="*/ 3703 h 335313"/>
              <a:gd name="connsiteX1" fmla="*/ 413074 w 438762"/>
              <a:gd name="connsiteY1" fmla="*/ 313265 h 335313"/>
              <a:gd name="connsiteX2" fmla="*/ 370212 w 438762"/>
              <a:gd name="connsiteY2" fmla="*/ 292628 h 335313"/>
              <a:gd name="connsiteX3" fmla="*/ 144787 w 438762"/>
              <a:gd name="connsiteY3" fmla="*/ 151340 h 335313"/>
              <a:gd name="connsiteX4" fmla="*/ 9849 w 438762"/>
              <a:gd name="connsiteY4" fmla="*/ 3703 h 33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762" h="335313">
                <a:moveTo>
                  <a:pt x="9849" y="3703"/>
                </a:moveTo>
                <a:cubicBezTo>
                  <a:pt x="54563" y="30690"/>
                  <a:pt x="353014" y="265111"/>
                  <a:pt x="413074" y="313265"/>
                </a:cubicBezTo>
                <a:cubicBezTo>
                  <a:pt x="473135" y="361419"/>
                  <a:pt x="414926" y="319615"/>
                  <a:pt x="370212" y="292628"/>
                </a:cubicBezTo>
                <a:cubicBezTo>
                  <a:pt x="325498" y="265641"/>
                  <a:pt x="205906" y="198171"/>
                  <a:pt x="144787" y="151340"/>
                </a:cubicBezTo>
                <a:cubicBezTo>
                  <a:pt x="83668" y="104509"/>
                  <a:pt x="-34865" y="-23284"/>
                  <a:pt x="9849" y="370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347FA2BD-F4BC-404A-96B4-8EFD36978E4B}"/>
              </a:ext>
            </a:extLst>
          </p:cNvPr>
          <p:cNvSpPr/>
          <p:nvPr/>
        </p:nvSpPr>
        <p:spPr>
          <a:xfrm>
            <a:off x="3447019" y="6993467"/>
            <a:ext cx="638148" cy="917223"/>
          </a:xfrm>
          <a:custGeom>
            <a:avLst/>
            <a:gdLst>
              <a:gd name="connsiteX0" fmla="*/ 638148 w 638148"/>
              <a:gd name="connsiteY0" fmla="*/ 0 h 917223"/>
              <a:gd name="connsiteX1" fmla="*/ 39131 w 638148"/>
              <a:gd name="connsiteY1" fmla="*/ 872066 h 917223"/>
              <a:gd name="connsiteX2" fmla="*/ 79348 w 638148"/>
              <a:gd name="connsiteY2" fmla="*/ 764116 h 917223"/>
              <a:gd name="connsiteX3" fmla="*/ 252914 w 638148"/>
              <a:gd name="connsiteY3" fmla="*/ 518583 h 917223"/>
              <a:gd name="connsiteX4" fmla="*/ 638148 w 638148"/>
              <a:gd name="connsiteY4" fmla="*/ 0 h 91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48" h="917223">
                <a:moveTo>
                  <a:pt x="638148" y="0"/>
                </a:moveTo>
                <a:cubicBezTo>
                  <a:pt x="385206" y="372356"/>
                  <a:pt x="132264" y="744713"/>
                  <a:pt x="39131" y="872066"/>
                </a:cubicBezTo>
                <a:cubicBezTo>
                  <a:pt x="-54002" y="999419"/>
                  <a:pt x="43717" y="823030"/>
                  <a:pt x="79348" y="764116"/>
                </a:cubicBezTo>
                <a:cubicBezTo>
                  <a:pt x="114978" y="705202"/>
                  <a:pt x="252914" y="518583"/>
                  <a:pt x="252914" y="518583"/>
                </a:cubicBezTo>
                <a:lnTo>
                  <a:pt x="638148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7B9D3D66-D26F-49C3-9349-94008B90DCF0}"/>
              </a:ext>
            </a:extLst>
          </p:cNvPr>
          <p:cNvSpPr/>
          <p:nvPr/>
        </p:nvSpPr>
        <p:spPr>
          <a:xfrm>
            <a:off x="3451551" y="7212526"/>
            <a:ext cx="399097" cy="689157"/>
          </a:xfrm>
          <a:custGeom>
            <a:avLst/>
            <a:gdLst>
              <a:gd name="connsiteX0" fmla="*/ 398666 w 399097"/>
              <a:gd name="connsiteY0" fmla="*/ 3191 h 689157"/>
              <a:gd name="connsiteX1" fmla="*/ 26132 w 399097"/>
              <a:gd name="connsiteY1" fmla="*/ 653007 h 689157"/>
              <a:gd name="connsiteX2" fmla="*/ 38832 w 399097"/>
              <a:gd name="connsiteY2" fmla="*/ 585274 h 689157"/>
              <a:gd name="connsiteX3" fmla="*/ 100216 w 399097"/>
              <a:gd name="connsiteY3" fmla="*/ 411707 h 689157"/>
              <a:gd name="connsiteX4" fmla="*/ 398666 w 399097"/>
              <a:gd name="connsiteY4" fmla="*/ 3191 h 6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097" h="689157">
                <a:moveTo>
                  <a:pt x="398666" y="3191"/>
                </a:moveTo>
                <a:cubicBezTo>
                  <a:pt x="386319" y="43408"/>
                  <a:pt x="86104" y="555993"/>
                  <a:pt x="26132" y="653007"/>
                </a:cubicBezTo>
                <a:cubicBezTo>
                  <a:pt x="-33840" y="750021"/>
                  <a:pt x="26485" y="625491"/>
                  <a:pt x="38832" y="585274"/>
                </a:cubicBezTo>
                <a:cubicBezTo>
                  <a:pt x="51179" y="545057"/>
                  <a:pt x="45888" y="509074"/>
                  <a:pt x="100216" y="411707"/>
                </a:cubicBezTo>
                <a:cubicBezTo>
                  <a:pt x="154544" y="314340"/>
                  <a:pt x="411013" y="-37026"/>
                  <a:pt x="398666" y="319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3CB0619F-71A3-4B53-B9C0-7BCDC717BF03}"/>
              </a:ext>
            </a:extLst>
          </p:cNvPr>
          <p:cNvSpPr/>
          <p:nvPr/>
        </p:nvSpPr>
        <p:spPr>
          <a:xfrm>
            <a:off x="3387536" y="7119600"/>
            <a:ext cx="414268" cy="693363"/>
          </a:xfrm>
          <a:custGeom>
            <a:avLst/>
            <a:gdLst>
              <a:gd name="connsiteX0" fmla="*/ 409764 w 414268"/>
              <a:gd name="connsiteY0" fmla="*/ 13567 h 693363"/>
              <a:gd name="connsiteX1" fmla="*/ 32997 w 414268"/>
              <a:gd name="connsiteY1" fmla="*/ 644333 h 693363"/>
              <a:gd name="connsiteX2" fmla="*/ 41464 w 414268"/>
              <a:gd name="connsiteY2" fmla="*/ 606233 h 693363"/>
              <a:gd name="connsiteX3" fmla="*/ 229847 w 414268"/>
              <a:gd name="connsiteY3" fmla="*/ 244283 h 693363"/>
              <a:gd name="connsiteX4" fmla="*/ 409764 w 414268"/>
              <a:gd name="connsiteY4" fmla="*/ 13567 h 69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68" h="693363">
                <a:moveTo>
                  <a:pt x="409764" y="13567"/>
                </a:moveTo>
                <a:cubicBezTo>
                  <a:pt x="376956" y="80242"/>
                  <a:pt x="94380" y="545555"/>
                  <a:pt x="32997" y="644333"/>
                </a:cubicBezTo>
                <a:cubicBezTo>
                  <a:pt x="-28386" y="743111"/>
                  <a:pt x="8656" y="672908"/>
                  <a:pt x="41464" y="606233"/>
                </a:cubicBezTo>
                <a:cubicBezTo>
                  <a:pt x="74272" y="539558"/>
                  <a:pt x="172344" y="346236"/>
                  <a:pt x="229847" y="244283"/>
                </a:cubicBezTo>
                <a:cubicBezTo>
                  <a:pt x="287350" y="142330"/>
                  <a:pt x="442572" y="-53108"/>
                  <a:pt x="409764" y="1356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150B63B1-3E9B-45D3-8CA1-C1530F0D78CB}"/>
              </a:ext>
            </a:extLst>
          </p:cNvPr>
          <p:cNvSpPr/>
          <p:nvPr/>
        </p:nvSpPr>
        <p:spPr>
          <a:xfrm>
            <a:off x="3327426" y="6895717"/>
            <a:ext cx="489663" cy="855303"/>
          </a:xfrm>
          <a:custGeom>
            <a:avLst/>
            <a:gdLst>
              <a:gd name="connsiteX0" fmla="*/ 486807 w 489663"/>
              <a:gd name="connsiteY0" fmla="*/ 8850 h 855303"/>
              <a:gd name="connsiteX1" fmla="*/ 27491 w 489663"/>
              <a:gd name="connsiteY1" fmla="*/ 815300 h 855303"/>
              <a:gd name="connsiteX2" fmla="*/ 69824 w 489663"/>
              <a:gd name="connsiteY2" fmla="*/ 698883 h 855303"/>
              <a:gd name="connsiteX3" fmla="*/ 215874 w 489663"/>
              <a:gd name="connsiteY3" fmla="*/ 402550 h 855303"/>
              <a:gd name="connsiteX4" fmla="*/ 486807 w 489663"/>
              <a:gd name="connsiteY4" fmla="*/ 8850 h 85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63" h="855303">
                <a:moveTo>
                  <a:pt x="486807" y="8850"/>
                </a:moveTo>
                <a:cubicBezTo>
                  <a:pt x="455410" y="77642"/>
                  <a:pt x="96988" y="700295"/>
                  <a:pt x="27491" y="815300"/>
                </a:cubicBezTo>
                <a:cubicBezTo>
                  <a:pt x="-42006" y="930306"/>
                  <a:pt x="38427" y="767675"/>
                  <a:pt x="69824" y="698883"/>
                </a:cubicBezTo>
                <a:cubicBezTo>
                  <a:pt x="101221" y="630091"/>
                  <a:pt x="149905" y="513675"/>
                  <a:pt x="215874" y="402550"/>
                </a:cubicBezTo>
                <a:cubicBezTo>
                  <a:pt x="281843" y="291425"/>
                  <a:pt x="518204" y="-59942"/>
                  <a:pt x="486807" y="885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4149309B-BA74-4B5A-ACB6-456874AE6EDE}"/>
              </a:ext>
            </a:extLst>
          </p:cNvPr>
          <p:cNvSpPr/>
          <p:nvPr/>
        </p:nvSpPr>
        <p:spPr>
          <a:xfrm>
            <a:off x="4066739" y="7094237"/>
            <a:ext cx="211053" cy="1036195"/>
          </a:xfrm>
          <a:custGeom>
            <a:avLst/>
            <a:gdLst>
              <a:gd name="connsiteX0" fmla="*/ 211044 w 211053"/>
              <a:gd name="connsiteY0" fmla="*/ 830 h 1036195"/>
              <a:gd name="connsiteX1" fmla="*/ 14194 w 211053"/>
              <a:gd name="connsiteY1" fmla="*/ 972380 h 1036195"/>
              <a:gd name="connsiteX2" fmla="*/ 16311 w 211053"/>
              <a:gd name="connsiteY2" fmla="*/ 927930 h 1036195"/>
              <a:gd name="connsiteX3" fmla="*/ 22661 w 211053"/>
              <a:gd name="connsiteY3" fmla="*/ 805163 h 1036195"/>
              <a:gd name="connsiteX4" fmla="*/ 211044 w 211053"/>
              <a:gd name="connsiteY4" fmla="*/ 830 h 103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53" h="1036195">
                <a:moveTo>
                  <a:pt x="211044" y="830"/>
                </a:moveTo>
                <a:cubicBezTo>
                  <a:pt x="209633" y="28699"/>
                  <a:pt x="46649" y="817863"/>
                  <a:pt x="14194" y="972380"/>
                </a:cubicBezTo>
                <a:cubicBezTo>
                  <a:pt x="-18261" y="1126897"/>
                  <a:pt x="14900" y="955799"/>
                  <a:pt x="16311" y="927930"/>
                </a:cubicBezTo>
                <a:cubicBezTo>
                  <a:pt x="17722" y="900061"/>
                  <a:pt x="-6972" y="955799"/>
                  <a:pt x="22661" y="805163"/>
                </a:cubicBezTo>
                <a:cubicBezTo>
                  <a:pt x="52294" y="654527"/>
                  <a:pt x="212455" y="-27039"/>
                  <a:pt x="211044" y="83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E6A7D5BC-471A-4110-834F-0CF5956E1228}"/>
              </a:ext>
            </a:extLst>
          </p:cNvPr>
          <p:cNvSpPr/>
          <p:nvPr/>
        </p:nvSpPr>
        <p:spPr>
          <a:xfrm>
            <a:off x="3929776" y="7230526"/>
            <a:ext cx="879012" cy="443226"/>
          </a:xfrm>
          <a:custGeom>
            <a:avLst/>
            <a:gdLst>
              <a:gd name="connsiteX0" fmla="*/ 2991 w 879012"/>
              <a:gd name="connsiteY0" fmla="*/ 2124 h 443226"/>
              <a:gd name="connsiteX1" fmla="*/ 817907 w 879012"/>
              <a:gd name="connsiteY1" fmla="*/ 416991 h 443226"/>
              <a:gd name="connsiteX2" fmla="*/ 790391 w 879012"/>
              <a:gd name="connsiteY2" fmla="*/ 385241 h 443226"/>
              <a:gd name="connsiteX3" fmla="*/ 551207 w 879012"/>
              <a:gd name="connsiteY3" fmla="*/ 260357 h 443226"/>
              <a:gd name="connsiteX4" fmla="*/ 2991 w 879012"/>
              <a:gd name="connsiteY4" fmla="*/ 2124 h 44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012" h="443226">
                <a:moveTo>
                  <a:pt x="2991" y="2124"/>
                </a:moveTo>
                <a:cubicBezTo>
                  <a:pt x="47441" y="28230"/>
                  <a:pt x="686674" y="353138"/>
                  <a:pt x="817907" y="416991"/>
                </a:cubicBezTo>
                <a:cubicBezTo>
                  <a:pt x="949140" y="480844"/>
                  <a:pt x="834841" y="411347"/>
                  <a:pt x="790391" y="385241"/>
                </a:cubicBezTo>
                <a:cubicBezTo>
                  <a:pt x="745941" y="359135"/>
                  <a:pt x="680324" y="322799"/>
                  <a:pt x="551207" y="260357"/>
                </a:cubicBezTo>
                <a:cubicBezTo>
                  <a:pt x="422090" y="197915"/>
                  <a:pt x="-41459" y="-23982"/>
                  <a:pt x="2991" y="212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B3FDD8F1-9176-4C24-B84B-0DDD63287BF1}"/>
              </a:ext>
            </a:extLst>
          </p:cNvPr>
          <p:cNvSpPr/>
          <p:nvPr/>
        </p:nvSpPr>
        <p:spPr>
          <a:xfrm>
            <a:off x="3762232" y="7164896"/>
            <a:ext cx="1025922" cy="532166"/>
          </a:xfrm>
          <a:custGeom>
            <a:avLst/>
            <a:gdLst>
              <a:gd name="connsiteX0" fmla="*/ 1019318 w 1025922"/>
              <a:gd name="connsiteY0" fmla="*/ 524954 h 532166"/>
              <a:gd name="connsiteX1" fmla="*/ 805535 w 1025922"/>
              <a:gd name="connsiteY1" fmla="*/ 404304 h 532166"/>
              <a:gd name="connsiteX2" fmla="*/ 20251 w 1025922"/>
              <a:gd name="connsiteY2" fmla="*/ 10604 h 532166"/>
              <a:gd name="connsiteX3" fmla="*/ 289068 w 1025922"/>
              <a:gd name="connsiteY3" fmla="*/ 143954 h 532166"/>
              <a:gd name="connsiteX4" fmla="*/ 907135 w 1025922"/>
              <a:gd name="connsiteY4" fmla="*/ 478387 h 532166"/>
              <a:gd name="connsiteX5" fmla="*/ 1019318 w 1025922"/>
              <a:gd name="connsiteY5" fmla="*/ 524954 h 53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922" h="532166">
                <a:moveTo>
                  <a:pt x="1019318" y="524954"/>
                </a:moveTo>
                <a:cubicBezTo>
                  <a:pt x="1002385" y="512607"/>
                  <a:pt x="972046" y="490029"/>
                  <a:pt x="805535" y="404304"/>
                </a:cubicBezTo>
                <a:cubicBezTo>
                  <a:pt x="639024" y="318579"/>
                  <a:pt x="106329" y="53996"/>
                  <a:pt x="20251" y="10604"/>
                </a:cubicBezTo>
                <a:cubicBezTo>
                  <a:pt x="-65827" y="-32788"/>
                  <a:pt x="141254" y="65990"/>
                  <a:pt x="289068" y="143954"/>
                </a:cubicBezTo>
                <a:cubicBezTo>
                  <a:pt x="436882" y="221918"/>
                  <a:pt x="786485" y="416298"/>
                  <a:pt x="907135" y="478387"/>
                </a:cubicBezTo>
                <a:cubicBezTo>
                  <a:pt x="1027785" y="540476"/>
                  <a:pt x="1036251" y="537301"/>
                  <a:pt x="1019318" y="52495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29CA667C-1107-46C2-86DC-65D1250657CA}"/>
              </a:ext>
            </a:extLst>
          </p:cNvPr>
          <p:cNvSpPr/>
          <p:nvPr/>
        </p:nvSpPr>
        <p:spPr>
          <a:xfrm>
            <a:off x="2634943" y="6586996"/>
            <a:ext cx="1122082" cy="580214"/>
          </a:xfrm>
          <a:custGeom>
            <a:avLst/>
            <a:gdLst>
              <a:gd name="connsiteX0" fmla="*/ 307 w 1122082"/>
              <a:gd name="connsiteY0" fmla="*/ 71 h 580214"/>
              <a:gd name="connsiteX1" fmla="*/ 1041707 w 1122082"/>
              <a:gd name="connsiteY1" fmla="*/ 533471 h 580214"/>
              <a:gd name="connsiteX2" fmla="*/ 933757 w 1122082"/>
              <a:gd name="connsiteY2" fmla="*/ 495371 h 580214"/>
              <a:gd name="connsiteX3" fmla="*/ 307 w 1122082"/>
              <a:gd name="connsiteY3" fmla="*/ 71 h 5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082" h="580214">
                <a:moveTo>
                  <a:pt x="307" y="71"/>
                </a:moveTo>
                <a:cubicBezTo>
                  <a:pt x="18299" y="6421"/>
                  <a:pt x="886132" y="450921"/>
                  <a:pt x="1041707" y="533471"/>
                </a:cubicBezTo>
                <a:cubicBezTo>
                  <a:pt x="1197282" y="616021"/>
                  <a:pt x="1108382" y="580390"/>
                  <a:pt x="933757" y="495371"/>
                </a:cubicBezTo>
                <a:cubicBezTo>
                  <a:pt x="759132" y="410352"/>
                  <a:pt x="-17685" y="-6279"/>
                  <a:pt x="307" y="7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38BBA35E-3B2E-4BB6-8439-727C42C0A6DA}"/>
              </a:ext>
            </a:extLst>
          </p:cNvPr>
          <p:cNvSpPr/>
          <p:nvPr/>
        </p:nvSpPr>
        <p:spPr>
          <a:xfrm>
            <a:off x="1094401" y="5789697"/>
            <a:ext cx="1538999" cy="793406"/>
          </a:xfrm>
          <a:custGeom>
            <a:avLst/>
            <a:gdLst>
              <a:gd name="connsiteX0" fmla="*/ 1538732 w 1538999"/>
              <a:gd name="connsiteY0" fmla="*/ 793136 h 793406"/>
              <a:gd name="connsiteX1" fmla="*/ 120566 w 1538999"/>
              <a:gd name="connsiteY1" fmla="*/ 54420 h 793406"/>
              <a:gd name="connsiteX2" fmla="*/ 239099 w 1538999"/>
              <a:gd name="connsiteY2" fmla="*/ 139086 h 793406"/>
              <a:gd name="connsiteX3" fmla="*/ 1538732 w 1538999"/>
              <a:gd name="connsiteY3" fmla="*/ 793136 h 79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999" h="793406">
                <a:moveTo>
                  <a:pt x="1538732" y="793136"/>
                </a:moveTo>
                <a:cubicBezTo>
                  <a:pt x="1518977" y="779025"/>
                  <a:pt x="337171" y="163428"/>
                  <a:pt x="120566" y="54420"/>
                </a:cubicBezTo>
                <a:cubicBezTo>
                  <a:pt x="-96040" y="-54588"/>
                  <a:pt x="974" y="13850"/>
                  <a:pt x="239099" y="139086"/>
                </a:cubicBezTo>
                <a:cubicBezTo>
                  <a:pt x="477224" y="264322"/>
                  <a:pt x="1558487" y="807247"/>
                  <a:pt x="1538732" y="79313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9797C99A-DBC7-4BC4-A01C-4D3E1F05FA4A}"/>
              </a:ext>
            </a:extLst>
          </p:cNvPr>
          <p:cNvSpPr/>
          <p:nvPr/>
        </p:nvSpPr>
        <p:spPr>
          <a:xfrm>
            <a:off x="1085719" y="5840667"/>
            <a:ext cx="1555881" cy="771800"/>
          </a:xfrm>
          <a:custGeom>
            <a:avLst/>
            <a:gdLst>
              <a:gd name="connsiteX0" fmla="*/ 1555881 w 1555881"/>
              <a:gd name="connsiteY0" fmla="*/ 771800 h 771800"/>
              <a:gd name="connsiteX1" fmla="*/ 1486031 w 1555881"/>
              <a:gd name="connsiteY1" fmla="*/ 740050 h 771800"/>
              <a:gd name="connsiteX2" fmla="*/ 82681 w 1555881"/>
              <a:gd name="connsiteY2" fmla="*/ 45783 h 771800"/>
              <a:gd name="connsiteX3" fmla="*/ 249898 w 1555881"/>
              <a:gd name="connsiteY3" fmla="*/ 109283 h 771800"/>
              <a:gd name="connsiteX4" fmla="*/ 965331 w 1555881"/>
              <a:gd name="connsiteY4" fmla="*/ 460650 h 771800"/>
              <a:gd name="connsiteX5" fmla="*/ 1555881 w 1555881"/>
              <a:gd name="connsiteY5" fmla="*/ 771800 h 7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5881" h="771800">
                <a:moveTo>
                  <a:pt x="1555881" y="771800"/>
                </a:moveTo>
                <a:lnTo>
                  <a:pt x="1486031" y="740050"/>
                </a:lnTo>
                <a:lnTo>
                  <a:pt x="82681" y="45783"/>
                </a:lnTo>
                <a:cubicBezTo>
                  <a:pt x="-123341" y="-59345"/>
                  <a:pt x="102790" y="40138"/>
                  <a:pt x="249898" y="109283"/>
                </a:cubicBezTo>
                <a:cubicBezTo>
                  <a:pt x="397006" y="178427"/>
                  <a:pt x="965331" y="460650"/>
                  <a:pt x="965331" y="460650"/>
                </a:cubicBezTo>
                <a:lnTo>
                  <a:pt x="1555881" y="77180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E6146775-1A3C-42B0-B776-3243D5FD48E3}"/>
              </a:ext>
            </a:extLst>
          </p:cNvPr>
          <p:cNvSpPr/>
          <p:nvPr/>
        </p:nvSpPr>
        <p:spPr>
          <a:xfrm>
            <a:off x="3461698" y="5929172"/>
            <a:ext cx="126052" cy="211934"/>
          </a:xfrm>
          <a:custGeom>
            <a:avLst/>
            <a:gdLst>
              <a:gd name="connsiteX0" fmla="*/ 70490 w 126052"/>
              <a:gd name="connsiteY0" fmla="*/ 141 h 211934"/>
              <a:gd name="connsiteX1" fmla="*/ 126052 w 126052"/>
              <a:gd name="connsiteY1" fmla="*/ 146191 h 211934"/>
              <a:gd name="connsiteX2" fmla="*/ 68902 w 126052"/>
              <a:gd name="connsiteY2" fmla="*/ 174766 h 211934"/>
              <a:gd name="connsiteX3" fmla="*/ 640 w 126052"/>
              <a:gd name="connsiteY3" fmla="*/ 211278 h 211934"/>
              <a:gd name="connsiteX4" fmla="*/ 111765 w 126052"/>
              <a:gd name="connsiteY4" fmla="*/ 141428 h 211934"/>
              <a:gd name="connsiteX5" fmla="*/ 111765 w 126052"/>
              <a:gd name="connsiteY5" fmla="*/ 119203 h 211934"/>
              <a:gd name="connsiteX6" fmla="*/ 70490 w 126052"/>
              <a:gd name="connsiteY6" fmla="*/ 141 h 21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52" h="211934">
                <a:moveTo>
                  <a:pt x="70490" y="141"/>
                </a:moveTo>
                <a:cubicBezTo>
                  <a:pt x="72871" y="4639"/>
                  <a:pt x="126317" y="117087"/>
                  <a:pt x="126052" y="146191"/>
                </a:cubicBezTo>
                <a:cubicBezTo>
                  <a:pt x="125787" y="175295"/>
                  <a:pt x="89804" y="163918"/>
                  <a:pt x="68902" y="174766"/>
                </a:cubicBezTo>
                <a:cubicBezTo>
                  <a:pt x="48000" y="185614"/>
                  <a:pt x="-6504" y="216834"/>
                  <a:pt x="640" y="211278"/>
                </a:cubicBezTo>
                <a:cubicBezTo>
                  <a:pt x="7784" y="205722"/>
                  <a:pt x="93244" y="156774"/>
                  <a:pt x="111765" y="141428"/>
                </a:cubicBezTo>
                <a:cubicBezTo>
                  <a:pt x="130286" y="126082"/>
                  <a:pt x="119702" y="139047"/>
                  <a:pt x="111765" y="119203"/>
                </a:cubicBezTo>
                <a:cubicBezTo>
                  <a:pt x="103828" y="99359"/>
                  <a:pt x="68109" y="-4357"/>
                  <a:pt x="70490" y="14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6D83C358-3848-4376-8157-4F9551443A81}"/>
              </a:ext>
            </a:extLst>
          </p:cNvPr>
          <p:cNvSpPr/>
          <p:nvPr/>
        </p:nvSpPr>
        <p:spPr>
          <a:xfrm>
            <a:off x="2912590" y="5942193"/>
            <a:ext cx="332146" cy="116425"/>
          </a:xfrm>
          <a:custGeom>
            <a:avLst/>
            <a:gdLst>
              <a:gd name="connsiteX0" fmla="*/ 473 w 332146"/>
              <a:gd name="connsiteY0" fmla="*/ 56970 h 116425"/>
              <a:gd name="connsiteX1" fmla="*/ 265585 w 332146"/>
              <a:gd name="connsiteY1" fmla="*/ 18870 h 116425"/>
              <a:gd name="connsiteX2" fmla="*/ 302098 w 332146"/>
              <a:gd name="connsiteY2" fmla="*/ 72845 h 116425"/>
              <a:gd name="connsiteX3" fmla="*/ 327498 w 332146"/>
              <a:gd name="connsiteY3" fmla="*/ 114120 h 116425"/>
              <a:gd name="connsiteX4" fmla="*/ 203673 w 332146"/>
              <a:gd name="connsiteY4" fmla="*/ 1407 h 116425"/>
              <a:gd name="connsiteX5" fmla="*/ 473 w 332146"/>
              <a:gd name="connsiteY5" fmla="*/ 56970 h 11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146" h="116425">
                <a:moveTo>
                  <a:pt x="473" y="56970"/>
                </a:moveTo>
                <a:cubicBezTo>
                  <a:pt x="10792" y="59880"/>
                  <a:pt x="215314" y="16224"/>
                  <a:pt x="265585" y="18870"/>
                </a:cubicBezTo>
                <a:cubicBezTo>
                  <a:pt x="315856" y="21516"/>
                  <a:pt x="291779" y="56970"/>
                  <a:pt x="302098" y="72845"/>
                </a:cubicBezTo>
                <a:cubicBezTo>
                  <a:pt x="312417" y="88720"/>
                  <a:pt x="343902" y="126026"/>
                  <a:pt x="327498" y="114120"/>
                </a:cubicBezTo>
                <a:cubicBezTo>
                  <a:pt x="311094" y="102214"/>
                  <a:pt x="256060" y="13049"/>
                  <a:pt x="203673" y="1407"/>
                </a:cubicBezTo>
                <a:cubicBezTo>
                  <a:pt x="151286" y="-10235"/>
                  <a:pt x="-9846" y="54060"/>
                  <a:pt x="473" y="5697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7336B9FC-4F86-43DB-8139-7F8DA7BCF9FC}"/>
              </a:ext>
            </a:extLst>
          </p:cNvPr>
          <p:cNvSpPr/>
          <p:nvPr/>
        </p:nvSpPr>
        <p:spPr>
          <a:xfrm>
            <a:off x="3246332" y="6042895"/>
            <a:ext cx="319300" cy="205885"/>
          </a:xfrm>
          <a:custGeom>
            <a:avLst/>
            <a:gdLst>
              <a:gd name="connsiteX0" fmla="*/ 319193 w 319300"/>
              <a:gd name="connsiteY0" fmla="*/ 62630 h 205885"/>
              <a:gd name="connsiteX1" fmla="*/ 81068 w 319300"/>
              <a:gd name="connsiteY1" fmla="*/ 200743 h 205885"/>
              <a:gd name="connsiteX2" fmla="*/ 38206 w 319300"/>
              <a:gd name="connsiteY2" fmla="*/ 159468 h 205885"/>
              <a:gd name="connsiteX3" fmla="*/ 106 w 319300"/>
              <a:gd name="connsiteY3" fmla="*/ 718 h 205885"/>
              <a:gd name="connsiteX4" fmla="*/ 28681 w 319300"/>
              <a:gd name="connsiteY4" fmla="*/ 103905 h 205885"/>
              <a:gd name="connsiteX5" fmla="*/ 82656 w 319300"/>
              <a:gd name="connsiteY5" fmla="*/ 178518 h 205885"/>
              <a:gd name="connsiteX6" fmla="*/ 111231 w 319300"/>
              <a:gd name="connsiteY6" fmla="*/ 165818 h 205885"/>
              <a:gd name="connsiteX7" fmla="*/ 319193 w 319300"/>
              <a:gd name="connsiteY7" fmla="*/ 62630 h 20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300" h="205885">
                <a:moveTo>
                  <a:pt x="319193" y="62630"/>
                </a:moveTo>
                <a:cubicBezTo>
                  <a:pt x="314166" y="68451"/>
                  <a:pt x="127899" y="184603"/>
                  <a:pt x="81068" y="200743"/>
                </a:cubicBezTo>
                <a:cubicBezTo>
                  <a:pt x="34237" y="216883"/>
                  <a:pt x="51700" y="192805"/>
                  <a:pt x="38206" y="159468"/>
                </a:cubicBezTo>
                <a:cubicBezTo>
                  <a:pt x="24712" y="126131"/>
                  <a:pt x="1693" y="9978"/>
                  <a:pt x="106" y="718"/>
                </a:cubicBezTo>
                <a:cubicBezTo>
                  <a:pt x="-1482" y="-8543"/>
                  <a:pt x="14923" y="74272"/>
                  <a:pt x="28681" y="103905"/>
                </a:cubicBezTo>
                <a:cubicBezTo>
                  <a:pt x="42439" y="133538"/>
                  <a:pt x="68898" y="168199"/>
                  <a:pt x="82656" y="178518"/>
                </a:cubicBezTo>
                <a:cubicBezTo>
                  <a:pt x="96414" y="188837"/>
                  <a:pt x="71014" y="187249"/>
                  <a:pt x="111231" y="165818"/>
                </a:cubicBezTo>
                <a:cubicBezTo>
                  <a:pt x="151448" y="144387"/>
                  <a:pt x="324220" y="56809"/>
                  <a:pt x="319193" y="6263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171608F9-2B62-41CC-A938-042E96658662}"/>
              </a:ext>
            </a:extLst>
          </p:cNvPr>
          <p:cNvSpPr/>
          <p:nvPr/>
        </p:nvSpPr>
        <p:spPr>
          <a:xfrm>
            <a:off x="3355713" y="5951500"/>
            <a:ext cx="178077" cy="175100"/>
          </a:xfrm>
          <a:custGeom>
            <a:avLst/>
            <a:gdLst>
              <a:gd name="connsiteX0" fmla="*/ 178062 w 178077"/>
              <a:gd name="connsiteY0" fmla="*/ 38 h 175100"/>
              <a:gd name="connsiteX1" fmla="*/ 111387 w 178077"/>
              <a:gd name="connsiteY1" fmla="*/ 93700 h 175100"/>
              <a:gd name="connsiteX2" fmla="*/ 92337 w 178077"/>
              <a:gd name="connsiteY2" fmla="*/ 133388 h 175100"/>
              <a:gd name="connsiteX3" fmla="*/ 78050 w 178077"/>
              <a:gd name="connsiteY3" fmla="*/ 171488 h 175100"/>
              <a:gd name="connsiteX4" fmla="*/ 28837 w 178077"/>
              <a:gd name="connsiteY4" fmla="*/ 168313 h 175100"/>
              <a:gd name="connsiteX5" fmla="*/ 3437 w 178077"/>
              <a:gd name="connsiteY5" fmla="*/ 125450 h 175100"/>
              <a:gd name="connsiteX6" fmla="*/ 105037 w 178077"/>
              <a:gd name="connsiteY6" fmla="*/ 82588 h 175100"/>
              <a:gd name="connsiteX7" fmla="*/ 178062 w 178077"/>
              <a:gd name="connsiteY7" fmla="*/ 38 h 17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077" h="175100">
                <a:moveTo>
                  <a:pt x="178062" y="38"/>
                </a:moveTo>
                <a:cubicBezTo>
                  <a:pt x="179120" y="1890"/>
                  <a:pt x="125675" y="71475"/>
                  <a:pt x="111387" y="93700"/>
                </a:cubicBezTo>
                <a:cubicBezTo>
                  <a:pt x="97099" y="115925"/>
                  <a:pt x="97893" y="120423"/>
                  <a:pt x="92337" y="133388"/>
                </a:cubicBezTo>
                <a:cubicBezTo>
                  <a:pt x="86781" y="146353"/>
                  <a:pt x="88633" y="165667"/>
                  <a:pt x="78050" y="171488"/>
                </a:cubicBezTo>
                <a:cubicBezTo>
                  <a:pt x="67467" y="177309"/>
                  <a:pt x="41272" y="175986"/>
                  <a:pt x="28837" y="168313"/>
                </a:cubicBezTo>
                <a:cubicBezTo>
                  <a:pt x="16402" y="160640"/>
                  <a:pt x="-9263" y="139738"/>
                  <a:pt x="3437" y="125450"/>
                </a:cubicBezTo>
                <a:cubicBezTo>
                  <a:pt x="16137" y="111163"/>
                  <a:pt x="79108" y="101373"/>
                  <a:pt x="105037" y="82588"/>
                </a:cubicBezTo>
                <a:cubicBezTo>
                  <a:pt x="130966" y="63803"/>
                  <a:pt x="177004" y="-1814"/>
                  <a:pt x="178062" y="3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A9C19ED0-3DB1-4748-9D21-967AA568502D}"/>
              </a:ext>
            </a:extLst>
          </p:cNvPr>
          <p:cNvSpPr/>
          <p:nvPr/>
        </p:nvSpPr>
        <p:spPr>
          <a:xfrm>
            <a:off x="3229498" y="5991223"/>
            <a:ext cx="185006" cy="77836"/>
          </a:xfrm>
          <a:custGeom>
            <a:avLst/>
            <a:gdLst>
              <a:gd name="connsiteX0" fmla="*/ 4240 w 185006"/>
              <a:gd name="connsiteY0" fmla="*/ 26990 h 77836"/>
              <a:gd name="connsiteX1" fmla="*/ 55040 w 185006"/>
              <a:gd name="connsiteY1" fmla="*/ 2 h 77836"/>
              <a:gd name="connsiteX2" fmla="*/ 77265 w 185006"/>
              <a:gd name="connsiteY2" fmla="*/ 25402 h 77836"/>
              <a:gd name="connsiteX3" fmla="*/ 97902 w 185006"/>
              <a:gd name="connsiteY3" fmla="*/ 14290 h 77836"/>
              <a:gd name="connsiteX4" fmla="*/ 140765 w 185006"/>
              <a:gd name="connsiteY4" fmla="*/ 34927 h 77836"/>
              <a:gd name="connsiteX5" fmla="*/ 159815 w 185006"/>
              <a:gd name="connsiteY5" fmla="*/ 36515 h 77836"/>
              <a:gd name="connsiteX6" fmla="*/ 177277 w 185006"/>
              <a:gd name="connsiteY6" fmla="*/ 77790 h 77836"/>
              <a:gd name="connsiteX7" fmla="*/ 4240 w 185006"/>
              <a:gd name="connsiteY7" fmla="*/ 26990 h 7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006" h="77836">
                <a:moveTo>
                  <a:pt x="4240" y="26990"/>
                </a:moveTo>
                <a:cubicBezTo>
                  <a:pt x="-16133" y="14025"/>
                  <a:pt x="42869" y="267"/>
                  <a:pt x="55040" y="2"/>
                </a:cubicBezTo>
                <a:cubicBezTo>
                  <a:pt x="67211" y="-263"/>
                  <a:pt x="70121" y="23021"/>
                  <a:pt x="77265" y="25402"/>
                </a:cubicBezTo>
                <a:cubicBezTo>
                  <a:pt x="84409" y="27783"/>
                  <a:pt x="87319" y="12702"/>
                  <a:pt x="97902" y="14290"/>
                </a:cubicBezTo>
                <a:cubicBezTo>
                  <a:pt x="108485" y="15877"/>
                  <a:pt x="130446" y="31223"/>
                  <a:pt x="140765" y="34927"/>
                </a:cubicBezTo>
                <a:cubicBezTo>
                  <a:pt x="151084" y="38631"/>
                  <a:pt x="153730" y="29371"/>
                  <a:pt x="159815" y="36515"/>
                </a:cubicBezTo>
                <a:cubicBezTo>
                  <a:pt x="165900" y="43659"/>
                  <a:pt x="200031" y="76203"/>
                  <a:pt x="177277" y="77790"/>
                </a:cubicBezTo>
                <a:cubicBezTo>
                  <a:pt x="154523" y="79377"/>
                  <a:pt x="24613" y="39955"/>
                  <a:pt x="4240" y="2699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8EF51A3F-D9F8-49FB-AB44-4C89C1BEA733}"/>
              </a:ext>
            </a:extLst>
          </p:cNvPr>
          <p:cNvSpPr/>
          <p:nvPr/>
        </p:nvSpPr>
        <p:spPr>
          <a:xfrm>
            <a:off x="3046768" y="5874223"/>
            <a:ext cx="214019" cy="141334"/>
          </a:xfrm>
          <a:custGeom>
            <a:avLst/>
            <a:gdLst>
              <a:gd name="connsiteX0" fmla="*/ 4407 w 214019"/>
              <a:gd name="connsiteY0" fmla="*/ 1115 h 141334"/>
              <a:gd name="connsiteX1" fmla="*/ 177445 w 214019"/>
              <a:gd name="connsiteY1" fmla="*/ 90015 h 141334"/>
              <a:gd name="connsiteX2" fmla="*/ 206020 w 214019"/>
              <a:gd name="connsiteY2" fmla="*/ 140815 h 141334"/>
              <a:gd name="connsiteX3" fmla="*/ 71082 w 214019"/>
              <a:gd name="connsiteY3" fmla="*/ 59852 h 141334"/>
              <a:gd name="connsiteX4" fmla="*/ 52032 w 214019"/>
              <a:gd name="connsiteY4" fmla="*/ 69377 h 141334"/>
              <a:gd name="connsiteX5" fmla="*/ 50445 w 214019"/>
              <a:gd name="connsiteY5" fmla="*/ 40802 h 141334"/>
              <a:gd name="connsiteX6" fmla="*/ 4407 w 214019"/>
              <a:gd name="connsiteY6" fmla="*/ 1115 h 14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019" h="141334">
                <a:moveTo>
                  <a:pt x="4407" y="1115"/>
                </a:moveTo>
                <a:cubicBezTo>
                  <a:pt x="25574" y="9317"/>
                  <a:pt x="143843" y="66732"/>
                  <a:pt x="177445" y="90015"/>
                </a:cubicBezTo>
                <a:cubicBezTo>
                  <a:pt x="211047" y="113298"/>
                  <a:pt x="223747" y="145842"/>
                  <a:pt x="206020" y="140815"/>
                </a:cubicBezTo>
                <a:cubicBezTo>
                  <a:pt x="188293" y="135788"/>
                  <a:pt x="96747" y="71758"/>
                  <a:pt x="71082" y="59852"/>
                </a:cubicBezTo>
                <a:cubicBezTo>
                  <a:pt x="45417" y="47946"/>
                  <a:pt x="55472" y="72552"/>
                  <a:pt x="52032" y="69377"/>
                </a:cubicBezTo>
                <a:cubicBezTo>
                  <a:pt x="48592" y="66202"/>
                  <a:pt x="56001" y="49269"/>
                  <a:pt x="50445" y="40802"/>
                </a:cubicBezTo>
                <a:cubicBezTo>
                  <a:pt x="44889" y="32335"/>
                  <a:pt x="-16760" y="-7087"/>
                  <a:pt x="4407" y="111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4D1D576A-A458-4B52-BEEE-C9F7A1FF52AB}"/>
              </a:ext>
            </a:extLst>
          </p:cNvPr>
          <p:cNvSpPr/>
          <p:nvPr/>
        </p:nvSpPr>
        <p:spPr>
          <a:xfrm>
            <a:off x="2357580" y="5504896"/>
            <a:ext cx="743853" cy="402852"/>
          </a:xfrm>
          <a:custGeom>
            <a:avLst/>
            <a:gdLst>
              <a:gd name="connsiteX0" fmla="*/ 1445 w 743853"/>
              <a:gd name="connsiteY0" fmla="*/ 554 h 402852"/>
              <a:gd name="connsiteX1" fmla="*/ 717408 w 743853"/>
              <a:gd name="connsiteY1" fmla="*/ 386317 h 402852"/>
              <a:gd name="connsiteX2" fmla="*/ 536433 w 743853"/>
              <a:gd name="connsiteY2" fmla="*/ 302179 h 402852"/>
              <a:gd name="connsiteX3" fmla="*/ 1445 w 743853"/>
              <a:gd name="connsiteY3" fmla="*/ 554 h 40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853" h="402852">
                <a:moveTo>
                  <a:pt x="1445" y="554"/>
                </a:moveTo>
                <a:cubicBezTo>
                  <a:pt x="31607" y="14577"/>
                  <a:pt x="628243" y="336046"/>
                  <a:pt x="717408" y="386317"/>
                </a:cubicBezTo>
                <a:cubicBezTo>
                  <a:pt x="806573" y="436588"/>
                  <a:pt x="650998" y="361710"/>
                  <a:pt x="536433" y="302179"/>
                </a:cubicBezTo>
                <a:cubicBezTo>
                  <a:pt x="421868" y="242648"/>
                  <a:pt x="-28717" y="-13469"/>
                  <a:pt x="1445" y="55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F2690BDF-7608-4568-99AF-A4A0C563CC75}"/>
              </a:ext>
            </a:extLst>
          </p:cNvPr>
          <p:cNvSpPr/>
          <p:nvPr/>
        </p:nvSpPr>
        <p:spPr>
          <a:xfrm>
            <a:off x="1712913" y="5167313"/>
            <a:ext cx="792322" cy="414531"/>
          </a:xfrm>
          <a:custGeom>
            <a:avLst/>
            <a:gdLst>
              <a:gd name="connsiteX0" fmla="*/ 0 w 792322"/>
              <a:gd name="connsiteY0" fmla="*/ 0 h 414531"/>
              <a:gd name="connsiteX1" fmla="*/ 766762 w 792322"/>
              <a:gd name="connsiteY1" fmla="*/ 400050 h 414531"/>
              <a:gd name="connsiteX2" fmla="*/ 623887 w 792322"/>
              <a:gd name="connsiteY2" fmla="*/ 333375 h 414531"/>
              <a:gd name="connsiteX3" fmla="*/ 0 w 792322"/>
              <a:gd name="connsiteY3" fmla="*/ 0 h 41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322" h="414531">
                <a:moveTo>
                  <a:pt x="0" y="0"/>
                </a:moveTo>
                <a:lnTo>
                  <a:pt x="766762" y="400050"/>
                </a:lnTo>
                <a:cubicBezTo>
                  <a:pt x="870743" y="455612"/>
                  <a:pt x="623887" y="333375"/>
                  <a:pt x="623887" y="3333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F79C87E1-DAEF-483A-B2D7-B195D2F52621}"/>
              </a:ext>
            </a:extLst>
          </p:cNvPr>
          <p:cNvSpPr/>
          <p:nvPr/>
        </p:nvSpPr>
        <p:spPr>
          <a:xfrm>
            <a:off x="1155202" y="4864158"/>
            <a:ext cx="701785" cy="389350"/>
          </a:xfrm>
          <a:custGeom>
            <a:avLst/>
            <a:gdLst>
              <a:gd name="connsiteX0" fmla="*/ 696881 w 701785"/>
              <a:gd name="connsiteY0" fmla="*/ 385175 h 389350"/>
              <a:gd name="connsiteX1" fmla="*/ 11081 w 701785"/>
              <a:gd name="connsiteY1" fmla="*/ 4175 h 389350"/>
              <a:gd name="connsiteX2" fmla="*/ 303181 w 701785"/>
              <a:gd name="connsiteY2" fmla="*/ 194675 h 389350"/>
              <a:gd name="connsiteX3" fmla="*/ 696881 w 701785"/>
              <a:gd name="connsiteY3" fmla="*/ 385175 h 3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785" h="389350">
                <a:moveTo>
                  <a:pt x="696881" y="385175"/>
                </a:moveTo>
                <a:cubicBezTo>
                  <a:pt x="648198" y="353425"/>
                  <a:pt x="76698" y="35925"/>
                  <a:pt x="11081" y="4175"/>
                </a:cubicBezTo>
                <a:cubicBezTo>
                  <a:pt x="-54536" y="-27575"/>
                  <a:pt x="187823" y="130117"/>
                  <a:pt x="303181" y="194675"/>
                </a:cubicBezTo>
                <a:cubicBezTo>
                  <a:pt x="418539" y="259233"/>
                  <a:pt x="745564" y="416925"/>
                  <a:pt x="696881" y="38517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AB1A649E-19DF-4A21-9E28-9EF6D1B27CDF}"/>
              </a:ext>
            </a:extLst>
          </p:cNvPr>
          <p:cNvSpPr/>
          <p:nvPr/>
        </p:nvSpPr>
        <p:spPr>
          <a:xfrm>
            <a:off x="1202254" y="4980764"/>
            <a:ext cx="373135" cy="294372"/>
          </a:xfrm>
          <a:custGeom>
            <a:avLst/>
            <a:gdLst>
              <a:gd name="connsiteX0" fmla="*/ 13 w 373135"/>
              <a:gd name="connsiteY0" fmla="*/ 18803 h 294372"/>
              <a:gd name="connsiteX1" fmla="*/ 215913 w 373135"/>
              <a:gd name="connsiteY1" fmla="*/ 3986 h 294372"/>
              <a:gd name="connsiteX2" fmla="*/ 262479 w 373135"/>
              <a:gd name="connsiteY2" fmla="*/ 61136 h 294372"/>
              <a:gd name="connsiteX3" fmla="*/ 372546 w 373135"/>
              <a:gd name="connsiteY3" fmla="*/ 291853 h 294372"/>
              <a:gd name="connsiteX4" fmla="*/ 302696 w 373135"/>
              <a:gd name="connsiteY4" fmla="*/ 173319 h 294372"/>
              <a:gd name="connsiteX5" fmla="*/ 226496 w 373135"/>
              <a:gd name="connsiteY5" fmla="*/ 8219 h 294372"/>
              <a:gd name="connsiteX6" fmla="*/ 13 w 373135"/>
              <a:gd name="connsiteY6" fmla="*/ 18803 h 2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135" h="294372">
                <a:moveTo>
                  <a:pt x="13" y="18803"/>
                </a:moveTo>
                <a:cubicBezTo>
                  <a:pt x="-1751" y="18097"/>
                  <a:pt x="172169" y="-3070"/>
                  <a:pt x="215913" y="3986"/>
                </a:cubicBezTo>
                <a:cubicBezTo>
                  <a:pt x="259657" y="11041"/>
                  <a:pt x="236374" y="13158"/>
                  <a:pt x="262479" y="61136"/>
                </a:cubicBezTo>
                <a:cubicBezTo>
                  <a:pt x="288584" y="109114"/>
                  <a:pt x="365843" y="273156"/>
                  <a:pt x="372546" y="291853"/>
                </a:cubicBezTo>
                <a:cubicBezTo>
                  <a:pt x="379249" y="310550"/>
                  <a:pt x="327038" y="220591"/>
                  <a:pt x="302696" y="173319"/>
                </a:cubicBezTo>
                <a:cubicBezTo>
                  <a:pt x="278354" y="126047"/>
                  <a:pt x="273063" y="31855"/>
                  <a:pt x="226496" y="8219"/>
                </a:cubicBezTo>
                <a:cubicBezTo>
                  <a:pt x="179929" y="-15417"/>
                  <a:pt x="1777" y="19509"/>
                  <a:pt x="13" y="1880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64AA60F6-3102-4B6F-982E-C7368398E108}"/>
              </a:ext>
            </a:extLst>
          </p:cNvPr>
          <p:cNvSpPr/>
          <p:nvPr/>
        </p:nvSpPr>
        <p:spPr>
          <a:xfrm>
            <a:off x="1566311" y="5234036"/>
            <a:ext cx="666819" cy="211080"/>
          </a:xfrm>
          <a:custGeom>
            <a:avLst/>
            <a:gdLst>
              <a:gd name="connsiteX0" fmla="*/ 22 w 666819"/>
              <a:gd name="connsiteY0" fmla="*/ 32231 h 211080"/>
              <a:gd name="connsiteX1" fmla="*/ 203222 w 666819"/>
              <a:gd name="connsiteY1" fmla="*/ 2597 h 211080"/>
              <a:gd name="connsiteX2" fmla="*/ 262489 w 666819"/>
              <a:gd name="connsiteY2" fmla="*/ 108431 h 211080"/>
              <a:gd name="connsiteX3" fmla="*/ 389489 w 666819"/>
              <a:gd name="connsiteY3" fmla="*/ 199447 h 211080"/>
              <a:gd name="connsiteX4" fmla="*/ 465689 w 666819"/>
              <a:gd name="connsiteY4" fmla="*/ 205797 h 211080"/>
              <a:gd name="connsiteX5" fmla="*/ 666772 w 666819"/>
              <a:gd name="connsiteY5" fmla="*/ 182514 h 211080"/>
              <a:gd name="connsiteX6" fmla="*/ 446639 w 666819"/>
              <a:gd name="connsiteY6" fmla="*/ 210031 h 211080"/>
              <a:gd name="connsiteX7" fmla="*/ 258256 w 666819"/>
              <a:gd name="connsiteY7" fmla="*/ 138064 h 211080"/>
              <a:gd name="connsiteX8" fmla="*/ 190522 w 666819"/>
              <a:gd name="connsiteY8" fmla="*/ 30114 h 211080"/>
              <a:gd name="connsiteX9" fmla="*/ 22 w 666819"/>
              <a:gd name="connsiteY9" fmla="*/ 32231 h 21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819" h="211080">
                <a:moveTo>
                  <a:pt x="22" y="32231"/>
                </a:moveTo>
                <a:cubicBezTo>
                  <a:pt x="2139" y="27645"/>
                  <a:pt x="159478" y="-10103"/>
                  <a:pt x="203222" y="2597"/>
                </a:cubicBezTo>
                <a:cubicBezTo>
                  <a:pt x="246966" y="15297"/>
                  <a:pt x="231445" y="75623"/>
                  <a:pt x="262489" y="108431"/>
                </a:cubicBezTo>
                <a:cubicBezTo>
                  <a:pt x="293534" y="141239"/>
                  <a:pt x="355622" y="183219"/>
                  <a:pt x="389489" y="199447"/>
                </a:cubicBezTo>
                <a:cubicBezTo>
                  <a:pt x="423356" y="215675"/>
                  <a:pt x="419475" y="208619"/>
                  <a:pt x="465689" y="205797"/>
                </a:cubicBezTo>
                <a:cubicBezTo>
                  <a:pt x="511903" y="202975"/>
                  <a:pt x="669947" y="181808"/>
                  <a:pt x="666772" y="182514"/>
                </a:cubicBezTo>
                <a:cubicBezTo>
                  <a:pt x="663597" y="183220"/>
                  <a:pt x="514725" y="217439"/>
                  <a:pt x="446639" y="210031"/>
                </a:cubicBezTo>
                <a:cubicBezTo>
                  <a:pt x="378553" y="202623"/>
                  <a:pt x="300942" y="168050"/>
                  <a:pt x="258256" y="138064"/>
                </a:cubicBezTo>
                <a:cubicBezTo>
                  <a:pt x="215570" y="108078"/>
                  <a:pt x="232150" y="47047"/>
                  <a:pt x="190522" y="30114"/>
                </a:cubicBezTo>
                <a:cubicBezTo>
                  <a:pt x="148894" y="13181"/>
                  <a:pt x="-2095" y="36817"/>
                  <a:pt x="22" y="3223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6870F0D6-3096-44C9-8A2E-739C31346B44}"/>
              </a:ext>
            </a:extLst>
          </p:cNvPr>
          <p:cNvSpPr/>
          <p:nvPr/>
        </p:nvSpPr>
        <p:spPr>
          <a:xfrm>
            <a:off x="2211908" y="5433109"/>
            <a:ext cx="436511" cy="269352"/>
          </a:xfrm>
          <a:custGeom>
            <a:avLst/>
            <a:gdLst>
              <a:gd name="connsiteX0" fmla="*/ 9 w 436511"/>
              <a:gd name="connsiteY0" fmla="*/ 374 h 269352"/>
              <a:gd name="connsiteX1" fmla="*/ 80442 w 436511"/>
              <a:gd name="connsiteY1" fmla="*/ 222624 h 269352"/>
              <a:gd name="connsiteX2" fmla="*/ 241309 w 436511"/>
              <a:gd name="connsiteY2" fmla="*/ 269191 h 269352"/>
              <a:gd name="connsiteX3" fmla="*/ 385242 w 436511"/>
              <a:gd name="connsiteY3" fmla="*/ 237441 h 269352"/>
              <a:gd name="connsiteX4" fmla="*/ 427575 w 436511"/>
              <a:gd name="connsiteY4" fmla="*/ 222624 h 269352"/>
              <a:gd name="connsiteX5" fmla="*/ 226492 w 436511"/>
              <a:gd name="connsiteY5" fmla="*/ 260724 h 269352"/>
              <a:gd name="connsiteX6" fmla="*/ 160875 w 436511"/>
              <a:gd name="connsiteY6" fmla="*/ 254374 h 269352"/>
              <a:gd name="connsiteX7" fmla="*/ 84675 w 436511"/>
              <a:gd name="connsiteY7" fmla="*/ 171824 h 269352"/>
              <a:gd name="connsiteX8" fmla="*/ 9 w 436511"/>
              <a:gd name="connsiteY8" fmla="*/ 374 h 26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511" h="269352">
                <a:moveTo>
                  <a:pt x="9" y="374"/>
                </a:moveTo>
                <a:cubicBezTo>
                  <a:pt x="-697" y="8841"/>
                  <a:pt x="40225" y="177821"/>
                  <a:pt x="80442" y="222624"/>
                </a:cubicBezTo>
                <a:cubicBezTo>
                  <a:pt x="120659" y="267427"/>
                  <a:pt x="190509" y="266722"/>
                  <a:pt x="241309" y="269191"/>
                </a:cubicBezTo>
                <a:cubicBezTo>
                  <a:pt x="292109" y="271660"/>
                  <a:pt x="354198" y="245202"/>
                  <a:pt x="385242" y="237441"/>
                </a:cubicBezTo>
                <a:cubicBezTo>
                  <a:pt x="416286" y="229680"/>
                  <a:pt x="454033" y="218744"/>
                  <a:pt x="427575" y="222624"/>
                </a:cubicBezTo>
                <a:cubicBezTo>
                  <a:pt x="401117" y="226504"/>
                  <a:pt x="270942" y="255432"/>
                  <a:pt x="226492" y="260724"/>
                </a:cubicBezTo>
                <a:cubicBezTo>
                  <a:pt x="182042" y="266016"/>
                  <a:pt x="184511" y="269191"/>
                  <a:pt x="160875" y="254374"/>
                </a:cubicBezTo>
                <a:cubicBezTo>
                  <a:pt x="137239" y="239557"/>
                  <a:pt x="108664" y="214157"/>
                  <a:pt x="84675" y="171824"/>
                </a:cubicBezTo>
                <a:cubicBezTo>
                  <a:pt x="60686" y="129491"/>
                  <a:pt x="715" y="-8093"/>
                  <a:pt x="9" y="37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C8635D7D-6843-4A70-A19D-11450651E47C}"/>
              </a:ext>
            </a:extLst>
          </p:cNvPr>
          <p:cNvSpPr/>
          <p:nvPr/>
        </p:nvSpPr>
        <p:spPr>
          <a:xfrm>
            <a:off x="2639346" y="5665999"/>
            <a:ext cx="272783" cy="313621"/>
          </a:xfrm>
          <a:custGeom>
            <a:avLst/>
            <a:gdLst>
              <a:gd name="connsiteX0" fmla="*/ 137 w 272783"/>
              <a:gd name="connsiteY0" fmla="*/ 318 h 313621"/>
              <a:gd name="connsiteX1" fmla="*/ 169471 w 272783"/>
              <a:gd name="connsiteY1" fmla="*/ 148484 h 313621"/>
              <a:gd name="connsiteX2" fmla="*/ 271071 w 272783"/>
              <a:gd name="connsiteY2" fmla="*/ 313584 h 313621"/>
              <a:gd name="connsiteX3" fmla="*/ 230854 w 272783"/>
              <a:gd name="connsiteY3" fmla="*/ 163301 h 313621"/>
              <a:gd name="connsiteX4" fmla="*/ 199104 w 272783"/>
              <a:gd name="connsiteY4" fmla="*/ 110384 h 313621"/>
              <a:gd name="connsiteX5" fmla="*/ 137 w 272783"/>
              <a:gd name="connsiteY5" fmla="*/ 318 h 31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783" h="313621">
                <a:moveTo>
                  <a:pt x="137" y="318"/>
                </a:moveTo>
                <a:cubicBezTo>
                  <a:pt x="-4802" y="6668"/>
                  <a:pt x="124315" y="96273"/>
                  <a:pt x="169471" y="148484"/>
                </a:cubicBezTo>
                <a:cubicBezTo>
                  <a:pt x="214627" y="200695"/>
                  <a:pt x="260841" y="311115"/>
                  <a:pt x="271071" y="313584"/>
                </a:cubicBezTo>
                <a:cubicBezTo>
                  <a:pt x="281301" y="316053"/>
                  <a:pt x="242849" y="197168"/>
                  <a:pt x="230854" y="163301"/>
                </a:cubicBezTo>
                <a:cubicBezTo>
                  <a:pt x="218860" y="129434"/>
                  <a:pt x="237557" y="136489"/>
                  <a:pt x="199104" y="110384"/>
                </a:cubicBezTo>
                <a:cubicBezTo>
                  <a:pt x="160651" y="84279"/>
                  <a:pt x="5076" y="-6032"/>
                  <a:pt x="137" y="31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AB437F32-B7A1-4475-9258-B1625324B697}"/>
              </a:ext>
            </a:extLst>
          </p:cNvPr>
          <p:cNvSpPr/>
          <p:nvPr/>
        </p:nvSpPr>
        <p:spPr>
          <a:xfrm>
            <a:off x="1184817" y="4914070"/>
            <a:ext cx="1164505" cy="627061"/>
          </a:xfrm>
          <a:custGeom>
            <a:avLst/>
            <a:gdLst>
              <a:gd name="connsiteX0" fmla="*/ 23800 w 1164505"/>
              <a:gd name="connsiteY0" fmla="*/ 9297 h 627061"/>
              <a:gd name="connsiteX1" fmla="*/ 64016 w 1164505"/>
              <a:gd name="connsiteY1" fmla="*/ 41047 h 627061"/>
              <a:gd name="connsiteX2" fmla="*/ 1120233 w 1164505"/>
              <a:gd name="connsiteY2" fmla="*/ 593497 h 627061"/>
              <a:gd name="connsiteX3" fmla="*/ 872583 w 1164505"/>
              <a:gd name="connsiteY3" fmla="*/ 508830 h 627061"/>
              <a:gd name="connsiteX4" fmla="*/ 23800 w 1164505"/>
              <a:gd name="connsiteY4" fmla="*/ 9297 h 6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05" h="627061">
                <a:moveTo>
                  <a:pt x="23800" y="9297"/>
                </a:moveTo>
                <a:cubicBezTo>
                  <a:pt x="-47462" y="-23512"/>
                  <a:pt x="64016" y="41047"/>
                  <a:pt x="64016" y="41047"/>
                </a:cubicBezTo>
                <a:lnTo>
                  <a:pt x="1120233" y="593497"/>
                </a:lnTo>
                <a:cubicBezTo>
                  <a:pt x="1254994" y="671461"/>
                  <a:pt x="1056027" y="601258"/>
                  <a:pt x="872583" y="508830"/>
                </a:cubicBezTo>
                <a:cubicBezTo>
                  <a:pt x="689139" y="416402"/>
                  <a:pt x="354352" y="227666"/>
                  <a:pt x="23800" y="92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5E017D7A-C421-466C-B388-24BAF4941B41}"/>
              </a:ext>
            </a:extLst>
          </p:cNvPr>
          <p:cNvSpPr/>
          <p:nvPr/>
        </p:nvSpPr>
        <p:spPr>
          <a:xfrm>
            <a:off x="2359828" y="5555935"/>
            <a:ext cx="793976" cy="423718"/>
          </a:xfrm>
          <a:custGeom>
            <a:avLst/>
            <a:gdLst>
              <a:gd name="connsiteX0" fmla="*/ 255 w 793976"/>
              <a:gd name="connsiteY0" fmla="*/ 315 h 423718"/>
              <a:gd name="connsiteX1" fmla="*/ 738972 w 793976"/>
              <a:gd name="connsiteY1" fmla="*/ 400365 h 423718"/>
              <a:gd name="connsiteX2" fmla="*/ 656422 w 793976"/>
              <a:gd name="connsiteY2" fmla="*/ 334748 h 423718"/>
              <a:gd name="connsiteX3" fmla="*/ 255 w 793976"/>
              <a:gd name="connsiteY3" fmla="*/ 315 h 42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976" h="423718">
                <a:moveTo>
                  <a:pt x="255" y="315"/>
                </a:moveTo>
                <a:cubicBezTo>
                  <a:pt x="14013" y="11251"/>
                  <a:pt x="629611" y="344626"/>
                  <a:pt x="738972" y="400365"/>
                </a:cubicBezTo>
                <a:cubicBezTo>
                  <a:pt x="848333" y="456104"/>
                  <a:pt x="780952" y="403187"/>
                  <a:pt x="656422" y="334748"/>
                </a:cubicBezTo>
                <a:cubicBezTo>
                  <a:pt x="531892" y="266309"/>
                  <a:pt x="-13503" y="-10621"/>
                  <a:pt x="255" y="31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92E72B53-76DF-434C-BF2D-EBC2CD7BD880}"/>
              </a:ext>
            </a:extLst>
          </p:cNvPr>
          <p:cNvSpPr/>
          <p:nvPr/>
        </p:nvSpPr>
        <p:spPr>
          <a:xfrm>
            <a:off x="1181383" y="4978776"/>
            <a:ext cx="481608" cy="270499"/>
          </a:xfrm>
          <a:custGeom>
            <a:avLst/>
            <a:gdLst>
              <a:gd name="connsiteX0" fmla="*/ 14534 w 481608"/>
              <a:gd name="connsiteY0" fmla="*/ 14441 h 270499"/>
              <a:gd name="connsiteX1" fmla="*/ 63217 w 481608"/>
              <a:gd name="connsiteY1" fmla="*/ 31374 h 270499"/>
              <a:gd name="connsiteX2" fmla="*/ 480200 w 481608"/>
              <a:gd name="connsiteY2" fmla="*/ 268441 h 270499"/>
              <a:gd name="connsiteX3" fmla="*/ 192334 w 481608"/>
              <a:gd name="connsiteY3" fmla="*/ 141441 h 270499"/>
              <a:gd name="connsiteX4" fmla="*/ 14534 w 481608"/>
              <a:gd name="connsiteY4" fmla="*/ 14441 h 27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608" h="270499">
                <a:moveTo>
                  <a:pt x="14534" y="14441"/>
                </a:moveTo>
                <a:cubicBezTo>
                  <a:pt x="-6986" y="-3904"/>
                  <a:pt x="-14394" y="-10959"/>
                  <a:pt x="63217" y="31374"/>
                </a:cubicBezTo>
                <a:cubicBezTo>
                  <a:pt x="140828" y="73707"/>
                  <a:pt x="458681" y="250097"/>
                  <a:pt x="480200" y="268441"/>
                </a:cubicBezTo>
                <a:cubicBezTo>
                  <a:pt x="501720" y="286786"/>
                  <a:pt x="270651" y="177424"/>
                  <a:pt x="192334" y="141441"/>
                </a:cubicBezTo>
                <a:cubicBezTo>
                  <a:pt x="114017" y="105458"/>
                  <a:pt x="36054" y="32786"/>
                  <a:pt x="14534" y="1444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8753F486-AFF6-497F-B0F1-EF2645EAD49D}"/>
              </a:ext>
            </a:extLst>
          </p:cNvPr>
          <p:cNvSpPr/>
          <p:nvPr/>
        </p:nvSpPr>
        <p:spPr>
          <a:xfrm>
            <a:off x="1667621" y="5259427"/>
            <a:ext cx="683979" cy="376659"/>
          </a:xfrm>
          <a:custGeom>
            <a:avLst/>
            <a:gdLst>
              <a:gd name="connsiteX0" fmla="*/ 312 w 683979"/>
              <a:gd name="connsiteY0" fmla="*/ 490 h 376659"/>
              <a:gd name="connsiteX1" fmla="*/ 641662 w 683979"/>
              <a:gd name="connsiteY1" fmla="*/ 360323 h 376659"/>
              <a:gd name="connsiteX2" fmla="*/ 556996 w 683979"/>
              <a:gd name="connsiteY2" fmla="*/ 284123 h 376659"/>
              <a:gd name="connsiteX3" fmla="*/ 312 w 683979"/>
              <a:gd name="connsiteY3" fmla="*/ 490 h 37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979" h="376659">
                <a:moveTo>
                  <a:pt x="312" y="490"/>
                </a:moveTo>
                <a:cubicBezTo>
                  <a:pt x="14423" y="13190"/>
                  <a:pt x="548881" y="313051"/>
                  <a:pt x="641662" y="360323"/>
                </a:cubicBezTo>
                <a:cubicBezTo>
                  <a:pt x="734443" y="407595"/>
                  <a:pt x="660360" y="343037"/>
                  <a:pt x="556996" y="284123"/>
                </a:cubicBezTo>
                <a:cubicBezTo>
                  <a:pt x="453632" y="225209"/>
                  <a:pt x="-13799" y="-12210"/>
                  <a:pt x="312" y="49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6489A63A-2401-4659-BC32-C1992FAFC098}"/>
              </a:ext>
            </a:extLst>
          </p:cNvPr>
          <p:cNvSpPr/>
          <p:nvPr/>
        </p:nvSpPr>
        <p:spPr>
          <a:xfrm>
            <a:off x="2366433" y="5621867"/>
            <a:ext cx="982144" cy="549009"/>
          </a:xfrm>
          <a:custGeom>
            <a:avLst/>
            <a:gdLst>
              <a:gd name="connsiteX0" fmla="*/ 0 w 982144"/>
              <a:gd name="connsiteY0" fmla="*/ 0 h 549009"/>
              <a:gd name="connsiteX1" fmla="*/ 59267 w 982144"/>
              <a:gd name="connsiteY1" fmla="*/ 35983 h 549009"/>
              <a:gd name="connsiteX2" fmla="*/ 944034 w 982144"/>
              <a:gd name="connsiteY2" fmla="*/ 516466 h 549009"/>
              <a:gd name="connsiteX3" fmla="*/ 738717 w 982144"/>
              <a:gd name="connsiteY3" fmla="*/ 452966 h 549009"/>
              <a:gd name="connsiteX4" fmla="*/ 0 w 982144"/>
              <a:gd name="connsiteY4" fmla="*/ 0 h 54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144" h="549009">
                <a:moveTo>
                  <a:pt x="0" y="0"/>
                </a:moveTo>
                <a:lnTo>
                  <a:pt x="59267" y="35983"/>
                </a:lnTo>
                <a:cubicBezTo>
                  <a:pt x="216606" y="122061"/>
                  <a:pt x="830792" y="446969"/>
                  <a:pt x="944034" y="516466"/>
                </a:cubicBezTo>
                <a:cubicBezTo>
                  <a:pt x="1057276" y="585963"/>
                  <a:pt x="897114" y="534458"/>
                  <a:pt x="738717" y="452966"/>
                </a:cubicBezTo>
                <a:cubicBezTo>
                  <a:pt x="580320" y="371474"/>
                  <a:pt x="113242" y="69497"/>
                  <a:pt x="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8DCEEFD1-CE94-4AD7-B010-7CCC651B8D1A}"/>
              </a:ext>
            </a:extLst>
          </p:cNvPr>
          <p:cNvSpPr/>
          <p:nvPr/>
        </p:nvSpPr>
        <p:spPr>
          <a:xfrm>
            <a:off x="1138767" y="6206067"/>
            <a:ext cx="3937524" cy="1698280"/>
          </a:xfrm>
          <a:custGeom>
            <a:avLst/>
            <a:gdLst>
              <a:gd name="connsiteX0" fmla="*/ 0 w 3937524"/>
              <a:gd name="connsiteY0" fmla="*/ 0 h 1698280"/>
              <a:gd name="connsiteX1" fmla="*/ 67733 w 3937524"/>
              <a:gd name="connsiteY1" fmla="*/ 25400 h 1698280"/>
              <a:gd name="connsiteX2" fmla="*/ 3585633 w 3937524"/>
              <a:gd name="connsiteY2" fmla="*/ 1562100 h 1698280"/>
              <a:gd name="connsiteX3" fmla="*/ 3412066 w 3937524"/>
              <a:gd name="connsiteY3" fmla="*/ 1443566 h 1698280"/>
              <a:gd name="connsiteX4" fmla="*/ 0 w 3937524"/>
              <a:gd name="connsiteY4" fmla="*/ 0 h 169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524" h="1698280">
                <a:moveTo>
                  <a:pt x="0" y="0"/>
                </a:moveTo>
                <a:lnTo>
                  <a:pt x="67733" y="25400"/>
                </a:lnTo>
                <a:lnTo>
                  <a:pt x="3585633" y="1562100"/>
                </a:lnTo>
                <a:cubicBezTo>
                  <a:pt x="4143022" y="1798461"/>
                  <a:pt x="4003322" y="1706738"/>
                  <a:pt x="3412066" y="1443566"/>
                </a:cubicBezTo>
                <a:cubicBezTo>
                  <a:pt x="2820811" y="1180394"/>
                  <a:pt x="1429455" y="581730"/>
                  <a:pt x="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04A1DD02-E2F2-4E5C-A886-AF462B29321B}"/>
              </a:ext>
            </a:extLst>
          </p:cNvPr>
          <p:cNvSpPr/>
          <p:nvPr/>
        </p:nvSpPr>
        <p:spPr>
          <a:xfrm>
            <a:off x="1181100" y="6011333"/>
            <a:ext cx="3513667" cy="1697567"/>
          </a:xfrm>
          <a:custGeom>
            <a:avLst/>
            <a:gdLst>
              <a:gd name="connsiteX0" fmla="*/ 0 w 3513667"/>
              <a:gd name="connsiteY0" fmla="*/ 0 h 1697567"/>
              <a:gd name="connsiteX1" fmla="*/ 3513667 w 3513667"/>
              <a:gd name="connsiteY1" fmla="*/ 1697567 h 1697567"/>
              <a:gd name="connsiteX2" fmla="*/ 3263900 w 3513667"/>
              <a:gd name="connsiteY2" fmla="*/ 1579034 h 1697567"/>
              <a:gd name="connsiteX3" fmla="*/ 2015067 w 3513667"/>
              <a:gd name="connsiteY3" fmla="*/ 952500 h 1697567"/>
              <a:gd name="connsiteX4" fmla="*/ 0 w 3513667"/>
              <a:gd name="connsiteY4" fmla="*/ 0 h 169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3667" h="1697567">
                <a:moveTo>
                  <a:pt x="0" y="0"/>
                </a:moveTo>
                <a:lnTo>
                  <a:pt x="3513667" y="1697567"/>
                </a:lnTo>
                <a:lnTo>
                  <a:pt x="3263900" y="1579034"/>
                </a:lnTo>
                <a:lnTo>
                  <a:pt x="2015067" y="952500"/>
                </a:ln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6EB10C2E-A7E2-4A83-BDE0-A76567B357CF}"/>
              </a:ext>
            </a:extLst>
          </p:cNvPr>
          <p:cNvSpPr/>
          <p:nvPr/>
        </p:nvSpPr>
        <p:spPr>
          <a:xfrm>
            <a:off x="2338605" y="7641436"/>
            <a:ext cx="1039262" cy="1756688"/>
          </a:xfrm>
          <a:custGeom>
            <a:avLst/>
            <a:gdLst>
              <a:gd name="connsiteX0" fmla="*/ 1022662 w 1039262"/>
              <a:gd name="connsiteY0" fmla="*/ 42064 h 1756688"/>
              <a:gd name="connsiteX1" fmla="*/ 61695 w 1039262"/>
              <a:gd name="connsiteY1" fmla="*/ 1667664 h 1756688"/>
              <a:gd name="connsiteX2" fmla="*/ 154828 w 1039262"/>
              <a:gd name="connsiteY2" fmla="*/ 1439064 h 1756688"/>
              <a:gd name="connsiteX3" fmla="*/ 633195 w 1039262"/>
              <a:gd name="connsiteY3" fmla="*/ 558531 h 1756688"/>
              <a:gd name="connsiteX4" fmla="*/ 1022662 w 1039262"/>
              <a:gd name="connsiteY4" fmla="*/ 42064 h 175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262" h="1756688">
                <a:moveTo>
                  <a:pt x="1022662" y="42064"/>
                </a:moveTo>
                <a:cubicBezTo>
                  <a:pt x="927412" y="226919"/>
                  <a:pt x="206334" y="1434831"/>
                  <a:pt x="61695" y="1667664"/>
                </a:cubicBezTo>
                <a:cubicBezTo>
                  <a:pt x="-82944" y="1900497"/>
                  <a:pt x="59578" y="1623919"/>
                  <a:pt x="154828" y="1439064"/>
                </a:cubicBezTo>
                <a:cubicBezTo>
                  <a:pt x="250078" y="1254209"/>
                  <a:pt x="487850" y="789248"/>
                  <a:pt x="633195" y="558531"/>
                </a:cubicBezTo>
                <a:cubicBezTo>
                  <a:pt x="778540" y="327814"/>
                  <a:pt x="1117912" y="-142791"/>
                  <a:pt x="1022662" y="4206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5A81902E-0189-478F-B35F-1A361A6C5A29}"/>
              </a:ext>
            </a:extLst>
          </p:cNvPr>
          <p:cNvSpPr/>
          <p:nvPr/>
        </p:nvSpPr>
        <p:spPr>
          <a:xfrm>
            <a:off x="2515220" y="7774553"/>
            <a:ext cx="876244" cy="1514735"/>
          </a:xfrm>
          <a:custGeom>
            <a:avLst/>
            <a:gdLst>
              <a:gd name="connsiteX0" fmla="*/ 875680 w 876244"/>
              <a:gd name="connsiteY0" fmla="*/ 2080 h 1514735"/>
              <a:gd name="connsiteX1" fmla="*/ 50180 w 876244"/>
              <a:gd name="connsiteY1" fmla="*/ 1449880 h 1514735"/>
              <a:gd name="connsiteX2" fmla="*/ 177180 w 876244"/>
              <a:gd name="connsiteY2" fmla="*/ 1136614 h 1514735"/>
              <a:gd name="connsiteX3" fmla="*/ 875680 w 876244"/>
              <a:gd name="connsiteY3" fmla="*/ 2080 h 151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244" h="1514735">
                <a:moveTo>
                  <a:pt x="875680" y="2080"/>
                </a:moveTo>
                <a:cubicBezTo>
                  <a:pt x="854513" y="54291"/>
                  <a:pt x="166597" y="1260791"/>
                  <a:pt x="50180" y="1449880"/>
                </a:cubicBezTo>
                <a:cubicBezTo>
                  <a:pt x="-66237" y="1638969"/>
                  <a:pt x="38185" y="1377914"/>
                  <a:pt x="177180" y="1136614"/>
                </a:cubicBezTo>
                <a:cubicBezTo>
                  <a:pt x="316174" y="895314"/>
                  <a:pt x="896847" y="-50131"/>
                  <a:pt x="875680" y="208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: 図形 1521">
            <a:extLst>
              <a:ext uri="{FF2B5EF4-FFF2-40B4-BE49-F238E27FC236}">
                <a16:creationId xmlns:a16="http://schemas.microsoft.com/office/drawing/2014/main" id="{B427F468-88AD-4FDE-B5D3-F389BDBB48E1}"/>
              </a:ext>
            </a:extLst>
          </p:cNvPr>
          <p:cNvSpPr/>
          <p:nvPr/>
        </p:nvSpPr>
        <p:spPr>
          <a:xfrm>
            <a:off x="1867890" y="7837774"/>
            <a:ext cx="1620359" cy="2634607"/>
          </a:xfrm>
          <a:custGeom>
            <a:avLst/>
            <a:gdLst>
              <a:gd name="connsiteX0" fmla="*/ 1599210 w 1620359"/>
              <a:gd name="connsiteY0" fmla="*/ 27759 h 2634607"/>
              <a:gd name="connsiteX1" fmla="*/ 75210 w 1620359"/>
              <a:gd name="connsiteY1" fmla="*/ 2491559 h 2634607"/>
              <a:gd name="connsiteX2" fmla="*/ 303810 w 1620359"/>
              <a:gd name="connsiteY2" fmla="*/ 2220626 h 2634607"/>
              <a:gd name="connsiteX3" fmla="*/ 921877 w 1620359"/>
              <a:gd name="connsiteY3" fmla="*/ 1225793 h 2634607"/>
              <a:gd name="connsiteX4" fmla="*/ 1599210 w 1620359"/>
              <a:gd name="connsiteY4" fmla="*/ 27759 h 26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359" h="2634607">
                <a:moveTo>
                  <a:pt x="1599210" y="27759"/>
                </a:moveTo>
                <a:cubicBezTo>
                  <a:pt x="1458099" y="238720"/>
                  <a:pt x="291110" y="2126081"/>
                  <a:pt x="75210" y="2491559"/>
                </a:cubicBezTo>
                <a:cubicBezTo>
                  <a:pt x="-140690" y="2857037"/>
                  <a:pt x="162699" y="2431587"/>
                  <a:pt x="303810" y="2220626"/>
                </a:cubicBezTo>
                <a:cubicBezTo>
                  <a:pt x="444921" y="2009665"/>
                  <a:pt x="706682" y="1585626"/>
                  <a:pt x="921877" y="1225793"/>
                </a:cubicBezTo>
                <a:cubicBezTo>
                  <a:pt x="1137071" y="865960"/>
                  <a:pt x="1740321" y="-183202"/>
                  <a:pt x="1599210" y="2775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: 図形 1522">
            <a:extLst>
              <a:ext uri="{FF2B5EF4-FFF2-40B4-BE49-F238E27FC236}">
                <a16:creationId xmlns:a16="http://schemas.microsoft.com/office/drawing/2014/main" id="{1E4909C5-4A89-461E-96AD-CCA1BADFA4DA}"/>
              </a:ext>
            </a:extLst>
          </p:cNvPr>
          <p:cNvSpPr/>
          <p:nvPr/>
        </p:nvSpPr>
        <p:spPr>
          <a:xfrm>
            <a:off x="2074036" y="9088329"/>
            <a:ext cx="510632" cy="737155"/>
          </a:xfrm>
          <a:custGeom>
            <a:avLst/>
            <a:gdLst>
              <a:gd name="connsiteX0" fmla="*/ 504064 w 510632"/>
              <a:gd name="connsiteY0" fmla="*/ 13338 h 737155"/>
              <a:gd name="connsiteX1" fmla="*/ 4531 w 510632"/>
              <a:gd name="connsiteY1" fmla="*/ 733004 h 737155"/>
              <a:gd name="connsiteX2" fmla="*/ 271231 w 510632"/>
              <a:gd name="connsiteY2" fmla="*/ 296971 h 737155"/>
              <a:gd name="connsiteX3" fmla="*/ 504064 w 510632"/>
              <a:gd name="connsiteY3" fmla="*/ 13338 h 7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632" h="737155">
                <a:moveTo>
                  <a:pt x="504064" y="13338"/>
                </a:moveTo>
                <a:cubicBezTo>
                  <a:pt x="459614" y="86010"/>
                  <a:pt x="43336" y="685732"/>
                  <a:pt x="4531" y="733004"/>
                </a:cubicBezTo>
                <a:cubicBezTo>
                  <a:pt x="-34275" y="780276"/>
                  <a:pt x="186564" y="410565"/>
                  <a:pt x="271231" y="296971"/>
                </a:cubicBezTo>
                <a:cubicBezTo>
                  <a:pt x="355898" y="183377"/>
                  <a:pt x="548514" y="-59334"/>
                  <a:pt x="504064" y="1333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: 図形 1523">
            <a:extLst>
              <a:ext uri="{FF2B5EF4-FFF2-40B4-BE49-F238E27FC236}">
                <a16:creationId xmlns:a16="http://schemas.microsoft.com/office/drawing/2014/main" id="{58D77176-DC6E-42E4-A2D9-AD3CD545AE3D}"/>
              </a:ext>
            </a:extLst>
          </p:cNvPr>
          <p:cNvSpPr/>
          <p:nvPr/>
        </p:nvSpPr>
        <p:spPr>
          <a:xfrm>
            <a:off x="1838147" y="9239166"/>
            <a:ext cx="704005" cy="1108984"/>
          </a:xfrm>
          <a:custGeom>
            <a:avLst/>
            <a:gdLst>
              <a:gd name="connsiteX0" fmla="*/ 701853 w 704005"/>
              <a:gd name="connsiteY0" fmla="*/ 2201 h 1108984"/>
              <a:gd name="connsiteX1" fmla="*/ 20286 w 704005"/>
              <a:gd name="connsiteY1" fmla="*/ 1069001 h 1108984"/>
              <a:gd name="connsiteX2" fmla="*/ 227720 w 704005"/>
              <a:gd name="connsiteY2" fmla="*/ 798067 h 1108984"/>
              <a:gd name="connsiteX3" fmla="*/ 701853 w 704005"/>
              <a:gd name="connsiteY3" fmla="*/ 2201 h 110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005" h="1108984">
                <a:moveTo>
                  <a:pt x="701853" y="2201"/>
                </a:moveTo>
                <a:cubicBezTo>
                  <a:pt x="667281" y="47357"/>
                  <a:pt x="99308" y="936357"/>
                  <a:pt x="20286" y="1069001"/>
                </a:cubicBezTo>
                <a:cubicBezTo>
                  <a:pt x="-58736" y="1201645"/>
                  <a:pt x="110598" y="976572"/>
                  <a:pt x="227720" y="798067"/>
                </a:cubicBezTo>
                <a:cubicBezTo>
                  <a:pt x="344842" y="619562"/>
                  <a:pt x="736425" y="-42955"/>
                  <a:pt x="701853" y="220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: 図形 1524">
            <a:extLst>
              <a:ext uri="{FF2B5EF4-FFF2-40B4-BE49-F238E27FC236}">
                <a16:creationId xmlns:a16="http://schemas.microsoft.com/office/drawing/2014/main" id="{7B0A5471-E6C6-4B56-8B19-1164B92EECA0}"/>
              </a:ext>
            </a:extLst>
          </p:cNvPr>
          <p:cNvSpPr/>
          <p:nvPr/>
        </p:nvSpPr>
        <p:spPr>
          <a:xfrm>
            <a:off x="1725769" y="9689792"/>
            <a:ext cx="420545" cy="568033"/>
          </a:xfrm>
          <a:custGeom>
            <a:avLst/>
            <a:gdLst>
              <a:gd name="connsiteX0" fmla="*/ 420531 w 420545"/>
              <a:gd name="connsiteY0" fmla="*/ 308 h 568033"/>
              <a:gd name="connsiteX1" fmla="*/ 128431 w 420545"/>
              <a:gd name="connsiteY1" fmla="*/ 487141 h 568033"/>
              <a:gd name="connsiteX2" fmla="*/ 56464 w 420545"/>
              <a:gd name="connsiteY2" fmla="*/ 567575 h 568033"/>
              <a:gd name="connsiteX3" fmla="*/ 1431 w 420545"/>
              <a:gd name="connsiteY3" fmla="*/ 491375 h 568033"/>
              <a:gd name="connsiteX4" fmla="*/ 115731 w 420545"/>
              <a:gd name="connsiteY4" fmla="*/ 415175 h 568033"/>
              <a:gd name="connsiteX5" fmla="*/ 420531 w 420545"/>
              <a:gd name="connsiteY5" fmla="*/ 308 h 5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545" h="568033">
                <a:moveTo>
                  <a:pt x="420531" y="308"/>
                </a:moveTo>
                <a:cubicBezTo>
                  <a:pt x="422648" y="12302"/>
                  <a:pt x="189109" y="392597"/>
                  <a:pt x="128431" y="487141"/>
                </a:cubicBezTo>
                <a:cubicBezTo>
                  <a:pt x="67753" y="581685"/>
                  <a:pt x="77631" y="566869"/>
                  <a:pt x="56464" y="567575"/>
                </a:cubicBezTo>
                <a:cubicBezTo>
                  <a:pt x="35297" y="568281"/>
                  <a:pt x="-8447" y="516775"/>
                  <a:pt x="1431" y="491375"/>
                </a:cubicBezTo>
                <a:cubicBezTo>
                  <a:pt x="11309" y="465975"/>
                  <a:pt x="41648" y="501253"/>
                  <a:pt x="115731" y="415175"/>
                </a:cubicBezTo>
                <a:cubicBezTo>
                  <a:pt x="189814" y="329097"/>
                  <a:pt x="418414" y="-11686"/>
                  <a:pt x="420531" y="30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: 図形 1525">
            <a:extLst>
              <a:ext uri="{FF2B5EF4-FFF2-40B4-BE49-F238E27FC236}">
                <a16:creationId xmlns:a16="http://schemas.microsoft.com/office/drawing/2014/main" id="{687DD8F1-689D-40EA-BBED-3EF717280177}"/>
              </a:ext>
            </a:extLst>
          </p:cNvPr>
          <p:cNvSpPr/>
          <p:nvPr/>
        </p:nvSpPr>
        <p:spPr>
          <a:xfrm>
            <a:off x="3736435" y="7988338"/>
            <a:ext cx="378436" cy="1760387"/>
          </a:xfrm>
          <a:custGeom>
            <a:avLst/>
            <a:gdLst>
              <a:gd name="connsiteX0" fmla="*/ 378365 w 378436"/>
              <a:gd name="connsiteY0" fmla="*/ 4195 h 1760387"/>
              <a:gd name="connsiteX1" fmla="*/ 39698 w 378436"/>
              <a:gd name="connsiteY1" fmla="*/ 1663662 h 1760387"/>
              <a:gd name="connsiteX2" fmla="*/ 10065 w 378436"/>
              <a:gd name="connsiteY2" fmla="*/ 1523962 h 1760387"/>
              <a:gd name="connsiteX3" fmla="*/ 69332 w 378436"/>
              <a:gd name="connsiteY3" fmla="*/ 1197995 h 1760387"/>
              <a:gd name="connsiteX4" fmla="*/ 378365 w 378436"/>
              <a:gd name="connsiteY4" fmla="*/ 4195 h 176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36" h="1760387">
                <a:moveTo>
                  <a:pt x="378365" y="4195"/>
                </a:moveTo>
                <a:cubicBezTo>
                  <a:pt x="373426" y="81806"/>
                  <a:pt x="101081" y="1410367"/>
                  <a:pt x="39698" y="1663662"/>
                </a:cubicBezTo>
                <a:cubicBezTo>
                  <a:pt x="-21685" y="1916957"/>
                  <a:pt x="5126" y="1601573"/>
                  <a:pt x="10065" y="1523962"/>
                </a:cubicBezTo>
                <a:cubicBezTo>
                  <a:pt x="15004" y="1446351"/>
                  <a:pt x="8654" y="1447762"/>
                  <a:pt x="69332" y="1197995"/>
                </a:cubicBezTo>
                <a:cubicBezTo>
                  <a:pt x="130010" y="948228"/>
                  <a:pt x="383304" y="-73416"/>
                  <a:pt x="378365" y="419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: 図形 1526">
            <a:extLst>
              <a:ext uri="{FF2B5EF4-FFF2-40B4-BE49-F238E27FC236}">
                <a16:creationId xmlns:a16="http://schemas.microsoft.com/office/drawing/2014/main" id="{9A166275-D456-48EF-AA9C-66E8ABDF8107}"/>
              </a:ext>
            </a:extLst>
          </p:cNvPr>
          <p:cNvSpPr/>
          <p:nvPr/>
        </p:nvSpPr>
        <p:spPr>
          <a:xfrm>
            <a:off x="3682860" y="9640601"/>
            <a:ext cx="127738" cy="170555"/>
          </a:xfrm>
          <a:custGeom>
            <a:avLst/>
            <a:gdLst>
              <a:gd name="connsiteX0" fmla="*/ 77928 w 127738"/>
              <a:gd name="connsiteY0" fmla="*/ 287 h 170555"/>
              <a:gd name="connsiteX1" fmla="*/ 127140 w 127738"/>
              <a:gd name="connsiteY1" fmla="*/ 36799 h 170555"/>
              <a:gd name="connsiteX2" fmla="*/ 103328 w 127738"/>
              <a:gd name="connsiteY2" fmla="*/ 159037 h 170555"/>
              <a:gd name="connsiteX3" fmla="*/ 74753 w 127738"/>
              <a:gd name="connsiteY3" fmla="*/ 163799 h 170555"/>
              <a:gd name="connsiteX4" fmla="*/ 140 w 127738"/>
              <a:gd name="connsiteY4" fmla="*/ 144749 h 170555"/>
              <a:gd name="connsiteX5" fmla="*/ 95390 w 127738"/>
              <a:gd name="connsiteY5" fmla="*/ 147924 h 170555"/>
              <a:gd name="connsiteX6" fmla="*/ 109678 w 127738"/>
              <a:gd name="connsiteY6" fmla="*/ 105062 h 170555"/>
              <a:gd name="connsiteX7" fmla="*/ 123965 w 127738"/>
              <a:gd name="connsiteY7" fmla="*/ 51087 h 170555"/>
              <a:gd name="connsiteX8" fmla="*/ 77928 w 127738"/>
              <a:gd name="connsiteY8" fmla="*/ 287 h 17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38" h="170555">
                <a:moveTo>
                  <a:pt x="77928" y="287"/>
                </a:moveTo>
                <a:cubicBezTo>
                  <a:pt x="78457" y="-2094"/>
                  <a:pt x="122907" y="10341"/>
                  <a:pt x="127140" y="36799"/>
                </a:cubicBezTo>
                <a:cubicBezTo>
                  <a:pt x="131373" y="63257"/>
                  <a:pt x="112059" y="137870"/>
                  <a:pt x="103328" y="159037"/>
                </a:cubicBezTo>
                <a:cubicBezTo>
                  <a:pt x="94597" y="180204"/>
                  <a:pt x="91951" y="166180"/>
                  <a:pt x="74753" y="163799"/>
                </a:cubicBezTo>
                <a:cubicBezTo>
                  <a:pt x="57555" y="161418"/>
                  <a:pt x="-3300" y="147395"/>
                  <a:pt x="140" y="144749"/>
                </a:cubicBezTo>
                <a:cubicBezTo>
                  <a:pt x="3580" y="142103"/>
                  <a:pt x="77134" y="154539"/>
                  <a:pt x="95390" y="147924"/>
                </a:cubicBezTo>
                <a:cubicBezTo>
                  <a:pt x="113646" y="141309"/>
                  <a:pt x="104916" y="121202"/>
                  <a:pt x="109678" y="105062"/>
                </a:cubicBezTo>
                <a:cubicBezTo>
                  <a:pt x="114441" y="88923"/>
                  <a:pt x="126082" y="66433"/>
                  <a:pt x="123965" y="51087"/>
                </a:cubicBezTo>
                <a:cubicBezTo>
                  <a:pt x="121848" y="35741"/>
                  <a:pt x="77399" y="2668"/>
                  <a:pt x="77928" y="28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: 図形 1527">
            <a:extLst>
              <a:ext uri="{FF2B5EF4-FFF2-40B4-BE49-F238E27FC236}">
                <a16:creationId xmlns:a16="http://schemas.microsoft.com/office/drawing/2014/main" id="{ECE709B1-A558-474A-A11B-1ECB97FE0C06}"/>
              </a:ext>
            </a:extLst>
          </p:cNvPr>
          <p:cNvSpPr/>
          <p:nvPr/>
        </p:nvSpPr>
        <p:spPr>
          <a:xfrm>
            <a:off x="3692486" y="9640877"/>
            <a:ext cx="67046" cy="138729"/>
          </a:xfrm>
          <a:custGeom>
            <a:avLst/>
            <a:gdLst>
              <a:gd name="connsiteX0" fmla="*/ 39 w 67046"/>
              <a:gd name="connsiteY0" fmla="*/ 138123 h 138729"/>
              <a:gd name="connsiteX1" fmla="*/ 22264 w 67046"/>
              <a:gd name="connsiteY1" fmla="*/ 26998 h 138729"/>
              <a:gd name="connsiteX2" fmla="*/ 66714 w 67046"/>
              <a:gd name="connsiteY2" fmla="*/ 11 h 138729"/>
              <a:gd name="connsiteX3" fmla="*/ 41314 w 67046"/>
              <a:gd name="connsiteY3" fmla="*/ 28586 h 138729"/>
              <a:gd name="connsiteX4" fmla="*/ 17502 w 67046"/>
              <a:gd name="connsiteY4" fmla="*/ 69861 h 138729"/>
              <a:gd name="connsiteX5" fmla="*/ 39 w 67046"/>
              <a:gd name="connsiteY5" fmla="*/ 138123 h 1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46" h="138729">
                <a:moveTo>
                  <a:pt x="39" y="138123"/>
                </a:moveTo>
                <a:cubicBezTo>
                  <a:pt x="833" y="130979"/>
                  <a:pt x="11151" y="50017"/>
                  <a:pt x="22264" y="26998"/>
                </a:cubicBezTo>
                <a:cubicBezTo>
                  <a:pt x="33377" y="3979"/>
                  <a:pt x="63539" y="-254"/>
                  <a:pt x="66714" y="11"/>
                </a:cubicBezTo>
                <a:cubicBezTo>
                  <a:pt x="69889" y="276"/>
                  <a:pt x="49516" y="16944"/>
                  <a:pt x="41314" y="28586"/>
                </a:cubicBezTo>
                <a:cubicBezTo>
                  <a:pt x="33112" y="40228"/>
                  <a:pt x="24381" y="52399"/>
                  <a:pt x="17502" y="69861"/>
                </a:cubicBezTo>
                <a:cubicBezTo>
                  <a:pt x="10623" y="87323"/>
                  <a:pt x="-755" y="145267"/>
                  <a:pt x="39" y="13812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: 図形 1528">
            <a:extLst>
              <a:ext uri="{FF2B5EF4-FFF2-40B4-BE49-F238E27FC236}">
                <a16:creationId xmlns:a16="http://schemas.microsoft.com/office/drawing/2014/main" id="{830E7601-E293-47CD-8F25-4174BC4B83DA}"/>
              </a:ext>
            </a:extLst>
          </p:cNvPr>
          <p:cNvSpPr/>
          <p:nvPr/>
        </p:nvSpPr>
        <p:spPr>
          <a:xfrm>
            <a:off x="3676600" y="9617072"/>
            <a:ext cx="85824" cy="168551"/>
          </a:xfrm>
          <a:custGeom>
            <a:avLst/>
            <a:gdLst>
              <a:gd name="connsiteX0" fmla="*/ 85775 w 85824"/>
              <a:gd name="connsiteY0" fmla="*/ 3 h 168551"/>
              <a:gd name="connsiteX1" fmla="*/ 14338 w 85824"/>
              <a:gd name="connsiteY1" fmla="*/ 39691 h 168551"/>
              <a:gd name="connsiteX2" fmla="*/ 50 w 85824"/>
              <a:gd name="connsiteY2" fmla="*/ 141291 h 168551"/>
              <a:gd name="connsiteX3" fmla="*/ 9575 w 85824"/>
              <a:gd name="connsiteY3" fmla="*/ 168278 h 168551"/>
              <a:gd name="connsiteX4" fmla="*/ 9575 w 85824"/>
              <a:gd name="connsiteY4" fmla="*/ 130178 h 168551"/>
              <a:gd name="connsiteX5" fmla="*/ 25450 w 85824"/>
              <a:gd name="connsiteY5" fmla="*/ 41278 h 168551"/>
              <a:gd name="connsiteX6" fmla="*/ 85775 w 85824"/>
              <a:gd name="connsiteY6" fmla="*/ 3 h 1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24" h="168551">
                <a:moveTo>
                  <a:pt x="85775" y="3"/>
                </a:moveTo>
                <a:cubicBezTo>
                  <a:pt x="83923" y="-261"/>
                  <a:pt x="28625" y="16143"/>
                  <a:pt x="14338" y="39691"/>
                </a:cubicBezTo>
                <a:cubicBezTo>
                  <a:pt x="51" y="63239"/>
                  <a:pt x="844" y="119860"/>
                  <a:pt x="50" y="141291"/>
                </a:cubicBezTo>
                <a:cubicBezTo>
                  <a:pt x="-744" y="162722"/>
                  <a:pt x="7988" y="170130"/>
                  <a:pt x="9575" y="168278"/>
                </a:cubicBezTo>
                <a:cubicBezTo>
                  <a:pt x="11162" y="166426"/>
                  <a:pt x="6929" y="151345"/>
                  <a:pt x="9575" y="130178"/>
                </a:cubicBezTo>
                <a:cubicBezTo>
                  <a:pt x="12221" y="109011"/>
                  <a:pt x="14073" y="60063"/>
                  <a:pt x="25450" y="41278"/>
                </a:cubicBezTo>
                <a:cubicBezTo>
                  <a:pt x="36827" y="22493"/>
                  <a:pt x="87627" y="267"/>
                  <a:pt x="85775" y="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: 図形 1529">
            <a:extLst>
              <a:ext uri="{FF2B5EF4-FFF2-40B4-BE49-F238E27FC236}">
                <a16:creationId xmlns:a16="http://schemas.microsoft.com/office/drawing/2014/main" id="{17543205-0AD2-4DEF-9D29-1123096848AE}"/>
              </a:ext>
            </a:extLst>
          </p:cNvPr>
          <p:cNvSpPr/>
          <p:nvPr/>
        </p:nvSpPr>
        <p:spPr>
          <a:xfrm>
            <a:off x="3695341" y="9805471"/>
            <a:ext cx="74996" cy="145507"/>
          </a:xfrm>
          <a:custGeom>
            <a:avLst/>
            <a:gdLst>
              <a:gd name="connsiteX0" fmla="*/ 74972 w 74996"/>
              <a:gd name="connsiteY0" fmla="*/ 517 h 145507"/>
              <a:gd name="connsiteX1" fmla="*/ 5122 w 74996"/>
              <a:gd name="connsiteY1" fmla="*/ 141804 h 145507"/>
              <a:gd name="connsiteX2" fmla="*/ 13059 w 74996"/>
              <a:gd name="connsiteY2" fmla="*/ 95767 h 145507"/>
              <a:gd name="connsiteX3" fmla="*/ 74972 w 74996"/>
              <a:gd name="connsiteY3" fmla="*/ 517 h 1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6" h="145507">
                <a:moveTo>
                  <a:pt x="74972" y="517"/>
                </a:moveTo>
                <a:cubicBezTo>
                  <a:pt x="73649" y="8190"/>
                  <a:pt x="15441" y="125929"/>
                  <a:pt x="5122" y="141804"/>
                </a:cubicBezTo>
                <a:cubicBezTo>
                  <a:pt x="-5197" y="157679"/>
                  <a:pt x="1417" y="118786"/>
                  <a:pt x="13059" y="95767"/>
                </a:cubicBezTo>
                <a:cubicBezTo>
                  <a:pt x="24701" y="72748"/>
                  <a:pt x="76295" y="-7156"/>
                  <a:pt x="74972" y="51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: 図形 1530">
            <a:extLst>
              <a:ext uri="{FF2B5EF4-FFF2-40B4-BE49-F238E27FC236}">
                <a16:creationId xmlns:a16="http://schemas.microsoft.com/office/drawing/2014/main" id="{54CE6C7E-72C8-4A93-92AA-56574600FC86}"/>
              </a:ext>
            </a:extLst>
          </p:cNvPr>
          <p:cNvSpPr/>
          <p:nvPr/>
        </p:nvSpPr>
        <p:spPr>
          <a:xfrm>
            <a:off x="3684586" y="9789122"/>
            <a:ext cx="21048" cy="185459"/>
          </a:xfrm>
          <a:custGeom>
            <a:avLst/>
            <a:gdLst>
              <a:gd name="connsiteX0" fmla="*/ 20639 w 21048"/>
              <a:gd name="connsiteY0" fmla="*/ 991 h 185459"/>
              <a:gd name="connsiteX1" fmla="*/ 12702 w 21048"/>
              <a:gd name="connsiteY1" fmla="*/ 181966 h 185459"/>
              <a:gd name="connsiteX2" fmla="*/ 2 w 21048"/>
              <a:gd name="connsiteY2" fmla="*/ 112116 h 185459"/>
              <a:gd name="connsiteX3" fmla="*/ 20639 w 21048"/>
              <a:gd name="connsiteY3" fmla="*/ 991 h 18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8" h="185459">
                <a:moveTo>
                  <a:pt x="20639" y="991"/>
                </a:moveTo>
                <a:cubicBezTo>
                  <a:pt x="22756" y="12633"/>
                  <a:pt x="16142" y="163445"/>
                  <a:pt x="12702" y="181966"/>
                </a:cubicBezTo>
                <a:cubicBezTo>
                  <a:pt x="9262" y="200487"/>
                  <a:pt x="267" y="140691"/>
                  <a:pt x="2" y="112116"/>
                </a:cubicBezTo>
                <a:cubicBezTo>
                  <a:pt x="-263" y="83541"/>
                  <a:pt x="18522" y="-10651"/>
                  <a:pt x="20639" y="99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: 図形 1531">
            <a:extLst>
              <a:ext uri="{FF2B5EF4-FFF2-40B4-BE49-F238E27FC236}">
                <a16:creationId xmlns:a16="http://schemas.microsoft.com/office/drawing/2014/main" id="{D4BCAAF7-3DA5-41E1-B98A-032ADD315C4C}"/>
              </a:ext>
            </a:extLst>
          </p:cNvPr>
          <p:cNvSpPr/>
          <p:nvPr/>
        </p:nvSpPr>
        <p:spPr>
          <a:xfrm>
            <a:off x="3543724" y="9831400"/>
            <a:ext cx="193374" cy="985309"/>
          </a:xfrm>
          <a:custGeom>
            <a:avLst/>
            <a:gdLst>
              <a:gd name="connsiteX0" fmla="*/ 193251 w 193374"/>
              <a:gd name="connsiteY0" fmla="*/ 7925 h 985309"/>
              <a:gd name="connsiteX1" fmla="*/ 12276 w 193374"/>
              <a:gd name="connsiteY1" fmla="*/ 944550 h 985309"/>
              <a:gd name="connsiteX2" fmla="*/ 18626 w 193374"/>
              <a:gd name="connsiteY2" fmla="*/ 804850 h 985309"/>
              <a:gd name="connsiteX3" fmla="*/ 37676 w 193374"/>
              <a:gd name="connsiteY3" fmla="*/ 693725 h 985309"/>
              <a:gd name="connsiteX4" fmla="*/ 40851 w 193374"/>
              <a:gd name="connsiteY4" fmla="*/ 503225 h 985309"/>
              <a:gd name="connsiteX5" fmla="*/ 193251 w 193374"/>
              <a:gd name="connsiteY5" fmla="*/ 7925 h 9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74" h="985309">
                <a:moveTo>
                  <a:pt x="193251" y="7925"/>
                </a:moveTo>
                <a:cubicBezTo>
                  <a:pt x="188489" y="81479"/>
                  <a:pt x="41380" y="811729"/>
                  <a:pt x="12276" y="944550"/>
                </a:cubicBezTo>
                <a:cubicBezTo>
                  <a:pt x="-16828" y="1077371"/>
                  <a:pt x="14393" y="846654"/>
                  <a:pt x="18626" y="804850"/>
                </a:cubicBezTo>
                <a:cubicBezTo>
                  <a:pt x="22859" y="763046"/>
                  <a:pt x="33972" y="743996"/>
                  <a:pt x="37676" y="693725"/>
                </a:cubicBezTo>
                <a:cubicBezTo>
                  <a:pt x="41380" y="643454"/>
                  <a:pt x="18097" y="612233"/>
                  <a:pt x="40851" y="503225"/>
                </a:cubicBezTo>
                <a:cubicBezTo>
                  <a:pt x="63605" y="394217"/>
                  <a:pt x="198013" y="-65629"/>
                  <a:pt x="193251" y="792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: 図形 1532">
            <a:extLst>
              <a:ext uri="{FF2B5EF4-FFF2-40B4-BE49-F238E27FC236}">
                <a16:creationId xmlns:a16="http://schemas.microsoft.com/office/drawing/2014/main" id="{92BA1361-A4FF-41EB-96C1-43AFB50E1131}"/>
              </a:ext>
            </a:extLst>
          </p:cNvPr>
          <p:cNvSpPr/>
          <p:nvPr/>
        </p:nvSpPr>
        <p:spPr>
          <a:xfrm>
            <a:off x="4576634" y="8290059"/>
            <a:ext cx="189745" cy="113584"/>
          </a:xfrm>
          <a:custGeom>
            <a:avLst/>
            <a:gdLst>
              <a:gd name="connsiteX0" fmla="*/ 185866 w 189745"/>
              <a:gd name="connsiteY0" fmla="*/ 113108 h 113584"/>
              <a:gd name="connsiteX1" fmla="*/ 8066 w 189745"/>
              <a:gd name="connsiteY1" fmla="*/ 32674 h 113584"/>
              <a:gd name="connsiteX2" fmla="*/ 39816 w 189745"/>
              <a:gd name="connsiteY2" fmla="*/ 924 h 113584"/>
              <a:gd name="connsiteX3" fmla="*/ 124483 w 189745"/>
              <a:gd name="connsiteY3" fmla="*/ 64424 h 113584"/>
              <a:gd name="connsiteX4" fmla="*/ 185866 w 189745"/>
              <a:gd name="connsiteY4" fmla="*/ 113108 h 11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45" h="113584">
                <a:moveTo>
                  <a:pt x="185866" y="113108"/>
                </a:moveTo>
                <a:cubicBezTo>
                  <a:pt x="166463" y="107816"/>
                  <a:pt x="32408" y="51371"/>
                  <a:pt x="8066" y="32674"/>
                </a:cubicBezTo>
                <a:cubicBezTo>
                  <a:pt x="-16276" y="13977"/>
                  <a:pt x="20413" y="-4368"/>
                  <a:pt x="39816" y="924"/>
                </a:cubicBezTo>
                <a:cubicBezTo>
                  <a:pt x="59219" y="6216"/>
                  <a:pt x="102258" y="50666"/>
                  <a:pt x="124483" y="64424"/>
                </a:cubicBezTo>
                <a:cubicBezTo>
                  <a:pt x="146708" y="78182"/>
                  <a:pt x="205269" y="118400"/>
                  <a:pt x="185866" y="11310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: 図形 1533">
            <a:extLst>
              <a:ext uri="{FF2B5EF4-FFF2-40B4-BE49-F238E27FC236}">
                <a16:creationId xmlns:a16="http://schemas.microsoft.com/office/drawing/2014/main" id="{E7E9831E-B2E3-4282-994A-614549650914}"/>
              </a:ext>
            </a:extLst>
          </p:cNvPr>
          <p:cNvSpPr/>
          <p:nvPr/>
        </p:nvSpPr>
        <p:spPr>
          <a:xfrm>
            <a:off x="4356986" y="8059265"/>
            <a:ext cx="348583" cy="779817"/>
          </a:xfrm>
          <a:custGeom>
            <a:avLst/>
            <a:gdLst>
              <a:gd name="connsiteX0" fmla="*/ 348364 w 348583"/>
              <a:gd name="connsiteY0" fmla="*/ 3118 h 779817"/>
              <a:gd name="connsiteX1" fmla="*/ 270047 w 348583"/>
              <a:gd name="connsiteY1" fmla="*/ 199968 h 779817"/>
              <a:gd name="connsiteX2" fmla="*/ 193847 w 348583"/>
              <a:gd name="connsiteY2" fmla="*/ 415868 h 779817"/>
              <a:gd name="connsiteX3" fmla="*/ 92247 w 348583"/>
              <a:gd name="connsiteY3" fmla="*/ 587318 h 779817"/>
              <a:gd name="connsiteX4" fmla="*/ 11814 w 348583"/>
              <a:gd name="connsiteY4" fmla="*/ 773585 h 779817"/>
              <a:gd name="connsiteX5" fmla="*/ 13931 w 348583"/>
              <a:gd name="connsiteY5" fmla="*/ 714318 h 779817"/>
              <a:gd name="connsiteX6" fmla="*/ 138814 w 348583"/>
              <a:gd name="connsiteY6" fmla="*/ 506885 h 779817"/>
              <a:gd name="connsiteX7" fmla="*/ 265814 w 348583"/>
              <a:gd name="connsiteY7" fmla="*/ 166102 h 779817"/>
              <a:gd name="connsiteX8" fmla="*/ 293331 w 348583"/>
              <a:gd name="connsiteY8" fmla="*/ 83552 h 779817"/>
              <a:gd name="connsiteX9" fmla="*/ 348364 w 348583"/>
              <a:gd name="connsiteY9" fmla="*/ 3118 h 77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583" h="779817">
                <a:moveTo>
                  <a:pt x="348364" y="3118"/>
                </a:moveTo>
                <a:cubicBezTo>
                  <a:pt x="344483" y="22521"/>
                  <a:pt x="295800" y="131176"/>
                  <a:pt x="270047" y="199968"/>
                </a:cubicBezTo>
                <a:cubicBezTo>
                  <a:pt x="244294" y="268760"/>
                  <a:pt x="223480" y="351310"/>
                  <a:pt x="193847" y="415868"/>
                </a:cubicBezTo>
                <a:cubicBezTo>
                  <a:pt x="164214" y="480426"/>
                  <a:pt x="122586" y="527699"/>
                  <a:pt x="92247" y="587318"/>
                </a:cubicBezTo>
                <a:cubicBezTo>
                  <a:pt x="61908" y="646937"/>
                  <a:pt x="24867" y="752418"/>
                  <a:pt x="11814" y="773585"/>
                </a:cubicBezTo>
                <a:cubicBezTo>
                  <a:pt x="-1239" y="794752"/>
                  <a:pt x="-7236" y="758768"/>
                  <a:pt x="13931" y="714318"/>
                </a:cubicBezTo>
                <a:cubicBezTo>
                  <a:pt x="35098" y="669868"/>
                  <a:pt x="96834" y="598254"/>
                  <a:pt x="138814" y="506885"/>
                </a:cubicBezTo>
                <a:cubicBezTo>
                  <a:pt x="180794" y="415516"/>
                  <a:pt x="240061" y="236658"/>
                  <a:pt x="265814" y="166102"/>
                </a:cubicBezTo>
                <a:cubicBezTo>
                  <a:pt x="291567" y="95547"/>
                  <a:pt x="283101" y="106835"/>
                  <a:pt x="293331" y="83552"/>
                </a:cubicBezTo>
                <a:cubicBezTo>
                  <a:pt x="303561" y="60269"/>
                  <a:pt x="352245" y="-16285"/>
                  <a:pt x="348364" y="311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: 図形 1534">
            <a:extLst>
              <a:ext uri="{FF2B5EF4-FFF2-40B4-BE49-F238E27FC236}">
                <a16:creationId xmlns:a16="http://schemas.microsoft.com/office/drawing/2014/main" id="{7D8E7045-03D5-4FE7-9EA3-9CEF17670740}"/>
              </a:ext>
            </a:extLst>
          </p:cNvPr>
          <p:cNvSpPr/>
          <p:nvPr/>
        </p:nvSpPr>
        <p:spPr>
          <a:xfrm>
            <a:off x="4742020" y="8520421"/>
            <a:ext cx="405726" cy="96534"/>
          </a:xfrm>
          <a:custGeom>
            <a:avLst/>
            <a:gdLst>
              <a:gd name="connsiteX0" fmla="*/ 1430 w 405726"/>
              <a:gd name="connsiteY0" fmla="*/ 96529 h 96534"/>
              <a:gd name="connsiteX1" fmla="*/ 179230 w 405726"/>
              <a:gd name="connsiteY1" fmla="*/ 9746 h 96534"/>
              <a:gd name="connsiteX2" fmla="*/ 405713 w 405726"/>
              <a:gd name="connsiteY2" fmla="*/ 28796 h 96534"/>
              <a:gd name="connsiteX3" fmla="*/ 189813 w 405726"/>
              <a:gd name="connsiteY3" fmla="*/ 1279 h 96534"/>
              <a:gd name="connsiteX4" fmla="*/ 100913 w 405726"/>
              <a:gd name="connsiteY4" fmla="*/ 13979 h 96534"/>
              <a:gd name="connsiteX5" fmla="*/ 1430 w 405726"/>
              <a:gd name="connsiteY5" fmla="*/ 96529 h 9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26" h="96534">
                <a:moveTo>
                  <a:pt x="1430" y="96529"/>
                </a:moveTo>
                <a:cubicBezTo>
                  <a:pt x="14483" y="95824"/>
                  <a:pt x="111850" y="21035"/>
                  <a:pt x="179230" y="9746"/>
                </a:cubicBezTo>
                <a:cubicBezTo>
                  <a:pt x="246610" y="-1543"/>
                  <a:pt x="403949" y="30207"/>
                  <a:pt x="405713" y="28796"/>
                </a:cubicBezTo>
                <a:cubicBezTo>
                  <a:pt x="407477" y="27385"/>
                  <a:pt x="240613" y="3748"/>
                  <a:pt x="189813" y="1279"/>
                </a:cubicBezTo>
                <a:cubicBezTo>
                  <a:pt x="139013" y="-1190"/>
                  <a:pt x="133721" y="-1543"/>
                  <a:pt x="100913" y="13979"/>
                </a:cubicBezTo>
                <a:cubicBezTo>
                  <a:pt x="68105" y="29501"/>
                  <a:pt x="-11623" y="97234"/>
                  <a:pt x="1430" y="9652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: 図形 1535">
            <a:extLst>
              <a:ext uri="{FF2B5EF4-FFF2-40B4-BE49-F238E27FC236}">
                <a16:creationId xmlns:a16="http://schemas.microsoft.com/office/drawing/2014/main" id="{7CEDBA65-FF3D-46C5-A674-7DDBC616A094}"/>
              </a:ext>
            </a:extLst>
          </p:cNvPr>
          <p:cNvSpPr/>
          <p:nvPr/>
        </p:nvSpPr>
        <p:spPr>
          <a:xfrm>
            <a:off x="4034661" y="8614780"/>
            <a:ext cx="698328" cy="1272593"/>
          </a:xfrm>
          <a:custGeom>
            <a:avLst/>
            <a:gdLst>
              <a:gd name="connsiteX0" fmla="*/ 698206 w 698328"/>
              <a:gd name="connsiteY0" fmla="*/ 53 h 1272593"/>
              <a:gd name="connsiteX1" fmla="*/ 530989 w 698328"/>
              <a:gd name="connsiteY1" fmla="*/ 294270 h 1272593"/>
              <a:gd name="connsiteX2" fmla="*/ 205022 w 698328"/>
              <a:gd name="connsiteY2" fmla="*/ 948320 h 1272593"/>
              <a:gd name="connsiteX3" fmla="*/ 10289 w 698328"/>
              <a:gd name="connsiteY3" fmla="*/ 1263703 h 1272593"/>
              <a:gd name="connsiteX4" fmla="*/ 54739 w 698328"/>
              <a:gd name="connsiteY4" fmla="*/ 1147287 h 1272593"/>
              <a:gd name="connsiteX5" fmla="*/ 289689 w 698328"/>
              <a:gd name="connsiteY5" fmla="*/ 751470 h 1272593"/>
              <a:gd name="connsiteX6" fmla="*/ 507706 w 698328"/>
              <a:gd name="connsiteY6" fmla="*/ 313320 h 1272593"/>
              <a:gd name="connsiteX7" fmla="*/ 698206 w 698328"/>
              <a:gd name="connsiteY7" fmla="*/ 53 h 127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328" h="1272593">
                <a:moveTo>
                  <a:pt x="698206" y="53"/>
                </a:moveTo>
                <a:cubicBezTo>
                  <a:pt x="702086" y="-3122"/>
                  <a:pt x="613186" y="136226"/>
                  <a:pt x="530989" y="294270"/>
                </a:cubicBezTo>
                <a:cubicBezTo>
                  <a:pt x="448792" y="452314"/>
                  <a:pt x="291805" y="786748"/>
                  <a:pt x="205022" y="948320"/>
                </a:cubicBezTo>
                <a:cubicBezTo>
                  <a:pt x="118239" y="1109892"/>
                  <a:pt x="35336" y="1230542"/>
                  <a:pt x="10289" y="1263703"/>
                </a:cubicBezTo>
                <a:cubicBezTo>
                  <a:pt x="-14758" y="1296864"/>
                  <a:pt x="8172" y="1232659"/>
                  <a:pt x="54739" y="1147287"/>
                </a:cubicBezTo>
                <a:cubicBezTo>
                  <a:pt x="101306" y="1061915"/>
                  <a:pt x="214194" y="890465"/>
                  <a:pt x="289689" y="751470"/>
                </a:cubicBezTo>
                <a:cubicBezTo>
                  <a:pt x="365183" y="612476"/>
                  <a:pt x="437151" y="438909"/>
                  <a:pt x="507706" y="313320"/>
                </a:cubicBezTo>
                <a:cubicBezTo>
                  <a:pt x="578261" y="187731"/>
                  <a:pt x="694326" y="3228"/>
                  <a:pt x="698206" y="5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: 図形 1536">
            <a:extLst>
              <a:ext uri="{FF2B5EF4-FFF2-40B4-BE49-F238E27FC236}">
                <a16:creationId xmlns:a16="http://schemas.microsoft.com/office/drawing/2014/main" id="{42CC549D-A83E-4789-9142-77B934ACF962}"/>
              </a:ext>
            </a:extLst>
          </p:cNvPr>
          <p:cNvSpPr/>
          <p:nvPr/>
        </p:nvSpPr>
        <p:spPr>
          <a:xfrm>
            <a:off x="3922705" y="8621123"/>
            <a:ext cx="784962" cy="1182337"/>
          </a:xfrm>
          <a:custGeom>
            <a:avLst/>
            <a:gdLst>
              <a:gd name="connsiteX0" fmla="*/ 784762 w 784962"/>
              <a:gd name="connsiteY0" fmla="*/ 60 h 1182337"/>
              <a:gd name="connsiteX1" fmla="*/ 564628 w 784962"/>
              <a:gd name="connsiteY1" fmla="*/ 370477 h 1182337"/>
              <a:gd name="connsiteX2" fmla="*/ 33345 w 784962"/>
              <a:gd name="connsiteY2" fmla="*/ 1138827 h 1182337"/>
              <a:gd name="connsiteX3" fmla="*/ 73562 w 784962"/>
              <a:gd name="connsiteY3" fmla="*/ 1062627 h 1182337"/>
              <a:gd name="connsiteX4" fmla="*/ 221728 w 784962"/>
              <a:gd name="connsiteY4" fmla="*/ 861544 h 1182337"/>
              <a:gd name="connsiteX5" fmla="*/ 532878 w 784962"/>
              <a:gd name="connsiteY5" fmla="*/ 393760 h 1182337"/>
              <a:gd name="connsiteX6" fmla="*/ 784762 w 784962"/>
              <a:gd name="connsiteY6" fmla="*/ 60 h 118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962" h="1182337">
                <a:moveTo>
                  <a:pt x="784762" y="60"/>
                </a:moveTo>
                <a:cubicBezTo>
                  <a:pt x="790054" y="-3820"/>
                  <a:pt x="689864" y="180682"/>
                  <a:pt x="564628" y="370477"/>
                </a:cubicBezTo>
                <a:cubicBezTo>
                  <a:pt x="439392" y="560272"/>
                  <a:pt x="115189" y="1023469"/>
                  <a:pt x="33345" y="1138827"/>
                </a:cubicBezTo>
                <a:cubicBezTo>
                  <a:pt x="-48499" y="1254185"/>
                  <a:pt x="42165" y="1108841"/>
                  <a:pt x="73562" y="1062627"/>
                </a:cubicBezTo>
                <a:cubicBezTo>
                  <a:pt x="104959" y="1016413"/>
                  <a:pt x="145175" y="973022"/>
                  <a:pt x="221728" y="861544"/>
                </a:cubicBezTo>
                <a:cubicBezTo>
                  <a:pt x="298281" y="750066"/>
                  <a:pt x="436922" y="539810"/>
                  <a:pt x="532878" y="393760"/>
                </a:cubicBezTo>
                <a:cubicBezTo>
                  <a:pt x="628834" y="247710"/>
                  <a:pt x="779470" y="3940"/>
                  <a:pt x="784762" y="6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: 図形 1537">
            <a:extLst>
              <a:ext uri="{FF2B5EF4-FFF2-40B4-BE49-F238E27FC236}">
                <a16:creationId xmlns:a16="http://schemas.microsoft.com/office/drawing/2014/main" id="{4A06CCEB-F233-4D79-B774-640D35ED7C3E}"/>
              </a:ext>
            </a:extLst>
          </p:cNvPr>
          <p:cNvSpPr/>
          <p:nvPr/>
        </p:nvSpPr>
        <p:spPr>
          <a:xfrm>
            <a:off x="3961400" y="8752291"/>
            <a:ext cx="675751" cy="879877"/>
          </a:xfrm>
          <a:custGeom>
            <a:avLst/>
            <a:gdLst>
              <a:gd name="connsiteX0" fmla="*/ 663517 w 675751"/>
              <a:gd name="connsiteY0" fmla="*/ 21292 h 879877"/>
              <a:gd name="connsiteX1" fmla="*/ 39100 w 675751"/>
              <a:gd name="connsiteY1" fmla="*/ 823509 h 879877"/>
              <a:gd name="connsiteX2" fmla="*/ 104717 w 675751"/>
              <a:gd name="connsiteY2" fmla="*/ 753659 h 879877"/>
              <a:gd name="connsiteX3" fmla="*/ 426450 w 675751"/>
              <a:gd name="connsiteY3" fmla="*/ 277409 h 879877"/>
              <a:gd name="connsiteX4" fmla="*/ 663517 w 675751"/>
              <a:gd name="connsiteY4" fmla="*/ 21292 h 87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51" h="879877">
                <a:moveTo>
                  <a:pt x="663517" y="21292"/>
                </a:moveTo>
                <a:cubicBezTo>
                  <a:pt x="598959" y="112309"/>
                  <a:pt x="132233" y="701448"/>
                  <a:pt x="39100" y="823509"/>
                </a:cubicBezTo>
                <a:cubicBezTo>
                  <a:pt x="-54033" y="945570"/>
                  <a:pt x="40159" y="844676"/>
                  <a:pt x="104717" y="753659"/>
                </a:cubicBezTo>
                <a:cubicBezTo>
                  <a:pt x="169275" y="662642"/>
                  <a:pt x="332258" y="401940"/>
                  <a:pt x="426450" y="277409"/>
                </a:cubicBezTo>
                <a:cubicBezTo>
                  <a:pt x="520642" y="152879"/>
                  <a:pt x="728075" y="-69725"/>
                  <a:pt x="663517" y="2129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: 図形 1538">
            <a:extLst>
              <a:ext uri="{FF2B5EF4-FFF2-40B4-BE49-F238E27FC236}">
                <a16:creationId xmlns:a16="http://schemas.microsoft.com/office/drawing/2014/main" id="{FD992468-9A2E-4EC3-8460-43D7CDB7D6CD}"/>
              </a:ext>
            </a:extLst>
          </p:cNvPr>
          <p:cNvSpPr/>
          <p:nvPr/>
        </p:nvSpPr>
        <p:spPr>
          <a:xfrm>
            <a:off x="3767137" y="8827285"/>
            <a:ext cx="600731" cy="1193522"/>
          </a:xfrm>
          <a:custGeom>
            <a:avLst/>
            <a:gdLst>
              <a:gd name="connsiteX0" fmla="*/ 597430 w 600731"/>
              <a:gd name="connsiteY0" fmla="*/ 9798 h 1193522"/>
              <a:gd name="connsiteX1" fmla="*/ 193146 w 600731"/>
              <a:gd name="connsiteY1" fmla="*/ 837415 h 1193522"/>
              <a:gd name="connsiteX2" fmla="*/ 21696 w 600731"/>
              <a:gd name="connsiteY2" fmla="*/ 1159148 h 1193522"/>
              <a:gd name="connsiteX3" fmla="*/ 25930 w 600731"/>
              <a:gd name="connsiteY3" fmla="*/ 1131632 h 1193522"/>
              <a:gd name="connsiteX4" fmla="*/ 235480 w 600731"/>
              <a:gd name="connsiteY4" fmla="*/ 691365 h 1193522"/>
              <a:gd name="connsiteX5" fmla="*/ 377296 w 600731"/>
              <a:gd name="connsiteY5" fmla="*/ 401382 h 1193522"/>
              <a:gd name="connsiteX6" fmla="*/ 597430 w 600731"/>
              <a:gd name="connsiteY6" fmla="*/ 9798 h 119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731" h="1193522">
                <a:moveTo>
                  <a:pt x="597430" y="9798"/>
                </a:moveTo>
                <a:cubicBezTo>
                  <a:pt x="566738" y="82470"/>
                  <a:pt x="289102" y="645857"/>
                  <a:pt x="193146" y="837415"/>
                </a:cubicBezTo>
                <a:cubicBezTo>
                  <a:pt x="97190" y="1028973"/>
                  <a:pt x="49565" y="1110112"/>
                  <a:pt x="21696" y="1159148"/>
                </a:cubicBezTo>
                <a:cubicBezTo>
                  <a:pt x="-6173" y="1208184"/>
                  <a:pt x="-9701" y="1209596"/>
                  <a:pt x="25930" y="1131632"/>
                </a:cubicBezTo>
                <a:cubicBezTo>
                  <a:pt x="61561" y="1053668"/>
                  <a:pt x="176919" y="813073"/>
                  <a:pt x="235480" y="691365"/>
                </a:cubicBezTo>
                <a:cubicBezTo>
                  <a:pt x="294041" y="569657"/>
                  <a:pt x="318382" y="513918"/>
                  <a:pt x="377296" y="401382"/>
                </a:cubicBezTo>
                <a:cubicBezTo>
                  <a:pt x="436210" y="288846"/>
                  <a:pt x="628122" y="-62874"/>
                  <a:pt x="597430" y="979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: 図形 1539">
            <a:extLst>
              <a:ext uri="{FF2B5EF4-FFF2-40B4-BE49-F238E27FC236}">
                <a16:creationId xmlns:a16="http://schemas.microsoft.com/office/drawing/2014/main" id="{EE3E93FA-20F1-4A13-8B8B-C5FEBB799218}"/>
              </a:ext>
            </a:extLst>
          </p:cNvPr>
          <p:cNvSpPr/>
          <p:nvPr/>
        </p:nvSpPr>
        <p:spPr>
          <a:xfrm>
            <a:off x="3480205" y="9670532"/>
            <a:ext cx="471725" cy="597764"/>
          </a:xfrm>
          <a:custGeom>
            <a:avLst/>
            <a:gdLst>
              <a:gd name="connsiteX0" fmla="*/ 467378 w 471725"/>
              <a:gd name="connsiteY0" fmla="*/ 6868 h 597764"/>
              <a:gd name="connsiteX1" fmla="*/ 29228 w 471725"/>
              <a:gd name="connsiteY1" fmla="*/ 563551 h 597764"/>
              <a:gd name="connsiteX2" fmla="*/ 50395 w 471725"/>
              <a:gd name="connsiteY2" fmla="*/ 527568 h 597764"/>
              <a:gd name="connsiteX3" fmla="*/ 128712 w 471725"/>
              <a:gd name="connsiteY3" fmla="*/ 447135 h 597764"/>
              <a:gd name="connsiteX4" fmla="*/ 247245 w 471725"/>
              <a:gd name="connsiteY4" fmla="*/ 265101 h 597764"/>
              <a:gd name="connsiteX5" fmla="*/ 467378 w 471725"/>
              <a:gd name="connsiteY5" fmla="*/ 6868 h 59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725" h="597764">
                <a:moveTo>
                  <a:pt x="467378" y="6868"/>
                </a:moveTo>
                <a:cubicBezTo>
                  <a:pt x="431042" y="56610"/>
                  <a:pt x="98725" y="476768"/>
                  <a:pt x="29228" y="563551"/>
                </a:cubicBezTo>
                <a:cubicBezTo>
                  <a:pt x="-40269" y="650334"/>
                  <a:pt x="33814" y="546971"/>
                  <a:pt x="50395" y="527568"/>
                </a:cubicBezTo>
                <a:cubicBezTo>
                  <a:pt x="66976" y="508165"/>
                  <a:pt x="95904" y="490880"/>
                  <a:pt x="128712" y="447135"/>
                </a:cubicBezTo>
                <a:cubicBezTo>
                  <a:pt x="161520" y="403391"/>
                  <a:pt x="192565" y="338832"/>
                  <a:pt x="247245" y="265101"/>
                </a:cubicBezTo>
                <a:cubicBezTo>
                  <a:pt x="301925" y="191370"/>
                  <a:pt x="503714" y="-42874"/>
                  <a:pt x="467378" y="686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: 図形 1540">
            <a:extLst>
              <a:ext uri="{FF2B5EF4-FFF2-40B4-BE49-F238E27FC236}">
                <a16:creationId xmlns:a16="http://schemas.microsoft.com/office/drawing/2014/main" id="{303D3881-5C92-4104-A2D2-0FEE35EECD7F}"/>
              </a:ext>
            </a:extLst>
          </p:cNvPr>
          <p:cNvSpPr/>
          <p:nvPr/>
        </p:nvSpPr>
        <p:spPr>
          <a:xfrm>
            <a:off x="3392997" y="9884833"/>
            <a:ext cx="651953" cy="662546"/>
          </a:xfrm>
          <a:custGeom>
            <a:avLst/>
            <a:gdLst>
              <a:gd name="connsiteX0" fmla="*/ 651953 w 651953"/>
              <a:gd name="connsiteY0" fmla="*/ 0 h 662546"/>
              <a:gd name="connsiteX1" fmla="*/ 391603 w 651953"/>
              <a:gd name="connsiteY1" fmla="*/ 347134 h 662546"/>
              <a:gd name="connsiteX2" fmla="*/ 237086 w 651953"/>
              <a:gd name="connsiteY2" fmla="*/ 488950 h 662546"/>
              <a:gd name="connsiteX3" fmla="*/ 175703 w 651953"/>
              <a:gd name="connsiteY3" fmla="*/ 556684 h 662546"/>
              <a:gd name="connsiteX4" fmla="*/ 20 w 651953"/>
              <a:gd name="connsiteY4" fmla="*/ 662517 h 662546"/>
              <a:gd name="connsiteX5" fmla="*/ 165120 w 651953"/>
              <a:gd name="connsiteY5" fmla="*/ 565150 h 662546"/>
              <a:gd name="connsiteX6" fmla="*/ 325986 w 651953"/>
              <a:gd name="connsiteY6" fmla="*/ 370417 h 662546"/>
              <a:gd name="connsiteX7" fmla="*/ 461453 w 651953"/>
              <a:gd name="connsiteY7" fmla="*/ 205317 h 662546"/>
              <a:gd name="connsiteX8" fmla="*/ 651953 w 651953"/>
              <a:gd name="connsiteY8" fmla="*/ 0 h 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953" h="662546">
                <a:moveTo>
                  <a:pt x="651953" y="0"/>
                </a:moveTo>
                <a:cubicBezTo>
                  <a:pt x="556350" y="132821"/>
                  <a:pt x="460747" y="265642"/>
                  <a:pt x="391603" y="347134"/>
                </a:cubicBezTo>
                <a:cubicBezTo>
                  <a:pt x="322459" y="428626"/>
                  <a:pt x="273069" y="454025"/>
                  <a:pt x="237086" y="488950"/>
                </a:cubicBezTo>
                <a:cubicBezTo>
                  <a:pt x="201103" y="523875"/>
                  <a:pt x="215214" y="527756"/>
                  <a:pt x="175703" y="556684"/>
                </a:cubicBezTo>
                <a:cubicBezTo>
                  <a:pt x="136192" y="585612"/>
                  <a:pt x="1784" y="661106"/>
                  <a:pt x="20" y="662517"/>
                </a:cubicBezTo>
                <a:cubicBezTo>
                  <a:pt x="-1744" y="663928"/>
                  <a:pt x="110792" y="613833"/>
                  <a:pt x="165120" y="565150"/>
                </a:cubicBezTo>
                <a:cubicBezTo>
                  <a:pt x="219448" y="516467"/>
                  <a:pt x="276597" y="430389"/>
                  <a:pt x="325986" y="370417"/>
                </a:cubicBezTo>
                <a:lnTo>
                  <a:pt x="461453" y="205317"/>
                </a:lnTo>
                <a:lnTo>
                  <a:pt x="651953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: 図形 1541">
            <a:extLst>
              <a:ext uri="{FF2B5EF4-FFF2-40B4-BE49-F238E27FC236}">
                <a16:creationId xmlns:a16="http://schemas.microsoft.com/office/drawing/2014/main" id="{4E852497-E235-46D0-B088-86B49B7C52DB}"/>
              </a:ext>
            </a:extLst>
          </p:cNvPr>
          <p:cNvSpPr/>
          <p:nvPr/>
        </p:nvSpPr>
        <p:spPr>
          <a:xfrm>
            <a:off x="3485754" y="9797172"/>
            <a:ext cx="457605" cy="713547"/>
          </a:xfrm>
          <a:custGeom>
            <a:avLst/>
            <a:gdLst>
              <a:gd name="connsiteX0" fmla="*/ 457596 w 457605"/>
              <a:gd name="connsiteY0" fmla="*/ 878 h 713547"/>
              <a:gd name="connsiteX1" fmla="*/ 222646 w 457605"/>
              <a:gd name="connsiteY1" fmla="*/ 335311 h 713547"/>
              <a:gd name="connsiteX2" fmla="*/ 19446 w 457605"/>
              <a:gd name="connsiteY2" fmla="*/ 684561 h 713547"/>
              <a:gd name="connsiteX3" fmla="*/ 32146 w 457605"/>
              <a:gd name="connsiteY3" fmla="*/ 644345 h 713547"/>
              <a:gd name="connsiteX4" fmla="*/ 231113 w 457605"/>
              <a:gd name="connsiteY4" fmla="*/ 250645 h 713547"/>
              <a:gd name="connsiteX5" fmla="*/ 457596 w 457605"/>
              <a:gd name="connsiteY5" fmla="*/ 878 h 7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05" h="713547">
                <a:moveTo>
                  <a:pt x="457596" y="878"/>
                </a:moveTo>
                <a:cubicBezTo>
                  <a:pt x="456185" y="14989"/>
                  <a:pt x="295671" y="221364"/>
                  <a:pt x="222646" y="335311"/>
                </a:cubicBezTo>
                <a:cubicBezTo>
                  <a:pt x="149621" y="449258"/>
                  <a:pt x="51196" y="633055"/>
                  <a:pt x="19446" y="684561"/>
                </a:cubicBezTo>
                <a:cubicBezTo>
                  <a:pt x="-12304" y="736067"/>
                  <a:pt x="-3132" y="716664"/>
                  <a:pt x="32146" y="644345"/>
                </a:cubicBezTo>
                <a:cubicBezTo>
                  <a:pt x="67424" y="572026"/>
                  <a:pt x="162321" y="355420"/>
                  <a:pt x="231113" y="250645"/>
                </a:cubicBezTo>
                <a:cubicBezTo>
                  <a:pt x="299905" y="145870"/>
                  <a:pt x="459007" y="-13233"/>
                  <a:pt x="457596" y="87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: 図形 1542">
            <a:extLst>
              <a:ext uri="{FF2B5EF4-FFF2-40B4-BE49-F238E27FC236}">
                <a16:creationId xmlns:a16="http://schemas.microsoft.com/office/drawing/2014/main" id="{49D224ED-A94B-4E44-A299-0B5F3C733BA7}"/>
              </a:ext>
            </a:extLst>
          </p:cNvPr>
          <p:cNvSpPr/>
          <p:nvPr/>
        </p:nvSpPr>
        <p:spPr>
          <a:xfrm>
            <a:off x="2902026" y="10225497"/>
            <a:ext cx="732312" cy="974059"/>
          </a:xfrm>
          <a:custGeom>
            <a:avLst/>
            <a:gdLst>
              <a:gd name="connsiteX0" fmla="*/ 723824 w 732312"/>
              <a:gd name="connsiteY0" fmla="*/ 14936 h 974059"/>
              <a:gd name="connsiteX1" fmla="*/ 281441 w 732312"/>
              <a:gd name="connsiteY1" fmla="*/ 620303 h 974059"/>
              <a:gd name="connsiteX2" fmla="*/ 27441 w 732312"/>
              <a:gd name="connsiteY2" fmla="*/ 946270 h 974059"/>
              <a:gd name="connsiteX3" fmla="*/ 44374 w 732312"/>
              <a:gd name="connsiteY3" fmla="*/ 903936 h 974059"/>
              <a:gd name="connsiteX4" fmla="*/ 359757 w 732312"/>
              <a:gd name="connsiteY4" fmla="*/ 482720 h 974059"/>
              <a:gd name="connsiteX5" fmla="*/ 556607 w 732312"/>
              <a:gd name="connsiteY5" fmla="*/ 209670 h 974059"/>
              <a:gd name="connsiteX6" fmla="*/ 723824 w 732312"/>
              <a:gd name="connsiteY6" fmla="*/ 14936 h 97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312" h="974059">
                <a:moveTo>
                  <a:pt x="723824" y="14936"/>
                </a:moveTo>
                <a:cubicBezTo>
                  <a:pt x="677963" y="83375"/>
                  <a:pt x="397505" y="465081"/>
                  <a:pt x="281441" y="620303"/>
                </a:cubicBezTo>
                <a:cubicBezTo>
                  <a:pt x="165377" y="775525"/>
                  <a:pt x="66952" y="898998"/>
                  <a:pt x="27441" y="946270"/>
                </a:cubicBezTo>
                <a:cubicBezTo>
                  <a:pt x="-12070" y="993542"/>
                  <a:pt x="-11012" y="981194"/>
                  <a:pt x="44374" y="903936"/>
                </a:cubicBezTo>
                <a:cubicBezTo>
                  <a:pt x="99760" y="826678"/>
                  <a:pt x="274385" y="598431"/>
                  <a:pt x="359757" y="482720"/>
                </a:cubicBezTo>
                <a:cubicBezTo>
                  <a:pt x="445129" y="367009"/>
                  <a:pt x="495576" y="288339"/>
                  <a:pt x="556607" y="209670"/>
                </a:cubicBezTo>
                <a:cubicBezTo>
                  <a:pt x="617638" y="131001"/>
                  <a:pt x="769685" y="-53503"/>
                  <a:pt x="723824" y="1493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: 図形 1543">
            <a:extLst>
              <a:ext uri="{FF2B5EF4-FFF2-40B4-BE49-F238E27FC236}">
                <a16:creationId xmlns:a16="http://schemas.microsoft.com/office/drawing/2014/main" id="{F85BF6C1-2B16-44F9-B63D-1A3CD95EBF18}"/>
              </a:ext>
            </a:extLst>
          </p:cNvPr>
          <p:cNvSpPr/>
          <p:nvPr/>
        </p:nvSpPr>
        <p:spPr>
          <a:xfrm>
            <a:off x="2831454" y="10005483"/>
            <a:ext cx="847313" cy="1080602"/>
          </a:xfrm>
          <a:custGeom>
            <a:avLst/>
            <a:gdLst>
              <a:gd name="connsiteX0" fmla="*/ 847313 w 847313"/>
              <a:gd name="connsiteY0" fmla="*/ 0 h 1080602"/>
              <a:gd name="connsiteX1" fmla="*/ 343546 w 847313"/>
              <a:gd name="connsiteY1" fmla="*/ 666750 h 1080602"/>
              <a:gd name="connsiteX2" fmla="*/ 11229 w 847313"/>
              <a:gd name="connsiteY2" fmla="*/ 1071034 h 1080602"/>
              <a:gd name="connsiteX3" fmla="*/ 114946 w 847313"/>
              <a:gd name="connsiteY3" fmla="*/ 912284 h 1080602"/>
              <a:gd name="connsiteX4" fmla="*/ 472663 w 847313"/>
              <a:gd name="connsiteY4" fmla="*/ 457200 h 1080602"/>
              <a:gd name="connsiteX5" fmla="*/ 847313 w 847313"/>
              <a:gd name="connsiteY5" fmla="*/ 0 h 108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313" h="1080602">
                <a:moveTo>
                  <a:pt x="847313" y="0"/>
                </a:moveTo>
                <a:cubicBezTo>
                  <a:pt x="665103" y="244122"/>
                  <a:pt x="482893" y="488244"/>
                  <a:pt x="343546" y="666750"/>
                </a:cubicBezTo>
                <a:cubicBezTo>
                  <a:pt x="204199" y="845256"/>
                  <a:pt x="49329" y="1030112"/>
                  <a:pt x="11229" y="1071034"/>
                </a:cubicBezTo>
                <a:cubicBezTo>
                  <a:pt x="-26871" y="1111956"/>
                  <a:pt x="38040" y="1014590"/>
                  <a:pt x="114946" y="912284"/>
                </a:cubicBezTo>
                <a:cubicBezTo>
                  <a:pt x="191852" y="809978"/>
                  <a:pt x="472663" y="457200"/>
                  <a:pt x="472663" y="457200"/>
                </a:cubicBezTo>
                <a:lnTo>
                  <a:pt x="847313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: 図形 1544">
            <a:extLst>
              <a:ext uri="{FF2B5EF4-FFF2-40B4-BE49-F238E27FC236}">
                <a16:creationId xmlns:a16="http://schemas.microsoft.com/office/drawing/2014/main" id="{E92B8740-89F2-4A1E-BB96-080D898BF0CD}"/>
              </a:ext>
            </a:extLst>
          </p:cNvPr>
          <p:cNvSpPr/>
          <p:nvPr/>
        </p:nvSpPr>
        <p:spPr>
          <a:xfrm>
            <a:off x="3166533" y="10352614"/>
            <a:ext cx="484717" cy="321739"/>
          </a:xfrm>
          <a:custGeom>
            <a:avLst/>
            <a:gdLst>
              <a:gd name="connsiteX0" fmla="*/ 0 w 484717"/>
              <a:gd name="connsiteY0" fmla="*/ 321736 h 321739"/>
              <a:gd name="connsiteX1" fmla="*/ 285750 w 484717"/>
              <a:gd name="connsiteY1" fmla="*/ 171453 h 321739"/>
              <a:gd name="connsiteX2" fmla="*/ 484717 w 484717"/>
              <a:gd name="connsiteY2" fmla="*/ 3 h 321739"/>
              <a:gd name="connsiteX3" fmla="*/ 283634 w 484717"/>
              <a:gd name="connsiteY3" fmla="*/ 167219 h 321739"/>
              <a:gd name="connsiteX4" fmla="*/ 0 w 484717"/>
              <a:gd name="connsiteY4" fmla="*/ 321736 h 32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717" h="321739">
                <a:moveTo>
                  <a:pt x="0" y="321736"/>
                </a:moveTo>
                <a:cubicBezTo>
                  <a:pt x="353" y="322442"/>
                  <a:pt x="204964" y="225075"/>
                  <a:pt x="285750" y="171453"/>
                </a:cubicBezTo>
                <a:cubicBezTo>
                  <a:pt x="366536" y="117831"/>
                  <a:pt x="485070" y="709"/>
                  <a:pt x="484717" y="3"/>
                </a:cubicBezTo>
                <a:cubicBezTo>
                  <a:pt x="484364" y="-703"/>
                  <a:pt x="363362" y="116419"/>
                  <a:pt x="283634" y="167219"/>
                </a:cubicBezTo>
                <a:cubicBezTo>
                  <a:pt x="203906" y="218019"/>
                  <a:pt x="-353" y="321030"/>
                  <a:pt x="0" y="32173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: 図形 1545">
            <a:extLst>
              <a:ext uri="{FF2B5EF4-FFF2-40B4-BE49-F238E27FC236}">
                <a16:creationId xmlns:a16="http://schemas.microsoft.com/office/drawing/2014/main" id="{89A4B2CE-7A52-47A9-BA90-9ACC98DA7335}"/>
              </a:ext>
            </a:extLst>
          </p:cNvPr>
          <p:cNvSpPr/>
          <p:nvPr/>
        </p:nvSpPr>
        <p:spPr>
          <a:xfrm>
            <a:off x="3020648" y="10349677"/>
            <a:ext cx="559848" cy="929007"/>
          </a:xfrm>
          <a:custGeom>
            <a:avLst/>
            <a:gdLst>
              <a:gd name="connsiteX0" fmla="*/ 556519 w 559848"/>
              <a:gd name="connsiteY0" fmla="*/ 7173 h 929007"/>
              <a:gd name="connsiteX1" fmla="*/ 48519 w 559848"/>
              <a:gd name="connsiteY1" fmla="*/ 862306 h 929007"/>
              <a:gd name="connsiteX2" fmla="*/ 44285 w 559848"/>
              <a:gd name="connsiteY2" fmla="*/ 828440 h 929007"/>
              <a:gd name="connsiteX3" fmla="*/ 258069 w 559848"/>
              <a:gd name="connsiteY3" fmla="*/ 472840 h 929007"/>
              <a:gd name="connsiteX4" fmla="*/ 556519 w 559848"/>
              <a:gd name="connsiteY4" fmla="*/ 7173 h 9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48" h="929007">
                <a:moveTo>
                  <a:pt x="556519" y="7173"/>
                </a:moveTo>
                <a:cubicBezTo>
                  <a:pt x="521594" y="72084"/>
                  <a:pt x="133891" y="725428"/>
                  <a:pt x="48519" y="862306"/>
                </a:cubicBezTo>
                <a:cubicBezTo>
                  <a:pt x="-36853" y="999184"/>
                  <a:pt x="9360" y="893351"/>
                  <a:pt x="44285" y="828440"/>
                </a:cubicBezTo>
                <a:cubicBezTo>
                  <a:pt x="79210" y="763529"/>
                  <a:pt x="174108" y="610071"/>
                  <a:pt x="258069" y="472840"/>
                </a:cubicBezTo>
                <a:cubicBezTo>
                  <a:pt x="342030" y="335609"/>
                  <a:pt x="591444" y="-57738"/>
                  <a:pt x="556519" y="717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: 図形 1546">
            <a:extLst>
              <a:ext uri="{FF2B5EF4-FFF2-40B4-BE49-F238E27FC236}">
                <a16:creationId xmlns:a16="http://schemas.microsoft.com/office/drawing/2014/main" id="{1248B824-6D8F-4005-9A16-196B16D39374}"/>
              </a:ext>
            </a:extLst>
          </p:cNvPr>
          <p:cNvSpPr/>
          <p:nvPr/>
        </p:nvSpPr>
        <p:spPr>
          <a:xfrm>
            <a:off x="4657581" y="10236102"/>
            <a:ext cx="55305" cy="856058"/>
          </a:xfrm>
          <a:custGeom>
            <a:avLst/>
            <a:gdLst>
              <a:gd name="connsiteX0" fmla="*/ 54119 w 55305"/>
              <a:gd name="connsiteY0" fmla="*/ 98 h 856058"/>
              <a:gd name="connsiteX1" fmla="*/ 144 w 55305"/>
              <a:gd name="connsiteY1" fmla="*/ 304898 h 856058"/>
              <a:gd name="connsiteX2" fmla="*/ 38244 w 55305"/>
              <a:gd name="connsiteY2" fmla="*/ 844648 h 856058"/>
              <a:gd name="connsiteX3" fmla="*/ 38244 w 55305"/>
              <a:gd name="connsiteY3" fmla="*/ 685898 h 856058"/>
              <a:gd name="connsiteX4" fmla="*/ 38244 w 55305"/>
              <a:gd name="connsiteY4" fmla="*/ 333473 h 856058"/>
              <a:gd name="connsiteX5" fmla="*/ 54119 w 55305"/>
              <a:gd name="connsiteY5" fmla="*/ 98 h 85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05" h="856058">
                <a:moveTo>
                  <a:pt x="54119" y="98"/>
                </a:moveTo>
                <a:cubicBezTo>
                  <a:pt x="47769" y="-4664"/>
                  <a:pt x="2790" y="164140"/>
                  <a:pt x="144" y="304898"/>
                </a:cubicBezTo>
                <a:cubicBezTo>
                  <a:pt x="-2502" y="445656"/>
                  <a:pt x="31894" y="781148"/>
                  <a:pt x="38244" y="844648"/>
                </a:cubicBezTo>
                <a:cubicBezTo>
                  <a:pt x="44594" y="908148"/>
                  <a:pt x="38244" y="685898"/>
                  <a:pt x="38244" y="685898"/>
                </a:cubicBezTo>
                <a:cubicBezTo>
                  <a:pt x="38244" y="600702"/>
                  <a:pt x="37186" y="441952"/>
                  <a:pt x="38244" y="333473"/>
                </a:cubicBezTo>
                <a:cubicBezTo>
                  <a:pt x="39302" y="224994"/>
                  <a:pt x="60469" y="4860"/>
                  <a:pt x="54119" y="9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: 図形 1547">
            <a:extLst>
              <a:ext uri="{FF2B5EF4-FFF2-40B4-BE49-F238E27FC236}">
                <a16:creationId xmlns:a16="http://schemas.microsoft.com/office/drawing/2014/main" id="{3102140D-0298-4B37-B070-4AF768781059}"/>
              </a:ext>
            </a:extLst>
          </p:cNvPr>
          <p:cNvSpPr/>
          <p:nvPr/>
        </p:nvSpPr>
        <p:spPr>
          <a:xfrm>
            <a:off x="4616203" y="9408611"/>
            <a:ext cx="160551" cy="60197"/>
          </a:xfrm>
          <a:custGeom>
            <a:avLst/>
            <a:gdLst>
              <a:gd name="connsiteX0" fmla="*/ 158997 w 160551"/>
              <a:gd name="connsiteY0" fmla="*/ 49714 h 60197"/>
              <a:gd name="connsiteX1" fmla="*/ 47872 w 160551"/>
              <a:gd name="connsiteY1" fmla="*/ 14789 h 60197"/>
              <a:gd name="connsiteX2" fmla="*/ 1835 w 160551"/>
              <a:gd name="connsiteY2" fmla="*/ 2089 h 60197"/>
              <a:gd name="connsiteX3" fmla="*/ 105022 w 160551"/>
              <a:gd name="connsiteY3" fmla="*/ 56064 h 60197"/>
              <a:gd name="connsiteX4" fmla="*/ 158997 w 160551"/>
              <a:gd name="connsiteY4" fmla="*/ 49714 h 6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51" h="60197">
                <a:moveTo>
                  <a:pt x="158997" y="49714"/>
                </a:moveTo>
                <a:cubicBezTo>
                  <a:pt x="149472" y="42835"/>
                  <a:pt x="74066" y="22726"/>
                  <a:pt x="47872" y="14789"/>
                </a:cubicBezTo>
                <a:cubicBezTo>
                  <a:pt x="21678" y="6852"/>
                  <a:pt x="-7690" y="-4790"/>
                  <a:pt x="1835" y="2089"/>
                </a:cubicBezTo>
                <a:cubicBezTo>
                  <a:pt x="11360" y="8968"/>
                  <a:pt x="77770" y="46539"/>
                  <a:pt x="105022" y="56064"/>
                </a:cubicBezTo>
                <a:cubicBezTo>
                  <a:pt x="132274" y="65589"/>
                  <a:pt x="168522" y="56593"/>
                  <a:pt x="158997" y="4971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: 図形 1548">
            <a:extLst>
              <a:ext uri="{FF2B5EF4-FFF2-40B4-BE49-F238E27FC236}">
                <a16:creationId xmlns:a16="http://schemas.microsoft.com/office/drawing/2014/main" id="{64CCC65A-CDB0-4989-AF9F-C5137609CD67}"/>
              </a:ext>
            </a:extLst>
          </p:cNvPr>
          <p:cNvSpPr/>
          <p:nvPr/>
        </p:nvSpPr>
        <p:spPr>
          <a:xfrm>
            <a:off x="5136971" y="9510707"/>
            <a:ext cx="110974" cy="132480"/>
          </a:xfrm>
          <a:custGeom>
            <a:avLst/>
            <a:gdLst>
              <a:gd name="connsiteX0" fmla="*/ 179 w 110974"/>
              <a:gd name="connsiteY0" fmla="*/ 6 h 132480"/>
              <a:gd name="connsiteX1" fmla="*/ 101779 w 110974"/>
              <a:gd name="connsiteY1" fmla="*/ 93668 h 132480"/>
              <a:gd name="connsiteX2" fmla="*/ 95429 w 110974"/>
              <a:gd name="connsiteY2" fmla="*/ 119068 h 132480"/>
              <a:gd name="connsiteX3" fmla="*/ 6529 w 110974"/>
              <a:gd name="connsiteY3" fmla="*/ 131768 h 132480"/>
              <a:gd name="connsiteX4" fmla="*/ 74792 w 110974"/>
              <a:gd name="connsiteY4" fmla="*/ 98431 h 132480"/>
              <a:gd name="connsiteX5" fmla="*/ 179 w 110974"/>
              <a:gd name="connsiteY5" fmla="*/ 6 h 1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74" h="132480">
                <a:moveTo>
                  <a:pt x="179" y="6"/>
                </a:moveTo>
                <a:cubicBezTo>
                  <a:pt x="4677" y="-788"/>
                  <a:pt x="85904" y="73824"/>
                  <a:pt x="101779" y="93668"/>
                </a:cubicBezTo>
                <a:cubicBezTo>
                  <a:pt x="117654" y="113512"/>
                  <a:pt x="111304" y="112718"/>
                  <a:pt x="95429" y="119068"/>
                </a:cubicBezTo>
                <a:cubicBezTo>
                  <a:pt x="79554" y="125418"/>
                  <a:pt x="9968" y="135207"/>
                  <a:pt x="6529" y="131768"/>
                </a:cubicBezTo>
                <a:cubicBezTo>
                  <a:pt x="3090" y="128329"/>
                  <a:pt x="72411" y="116687"/>
                  <a:pt x="74792" y="98431"/>
                </a:cubicBezTo>
                <a:cubicBezTo>
                  <a:pt x="77173" y="80175"/>
                  <a:pt x="-4319" y="800"/>
                  <a:pt x="179" y="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: 図形 1549">
            <a:extLst>
              <a:ext uri="{FF2B5EF4-FFF2-40B4-BE49-F238E27FC236}">
                <a16:creationId xmlns:a16="http://schemas.microsoft.com/office/drawing/2014/main" id="{EA45C645-7798-49F5-957A-644A98EEBBED}"/>
              </a:ext>
            </a:extLst>
          </p:cNvPr>
          <p:cNvSpPr/>
          <p:nvPr/>
        </p:nvSpPr>
        <p:spPr>
          <a:xfrm>
            <a:off x="4534907" y="8049771"/>
            <a:ext cx="225283" cy="402856"/>
          </a:xfrm>
          <a:custGeom>
            <a:avLst/>
            <a:gdLst>
              <a:gd name="connsiteX0" fmla="*/ 179968 w 225283"/>
              <a:gd name="connsiteY0" fmla="*/ 5204 h 402856"/>
              <a:gd name="connsiteX1" fmla="*/ 152981 w 225283"/>
              <a:gd name="connsiteY1" fmla="*/ 316354 h 402856"/>
              <a:gd name="connsiteX2" fmla="*/ 102181 w 225283"/>
              <a:gd name="connsiteY2" fmla="*/ 390967 h 402856"/>
              <a:gd name="connsiteX3" fmla="*/ 41856 w 225283"/>
              <a:gd name="connsiteY3" fmla="*/ 397317 h 402856"/>
              <a:gd name="connsiteX4" fmla="*/ 11693 w 225283"/>
              <a:gd name="connsiteY4" fmla="*/ 336992 h 402856"/>
              <a:gd name="connsiteX5" fmla="*/ 141868 w 225283"/>
              <a:gd name="connsiteY5" fmla="*/ 206817 h 402856"/>
              <a:gd name="connsiteX6" fmla="*/ 224418 w 225283"/>
              <a:gd name="connsiteY6" fmla="*/ 189354 h 402856"/>
              <a:gd name="connsiteX7" fmla="*/ 91068 w 225283"/>
              <a:gd name="connsiteY7" fmla="*/ 229042 h 402856"/>
              <a:gd name="connsiteX8" fmla="*/ 581 w 225283"/>
              <a:gd name="connsiteY8" fmla="*/ 367154 h 402856"/>
              <a:gd name="connsiteX9" fmla="*/ 133931 w 225283"/>
              <a:gd name="connsiteY9" fmla="*/ 375092 h 402856"/>
              <a:gd name="connsiteX10" fmla="*/ 170443 w 225283"/>
              <a:gd name="connsiteY10" fmla="*/ 138554 h 402856"/>
              <a:gd name="connsiteX11" fmla="*/ 179968 w 225283"/>
              <a:gd name="connsiteY11" fmla="*/ 5204 h 4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283" h="402856">
                <a:moveTo>
                  <a:pt x="179968" y="5204"/>
                </a:moveTo>
                <a:cubicBezTo>
                  <a:pt x="177058" y="34837"/>
                  <a:pt x="165945" y="252060"/>
                  <a:pt x="152981" y="316354"/>
                </a:cubicBezTo>
                <a:cubicBezTo>
                  <a:pt x="140017" y="380648"/>
                  <a:pt x="120702" y="377473"/>
                  <a:pt x="102181" y="390967"/>
                </a:cubicBezTo>
                <a:cubicBezTo>
                  <a:pt x="83660" y="404461"/>
                  <a:pt x="56937" y="406313"/>
                  <a:pt x="41856" y="397317"/>
                </a:cubicBezTo>
                <a:cubicBezTo>
                  <a:pt x="26775" y="388321"/>
                  <a:pt x="-4976" y="368742"/>
                  <a:pt x="11693" y="336992"/>
                </a:cubicBezTo>
                <a:cubicBezTo>
                  <a:pt x="28362" y="305242"/>
                  <a:pt x="106414" y="231423"/>
                  <a:pt x="141868" y="206817"/>
                </a:cubicBezTo>
                <a:cubicBezTo>
                  <a:pt x="177322" y="182211"/>
                  <a:pt x="232885" y="185650"/>
                  <a:pt x="224418" y="189354"/>
                </a:cubicBezTo>
                <a:cubicBezTo>
                  <a:pt x="215951" y="193058"/>
                  <a:pt x="128374" y="199409"/>
                  <a:pt x="91068" y="229042"/>
                </a:cubicBezTo>
                <a:cubicBezTo>
                  <a:pt x="53762" y="258675"/>
                  <a:pt x="-6563" y="342812"/>
                  <a:pt x="581" y="367154"/>
                </a:cubicBezTo>
                <a:cubicBezTo>
                  <a:pt x="7725" y="391496"/>
                  <a:pt x="105621" y="413192"/>
                  <a:pt x="133931" y="375092"/>
                </a:cubicBezTo>
                <a:cubicBezTo>
                  <a:pt x="162241" y="336992"/>
                  <a:pt x="160918" y="197556"/>
                  <a:pt x="170443" y="138554"/>
                </a:cubicBezTo>
                <a:cubicBezTo>
                  <a:pt x="179968" y="79552"/>
                  <a:pt x="182878" y="-24429"/>
                  <a:pt x="179968" y="520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: 図形 1550">
            <a:extLst>
              <a:ext uri="{FF2B5EF4-FFF2-40B4-BE49-F238E27FC236}">
                <a16:creationId xmlns:a16="http://schemas.microsoft.com/office/drawing/2014/main" id="{8E0B6F2F-C8E8-40CD-A67E-7774BCF6E0B4}"/>
              </a:ext>
            </a:extLst>
          </p:cNvPr>
          <p:cNvSpPr/>
          <p:nvPr/>
        </p:nvSpPr>
        <p:spPr>
          <a:xfrm>
            <a:off x="4740098" y="8216658"/>
            <a:ext cx="273227" cy="116135"/>
          </a:xfrm>
          <a:custGeom>
            <a:avLst/>
            <a:gdLst>
              <a:gd name="connsiteX0" fmla="*/ 177 w 273227"/>
              <a:gd name="connsiteY0" fmla="*/ 116130 h 116135"/>
              <a:gd name="connsiteX1" fmla="*/ 197027 w 273227"/>
              <a:gd name="connsiteY1" fmla="*/ 8180 h 116135"/>
              <a:gd name="connsiteX2" fmla="*/ 273227 w 273227"/>
              <a:gd name="connsiteY2" fmla="*/ 19292 h 116135"/>
              <a:gd name="connsiteX3" fmla="*/ 163690 w 273227"/>
              <a:gd name="connsiteY3" fmla="*/ 3417 h 116135"/>
              <a:gd name="connsiteX4" fmla="*/ 177 w 273227"/>
              <a:gd name="connsiteY4" fmla="*/ 116130 h 11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27" h="116135">
                <a:moveTo>
                  <a:pt x="177" y="116130"/>
                </a:moveTo>
                <a:cubicBezTo>
                  <a:pt x="5733" y="116924"/>
                  <a:pt x="151519" y="24320"/>
                  <a:pt x="197027" y="8180"/>
                </a:cubicBezTo>
                <a:cubicBezTo>
                  <a:pt x="242535" y="-7960"/>
                  <a:pt x="273227" y="19292"/>
                  <a:pt x="273227" y="19292"/>
                </a:cubicBezTo>
                <a:cubicBezTo>
                  <a:pt x="267671" y="18498"/>
                  <a:pt x="206288" y="-9548"/>
                  <a:pt x="163690" y="3417"/>
                </a:cubicBezTo>
                <a:cubicBezTo>
                  <a:pt x="121092" y="16382"/>
                  <a:pt x="-5379" y="115336"/>
                  <a:pt x="177" y="11613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: 図形 1551">
            <a:extLst>
              <a:ext uri="{FF2B5EF4-FFF2-40B4-BE49-F238E27FC236}">
                <a16:creationId xmlns:a16="http://schemas.microsoft.com/office/drawing/2014/main" id="{D807B25B-7536-4931-90AD-2DC8FB80A571}"/>
              </a:ext>
            </a:extLst>
          </p:cNvPr>
          <p:cNvSpPr/>
          <p:nvPr/>
        </p:nvSpPr>
        <p:spPr>
          <a:xfrm>
            <a:off x="4743354" y="8094688"/>
            <a:ext cx="278013" cy="96859"/>
          </a:xfrm>
          <a:custGeom>
            <a:avLst/>
            <a:gdLst>
              <a:gd name="connsiteX0" fmla="*/ 96 w 278013"/>
              <a:gd name="connsiteY0" fmla="*/ 96812 h 96859"/>
              <a:gd name="connsiteX1" fmla="*/ 152496 w 278013"/>
              <a:gd name="connsiteY1" fmla="*/ 15850 h 96859"/>
              <a:gd name="connsiteX2" fmla="*/ 277909 w 278013"/>
              <a:gd name="connsiteY2" fmla="*/ 15850 h 96859"/>
              <a:gd name="connsiteX3" fmla="*/ 131859 w 278013"/>
              <a:gd name="connsiteY3" fmla="*/ 3150 h 96859"/>
              <a:gd name="connsiteX4" fmla="*/ 96 w 278013"/>
              <a:gd name="connsiteY4" fmla="*/ 96812 h 9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13" h="96859">
                <a:moveTo>
                  <a:pt x="96" y="96812"/>
                </a:moveTo>
                <a:cubicBezTo>
                  <a:pt x="3536" y="98929"/>
                  <a:pt x="106194" y="29344"/>
                  <a:pt x="152496" y="15850"/>
                </a:cubicBezTo>
                <a:cubicBezTo>
                  <a:pt x="198798" y="2356"/>
                  <a:pt x="281349" y="17967"/>
                  <a:pt x="277909" y="15850"/>
                </a:cubicBezTo>
                <a:cubicBezTo>
                  <a:pt x="274470" y="13733"/>
                  <a:pt x="177367" y="-7963"/>
                  <a:pt x="131859" y="3150"/>
                </a:cubicBezTo>
                <a:cubicBezTo>
                  <a:pt x="86351" y="14263"/>
                  <a:pt x="-3344" y="94695"/>
                  <a:pt x="96" y="9681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: 図形 1552">
            <a:extLst>
              <a:ext uri="{FF2B5EF4-FFF2-40B4-BE49-F238E27FC236}">
                <a16:creationId xmlns:a16="http://schemas.microsoft.com/office/drawing/2014/main" id="{D38FE099-2B59-4F38-A6CC-1697673ADAC3}"/>
              </a:ext>
            </a:extLst>
          </p:cNvPr>
          <p:cNvSpPr/>
          <p:nvPr/>
        </p:nvSpPr>
        <p:spPr>
          <a:xfrm>
            <a:off x="4633847" y="7906724"/>
            <a:ext cx="125489" cy="91663"/>
          </a:xfrm>
          <a:custGeom>
            <a:avLst/>
            <a:gdLst>
              <a:gd name="connsiteX0" fmla="*/ 125478 w 125489"/>
              <a:gd name="connsiteY0" fmla="*/ 614 h 91663"/>
              <a:gd name="connsiteX1" fmla="*/ 8003 w 125489"/>
              <a:gd name="connsiteY1" fmla="*/ 32364 h 91663"/>
              <a:gd name="connsiteX2" fmla="*/ 109603 w 125489"/>
              <a:gd name="connsiteY2" fmla="*/ 91101 h 91663"/>
              <a:gd name="connsiteX3" fmla="*/ 66 w 125489"/>
              <a:gd name="connsiteY3" fmla="*/ 59351 h 91663"/>
              <a:gd name="connsiteX4" fmla="*/ 125478 w 125489"/>
              <a:gd name="connsiteY4" fmla="*/ 614 h 9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89" h="91663">
                <a:moveTo>
                  <a:pt x="125478" y="614"/>
                </a:moveTo>
                <a:cubicBezTo>
                  <a:pt x="126801" y="-3884"/>
                  <a:pt x="10649" y="17283"/>
                  <a:pt x="8003" y="32364"/>
                </a:cubicBezTo>
                <a:cubicBezTo>
                  <a:pt x="5357" y="47445"/>
                  <a:pt x="110926" y="86603"/>
                  <a:pt x="109603" y="91101"/>
                </a:cubicBezTo>
                <a:cubicBezTo>
                  <a:pt x="108280" y="95599"/>
                  <a:pt x="-3109" y="72051"/>
                  <a:pt x="66" y="59351"/>
                </a:cubicBezTo>
                <a:cubicBezTo>
                  <a:pt x="3241" y="46651"/>
                  <a:pt x="124155" y="5112"/>
                  <a:pt x="125478" y="61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: 図形 1553">
            <a:extLst>
              <a:ext uri="{FF2B5EF4-FFF2-40B4-BE49-F238E27FC236}">
                <a16:creationId xmlns:a16="http://schemas.microsoft.com/office/drawing/2014/main" id="{2D0F70A9-2963-486C-908D-F931B158C0EA}"/>
              </a:ext>
            </a:extLst>
          </p:cNvPr>
          <p:cNvSpPr/>
          <p:nvPr/>
        </p:nvSpPr>
        <p:spPr>
          <a:xfrm>
            <a:off x="3776250" y="7402849"/>
            <a:ext cx="1043231" cy="429981"/>
          </a:xfrm>
          <a:custGeom>
            <a:avLst/>
            <a:gdLst>
              <a:gd name="connsiteX0" fmla="*/ 8350 w 1043231"/>
              <a:gd name="connsiteY0" fmla="*/ 2839 h 429981"/>
              <a:gd name="connsiteX1" fmla="*/ 87725 w 1043231"/>
              <a:gd name="connsiteY1" fmla="*/ 39351 h 429981"/>
              <a:gd name="connsiteX2" fmla="*/ 970375 w 1043231"/>
              <a:gd name="connsiteY2" fmla="*/ 406064 h 429981"/>
              <a:gd name="connsiteX3" fmla="*/ 938625 w 1043231"/>
              <a:gd name="connsiteY3" fmla="*/ 371139 h 429981"/>
              <a:gd name="connsiteX4" fmla="*/ 502063 w 1043231"/>
              <a:gd name="connsiteY4" fmla="*/ 182226 h 429981"/>
              <a:gd name="connsiteX5" fmla="*/ 8350 w 1043231"/>
              <a:gd name="connsiteY5" fmla="*/ 2839 h 42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231" h="429981">
                <a:moveTo>
                  <a:pt x="8350" y="2839"/>
                </a:moveTo>
                <a:cubicBezTo>
                  <a:pt x="-32132" y="-12507"/>
                  <a:pt x="87725" y="39351"/>
                  <a:pt x="87725" y="39351"/>
                </a:cubicBezTo>
                <a:lnTo>
                  <a:pt x="970375" y="406064"/>
                </a:lnTo>
                <a:cubicBezTo>
                  <a:pt x="1112192" y="461362"/>
                  <a:pt x="1016677" y="408445"/>
                  <a:pt x="938625" y="371139"/>
                </a:cubicBezTo>
                <a:cubicBezTo>
                  <a:pt x="860573" y="333833"/>
                  <a:pt x="657373" y="245726"/>
                  <a:pt x="502063" y="182226"/>
                </a:cubicBezTo>
                <a:cubicBezTo>
                  <a:pt x="346753" y="118726"/>
                  <a:pt x="176758" y="54432"/>
                  <a:pt x="8350" y="283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: 図形 1554">
            <a:extLst>
              <a:ext uri="{FF2B5EF4-FFF2-40B4-BE49-F238E27FC236}">
                <a16:creationId xmlns:a16="http://schemas.microsoft.com/office/drawing/2014/main" id="{7A27322B-2F0F-4575-A8A6-FBBFA5CFEEF1}"/>
              </a:ext>
            </a:extLst>
          </p:cNvPr>
          <p:cNvSpPr/>
          <p:nvPr/>
        </p:nvSpPr>
        <p:spPr>
          <a:xfrm>
            <a:off x="2351762" y="6741356"/>
            <a:ext cx="1720353" cy="776290"/>
          </a:xfrm>
          <a:custGeom>
            <a:avLst/>
            <a:gdLst>
              <a:gd name="connsiteX0" fmla="*/ 140613 w 1720353"/>
              <a:gd name="connsiteY0" fmla="*/ 65844 h 776290"/>
              <a:gd name="connsiteX1" fmla="*/ 1616988 w 1720353"/>
              <a:gd name="connsiteY1" fmla="*/ 742119 h 776290"/>
              <a:gd name="connsiteX2" fmla="*/ 1442363 w 1720353"/>
              <a:gd name="connsiteY2" fmla="*/ 615119 h 776290"/>
              <a:gd name="connsiteX3" fmla="*/ 207288 w 1720353"/>
              <a:gd name="connsiteY3" fmla="*/ 88069 h 776290"/>
              <a:gd name="connsiteX4" fmla="*/ 140613 w 1720353"/>
              <a:gd name="connsiteY4" fmla="*/ 65844 h 77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353" h="776290">
                <a:moveTo>
                  <a:pt x="140613" y="65844"/>
                </a:moveTo>
                <a:lnTo>
                  <a:pt x="1616988" y="742119"/>
                </a:lnTo>
                <a:cubicBezTo>
                  <a:pt x="1833946" y="833665"/>
                  <a:pt x="1677313" y="724127"/>
                  <a:pt x="1442363" y="615119"/>
                </a:cubicBezTo>
                <a:cubicBezTo>
                  <a:pt x="1207413" y="506111"/>
                  <a:pt x="423717" y="179615"/>
                  <a:pt x="207288" y="88069"/>
                </a:cubicBezTo>
                <a:cubicBezTo>
                  <a:pt x="-9141" y="-3477"/>
                  <a:pt x="-94337" y="-43164"/>
                  <a:pt x="140613" y="6584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: 図形 1555">
            <a:extLst>
              <a:ext uri="{FF2B5EF4-FFF2-40B4-BE49-F238E27FC236}">
                <a16:creationId xmlns:a16="http://schemas.microsoft.com/office/drawing/2014/main" id="{02BFEEC2-BD78-4E23-B2BA-1261D73A6765}"/>
              </a:ext>
            </a:extLst>
          </p:cNvPr>
          <p:cNvSpPr/>
          <p:nvPr/>
        </p:nvSpPr>
        <p:spPr>
          <a:xfrm>
            <a:off x="4762401" y="7633165"/>
            <a:ext cx="334570" cy="65449"/>
          </a:xfrm>
          <a:custGeom>
            <a:avLst/>
            <a:gdLst>
              <a:gd name="connsiteX0" fmla="*/ 99 w 334570"/>
              <a:gd name="connsiteY0" fmla="*/ 65152 h 65449"/>
              <a:gd name="connsiteX1" fmla="*/ 226582 w 334570"/>
              <a:gd name="connsiteY1" fmla="*/ 27052 h 65449"/>
              <a:gd name="connsiteX2" fmla="*/ 332416 w 334570"/>
              <a:gd name="connsiteY2" fmla="*/ 65152 h 65449"/>
              <a:gd name="connsiteX3" fmla="*/ 290082 w 334570"/>
              <a:gd name="connsiteY3" fmla="*/ 20702 h 65449"/>
              <a:gd name="connsiteX4" fmla="*/ 199066 w 334570"/>
              <a:gd name="connsiteY4" fmla="*/ 1652 h 65449"/>
              <a:gd name="connsiteX5" fmla="*/ 99 w 334570"/>
              <a:gd name="connsiteY5" fmla="*/ 65152 h 6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570" h="65449">
                <a:moveTo>
                  <a:pt x="99" y="65152"/>
                </a:moveTo>
                <a:cubicBezTo>
                  <a:pt x="4685" y="69385"/>
                  <a:pt x="171196" y="27052"/>
                  <a:pt x="226582" y="27052"/>
                </a:cubicBezTo>
                <a:cubicBezTo>
                  <a:pt x="281968" y="27052"/>
                  <a:pt x="321833" y="66210"/>
                  <a:pt x="332416" y="65152"/>
                </a:cubicBezTo>
                <a:cubicBezTo>
                  <a:pt x="342999" y="64094"/>
                  <a:pt x="312307" y="31285"/>
                  <a:pt x="290082" y="20702"/>
                </a:cubicBezTo>
                <a:cubicBezTo>
                  <a:pt x="267857" y="10119"/>
                  <a:pt x="247749" y="-5051"/>
                  <a:pt x="199066" y="1652"/>
                </a:cubicBezTo>
                <a:cubicBezTo>
                  <a:pt x="150383" y="8355"/>
                  <a:pt x="-4487" y="60919"/>
                  <a:pt x="99" y="6515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: 図形 1556">
            <a:extLst>
              <a:ext uri="{FF2B5EF4-FFF2-40B4-BE49-F238E27FC236}">
                <a16:creationId xmlns:a16="http://schemas.microsoft.com/office/drawing/2014/main" id="{9367FFFA-89F5-4B6D-92F4-CFE0224B735F}"/>
              </a:ext>
            </a:extLst>
          </p:cNvPr>
          <p:cNvSpPr/>
          <p:nvPr/>
        </p:nvSpPr>
        <p:spPr>
          <a:xfrm>
            <a:off x="4766590" y="7590993"/>
            <a:ext cx="323299" cy="69265"/>
          </a:xfrm>
          <a:custGeom>
            <a:avLst/>
            <a:gdLst>
              <a:gd name="connsiteX0" fmla="*/ 143 w 323299"/>
              <a:gd name="connsiteY0" fmla="*/ 69224 h 69265"/>
              <a:gd name="connsiteX1" fmla="*/ 239327 w 323299"/>
              <a:gd name="connsiteY1" fmla="*/ 14190 h 69265"/>
              <a:gd name="connsiteX2" fmla="*/ 319760 w 323299"/>
              <a:gd name="connsiteY2" fmla="*/ 56524 h 69265"/>
              <a:gd name="connsiteX3" fmla="*/ 298593 w 323299"/>
              <a:gd name="connsiteY3" fmla="*/ 9957 h 69265"/>
              <a:gd name="connsiteX4" fmla="*/ 205460 w 323299"/>
              <a:gd name="connsiteY4" fmla="*/ 3607 h 69265"/>
              <a:gd name="connsiteX5" fmla="*/ 143 w 323299"/>
              <a:gd name="connsiteY5" fmla="*/ 69224 h 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99" h="69265">
                <a:moveTo>
                  <a:pt x="143" y="69224"/>
                </a:moveTo>
                <a:cubicBezTo>
                  <a:pt x="5787" y="70988"/>
                  <a:pt x="186058" y="16307"/>
                  <a:pt x="239327" y="14190"/>
                </a:cubicBezTo>
                <a:cubicBezTo>
                  <a:pt x="292596" y="12073"/>
                  <a:pt x="309882" y="57229"/>
                  <a:pt x="319760" y="56524"/>
                </a:cubicBezTo>
                <a:cubicBezTo>
                  <a:pt x="329638" y="55819"/>
                  <a:pt x="317643" y="18776"/>
                  <a:pt x="298593" y="9957"/>
                </a:cubicBezTo>
                <a:cubicBezTo>
                  <a:pt x="279543" y="1138"/>
                  <a:pt x="253790" y="-3801"/>
                  <a:pt x="205460" y="3607"/>
                </a:cubicBezTo>
                <a:cubicBezTo>
                  <a:pt x="157130" y="11015"/>
                  <a:pt x="-5501" y="67460"/>
                  <a:pt x="143" y="6922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: 図形 1557">
            <a:extLst>
              <a:ext uri="{FF2B5EF4-FFF2-40B4-BE49-F238E27FC236}">
                <a16:creationId xmlns:a16="http://schemas.microsoft.com/office/drawing/2014/main" id="{17B9E7F2-C460-4582-9D7C-D8D2C7D5192E}"/>
              </a:ext>
            </a:extLst>
          </p:cNvPr>
          <p:cNvSpPr/>
          <p:nvPr/>
        </p:nvSpPr>
        <p:spPr>
          <a:xfrm>
            <a:off x="5109773" y="7206620"/>
            <a:ext cx="779892" cy="889504"/>
          </a:xfrm>
          <a:custGeom>
            <a:avLst/>
            <a:gdLst>
              <a:gd name="connsiteX0" fmla="*/ 778794 w 779892"/>
              <a:gd name="connsiteY0" fmla="*/ 630 h 889504"/>
              <a:gd name="connsiteX1" fmla="*/ 266560 w 779892"/>
              <a:gd name="connsiteY1" fmla="*/ 546730 h 889504"/>
              <a:gd name="connsiteX2" fmla="*/ 1977 w 779892"/>
              <a:gd name="connsiteY2" fmla="*/ 885397 h 889504"/>
              <a:gd name="connsiteX3" fmla="*/ 158610 w 779892"/>
              <a:gd name="connsiteY3" fmla="*/ 716063 h 889504"/>
              <a:gd name="connsiteX4" fmla="*/ 395677 w 779892"/>
              <a:gd name="connsiteY4" fmla="*/ 443013 h 889504"/>
              <a:gd name="connsiteX5" fmla="*/ 778794 w 779892"/>
              <a:gd name="connsiteY5" fmla="*/ 630 h 88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892" h="889504">
                <a:moveTo>
                  <a:pt x="778794" y="630"/>
                </a:moveTo>
                <a:cubicBezTo>
                  <a:pt x="757275" y="17916"/>
                  <a:pt x="396029" y="399269"/>
                  <a:pt x="266560" y="546730"/>
                </a:cubicBezTo>
                <a:cubicBezTo>
                  <a:pt x="137091" y="694191"/>
                  <a:pt x="19969" y="857175"/>
                  <a:pt x="1977" y="885397"/>
                </a:cubicBezTo>
                <a:cubicBezTo>
                  <a:pt x="-16015" y="913619"/>
                  <a:pt x="92993" y="789794"/>
                  <a:pt x="158610" y="716063"/>
                </a:cubicBezTo>
                <a:cubicBezTo>
                  <a:pt x="224227" y="642332"/>
                  <a:pt x="291607" y="559782"/>
                  <a:pt x="395677" y="443013"/>
                </a:cubicBezTo>
                <a:cubicBezTo>
                  <a:pt x="499747" y="326244"/>
                  <a:pt x="800313" y="-16656"/>
                  <a:pt x="778794" y="63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: 図形 1558">
            <a:extLst>
              <a:ext uri="{FF2B5EF4-FFF2-40B4-BE49-F238E27FC236}">
                <a16:creationId xmlns:a16="http://schemas.microsoft.com/office/drawing/2014/main" id="{D1B68B8B-810C-4EE4-A169-7CCD625D76D9}"/>
              </a:ext>
            </a:extLst>
          </p:cNvPr>
          <p:cNvSpPr/>
          <p:nvPr/>
        </p:nvSpPr>
        <p:spPr>
          <a:xfrm>
            <a:off x="5102360" y="7208623"/>
            <a:ext cx="825217" cy="938852"/>
          </a:xfrm>
          <a:custGeom>
            <a:avLst/>
            <a:gdLst>
              <a:gd name="connsiteX0" fmla="*/ 813723 w 825217"/>
              <a:gd name="connsiteY0" fmla="*/ 744 h 938852"/>
              <a:gd name="connsiteX1" fmla="*/ 767157 w 825217"/>
              <a:gd name="connsiteY1" fmla="*/ 98110 h 938852"/>
              <a:gd name="connsiteX2" fmla="*/ 288790 w 825217"/>
              <a:gd name="connsiteY2" fmla="*/ 616694 h 938852"/>
              <a:gd name="connsiteX3" fmla="*/ 13623 w 825217"/>
              <a:gd name="connsiteY3" fmla="*/ 925727 h 938852"/>
              <a:gd name="connsiteX4" fmla="*/ 115223 w 825217"/>
              <a:gd name="connsiteY4" fmla="*/ 802960 h 938852"/>
              <a:gd name="connsiteX5" fmla="*/ 737523 w 825217"/>
              <a:gd name="connsiteY5" fmla="*/ 108694 h 938852"/>
              <a:gd name="connsiteX6" fmla="*/ 813723 w 825217"/>
              <a:gd name="connsiteY6" fmla="*/ 744 h 93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217" h="938852">
                <a:moveTo>
                  <a:pt x="813723" y="744"/>
                </a:moveTo>
                <a:cubicBezTo>
                  <a:pt x="818662" y="-1020"/>
                  <a:pt x="854646" y="-4548"/>
                  <a:pt x="767157" y="98110"/>
                </a:cubicBezTo>
                <a:cubicBezTo>
                  <a:pt x="679668" y="200768"/>
                  <a:pt x="414379" y="478758"/>
                  <a:pt x="288790" y="616694"/>
                </a:cubicBezTo>
                <a:cubicBezTo>
                  <a:pt x="163201" y="754630"/>
                  <a:pt x="42551" y="894683"/>
                  <a:pt x="13623" y="925727"/>
                </a:cubicBezTo>
                <a:cubicBezTo>
                  <a:pt x="-15305" y="956771"/>
                  <a:pt x="-5427" y="939132"/>
                  <a:pt x="115223" y="802960"/>
                </a:cubicBezTo>
                <a:cubicBezTo>
                  <a:pt x="235873" y="666788"/>
                  <a:pt x="624987" y="239222"/>
                  <a:pt x="737523" y="108694"/>
                </a:cubicBezTo>
                <a:cubicBezTo>
                  <a:pt x="850059" y="-21834"/>
                  <a:pt x="808784" y="2508"/>
                  <a:pt x="813723" y="74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: 図形 1559">
            <a:extLst>
              <a:ext uri="{FF2B5EF4-FFF2-40B4-BE49-F238E27FC236}">
                <a16:creationId xmlns:a16="http://schemas.microsoft.com/office/drawing/2014/main" id="{4A38465E-928F-4CB4-AEE1-1644ECD43F9F}"/>
              </a:ext>
            </a:extLst>
          </p:cNvPr>
          <p:cNvSpPr/>
          <p:nvPr/>
        </p:nvSpPr>
        <p:spPr>
          <a:xfrm>
            <a:off x="5120071" y="7210929"/>
            <a:ext cx="860088" cy="964091"/>
          </a:xfrm>
          <a:custGeom>
            <a:avLst/>
            <a:gdLst>
              <a:gd name="connsiteX0" fmla="*/ 844696 w 860088"/>
              <a:gd name="connsiteY0" fmla="*/ 23838 h 964091"/>
              <a:gd name="connsiteX1" fmla="*/ 535662 w 860088"/>
              <a:gd name="connsiteY1" fmla="*/ 373088 h 964091"/>
              <a:gd name="connsiteX2" fmla="*/ 182179 w 860088"/>
              <a:gd name="connsiteY2" fmla="*/ 781604 h 964091"/>
              <a:gd name="connsiteX3" fmla="*/ 2262 w 860088"/>
              <a:gd name="connsiteY3" fmla="*/ 961521 h 964091"/>
              <a:gd name="connsiteX4" fmla="*/ 97512 w 860088"/>
              <a:gd name="connsiteY4" fmla="*/ 868388 h 964091"/>
              <a:gd name="connsiteX5" fmla="*/ 332462 w 860088"/>
              <a:gd name="connsiteY5" fmla="*/ 608038 h 964091"/>
              <a:gd name="connsiteX6" fmla="*/ 550479 w 860088"/>
              <a:gd name="connsiteY6" fmla="*/ 349804 h 964091"/>
              <a:gd name="connsiteX7" fmla="*/ 787546 w 860088"/>
              <a:gd name="connsiteY7" fmla="*/ 66171 h 964091"/>
              <a:gd name="connsiteX8" fmla="*/ 844696 w 860088"/>
              <a:gd name="connsiteY8" fmla="*/ 23838 h 96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088" h="964091">
                <a:moveTo>
                  <a:pt x="844696" y="23838"/>
                </a:moveTo>
                <a:cubicBezTo>
                  <a:pt x="802715" y="74991"/>
                  <a:pt x="646081" y="246794"/>
                  <a:pt x="535662" y="373088"/>
                </a:cubicBezTo>
                <a:cubicBezTo>
                  <a:pt x="425243" y="499382"/>
                  <a:pt x="271079" y="683532"/>
                  <a:pt x="182179" y="781604"/>
                </a:cubicBezTo>
                <a:cubicBezTo>
                  <a:pt x="93279" y="879676"/>
                  <a:pt x="16373" y="947057"/>
                  <a:pt x="2262" y="961521"/>
                </a:cubicBezTo>
                <a:cubicBezTo>
                  <a:pt x="-11849" y="975985"/>
                  <a:pt x="42479" y="927302"/>
                  <a:pt x="97512" y="868388"/>
                </a:cubicBezTo>
                <a:cubicBezTo>
                  <a:pt x="152545" y="809474"/>
                  <a:pt x="256968" y="694469"/>
                  <a:pt x="332462" y="608038"/>
                </a:cubicBezTo>
                <a:cubicBezTo>
                  <a:pt x="407956" y="521607"/>
                  <a:pt x="550479" y="349804"/>
                  <a:pt x="550479" y="349804"/>
                </a:cubicBezTo>
                <a:lnTo>
                  <a:pt x="787546" y="66171"/>
                </a:lnTo>
                <a:cubicBezTo>
                  <a:pt x="834465" y="11843"/>
                  <a:pt x="886677" y="-27315"/>
                  <a:pt x="844696" y="2383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: 図形 1560">
            <a:extLst>
              <a:ext uri="{FF2B5EF4-FFF2-40B4-BE49-F238E27FC236}">
                <a16:creationId xmlns:a16="http://schemas.microsoft.com/office/drawing/2014/main" id="{3B1A87E1-4B32-45EE-9C26-913ED54D468C}"/>
              </a:ext>
            </a:extLst>
          </p:cNvPr>
          <p:cNvSpPr/>
          <p:nvPr/>
        </p:nvSpPr>
        <p:spPr>
          <a:xfrm>
            <a:off x="5578240" y="7533412"/>
            <a:ext cx="130877" cy="484954"/>
          </a:xfrm>
          <a:custGeom>
            <a:avLst/>
            <a:gdLst>
              <a:gd name="connsiteX0" fmla="*/ 130410 w 130877"/>
              <a:gd name="connsiteY0" fmla="*/ 863 h 484954"/>
              <a:gd name="connsiteX1" fmla="*/ 3410 w 130877"/>
              <a:gd name="connsiteY1" fmla="*/ 467588 h 484954"/>
              <a:gd name="connsiteX2" fmla="*/ 44685 w 130877"/>
              <a:gd name="connsiteY2" fmla="*/ 353288 h 484954"/>
              <a:gd name="connsiteX3" fmla="*/ 130410 w 130877"/>
              <a:gd name="connsiteY3" fmla="*/ 863 h 48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77" h="484954">
                <a:moveTo>
                  <a:pt x="130410" y="863"/>
                </a:moveTo>
                <a:cubicBezTo>
                  <a:pt x="123531" y="19913"/>
                  <a:pt x="17697" y="408851"/>
                  <a:pt x="3410" y="467588"/>
                </a:cubicBezTo>
                <a:cubicBezTo>
                  <a:pt x="-10878" y="526326"/>
                  <a:pt x="22989" y="422873"/>
                  <a:pt x="44685" y="353288"/>
                </a:cubicBezTo>
                <a:cubicBezTo>
                  <a:pt x="66381" y="283703"/>
                  <a:pt x="137289" y="-18187"/>
                  <a:pt x="130410" y="86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: 図形 1561">
            <a:extLst>
              <a:ext uri="{FF2B5EF4-FFF2-40B4-BE49-F238E27FC236}">
                <a16:creationId xmlns:a16="http://schemas.microsoft.com/office/drawing/2014/main" id="{074A9BFC-884D-4AD2-8F5E-CF457A5D148C}"/>
              </a:ext>
            </a:extLst>
          </p:cNvPr>
          <p:cNvSpPr/>
          <p:nvPr/>
        </p:nvSpPr>
        <p:spPr>
          <a:xfrm>
            <a:off x="5531931" y="7544317"/>
            <a:ext cx="150762" cy="591371"/>
          </a:xfrm>
          <a:custGeom>
            <a:avLst/>
            <a:gdLst>
              <a:gd name="connsiteX0" fmla="*/ 146557 w 150762"/>
              <a:gd name="connsiteY0" fmla="*/ 12183 h 591371"/>
              <a:gd name="connsiteX1" fmla="*/ 507 w 150762"/>
              <a:gd name="connsiteY1" fmla="*/ 588446 h 591371"/>
              <a:gd name="connsiteX2" fmla="*/ 100519 w 150762"/>
              <a:gd name="connsiteY2" fmla="*/ 226496 h 591371"/>
              <a:gd name="connsiteX3" fmla="*/ 146557 w 150762"/>
              <a:gd name="connsiteY3" fmla="*/ 12183 h 59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62" h="591371">
                <a:moveTo>
                  <a:pt x="146557" y="12183"/>
                </a:moveTo>
                <a:cubicBezTo>
                  <a:pt x="129888" y="72508"/>
                  <a:pt x="8180" y="552727"/>
                  <a:pt x="507" y="588446"/>
                </a:cubicBezTo>
                <a:cubicBezTo>
                  <a:pt x="-7166" y="624165"/>
                  <a:pt x="74325" y="322804"/>
                  <a:pt x="100519" y="226496"/>
                </a:cubicBezTo>
                <a:cubicBezTo>
                  <a:pt x="126713" y="130188"/>
                  <a:pt x="163226" y="-48142"/>
                  <a:pt x="146557" y="1218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: 図形 1562">
            <a:extLst>
              <a:ext uri="{FF2B5EF4-FFF2-40B4-BE49-F238E27FC236}">
                <a16:creationId xmlns:a16="http://schemas.microsoft.com/office/drawing/2014/main" id="{E29D21B7-F919-4697-B58D-9A4F5E432DF5}"/>
              </a:ext>
            </a:extLst>
          </p:cNvPr>
          <p:cNvSpPr/>
          <p:nvPr/>
        </p:nvSpPr>
        <p:spPr>
          <a:xfrm>
            <a:off x="5602970" y="7410216"/>
            <a:ext cx="180835" cy="683356"/>
          </a:xfrm>
          <a:custGeom>
            <a:avLst/>
            <a:gdLst>
              <a:gd name="connsiteX0" fmla="*/ 175530 w 180835"/>
              <a:gd name="connsiteY0" fmla="*/ 33572 h 683356"/>
              <a:gd name="connsiteX1" fmla="*/ 8843 w 180835"/>
              <a:gd name="connsiteY1" fmla="*/ 652697 h 683356"/>
              <a:gd name="connsiteX2" fmla="*/ 29480 w 180835"/>
              <a:gd name="connsiteY2" fmla="*/ 562209 h 683356"/>
              <a:gd name="connsiteX3" fmla="*/ 85043 w 180835"/>
              <a:gd name="connsiteY3" fmla="*/ 327259 h 683356"/>
              <a:gd name="connsiteX4" fmla="*/ 135843 w 180835"/>
              <a:gd name="connsiteY4" fmla="*/ 105009 h 683356"/>
              <a:gd name="connsiteX5" fmla="*/ 175530 w 180835"/>
              <a:gd name="connsiteY5" fmla="*/ 33572 h 6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835" h="683356">
                <a:moveTo>
                  <a:pt x="175530" y="33572"/>
                </a:moveTo>
                <a:cubicBezTo>
                  <a:pt x="154363" y="124853"/>
                  <a:pt x="33185" y="564591"/>
                  <a:pt x="8843" y="652697"/>
                </a:cubicBezTo>
                <a:cubicBezTo>
                  <a:pt x="-15499" y="740803"/>
                  <a:pt x="16780" y="616449"/>
                  <a:pt x="29480" y="562209"/>
                </a:cubicBezTo>
                <a:cubicBezTo>
                  <a:pt x="42180" y="507969"/>
                  <a:pt x="67316" y="403459"/>
                  <a:pt x="85043" y="327259"/>
                </a:cubicBezTo>
                <a:cubicBezTo>
                  <a:pt x="102770" y="251059"/>
                  <a:pt x="123143" y="148665"/>
                  <a:pt x="135843" y="105009"/>
                </a:cubicBezTo>
                <a:cubicBezTo>
                  <a:pt x="148543" y="61353"/>
                  <a:pt x="196697" y="-57709"/>
                  <a:pt x="175530" y="3357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: 図形 1563">
            <a:extLst>
              <a:ext uri="{FF2B5EF4-FFF2-40B4-BE49-F238E27FC236}">
                <a16:creationId xmlns:a16="http://schemas.microsoft.com/office/drawing/2014/main" id="{6A678391-A66B-44DD-84C8-5FF339220B3E}"/>
              </a:ext>
            </a:extLst>
          </p:cNvPr>
          <p:cNvSpPr/>
          <p:nvPr/>
        </p:nvSpPr>
        <p:spPr>
          <a:xfrm>
            <a:off x="5128507" y="7686826"/>
            <a:ext cx="696953" cy="748607"/>
          </a:xfrm>
          <a:custGeom>
            <a:avLst/>
            <a:gdLst>
              <a:gd name="connsiteX0" fmla="*/ 692856 w 696953"/>
              <a:gd name="connsiteY0" fmla="*/ 4612 h 748607"/>
              <a:gd name="connsiteX1" fmla="*/ 510293 w 696953"/>
              <a:gd name="connsiteY1" fmla="*/ 196699 h 748607"/>
              <a:gd name="connsiteX2" fmla="*/ 295981 w 696953"/>
              <a:gd name="connsiteY2" fmla="*/ 406249 h 748607"/>
              <a:gd name="connsiteX3" fmla="*/ 8643 w 696953"/>
              <a:gd name="connsiteY3" fmla="*/ 736449 h 748607"/>
              <a:gd name="connsiteX4" fmla="*/ 97543 w 696953"/>
              <a:gd name="connsiteY4" fmla="*/ 650724 h 748607"/>
              <a:gd name="connsiteX5" fmla="*/ 327731 w 696953"/>
              <a:gd name="connsiteY5" fmla="*/ 398312 h 748607"/>
              <a:gd name="connsiteX6" fmla="*/ 692856 w 696953"/>
              <a:gd name="connsiteY6" fmla="*/ 4612 h 74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953" h="748607">
                <a:moveTo>
                  <a:pt x="692856" y="4612"/>
                </a:moveTo>
                <a:cubicBezTo>
                  <a:pt x="723283" y="-28990"/>
                  <a:pt x="576439" y="129760"/>
                  <a:pt x="510293" y="196699"/>
                </a:cubicBezTo>
                <a:cubicBezTo>
                  <a:pt x="444147" y="263639"/>
                  <a:pt x="379589" y="316291"/>
                  <a:pt x="295981" y="406249"/>
                </a:cubicBezTo>
                <a:cubicBezTo>
                  <a:pt x="212373" y="496207"/>
                  <a:pt x="41716" y="695703"/>
                  <a:pt x="8643" y="736449"/>
                </a:cubicBezTo>
                <a:cubicBezTo>
                  <a:pt x="-24430" y="777195"/>
                  <a:pt x="44362" y="707080"/>
                  <a:pt x="97543" y="650724"/>
                </a:cubicBezTo>
                <a:cubicBezTo>
                  <a:pt x="150724" y="594368"/>
                  <a:pt x="227983" y="502558"/>
                  <a:pt x="327731" y="398312"/>
                </a:cubicBezTo>
                <a:cubicBezTo>
                  <a:pt x="427479" y="294066"/>
                  <a:pt x="662429" y="38214"/>
                  <a:pt x="692856" y="461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: 図形 1564">
            <a:extLst>
              <a:ext uri="{FF2B5EF4-FFF2-40B4-BE49-F238E27FC236}">
                <a16:creationId xmlns:a16="http://schemas.microsoft.com/office/drawing/2014/main" id="{FC3F2F63-E31D-4C2B-A7DF-3563E63AB744}"/>
              </a:ext>
            </a:extLst>
          </p:cNvPr>
          <p:cNvSpPr/>
          <p:nvPr/>
        </p:nvSpPr>
        <p:spPr>
          <a:xfrm>
            <a:off x="5155967" y="7676454"/>
            <a:ext cx="719206" cy="790272"/>
          </a:xfrm>
          <a:custGeom>
            <a:avLst/>
            <a:gdLst>
              <a:gd name="connsiteX0" fmla="*/ 233 w 719206"/>
              <a:gd name="connsiteY0" fmla="*/ 789684 h 790272"/>
              <a:gd name="connsiteX1" fmla="*/ 244708 w 719206"/>
              <a:gd name="connsiteY1" fmla="*/ 515046 h 790272"/>
              <a:gd name="connsiteX2" fmla="*/ 505058 w 719206"/>
              <a:gd name="connsiteY2" fmla="*/ 221359 h 790272"/>
              <a:gd name="connsiteX3" fmla="*/ 717783 w 719206"/>
              <a:gd name="connsiteY3" fmla="*/ 2284 h 790272"/>
              <a:gd name="connsiteX4" fmla="*/ 582846 w 719206"/>
              <a:gd name="connsiteY4" fmla="*/ 126109 h 790272"/>
              <a:gd name="connsiteX5" fmla="*/ 298683 w 719206"/>
              <a:gd name="connsiteY5" fmla="*/ 422971 h 790272"/>
              <a:gd name="connsiteX6" fmla="*/ 233 w 719206"/>
              <a:gd name="connsiteY6" fmla="*/ 789684 h 7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206" h="790272">
                <a:moveTo>
                  <a:pt x="233" y="789684"/>
                </a:moveTo>
                <a:cubicBezTo>
                  <a:pt x="-8763" y="805030"/>
                  <a:pt x="244708" y="515046"/>
                  <a:pt x="244708" y="515046"/>
                </a:cubicBezTo>
                <a:cubicBezTo>
                  <a:pt x="328845" y="420325"/>
                  <a:pt x="426212" y="306819"/>
                  <a:pt x="505058" y="221359"/>
                </a:cubicBezTo>
                <a:cubicBezTo>
                  <a:pt x="583904" y="135899"/>
                  <a:pt x="704818" y="18159"/>
                  <a:pt x="717783" y="2284"/>
                </a:cubicBezTo>
                <a:cubicBezTo>
                  <a:pt x="730748" y="-13591"/>
                  <a:pt x="652696" y="55995"/>
                  <a:pt x="582846" y="126109"/>
                </a:cubicBezTo>
                <a:cubicBezTo>
                  <a:pt x="512996" y="196223"/>
                  <a:pt x="393933" y="316079"/>
                  <a:pt x="298683" y="422971"/>
                </a:cubicBezTo>
                <a:cubicBezTo>
                  <a:pt x="203433" y="529863"/>
                  <a:pt x="9229" y="774338"/>
                  <a:pt x="233" y="78968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: 図形 1565">
            <a:extLst>
              <a:ext uri="{FF2B5EF4-FFF2-40B4-BE49-F238E27FC236}">
                <a16:creationId xmlns:a16="http://schemas.microsoft.com/office/drawing/2014/main" id="{01E105D5-A230-4523-BA3A-2E50B9674615}"/>
              </a:ext>
            </a:extLst>
          </p:cNvPr>
          <p:cNvSpPr/>
          <p:nvPr/>
        </p:nvSpPr>
        <p:spPr>
          <a:xfrm>
            <a:off x="5154629" y="7720110"/>
            <a:ext cx="827147" cy="784453"/>
          </a:xfrm>
          <a:custGeom>
            <a:avLst/>
            <a:gdLst>
              <a:gd name="connsiteX0" fmla="*/ 822309 w 827147"/>
              <a:gd name="connsiteY0" fmla="*/ 9428 h 784453"/>
              <a:gd name="connsiteX1" fmla="*/ 644509 w 827147"/>
              <a:gd name="connsiteY1" fmla="*/ 88803 h 784453"/>
              <a:gd name="connsiteX2" fmla="*/ 455596 w 827147"/>
              <a:gd name="connsiteY2" fmla="*/ 307878 h 784453"/>
              <a:gd name="connsiteX3" fmla="*/ 233346 w 827147"/>
              <a:gd name="connsiteY3" fmla="*/ 541240 h 784453"/>
              <a:gd name="connsiteX4" fmla="*/ 6334 w 827147"/>
              <a:gd name="connsiteY4" fmla="*/ 777778 h 784453"/>
              <a:gd name="connsiteX5" fmla="*/ 96821 w 827147"/>
              <a:gd name="connsiteY5" fmla="*/ 680940 h 784453"/>
              <a:gd name="connsiteX6" fmla="*/ 442896 w 827147"/>
              <a:gd name="connsiteY6" fmla="*/ 290415 h 784453"/>
              <a:gd name="connsiteX7" fmla="*/ 822309 w 827147"/>
              <a:gd name="connsiteY7" fmla="*/ 9428 h 78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147" h="784453">
                <a:moveTo>
                  <a:pt x="822309" y="9428"/>
                </a:moveTo>
                <a:cubicBezTo>
                  <a:pt x="855911" y="-24174"/>
                  <a:pt x="705628" y="39061"/>
                  <a:pt x="644509" y="88803"/>
                </a:cubicBezTo>
                <a:cubicBezTo>
                  <a:pt x="583390" y="138545"/>
                  <a:pt x="524123" y="232472"/>
                  <a:pt x="455596" y="307878"/>
                </a:cubicBezTo>
                <a:cubicBezTo>
                  <a:pt x="387069" y="383284"/>
                  <a:pt x="233346" y="541240"/>
                  <a:pt x="233346" y="541240"/>
                </a:cubicBezTo>
                <a:lnTo>
                  <a:pt x="6334" y="777778"/>
                </a:lnTo>
                <a:cubicBezTo>
                  <a:pt x="-16420" y="801061"/>
                  <a:pt x="24061" y="762167"/>
                  <a:pt x="96821" y="680940"/>
                </a:cubicBezTo>
                <a:cubicBezTo>
                  <a:pt x="169581" y="599713"/>
                  <a:pt x="328596" y="403127"/>
                  <a:pt x="442896" y="290415"/>
                </a:cubicBezTo>
                <a:cubicBezTo>
                  <a:pt x="557196" y="177703"/>
                  <a:pt x="788707" y="43030"/>
                  <a:pt x="822309" y="942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: 図形 1566">
            <a:extLst>
              <a:ext uri="{FF2B5EF4-FFF2-40B4-BE49-F238E27FC236}">
                <a16:creationId xmlns:a16="http://schemas.microsoft.com/office/drawing/2014/main" id="{0A690095-93FA-40DD-9CCF-99F230243727}"/>
              </a:ext>
            </a:extLst>
          </p:cNvPr>
          <p:cNvSpPr/>
          <p:nvPr/>
        </p:nvSpPr>
        <p:spPr>
          <a:xfrm>
            <a:off x="5114923" y="7304506"/>
            <a:ext cx="604268" cy="219317"/>
          </a:xfrm>
          <a:custGeom>
            <a:avLst/>
            <a:gdLst>
              <a:gd name="connsiteX0" fmla="*/ 2 w 604268"/>
              <a:gd name="connsiteY0" fmla="*/ 218657 h 219317"/>
              <a:gd name="connsiteX1" fmla="*/ 268290 w 604268"/>
              <a:gd name="connsiteY1" fmla="*/ 161507 h 219317"/>
              <a:gd name="connsiteX2" fmla="*/ 477840 w 604268"/>
              <a:gd name="connsiteY2" fmla="*/ 24982 h 219317"/>
              <a:gd name="connsiteX3" fmla="*/ 603252 w 604268"/>
              <a:gd name="connsiteY3" fmla="*/ 85307 h 219317"/>
              <a:gd name="connsiteX4" fmla="*/ 531815 w 604268"/>
              <a:gd name="connsiteY4" fmla="*/ 13869 h 219317"/>
              <a:gd name="connsiteX5" fmla="*/ 438152 w 604268"/>
              <a:gd name="connsiteY5" fmla="*/ 10694 h 219317"/>
              <a:gd name="connsiteX6" fmla="*/ 273052 w 604268"/>
              <a:gd name="connsiteY6" fmla="*/ 128169 h 219317"/>
              <a:gd name="connsiteX7" fmla="*/ 2 w 604268"/>
              <a:gd name="connsiteY7" fmla="*/ 218657 h 21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268" h="219317">
                <a:moveTo>
                  <a:pt x="2" y="218657"/>
                </a:moveTo>
                <a:cubicBezTo>
                  <a:pt x="-792" y="224213"/>
                  <a:pt x="188650" y="193786"/>
                  <a:pt x="268290" y="161507"/>
                </a:cubicBezTo>
                <a:cubicBezTo>
                  <a:pt x="347930" y="129228"/>
                  <a:pt x="422013" y="37682"/>
                  <a:pt x="477840" y="24982"/>
                </a:cubicBezTo>
                <a:cubicBezTo>
                  <a:pt x="533667" y="12282"/>
                  <a:pt x="594256" y="87159"/>
                  <a:pt x="603252" y="85307"/>
                </a:cubicBezTo>
                <a:cubicBezTo>
                  <a:pt x="612248" y="83455"/>
                  <a:pt x="559332" y="26304"/>
                  <a:pt x="531815" y="13869"/>
                </a:cubicBezTo>
                <a:cubicBezTo>
                  <a:pt x="504298" y="1433"/>
                  <a:pt x="481279" y="-8356"/>
                  <a:pt x="438152" y="10694"/>
                </a:cubicBezTo>
                <a:cubicBezTo>
                  <a:pt x="395025" y="29744"/>
                  <a:pt x="347400" y="96154"/>
                  <a:pt x="273052" y="128169"/>
                </a:cubicBezTo>
                <a:cubicBezTo>
                  <a:pt x="198704" y="160184"/>
                  <a:pt x="796" y="213101"/>
                  <a:pt x="2" y="21865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: 図形 1567">
            <a:extLst>
              <a:ext uri="{FF2B5EF4-FFF2-40B4-BE49-F238E27FC236}">
                <a16:creationId xmlns:a16="http://schemas.microsoft.com/office/drawing/2014/main" id="{F04D6A5A-1D19-4C40-ADCB-D55EBE5EE039}"/>
              </a:ext>
            </a:extLst>
          </p:cNvPr>
          <p:cNvSpPr/>
          <p:nvPr/>
        </p:nvSpPr>
        <p:spPr>
          <a:xfrm>
            <a:off x="4974822" y="6965770"/>
            <a:ext cx="827701" cy="429263"/>
          </a:xfrm>
          <a:custGeom>
            <a:avLst/>
            <a:gdLst>
              <a:gd name="connsiteX0" fmla="*/ 21041 w 827701"/>
              <a:gd name="connsiteY0" fmla="*/ 9705 h 429263"/>
              <a:gd name="connsiteX1" fmla="*/ 778278 w 827701"/>
              <a:gd name="connsiteY1" fmla="*/ 397055 h 429263"/>
              <a:gd name="connsiteX2" fmla="*/ 729066 w 827701"/>
              <a:gd name="connsiteY2" fmla="*/ 397055 h 429263"/>
              <a:gd name="connsiteX3" fmla="*/ 524278 w 827701"/>
              <a:gd name="connsiteY3" fmla="*/ 309743 h 429263"/>
              <a:gd name="connsiteX4" fmla="*/ 236941 w 827701"/>
              <a:gd name="connsiteY4" fmla="*/ 131943 h 429263"/>
              <a:gd name="connsiteX5" fmla="*/ 21041 w 827701"/>
              <a:gd name="connsiteY5" fmla="*/ 9705 h 42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701" h="429263">
                <a:moveTo>
                  <a:pt x="21041" y="9705"/>
                </a:moveTo>
                <a:cubicBezTo>
                  <a:pt x="111264" y="53890"/>
                  <a:pt x="660274" y="332497"/>
                  <a:pt x="778278" y="397055"/>
                </a:cubicBezTo>
                <a:cubicBezTo>
                  <a:pt x="896282" y="461613"/>
                  <a:pt x="771399" y="411607"/>
                  <a:pt x="729066" y="397055"/>
                </a:cubicBezTo>
                <a:cubicBezTo>
                  <a:pt x="686733" y="382503"/>
                  <a:pt x="606299" y="353928"/>
                  <a:pt x="524278" y="309743"/>
                </a:cubicBezTo>
                <a:cubicBezTo>
                  <a:pt x="442257" y="265558"/>
                  <a:pt x="318962" y="180097"/>
                  <a:pt x="236941" y="131943"/>
                </a:cubicBezTo>
                <a:cubicBezTo>
                  <a:pt x="154920" y="83789"/>
                  <a:pt x="-69182" y="-34480"/>
                  <a:pt x="21041" y="970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: 図形 1568">
            <a:extLst>
              <a:ext uri="{FF2B5EF4-FFF2-40B4-BE49-F238E27FC236}">
                <a16:creationId xmlns:a16="http://schemas.microsoft.com/office/drawing/2014/main" id="{E16ABD2C-15E9-4D99-9095-37789FF216CE}"/>
              </a:ext>
            </a:extLst>
          </p:cNvPr>
          <p:cNvSpPr/>
          <p:nvPr/>
        </p:nvSpPr>
        <p:spPr>
          <a:xfrm>
            <a:off x="5521108" y="7107207"/>
            <a:ext cx="130181" cy="371429"/>
          </a:xfrm>
          <a:custGeom>
            <a:avLst/>
            <a:gdLst>
              <a:gd name="connsiteX0" fmla="*/ 217 w 130181"/>
              <a:gd name="connsiteY0" fmla="*/ 31 h 371429"/>
              <a:gd name="connsiteX1" fmla="*/ 79592 w 130181"/>
              <a:gd name="connsiteY1" fmla="*/ 92106 h 371429"/>
              <a:gd name="connsiteX2" fmla="*/ 128805 w 130181"/>
              <a:gd name="connsiteY2" fmla="*/ 361981 h 371429"/>
              <a:gd name="connsiteX3" fmla="*/ 111342 w 130181"/>
              <a:gd name="connsiteY3" fmla="*/ 288956 h 371429"/>
              <a:gd name="connsiteX4" fmla="*/ 57367 w 130181"/>
              <a:gd name="connsiteY4" fmla="*/ 84168 h 371429"/>
              <a:gd name="connsiteX5" fmla="*/ 217 w 130181"/>
              <a:gd name="connsiteY5" fmla="*/ 31 h 37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81" h="371429">
                <a:moveTo>
                  <a:pt x="217" y="31"/>
                </a:moveTo>
                <a:cubicBezTo>
                  <a:pt x="3921" y="1354"/>
                  <a:pt x="58161" y="31781"/>
                  <a:pt x="79592" y="92106"/>
                </a:cubicBezTo>
                <a:cubicBezTo>
                  <a:pt x="101023" y="152431"/>
                  <a:pt x="123513" y="329173"/>
                  <a:pt x="128805" y="361981"/>
                </a:cubicBezTo>
                <a:cubicBezTo>
                  <a:pt x="134097" y="394789"/>
                  <a:pt x="123248" y="335258"/>
                  <a:pt x="111342" y="288956"/>
                </a:cubicBezTo>
                <a:cubicBezTo>
                  <a:pt x="99436" y="242654"/>
                  <a:pt x="73506" y="128883"/>
                  <a:pt x="57367" y="84168"/>
                </a:cubicBezTo>
                <a:cubicBezTo>
                  <a:pt x="41228" y="39453"/>
                  <a:pt x="-3487" y="-1292"/>
                  <a:pt x="217" y="3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: 図形 1569">
            <a:extLst>
              <a:ext uri="{FF2B5EF4-FFF2-40B4-BE49-F238E27FC236}">
                <a16:creationId xmlns:a16="http://schemas.microsoft.com/office/drawing/2014/main" id="{B689C6A5-DDA9-4FA5-BE6E-CEA6CA01A0C7}"/>
              </a:ext>
            </a:extLst>
          </p:cNvPr>
          <p:cNvSpPr/>
          <p:nvPr/>
        </p:nvSpPr>
        <p:spPr>
          <a:xfrm>
            <a:off x="5546573" y="7110553"/>
            <a:ext cx="161047" cy="307835"/>
          </a:xfrm>
          <a:custGeom>
            <a:avLst/>
            <a:gdLst>
              <a:gd name="connsiteX0" fmla="*/ 158902 w 161047"/>
              <a:gd name="connsiteY0" fmla="*/ 25260 h 307835"/>
              <a:gd name="connsiteX1" fmla="*/ 93815 w 161047"/>
              <a:gd name="connsiteY1" fmla="*/ 79235 h 307835"/>
              <a:gd name="connsiteX2" fmla="*/ 106515 w 161047"/>
              <a:gd name="connsiteY2" fmla="*/ 307835 h 307835"/>
              <a:gd name="connsiteX3" fmla="*/ 62065 w 161047"/>
              <a:gd name="connsiteY3" fmla="*/ 80822 h 307835"/>
              <a:gd name="connsiteX4" fmla="*/ 1740 w 161047"/>
              <a:gd name="connsiteY4" fmla="*/ 1447 h 307835"/>
              <a:gd name="connsiteX5" fmla="*/ 158902 w 161047"/>
              <a:gd name="connsiteY5" fmla="*/ 25260 h 30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047" h="307835">
                <a:moveTo>
                  <a:pt x="158902" y="25260"/>
                </a:moveTo>
                <a:cubicBezTo>
                  <a:pt x="174248" y="38225"/>
                  <a:pt x="102546" y="32139"/>
                  <a:pt x="93815" y="79235"/>
                </a:cubicBezTo>
                <a:cubicBezTo>
                  <a:pt x="85084" y="126331"/>
                  <a:pt x="111807" y="307571"/>
                  <a:pt x="106515" y="307835"/>
                </a:cubicBezTo>
                <a:cubicBezTo>
                  <a:pt x="101223" y="308099"/>
                  <a:pt x="79527" y="131887"/>
                  <a:pt x="62065" y="80822"/>
                </a:cubicBezTo>
                <a:cubicBezTo>
                  <a:pt x="44603" y="29757"/>
                  <a:pt x="-10431" y="8061"/>
                  <a:pt x="1740" y="1447"/>
                </a:cubicBezTo>
                <a:cubicBezTo>
                  <a:pt x="13911" y="-5168"/>
                  <a:pt x="143556" y="12295"/>
                  <a:pt x="158902" y="2526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: 図形 1570">
            <a:extLst>
              <a:ext uri="{FF2B5EF4-FFF2-40B4-BE49-F238E27FC236}">
                <a16:creationId xmlns:a16="http://schemas.microsoft.com/office/drawing/2014/main" id="{BED8153B-8C75-42A0-9A80-51CA9B238581}"/>
              </a:ext>
            </a:extLst>
          </p:cNvPr>
          <p:cNvSpPr/>
          <p:nvPr/>
        </p:nvSpPr>
        <p:spPr>
          <a:xfrm>
            <a:off x="5440239" y="7078429"/>
            <a:ext cx="174826" cy="347396"/>
          </a:xfrm>
          <a:custGeom>
            <a:avLst/>
            <a:gdLst>
              <a:gd name="connsiteX0" fmla="*/ 124 w 174826"/>
              <a:gd name="connsiteY0" fmla="*/ 234 h 347396"/>
              <a:gd name="connsiteX1" fmla="*/ 68386 w 174826"/>
              <a:gd name="connsiteY1" fmla="*/ 93896 h 347396"/>
              <a:gd name="connsiteX2" fmla="*/ 133474 w 174826"/>
              <a:gd name="connsiteY2" fmla="*/ 303446 h 347396"/>
              <a:gd name="connsiteX3" fmla="*/ 146174 w 174826"/>
              <a:gd name="connsiteY3" fmla="*/ 338371 h 347396"/>
              <a:gd name="connsiteX4" fmla="*/ 174749 w 174826"/>
              <a:gd name="connsiteY4" fmla="*/ 182796 h 347396"/>
              <a:gd name="connsiteX5" fmla="*/ 136649 w 174826"/>
              <a:gd name="connsiteY5" fmla="*/ 232009 h 347396"/>
              <a:gd name="connsiteX6" fmla="*/ 85849 w 174826"/>
              <a:gd name="connsiteY6" fmla="*/ 117709 h 347396"/>
              <a:gd name="connsiteX7" fmla="*/ 124 w 174826"/>
              <a:gd name="connsiteY7" fmla="*/ 234 h 34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26" h="347396">
                <a:moveTo>
                  <a:pt x="124" y="234"/>
                </a:moveTo>
                <a:cubicBezTo>
                  <a:pt x="-2786" y="-3735"/>
                  <a:pt x="46161" y="43361"/>
                  <a:pt x="68386" y="93896"/>
                </a:cubicBezTo>
                <a:cubicBezTo>
                  <a:pt x="90611" y="144431"/>
                  <a:pt x="120509" y="262700"/>
                  <a:pt x="133474" y="303446"/>
                </a:cubicBezTo>
                <a:cubicBezTo>
                  <a:pt x="146439" y="344192"/>
                  <a:pt x="139295" y="358479"/>
                  <a:pt x="146174" y="338371"/>
                </a:cubicBezTo>
                <a:cubicBezTo>
                  <a:pt x="153053" y="318263"/>
                  <a:pt x="176337" y="200523"/>
                  <a:pt x="174749" y="182796"/>
                </a:cubicBezTo>
                <a:cubicBezTo>
                  <a:pt x="173161" y="165069"/>
                  <a:pt x="151466" y="242857"/>
                  <a:pt x="136649" y="232009"/>
                </a:cubicBezTo>
                <a:cubicBezTo>
                  <a:pt x="121832" y="221161"/>
                  <a:pt x="101460" y="155809"/>
                  <a:pt x="85849" y="117709"/>
                </a:cubicBezTo>
                <a:cubicBezTo>
                  <a:pt x="70239" y="79609"/>
                  <a:pt x="3034" y="4203"/>
                  <a:pt x="124" y="23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: 図形 1571">
            <a:extLst>
              <a:ext uri="{FF2B5EF4-FFF2-40B4-BE49-F238E27FC236}">
                <a16:creationId xmlns:a16="http://schemas.microsoft.com/office/drawing/2014/main" id="{358B26CD-CA0C-4816-83B2-DDA54C96EEB1}"/>
              </a:ext>
            </a:extLst>
          </p:cNvPr>
          <p:cNvSpPr/>
          <p:nvPr/>
        </p:nvSpPr>
        <p:spPr>
          <a:xfrm>
            <a:off x="5430826" y="7075316"/>
            <a:ext cx="168304" cy="99147"/>
          </a:xfrm>
          <a:custGeom>
            <a:avLst/>
            <a:gdLst>
              <a:gd name="connsiteX0" fmla="*/ 12 w 168304"/>
              <a:gd name="connsiteY0" fmla="*/ 172 h 99147"/>
              <a:gd name="connsiteX1" fmla="*/ 92087 w 168304"/>
              <a:gd name="connsiteY1" fmla="*/ 98597 h 99147"/>
              <a:gd name="connsiteX2" fmla="*/ 168287 w 168304"/>
              <a:gd name="connsiteY2" fmla="*/ 41447 h 99147"/>
              <a:gd name="connsiteX3" fmla="*/ 98437 w 168304"/>
              <a:gd name="connsiteY3" fmla="*/ 73197 h 99147"/>
              <a:gd name="connsiteX4" fmla="*/ 12 w 168304"/>
              <a:gd name="connsiteY4" fmla="*/ 172 h 9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4" h="99147">
                <a:moveTo>
                  <a:pt x="12" y="172"/>
                </a:moveTo>
                <a:cubicBezTo>
                  <a:pt x="-1046" y="4405"/>
                  <a:pt x="64041" y="91718"/>
                  <a:pt x="92087" y="98597"/>
                </a:cubicBezTo>
                <a:cubicBezTo>
                  <a:pt x="120133" y="105476"/>
                  <a:pt x="167229" y="45680"/>
                  <a:pt x="168287" y="41447"/>
                </a:cubicBezTo>
                <a:cubicBezTo>
                  <a:pt x="169345" y="37214"/>
                  <a:pt x="122779" y="75578"/>
                  <a:pt x="98437" y="73197"/>
                </a:cubicBezTo>
                <a:cubicBezTo>
                  <a:pt x="74095" y="70816"/>
                  <a:pt x="1070" y="-4061"/>
                  <a:pt x="12" y="17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: 図形 1572">
            <a:extLst>
              <a:ext uri="{FF2B5EF4-FFF2-40B4-BE49-F238E27FC236}">
                <a16:creationId xmlns:a16="http://schemas.microsoft.com/office/drawing/2014/main" id="{7AC8C055-34DB-4D9C-AD9A-93B531BFEBAB}"/>
              </a:ext>
            </a:extLst>
          </p:cNvPr>
          <p:cNvSpPr/>
          <p:nvPr/>
        </p:nvSpPr>
        <p:spPr>
          <a:xfrm>
            <a:off x="5462263" y="7331075"/>
            <a:ext cx="243126" cy="122834"/>
          </a:xfrm>
          <a:custGeom>
            <a:avLst/>
            <a:gdLst>
              <a:gd name="connsiteX0" fmla="*/ 325 w 243126"/>
              <a:gd name="connsiteY0" fmla="*/ 0 h 122834"/>
              <a:gd name="connsiteX1" fmla="*/ 232100 w 243126"/>
              <a:gd name="connsiteY1" fmla="*/ 109538 h 122834"/>
              <a:gd name="connsiteX2" fmla="*/ 182887 w 243126"/>
              <a:gd name="connsiteY2" fmla="*/ 111125 h 122834"/>
              <a:gd name="connsiteX3" fmla="*/ 325 w 243126"/>
              <a:gd name="connsiteY3" fmla="*/ 0 h 12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26" h="122834">
                <a:moveTo>
                  <a:pt x="325" y="0"/>
                </a:moveTo>
                <a:cubicBezTo>
                  <a:pt x="8527" y="-264"/>
                  <a:pt x="201673" y="91017"/>
                  <a:pt x="232100" y="109538"/>
                </a:cubicBezTo>
                <a:cubicBezTo>
                  <a:pt x="262527" y="128059"/>
                  <a:pt x="224691" y="125942"/>
                  <a:pt x="182887" y="111125"/>
                </a:cubicBezTo>
                <a:cubicBezTo>
                  <a:pt x="141083" y="96308"/>
                  <a:pt x="-7877" y="264"/>
                  <a:pt x="325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: 図形 1573">
            <a:extLst>
              <a:ext uri="{FF2B5EF4-FFF2-40B4-BE49-F238E27FC236}">
                <a16:creationId xmlns:a16="http://schemas.microsoft.com/office/drawing/2014/main" id="{1C672CB6-79C6-4E68-98B1-9534394E8006}"/>
              </a:ext>
            </a:extLst>
          </p:cNvPr>
          <p:cNvSpPr/>
          <p:nvPr/>
        </p:nvSpPr>
        <p:spPr>
          <a:xfrm>
            <a:off x="5467314" y="7276927"/>
            <a:ext cx="69381" cy="268290"/>
          </a:xfrm>
          <a:custGeom>
            <a:avLst/>
            <a:gdLst>
              <a:gd name="connsiteX0" fmla="*/ 36 w 69381"/>
              <a:gd name="connsiteY0" fmla="*/ 173 h 268290"/>
              <a:gd name="connsiteX1" fmla="*/ 65124 w 69381"/>
              <a:gd name="connsiteY1" fmla="*/ 104948 h 268290"/>
              <a:gd name="connsiteX2" fmla="*/ 60361 w 69381"/>
              <a:gd name="connsiteY2" fmla="*/ 263698 h 268290"/>
              <a:gd name="connsiteX3" fmla="*/ 38136 w 69381"/>
              <a:gd name="connsiteY3" fmla="*/ 212898 h 268290"/>
              <a:gd name="connsiteX4" fmla="*/ 3211 w 69381"/>
              <a:gd name="connsiteY4" fmla="*/ 82723 h 268290"/>
              <a:gd name="connsiteX5" fmla="*/ 57186 w 69381"/>
              <a:gd name="connsiteY5" fmla="*/ 224011 h 268290"/>
              <a:gd name="connsiteX6" fmla="*/ 55599 w 69381"/>
              <a:gd name="connsiteY6" fmla="*/ 128761 h 268290"/>
              <a:gd name="connsiteX7" fmla="*/ 36 w 69381"/>
              <a:gd name="connsiteY7" fmla="*/ 173 h 2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81" h="268290">
                <a:moveTo>
                  <a:pt x="36" y="173"/>
                </a:moveTo>
                <a:cubicBezTo>
                  <a:pt x="1624" y="-3796"/>
                  <a:pt x="55070" y="61027"/>
                  <a:pt x="65124" y="104948"/>
                </a:cubicBezTo>
                <a:cubicBezTo>
                  <a:pt x="75178" y="148869"/>
                  <a:pt x="64859" y="245706"/>
                  <a:pt x="60361" y="263698"/>
                </a:cubicBezTo>
                <a:cubicBezTo>
                  <a:pt x="55863" y="281690"/>
                  <a:pt x="47661" y="243060"/>
                  <a:pt x="38136" y="212898"/>
                </a:cubicBezTo>
                <a:cubicBezTo>
                  <a:pt x="28611" y="182736"/>
                  <a:pt x="36" y="80871"/>
                  <a:pt x="3211" y="82723"/>
                </a:cubicBezTo>
                <a:cubicBezTo>
                  <a:pt x="6386" y="84575"/>
                  <a:pt x="48455" y="216338"/>
                  <a:pt x="57186" y="224011"/>
                </a:cubicBezTo>
                <a:cubicBezTo>
                  <a:pt x="65917" y="231684"/>
                  <a:pt x="62214" y="161040"/>
                  <a:pt x="55599" y="128761"/>
                </a:cubicBezTo>
                <a:cubicBezTo>
                  <a:pt x="48985" y="96482"/>
                  <a:pt x="-1552" y="4142"/>
                  <a:pt x="36" y="17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: 図形 1574">
            <a:extLst>
              <a:ext uri="{FF2B5EF4-FFF2-40B4-BE49-F238E27FC236}">
                <a16:creationId xmlns:a16="http://schemas.microsoft.com/office/drawing/2014/main" id="{0A085A24-A0AB-4C81-BC65-6DAF8A26DAE7}"/>
              </a:ext>
            </a:extLst>
          </p:cNvPr>
          <p:cNvSpPr/>
          <p:nvPr/>
        </p:nvSpPr>
        <p:spPr>
          <a:xfrm>
            <a:off x="5401934" y="7394571"/>
            <a:ext cx="342679" cy="61773"/>
          </a:xfrm>
          <a:custGeom>
            <a:avLst/>
            <a:gdLst>
              <a:gd name="connsiteX0" fmla="*/ 329 w 342679"/>
              <a:gd name="connsiteY0" fmla="*/ 4 h 61773"/>
              <a:gd name="connsiteX1" fmla="*/ 279729 w 342679"/>
              <a:gd name="connsiteY1" fmla="*/ 57154 h 61773"/>
              <a:gd name="connsiteX2" fmla="*/ 340054 w 342679"/>
              <a:gd name="connsiteY2" fmla="*/ 50804 h 61773"/>
              <a:gd name="connsiteX3" fmla="*/ 225754 w 342679"/>
              <a:gd name="connsiteY3" fmla="*/ 60329 h 61773"/>
              <a:gd name="connsiteX4" fmla="*/ 329 w 342679"/>
              <a:gd name="connsiteY4" fmla="*/ 4 h 6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79" h="61773">
                <a:moveTo>
                  <a:pt x="329" y="4"/>
                </a:moveTo>
                <a:cubicBezTo>
                  <a:pt x="9325" y="-525"/>
                  <a:pt x="223108" y="48687"/>
                  <a:pt x="279729" y="57154"/>
                </a:cubicBezTo>
                <a:cubicBezTo>
                  <a:pt x="336350" y="65621"/>
                  <a:pt x="349050" y="50275"/>
                  <a:pt x="340054" y="50804"/>
                </a:cubicBezTo>
                <a:cubicBezTo>
                  <a:pt x="331058" y="51333"/>
                  <a:pt x="282640" y="66414"/>
                  <a:pt x="225754" y="60329"/>
                </a:cubicBezTo>
                <a:cubicBezTo>
                  <a:pt x="168869" y="54244"/>
                  <a:pt x="-8667" y="533"/>
                  <a:pt x="329" y="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: 図形 1575">
            <a:extLst>
              <a:ext uri="{FF2B5EF4-FFF2-40B4-BE49-F238E27FC236}">
                <a16:creationId xmlns:a16="http://schemas.microsoft.com/office/drawing/2014/main" id="{1CFC5C75-1287-46EC-803A-0382F0ADFD79}"/>
              </a:ext>
            </a:extLst>
          </p:cNvPr>
          <p:cNvSpPr/>
          <p:nvPr/>
        </p:nvSpPr>
        <p:spPr>
          <a:xfrm>
            <a:off x="5603152" y="7489816"/>
            <a:ext cx="184894" cy="183763"/>
          </a:xfrm>
          <a:custGeom>
            <a:avLst/>
            <a:gdLst>
              <a:gd name="connsiteX0" fmla="*/ 184873 w 184894"/>
              <a:gd name="connsiteY0" fmla="*/ 9 h 183763"/>
              <a:gd name="connsiteX1" fmla="*/ 143598 w 184894"/>
              <a:gd name="connsiteY1" fmla="*/ 165109 h 183763"/>
              <a:gd name="connsiteX2" fmla="*/ 59461 w 184894"/>
              <a:gd name="connsiteY2" fmla="*/ 179397 h 183763"/>
              <a:gd name="connsiteX3" fmla="*/ 2311 w 184894"/>
              <a:gd name="connsiteY3" fmla="*/ 160347 h 183763"/>
              <a:gd name="connsiteX4" fmla="*/ 138836 w 184894"/>
              <a:gd name="connsiteY4" fmla="*/ 157172 h 183763"/>
              <a:gd name="connsiteX5" fmla="*/ 184873 w 184894"/>
              <a:gd name="connsiteY5" fmla="*/ 9 h 18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94" h="183763">
                <a:moveTo>
                  <a:pt x="184873" y="9"/>
                </a:moveTo>
                <a:cubicBezTo>
                  <a:pt x="185667" y="1332"/>
                  <a:pt x="164500" y="135211"/>
                  <a:pt x="143598" y="165109"/>
                </a:cubicBezTo>
                <a:cubicBezTo>
                  <a:pt x="122696" y="195007"/>
                  <a:pt x="83009" y="180191"/>
                  <a:pt x="59461" y="179397"/>
                </a:cubicBezTo>
                <a:cubicBezTo>
                  <a:pt x="35913" y="178603"/>
                  <a:pt x="-10918" y="164051"/>
                  <a:pt x="2311" y="160347"/>
                </a:cubicBezTo>
                <a:cubicBezTo>
                  <a:pt x="15540" y="156643"/>
                  <a:pt x="106822" y="183366"/>
                  <a:pt x="138836" y="157172"/>
                </a:cubicBezTo>
                <a:cubicBezTo>
                  <a:pt x="170850" y="130978"/>
                  <a:pt x="184079" y="-1314"/>
                  <a:pt x="184873" y="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: 図形 1576">
            <a:extLst>
              <a:ext uri="{FF2B5EF4-FFF2-40B4-BE49-F238E27FC236}">
                <a16:creationId xmlns:a16="http://schemas.microsoft.com/office/drawing/2014/main" id="{A17DC16C-AF61-475D-AE2A-3E60251B8381}"/>
              </a:ext>
            </a:extLst>
          </p:cNvPr>
          <p:cNvSpPr/>
          <p:nvPr/>
        </p:nvSpPr>
        <p:spPr>
          <a:xfrm>
            <a:off x="5074828" y="7724764"/>
            <a:ext cx="95976" cy="101628"/>
          </a:xfrm>
          <a:custGeom>
            <a:avLst/>
            <a:gdLst>
              <a:gd name="connsiteX0" fmla="*/ 410 w 95976"/>
              <a:gd name="connsiteY0" fmla="*/ 11 h 101628"/>
              <a:gd name="connsiteX1" fmla="*/ 95660 w 95976"/>
              <a:gd name="connsiteY1" fmla="*/ 58749 h 101628"/>
              <a:gd name="connsiteX2" fmla="*/ 32160 w 95976"/>
              <a:gd name="connsiteY2" fmla="*/ 101611 h 101628"/>
              <a:gd name="connsiteX3" fmla="*/ 59147 w 95976"/>
              <a:gd name="connsiteY3" fmla="*/ 53986 h 101628"/>
              <a:gd name="connsiteX4" fmla="*/ 410 w 95976"/>
              <a:gd name="connsiteY4" fmla="*/ 11 h 10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76" h="101628">
                <a:moveTo>
                  <a:pt x="410" y="11"/>
                </a:moveTo>
                <a:cubicBezTo>
                  <a:pt x="6496" y="805"/>
                  <a:pt x="90368" y="41816"/>
                  <a:pt x="95660" y="58749"/>
                </a:cubicBezTo>
                <a:cubicBezTo>
                  <a:pt x="100952" y="75682"/>
                  <a:pt x="38246" y="102405"/>
                  <a:pt x="32160" y="101611"/>
                </a:cubicBezTo>
                <a:cubicBezTo>
                  <a:pt x="26075" y="100817"/>
                  <a:pt x="60470" y="69332"/>
                  <a:pt x="59147" y="53986"/>
                </a:cubicBezTo>
                <a:cubicBezTo>
                  <a:pt x="57824" y="38640"/>
                  <a:pt x="-5676" y="-783"/>
                  <a:pt x="410" y="1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: 図形 1577">
            <a:extLst>
              <a:ext uri="{FF2B5EF4-FFF2-40B4-BE49-F238E27FC236}">
                <a16:creationId xmlns:a16="http://schemas.microsoft.com/office/drawing/2014/main" id="{9CD92747-5B7C-49EC-9022-5F8904250DC9}"/>
              </a:ext>
            </a:extLst>
          </p:cNvPr>
          <p:cNvSpPr/>
          <p:nvPr/>
        </p:nvSpPr>
        <p:spPr>
          <a:xfrm>
            <a:off x="5081577" y="7784175"/>
            <a:ext cx="229235" cy="96197"/>
          </a:xfrm>
          <a:custGeom>
            <a:avLst/>
            <a:gdLst>
              <a:gd name="connsiteX0" fmla="*/ 11 w 229235"/>
              <a:gd name="connsiteY0" fmla="*/ 18388 h 96197"/>
              <a:gd name="connsiteX1" fmla="*/ 109548 w 229235"/>
              <a:gd name="connsiteY1" fmla="*/ 8863 h 96197"/>
              <a:gd name="connsiteX2" fmla="*/ 207973 w 229235"/>
              <a:gd name="connsiteY2" fmla="*/ 4100 h 96197"/>
              <a:gd name="connsiteX3" fmla="*/ 215911 w 229235"/>
              <a:gd name="connsiteY3" fmla="*/ 72363 h 96197"/>
              <a:gd name="connsiteX4" fmla="*/ 55573 w 229235"/>
              <a:gd name="connsiteY4" fmla="*/ 96175 h 96197"/>
              <a:gd name="connsiteX5" fmla="*/ 185748 w 229235"/>
              <a:gd name="connsiteY5" fmla="*/ 69188 h 96197"/>
              <a:gd name="connsiteX6" fmla="*/ 117486 w 229235"/>
              <a:gd name="connsiteY6" fmla="*/ 23150 h 96197"/>
              <a:gd name="connsiteX7" fmla="*/ 11 w 229235"/>
              <a:gd name="connsiteY7" fmla="*/ 18388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35" h="96197">
                <a:moveTo>
                  <a:pt x="11" y="18388"/>
                </a:moveTo>
                <a:cubicBezTo>
                  <a:pt x="-1312" y="16007"/>
                  <a:pt x="109548" y="8863"/>
                  <a:pt x="109548" y="8863"/>
                </a:cubicBezTo>
                <a:cubicBezTo>
                  <a:pt x="144208" y="6482"/>
                  <a:pt x="190246" y="-6483"/>
                  <a:pt x="207973" y="4100"/>
                </a:cubicBezTo>
                <a:cubicBezTo>
                  <a:pt x="225700" y="14683"/>
                  <a:pt x="241311" y="57017"/>
                  <a:pt x="215911" y="72363"/>
                </a:cubicBezTo>
                <a:cubicBezTo>
                  <a:pt x="190511" y="87709"/>
                  <a:pt x="60600" y="96704"/>
                  <a:pt x="55573" y="96175"/>
                </a:cubicBezTo>
                <a:cubicBezTo>
                  <a:pt x="50546" y="95646"/>
                  <a:pt x="175429" y="81359"/>
                  <a:pt x="185748" y="69188"/>
                </a:cubicBezTo>
                <a:cubicBezTo>
                  <a:pt x="196067" y="57017"/>
                  <a:pt x="144473" y="30558"/>
                  <a:pt x="117486" y="23150"/>
                </a:cubicBezTo>
                <a:cubicBezTo>
                  <a:pt x="90499" y="15742"/>
                  <a:pt x="1334" y="20769"/>
                  <a:pt x="11" y="1838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: 図形 1578">
            <a:extLst>
              <a:ext uri="{FF2B5EF4-FFF2-40B4-BE49-F238E27FC236}">
                <a16:creationId xmlns:a16="http://schemas.microsoft.com/office/drawing/2014/main" id="{9EAC324E-5369-4951-B19D-CA0497318300}"/>
              </a:ext>
            </a:extLst>
          </p:cNvPr>
          <p:cNvSpPr/>
          <p:nvPr/>
        </p:nvSpPr>
        <p:spPr>
          <a:xfrm>
            <a:off x="5169054" y="8018448"/>
            <a:ext cx="104655" cy="365155"/>
          </a:xfrm>
          <a:custGeom>
            <a:avLst/>
            <a:gdLst>
              <a:gd name="connsiteX0" fmla="*/ 104621 w 104655"/>
              <a:gd name="connsiteY0" fmla="*/ 15 h 365155"/>
              <a:gd name="connsiteX1" fmla="*/ 17309 w 104655"/>
              <a:gd name="connsiteY1" fmla="*/ 177815 h 365155"/>
              <a:gd name="connsiteX2" fmla="*/ 6196 w 104655"/>
              <a:gd name="connsiteY2" fmla="*/ 365140 h 365155"/>
              <a:gd name="connsiteX3" fmla="*/ 6196 w 104655"/>
              <a:gd name="connsiteY3" fmla="*/ 187340 h 365155"/>
              <a:gd name="connsiteX4" fmla="*/ 104621 w 104655"/>
              <a:gd name="connsiteY4" fmla="*/ 15 h 36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55" h="365155">
                <a:moveTo>
                  <a:pt x="104621" y="15"/>
                </a:moveTo>
                <a:cubicBezTo>
                  <a:pt x="106473" y="-1572"/>
                  <a:pt x="33713" y="116961"/>
                  <a:pt x="17309" y="177815"/>
                </a:cubicBezTo>
                <a:cubicBezTo>
                  <a:pt x="905" y="238669"/>
                  <a:pt x="8048" y="363553"/>
                  <a:pt x="6196" y="365140"/>
                </a:cubicBezTo>
                <a:cubicBezTo>
                  <a:pt x="4344" y="366727"/>
                  <a:pt x="-6769" y="242638"/>
                  <a:pt x="6196" y="187340"/>
                </a:cubicBezTo>
                <a:cubicBezTo>
                  <a:pt x="19161" y="132042"/>
                  <a:pt x="102769" y="1602"/>
                  <a:pt x="104621" y="1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: 図形 1579">
            <a:extLst>
              <a:ext uri="{FF2B5EF4-FFF2-40B4-BE49-F238E27FC236}">
                <a16:creationId xmlns:a16="http://schemas.microsoft.com/office/drawing/2014/main" id="{2EE2D0B4-57E6-493A-A7B3-1D196FD34B08}"/>
              </a:ext>
            </a:extLst>
          </p:cNvPr>
          <p:cNvSpPr/>
          <p:nvPr/>
        </p:nvSpPr>
        <p:spPr>
          <a:xfrm>
            <a:off x="5151265" y="7991429"/>
            <a:ext cx="26415" cy="413319"/>
          </a:xfrm>
          <a:custGeom>
            <a:avLst/>
            <a:gdLst>
              <a:gd name="connsiteX0" fmla="*/ 173 w 26415"/>
              <a:gd name="connsiteY0" fmla="*/ 46 h 413319"/>
              <a:gd name="connsiteX1" fmla="*/ 25573 w 26415"/>
              <a:gd name="connsiteY1" fmla="*/ 152446 h 413319"/>
              <a:gd name="connsiteX2" fmla="*/ 19223 w 26415"/>
              <a:gd name="connsiteY2" fmla="*/ 261984 h 413319"/>
              <a:gd name="connsiteX3" fmla="*/ 8110 w 26415"/>
              <a:gd name="connsiteY3" fmla="*/ 412796 h 413319"/>
              <a:gd name="connsiteX4" fmla="*/ 11285 w 26415"/>
              <a:gd name="connsiteY4" fmla="*/ 306434 h 413319"/>
              <a:gd name="connsiteX5" fmla="*/ 14460 w 26415"/>
              <a:gd name="connsiteY5" fmla="*/ 168321 h 413319"/>
              <a:gd name="connsiteX6" fmla="*/ 173 w 26415"/>
              <a:gd name="connsiteY6" fmla="*/ 46 h 41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15" h="413319">
                <a:moveTo>
                  <a:pt x="173" y="46"/>
                </a:moveTo>
                <a:cubicBezTo>
                  <a:pt x="2025" y="-2600"/>
                  <a:pt x="22398" y="108790"/>
                  <a:pt x="25573" y="152446"/>
                </a:cubicBezTo>
                <a:cubicBezTo>
                  <a:pt x="28748" y="196102"/>
                  <a:pt x="22133" y="218592"/>
                  <a:pt x="19223" y="261984"/>
                </a:cubicBezTo>
                <a:cubicBezTo>
                  <a:pt x="16313" y="305376"/>
                  <a:pt x="9433" y="405388"/>
                  <a:pt x="8110" y="412796"/>
                </a:cubicBezTo>
                <a:cubicBezTo>
                  <a:pt x="6787" y="420204"/>
                  <a:pt x="10227" y="347180"/>
                  <a:pt x="11285" y="306434"/>
                </a:cubicBezTo>
                <a:cubicBezTo>
                  <a:pt x="12343" y="265688"/>
                  <a:pt x="17106" y="217534"/>
                  <a:pt x="14460" y="168321"/>
                </a:cubicBezTo>
                <a:cubicBezTo>
                  <a:pt x="11814" y="119109"/>
                  <a:pt x="-1679" y="2692"/>
                  <a:pt x="173" y="4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: 図形 1580">
            <a:extLst>
              <a:ext uri="{FF2B5EF4-FFF2-40B4-BE49-F238E27FC236}">
                <a16:creationId xmlns:a16="http://schemas.microsoft.com/office/drawing/2014/main" id="{B598DC7D-DF71-4961-B8F0-954F563D2395}"/>
              </a:ext>
            </a:extLst>
          </p:cNvPr>
          <p:cNvSpPr/>
          <p:nvPr/>
        </p:nvSpPr>
        <p:spPr>
          <a:xfrm>
            <a:off x="5114552" y="8026323"/>
            <a:ext cx="29005" cy="365302"/>
          </a:xfrm>
          <a:custGeom>
            <a:avLst/>
            <a:gdLst>
              <a:gd name="connsiteX0" fmla="*/ 373 w 29005"/>
              <a:gd name="connsiteY0" fmla="*/ 77 h 365302"/>
              <a:gd name="connsiteX1" fmla="*/ 13073 w 29005"/>
              <a:gd name="connsiteY1" fmla="*/ 208040 h 365302"/>
              <a:gd name="connsiteX2" fmla="*/ 19423 w 29005"/>
              <a:gd name="connsiteY2" fmla="*/ 365202 h 365302"/>
              <a:gd name="connsiteX3" fmla="*/ 28948 w 29005"/>
              <a:gd name="connsiteY3" fmla="*/ 185815 h 365302"/>
              <a:gd name="connsiteX4" fmla="*/ 373 w 29005"/>
              <a:gd name="connsiteY4" fmla="*/ 77 h 3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5" h="365302">
                <a:moveTo>
                  <a:pt x="373" y="77"/>
                </a:moveTo>
                <a:cubicBezTo>
                  <a:pt x="-2273" y="3781"/>
                  <a:pt x="9898" y="147186"/>
                  <a:pt x="13073" y="208040"/>
                </a:cubicBezTo>
                <a:cubicBezTo>
                  <a:pt x="16248" y="268894"/>
                  <a:pt x="16777" y="368906"/>
                  <a:pt x="19423" y="365202"/>
                </a:cubicBezTo>
                <a:cubicBezTo>
                  <a:pt x="22069" y="361498"/>
                  <a:pt x="29742" y="244817"/>
                  <a:pt x="28948" y="185815"/>
                </a:cubicBezTo>
                <a:cubicBezTo>
                  <a:pt x="28154" y="126813"/>
                  <a:pt x="3019" y="-3627"/>
                  <a:pt x="373" y="7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: 図形 1581">
            <a:extLst>
              <a:ext uri="{FF2B5EF4-FFF2-40B4-BE49-F238E27FC236}">
                <a16:creationId xmlns:a16="http://schemas.microsoft.com/office/drawing/2014/main" id="{C443361B-4024-4D26-BCD5-711474634E8C}"/>
              </a:ext>
            </a:extLst>
          </p:cNvPr>
          <p:cNvSpPr/>
          <p:nvPr/>
        </p:nvSpPr>
        <p:spPr>
          <a:xfrm>
            <a:off x="5141882" y="7800956"/>
            <a:ext cx="71722" cy="165151"/>
          </a:xfrm>
          <a:custGeom>
            <a:avLst/>
            <a:gdLst>
              <a:gd name="connsiteX0" fmla="*/ 71468 w 71722"/>
              <a:gd name="connsiteY0" fmla="*/ 19 h 165151"/>
              <a:gd name="connsiteX1" fmla="*/ 57181 w 71722"/>
              <a:gd name="connsiteY1" fmla="*/ 100032 h 165151"/>
              <a:gd name="connsiteX2" fmla="*/ 31 w 71722"/>
              <a:gd name="connsiteY2" fmla="*/ 165119 h 165151"/>
              <a:gd name="connsiteX3" fmla="*/ 49243 w 71722"/>
              <a:gd name="connsiteY3" fmla="*/ 92094 h 165151"/>
              <a:gd name="connsiteX4" fmla="*/ 71468 w 71722"/>
              <a:gd name="connsiteY4" fmla="*/ 19 h 16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22" h="165151">
                <a:moveTo>
                  <a:pt x="71468" y="19"/>
                </a:moveTo>
                <a:cubicBezTo>
                  <a:pt x="72791" y="1342"/>
                  <a:pt x="69087" y="72515"/>
                  <a:pt x="57181" y="100032"/>
                </a:cubicBezTo>
                <a:cubicBezTo>
                  <a:pt x="45275" y="127549"/>
                  <a:pt x="1354" y="166442"/>
                  <a:pt x="31" y="165119"/>
                </a:cubicBezTo>
                <a:cubicBezTo>
                  <a:pt x="-1292" y="163796"/>
                  <a:pt x="39189" y="117494"/>
                  <a:pt x="49243" y="92094"/>
                </a:cubicBezTo>
                <a:cubicBezTo>
                  <a:pt x="59297" y="66694"/>
                  <a:pt x="70145" y="-1304"/>
                  <a:pt x="71468" y="1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: 図形 1582">
            <a:extLst>
              <a:ext uri="{FF2B5EF4-FFF2-40B4-BE49-F238E27FC236}">
                <a16:creationId xmlns:a16="http://schemas.microsoft.com/office/drawing/2014/main" id="{166E0EA0-FF77-4338-B758-BFD9A87628B6}"/>
              </a:ext>
            </a:extLst>
          </p:cNvPr>
          <p:cNvSpPr/>
          <p:nvPr/>
        </p:nvSpPr>
        <p:spPr>
          <a:xfrm>
            <a:off x="5110390" y="7809585"/>
            <a:ext cx="69675" cy="237755"/>
          </a:xfrm>
          <a:custGeom>
            <a:avLst/>
            <a:gdLst>
              <a:gd name="connsiteX0" fmla="*/ 69623 w 69675"/>
              <a:gd name="connsiteY0" fmla="*/ 915 h 237755"/>
              <a:gd name="connsiteX1" fmla="*/ 14060 w 69675"/>
              <a:gd name="connsiteY1" fmla="*/ 100928 h 237755"/>
              <a:gd name="connsiteX2" fmla="*/ 10885 w 69675"/>
              <a:gd name="connsiteY2" fmla="*/ 237453 h 237755"/>
              <a:gd name="connsiteX3" fmla="*/ 2948 w 69675"/>
              <a:gd name="connsiteY3" fmla="*/ 61240 h 237755"/>
              <a:gd name="connsiteX4" fmla="*/ 69623 w 69675"/>
              <a:gd name="connsiteY4" fmla="*/ 915 h 2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75" h="237755">
                <a:moveTo>
                  <a:pt x="69623" y="915"/>
                </a:moveTo>
                <a:cubicBezTo>
                  <a:pt x="71475" y="7530"/>
                  <a:pt x="23850" y="61505"/>
                  <a:pt x="14060" y="100928"/>
                </a:cubicBezTo>
                <a:cubicBezTo>
                  <a:pt x="4270" y="140351"/>
                  <a:pt x="12737" y="244068"/>
                  <a:pt x="10885" y="237453"/>
                </a:cubicBezTo>
                <a:cubicBezTo>
                  <a:pt x="9033" y="230838"/>
                  <a:pt x="-6312" y="98017"/>
                  <a:pt x="2948" y="61240"/>
                </a:cubicBezTo>
                <a:cubicBezTo>
                  <a:pt x="12208" y="24463"/>
                  <a:pt x="67771" y="-5700"/>
                  <a:pt x="69623" y="91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: 図形 1583">
            <a:extLst>
              <a:ext uri="{FF2B5EF4-FFF2-40B4-BE49-F238E27FC236}">
                <a16:creationId xmlns:a16="http://schemas.microsoft.com/office/drawing/2014/main" id="{C255C6AC-FBE2-4077-8A41-4E1A70E7BC76}"/>
              </a:ext>
            </a:extLst>
          </p:cNvPr>
          <p:cNvSpPr/>
          <p:nvPr/>
        </p:nvSpPr>
        <p:spPr>
          <a:xfrm>
            <a:off x="5130782" y="7843813"/>
            <a:ext cx="285978" cy="276458"/>
          </a:xfrm>
          <a:custGeom>
            <a:avLst/>
            <a:gdLst>
              <a:gd name="connsiteX0" fmla="*/ 285768 w 285978"/>
              <a:gd name="connsiteY0" fmla="*/ 25 h 276458"/>
              <a:gd name="connsiteX1" fmla="*/ 204806 w 285978"/>
              <a:gd name="connsiteY1" fmla="*/ 215925 h 276458"/>
              <a:gd name="connsiteX2" fmla="*/ 139718 w 285978"/>
              <a:gd name="connsiteY2" fmla="*/ 273075 h 276458"/>
              <a:gd name="connsiteX3" fmla="*/ 18 w 285978"/>
              <a:gd name="connsiteY3" fmla="*/ 268312 h 276458"/>
              <a:gd name="connsiteX4" fmla="*/ 130193 w 285978"/>
              <a:gd name="connsiteY4" fmla="*/ 255612 h 276458"/>
              <a:gd name="connsiteX5" fmla="*/ 179406 w 285978"/>
              <a:gd name="connsiteY5" fmla="*/ 201637 h 276458"/>
              <a:gd name="connsiteX6" fmla="*/ 285768 w 285978"/>
              <a:gd name="connsiteY6" fmla="*/ 25 h 2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978" h="276458">
                <a:moveTo>
                  <a:pt x="285768" y="25"/>
                </a:moveTo>
                <a:cubicBezTo>
                  <a:pt x="290001" y="2406"/>
                  <a:pt x="229148" y="170417"/>
                  <a:pt x="204806" y="215925"/>
                </a:cubicBezTo>
                <a:cubicBezTo>
                  <a:pt x="180464" y="261433"/>
                  <a:pt x="173849" y="264344"/>
                  <a:pt x="139718" y="273075"/>
                </a:cubicBezTo>
                <a:cubicBezTo>
                  <a:pt x="105587" y="281806"/>
                  <a:pt x="1605" y="271222"/>
                  <a:pt x="18" y="268312"/>
                </a:cubicBezTo>
                <a:cubicBezTo>
                  <a:pt x="-1569" y="265402"/>
                  <a:pt x="100295" y="266725"/>
                  <a:pt x="130193" y="255612"/>
                </a:cubicBezTo>
                <a:cubicBezTo>
                  <a:pt x="160091" y="244500"/>
                  <a:pt x="153741" y="239208"/>
                  <a:pt x="179406" y="201637"/>
                </a:cubicBezTo>
                <a:cubicBezTo>
                  <a:pt x="205071" y="164066"/>
                  <a:pt x="281535" y="-2356"/>
                  <a:pt x="285768" y="2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: 図形 1584">
            <a:extLst>
              <a:ext uri="{FF2B5EF4-FFF2-40B4-BE49-F238E27FC236}">
                <a16:creationId xmlns:a16="http://schemas.microsoft.com/office/drawing/2014/main" id="{BF2A6864-3787-436D-931F-42B3742C6F2C}"/>
              </a:ext>
            </a:extLst>
          </p:cNvPr>
          <p:cNvSpPr/>
          <p:nvPr/>
        </p:nvSpPr>
        <p:spPr>
          <a:xfrm>
            <a:off x="5169646" y="7921224"/>
            <a:ext cx="976703" cy="280111"/>
          </a:xfrm>
          <a:custGeom>
            <a:avLst/>
            <a:gdLst>
              <a:gd name="connsiteX0" fmla="*/ 842 w 976703"/>
              <a:gd name="connsiteY0" fmla="*/ 401 h 280111"/>
              <a:gd name="connsiteX1" fmla="*/ 920004 w 976703"/>
              <a:gd name="connsiteY1" fmla="*/ 263926 h 280111"/>
              <a:gd name="connsiteX2" fmla="*/ 864442 w 976703"/>
              <a:gd name="connsiteY2" fmla="*/ 246464 h 280111"/>
              <a:gd name="connsiteX3" fmla="*/ 756492 w 976703"/>
              <a:gd name="connsiteY3" fmla="*/ 205189 h 280111"/>
              <a:gd name="connsiteX4" fmla="*/ 842 w 976703"/>
              <a:gd name="connsiteY4" fmla="*/ 401 h 2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703" h="280111">
                <a:moveTo>
                  <a:pt x="842" y="401"/>
                </a:moveTo>
                <a:cubicBezTo>
                  <a:pt x="28094" y="10190"/>
                  <a:pt x="776071" y="222916"/>
                  <a:pt x="920004" y="263926"/>
                </a:cubicBezTo>
                <a:cubicBezTo>
                  <a:pt x="1063937" y="304936"/>
                  <a:pt x="891694" y="256253"/>
                  <a:pt x="864442" y="246464"/>
                </a:cubicBezTo>
                <a:cubicBezTo>
                  <a:pt x="837190" y="236675"/>
                  <a:pt x="897250" y="247522"/>
                  <a:pt x="756492" y="205189"/>
                </a:cubicBezTo>
                <a:cubicBezTo>
                  <a:pt x="615734" y="162856"/>
                  <a:pt x="-26410" y="-9388"/>
                  <a:pt x="842" y="40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: 図形 1585">
            <a:extLst>
              <a:ext uri="{FF2B5EF4-FFF2-40B4-BE49-F238E27FC236}">
                <a16:creationId xmlns:a16="http://schemas.microsoft.com/office/drawing/2014/main" id="{7F2F09B6-1C5B-4C1F-A04B-069260B3B385}"/>
              </a:ext>
            </a:extLst>
          </p:cNvPr>
          <p:cNvSpPr/>
          <p:nvPr/>
        </p:nvSpPr>
        <p:spPr>
          <a:xfrm>
            <a:off x="5415154" y="7843439"/>
            <a:ext cx="61935" cy="224504"/>
          </a:xfrm>
          <a:custGeom>
            <a:avLst/>
            <a:gdLst>
              <a:gd name="connsiteX0" fmla="*/ 22034 w 61935"/>
              <a:gd name="connsiteY0" fmla="*/ 399 h 224504"/>
              <a:gd name="connsiteX1" fmla="*/ 25209 w 61935"/>
              <a:gd name="connsiteY1" fmla="*/ 125811 h 224504"/>
              <a:gd name="connsiteX2" fmla="*/ 61721 w 61935"/>
              <a:gd name="connsiteY2" fmla="*/ 224236 h 224504"/>
              <a:gd name="connsiteX3" fmla="*/ 6159 w 61935"/>
              <a:gd name="connsiteY3" fmla="*/ 152799 h 224504"/>
              <a:gd name="connsiteX4" fmla="*/ 2984 w 61935"/>
              <a:gd name="connsiteY4" fmla="*/ 87711 h 224504"/>
              <a:gd name="connsiteX5" fmla="*/ 22034 w 61935"/>
              <a:gd name="connsiteY5" fmla="*/ 399 h 22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35" h="224504">
                <a:moveTo>
                  <a:pt x="22034" y="399"/>
                </a:moveTo>
                <a:cubicBezTo>
                  <a:pt x="25738" y="6749"/>
                  <a:pt x="18594" y="88505"/>
                  <a:pt x="25209" y="125811"/>
                </a:cubicBezTo>
                <a:cubicBezTo>
                  <a:pt x="31824" y="163117"/>
                  <a:pt x="64896" y="219738"/>
                  <a:pt x="61721" y="224236"/>
                </a:cubicBezTo>
                <a:cubicBezTo>
                  <a:pt x="58546" y="228734"/>
                  <a:pt x="15948" y="175553"/>
                  <a:pt x="6159" y="152799"/>
                </a:cubicBezTo>
                <a:cubicBezTo>
                  <a:pt x="-3630" y="130045"/>
                  <a:pt x="603" y="110201"/>
                  <a:pt x="2984" y="87711"/>
                </a:cubicBezTo>
                <a:cubicBezTo>
                  <a:pt x="5365" y="65221"/>
                  <a:pt x="18330" y="-5951"/>
                  <a:pt x="22034" y="39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: 図形 1586">
            <a:extLst>
              <a:ext uri="{FF2B5EF4-FFF2-40B4-BE49-F238E27FC236}">
                <a16:creationId xmlns:a16="http://schemas.microsoft.com/office/drawing/2014/main" id="{1EBD6AE4-FCBC-44FF-90AF-C9FE1A81E55A}"/>
              </a:ext>
            </a:extLst>
          </p:cNvPr>
          <p:cNvSpPr/>
          <p:nvPr/>
        </p:nvSpPr>
        <p:spPr>
          <a:xfrm>
            <a:off x="5143063" y="8119889"/>
            <a:ext cx="390994" cy="465775"/>
          </a:xfrm>
          <a:custGeom>
            <a:avLst/>
            <a:gdLst>
              <a:gd name="connsiteX0" fmla="*/ 390962 w 390994"/>
              <a:gd name="connsiteY0" fmla="*/ 174 h 465775"/>
              <a:gd name="connsiteX1" fmla="*/ 224275 w 390994"/>
              <a:gd name="connsiteY1" fmla="*/ 333549 h 465775"/>
              <a:gd name="connsiteX2" fmla="*/ 148075 w 390994"/>
              <a:gd name="connsiteY2" fmla="*/ 428799 h 465775"/>
              <a:gd name="connsiteX3" fmla="*/ 41712 w 390994"/>
              <a:gd name="connsiteY3" fmla="*/ 460549 h 465775"/>
              <a:gd name="connsiteX4" fmla="*/ 5200 w 390994"/>
              <a:gd name="connsiteY4" fmla="*/ 460549 h 465775"/>
              <a:gd name="connsiteX5" fmla="*/ 146487 w 390994"/>
              <a:gd name="connsiteY5" fmla="*/ 409749 h 465775"/>
              <a:gd name="connsiteX6" fmla="*/ 209987 w 390994"/>
              <a:gd name="connsiteY6" fmla="*/ 289099 h 465775"/>
              <a:gd name="connsiteX7" fmla="*/ 390962 w 390994"/>
              <a:gd name="connsiteY7" fmla="*/ 174 h 46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994" h="465775">
                <a:moveTo>
                  <a:pt x="390962" y="174"/>
                </a:moveTo>
                <a:cubicBezTo>
                  <a:pt x="393343" y="7582"/>
                  <a:pt x="264756" y="262112"/>
                  <a:pt x="224275" y="333549"/>
                </a:cubicBezTo>
                <a:cubicBezTo>
                  <a:pt x="183794" y="404986"/>
                  <a:pt x="178502" y="407632"/>
                  <a:pt x="148075" y="428799"/>
                </a:cubicBezTo>
                <a:cubicBezTo>
                  <a:pt x="117648" y="449966"/>
                  <a:pt x="65525" y="455257"/>
                  <a:pt x="41712" y="460549"/>
                </a:cubicBezTo>
                <a:cubicBezTo>
                  <a:pt x="17899" y="465841"/>
                  <a:pt x="-12262" y="469016"/>
                  <a:pt x="5200" y="460549"/>
                </a:cubicBezTo>
                <a:cubicBezTo>
                  <a:pt x="22662" y="452082"/>
                  <a:pt x="112356" y="438324"/>
                  <a:pt x="146487" y="409749"/>
                </a:cubicBezTo>
                <a:cubicBezTo>
                  <a:pt x="180618" y="381174"/>
                  <a:pt x="171622" y="354451"/>
                  <a:pt x="209987" y="289099"/>
                </a:cubicBezTo>
                <a:cubicBezTo>
                  <a:pt x="248352" y="223747"/>
                  <a:pt x="388581" y="-7234"/>
                  <a:pt x="390962" y="17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: 図形 1587">
            <a:extLst>
              <a:ext uri="{FF2B5EF4-FFF2-40B4-BE49-F238E27FC236}">
                <a16:creationId xmlns:a16="http://schemas.microsoft.com/office/drawing/2014/main" id="{B18DEE96-F0F4-405F-BBD1-0592B4EE91BB}"/>
              </a:ext>
            </a:extLst>
          </p:cNvPr>
          <p:cNvSpPr/>
          <p:nvPr/>
        </p:nvSpPr>
        <p:spPr>
          <a:xfrm>
            <a:off x="5146455" y="8157681"/>
            <a:ext cx="339947" cy="407591"/>
          </a:xfrm>
          <a:custGeom>
            <a:avLst/>
            <a:gdLst>
              <a:gd name="connsiteX0" fmla="*/ 339945 w 339947"/>
              <a:gd name="connsiteY0" fmla="*/ 482 h 407591"/>
              <a:gd name="connsiteX1" fmla="*/ 214533 w 339947"/>
              <a:gd name="connsiteY1" fmla="*/ 208444 h 407591"/>
              <a:gd name="connsiteX2" fmla="*/ 112933 w 339947"/>
              <a:gd name="connsiteY2" fmla="*/ 313219 h 407591"/>
              <a:gd name="connsiteX3" fmla="*/ 65308 w 339947"/>
              <a:gd name="connsiteY3" fmla="*/ 343382 h 407591"/>
              <a:gd name="connsiteX4" fmla="*/ 220 w 339947"/>
              <a:gd name="connsiteY4" fmla="*/ 325919 h 407591"/>
              <a:gd name="connsiteX5" fmla="*/ 51020 w 339947"/>
              <a:gd name="connsiteY5" fmla="*/ 406882 h 407591"/>
              <a:gd name="connsiteX6" fmla="*/ 217708 w 339947"/>
              <a:gd name="connsiteY6" fmla="*/ 271944 h 407591"/>
              <a:gd name="connsiteX7" fmla="*/ 339945 w 339947"/>
              <a:gd name="connsiteY7" fmla="*/ 482 h 40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947" h="407591">
                <a:moveTo>
                  <a:pt x="339945" y="482"/>
                </a:moveTo>
                <a:cubicBezTo>
                  <a:pt x="339416" y="-10101"/>
                  <a:pt x="252368" y="156321"/>
                  <a:pt x="214533" y="208444"/>
                </a:cubicBezTo>
                <a:cubicBezTo>
                  <a:pt x="176698" y="260567"/>
                  <a:pt x="137804" y="290729"/>
                  <a:pt x="112933" y="313219"/>
                </a:cubicBezTo>
                <a:cubicBezTo>
                  <a:pt x="88062" y="335709"/>
                  <a:pt x="84093" y="341265"/>
                  <a:pt x="65308" y="343382"/>
                </a:cubicBezTo>
                <a:cubicBezTo>
                  <a:pt x="46523" y="345499"/>
                  <a:pt x="2601" y="315336"/>
                  <a:pt x="220" y="325919"/>
                </a:cubicBezTo>
                <a:cubicBezTo>
                  <a:pt x="-2161" y="336502"/>
                  <a:pt x="14772" y="415878"/>
                  <a:pt x="51020" y="406882"/>
                </a:cubicBezTo>
                <a:cubicBezTo>
                  <a:pt x="87268" y="397886"/>
                  <a:pt x="167437" y="337561"/>
                  <a:pt x="217708" y="271944"/>
                </a:cubicBezTo>
                <a:cubicBezTo>
                  <a:pt x="267979" y="206327"/>
                  <a:pt x="340474" y="11065"/>
                  <a:pt x="339945" y="48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: 図形 1588">
            <a:extLst>
              <a:ext uri="{FF2B5EF4-FFF2-40B4-BE49-F238E27FC236}">
                <a16:creationId xmlns:a16="http://schemas.microsoft.com/office/drawing/2014/main" id="{A86C5B86-D0CB-47A6-A3A5-938E3540B9A3}"/>
              </a:ext>
            </a:extLst>
          </p:cNvPr>
          <p:cNvSpPr/>
          <p:nvPr/>
        </p:nvSpPr>
        <p:spPr>
          <a:xfrm>
            <a:off x="5193999" y="8188552"/>
            <a:ext cx="263711" cy="322849"/>
          </a:xfrm>
          <a:custGeom>
            <a:avLst/>
            <a:gdLst>
              <a:gd name="connsiteX0" fmla="*/ 262239 w 263711"/>
              <a:gd name="connsiteY0" fmla="*/ 2948 h 322849"/>
              <a:gd name="connsiteX1" fmla="*/ 5064 w 263711"/>
              <a:gd name="connsiteY1" fmla="*/ 318861 h 322849"/>
              <a:gd name="connsiteX2" fmla="*/ 105076 w 263711"/>
              <a:gd name="connsiteY2" fmla="*/ 169636 h 322849"/>
              <a:gd name="connsiteX3" fmla="*/ 262239 w 263711"/>
              <a:gd name="connsiteY3" fmla="*/ 2948 h 32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711" h="322849">
                <a:moveTo>
                  <a:pt x="262239" y="2948"/>
                </a:moveTo>
                <a:cubicBezTo>
                  <a:pt x="245570" y="27819"/>
                  <a:pt x="31258" y="291080"/>
                  <a:pt x="5064" y="318861"/>
                </a:cubicBezTo>
                <a:cubicBezTo>
                  <a:pt x="-21130" y="346642"/>
                  <a:pt x="60626" y="222023"/>
                  <a:pt x="105076" y="169636"/>
                </a:cubicBezTo>
                <a:cubicBezTo>
                  <a:pt x="149526" y="117249"/>
                  <a:pt x="278908" y="-21923"/>
                  <a:pt x="262239" y="294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: 図形 1589">
            <a:extLst>
              <a:ext uri="{FF2B5EF4-FFF2-40B4-BE49-F238E27FC236}">
                <a16:creationId xmlns:a16="http://schemas.microsoft.com/office/drawing/2014/main" id="{6396EE61-4485-459A-864F-0DB658D28A81}"/>
              </a:ext>
            </a:extLst>
          </p:cNvPr>
          <p:cNvSpPr/>
          <p:nvPr/>
        </p:nvSpPr>
        <p:spPr>
          <a:xfrm>
            <a:off x="5342555" y="7860444"/>
            <a:ext cx="77633" cy="334713"/>
          </a:xfrm>
          <a:custGeom>
            <a:avLst/>
            <a:gdLst>
              <a:gd name="connsiteX0" fmla="*/ 77170 w 77633"/>
              <a:gd name="connsiteY0" fmla="*/ 856 h 334713"/>
              <a:gd name="connsiteX1" fmla="*/ 26370 w 77633"/>
              <a:gd name="connsiteY1" fmla="*/ 218344 h 334713"/>
              <a:gd name="connsiteX2" fmla="*/ 4145 w 77633"/>
              <a:gd name="connsiteY2" fmla="*/ 272319 h 334713"/>
              <a:gd name="connsiteX3" fmla="*/ 5733 w 77633"/>
              <a:gd name="connsiteY3" fmla="*/ 334231 h 334713"/>
              <a:gd name="connsiteX4" fmla="*/ 2558 w 77633"/>
              <a:gd name="connsiteY4" fmla="*/ 237394 h 334713"/>
              <a:gd name="connsiteX5" fmla="*/ 48595 w 77633"/>
              <a:gd name="connsiteY5" fmla="*/ 145319 h 334713"/>
              <a:gd name="connsiteX6" fmla="*/ 77170 w 77633"/>
              <a:gd name="connsiteY6" fmla="*/ 856 h 33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33" h="334713">
                <a:moveTo>
                  <a:pt x="77170" y="856"/>
                </a:moveTo>
                <a:cubicBezTo>
                  <a:pt x="73466" y="13027"/>
                  <a:pt x="38541" y="173100"/>
                  <a:pt x="26370" y="218344"/>
                </a:cubicBezTo>
                <a:cubicBezTo>
                  <a:pt x="14199" y="263588"/>
                  <a:pt x="7585" y="253004"/>
                  <a:pt x="4145" y="272319"/>
                </a:cubicBezTo>
                <a:cubicBezTo>
                  <a:pt x="705" y="291634"/>
                  <a:pt x="5997" y="340052"/>
                  <a:pt x="5733" y="334231"/>
                </a:cubicBezTo>
                <a:cubicBezTo>
                  <a:pt x="5469" y="328410"/>
                  <a:pt x="-4586" y="268879"/>
                  <a:pt x="2558" y="237394"/>
                </a:cubicBezTo>
                <a:cubicBezTo>
                  <a:pt x="9702" y="205909"/>
                  <a:pt x="35631" y="181038"/>
                  <a:pt x="48595" y="145319"/>
                </a:cubicBezTo>
                <a:cubicBezTo>
                  <a:pt x="61559" y="109600"/>
                  <a:pt x="80874" y="-11315"/>
                  <a:pt x="77170" y="85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: 図形 1590">
            <a:extLst>
              <a:ext uri="{FF2B5EF4-FFF2-40B4-BE49-F238E27FC236}">
                <a16:creationId xmlns:a16="http://schemas.microsoft.com/office/drawing/2014/main" id="{E375B343-C738-432D-83D8-85A708A25DC7}"/>
              </a:ext>
            </a:extLst>
          </p:cNvPr>
          <p:cNvSpPr/>
          <p:nvPr/>
        </p:nvSpPr>
        <p:spPr>
          <a:xfrm>
            <a:off x="5159329" y="8037418"/>
            <a:ext cx="258909" cy="197109"/>
          </a:xfrm>
          <a:custGeom>
            <a:avLst/>
            <a:gdLst>
              <a:gd name="connsiteX0" fmla="*/ 46 w 258909"/>
              <a:gd name="connsiteY0" fmla="*/ 196945 h 197109"/>
              <a:gd name="connsiteX1" fmla="*/ 168321 w 258909"/>
              <a:gd name="connsiteY1" fmla="*/ 123920 h 197109"/>
              <a:gd name="connsiteX2" fmla="*/ 258809 w 258909"/>
              <a:gd name="connsiteY2" fmla="*/ 95 h 197109"/>
              <a:gd name="connsiteX3" fmla="*/ 152446 w 258909"/>
              <a:gd name="connsiteY3" fmla="*/ 104870 h 197109"/>
              <a:gd name="connsiteX4" fmla="*/ 46 w 258909"/>
              <a:gd name="connsiteY4" fmla="*/ 196945 h 1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09" h="197109">
                <a:moveTo>
                  <a:pt x="46" y="196945"/>
                </a:moveTo>
                <a:cubicBezTo>
                  <a:pt x="2692" y="200120"/>
                  <a:pt x="125194" y="156728"/>
                  <a:pt x="168321" y="123920"/>
                </a:cubicBezTo>
                <a:cubicBezTo>
                  <a:pt x="211448" y="91112"/>
                  <a:pt x="261455" y="3270"/>
                  <a:pt x="258809" y="95"/>
                </a:cubicBezTo>
                <a:cubicBezTo>
                  <a:pt x="256163" y="-3080"/>
                  <a:pt x="196367" y="73914"/>
                  <a:pt x="152446" y="104870"/>
                </a:cubicBezTo>
                <a:cubicBezTo>
                  <a:pt x="108525" y="135826"/>
                  <a:pt x="-2600" y="193770"/>
                  <a:pt x="46" y="19694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: 図形 1591">
            <a:extLst>
              <a:ext uri="{FF2B5EF4-FFF2-40B4-BE49-F238E27FC236}">
                <a16:creationId xmlns:a16="http://schemas.microsoft.com/office/drawing/2014/main" id="{E0EAC29F-304A-47C1-B3C9-0E510FEBE738}"/>
              </a:ext>
            </a:extLst>
          </p:cNvPr>
          <p:cNvSpPr/>
          <p:nvPr/>
        </p:nvSpPr>
        <p:spPr>
          <a:xfrm>
            <a:off x="5164128" y="8151144"/>
            <a:ext cx="178546" cy="162874"/>
          </a:xfrm>
          <a:custGeom>
            <a:avLst/>
            <a:gdLst>
              <a:gd name="connsiteX0" fmla="*/ 176222 w 178546"/>
              <a:gd name="connsiteY0" fmla="*/ 669 h 162874"/>
              <a:gd name="connsiteX1" fmla="*/ 157172 w 178546"/>
              <a:gd name="connsiteY1" fmla="*/ 76869 h 162874"/>
              <a:gd name="connsiteX2" fmla="*/ 10 w 178546"/>
              <a:gd name="connsiteY2" fmla="*/ 162594 h 162874"/>
              <a:gd name="connsiteX3" fmla="*/ 149235 w 178546"/>
              <a:gd name="connsiteY3" fmla="*/ 46706 h 162874"/>
              <a:gd name="connsiteX4" fmla="*/ 176222 w 178546"/>
              <a:gd name="connsiteY4" fmla="*/ 669 h 16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46" h="162874">
                <a:moveTo>
                  <a:pt x="176222" y="669"/>
                </a:moveTo>
                <a:cubicBezTo>
                  <a:pt x="177545" y="5696"/>
                  <a:pt x="186541" y="49881"/>
                  <a:pt x="157172" y="76869"/>
                </a:cubicBezTo>
                <a:cubicBezTo>
                  <a:pt x="127803" y="103857"/>
                  <a:pt x="1333" y="167621"/>
                  <a:pt x="10" y="162594"/>
                </a:cubicBezTo>
                <a:cubicBezTo>
                  <a:pt x="-1313" y="157567"/>
                  <a:pt x="119602" y="73694"/>
                  <a:pt x="149235" y="46706"/>
                </a:cubicBezTo>
                <a:cubicBezTo>
                  <a:pt x="178868" y="19719"/>
                  <a:pt x="174899" y="-4358"/>
                  <a:pt x="176222" y="66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: 図形 1592">
            <a:extLst>
              <a:ext uri="{FF2B5EF4-FFF2-40B4-BE49-F238E27FC236}">
                <a16:creationId xmlns:a16="http://schemas.microsoft.com/office/drawing/2014/main" id="{DF79914C-057D-40EB-AD1B-AC2B66855FFA}"/>
              </a:ext>
            </a:extLst>
          </p:cNvPr>
          <p:cNvSpPr/>
          <p:nvPr/>
        </p:nvSpPr>
        <p:spPr>
          <a:xfrm>
            <a:off x="5426075" y="7845955"/>
            <a:ext cx="1042912" cy="15345"/>
          </a:xfrm>
          <a:custGeom>
            <a:avLst/>
            <a:gdLst>
              <a:gd name="connsiteX0" fmla="*/ 0 w 1042912"/>
              <a:gd name="connsiteY0" fmla="*/ 15345 h 15345"/>
              <a:gd name="connsiteX1" fmla="*/ 1028700 w 1042912"/>
              <a:gd name="connsiteY1" fmla="*/ 1058 h 15345"/>
              <a:gd name="connsiteX2" fmla="*/ 627063 w 1042912"/>
              <a:gd name="connsiteY2" fmla="*/ 1058 h 15345"/>
              <a:gd name="connsiteX3" fmla="*/ 0 w 1042912"/>
              <a:gd name="connsiteY3" fmla="*/ 15345 h 1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912" h="15345">
                <a:moveTo>
                  <a:pt x="0" y="15345"/>
                </a:moveTo>
                <a:lnTo>
                  <a:pt x="1028700" y="1058"/>
                </a:lnTo>
                <a:cubicBezTo>
                  <a:pt x="1133210" y="-1323"/>
                  <a:pt x="627063" y="1058"/>
                  <a:pt x="627063" y="1058"/>
                </a:cubicBezTo>
                <a:lnTo>
                  <a:pt x="0" y="15345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: 図形 1593">
            <a:extLst>
              <a:ext uri="{FF2B5EF4-FFF2-40B4-BE49-F238E27FC236}">
                <a16:creationId xmlns:a16="http://schemas.microsoft.com/office/drawing/2014/main" id="{D245FE15-835B-4583-B6CE-286AA05D281F}"/>
              </a:ext>
            </a:extLst>
          </p:cNvPr>
          <p:cNvSpPr/>
          <p:nvPr/>
        </p:nvSpPr>
        <p:spPr>
          <a:xfrm>
            <a:off x="5436213" y="7792263"/>
            <a:ext cx="1020823" cy="18766"/>
          </a:xfrm>
          <a:custGeom>
            <a:avLst/>
            <a:gdLst>
              <a:gd name="connsiteX0" fmla="*/ 40662 w 1020823"/>
              <a:gd name="connsiteY0" fmla="*/ 5537 h 18766"/>
              <a:gd name="connsiteX1" fmla="*/ 91462 w 1020823"/>
              <a:gd name="connsiteY1" fmla="*/ 16650 h 18766"/>
              <a:gd name="connsiteX2" fmla="*/ 985225 w 1020823"/>
              <a:gd name="connsiteY2" fmla="*/ 18237 h 18766"/>
              <a:gd name="connsiteX3" fmla="*/ 856637 w 1020823"/>
              <a:gd name="connsiteY3" fmla="*/ 10300 h 18766"/>
              <a:gd name="connsiteX4" fmla="*/ 191475 w 1020823"/>
              <a:gd name="connsiteY4" fmla="*/ 775 h 18766"/>
              <a:gd name="connsiteX5" fmla="*/ 40662 w 1020823"/>
              <a:gd name="connsiteY5" fmla="*/ 5537 h 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823" h="18766">
                <a:moveTo>
                  <a:pt x="40662" y="5537"/>
                </a:moveTo>
                <a:cubicBezTo>
                  <a:pt x="23993" y="8183"/>
                  <a:pt x="-65965" y="14533"/>
                  <a:pt x="91462" y="16650"/>
                </a:cubicBezTo>
                <a:cubicBezTo>
                  <a:pt x="248889" y="18767"/>
                  <a:pt x="857696" y="19295"/>
                  <a:pt x="985225" y="18237"/>
                </a:cubicBezTo>
                <a:cubicBezTo>
                  <a:pt x="1112754" y="17179"/>
                  <a:pt x="856637" y="10300"/>
                  <a:pt x="856637" y="10300"/>
                </a:cubicBezTo>
                <a:lnTo>
                  <a:pt x="191475" y="775"/>
                </a:lnTo>
                <a:cubicBezTo>
                  <a:pt x="49923" y="-1871"/>
                  <a:pt x="57331" y="2891"/>
                  <a:pt x="40662" y="553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: 図形 1594">
            <a:extLst>
              <a:ext uri="{FF2B5EF4-FFF2-40B4-BE49-F238E27FC236}">
                <a16:creationId xmlns:a16="http://schemas.microsoft.com/office/drawing/2014/main" id="{CAF87249-21C3-4C4A-ADF5-EEAF96DF2BD8}"/>
              </a:ext>
            </a:extLst>
          </p:cNvPr>
          <p:cNvSpPr/>
          <p:nvPr/>
        </p:nvSpPr>
        <p:spPr>
          <a:xfrm>
            <a:off x="5651500" y="7808913"/>
            <a:ext cx="762022" cy="31750"/>
          </a:xfrm>
          <a:custGeom>
            <a:avLst/>
            <a:gdLst>
              <a:gd name="connsiteX0" fmla="*/ 0 w 762022"/>
              <a:gd name="connsiteY0" fmla="*/ 31750 h 31750"/>
              <a:gd name="connsiteX1" fmla="*/ 762000 w 762022"/>
              <a:gd name="connsiteY1" fmla="*/ 0 h 31750"/>
              <a:gd name="connsiteX2" fmla="*/ 0 w 762022"/>
              <a:gd name="connsiteY2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22" h="31750">
                <a:moveTo>
                  <a:pt x="0" y="31750"/>
                </a:moveTo>
                <a:lnTo>
                  <a:pt x="762000" y="0"/>
                </a:lnTo>
                <a:cubicBezTo>
                  <a:pt x="766763" y="1852"/>
                  <a:pt x="0" y="31750"/>
                  <a:pt x="0" y="3175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: 図形 1595">
            <a:extLst>
              <a:ext uri="{FF2B5EF4-FFF2-40B4-BE49-F238E27FC236}">
                <a16:creationId xmlns:a16="http://schemas.microsoft.com/office/drawing/2014/main" id="{28D29240-9811-4BF1-BFC2-3CDDAF7DB119}"/>
              </a:ext>
            </a:extLst>
          </p:cNvPr>
          <p:cNvSpPr/>
          <p:nvPr/>
        </p:nvSpPr>
        <p:spPr>
          <a:xfrm>
            <a:off x="5633945" y="7813828"/>
            <a:ext cx="816145" cy="36468"/>
          </a:xfrm>
          <a:custGeom>
            <a:avLst/>
            <a:gdLst>
              <a:gd name="connsiteX0" fmla="*/ 17555 w 816145"/>
              <a:gd name="connsiteY0" fmla="*/ 36360 h 36468"/>
              <a:gd name="connsiteX1" fmla="*/ 792255 w 816145"/>
              <a:gd name="connsiteY1" fmla="*/ 1435 h 36468"/>
              <a:gd name="connsiteX2" fmla="*/ 633505 w 816145"/>
              <a:gd name="connsiteY2" fmla="*/ 6197 h 36468"/>
              <a:gd name="connsiteX3" fmla="*/ 277905 w 816145"/>
              <a:gd name="connsiteY3" fmla="*/ 12547 h 36468"/>
              <a:gd name="connsiteX4" fmla="*/ 17555 w 816145"/>
              <a:gd name="connsiteY4" fmla="*/ 36360 h 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145" h="36468">
                <a:moveTo>
                  <a:pt x="17555" y="36360"/>
                </a:moveTo>
                <a:cubicBezTo>
                  <a:pt x="103280" y="34508"/>
                  <a:pt x="689597" y="6462"/>
                  <a:pt x="792255" y="1435"/>
                </a:cubicBezTo>
                <a:cubicBezTo>
                  <a:pt x="894913" y="-3592"/>
                  <a:pt x="633505" y="6197"/>
                  <a:pt x="633505" y="6197"/>
                </a:cubicBezTo>
                <a:lnTo>
                  <a:pt x="277905" y="12547"/>
                </a:lnTo>
                <a:cubicBezTo>
                  <a:pt x="182920" y="15722"/>
                  <a:pt x="-68170" y="38212"/>
                  <a:pt x="17555" y="3636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: 図形 1596">
            <a:extLst>
              <a:ext uri="{FF2B5EF4-FFF2-40B4-BE49-F238E27FC236}">
                <a16:creationId xmlns:a16="http://schemas.microsoft.com/office/drawing/2014/main" id="{3B99F2E7-C485-4E31-B974-E44A076C816A}"/>
              </a:ext>
            </a:extLst>
          </p:cNvPr>
          <p:cNvSpPr/>
          <p:nvPr/>
        </p:nvSpPr>
        <p:spPr>
          <a:xfrm>
            <a:off x="6052047" y="6293399"/>
            <a:ext cx="2635121" cy="1395378"/>
          </a:xfrm>
          <a:custGeom>
            <a:avLst/>
            <a:gdLst>
              <a:gd name="connsiteX0" fmla="*/ 3313 w 2635121"/>
              <a:gd name="connsiteY0" fmla="*/ 721 h 1395378"/>
              <a:gd name="connsiteX1" fmla="*/ 2517913 w 2635121"/>
              <a:gd name="connsiteY1" fmla="*/ 1311361 h 1395378"/>
              <a:gd name="connsiteX2" fmla="*/ 1994673 w 2635121"/>
              <a:gd name="connsiteY2" fmla="*/ 1128481 h 1395378"/>
              <a:gd name="connsiteX3" fmla="*/ 3313 w 2635121"/>
              <a:gd name="connsiteY3" fmla="*/ 721 h 139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121" h="1395378">
                <a:moveTo>
                  <a:pt x="3313" y="721"/>
                </a:moveTo>
                <a:cubicBezTo>
                  <a:pt x="90520" y="31201"/>
                  <a:pt x="2186020" y="1123401"/>
                  <a:pt x="2517913" y="1311361"/>
                </a:cubicBezTo>
                <a:cubicBezTo>
                  <a:pt x="2849806" y="1499321"/>
                  <a:pt x="2413773" y="1342688"/>
                  <a:pt x="1994673" y="1128481"/>
                </a:cubicBezTo>
                <a:cubicBezTo>
                  <a:pt x="1575573" y="914274"/>
                  <a:pt x="-83894" y="-29759"/>
                  <a:pt x="3313" y="72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: 図形 1597">
            <a:extLst>
              <a:ext uri="{FF2B5EF4-FFF2-40B4-BE49-F238E27FC236}">
                <a16:creationId xmlns:a16="http://schemas.microsoft.com/office/drawing/2014/main" id="{4BC16AF1-A5E2-4410-A5A2-AECF9C6D7010}"/>
              </a:ext>
            </a:extLst>
          </p:cNvPr>
          <p:cNvSpPr/>
          <p:nvPr/>
        </p:nvSpPr>
        <p:spPr>
          <a:xfrm>
            <a:off x="5581236" y="6929966"/>
            <a:ext cx="170833" cy="68217"/>
          </a:xfrm>
          <a:custGeom>
            <a:avLst/>
            <a:gdLst>
              <a:gd name="connsiteX0" fmla="*/ 414 w 170833"/>
              <a:gd name="connsiteY0" fmla="*/ 1059 h 68217"/>
              <a:gd name="connsiteX1" fmla="*/ 165514 w 170833"/>
              <a:gd name="connsiteY1" fmla="*/ 67734 h 68217"/>
              <a:gd name="connsiteX2" fmla="*/ 119477 w 170833"/>
              <a:gd name="connsiteY2" fmla="*/ 29634 h 68217"/>
              <a:gd name="connsiteX3" fmla="*/ 414 w 170833"/>
              <a:gd name="connsiteY3" fmla="*/ 1059 h 6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33" h="68217">
                <a:moveTo>
                  <a:pt x="414" y="1059"/>
                </a:moveTo>
                <a:cubicBezTo>
                  <a:pt x="8087" y="7409"/>
                  <a:pt x="145670" y="62972"/>
                  <a:pt x="165514" y="67734"/>
                </a:cubicBezTo>
                <a:cubicBezTo>
                  <a:pt x="185358" y="72496"/>
                  <a:pt x="145141" y="40746"/>
                  <a:pt x="119477" y="29634"/>
                </a:cubicBezTo>
                <a:cubicBezTo>
                  <a:pt x="93813" y="18522"/>
                  <a:pt x="-7259" y="-5291"/>
                  <a:pt x="414" y="105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: 図形 1598">
            <a:extLst>
              <a:ext uri="{FF2B5EF4-FFF2-40B4-BE49-F238E27FC236}">
                <a16:creationId xmlns:a16="http://schemas.microsoft.com/office/drawing/2014/main" id="{862228EE-8D54-4B1D-A5DD-5FB5F1CCBAB1}"/>
              </a:ext>
            </a:extLst>
          </p:cNvPr>
          <p:cNvSpPr/>
          <p:nvPr/>
        </p:nvSpPr>
        <p:spPr>
          <a:xfrm>
            <a:off x="5683250" y="6958011"/>
            <a:ext cx="128728" cy="98428"/>
          </a:xfrm>
          <a:custGeom>
            <a:avLst/>
            <a:gdLst>
              <a:gd name="connsiteX0" fmla="*/ 0 w 128728"/>
              <a:gd name="connsiteY0" fmla="*/ 39689 h 98428"/>
              <a:gd name="connsiteX1" fmla="*/ 68263 w 128728"/>
              <a:gd name="connsiteY1" fmla="*/ 2 h 98428"/>
              <a:gd name="connsiteX2" fmla="*/ 128588 w 128728"/>
              <a:gd name="connsiteY2" fmla="*/ 38102 h 98428"/>
              <a:gd name="connsiteX3" fmla="*/ 85725 w 128728"/>
              <a:gd name="connsiteY3" fmla="*/ 98427 h 98428"/>
              <a:gd name="connsiteX4" fmla="*/ 112713 w 128728"/>
              <a:gd name="connsiteY4" fmla="*/ 39689 h 98428"/>
              <a:gd name="connsiteX5" fmla="*/ 68263 w 128728"/>
              <a:gd name="connsiteY5" fmla="*/ 22227 h 98428"/>
              <a:gd name="connsiteX6" fmla="*/ 0 w 128728"/>
              <a:gd name="connsiteY6" fmla="*/ 39689 h 9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28" h="98428">
                <a:moveTo>
                  <a:pt x="0" y="39689"/>
                </a:moveTo>
                <a:cubicBezTo>
                  <a:pt x="0" y="35985"/>
                  <a:pt x="46832" y="267"/>
                  <a:pt x="68263" y="2"/>
                </a:cubicBezTo>
                <a:cubicBezTo>
                  <a:pt x="89694" y="-263"/>
                  <a:pt x="125678" y="21698"/>
                  <a:pt x="128588" y="38102"/>
                </a:cubicBezTo>
                <a:cubicBezTo>
                  <a:pt x="131498" y="54506"/>
                  <a:pt x="88371" y="98163"/>
                  <a:pt x="85725" y="98427"/>
                </a:cubicBezTo>
                <a:cubicBezTo>
                  <a:pt x="83079" y="98691"/>
                  <a:pt x="115623" y="52389"/>
                  <a:pt x="112713" y="39689"/>
                </a:cubicBezTo>
                <a:cubicBezTo>
                  <a:pt x="109803" y="26989"/>
                  <a:pt x="88107" y="21962"/>
                  <a:pt x="68263" y="22227"/>
                </a:cubicBezTo>
                <a:cubicBezTo>
                  <a:pt x="48419" y="22492"/>
                  <a:pt x="0" y="43393"/>
                  <a:pt x="0" y="3968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: 図形 1599">
            <a:extLst>
              <a:ext uri="{FF2B5EF4-FFF2-40B4-BE49-F238E27FC236}">
                <a16:creationId xmlns:a16="http://schemas.microsoft.com/office/drawing/2014/main" id="{DB990A28-C456-4819-BB76-EF3D42403DD9}"/>
              </a:ext>
            </a:extLst>
          </p:cNvPr>
          <p:cNvSpPr/>
          <p:nvPr/>
        </p:nvSpPr>
        <p:spPr>
          <a:xfrm>
            <a:off x="5789613" y="7059354"/>
            <a:ext cx="761037" cy="565034"/>
          </a:xfrm>
          <a:custGeom>
            <a:avLst/>
            <a:gdLst>
              <a:gd name="connsiteX0" fmla="*/ 0 w 761037"/>
              <a:gd name="connsiteY0" fmla="*/ 259 h 565034"/>
              <a:gd name="connsiteX1" fmla="*/ 211137 w 761037"/>
              <a:gd name="connsiteY1" fmla="*/ 97096 h 565034"/>
              <a:gd name="connsiteX2" fmla="*/ 738187 w 761037"/>
              <a:gd name="connsiteY2" fmla="*/ 540009 h 565034"/>
              <a:gd name="connsiteX3" fmla="*/ 620712 w 761037"/>
              <a:gd name="connsiteY3" fmla="*/ 466984 h 565034"/>
              <a:gd name="connsiteX4" fmla="*/ 212725 w 761037"/>
              <a:gd name="connsiteY4" fmla="*/ 109796 h 565034"/>
              <a:gd name="connsiteX5" fmla="*/ 0 w 761037"/>
              <a:gd name="connsiteY5" fmla="*/ 259 h 56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37" h="565034">
                <a:moveTo>
                  <a:pt x="0" y="259"/>
                </a:moveTo>
                <a:cubicBezTo>
                  <a:pt x="-265" y="-1858"/>
                  <a:pt x="88106" y="7138"/>
                  <a:pt x="211137" y="97096"/>
                </a:cubicBezTo>
                <a:cubicBezTo>
                  <a:pt x="334168" y="187054"/>
                  <a:pt x="669925" y="478361"/>
                  <a:pt x="738187" y="540009"/>
                </a:cubicBezTo>
                <a:cubicBezTo>
                  <a:pt x="806450" y="601657"/>
                  <a:pt x="708289" y="538686"/>
                  <a:pt x="620712" y="466984"/>
                </a:cubicBezTo>
                <a:cubicBezTo>
                  <a:pt x="533135" y="395282"/>
                  <a:pt x="316442" y="187319"/>
                  <a:pt x="212725" y="109796"/>
                </a:cubicBezTo>
                <a:cubicBezTo>
                  <a:pt x="109008" y="32273"/>
                  <a:pt x="265" y="2376"/>
                  <a:pt x="0" y="25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: 図形 1600">
            <a:extLst>
              <a:ext uri="{FF2B5EF4-FFF2-40B4-BE49-F238E27FC236}">
                <a16:creationId xmlns:a16="http://schemas.microsoft.com/office/drawing/2014/main" id="{775AA4B5-DFC9-4D54-9039-D58232FEC813}"/>
              </a:ext>
            </a:extLst>
          </p:cNvPr>
          <p:cNvSpPr/>
          <p:nvPr/>
        </p:nvSpPr>
        <p:spPr>
          <a:xfrm>
            <a:off x="5695692" y="7091327"/>
            <a:ext cx="227119" cy="92043"/>
          </a:xfrm>
          <a:custGeom>
            <a:avLst/>
            <a:gdLst>
              <a:gd name="connsiteX0" fmla="*/ 25658 w 227119"/>
              <a:gd name="connsiteY0" fmla="*/ 36 h 92043"/>
              <a:gd name="connsiteX1" fmla="*/ 225683 w 227119"/>
              <a:gd name="connsiteY1" fmla="*/ 87348 h 92043"/>
              <a:gd name="connsiteX2" fmla="*/ 109796 w 227119"/>
              <a:gd name="connsiteY2" fmla="*/ 77823 h 92043"/>
              <a:gd name="connsiteX3" fmla="*/ 258 w 227119"/>
              <a:gd name="connsiteY3" fmla="*/ 57186 h 92043"/>
              <a:gd name="connsiteX4" fmla="*/ 141546 w 227119"/>
              <a:gd name="connsiteY4" fmla="*/ 76236 h 92043"/>
              <a:gd name="connsiteX5" fmla="*/ 25658 w 227119"/>
              <a:gd name="connsiteY5" fmla="*/ 36 h 9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19" h="92043">
                <a:moveTo>
                  <a:pt x="25658" y="36"/>
                </a:moveTo>
                <a:cubicBezTo>
                  <a:pt x="39681" y="1888"/>
                  <a:pt x="211660" y="74384"/>
                  <a:pt x="225683" y="87348"/>
                </a:cubicBezTo>
                <a:cubicBezTo>
                  <a:pt x="239706" y="100313"/>
                  <a:pt x="147367" y="82850"/>
                  <a:pt x="109796" y="77823"/>
                </a:cubicBezTo>
                <a:cubicBezTo>
                  <a:pt x="72225" y="72796"/>
                  <a:pt x="-5034" y="57450"/>
                  <a:pt x="258" y="57186"/>
                </a:cubicBezTo>
                <a:cubicBezTo>
                  <a:pt x="5550" y="56922"/>
                  <a:pt x="135196" y="84438"/>
                  <a:pt x="141546" y="76236"/>
                </a:cubicBezTo>
                <a:cubicBezTo>
                  <a:pt x="147896" y="68034"/>
                  <a:pt x="11635" y="-1816"/>
                  <a:pt x="25658" y="3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: 図形 1601">
            <a:extLst>
              <a:ext uri="{FF2B5EF4-FFF2-40B4-BE49-F238E27FC236}">
                <a16:creationId xmlns:a16="http://schemas.microsoft.com/office/drawing/2014/main" id="{4F696F72-9C71-45E9-8B28-3D21069690D2}"/>
              </a:ext>
            </a:extLst>
          </p:cNvPr>
          <p:cNvSpPr/>
          <p:nvPr/>
        </p:nvSpPr>
        <p:spPr>
          <a:xfrm>
            <a:off x="5741013" y="7013416"/>
            <a:ext cx="109235" cy="339276"/>
          </a:xfrm>
          <a:custGeom>
            <a:avLst/>
            <a:gdLst>
              <a:gd name="connsiteX0" fmla="*/ 108925 w 109235"/>
              <a:gd name="connsiteY0" fmla="*/ 159 h 339276"/>
              <a:gd name="connsiteX1" fmla="*/ 69237 w 109235"/>
              <a:gd name="connsiteY1" fmla="*/ 295434 h 339276"/>
              <a:gd name="connsiteX2" fmla="*/ 975 w 109235"/>
              <a:gd name="connsiteY2" fmla="*/ 335122 h 339276"/>
              <a:gd name="connsiteX3" fmla="*/ 32725 w 109235"/>
              <a:gd name="connsiteY3" fmla="*/ 268447 h 339276"/>
              <a:gd name="connsiteX4" fmla="*/ 85112 w 109235"/>
              <a:gd name="connsiteY4" fmla="*/ 254159 h 339276"/>
              <a:gd name="connsiteX5" fmla="*/ 108925 w 109235"/>
              <a:gd name="connsiteY5" fmla="*/ 159 h 33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5" h="339276">
                <a:moveTo>
                  <a:pt x="108925" y="159"/>
                </a:moveTo>
                <a:cubicBezTo>
                  <a:pt x="106279" y="7038"/>
                  <a:pt x="87229" y="239607"/>
                  <a:pt x="69237" y="295434"/>
                </a:cubicBezTo>
                <a:cubicBezTo>
                  <a:pt x="51245" y="351261"/>
                  <a:pt x="7060" y="339620"/>
                  <a:pt x="975" y="335122"/>
                </a:cubicBezTo>
                <a:cubicBezTo>
                  <a:pt x="-5110" y="330624"/>
                  <a:pt x="18702" y="281941"/>
                  <a:pt x="32725" y="268447"/>
                </a:cubicBezTo>
                <a:cubicBezTo>
                  <a:pt x="46748" y="254953"/>
                  <a:pt x="73470" y="297286"/>
                  <a:pt x="85112" y="254159"/>
                </a:cubicBezTo>
                <a:cubicBezTo>
                  <a:pt x="96754" y="211032"/>
                  <a:pt x="111571" y="-6720"/>
                  <a:pt x="108925" y="15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: 図形 1602">
            <a:extLst>
              <a:ext uri="{FF2B5EF4-FFF2-40B4-BE49-F238E27FC236}">
                <a16:creationId xmlns:a16="http://schemas.microsoft.com/office/drawing/2014/main" id="{2ADF7F70-0459-42FA-B479-74D316BA4411}"/>
              </a:ext>
            </a:extLst>
          </p:cNvPr>
          <p:cNvSpPr/>
          <p:nvPr/>
        </p:nvSpPr>
        <p:spPr>
          <a:xfrm>
            <a:off x="5967592" y="7204991"/>
            <a:ext cx="575429" cy="516352"/>
          </a:xfrm>
          <a:custGeom>
            <a:avLst/>
            <a:gdLst>
              <a:gd name="connsiteX0" fmla="*/ 6171 w 575429"/>
              <a:gd name="connsiteY0" fmla="*/ 8609 h 516352"/>
              <a:gd name="connsiteX1" fmla="*/ 331608 w 575429"/>
              <a:gd name="connsiteY1" fmla="*/ 318172 h 516352"/>
              <a:gd name="connsiteX2" fmla="*/ 574496 w 575429"/>
              <a:gd name="connsiteY2" fmla="*/ 515022 h 516352"/>
              <a:gd name="connsiteX3" fmla="*/ 404633 w 575429"/>
              <a:gd name="connsiteY3" fmla="*/ 389609 h 516352"/>
              <a:gd name="connsiteX4" fmla="*/ 139521 w 575429"/>
              <a:gd name="connsiteY4" fmla="*/ 111797 h 516352"/>
              <a:gd name="connsiteX5" fmla="*/ 6171 w 575429"/>
              <a:gd name="connsiteY5" fmla="*/ 8609 h 51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29" h="516352">
                <a:moveTo>
                  <a:pt x="6171" y="8609"/>
                </a:moveTo>
                <a:cubicBezTo>
                  <a:pt x="38185" y="43005"/>
                  <a:pt x="236887" y="233770"/>
                  <a:pt x="331608" y="318172"/>
                </a:cubicBezTo>
                <a:cubicBezTo>
                  <a:pt x="426329" y="402574"/>
                  <a:pt x="562325" y="503116"/>
                  <a:pt x="574496" y="515022"/>
                </a:cubicBezTo>
                <a:cubicBezTo>
                  <a:pt x="586667" y="526928"/>
                  <a:pt x="477129" y="456813"/>
                  <a:pt x="404633" y="389609"/>
                </a:cubicBezTo>
                <a:cubicBezTo>
                  <a:pt x="332137" y="322405"/>
                  <a:pt x="205138" y="173710"/>
                  <a:pt x="139521" y="111797"/>
                </a:cubicBezTo>
                <a:cubicBezTo>
                  <a:pt x="73904" y="49885"/>
                  <a:pt x="-25843" y="-25787"/>
                  <a:pt x="6171" y="860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: 図形 1603">
            <a:extLst>
              <a:ext uri="{FF2B5EF4-FFF2-40B4-BE49-F238E27FC236}">
                <a16:creationId xmlns:a16="http://schemas.microsoft.com/office/drawing/2014/main" id="{8A08BDA9-C0F8-43B3-9CD2-A413089E0384}"/>
              </a:ext>
            </a:extLst>
          </p:cNvPr>
          <p:cNvSpPr/>
          <p:nvPr/>
        </p:nvSpPr>
        <p:spPr>
          <a:xfrm>
            <a:off x="6216994" y="7405714"/>
            <a:ext cx="326180" cy="276460"/>
          </a:xfrm>
          <a:custGeom>
            <a:avLst/>
            <a:gdLst>
              <a:gd name="connsiteX0" fmla="*/ 2831 w 326180"/>
              <a:gd name="connsiteY0" fmla="*/ 1561 h 276460"/>
              <a:gd name="connsiteX1" fmla="*/ 321919 w 326180"/>
              <a:gd name="connsiteY1" fmla="*/ 271436 h 276460"/>
              <a:gd name="connsiteX2" fmla="*/ 174281 w 326180"/>
              <a:gd name="connsiteY2" fmla="*/ 165074 h 276460"/>
              <a:gd name="connsiteX3" fmla="*/ 2831 w 326180"/>
              <a:gd name="connsiteY3" fmla="*/ 1561 h 27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180" h="276460">
                <a:moveTo>
                  <a:pt x="2831" y="1561"/>
                </a:moveTo>
                <a:cubicBezTo>
                  <a:pt x="27437" y="19288"/>
                  <a:pt x="293344" y="244184"/>
                  <a:pt x="321919" y="271436"/>
                </a:cubicBezTo>
                <a:cubicBezTo>
                  <a:pt x="350494" y="298688"/>
                  <a:pt x="227991" y="208201"/>
                  <a:pt x="174281" y="165074"/>
                </a:cubicBezTo>
                <a:cubicBezTo>
                  <a:pt x="120571" y="121947"/>
                  <a:pt x="-21775" y="-16166"/>
                  <a:pt x="2831" y="156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: 図形 1604">
            <a:extLst>
              <a:ext uri="{FF2B5EF4-FFF2-40B4-BE49-F238E27FC236}">
                <a16:creationId xmlns:a16="http://schemas.microsoft.com/office/drawing/2014/main" id="{2BE7E0B0-4AE6-46F4-93F6-DF99661FD872}"/>
              </a:ext>
            </a:extLst>
          </p:cNvPr>
          <p:cNvSpPr/>
          <p:nvPr/>
        </p:nvSpPr>
        <p:spPr>
          <a:xfrm>
            <a:off x="5825067" y="7385719"/>
            <a:ext cx="30571" cy="245230"/>
          </a:xfrm>
          <a:custGeom>
            <a:avLst/>
            <a:gdLst>
              <a:gd name="connsiteX0" fmla="*/ 0 w 30571"/>
              <a:gd name="connsiteY0" fmla="*/ 9914 h 245230"/>
              <a:gd name="connsiteX1" fmla="*/ 27516 w 30571"/>
              <a:gd name="connsiteY1" fmla="*/ 244864 h 245230"/>
              <a:gd name="connsiteX2" fmla="*/ 27516 w 30571"/>
              <a:gd name="connsiteY2" fmla="*/ 62831 h 245230"/>
              <a:gd name="connsiteX3" fmla="*/ 0 w 30571"/>
              <a:gd name="connsiteY3" fmla="*/ 9914 h 2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1" h="245230">
                <a:moveTo>
                  <a:pt x="0" y="9914"/>
                </a:moveTo>
                <a:cubicBezTo>
                  <a:pt x="0" y="40253"/>
                  <a:pt x="22930" y="236045"/>
                  <a:pt x="27516" y="244864"/>
                </a:cubicBezTo>
                <a:cubicBezTo>
                  <a:pt x="32102" y="253684"/>
                  <a:pt x="31044" y="100578"/>
                  <a:pt x="27516" y="62831"/>
                </a:cubicBezTo>
                <a:cubicBezTo>
                  <a:pt x="23988" y="25084"/>
                  <a:pt x="0" y="-20425"/>
                  <a:pt x="0" y="991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: 図形 1605">
            <a:extLst>
              <a:ext uri="{FF2B5EF4-FFF2-40B4-BE49-F238E27FC236}">
                <a16:creationId xmlns:a16="http://schemas.microsoft.com/office/drawing/2014/main" id="{C0DDFE5E-1EA0-4CA8-92B0-B03ACDE68DE4}"/>
              </a:ext>
            </a:extLst>
          </p:cNvPr>
          <p:cNvSpPr/>
          <p:nvPr/>
        </p:nvSpPr>
        <p:spPr>
          <a:xfrm>
            <a:off x="5743237" y="7518891"/>
            <a:ext cx="208107" cy="249070"/>
          </a:xfrm>
          <a:custGeom>
            <a:avLst/>
            <a:gdLst>
              <a:gd name="connsiteX0" fmla="*/ 204596 w 208107"/>
              <a:gd name="connsiteY0" fmla="*/ 1626 h 249070"/>
              <a:gd name="connsiteX1" fmla="*/ 1396 w 208107"/>
              <a:gd name="connsiteY1" fmla="*/ 245042 h 249070"/>
              <a:gd name="connsiteX2" fmla="*/ 119930 w 208107"/>
              <a:gd name="connsiteY2" fmla="*/ 143442 h 249070"/>
              <a:gd name="connsiteX3" fmla="*/ 204596 w 208107"/>
              <a:gd name="connsiteY3" fmla="*/ 1626 h 24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07" h="249070">
                <a:moveTo>
                  <a:pt x="204596" y="1626"/>
                </a:moveTo>
                <a:cubicBezTo>
                  <a:pt x="184840" y="18559"/>
                  <a:pt x="15507" y="221406"/>
                  <a:pt x="1396" y="245042"/>
                </a:cubicBezTo>
                <a:cubicBezTo>
                  <a:pt x="-12715" y="268678"/>
                  <a:pt x="83947" y="182247"/>
                  <a:pt x="119930" y="143442"/>
                </a:cubicBezTo>
                <a:cubicBezTo>
                  <a:pt x="155913" y="104637"/>
                  <a:pt x="224352" y="-15307"/>
                  <a:pt x="204596" y="162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: 図形 1606">
            <a:extLst>
              <a:ext uri="{FF2B5EF4-FFF2-40B4-BE49-F238E27FC236}">
                <a16:creationId xmlns:a16="http://schemas.microsoft.com/office/drawing/2014/main" id="{8246C92F-BB0E-4219-AC5B-B09F20A4659E}"/>
              </a:ext>
            </a:extLst>
          </p:cNvPr>
          <p:cNvSpPr/>
          <p:nvPr/>
        </p:nvSpPr>
        <p:spPr>
          <a:xfrm>
            <a:off x="5948313" y="7452641"/>
            <a:ext cx="71488" cy="253741"/>
          </a:xfrm>
          <a:custGeom>
            <a:avLst/>
            <a:gdLst>
              <a:gd name="connsiteX0" fmla="*/ 14337 w 71488"/>
              <a:gd name="connsiteY0" fmla="*/ 142 h 253741"/>
              <a:gd name="connsiteX1" fmla="*/ 71487 w 71488"/>
              <a:gd name="connsiteY1" fmla="*/ 74226 h 253741"/>
              <a:gd name="connsiteX2" fmla="*/ 12220 w 71488"/>
              <a:gd name="connsiteY2" fmla="*/ 249909 h 253741"/>
              <a:gd name="connsiteX3" fmla="*/ 1637 w 71488"/>
              <a:gd name="connsiteY3" fmla="*/ 190642 h 253741"/>
              <a:gd name="connsiteX4" fmla="*/ 35504 w 71488"/>
              <a:gd name="connsiteY4" fmla="*/ 135609 h 253741"/>
              <a:gd name="connsiteX5" fmla="*/ 52437 w 71488"/>
              <a:gd name="connsiteY5" fmla="*/ 57292 h 253741"/>
              <a:gd name="connsiteX6" fmla="*/ 14337 w 71488"/>
              <a:gd name="connsiteY6" fmla="*/ 142 h 25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88" h="253741">
                <a:moveTo>
                  <a:pt x="14337" y="142"/>
                </a:moveTo>
                <a:cubicBezTo>
                  <a:pt x="17512" y="2964"/>
                  <a:pt x="71840" y="32598"/>
                  <a:pt x="71487" y="74226"/>
                </a:cubicBezTo>
                <a:cubicBezTo>
                  <a:pt x="71134" y="115854"/>
                  <a:pt x="23862" y="230506"/>
                  <a:pt x="12220" y="249909"/>
                </a:cubicBezTo>
                <a:cubicBezTo>
                  <a:pt x="578" y="269312"/>
                  <a:pt x="-2244" y="209692"/>
                  <a:pt x="1637" y="190642"/>
                </a:cubicBezTo>
                <a:cubicBezTo>
                  <a:pt x="5518" y="171592"/>
                  <a:pt x="27037" y="157834"/>
                  <a:pt x="35504" y="135609"/>
                </a:cubicBezTo>
                <a:cubicBezTo>
                  <a:pt x="43971" y="113384"/>
                  <a:pt x="53495" y="77400"/>
                  <a:pt x="52437" y="57292"/>
                </a:cubicBezTo>
                <a:cubicBezTo>
                  <a:pt x="51379" y="37184"/>
                  <a:pt x="11162" y="-2680"/>
                  <a:pt x="14337" y="14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: 図形 1607">
            <a:extLst>
              <a:ext uri="{FF2B5EF4-FFF2-40B4-BE49-F238E27FC236}">
                <a16:creationId xmlns:a16="http://schemas.microsoft.com/office/drawing/2014/main" id="{20F652B7-7784-4DA9-8635-FF123ED68385}"/>
              </a:ext>
            </a:extLst>
          </p:cNvPr>
          <p:cNvSpPr/>
          <p:nvPr/>
        </p:nvSpPr>
        <p:spPr>
          <a:xfrm>
            <a:off x="5721651" y="7445753"/>
            <a:ext cx="238942" cy="83519"/>
          </a:xfrm>
          <a:custGeom>
            <a:avLst/>
            <a:gdLst>
              <a:gd name="connsiteX0" fmla="*/ 3932 w 238942"/>
              <a:gd name="connsiteY0" fmla="*/ 26080 h 83519"/>
              <a:gd name="connsiteX1" fmla="*/ 188082 w 238942"/>
              <a:gd name="connsiteY1" fmla="*/ 34547 h 83519"/>
              <a:gd name="connsiteX2" fmla="*/ 238882 w 238942"/>
              <a:gd name="connsiteY2" fmla="*/ 83230 h 83519"/>
              <a:gd name="connsiteX3" fmla="*/ 181732 w 238942"/>
              <a:gd name="connsiteY3" fmla="*/ 9147 h 83519"/>
              <a:gd name="connsiteX4" fmla="*/ 71666 w 238942"/>
              <a:gd name="connsiteY4" fmla="*/ 2797 h 83519"/>
              <a:gd name="connsiteX5" fmla="*/ 3932 w 238942"/>
              <a:gd name="connsiteY5" fmla="*/ 26080 h 8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942" h="83519">
                <a:moveTo>
                  <a:pt x="3932" y="26080"/>
                </a:moveTo>
                <a:cubicBezTo>
                  <a:pt x="23335" y="31372"/>
                  <a:pt x="148924" y="25022"/>
                  <a:pt x="188082" y="34547"/>
                </a:cubicBezTo>
                <a:cubicBezTo>
                  <a:pt x="227240" y="44072"/>
                  <a:pt x="239940" y="87463"/>
                  <a:pt x="238882" y="83230"/>
                </a:cubicBezTo>
                <a:cubicBezTo>
                  <a:pt x="237824" y="78997"/>
                  <a:pt x="209601" y="22553"/>
                  <a:pt x="181732" y="9147"/>
                </a:cubicBezTo>
                <a:cubicBezTo>
                  <a:pt x="153863" y="-4259"/>
                  <a:pt x="101652" y="327"/>
                  <a:pt x="71666" y="2797"/>
                </a:cubicBezTo>
                <a:cubicBezTo>
                  <a:pt x="41680" y="5266"/>
                  <a:pt x="-15471" y="20788"/>
                  <a:pt x="3932" y="2608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: 図形 1608">
            <a:extLst>
              <a:ext uri="{FF2B5EF4-FFF2-40B4-BE49-F238E27FC236}">
                <a16:creationId xmlns:a16="http://schemas.microsoft.com/office/drawing/2014/main" id="{CA44DB18-E214-43EF-9705-C80207D425B7}"/>
              </a:ext>
            </a:extLst>
          </p:cNvPr>
          <p:cNvSpPr/>
          <p:nvPr/>
        </p:nvSpPr>
        <p:spPr>
          <a:xfrm>
            <a:off x="5937082" y="7477834"/>
            <a:ext cx="1687217" cy="636363"/>
          </a:xfrm>
          <a:custGeom>
            <a:avLst/>
            <a:gdLst>
              <a:gd name="connsiteX0" fmla="*/ 91185 w 1687217"/>
              <a:gd name="connsiteY0" fmla="*/ 29983 h 636363"/>
              <a:gd name="connsiteX1" fmla="*/ 1558035 w 1687217"/>
              <a:gd name="connsiteY1" fmla="*/ 582433 h 636363"/>
              <a:gd name="connsiteX2" fmla="*/ 1471251 w 1687217"/>
              <a:gd name="connsiteY2" fmla="*/ 563383 h 636363"/>
              <a:gd name="connsiteX3" fmla="*/ 300735 w 1687217"/>
              <a:gd name="connsiteY3" fmla="*/ 123116 h 636363"/>
              <a:gd name="connsiteX4" fmla="*/ 91185 w 1687217"/>
              <a:gd name="connsiteY4" fmla="*/ 29983 h 63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217" h="636363">
                <a:moveTo>
                  <a:pt x="91185" y="29983"/>
                </a:moveTo>
                <a:cubicBezTo>
                  <a:pt x="300735" y="106536"/>
                  <a:pt x="1328024" y="493533"/>
                  <a:pt x="1558035" y="582433"/>
                </a:cubicBezTo>
                <a:cubicBezTo>
                  <a:pt x="1788046" y="671333"/>
                  <a:pt x="1680801" y="639936"/>
                  <a:pt x="1471251" y="563383"/>
                </a:cubicBezTo>
                <a:cubicBezTo>
                  <a:pt x="1261701" y="486830"/>
                  <a:pt x="533568" y="208488"/>
                  <a:pt x="300735" y="123116"/>
                </a:cubicBezTo>
                <a:cubicBezTo>
                  <a:pt x="67902" y="37744"/>
                  <a:pt x="-118365" y="-46570"/>
                  <a:pt x="91185" y="2998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: 図形 1609">
            <a:extLst>
              <a:ext uri="{FF2B5EF4-FFF2-40B4-BE49-F238E27FC236}">
                <a16:creationId xmlns:a16="http://schemas.microsoft.com/office/drawing/2014/main" id="{601F4FD9-F488-4F1F-A94E-6AE9004208E7}"/>
              </a:ext>
            </a:extLst>
          </p:cNvPr>
          <p:cNvSpPr/>
          <p:nvPr/>
        </p:nvSpPr>
        <p:spPr>
          <a:xfrm>
            <a:off x="5742197" y="7528818"/>
            <a:ext cx="555132" cy="165284"/>
          </a:xfrm>
          <a:custGeom>
            <a:avLst/>
            <a:gdLst>
              <a:gd name="connsiteX0" fmla="*/ 320 w 555132"/>
              <a:gd name="connsiteY0" fmla="*/ 165 h 165284"/>
              <a:gd name="connsiteX1" fmla="*/ 226803 w 555132"/>
              <a:gd name="connsiteY1" fmla="*/ 144099 h 165284"/>
              <a:gd name="connsiteX2" fmla="*/ 303003 w 555132"/>
              <a:gd name="connsiteY2" fmla="*/ 112349 h 165284"/>
              <a:gd name="connsiteX3" fmla="*/ 408836 w 555132"/>
              <a:gd name="connsiteY3" fmla="*/ 80599 h 165284"/>
              <a:gd name="connsiteX4" fmla="*/ 554886 w 555132"/>
              <a:gd name="connsiteY4" fmla="*/ 165265 h 165284"/>
              <a:gd name="connsiteX5" fmla="*/ 440586 w 555132"/>
              <a:gd name="connsiteY5" fmla="*/ 72132 h 165284"/>
              <a:gd name="connsiteX6" fmla="*/ 324170 w 555132"/>
              <a:gd name="connsiteY6" fmla="*/ 76365 h 165284"/>
              <a:gd name="connsiteX7" fmla="*/ 180236 w 555132"/>
              <a:gd name="connsiteY7" fmla="*/ 114465 h 165284"/>
              <a:gd name="connsiteX8" fmla="*/ 320 w 555132"/>
              <a:gd name="connsiteY8" fmla="*/ 165 h 16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132" h="165284">
                <a:moveTo>
                  <a:pt x="320" y="165"/>
                </a:moveTo>
                <a:cubicBezTo>
                  <a:pt x="8081" y="5104"/>
                  <a:pt x="176356" y="125402"/>
                  <a:pt x="226803" y="144099"/>
                </a:cubicBezTo>
                <a:cubicBezTo>
                  <a:pt x="277250" y="162796"/>
                  <a:pt x="272664" y="122932"/>
                  <a:pt x="303003" y="112349"/>
                </a:cubicBezTo>
                <a:cubicBezTo>
                  <a:pt x="333342" y="101766"/>
                  <a:pt x="366856" y="71780"/>
                  <a:pt x="408836" y="80599"/>
                </a:cubicBezTo>
                <a:cubicBezTo>
                  <a:pt x="450817" y="89418"/>
                  <a:pt x="549594" y="166676"/>
                  <a:pt x="554886" y="165265"/>
                </a:cubicBezTo>
                <a:cubicBezTo>
                  <a:pt x="560178" y="163854"/>
                  <a:pt x="479039" y="86949"/>
                  <a:pt x="440586" y="72132"/>
                </a:cubicBezTo>
                <a:cubicBezTo>
                  <a:pt x="402133" y="57315"/>
                  <a:pt x="367562" y="69309"/>
                  <a:pt x="324170" y="76365"/>
                </a:cubicBezTo>
                <a:cubicBezTo>
                  <a:pt x="280778" y="83421"/>
                  <a:pt x="232447" y="126459"/>
                  <a:pt x="180236" y="114465"/>
                </a:cubicBezTo>
                <a:cubicBezTo>
                  <a:pt x="128025" y="102471"/>
                  <a:pt x="-7441" y="-4774"/>
                  <a:pt x="320" y="16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: 図形 1610">
            <a:extLst>
              <a:ext uri="{FF2B5EF4-FFF2-40B4-BE49-F238E27FC236}">
                <a16:creationId xmlns:a16="http://schemas.microsoft.com/office/drawing/2014/main" id="{921A222E-6B75-4DD9-90FA-CFE8A6B72EB0}"/>
              </a:ext>
            </a:extLst>
          </p:cNvPr>
          <p:cNvSpPr/>
          <p:nvPr/>
        </p:nvSpPr>
        <p:spPr>
          <a:xfrm>
            <a:off x="6012771" y="7560270"/>
            <a:ext cx="718187" cy="276345"/>
          </a:xfrm>
          <a:custGeom>
            <a:avLst/>
            <a:gdLst>
              <a:gd name="connsiteX0" fmla="*/ 679 w 718187"/>
              <a:gd name="connsiteY0" fmla="*/ 463 h 276345"/>
              <a:gd name="connsiteX1" fmla="*/ 218696 w 718187"/>
              <a:gd name="connsiteY1" fmla="*/ 114763 h 276345"/>
              <a:gd name="connsiteX2" fmla="*/ 400729 w 718187"/>
              <a:gd name="connsiteY2" fmla="*/ 135930 h 276345"/>
              <a:gd name="connsiteX3" fmla="*/ 536196 w 718187"/>
              <a:gd name="connsiteY3" fmla="*/ 176147 h 276345"/>
              <a:gd name="connsiteX4" fmla="*/ 713996 w 718187"/>
              <a:gd name="connsiteY4" fmla="*/ 275630 h 276345"/>
              <a:gd name="connsiteX5" fmla="*/ 644146 w 718187"/>
              <a:gd name="connsiteY5" fmla="*/ 216363 h 276345"/>
              <a:gd name="connsiteX6" fmla="*/ 445179 w 718187"/>
              <a:gd name="connsiteY6" fmla="*/ 131697 h 276345"/>
              <a:gd name="connsiteX7" fmla="*/ 256796 w 718187"/>
              <a:gd name="connsiteY7" fmla="*/ 121113 h 276345"/>
              <a:gd name="connsiteX8" fmla="*/ 153079 w 718187"/>
              <a:gd name="connsiteY8" fmla="*/ 76663 h 276345"/>
              <a:gd name="connsiteX9" fmla="*/ 679 w 718187"/>
              <a:gd name="connsiteY9" fmla="*/ 463 h 27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187" h="276345">
                <a:moveTo>
                  <a:pt x="679" y="463"/>
                </a:moveTo>
                <a:cubicBezTo>
                  <a:pt x="11615" y="6813"/>
                  <a:pt x="152021" y="92185"/>
                  <a:pt x="218696" y="114763"/>
                </a:cubicBezTo>
                <a:cubicBezTo>
                  <a:pt x="285371" y="137341"/>
                  <a:pt x="347812" y="125699"/>
                  <a:pt x="400729" y="135930"/>
                </a:cubicBezTo>
                <a:cubicBezTo>
                  <a:pt x="453646" y="146161"/>
                  <a:pt x="483985" y="152864"/>
                  <a:pt x="536196" y="176147"/>
                </a:cubicBezTo>
                <a:cubicBezTo>
                  <a:pt x="588407" y="199430"/>
                  <a:pt x="696004" y="268927"/>
                  <a:pt x="713996" y="275630"/>
                </a:cubicBezTo>
                <a:cubicBezTo>
                  <a:pt x="731988" y="282333"/>
                  <a:pt x="688949" y="240352"/>
                  <a:pt x="644146" y="216363"/>
                </a:cubicBezTo>
                <a:cubicBezTo>
                  <a:pt x="599343" y="192374"/>
                  <a:pt x="509737" y="147572"/>
                  <a:pt x="445179" y="131697"/>
                </a:cubicBezTo>
                <a:cubicBezTo>
                  <a:pt x="380621" y="115822"/>
                  <a:pt x="305479" y="130285"/>
                  <a:pt x="256796" y="121113"/>
                </a:cubicBezTo>
                <a:cubicBezTo>
                  <a:pt x="208113" y="111941"/>
                  <a:pt x="192237" y="98535"/>
                  <a:pt x="153079" y="76663"/>
                </a:cubicBezTo>
                <a:cubicBezTo>
                  <a:pt x="113921" y="54791"/>
                  <a:pt x="-10257" y="-5887"/>
                  <a:pt x="679" y="46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: 図形 1611">
            <a:extLst>
              <a:ext uri="{FF2B5EF4-FFF2-40B4-BE49-F238E27FC236}">
                <a16:creationId xmlns:a16="http://schemas.microsoft.com/office/drawing/2014/main" id="{E83C1443-BD61-4ABC-8F6A-A5F92C56396C}"/>
              </a:ext>
            </a:extLst>
          </p:cNvPr>
          <p:cNvSpPr/>
          <p:nvPr/>
        </p:nvSpPr>
        <p:spPr>
          <a:xfrm>
            <a:off x="6540989" y="7617178"/>
            <a:ext cx="796975" cy="191369"/>
          </a:xfrm>
          <a:custGeom>
            <a:avLst/>
            <a:gdLst>
              <a:gd name="connsiteX0" fmla="*/ 5861 w 796975"/>
              <a:gd name="connsiteY0" fmla="*/ 705 h 191369"/>
              <a:gd name="connsiteX1" fmla="*/ 433428 w 796975"/>
              <a:gd name="connsiteY1" fmla="*/ 167922 h 191369"/>
              <a:gd name="connsiteX2" fmla="*/ 657794 w 796975"/>
              <a:gd name="connsiteY2" fmla="*/ 134055 h 191369"/>
              <a:gd name="connsiteX3" fmla="*/ 791144 w 796975"/>
              <a:gd name="connsiteY3" fmla="*/ 89605 h 191369"/>
              <a:gd name="connsiteX4" fmla="*/ 467294 w 796975"/>
              <a:gd name="connsiteY4" fmla="*/ 191205 h 191369"/>
              <a:gd name="connsiteX5" fmla="*/ 202711 w 796975"/>
              <a:gd name="connsiteY5" fmla="*/ 110772 h 191369"/>
              <a:gd name="connsiteX6" fmla="*/ 5861 w 796975"/>
              <a:gd name="connsiteY6" fmla="*/ 705 h 1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975" h="191369">
                <a:moveTo>
                  <a:pt x="5861" y="705"/>
                </a:moveTo>
                <a:cubicBezTo>
                  <a:pt x="44314" y="10230"/>
                  <a:pt x="324773" y="145697"/>
                  <a:pt x="433428" y="167922"/>
                </a:cubicBezTo>
                <a:cubicBezTo>
                  <a:pt x="542083" y="190147"/>
                  <a:pt x="598175" y="147108"/>
                  <a:pt x="657794" y="134055"/>
                </a:cubicBezTo>
                <a:cubicBezTo>
                  <a:pt x="717413" y="121002"/>
                  <a:pt x="822894" y="80080"/>
                  <a:pt x="791144" y="89605"/>
                </a:cubicBezTo>
                <a:cubicBezTo>
                  <a:pt x="759394" y="99130"/>
                  <a:pt x="565366" y="187677"/>
                  <a:pt x="467294" y="191205"/>
                </a:cubicBezTo>
                <a:cubicBezTo>
                  <a:pt x="369222" y="194733"/>
                  <a:pt x="277500" y="140758"/>
                  <a:pt x="202711" y="110772"/>
                </a:cubicBezTo>
                <a:cubicBezTo>
                  <a:pt x="127922" y="80786"/>
                  <a:pt x="-32592" y="-8820"/>
                  <a:pt x="5861" y="70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: 図形 1612">
            <a:extLst>
              <a:ext uri="{FF2B5EF4-FFF2-40B4-BE49-F238E27FC236}">
                <a16:creationId xmlns:a16="http://schemas.microsoft.com/office/drawing/2014/main" id="{E66F8C54-AFF0-4707-BCAF-9365F3FDA340}"/>
              </a:ext>
            </a:extLst>
          </p:cNvPr>
          <p:cNvSpPr/>
          <p:nvPr/>
        </p:nvSpPr>
        <p:spPr>
          <a:xfrm>
            <a:off x="6520708" y="7654460"/>
            <a:ext cx="964362" cy="175082"/>
          </a:xfrm>
          <a:custGeom>
            <a:avLst/>
            <a:gdLst>
              <a:gd name="connsiteX0" fmla="*/ 2859 w 964362"/>
              <a:gd name="connsiteY0" fmla="*/ 1523 h 175082"/>
              <a:gd name="connsiteX1" fmla="*/ 362692 w 964362"/>
              <a:gd name="connsiteY1" fmla="*/ 156040 h 175082"/>
              <a:gd name="connsiteX2" fmla="*/ 610342 w 964362"/>
              <a:gd name="connsiteY2" fmla="*/ 134873 h 175082"/>
              <a:gd name="connsiteX3" fmla="*/ 963825 w 964362"/>
              <a:gd name="connsiteY3" fmla="*/ 158157 h 175082"/>
              <a:gd name="connsiteX4" fmla="*/ 525675 w 964362"/>
              <a:gd name="connsiteY4" fmla="*/ 170857 h 175082"/>
              <a:gd name="connsiteX5" fmla="*/ 210292 w 964362"/>
              <a:gd name="connsiteY5" fmla="*/ 81957 h 175082"/>
              <a:gd name="connsiteX6" fmla="*/ 2859 w 964362"/>
              <a:gd name="connsiteY6" fmla="*/ 1523 h 1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362" h="175082">
                <a:moveTo>
                  <a:pt x="2859" y="1523"/>
                </a:moveTo>
                <a:cubicBezTo>
                  <a:pt x="28259" y="13870"/>
                  <a:pt x="261445" y="133815"/>
                  <a:pt x="362692" y="156040"/>
                </a:cubicBezTo>
                <a:cubicBezTo>
                  <a:pt x="463939" y="178265"/>
                  <a:pt x="510153" y="134520"/>
                  <a:pt x="610342" y="134873"/>
                </a:cubicBezTo>
                <a:cubicBezTo>
                  <a:pt x="710531" y="135226"/>
                  <a:pt x="977936" y="152160"/>
                  <a:pt x="963825" y="158157"/>
                </a:cubicBezTo>
                <a:cubicBezTo>
                  <a:pt x="949714" y="164154"/>
                  <a:pt x="651264" y="183557"/>
                  <a:pt x="525675" y="170857"/>
                </a:cubicBezTo>
                <a:cubicBezTo>
                  <a:pt x="400086" y="158157"/>
                  <a:pt x="293195" y="108768"/>
                  <a:pt x="210292" y="81957"/>
                </a:cubicBezTo>
                <a:cubicBezTo>
                  <a:pt x="127389" y="55146"/>
                  <a:pt x="-22541" y="-10824"/>
                  <a:pt x="2859" y="152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: 図形 1613">
            <a:extLst>
              <a:ext uri="{FF2B5EF4-FFF2-40B4-BE49-F238E27FC236}">
                <a16:creationId xmlns:a16="http://schemas.microsoft.com/office/drawing/2014/main" id="{971C3E92-1028-4F2F-AF9E-2A82A4873A08}"/>
              </a:ext>
            </a:extLst>
          </p:cNvPr>
          <p:cNvSpPr/>
          <p:nvPr/>
        </p:nvSpPr>
        <p:spPr>
          <a:xfrm>
            <a:off x="5928620" y="7706213"/>
            <a:ext cx="549775" cy="96186"/>
          </a:xfrm>
          <a:custGeom>
            <a:avLst/>
            <a:gdLst>
              <a:gd name="connsiteX0" fmla="*/ 4397 w 549775"/>
              <a:gd name="connsiteY0" fmla="*/ 25970 h 96186"/>
              <a:gd name="connsiteX1" fmla="*/ 243580 w 549775"/>
              <a:gd name="connsiteY1" fmla="*/ 2687 h 96186"/>
              <a:gd name="connsiteX2" fmla="*/ 535680 w 549775"/>
              <a:gd name="connsiteY2" fmla="*/ 95820 h 96186"/>
              <a:gd name="connsiteX3" fmla="*/ 455247 w 549775"/>
              <a:gd name="connsiteY3" fmla="*/ 34437 h 96186"/>
              <a:gd name="connsiteX4" fmla="*/ 4397 w 549775"/>
              <a:gd name="connsiteY4" fmla="*/ 25970 h 9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75" h="96186">
                <a:moveTo>
                  <a:pt x="4397" y="25970"/>
                </a:moveTo>
                <a:cubicBezTo>
                  <a:pt x="-30881" y="20678"/>
                  <a:pt x="155033" y="-8955"/>
                  <a:pt x="243580" y="2687"/>
                </a:cubicBezTo>
                <a:cubicBezTo>
                  <a:pt x="332127" y="14329"/>
                  <a:pt x="500402" y="90528"/>
                  <a:pt x="535680" y="95820"/>
                </a:cubicBezTo>
                <a:cubicBezTo>
                  <a:pt x="570958" y="101112"/>
                  <a:pt x="538502" y="47490"/>
                  <a:pt x="455247" y="34437"/>
                </a:cubicBezTo>
                <a:cubicBezTo>
                  <a:pt x="371992" y="21384"/>
                  <a:pt x="39675" y="31262"/>
                  <a:pt x="4397" y="2597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: 図形 1614">
            <a:extLst>
              <a:ext uri="{FF2B5EF4-FFF2-40B4-BE49-F238E27FC236}">
                <a16:creationId xmlns:a16="http://schemas.microsoft.com/office/drawing/2014/main" id="{6AB0DC82-D97B-403E-8A7E-69814F511F8C}"/>
              </a:ext>
            </a:extLst>
          </p:cNvPr>
          <p:cNvSpPr/>
          <p:nvPr/>
        </p:nvSpPr>
        <p:spPr>
          <a:xfrm>
            <a:off x="6126683" y="7726411"/>
            <a:ext cx="553281" cy="204351"/>
          </a:xfrm>
          <a:custGeom>
            <a:avLst/>
            <a:gdLst>
              <a:gd name="connsiteX0" fmla="*/ 26467 w 553281"/>
              <a:gd name="connsiteY0" fmla="*/ 12122 h 204351"/>
              <a:gd name="connsiteX1" fmla="*/ 77267 w 553281"/>
              <a:gd name="connsiteY1" fmla="*/ 18472 h 204351"/>
              <a:gd name="connsiteX2" fmla="*/ 532350 w 553281"/>
              <a:gd name="connsiteY2" fmla="*/ 200506 h 204351"/>
              <a:gd name="connsiteX3" fmla="*/ 464617 w 553281"/>
              <a:gd name="connsiteY3" fmla="*/ 137006 h 204351"/>
              <a:gd name="connsiteX4" fmla="*/ 354550 w 553281"/>
              <a:gd name="connsiteY4" fmla="*/ 71389 h 204351"/>
              <a:gd name="connsiteX5" fmla="*/ 26467 w 553281"/>
              <a:gd name="connsiteY5" fmla="*/ 12122 h 20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281" h="204351">
                <a:moveTo>
                  <a:pt x="26467" y="12122"/>
                </a:moveTo>
                <a:cubicBezTo>
                  <a:pt x="-19747" y="3303"/>
                  <a:pt x="-7047" y="-12925"/>
                  <a:pt x="77267" y="18472"/>
                </a:cubicBezTo>
                <a:cubicBezTo>
                  <a:pt x="161581" y="49869"/>
                  <a:pt x="467792" y="180750"/>
                  <a:pt x="532350" y="200506"/>
                </a:cubicBezTo>
                <a:cubicBezTo>
                  <a:pt x="596908" y="220262"/>
                  <a:pt x="494250" y="158525"/>
                  <a:pt x="464617" y="137006"/>
                </a:cubicBezTo>
                <a:cubicBezTo>
                  <a:pt x="434984" y="115487"/>
                  <a:pt x="425811" y="95378"/>
                  <a:pt x="354550" y="71389"/>
                </a:cubicBezTo>
                <a:cubicBezTo>
                  <a:pt x="283289" y="47400"/>
                  <a:pt x="72681" y="20941"/>
                  <a:pt x="26467" y="1212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: 図形 1615">
            <a:extLst>
              <a:ext uri="{FF2B5EF4-FFF2-40B4-BE49-F238E27FC236}">
                <a16:creationId xmlns:a16="http://schemas.microsoft.com/office/drawing/2014/main" id="{78FDA92D-486C-4CDF-94BE-FDD79C913B50}"/>
              </a:ext>
            </a:extLst>
          </p:cNvPr>
          <p:cNvSpPr/>
          <p:nvPr/>
        </p:nvSpPr>
        <p:spPr>
          <a:xfrm>
            <a:off x="6620623" y="7866961"/>
            <a:ext cx="796566" cy="363667"/>
          </a:xfrm>
          <a:custGeom>
            <a:avLst/>
            <a:gdLst>
              <a:gd name="connsiteX0" fmla="*/ 310 w 796566"/>
              <a:gd name="connsiteY0" fmla="*/ 85356 h 363667"/>
              <a:gd name="connsiteX1" fmla="*/ 87094 w 796566"/>
              <a:gd name="connsiteY1" fmla="*/ 689 h 363667"/>
              <a:gd name="connsiteX2" fmla="*/ 201394 w 796566"/>
              <a:gd name="connsiteY2" fmla="*/ 43022 h 363667"/>
              <a:gd name="connsiteX3" fmla="*/ 749610 w 796566"/>
              <a:gd name="connsiteY3" fmla="*/ 252572 h 363667"/>
              <a:gd name="connsiteX4" fmla="*/ 764427 w 796566"/>
              <a:gd name="connsiteY4" fmla="*/ 286439 h 363667"/>
              <a:gd name="connsiteX5" fmla="*/ 726327 w 796566"/>
              <a:gd name="connsiteY5" fmla="*/ 360522 h 363667"/>
              <a:gd name="connsiteX6" fmla="*/ 641660 w 796566"/>
              <a:gd name="connsiteY6" fmla="*/ 333006 h 363667"/>
              <a:gd name="connsiteX7" fmla="*/ 595094 w 796566"/>
              <a:gd name="connsiteY7" fmla="*/ 360522 h 363667"/>
              <a:gd name="connsiteX8" fmla="*/ 286060 w 796566"/>
              <a:gd name="connsiteY8" fmla="*/ 244106 h 363667"/>
              <a:gd name="connsiteX9" fmla="*/ 87094 w 796566"/>
              <a:gd name="connsiteY9" fmla="*/ 172139 h 363667"/>
              <a:gd name="connsiteX10" fmla="*/ 358027 w 796566"/>
              <a:gd name="connsiteY10" fmla="*/ 246222 h 363667"/>
              <a:gd name="connsiteX11" fmla="*/ 565460 w 796566"/>
              <a:gd name="connsiteY11" fmla="*/ 320306 h 363667"/>
              <a:gd name="connsiteX12" fmla="*/ 658594 w 796566"/>
              <a:gd name="connsiteY12" fmla="*/ 322422 h 363667"/>
              <a:gd name="connsiteX13" fmla="*/ 743260 w 796566"/>
              <a:gd name="connsiteY13" fmla="*/ 309722 h 363667"/>
              <a:gd name="connsiteX14" fmla="*/ 745377 w 796566"/>
              <a:gd name="connsiteY14" fmla="*/ 273739 h 363667"/>
              <a:gd name="connsiteX15" fmla="*/ 622610 w 796566"/>
              <a:gd name="connsiteY15" fmla="*/ 233522 h 363667"/>
              <a:gd name="connsiteX16" fmla="*/ 89210 w 796566"/>
              <a:gd name="connsiteY16" fmla="*/ 26089 h 363667"/>
              <a:gd name="connsiteX17" fmla="*/ 310 w 796566"/>
              <a:gd name="connsiteY17" fmla="*/ 85356 h 36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6566" h="363667">
                <a:moveTo>
                  <a:pt x="310" y="85356"/>
                </a:moveTo>
                <a:cubicBezTo>
                  <a:pt x="-43" y="81123"/>
                  <a:pt x="53580" y="7745"/>
                  <a:pt x="87094" y="689"/>
                </a:cubicBezTo>
                <a:cubicBezTo>
                  <a:pt x="120608" y="-6367"/>
                  <a:pt x="201394" y="43022"/>
                  <a:pt x="201394" y="43022"/>
                </a:cubicBezTo>
                <a:cubicBezTo>
                  <a:pt x="311813" y="85002"/>
                  <a:pt x="655771" y="212003"/>
                  <a:pt x="749610" y="252572"/>
                </a:cubicBezTo>
                <a:cubicBezTo>
                  <a:pt x="843449" y="293142"/>
                  <a:pt x="768308" y="268447"/>
                  <a:pt x="764427" y="286439"/>
                </a:cubicBezTo>
                <a:cubicBezTo>
                  <a:pt x="760547" y="304431"/>
                  <a:pt x="746788" y="352761"/>
                  <a:pt x="726327" y="360522"/>
                </a:cubicBezTo>
                <a:cubicBezTo>
                  <a:pt x="705866" y="368283"/>
                  <a:pt x="663532" y="333006"/>
                  <a:pt x="641660" y="333006"/>
                </a:cubicBezTo>
                <a:cubicBezTo>
                  <a:pt x="619788" y="333006"/>
                  <a:pt x="654361" y="375339"/>
                  <a:pt x="595094" y="360522"/>
                </a:cubicBezTo>
                <a:cubicBezTo>
                  <a:pt x="535827" y="345705"/>
                  <a:pt x="286060" y="244106"/>
                  <a:pt x="286060" y="244106"/>
                </a:cubicBezTo>
                <a:cubicBezTo>
                  <a:pt x="201393" y="212709"/>
                  <a:pt x="75100" y="171786"/>
                  <a:pt x="87094" y="172139"/>
                </a:cubicBezTo>
                <a:cubicBezTo>
                  <a:pt x="99088" y="172492"/>
                  <a:pt x="278299" y="221528"/>
                  <a:pt x="358027" y="246222"/>
                </a:cubicBezTo>
                <a:cubicBezTo>
                  <a:pt x="437755" y="270917"/>
                  <a:pt x="515366" y="307606"/>
                  <a:pt x="565460" y="320306"/>
                </a:cubicBezTo>
                <a:cubicBezTo>
                  <a:pt x="615554" y="333006"/>
                  <a:pt x="628961" y="324186"/>
                  <a:pt x="658594" y="322422"/>
                </a:cubicBezTo>
                <a:cubicBezTo>
                  <a:pt x="688227" y="320658"/>
                  <a:pt x="728796" y="317836"/>
                  <a:pt x="743260" y="309722"/>
                </a:cubicBezTo>
                <a:cubicBezTo>
                  <a:pt x="757724" y="301608"/>
                  <a:pt x="765485" y="286439"/>
                  <a:pt x="745377" y="273739"/>
                </a:cubicBezTo>
                <a:cubicBezTo>
                  <a:pt x="725269" y="261039"/>
                  <a:pt x="731971" y="274797"/>
                  <a:pt x="622610" y="233522"/>
                </a:cubicBezTo>
                <a:cubicBezTo>
                  <a:pt x="513249" y="192247"/>
                  <a:pt x="190104" y="53958"/>
                  <a:pt x="89210" y="26089"/>
                </a:cubicBezTo>
                <a:cubicBezTo>
                  <a:pt x="-11684" y="-1780"/>
                  <a:pt x="663" y="89589"/>
                  <a:pt x="310" y="8535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: 図形 1616">
            <a:extLst>
              <a:ext uri="{FF2B5EF4-FFF2-40B4-BE49-F238E27FC236}">
                <a16:creationId xmlns:a16="http://schemas.microsoft.com/office/drawing/2014/main" id="{4634EB14-5B6F-4C59-B0B4-7D25FF097C48}"/>
              </a:ext>
            </a:extLst>
          </p:cNvPr>
          <p:cNvSpPr/>
          <p:nvPr/>
        </p:nvSpPr>
        <p:spPr>
          <a:xfrm>
            <a:off x="6616641" y="7945665"/>
            <a:ext cx="108666" cy="70465"/>
          </a:xfrm>
          <a:custGeom>
            <a:avLst/>
            <a:gdLst>
              <a:gd name="connsiteX0" fmla="*/ 59 w 108666"/>
              <a:gd name="connsiteY0" fmla="*/ 302 h 70465"/>
              <a:gd name="connsiteX1" fmla="*/ 88959 w 108666"/>
              <a:gd name="connsiteY1" fmla="*/ 63802 h 70465"/>
              <a:gd name="connsiteX2" fmla="*/ 97426 w 108666"/>
              <a:gd name="connsiteY2" fmla="*/ 65918 h 70465"/>
              <a:gd name="connsiteX3" fmla="*/ 103776 w 108666"/>
              <a:gd name="connsiteY3" fmla="*/ 40518 h 70465"/>
              <a:gd name="connsiteX4" fmla="*/ 59 w 108666"/>
              <a:gd name="connsiteY4" fmla="*/ 302 h 7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6" h="70465">
                <a:moveTo>
                  <a:pt x="59" y="302"/>
                </a:moveTo>
                <a:cubicBezTo>
                  <a:pt x="-2411" y="4183"/>
                  <a:pt x="72731" y="52866"/>
                  <a:pt x="88959" y="63802"/>
                </a:cubicBezTo>
                <a:cubicBezTo>
                  <a:pt x="105187" y="74738"/>
                  <a:pt x="94957" y="69799"/>
                  <a:pt x="97426" y="65918"/>
                </a:cubicBezTo>
                <a:cubicBezTo>
                  <a:pt x="99896" y="62037"/>
                  <a:pt x="116829" y="50043"/>
                  <a:pt x="103776" y="40518"/>
                </a:cubicBezTo>
                <a:cubicBezTo>
                  <a:pt x="90723" y="30993"/>
                  <a:pt x="2529" y="-3579"/>
                  <a:pt x="59" y="30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: 図形 1617">
            <a:extLst>
              <a:ext uri="{FF2B5EF4-FFF2-40B4-BE49-F238E27FC236}">
                <a16:creationId xmlns:a16="http://schemas.microsoft.com/office/drawing/2014/main" id="{C925378A-FC04-4E3E-BA17-9FF7E220B2D3}"/>
              </a:ext>
            </a:extLst>
          </p:cNvPr>
          <p:cNvSpPr/>
          <p:nvPr/>
        </p:nvSpPr>
        <p:spPr>
          <a:xfrm>
            <a:off x="6601591" y="7808888"/>
            <a:ext cx="790358" cy="323500"/>
          </a:xfrm>
          <a:custGeom>
            <a:avLst/>
            <a:gdLst>
              <a:gd name="connsiteX0" fmla="*/ 292 w 790358"/>
              <a:gd name="connsiteY0" fmla="*/ 79929 h 323500"/>
              <a:gd name="connsiteX1" fmla="*/ 82842 w 790358"/>
              <a:gd name="connsiteY1" fmla="*/ 10079 h 323500"/>
              <a:gd name="connsiteX2" fmla="*/ 118826 w 790358"/>
              <a:gd name="connsiteY2" fmla="*/ 12195 h 323500"/>
              <a:gd name="connsiteX3" fmla="*/ 413042 w 790358"/>
              <a:gd name="connsiteY3" fmla="*/ 120145 h 323500"/>
              <a:gd name="connsiteX4" fmla="*/ 764409 w 790358"/>
              <a:gd name="connsiteY4" fmla="*/ 245029 h 323500"/>
              <a:gd name="connsiteX5" fmla="*/ 766526 w 790358"/>
              <a:gd name="connsiteY5" fmla="*/ 251379 h 323500"/>
              <a:gd name="connsiteX6" fmla="*/ 785576 w 790358"/>
              <a:gd name="connsiteY6" fmla="*/ 323345 h 323500"/>
              <a:gd name="connsiteX7" fmla="*/ 764409 w 790358"/>
              <a:gd name="connsiteY7" fmla="*/ 268312 h 323500"/>
              <a:gd name="connsiteX8" fmla="*/ 573909 w 790358"/>
              <a:gd name="connsiteY8" fmla="*/ 194229 h 323500"/>
              <a:gd name="connsiteX9" fmla="*/ 114592 w 790358"/>
              <a:gd name="connsiteY9" fmla="*/ 29129 h 323500"/>
              <a:gd name="connsiteX10" fmla="*/ 292 w 790358"/>
              <a:gd name="connsiteY10" fmla="*/ 79929 h 3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358" h="323500">
                <a:moveTo>
                  <a:pt x="292" y="79929"/>
                </a:moveTo>
                <a:cubicBezTo>
                  <a:pt x="-5000" y="76754"/>
                  <a:pt x="63086" y="21368"/>
                  <a:pt x="82842" y="10079"/>
                </a:cubicBezTo>
                <a:cubicBezTo>
                  <a:pt x="102598" y="-1210"/>
                  <a:pt x="63793" y="-6149"/>
                  <a:pt x="118826" y="12195"/>
                </a:cubicBezTo>
                <a:cubicBezTo>
                  <a:pt x="173859" y="30539"/>
                  <a:pt x="413042" y="120145"/>
                  <a:pt x="413042" y="120145"/>
                </a:cubicBezTo>
                <a:lnTo>
                  <a:pt x="764409" y="245029"/>
                </a:lnTo>
                <a:cubicBezTo>
                  <a:pt x="823323" y="266901"/>
                  <a:pt x="762998" y="238326"/>
                  <a:pt x="766526" y="251379"/>
                </a:cubicBezTo>
                <a:cubicBezTo>
                  <a:pt x="770054" y="264432"/>
                  <a:pt x="785929" y="320523"/>
                  <a:pt x="785576" y="323345"/>
                </a:cubicBezTo>
                <a:cubicBezTo>
                  <a:pt x="785223" y="326167"/>
                  <a:pt x="799687" y="289831"/>
                  <a:pt x="764409" y="268312"/>
                </a:cubicBezTo>
                <a:cubicBezTo>
                  <a:pt x="729131" y="246793"/>
                  <a:pt x="573909" y="194229"/>
                  <a:pt x="573909" y="194229"/>
                </a:cubicBezTo>
                <a:cubicBezTo>
                  <a:pt x="465606" y="154365"/>
                  <a:pt x="203845" y="50648"/>
                  <a:pt x="114592" y="29129"/>
                </a:cubicBezTo>
                <a:cubicBezTo>
                  <a:pt x="25339" y="7609"/>
                  <a:pt x="5584" y="83104"/>
                  <a:pt x="292" y="7992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: 図形 1618">
            <a:extLst>
              <a:ext uri="{FF2B5EF4-FFF2-40B4-BE49-F238E27FC236}">
                <a16:creationId xmlns:a16="http://schemas.microsoft.com/office/drawing/2014/main" id="{A2839840-41BF-487B-BD33-FAEEF7EDBFE6}"/>
              </a:ext>
            </a:extLst>
          </p:cNvPr>
          <p:cNvSpPr/>
          <p:nvPr/>
        </p:nvSpPr>
        <p:spPr>
          <a:xfrm>
            <a:off x="6010338" y="7190879"/>
            <a:ext cx="1405075" cy="556430"/>
          </a:xfrm>
          <a:custGeom>
            <a:avLst/>
            <a:gdLst>
              <a:gd name="connsiteX0" fmla="*/ 69787 w 1405075"/>
              <a:gd name="connsiteY0" fmla="*/ 22721 h 556430"/>
              <a:gd name="connsiteX1" fmla="*/ 1304862 w 1405075"/>
              <a:gd name="connsiteY1" fmla="*/ 505321 h 556430"/>
              <a:gd name="connsiteX2" fmla="*/ 1212787 w 1405075"/>
              <a:gd name="connsiteY2" fmla="*/ 498971 h 556430"/>
              <a:gd name="connsiteX3" fmla="*/ 266637 w 1405075"/>
              <a:gd name="connsiteY3" fmla="*/ 121146 h 556430"/>
              <a:gd name="connsiteX4" fmla="*/ 69787 w 1405075"/>
              <a:gd name="connsiteY4" fmla="*/ 22721 h 55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556430">
                <a:moveTo>
                  <a:pt x="69787" y="22721"/>
                </a:moveTo>
                <a:cubicBezTo>
                  <a:pt x="242825" y="86750"/>
                  <a:pt x="1114362" y="425946"/>
                  <a:pt x="1304862" y="505321"/>
                </a:cubicBezTo>
                <a:cubicBezTo>
                  <a:pt x="1495362" y="584696"/>
                  <a:pt x="1385825" y="563000"/>
                  <a:pt x="1212787" y="498971"/>
                </a:cubicBezTo>
                <a:cubicBezTo>
                  <a:pt x="1039750" y="434942"/>
                  <a:pt x="456079" y="199992"/>
                  <a:pt x="266637" y="121146"/>
                </a:cubicBezTo>
                <a:cubicBezTo>
                  <a:pt x="77195" y="42300"/>
                  <a:pt x="-103251" y="-41308"/>
                  <a:pt x="69787" y="2272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: 図形 1619">
            <a:extLst>
              <a:ext uri="{FF2B5EF4-FFF2-40B4-BE49-F238E27FC236}">
                <a16:creationId xmlns:a16="http://schemas.microsoft.com/office/drawing/2014/main" id="{D1DF883E-258D-4566-A61A-1E0843EBA3D9}"/>
              </a:ext>
            </a:extLst>
          </p:cNvPr>
          <p:cNvSpPr/>
          <p:nvPr/>
        </p:nvSpPr>
        <p:spPr>
          <a:xfrm>
            <a:off x="6035675" y="8156575"/>
            <a:ext cx="2160416" cy="607007"/>
          </a:xfrm>
          <a:custGeom>
            <a:avLst/>
            <a:gdLst>
              <a:gd name="connsiteX0" fmla="*/ 0 w 2160416"/>
              <a:gd name="connsiteY0" fmla="*/ 0 h 607007"/>
              <a:gd name="connsiteX1" fmla="*/ 2066925 w 2160416"/>
              <a:gd name="connsiteY1" fmla="*/ 577850 h 607007"/>
              <a:gd name="connsiteX2" fmla="*/ 1831975 w 2160416"/>
              <a:gd name="connsiteY2" fmla="*/ 527050 h 607007"/>
              <a:gd name="connsiteX3" fmla="*/ 415925 w 2160416"/>
              <a:gd name="connsiteY3" fmla="*/ 123825 h 607007"/>
              <a:gd name="connsiteX4" fmla="*/ 0 w 2160416"/>
              <a:gd name="connsiteY4" fmla="*/ 0 h 60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416" h="607007">
                <a:moveTo>
                  <a:pt x="0" y="0"/>
                </a:moveTo>
                <a:lnTo>
                  <a:pt x="2066925" y="577850"/>
                </a:lnTo>
                <a:cubicBezTo>
                  <a:pt x="2372254" y="665692"/>
                  <a:pt x="1831975" y="527050"/>
                  <a:pt x="1831975" y="527050"/>
                </a:cubicBezTo>
                <a:lnTo>
                  <a:pt x="415925" y="123825"/>
                </a:ln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: 図形 1620">
            <a:extLst>
              <a:ext uri="{FF2B5EF4-FFF2-40B4-BE49-F238E27FC236}">
                <a16:creationId xmlns:a16="http://schemas.microsoft.com/office/drawing/2014/main" id="{993EB55C-621D-483B-9FC6-DD289E9B1102}"/>
              </a:ext>
            </a:extLst>
          </p:cNvPr>
          <p:cNvSpPr/>
          <p:nvPr/>
        </p:nvSpPr>
        <p:spPr>
          <a:xfrm>
            <a:off x="5624472" y="8062176"/>
            <a:ext cx="2599716" cy="769258"/>
          </a:xfrm>
          <a:custGeom>
            <a:avLst/>
            <a:gdLst>
              <a:gd name="connsiteX0" fmla="*/ 27028 w 2599716"/>
              <a:gd name="connsiteY0" fmla="*/ 5499 h 769258"/>
              <a:gd name="connsiteX1" fmla="*/ 201653 w 2599716"/>
              <a:gd name="connsiteY1" fmla="*/ 68999 h 769258"/>
              <a:gd name="connsiteX2" fmla="*/ 2455903 w 2599716"/>
              <a:gd name="connsiteY2" fmla="*/ 729399 h 769258"/>
              <a:gd name="connsiteX3" fmla="*/ 2293978 w 2599716"/>
              <a:gd name="connsiteY3" fmla="*/ 672249 h 769258"/>
              <a:gd name="connsiteX4" fmla="*/ 1662153 w 2599716"/>
              <a:gd name="connsiteY4" fmla="*/ 481749 h 769258"/>
              <a:gd name="connsiteX5" fmla="*/ 27028 w 2599716"/>
              <a:gd name="connsiteY5" fmla="*/ 5499 h 76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16" h="769258">
                <a:moveTo>
                  <a:pt x="27028" y="5499"/>
                </a:moveTo>
                <a:cubicBezTo>
                  <a:pt x="-88066" y="-23076"/>
                  <a:pt x="201653" y="68999"/>
                  <a:pt x="201653" y="68999"/>
                </a:cubicBezTo>
                <a:lnTo>
                  <a:pt x="2455903" y="729399"/>
                </a:lnTo>
                <a:cubicBezTo>
                  <a:pt x="2804624" y="829941"/>
                  <a:pt x="2426270" y="713524"/>
                  <a:pt x="2293978" y="672249"/>
                </a:cubicBezTo>
                <a:cubicBezTo>
                  <a:pt x="2161686" y="630974"/>
                  <a:pt x="1662153" y="481749"/>
                  <a:pt x="1662153" y="481749"/>
                </a:cubicBezTo>
                <a:lnTo>
                  <a:pt x="27028" y="549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: 図形 1621">
            <a:extLst>
              <a:ext uri="{FF2B5EF4-FFF2-40B4-BE49-F238E27FC236}">
                <a16:creationId xmlns:a16="http://schemas.microsoft.com/office/drawing/2014/main" id="{630B4EAA-BB4B-4FC7-8219-95963E29387A}"/>
              </a:ext>
            </a:extLst>
          </p:cNvPr>
          <p:cNvSpPr/>
          <p:nvPr/>
        </p:nvSpPr>
        <p:spPr>
          <a:xfrm>
            <a:off x="7183647" y="7820887"/>
            <a:ext cx="496317" cy="240674"/>
          </a:xfrm>
          <a:custGeom>
            <a:avLst/>
            <a:gdLst>
              <a:gd name="connsiteX0" fmla="*/ 495620 w 496317"/>
              <a:gd name="connsiteY0" fmla="*/ 86980 h 240674"/>
              <a:gd name="connsiteX1" fmla="*/ 413070 w 496317"/>
              <a:gd name="connsiteY1" fmla="*/ 114496 h 240674"/>
              <a:gd name="connsiteX2" fmla="*/ 307236 w 496317"/>
              <a:gd name="connsiteY2" fmla="*/ 239380 h 240674"/>
              <a:gd name="connsiteX3" fmla="*/ 228920 w 496317"/>
              <a:gd name="connsiteY3" fmla="*/ 173763 h 240674"/>
              <a:gd name="connsiteX4" fmla="*/ 182353 w 496317"/>
              <a:gd name="connsiteY4" fmla="*/ 80630 h 240674"/>
              <a:gd name="connsiteX5" fmla="*/ 61703 w 496317"/>
              <a:gd name="connsiteY5" fmla="*/ 15013 h 240674"/>
              <a:gd name="connsiteX6" fmla="*/ 25720 w 496317"/>
              <a:gd name="connsiteY6" fmla="*/ 86980 h 240674"/>
              <a:gd name="connsiteX7" fmla="*/ 320 w 496317"/>
              <a:gd name="connsiteY7" fmla="*/ 127196 h 240674"/>
              <a:gd name="connsiteX8" fmla="*/ 17253 w 496317"/>
              <a:gd name="connsiteY8" fmla="*/ 46763 h 240674"/>
              <a:gd name="connsiteX9" fmla="*/ 93453 w 496317"/>
              <a:gd name="connsiteY9" fmla="*/ 196 h 240674"/>
              <a:gd name="connsiteX10" fmla="*/ 165420 w 496317"/>
              <a:gd name="connsiteY10" fmla="*/ 63696 h 240674"/>
              <a:gd name="connsiteX11" fmla="*/ 267020 w 496317"/>
              <a:gd name="connsiteY11" fmla="*/ 199163 h 240674"/>
              <a:gd name="connsiteX12" fmla="*/ 311470 w 496317"/>
              <a:gd name="connsiteY12" fmla="*/ 203396 h 240674"/>
              <a:gd name="connsiteX13" fmla="*/ 366503 w 496317"/>
              <a:gd name="connsiteY13" fmla="*/ 129313 h 240674"/>
              <a:gd name="connsiteX14" fmla="*/ 495620 w 496317"/>
              <a:gd name="connsiteY14" fmla="*/ 86980 h 24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6317" h="240674">
                <a:moveTo>
                  <a:pt x="495620" y="86980"/>
                </a:moveTo>
                <a:cubicBezTo>
                  <a:pt x="503381" y="84510"/>
                  <a:pt x="444467" y="89096"/>
                  <a:pt x="413070" y="114496"/>
                </a:cubicBezTo>
                <a:cubicBezTo>
                  <a:pt x="381673" y="139896"/>
                  <a:pt x="337928" y="229502"/>
                  <a:pt x="307236" y="239380"/>
                </a:cubicBezTo>
                <a:cubicBezTo>
                  <a:pt x="276544" y="249258"/>
                  <a:pt x="249734" y="200221"/>
                  <a:pt x="228920" y="173763"/>
                </a:cubicBezTo>
                <a:cubicBezTo>
                  <a:pt x="208106" y="147305"/>
                  <a:pt x="210222" y="107088"/>
                  <a:pt x="182353" y="80630"/>
                </a:cubicBezTo>
                <a:cubicBezTo>
                  <a:pt x="154484" y="54172"/>
                  <a:pt x="87808" y="13955"/>
                  <a:pt x="61703" y="15013"/>
                </a:cubicBezTo>
                <a:cubicBezTo>
                  <a:pt x="35598" y="16071"/>
                  <a:pt x="35950" y="68283"/>
                  <a:pt x="25720" y="86980"/>
                </a:cubicBezTo>
                <a:cubicBezTo>
                  <a:pt x="15490" y="105677"/>
                  <a:pt x="1731" y="133899"/>
                  <a:pt x="320" y="127196"/>
                </a:cubicBezTo>
                <a:cubicBezTo>
                  <a:pt x="-1091" y="120493"/>
                  <a:pt x="1731" y="67930"/>
                  <a:pt x="17253" y="46763"/>
                </a:cubicBezTo>
                <a:cubicBezTo>
                  <a:pt x="32775" y="25596"/>
                  <a:pt x="68759" y="-2626"/>
                  <a:pt x="93453" y="196"/>
                </a:cubicBezTo>
                <a:cubicBezTo>
                  <a:pt x="118147" y="3018"/>
                  <a:pt x="136492" y="30535"/>
                  <a:pt x="165420" y="63696"/>
                </a:cubicBezTo>
                <a:cubicBezTo>
                  <a:pt x="194348" y="96857"/>
                  <a:pt x="242678" y="175880"/>
                  <a:pt x="267020" y="199163"/>
                </a:cubicBezTo>
                <a:cubicBezTo>
                  <a:pt x="291362" y="222446"/>
                  <a:pt x="294889" y="215038"/>
                  <a:pt x="311470" y="203396"/>
                </a:cubicBezTo>
                <a:cubicBezTo>
                  <a:pt x="328050" y="191754"/>
                  <a:pt x="334047" y="154713"/>
                  <a:pt x="366503" y="129313"/>
                </a:cubicBezTo>
                <a:cubicBezTo>
                  <a:pt x="398958" y="103913"/>
                  <a:pt x="487859" y="89450"/>
                  <a:pt x="495620" y="8698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: 図形 1622">
            <a:extLst>
              <a:ext uri="{FF2B5EF4-FFF2-40B4-BE49-F238E27FC236}">
                <a16:creationId xmlns:a16="http://schemas.microsoft.com/office/drawing/2014/main" id="{6C1A686E-D52C-469F-BEAD-B9994A9D2256}"/>
              </a:ext>
            </a:extLst>
          </p:cNvPr>
          <p:cNvSpPr/>
          <p:nvPr/>
        </p:nvSpPr>
        <p:spPr>
          <a:xfrm>
            <a:off x="6977069" y="7814358"/>
            <a:ext cx="742414" cy="89921"/>
          </a:xfrm>
          <a:custGeom>
            <a:avLst/>
            <a:gdLst>
              <a:gd name="connsiteX0" fmla="*/ 26981 w 742414"/>
              <a:gd name="connsiteY0" fmla="*/ 89275 h 89921"/>
              <a:gd name="connsiteX1" fmla="*/ 524398 w 742414"/>
              <a:gd name="connsiteY1" fmla="*/ 21542 h 89921"/>
              <a:gd name="connsiteX2" fmla="*/ 742414 w 742414"/>
              <a:gd name="connsiteY2" fmla="*/ 82925 h 89921"/>
              <a:gd name="connsiteX3" fmla="*/ 526514 w 742414"/>
              <a:gd name="connsiteY3" fmla="*/ 375 h 89921"/>
              <a:gd name="connsiteX4" fmla="*/ 115881 w 742414"/>
              <a:gd name="connsiteY4" fmla="*/ 53292 h 89921"/>
              <a:gd name="connsiteX5" fmla="*/ 26981 w 742414"/>
              <a:gd name="connsiteY5" fmla="*/ 89275 h 8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414" h="89921">
                <a:moveTo>
                  <a:pt x="26981" y="89275"/>
                </a:moveTo>
                <a:cubicBezTo>
                  <a:pt x="95067" y="83983"/>
                  <a:pt x="405159" y="22600"/>
                  <a:pt x="524398" y="21542"/>
                </a:cubicBezTo>
                <a:cubicBezTo>
                  <a:pt x="643637" y="20484"/>
                  <a:pt x="742061" y="86453"/>
                  <a:pt x="742414" y="82925"/>
                </a:cubicBezTo>
                <a:cubicBezTo>
                  <a:pt x="742767" y="79397"/>
                  <a:pt x="630936" y="5314"/>
                  <a:pt x="526514" y="375"/>
                </a:cubicBezTo>
                <a:cubicBezTo>
                  <a:pt x="422092" y="-4564"/>
                  <a:pt x="200548" y="40592"/>
                  <a:pt x="115881" y="53292"/>
                </a:cubicBezTo>
                <a:cubicBezTo>
                  <a:pt x="31214" y="65992"/>
                  <a:pt x="-41105" y="94567"/>
                  <a:pt x="26981" y="8927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: 図形 1623">
            <a:extLst>
              <a:ext uri="{FF2B5EF4-FFF2-40B4-BE49-F238E27FC236}">
                <a16:creationId xmlns:a16="http://schemas.microsoft.com/office/drawing/2014/main" id="{302EF55F-92BE-4F98-8CE6-0C5DBF77C908}"/>
              </a:ext>
            </a:extLst>
          </p:cNvPr>
          <p:cNvSpPr/>
          <p:nvPr/>
        </p:nvSpPr>
        <p:spPr>
          <a:xfrm>
            <a:off x="7356033" y="7840659"/>
            <a:ext cx="178269" cy="132574"/>
          </a:xfrm>
          <a:custGeom>
            <a:avLst/>
            <a:gdLst>
              <a:gd name="connsiteX0" fmla="*/ 163955 w 178269"/>
              <a:gd name="connsiteY0" fmla="*/ 4 h 132574"/>
              <a:gd name="connsiteX1" fmla="*/ 175067 w 178269"/>
              <a:gd name="connsiteY1" fmla="*/ 119066 h 132574"/>
              <a:gd name="connsiteX2" fmla="*/ 103630 w 178269"/>
              <a:gd name="connsiteY2" fmla="*/ 123829 h 132574"/>
              <a:gd name="connsiteX3" fmla="*/ 442 w 178269"/>
              <a:gd name="connsiteY3" fmla="*/ 65091 h 132574"/>
              <a:gd name="connsiteX4" fmla="*/ 146492 w 178269"/>
              <a:gd name="connsiteY4" fmla="*/ 114304 h 132574"/>
              <a:gd name="connsiteX5" fmla="*/ 163955 w 178269"/>
              <a:gd name="connsiteY5" fmla="*/ 4 h 13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269" h="132574">
                <a:moveTo>
                  <a:pt x="163955" y="4"/>
                </a:moveTo>
                <a:cubicBezTo>
                  <a:pt x="168717" y="798"/>
                  <a:pt x="185121" y="98428"/>
                  <a:pt x="175067" y="119066"/>
                </a:cubicBezTo>
                <a:cubicBezTo>
                  <a:pt x="165013" y="139704"/>
                  <a:pt x="132734" y="132825"/>
                  <a:pt x="103630" y="123829"/>
                </a:cubicBezTo>
                <a:cubicBezTo>
                  <a:pt x="74526" y="114833"/>
                  <a:pt x="-6702" y="66679"/>
                  <a:pt x="442" y="65091"/>
                </a:cubicBezTo>
                <a:cubicBezTo>
                  <a:pt x="7586" y="63504"/>
                  <a:pt x="119240" y="125416"/>
                  <a:pt x="146492" y="114304"/>
                </a:cubicBezTo>
                <a:cubicBezTo>
                  <a:pt x="173744" y="103192"/>
                  <a:pt x="159193" y="-790"/>
                  <a:pt x="163955" y="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: 図形 1624">
            <a:extLst>
              <a:ext uri="{FF2B5EF4-FFF2-40B4-BE49-F238E27FC236}">
                <a16:creationId xmlns:a16="http://schemas.microsoft.com/office/drawing/2014/main" id="{3212B85D-3091-4FC8-971E-FA3F944D9756}"/>
              </a:ext>
            </a:extLst>
          </p:cNvPr>
          <p:cNvSpPr/>
          <p:nvPr/>
        </p:nvSpPr>
        <p:spPr>
          <a:xfrm>
            <a:off x="6881777" y="7786288"/>
            <a:ext cx="153951" cy="146580"/>
          </a:xfrm>
          <a:custGeom>
            <a:avLst/>
            <a:gdLst>
              <a:gd name="connsiteX0" fmla="*/ 36 w 153951"/>
              <a:gd name="connsiteY0" fmla="*/ 400 h 146580"/>
              <a:gd name="connsiteX1" fmla="*/ 114336 w 153951"/>
              <a:gd name="connsiteY1" fmla="*/ 43262 h 146580"/>
              <a:gd name="connsiteX2" fmla="*/ 152436 w 153951"/>
              <a:gd name="connsiteY2" fmla="*/ 146450 h 146580"/>
              <a:gd name="connsiteX3" fmla="*/ 144498 w 153951"/>
              <a:gd name="connsiteY3" fmla="*/ 63900 h 146580"/>
              <a:gd name="connsiteX4" fmla="*/ 127036 w 153951"/>
              <a:gd name="connsiteY4" fmla="*/ 24212 h 146580"/>
              <a:gd name="connsiteX5" fmla="*/ 36 w 153951"/>
              <a:gd name="connsiteY5" fmla="*/ 400 h 1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51" h="146580">
                <a:moveTo>
                  <a:pt x="36" y="400"/>
                </a:moveTo>
                <a:cubicBezTo>
                  <a:pt x="-2081" y="3575"/>
                  <a:pt x="88936" y="18920"/>
                  <a:pt x="114336" y="43262"/>
                </a:cubicBezTo>
                <a:cubicBezTo>
                  <a:pt x="139736" y="67604"/>
                  <a:pt x="147409" y="143010"/>
                  <a:pt x="152436" y="146450"/>
                </a:cubicBezTo>
                <a:cubicBezTo>
                  <a:pt x="157463" y="149890"/>
                  <a:pt x="148731" y="84273"/>
                  <a:pt x="144498" y="63900"/>
                </a:cubicBezTo>
                <a:cubicBezTo>
                  <a:pt x="140265" y="43527"/>
                  <a:pt x="151907" y="34795"/>
                  <a:pt x="127036" y="24212"/>
                </a:cubicBezTo>
                <a:cubicBezTo>
                  <a:pt x="102165" y="13629"/>
                  <a:pt x="2153" y="-2775"/>
                  <a:pt x="36" y="40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: 図形 1625">
            <a:extLst>
              <a:ext uri="{FF2B5EF4-FFF2-40B4-BE49-F238E27FC236}">
                <a16:creationId xmlns:a16="http://schemas.microsoft.com/office/drawing/2014/main" id="{625DBE1C-02A8-4087-A2C4-9E7A1B1079F5}"/>
              </a:ext>
            </a:extLst>
          </p:cNvPr>
          <p:cNvSpPr/>
          <p:nvPr/>
        </p:nvSpPr>
        <p:spPr>
          <a:xfrm>
            <a:off x="7059042" y="7802781"/>
            <a:ext cx="122890" cy="175628"/>
          </a:xfrm>
          <a:custGeom>
            <a:avLst/>
            <a:gdLst>
              <a:gd name="connsiteX0" fmla="*/ 571 w 122890"/>
              <a:gd name="connsiteY0" fmla="*/ 6132 h 175628"/>
              <a:gd name="connsiteX1" fmla="*/ 108521 w 122890"/>
              <a:gd name="connsiteY1" fmla="*/ 142657 h 175628"/>
              <a:gd name="connsiteX2" fmla="*/ 121221 w 122890"/>
              <a:gd name="connsiteY2" fmla="*/ 172819 h 175628"/>
              <a:gd name="connsiteX3" fmla="*/ 103758 w 122890"/>
              <a:gd name="connsiteY3" fmla="*/ 91857 h 175628"/>
              <a:gd name="connsiteX4" fmla="*/ 67246 w 122890"/>
              <a:gd name="connsiteY4" fmla="*/ 28357 h 175628"/>
              <a:gd name="connsiteX5" fmla="*/ 571 w 122890"/>
              <a:gd name="connsiteY5" fmla="*/ 6132 h 17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890" h="175628">
                <a:moveTo>
                  <a:pt x="571" y="6132"/>
                </a:moveTo>
                <a:cubicBezTo>
                  <a:pt x="7450" y="25182"/>
                  <a:pt x="88413" y="114876"/>
                  <a:pt x="108521" y="142657"/>
                </a:cubicBezTo>
                <a:cubicBezTo>
                  <a:pt x="128629" y="170438"/>
                  <a:pt x="122015" y="181286"/>
                  <a:pt x="121221" y="172819"/>
                </a:cubicBezTo>
                <a:cubicBezTo>
                  <a:pt x="120427" y="164352"/>
                  <a:pt x="112754" y="115934"/>
                  <a:pt x="103758" y="91857"/>
                </a:cubicBezTo>
                <a:cubicBezTo>
                  <a:pt x="94762" y="67780"/>
                  <a:pt x="83650" y="39205"/>
                  <a:pt x="67246" y="28357"/>
                </a:cubicBezTo>
                <a:cubicBezTo>
                  <a:pt x="50842" y="17509"/>
                  <a:pt x="-6308" y="-12918"/>
                  <a:pt x="571" y="613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: 図形 1626">
            <a:extLst>
              <a:ext uri="{FF2B5EF4-FFF2-40B4-BE49-F238E27FC236}">
                <a16:creationId xmlns:a16="http://schemas.microsoft.com/office/drawing/2014/main" id="{B01DA8DE-67FA-4EF3-87CB-A992C274A02E}"/>
              </a:ext>
            </a:extLst>
          </p:cNvPr>
          <p:cNvSpPr/>
          <p:nvPr/>
        </p:nvSpPr>
        <p:spPr>
          <a:xfrm>
            <a:off x="7357235" y="7819958"/>
            <a:ext cx="183397" cy="111423"/>
          </a:xfrm>
          <a:custGeom>
            <a:avLst/>
            <a:gdLst>
              <a:gd name="connsiteX0" fmla="*/ 828 w 183397"/>
              <a:gd name="connsiteY0" fmla="*/ 67 h 111423"/>
              <a:gd name="connsiteX1" fmla="*/ 72265 w 183397"/>
              <a:gd name="connsiteY1" fmla="*/ 90555 h 111423"/>
              <a:gd name="connsiteX2" fmla="*/ 102428 w 183397"/>
              <a:gd name="connsiteY2" fmla="*/ 85792 h 111423"/>
              <a:gd name="connsiteX3" fmla="*/ 183390 w 183397"/>
              <a:gd name="connsiteY3" fmla="*/ 23880 h 111423"/>
              <a:gd name="connsiteX4" fmla="*/ 97665 w 183397"/>
              <a:gd name="connsiteY4" fmla="*/ 109605 h 111423"/>
              <a:gd name="connsiteX5" fmla="*/ 37340 w 183397"/>
              <a:gd name="connsiteY5" fmla="*/ 76267 h 111423"/>
              <a:gd name="connsiteX6" fmla="*/ 828 w 183397"/>
              <a:gd name="connsiteY6" fmla="*/ 67 h 11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397" h="111423">
                <a:moveTo>
                  <a:pt x="828" y="67"/>
                </a:moveTo>
                <a:cubicBezTo>
                  <a:pt x="6649" y="2448"/>
                  <a:pt x="55332" y="76268"/>
                  <a:pt x="72265" y="90555"/>
                </a:cubicBezTo>
                <a:cubicBezTo>
                  <a:pt x="89198" y="104842"/>
                  <a:pt x="83907" y="96905"/>
                  <a:pt x="102428" y="85792"/>
                </a:cubicBezTo>
                <a:cubicBezTo>
                  <a:pt x="120949" y="74680"/>
                  <a:pt x="184184" y="19911"/>
                  <a:pt x="183390" y="23880"/>
                </a:cubicBezTo>
                <a:cubicBezTo>
                  <a:pt x="182596" y="27849"/>
                  <a:pt x="122007" y="100874"/>
                  <a:pt x="97665" y="109605"/>
                </a:cubicBezTo>
                <a:cubicBezTo>
                  <a:pt x="73323" y="118336"/>
                  <a:pt x="53479" y="93729"/>
                  <a:pt x="37340" y="76267"/>
                </a:cubicBezTo>
                <a:cubicBezTo>
                  <a:pt x="21201" y="58805"/>
                  <a:pt x="-4993" y="-2314"/>
                  <a:pt x="828" y="6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: 図形 1627">
            <a:extLst>
              <a:ext uri="{FF2B5EF4-FFF2-40B4-BE49-F238E27FC236}">
                <a16:creationId xmlns:a16="http://schemas.microsoft.com/office/drawing/2014/main" id="{3BEC62C9-7DE1-4C07-8048-FCD4B30504A6}"/>
              </a:ext>
            </a:extLst>
          </p:cNvPr>
          <p:cNvSpPr/>
          <p:nvPr/>
        </p:nvSpPr>
        <p:spPr>
          <a:xfrm>
            <a:off x="7262026" y="7658830"/>
            <a:ext cx="96229" cy="96257"/>
          </a:xfrm>
          <a:custGeom>
            <a:avLst/>
            <a:gdLst>
              <a:gd name="connsiteX0" fmla="*/ 787 w 96229"/>
              <a:gd name="connsiteY0" fmla="*/ 96108 h 96257"/>
              <a:gd name="connsiteX1" fmla="*/ 26187 w 96229"/>
              <a:gd name="connsiteY1" fmla="*/ 4033 h 96257"/>
              <a:gd name="connsiteX2" fmla="*/ 86512 w 96229"/>
              <a:gd name="connsiteY2" fmla="*/ 19908 h 96257"/>
              <a:gd name="connsiteX3" fmla="*/ 92862 w 96229"/>
              <a:gd name="connsiteY3" fmla="*/ 51658 h 96257"/>
              <a:gd name="connsiteX4" fmla="*/ 53174 w 96229"/>
              <a:gd name="connsiteY4" fmla="*/ 26258 h 96257"/>
              <a:gd name="connsiteX5" fmla="*/ 787 w 96229"/>
              <a:gd name="connsiteY5" fmla="*/ 96108 h 9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29" h="96257">
                <a:moveTo>
                  <a:pt x="787" y="96108"/>
                </a:moveTo>
                <a:cubicBezTo>
                  <a:pt x="-3711" y="92404"/>
                  <a:pt x="11900" y="16733"/>
                  <a:pt x="26187" y="4033"/>
                </a:cubicBezTo>
                <a:cubicBezTo>
                  <a:pt x="40475" y="-8667"/>
                  <a:pt x="75400" y="11970"/>
                  <a:pt x="86512" y="19908"/>
                </a:cubicBezTo>
                <a:cubicBezTo>
                  <a:pt x="97625" y="27845"/>
                  <a:pt x="98418" y="50600"/>
                  <a:pt x="92862" y="51658"/>
                </a:cubicBezTo>
                <a:cubicBezTo>
                  <a:pt x="87306" y="52716"/>
                  <a:pt x="67461" y="19114"/>
                  <a:pt x="53174" y="26258"/>
                </a:cubicBezTo>
                <a:cubicBezTo>
                  <a:pt x="38887" y="33402"/>
                  <a:pt x="5285" y="99812"/>
                  <a:pt x="787" y="9610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: 図形 1628">
            <a:extLst>
              <a:ext uri="{FF2B5EF4-FFF2-40B4-BE49-F238E27FC236}">
                <a16:creationId xmlns:a16="http://schemas.microsoft.com/office/drawing/2014/main" id="{1DEF87ED-5F30-4455-A714-C16C874CF3F1}"/>
              </a:ext>
            </a:extLst>
          </p:cNvPr>
          <p:cNvSpPr/>
          <p:nvPr/>
        </p:nvSpPr>
        <p:spPr>
          <a:xfrm>
            <a:off x="7261860" y="7728076"/>
            <a:ext cx="592364" cy="248340"/>
          </a:xfrm>
          <a:custGeom>
            <a:avLst/>
            <a:gdLst>
              <a:gd name="connsiteX0" fmla="*/ 24765 w 592364"/>
              <a:gd name="connsiteY0" fmla="*/ 6224 h 248340"/>
              <a:gd name="connsiteX1" fmla="*/ 529590 w 592364"/>
              <a:gd name="connsiteY1" fmla="*/ 191962 h 248340"/>
              <a:gd name="connsiteX2" fmla="*/ 561340 w 592364"/>
              <a:gd name="connsiteY2" fmla="*/ 247524 h 248340"/>
              <a:gd name="connsiteX3" fmla="*/ 316865 w 592364"/>
              <a:gd name="connsiteY3" fmla="*/ 160212 h 248340"/>
              <a:gd name="connsiteX4" fmla="*/ 91440 w 592364"/>
              <a:gd name="connsiteY4" fmla="*/ 63374 h 248340"/>
              <a:gd name="connsiteX5" fmla="*/ 77153 w 592364"/>
              <a:gd name="connsiteY5" fmla="*/ 44324 h 248340"/>
              <a:gd name="connsiteX6" fmla="*/ 24765 w 592364"/>
              <a:gd name="connsiteY6" fmla="*/ 6224 h 24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64" h="248340">
                <a:moveTo>
                  <a:pt x="24765" y="6224"/>
                </a:moveTo>
                <a:cubicBezTo>
                  <a:pt x="100171" y="30830"/>
                  <a:pt x="440161" y="151745"/>
                  <a:pt x="529590" y="191962"/>
                </a:cubicBezTo>
                <a:cubicBezTo>
                  <a:pt x="619019" y="232179"/>
                  <a:pt x="596794" y="252816"/>
                  <a:pt x="561340" y="247524"/>
                </a:cubicBezTo>
                <a:cubicBezTo>
                  <a:pt x="525886" y="242232"/>
                  <a:pt x="395182" y="190904"/>
                  <a:pt x="316865" y="160212"/>
                </a:cubicBezTo>
                <a:cubicBezTo>
                  <a:pt x="238548" y="129520"/>
                  <a:pt x="131392" y="82689"/>
                  <a:pt x="91440" y="63374"/>
                </a:cubicBezTo>
                <a:cubicBezTo>
                  <a:pt x="51488" y="44059"/>
                  <a:pt x="84826" y="51203"/>
                  <a:pt x="77153" y="44324"/>
                </a:cubicBezTo>
                <a:cubicBezTo>
                  <a:pt x="69480" y="37445"/>
                  <a:pt x="-50641" y="-18382"/>
                  <a:pt x="24765" y="622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: 図形 1629">
            <a:extLst>
              <a:ext uri="{FF2B5EF4-FFF2-40B4-BE49-F238E27FC236}">
                <a16:creationId xmlns:a16="http://schemas.microsoft.com/office/drawing/2014/main" id="{BE64FF33-CE22-4258-AEF9-BB59D0FCD1E6}"/>
              </a:ext>
            </a:extLst>
          </p:cNvPr>
          <p:cNvSpPr/>
          <p:nvPr/>
        </p:nvSpPr>
        <p:spPr>
          <a:xfrm>
            <a:off x="7377075" y="8105443"/>
            <a:ext cx="290780" cy="120044"/>
          </a:xfrm>
          <a:custGeom>
            <a:avLst/>
            <a:gdLst>
              <a:gd name="connsiteX0" fmla="*/ 38 w 290780"/>
              <a:gd name="connsiteY0" fmla="*/ 20970 h 120044"/>
              <a:gd name="connsiteX1" fmla="*/ 223875 w 290780"/>
              <a:gd name="connsiteY1" fmla="*/ 86057 h 120044"/>
              <a:gd name="connsiteX2" fmla="*/ 201650 w 290780"/>
              <a:gd name="connsiteY2" fmla="*/ 35257 h 120044"/>
              <a:gd name="connsiteX3" fmla="*/ 282613 w 290780"/>
              <a:gd name="connsiteY3" fmla="*/ 332 h 120044"/>
              <a:gd name="connsiteX4" fmla="*/ 282613 w 290780"/>
              <a:gd name="connsiteY4" fmla="*/ 55895 h 120044"/>
              <a:gd name="connsiteX5" fmla="*/ 234988 w 290780"/>
              <a:gd name="connsiteY5" fmla="*/ 79707 h 120044"/>
              <a:gd name="connsiteX6" fmla="*/ 242925 w 290780"/>
              <a:gd name="connsiteY6" fmla="*/ 119395 h 120044"/>
              <a:gd name="connsiteX7" fmla="*/ 38 w 290780"/>
              <a:gd name="connsiteY7" fmla="*/ 20970 h 1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780" h="120044">
                <a:moveTo>
                  <a:pt x="38" y="20970"/>
                </a:moveTo>
                <a:cubicBezTo>
                  <a:pt x="-3137" y="15414"/>
                  <a:pt x="190273" y="83676"/>
                  <a:pt x="223875" y="86057"/>
                </a:cubicBezTo>
                <a:cubicBezTo>
                  <a:pt x="257477" y="88438"/>
                  <a:pt x="191860" y="49545"/>
                  <a:pt x="201650" y="35257"/>
                </a:cubicBezTo>
                <a:cubicBezTo>
                  <a:pt x="211440" y="20969"/>
                  <a:pt x="269119" y="-3108"/>
                  <a:pt x="282613" y="332"/>
                </a:cubicBezTo>
                <a:cubicBezTo>
                  <a:pt x="296107" y="3772"/>
                  <a:pt x="290550" y="42666"/>
                  <a:pt x="282613" y="55895"/>
                </a:cubicBezTo>
                <a:cubicBezTo>
                  <a:pt x="274676" y="69124"/>
                  <a:pt x="241603" y="69124"/>
                  <a:pt x="234988" y="79707"/>
                </a:cubicBezTo>
                <a:cubicBezTo>
                  <a:pt x="228373" y="90290"/>
                  <a:pt x="279967" y="125216"/>
                  <a:pt x="242925" y="119395"/>
                </a:cubicBezTo>
                <a:cubicBezTo>
                  <a:pt x="205883" y="113574"/>
                  <a:pt x="3213" y="26526"/>
                  <a:pt x="38" y="2097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: 図形 1630">
            <a:extLst>
              <a:ext uri="{FF2B5EF4-FFF2-40B4-BE49-F238E27FC236}">
                <a16:creationId xmlns:a16="http://schemas.microsoft.com/office/drawing/2014/main" id="{39780096-2F6A-41DA-8D7E-40CB38350926}"/>
              </a:ext>
            </a:extLst>
          </p:cNvPr>
          <p:cNvSpPr/>
          <p:nvPr/>
        </p:nvSpPr>
        <p:spPr>
          <a:xfrm>
            <a:off x="7170641" y="7707093"/>
            <a:ext cx="301527" cy="99684"/>
          </a:xfrm>
          <a:custGeom>
            <a:avLst/>
            <a:gdLst>
              <a:gd name="connsiteX0" fmla="*/ 97 w 301527"/>
              <a:gd name="connsiteY0" fmla="*/ 74832 h 99684"/>
              <a:gd name="connsiteX1" fmla="*/ 181072 w 301527"/>
              <a:gd name="connsiteY1" fmla="*/ 41495 h 99684"/>
              <a:gd name="connsiteX2" fmla="*/ 289022 w 301527"/>
              <a:gd name="connsiteY2" fmla="*/ 220 h 99684"/>
              <a:gd name="connsiteX3" fmla="*/ 293784 w 301527"/>
              <a:gd name="connsiteY3" fmla="*/ 60545 h 99684"/>
              <a:gd name="connsiteX4" fmla="*/ 239809 w 301527"/>
              <a:gd name="connsiteY4" fmla="*/ 52607 h 99684"/>
              <a:gd name="connsiteX5" fmla="*/ 157259 w 301527"/>
              <a:gd name="connsiteY5" fmla="*/ 98645 h 99684"/>
              <a:gd name="connsiteX6" fmla="*/ 97 w 301527"/>
              <a:gd name="connsiteY6" fmla="*/ 74832 h 9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527" h="99684">
                <a:moveTo>
                  <a:pt x="97" y="74832"/>
                </a:moveTo>
                <a:cubicBezTo>
                  <a:pt x="4066" y="65307"/>
                  <a:pt x="132918" y="53930"/>
                  <a:pt x="181072" y="41495"/>
                </a:cubicBezTo>
                <a:cubicBezTo>
                  <a:pt x="229226" y="29060"/>
                  <a:pt x="270237" y="-2955"/>
                  <a:pt x="289022" y="220"/>
                </a:cubicBezTo>
                <a:cubicBezTo>
                  <a:pt x="307807" y="3395"/>
                  <a:pt x="301986" y="51814"/>
                  <a:pt x="293784" y="60545"/>
                </a:cubicBezTo>
                <a:cubicBezTo>
                  <a:pt x="285582" y="69276"/>
                  <a:pt x="262563" y="46257"/>
                  <a:pt x="239809" y="52607"/>
                </a:cubicBezTo>
                <a:cubicBezTo>
                  <a:pt x="217055" y="58957"/>
                  <a:pt x="199857" y="92824"/>
                  <a:pt x="157259" y="98645"/>
                </a:cubicBezTo>
                <a:cubicBezTo>
                  <a:pt x="114661" y="104466"/>
                  <a:pt x="-3872" y="84357"/>
                  <a:pt x="97" y="7483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: 図形 1631">
            <a:extLst>
              <a:ext uri="{FF2B5EF4-FFF2-40B4-BE49-F238E27FC236}">
                <a16:creationId xmlns:a16="http://schemas.microsoft.com/office/drawing/2014/main" id="{BDBFE45D-523A-4E8A-88F0-746E3C1CFE80}"/>
              </a:ext>
            </a:extLst>
          </p:cNvPr>
          <p:cNvSpPr/>
          <p:nvPr/>
        </p:nvSpPr>
        <p:spPr>
          <a:xfrm>
            <a:off x="7607359" y="8134341"/>
            <a:ext cx="139647" cy="94959"/>
          </a:xfrm>
          <a:custGeom>
            <a:avLst/>
            <a:gdLst>
              <a:gd name="connsiteX0" fmla="*/ 63441 w 139647"/>
              <a:gd name="connsiteY0" fmla="*/ 9 h 94959"/>
              <a:gd name="connsiteX1" fmla="*/ 139641 w 139647"/>
              <a:gd name="connsiteY1" fmla="*/ 63509 h 94959"/>
              <a:gd name="connsiteX2" fmla="*/ 58679 w 139647"/>
              <a:gd name="connsiteY2" fmla="*/ 93672 h 94959"/>
              <a:gd name="connsiteX3" fmla="*/ 1529 w 139647"/>
              <a:gd name="connsiteY3" fmla="*/ 87322 h 94959"/>
              <a:gd name="connsiteX4" fmla="*/ 120591 w 139647"/>
              <a:gd name="connsiteY4" fmla="*/ 68272 h 94959"/>
              <a:gd name="connsiteX5" fmla="*/ 63441 w 139647"/>
              <a:gd name="connsiteY5" fmla="*/ 9 h 9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47" h="94959">
                <a:moveTo>
                  <a:pt x="63441" y="9"/>
                </a:moveTo>
                <a:cubicBezTo>
                  <a:pt x="66616" y="-785"/>
                  <a:pt x="140435" y="47899"/>
                  <a:pt x="139641" y="63509"/>
                </a:cubicBezTo>
                <a:cubicBezTo>
                  <a:pt x="138847" y="79119"/>
                  <a:pt x="81698" y="89703"/>
                  <a:pt x="58679" y="93672"/>
                </a:cubicBezTo>
                <a:cubicBezTo>
                  <a:pt x="35660" y="97641"/>
                  <a:pt x="-8790" y="91555"/>
                  <a:pt x="1529" y="87322"/>
                </a:cubicBezTo>
                <a:cubicBezTo>
                  <a:pt x="11848" y="83089"/>
                  <a:pt x="110537" y="81237"/>
                  <a:pt x="120591" y="68272"/>
                </a:cubicBezTo>
                <a:cubicBezTo>
                  <a:pt x="130645" y="55307"/>
                  <a:pt x="60266" y="803"/>
                  <a:pt x="63441" y="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: 図形 1632">
            <a:extLst>
              <a:ext uri="{FF2B5EF4-FFF2-40B4-BE49-F238E27FC236}">
                <a16:creationId xmlns:a16="http://schemas.microsoft.com/office/drawing/2014/main" id="{AD295F86-6EDF-47FB-AD46-38E1B2F18EF0}"/>
              </a:ext>
            </a:extLst>
          </p:cNvPr>
          <p:cNvSpPr/>
          <p:nvPr/>
        </p:nvSpPr>
        <p:spPr>
          <a:xfrm>
            <a:off x="7208816" y="8161322"/>
            <a:ext cx="365619" cy="316516"/>
          </a:xfrm>
          <a:custGeom>
            <a:avLst/>
            <a:gdLst>
              <a:gd name="connsiteX0" fmla="*/ 177822 w 365619"/>
              <a:gd name="connsiteY0" fmla="*/ 16 h 316516"/>
              <a:gd name="connsiteX1" fmla="*/ 355622 w 365619"/>
              <a:gd name="connsiteY1" fmla="*/ 130191 h 316516"/>
              <a:gd name="connsiteX2" fmla="*/ 323872 w 365619"/>
              <a:gd name="connsiteY2" fmla="*/ 304816 h 316516"/>
              <a:gd name="connsiteX3" fmla="*/ 161947 w 365619"/>
              <a:gd name="connsiteY3" fmla="*/ 273066 h 316516"/>
              <a:gd name="connsiteX4" fmla="*/ 22 w 365619"/>
              <a:gd name="connsiteY4" fmla="*/ 52403 h 316516"/>
              <a:gd name="connsiteX5" fmla="*/ 150834 w 365619"/>
              <a:gd name="connsiteY5" fmla="*/ 236553 h 316516"/>
              <a:gd name="connsiteX6" fmla="*/ 244497 w 365619"/>
              <a:gd name="connsiteY6" fmla="*/ 296878 h 316516"/>
              <a:gd name="connsiteX7" fmla="*/ 330222 w 365619"/>
              <a:gd name="connsiteY7" fmla="*/ 255603 h 316516"/>
              <a:gd name="connsiteX8" fmla="*/ 333397 w 365619"/>
              <a:gd name="connsiteY8" fmla="*/ 138128 h 316516"/>
              <a:gd name="connsiteX9" fmla="*/ 177822 w 365619"/>
              <a:gd name="connsiteY9" fmla="*/ 16 h 31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619" h="316516">
                <a:moveTo>
                  <a:pt x="177822" y="16"/>
                </a:moveTo>
                <a:cubicBezTo>
                  <a:pt x="181526" y="-1307"/>
                  <a:pt x="331280" y="79391"/>
                  <a:pt x="355622" y="130191"/>
                </a:cubicBezTo>
                <a:cubicBezTo>
                  <a:pt x="379964" y="180991"/>
                  <a:pt x="356151" y="281004"/>
                  <a:pt x="323872" y="304816"/>
                </a:cubicBezTo>
                <a:cubicBezTo>
                  <a:pt x="291593" y="328629"/>
                  <a:pt x="215922" y="315135"/>
                  <a:pt x="161947" y="273066"/>
                </a:cubicBezTo>
                <a:cubicBezTo>
                  <a:pt x="107972" y="230997"/>
                  <a:pt x="1874" y="58488"/>
                  <a:pt x="22" y="52403"/>
                </a:cubicBezTo>
                <a:cubicBezTo>
                  <a:pt x="-1830" y="46318"/>
                  <a:pt x="110088" y="195807"/>
                  <a:pt x="150834" y="236553"/>
                </a:cubicBezTo>
                <a:cubicBezTo>
                  <a:pt x="191580" y="277299"/>
                  <a:pt x="214599" y="293703"/>
                  <a:pt x="244497" y="296878"/>
                </a:cubicBezTo>
                <a:cubicBezTo>
                  <a:pt x="274395" y="300053"/>
                  <a:pt x="315405" y="282061"/>
                  <a:pt x="330222" y="255603"/>
                </a:cubicBezTo>
                <a:cubicBezTo>
                  <a:pt x="345039" y="229145"/>
                  <a:pt x="355622" y="177286"/>
                  <a:pt x="333397" y="138128"/>
                </a:cubicBezTo>
                <a:cubicBezTo>
                  <a:pt x="311172" y="98970"/>
                  <a:pt x="174118" y="1339"/>
                  <a:pt x="177822" y="1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: 図形 1633">
            <a:extLst>
              <a:ext uri="{FF2B5EF4-FFF2-40B4-BE49-F238E27FC236}">
                <a16:creationId xmlns:a16="http://schemas.microsoft.com/office/drawing/2014/main" id="{4B737089-22C2-4E28-8406-2EBD49235413}"/>
              </a:ext>
            </a:extLst>
          </p:cNvPr>
          <p:cNvSpPr/>
          <p:nvPr/>
        </p:nvSpPr>
        <p:spPr>
          <a:xfrm>
            <a:off x="7304944" y="8246015"/>
            <a:ext cx="218279" cy="175747"/>
          </a:xfrm>
          <a:custGeom>
            <a:avLst/>
            <a:gdLst>
              <a:gd name="connsiteX0" fmla="*/ 195994 w 218279"/>
              <a:gd name="connsiteY0" fmla="*/ 1048 h 175747"/>
              <a:gd name="connsiteX1" fmla="*/ 218219 w 218279"/>
              <a:gd name="connsiteY1" fmla="*/ 104235 h 175747"/>
              <a:gd name="connsiteX2" fmla="*/ 188056 w 218279"/>
              <a:gd name="connsiteY2" fmla="*/ 158210 h 175747"/>
              <a:gd name="connsiteX3" fmla="*/ 99156 w 218279"/>
              <a:gd name="connsiteY3" fmla="*/ 159798 h 175747"/>
              <a:gd name="connsiteX4" fmla="*/ 2319 w 218279"/>
              <a:gd name="connsiteY4" fmla="*/ 112173 h 175747"/>
              <a:gd name="connsiteX5" fmla="*/ 202344 w 218279"/>
              <a:gd name="connsiteY5" fmla="*/ 174085 h 175747"/>
              <a:gd name="connsiteX6" fmla="*/ 195994 w 218279"/>
              <a:gd name="connsiteY6" fmla="*/ 1048 h 17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279" h="175747">
                <a:moveTo>
                  <a:pt x="195994" y="1048"/>
                </a:moveTo>
                <a:cubicBezTo>
                  <a:pt x="198640" y="-10594"/>
                  <a:pt x="219542" y="78041"/>
                  <a:pt x="218219" y="104235"/>
                </a:cubicBezTo>
                <a:cubicBezTo>
                  <a:pt x="216896" y="130429"/>
                  <a:pt x="207900" y="148950"/>
                  <a:pt x="188056" y="158210"/>
                </a:cubicBezTo>
                <a:cubicBezTo>
                  <a:pt x="168212" y="167470"/>
                  <a:pt x="130112" y="167471"/>
                  <a:pt x="99156" y="159798"/>
                </a:cubicBezTo>
                <a:cubicBezTo>
                  <a:pt x="68200" y="152125"/>
                  <a:pt x="-14879" y="109792"/>
                  <a:pt x="2319" y="112173"/>
                </a:cubicBezTo>
                <a:cubicBezTo>
                  <a:pt x="19517" y="114554"/>
                  <a:pt x="166625" y="187579"/>
                  <a:pt x="202344" y="174085"/>
                </a:cubicBezTo>
                <a:cubicBezTo>
                  <a:pt x="238063" y="160591"/>
                  <a:pt x="193348" y="12690"/>
                  <a:pt x="195994" y="104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: 図形 1634">
            <a:extLst>
              <a:ext uri="{FF2B5EF4-FFF2-40B4-BE49-F238E27FC236}">
                <a16:creationId xmlns:a16="http://schemas.microsoft.com/office/drawing/2014/main" id="{0B2C244A-899C-4E77-B769-6BFD0095B67E}"/>
              </a:ext>
            </a:extLst>
          </p:cNvPr>
          <p:cNvSpPr/>
          <p:nvPr/>
        </p:nvSpPr>
        <p:spPr>
          <a:xfrm>
            <a:off x="7015161" y="8152059"/>
            <a:ext cx="485907" cy="222137"/>
          </a:xfrm>
          <a:custGeom>
            <a:avLst/>
            <a:gdLst>
              <a:gd name="connsiteX0" fmla="*/ 457202 w 485907"/>
              <a:gd name="connsiteY0" fmla="*/ 75954 h 222137"/>
              <a:gd name="connsiteX1" fmla="*/ 482602 w 485907"/>
              <a:gd name="connsiteY1" fmla="*/ 175966 h 222137"/>
              <a:gd name="connsiteX2" fmla="*/ 369889 w 485907"/>
              <a:gd name="connsiteY2" fmla="*/ 222004 h 222137"/>
              <a:gd name="connsiteX3" fmla="*/ 223839 w 485907"/>
              <a:gd name="connsiteY3" fmla="*/ 187079 h 222137"/>
              <a:gd name="connsiteX4" fmla="*/ 142877 w 485907"/>
              <a:gd name="connsiteY4" fmla="*/ 107704 h 222137"/>
              <a:gd name="connsiteX5" fmla="*/ 2 w 485907"/>
              <a:gd name="connsiteY5" fmla="*/ 1341 h 222137"/>
              <a:gd name="connsiteX6" fmla="*/ 139702 w 485907"/>
              <a:gd name="connsiteY6" fmla="*/ 58491 h 222137"/>
              <a:gd name="connsiteX7" fmla="*/ 263527 w 485907"/>
              <a:gd name="connsiteY7" fmla="*/ 209304 h 222137"/>
              <a:gd name="connsiteX8" fmla="*/ 454027 w 485907"/>
              <a:gd name="connsiteY8" fmla="*/ 190254 h 222137"/>
              <a:gd name="connsiteX9" fmla="*/ 471489 w 485907"/>
              <a:gd name="connsiteY9" fmla="*/ 134691 h 222137"/>
              <a:gd name="connsiteX10" fmla="*/ 457202 w 485907"/>
              <a:gd name="connsiteY10" fmla="*/ 75954 h 2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907" h="222137">
                <a:moveTo>
                  <a:pt x="457202" y="75954"/>
                </a:moveTo>
                <a:cubicBezTo>
                  <a:pt x="459054" y="82833"/>
                  <a:pt x="497154" y="151624"/>
                  <a:pt x="482602" y="175966"/>
                </a:cubicBezTo>
                <a:cubicBezTo>
                  <a:pt x="468050" y="200308"/>
                  <a:pt x="413016" y="220152"/>
                  <a:pt x="369889" y="222004"/>
                </a:cubicBezTo>
                <a:cubicBezTo>
                  <a:pt x="326762" y="223856"/>
                  <a:pt x="261674" y="206129"/>
                  <a:pt x="223839" y="187079"/>
                </a:cubicBezTo>
                <a:cubicBezTo>
                  <a:pt x="186004" y="168029"/>
                  <a:pt x="180183" y="138660"/>
                  <a:pt x="142877" y="107704"/>
                </a:cubicBezTo>
                <a:cubicBezTo>
                  <a:pt x="105571" y="76748"/>
                  <a:pt x="531" y="9543"/>
                  <a:pt x="2" y="1341"/>
                </a:cubicBezTo>
                <a:cubicBezTo>
                  <a:pt x="-527" y="-6861"/>
                  <a:pt x="95781" y="23831"/>
                  <a:pt x="139702" y="58491"/>
                </a:cubicBezTo>
                <a:cubicBezTo>
                  <a:pt x="183623" y="93151"/>
                  <a:pt x="211140" y="187344"/>
                  <a:pt x="263527" y="209304"/>
                </a:cubicBezTo>
                <a:cubicBezTo>
                  <a:pt x="315914" y="231264"/>
                  <a:pt x="419367" y="202689"/>
                  <a:pt x="454027" y="190254"/>
                </a:cubicBezTo>
                <a:cubicBezTo>
                  <a:pt x="488687" y="177819"/>
                  <a:pt x="477574" y="157181"/>
                  <a:pt x="471489" y="134691"/>
                </a:cubicBezTo>
                <a:cubicBezTo>
                  <a:pt x="465404" y="112201"/>
                  <a:pt x="455350" y="69075"/>
                  <a:pt x="457202" y="7595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: 図形 1635">
            <a:extLst>
              <a:ext uri="{FF2B5EF4-FFF2-40B4-BE49-F238E27FC236}">
                <a16:creationId xmlns:a16="http://schemas.microsoft.com/office/drawing/2014/main" id="{D302B85C-1BE0-4C89-AACA-D202D2D3F840}"/>
              </a:ext>
            </a:extLst>
          </p:cNvPr>
          <p:cNvSpPr/>
          <p:nvPr/>
        </p:nvSpPr>
        <p:spPr>
          <a:xfrm>
            <a:off x="7211418" y="8177138"/>
            <a:ext cx="234997" cy="187997"/>
          </a:xfrm>
          <a:custGeom>
            <a:avLst/>
            <a:gdLst>
              <a:gd name="connsiteX0" fmla="*/ 160932 w 234997"/>
              <a:gd name="connsiteY0" fmla="*/ 75 h 187997"/>
              <a:gd name="connsiteX1" fmla="*/ 229195 w 234997"/>
              <a:gd name="connsiteY1" fmla="*/ 79450 h 187997"/>
              <a:gd name="connsiteX2" fmla="*/ 226020 w 234997"/>
              <a:gd name="connsiteY2" fmla="*/ 162000 h 187997"/>
              <a:gd name="connsiteX3" fmla="*/ 186332 w 234997"/>
              <a:gd name="connsiteY3" fmla="*/ 185812 h 187997"/>
              <a:gd name="connsiteX4" fmla="*/ 48220 w 234997"/>
              <a:gd name="connsiteY4" fmla="*/ 184225 h 187997"/>
              <a:gd name="connsiteX5" fmla="*/ 10120 w 234997"/>
              <a:gd name="connsiteY5" fmla="*/ 162000 h 187997"/>
              <a:gd name="connsiteX6" fmla="*/ 218082 w 234997"/>
              <a:gd name="connsiteY6" fmla="*/ 158825 h 187997"/>
              <a:gd name="connsiteX7" fmla="*/ 218082 w 234997"/>
              <a:gd name="connsiteY7" fmla="*/ 93737 h 187997"/>
              <a:gd name="connsiteX8" fmla="*/ 160932 w 234997"/>
              <a:gd name="connsiteY8" fmla="*/ 75 h 18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97" h="187997">
                <a:moveTo>
                  <a:pt x="160932" y="75"/>
                </a:moveTo>
                <a:cubicBezTo>
                  <a:pt x="162784" y="-2306"/>
                  <a:pt x="218347" y="52463"/>
                  <a:pt x="229195" y="79450"/>
                </a:cubicBezTo>
                <a:cubicBezTo>
                  <a:pt x="240043" y="106438"/>
                  <a:pt x="233164" y="144273"/>
                  <a:pt x="226020" y="162000"/>
                </a:cubicBezTo>
                <a:cubicBezTo>
                  <a:pt x="218876" y="179727"/>
                  <a:pt x="215965" y="182108"/>
                  <a:pt x="186332" y="185812"/>
                </a:cubicBezTo>
                <a:cubicBezTo>
                  <a:pt x="156699" y="189516"/>
                  <a:pt x="77589" y="188194"/>
                  <a:pt x="48220" y="184225"/>
                </a:cubicBezTo>
                <a:cubicBezTo>
                  <a:pt x="18851" y="180256"/>
                  <a:pt x="-18190" y="166233"/>
                  <a:pt x="10120" y="162000"/>
                </a:cubicBezTo>
                <a:cubicBezTo>
                  <a:pt x="38430" y="157767"/>
                  <a:pt x="183422" y="170202"/>
                  <a:pt x="218082" y="158825"/>
                </a:cubicBezTo>
                <a:cubicBezTo>
                  <a:pt x="252742" y="147448"/>
                  <a:pt x="224432" y="116227"/>
                  <a:pt x="218082" y="93737"/>
                </a:cubicBezTo>
                <a:cubicBezTo>
                  <a:pt x="211732" y="71247"/>
                  <a:pt x="159080" y="2456"/>
                  <a:pt x="160932" y="7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: 図形 1636">
            <a:extLst>
              <a:ext uri="{FF2B5EF4-FFF2-40B4-BE49-F238E27FC236}">
                <a16:creationId xmlns:a16="http://schemas.microsoft.com/office/drawing/2014/main" id="{D9D29949-F909-4CAA-9F51-9354F205BB8C}"/>
              </a:ext>
            </a:extLst>
          </p:cNvPr>
          <p:cNvSpPr/>
          <p:nvPr/>
        </p:nvSpPr>
        <p:spPr>
          <a:xfrm>
            <a:off x="7185025" y="8257783"/>
            <a:ext cx="134941" cy="129518"/>
          </a:xfrm>
          <a:custGeom>
            <a:avLst/>
            <a:gdLst>
              <a:gd name="connsiteX0" fmla="*/ 0 w 134941"/>
              <a:gd name="connsiteY0" fmla="*/ 392 h 129518"/>
              <a:gd name="connsiteX1" fmla="*/ 100013 w 134941"/>
              <a:gd name="connsiteY1" fmla="*/ 84530 h 129518"/>
              <a:gd name="connsiteX2" fmla="*/ 134938 w 134941"/>
              <a:gd name="connsiteY2" fmla="*/ 128980 h 129518"/>
              <a:gd name="connsiteX3" fmla="*/ 101600 w 134941"/>
              <a:gd name="connsiteY3" fmla="*/ 55955 h 129518"/>
              <a:gd name="connsiteX4" fmla="*/ 0 w 134941"/>
              <a:gd name="connsiteY4" fmla="*/ 392 h 12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1" h="129518">
                <a:moveTo>
                  <a:pt x="0" y="392"/>
                </a:moveTo>
                <a:cubicBezTo>
                  <a:pt x="-264" y="5154"/>
                  <a:pt x="77523" y="63099"/>
                  <a:pt x="100013" y="84530"/>
                </a:cubicBezTo>
                <a:cubicBezTo>
                  <a:pt x="122503" y="105961"/>
                  <a:pt x="134674" y="133742"/>
                  <a:pt x="134938" y="128980"/>
                </a:cubicBezTo>
                <a:cubicBezTo>
                  <a:pt x="135202" y="124218"/>
                  <a:pt x="121444" y="76593"/>
                  <a:pt x="101600" y="55955"/>
                </a:cubicBezTo>
                <a:cubicBezTo>
                  <a:pt x="81756" y="35317"/>
                  <a:pt x="264" y="-4370"/>
                  <a:pt x="0" y="39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: 図形 1637">
            <a:extLst>
              <a:ext uri="{FF2B5EF4-FFF2-40B4-BE49-F238E27FC236}">
                <a16:creationId xmlns:a16="http://schemas.microsoft.com/office/drawing/2014/main" id="{8CAB2FAE-5B93-455C-ADD9-A6AED49F8762}"/>
              </a:ext>
            </a:extLst>
          </p:cNvPr>
          <p:cNvSpPr/>
          <p:nvPr/>
        </p:nvSpPr>
        <p:spPr>
          <a:xfrm>
            <a:off x="7215175" y="8178734"/>
            <a:ext cx="168816" cy="157340"/>
          </a:xfrm>
          <a:custGeom>
            <a:avLst/>
            <a:gdLst>
              <a:gd name="connsiteX0" fmla="*/ 163525 w 168816"/>
              <a:gd name="connsiteY0" fmla="*/ 66 h 157340"/>
              <a:gd name="connsiteX1" fmla="*/ 166700 w 168816"/>
              <a:gd name="connsiteY1" fmla="*/ 114366 h 157340"/>
              <a:gd name="connsiteX2" fmla="*/ 136538 w 168816"/>
              <a:gd name="connsiteY2" fmla="*/ 144529 h 157340"/>
              <a:gd name="connsiteX3" fmla="*/ 69863 w 168816"/>
              <a:gd name="connsiteY3" fmla="*/ 157229 h 157340"/>
              <a:gd name="connsiteX4" fmla="*/ 1600 w 168816"/>
              <a:gd name="connsiteY4" fmla="*/ 138179 h 157340"/>
              <a:gd name="connsiteX5" fmla="*/ 141300 w 168816"/>
              <a:gd name="connsiteY5" fmla="*/ 131829 h 157340"/>
              <a:gd name="connsiteX6" fmla="*/ 163525 w 168816"/>
              <a:gd name="connsiteY6" fmla="*/ 66 h 15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816" h="157340">
                <a:moveTo>
                  <a:pt x="163525" y="66"/>
                </a:moveTo>
                <a:cubicBezTo>
                  <a:pt x="167758" y="-2844"/>
                  <a:pt x="171198" y="90289"/>
                  <a:pt x="166700" y="114366"/>
                </a:cubicBezTo>
                <a:cubicBezTo>
                  <a:pt x="162202" y="138443"/>
                  <a:pt x="152677" y="137385"/>
                  <a:pt x="136538" y="144529"/>
                </a:cubicBezTo>
                <a:cubicBezTo>
                  <a:pt x="120398" y="151673"/>
                  <a:pt x="92353" y="158287"/>
                  <a:pt x="69863" y="157229"/>
                </a:cubicBezTo>
                <a:cubicBezTo>
                  <a:pt x="47373" y="156171"/>
                  <a:pt x="-10306" y="142412"/>
                  <a:pt x="1600" y="138179"/>
                </a:cubicBezTo>
                <a:cubicBezTo>
                  <a:pt x="13506" y="133946"/>
                  <a:pt x="115106" y="152202"/>
                  <a:pt x="141300" y="131829"/>
                </a:cubicBezTo>
                <a:cubicBezTo>
                  <a:pt x="167494" y="111456"/>
                  <a:pt x="159292" y="2976"/>
                  <a:pt x="163525" y="6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: 図形 1638">
            <a:extLst>
              <a:ext uri="{FF2B5EF4-FFF2-40B4-BE49-F238E27FC236}">
                <a16:creationId xmlns:a16="http://schemas.microsoft.com/office/drawing/2014/main" id="{4E945D17-FAF1-4A86-B0D6-DE7FCFCF1790}"/>
              </a:ext>
            </a:extLst>
          </p:cNvPr>
          <p:cNvSpPr/>
          <p:nvPr/>
        </p:nvSpPr>
        <p:spPr>
          <a:xfrm>
            <a:off x="7467600" y="7750175"/>
            <a:ext cx="1076733" cy="435916"/>
          </a:xfrm>
          <a:custGeom>
            <a:avLst/>
            <a:gdLst>
              <a:gd name="connsiteX0" fmla="*/ 0 w 1076733"/>
              <a:gd name="connsiteY0" fmla="*/ 0 h 435916"/>
              <a:gd name="connsiteX1" fmla="*/ 1012825 w 1076733"/>
              <a:gd name="connsiteY1" fmla="*/ 406400 h 435916"/>
              <a:gd name="connsiteX2" fmla="*/ 939800 w 1076733"/>
              <a:gd name="connsiteY2" fmla="*/ 390525 h 435916"/>
              <a:gd name="connsiteX3" fmla="*/ 676275 w 1076733"/>
              <a:gd name="connsiteY3" fmla="*/ 279400 h 435916"/>
              <a:gd name="connsiteX4" fmla="*/ 0 w 1076733"/>
              <a:gd name="connsiteY4" fmla="*/ 0 h 43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733" h="435916">
                <a:moveTo>
                  <a:pt x="0" y="0"/>
                </a:moveTo>
                <a:lnTo>
                  <a:pt x="1012825" y="406400"/>
                </a:lnTo>
                <a:cubicBezTo>
                  <a:pt x="1169458" y="471488"/>
                  <a:pt x="995892" y="411692"/>
                  <a:pt x="939800" y="390525"/>
                </a:cubicBezTo>
                <a:cubicBezTo>
                  <a:pt x="883708" y="369358"/>
                  <a:pt x="676275" y="279400"/>
                  <a:pt x="676275" y="279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: 図形 1639">
            <a:extLst>
              <a:ext uri="{FF2B5EF4-FFF2-40B4-BE49-F238E27FC236}">
                <a16:creationId xmlns:a16="http://schemas.microsoft.com/office/drawing/2014/main" id="{5EFC671E-ABB5-4B74-888C-A31EEA6A4873}"/>
              </a:ext>
            </a:extLst>
          </p:cNvPr>
          <p:cNvSpPr/>
          <p:nvPr/>
        </p:nvSpPr>
        <p:spPr>
          <a:xfrm>
            <a:off x="7806946" y="7926777"/>
            <a:ext cx="676609" cy="285203"/>
          </a:xfrm>
          <a:custGeom>
            <a:avLst/>
            <a:gdLst>
              <a:gd name="connsiteX0" fmla="*/ 27367 w 676609"/>
              <a:gd name="connsiteY0" fmla="*/ 5961 h 285203"/>
              <a:gd name="connsiteX1" fmla="*/ 641729 w 676609"/>
              <a:gd name="connsiteY1" fmla="*/ 264723 h 285203"/>
              <a:gd name="connsiteX2" fmla="*/ 578229 w 676609"/>
              <a:gd name="connsiteY2" fmla="*/ 259961 h 285203"/>
              <a:gd name="connsiteX3" fmla="*/ 392492 w 676609"/>
              <a:gd name="connsiteY3" fmla="*/ 188523 h 285203"/>
              <a:gd name="connsiteX4" fmla="*/ 138492 w 676609"/>
              <a:gd name="connsiteY4" fmla="*/ 90098 h 285203"/>
              <a:gd name="connsiteX5" fmla="*/ 27367 w 676609"/>
              <a:gd name="connsiteY5" fmla="*/ 5961 h 28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609" h="285203">
                <a:moveTo>
                  <a:pt x="27367" y="5961"/>
                </a:moveTo>
                <a:cubicBezTo>
                  <a:pt x="111240" y="35065"/>
                  <a:pt x="549919" y="222390"/>
                  <a:pt x="641729" y="264723"/>
                </a:cubicBezTo>
                <a:cubicBezTo>
                  <a:pt x="733539" y="307056"/>
                  <a:pt x="619769" y="272661"/>
                  <a:pt x="578229" y="259961"/>
                </a:cubicBezTo>
                <a:cubicBezTo>
                  <a:pt x="536689" y="247261"/>
                  <a:pt x="392492" y="188523"/>
                  <a:pt x="392492" y="188523"/>
                </a:cubicBezTo>
                <a:cubicBezTo>
                  <a:pt x="319203" y="160213"/>
                  <a:pt x="203844" y="117879"/>
                  <a:pt x="138492" y="90098"/>
                </a:cubicBezTo>
                <a:cubicBezTo>
                  <a:pt x="73140" y="62317"/>
                  <a:pt x="-56506" y="-23143"/>
                  <a:pt x="27367" y="5961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: 図形 1640">
            <a:extLst>
              <a:ext uri="{FF2B5EF4-FFF2-40B4-BE49-F238E27FC236}">
                <a16:creationId xmlns:a16="http://schemas.microsoft.com/office/drawing/2014/main" id="{E6196F55-B66A-4C7A-8249-3C087BFE4FF4}"/>
              </a:ext>
            </a:extLst>
          </p:cNvPr>
          <p:cNvSpPr/>
          <p:nvPr/>
        </p:nvSpPr>
        <p:spPr>
          <a:xfrm>
            <a:off x="7771368" y="7958035"/>
            <a:ext cx="725877" cy="341878"/>
          </a:xfrm>
          <a:custGeom>
            <a:avLst/>
            <a:gdLst>
              <a:gd name="connsiteX0" fmla="*/ 232807 w 725877"/>
              <a:gd name="connsiteY0" fmla="*/ 76303 h 341878"/>
              <a:gd name="connsiteX1" fmla="*/ 710645 w 725877"/>
              <a:gd name="connsiteY1" fmla="*/ 330303 h 341878"/>
              <a:gd name="connsiteX2" fmla="*/ 567770 w 725877"/>
              <a:gd name="connsiteY2" fmla="*/ 279503 h 341878"/>
              <a:gd name="connsiteX3" fmla="*/ 172482 w 725877"/>
              <a:gd name="connsiteY3" fmla="*/ 108053 h 341878"/>
              <a:gd name="connsiteX4" fmla="*/ 1032 w 725877"/>
              <a:gd name="connsiteY4" fmla="*/ 103 h 341878"/>
              <a:gd name="connsiteX5" fmla="*/ 232807 w 725877"/>
              <a:gd name="connsiteY5" fmla="*/ 76303 h 34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877" h="341878">
                <a:moveTo>
                  <a:pt x="232807" y="76303"/>
                </a:moveTo>
                <a:cubicBezTo>
                  <a:pt x="351076" y="131336"/>
                  <a:pt x="654818" y="296436"/>
                  <a:pt x="710645" y="330303"/>
                </a:cubicBezTo>
                <a:cubicBezTo>
                  <a:pt x="766472" y="364170"/>
                  <a:pt x="657464" y="316545"/>
                  <a:pt x="567770" y="279503"/>
                </a:cubicBezTo>
                <a:cubicBezTo>
                  <a:pt x="478076" y="242461"/>
                  <a:pt x="266938" y="154620"/>
                  <a:pt x="172482" y="108053"/>
                </a:cubicBezTo>
                <a:cubicBezTo>
                  <a:pt x="78026" y="61486"/>
                  <a:pt x="-10610" y="1955"/>
                  <a:pt x="1032" y="103"/>
                </a:cubicBezTo>
                <a:cubicBezTo>
                  <a:pt x="12674" y="-1749"/>
                  <a:pt x="114538" y="21270"/>
                  <a:pt x="232807" y="76303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: 図形 1641">
            <a:extLst>
              <a:ext uri="{FF2B5EF4-FFF2-40B4-BE49-F238E27FC236}">
                <a16:creationId xmlns:a16="http://schemas.microsoft.com/office/drawing/2014/main" id="{0B59CDE7-FD39-4D78-89AC-9DEE7E4ED888}"/>
              </a:ext>
            </a:extLst>
          </p:cNvPr>
          <p:cNvSpPr/>
          <p:nvPr/>
        </p:nvSpPr>
        <p:spPr>
          <a:xfrm>
            <a:off x="8177009" y="8123417"/>
            <a:ext cx="431391" cy="159195"/>
          </a:xfrm>
          <a:custGeom>
            <a:avLst/>
            <a:gdLst>
              <a:gd name="connsiteX0" fmla="*/ 8141 w 431391"/>
              <a:gd name="connsiteY0" fmla="*/ 1408 h 159195"/>
              <a:gd name="connsiteX1" fmla="*/ 428829 w 431391"/>
              <a:gd name="connsiteY1" fmla="*/ 156983 h 159195"/>
              <a:gd name="connsiteX2" fmla="*/ 174829 w 431391"/>
              <a:gd name="connsiteY2" fmla="*/ 85546 h 159195"/>
              <a:gd name="connsiteX3" fmla="*/ 8141 w 431391"/>
              <a:gd name="connsiteY3" fmla="*/ 1408 h 15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91" h="159195">
                <a:moveTo>
                  <a:pt x="8141" y="1408"/>
                </a:moveTo>
                <a:cubicBezTo>
                  <a:pt x="50474" y="13314"/>
                  <a:pt x="401048" y="142960"/>
                  <a:pt x="428829" y="156983"/>
                </a:cubicBezTo>
                <a:cubicBezTo>
                  <a:pt x="456610" y="171006"/>
                  <a:pt x="251029" y="114915"/>
                  <a:pt x="174829" y="85546"/>
                </a:cubicBezTo>
                <a:cubicBezTo>
                  <a:pt x="98629" y="56177"/>
                  <a:pt x="-34192" y="-10498"/>
                  <a:pt x="8141" y="140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: 図形 1642">
            <a:extLst>
              <a:ext uri="{FF2B5EF4-FFF2-40B4-BE49-F238E27FC236}">
                <a16:creationId xmlns:a16="http://schemas.microsoft.com/office/drawing/2014/main" id="{8BA75087-EF34-458B-AEA4-A6BD0E6C3362}"/>
              </a:ext>
            </a:extLst>
          </p:cNvPr>
          <p:cNvSpPr/>
          <p:nvPr/>
        </p:nvSpPr>
        <p:spPr>
          <a:xfrm>
            <a:off x="7658700" y="8128269"/>
            <a:ext cx="651092" cy="245609"/>
          </a:xfrm>
          <a:custGeom>
            <a:avLst/>
            <a:gdLst>
              <a:gd name="connsiteX0" fmla="*/ 13688 w 651092"/>
              <a:gd name="connsiteY0" fmla="*/ 2906 h 245609"/>
              <a:gd name="connsiteX1" fmla="*/ 612175 w 651092"/>
              <a:gd name="connsiteY1" fmla="*/ 225156 h 245609"/>
              <a:gd name="connsiteX2" fmla="*/ 551850 w 651092"/>
              <a:gd name="connsiteY2" fmla="*/ 221981 h 245609"/>
              <a:gd name="connsiteX3" fmla="*/ 220063 w 651092"/>
              <a:gd name="connsiteY3" fmla="*/ 104506 h 245609"/>
              <a:gd name="connsiteX4" fmla="*/ 13688 w 651092"/>
              <a:gd name="connsiteY4" fmla="*/ 2906 h 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092" h="245609">
                <a:moveTo>
                  <a:pt x="13688" y="2906"/>
                </a:moveTo>
                <a:cubicBezTo>
                  <a:pt x="79040" y="23014"/>
                  <a:pt x="522481" y="188644"/>
                  <a:pt x="612175" y="225156"/>
                </a:cubicBezTo>
                <a:cubicBezTo>
                  <a:pt x="701869" y="261669"/>
                  <a:pt x="617202" y="242089"/>
                  <a:pt x="551850" y="221981"/>
                </a:cubicBezTo>
                <a:cubicBezTo>
                  <a:pt x="486498" y="201873"/>
                  <a:pt x="306582" y="136521"/>
                  <a:pt x="220063" y="104506"/>
                </a:cubicBezTo>
                <a:cubicBezTo>
                  <a:pt x="133544" y="72492"/>
                  <a:pt x="-51664" y="-17202"/>
                  <a:pt x="13688" y="290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: 図形 1643">
            <a:extLst>
              <a:ext uri="{FF2B5EF4-FFF2-40B4-BE49-F238E27FC236}">
                <a16:creationId xmlns:a16="http://schemas.microsoft.com/office/drawing/2014/main" id="{BA19B875-2747-46B1-A1E6-6719AC8174B3}"/>
              </a:ext>
            </a:extLst>
          </p:cNvPr>
          <p:cNvSpPr/>
          <p:nvPr/>
        </p:nvSpPr>
        <p:spPr>
          <a:xfrm>
            <a:off x="8194605" y="8296158"/>
            <a:ext cx="227601" cy="154511"/>
          </a:xfrm>
          <a:custGeom>
            <a:avLst/>
            <a:gdLst>
              <a:gd name="connsiteX0" fmla="*/ 98495 w 227601"/>
              <a:gd name="connsiteY0" fmla="*/ 12817 h 154511"/>
              <a:gd name="connsiteX1" fmla="*/ 93733 w 227601"/>
              <a:gd name="connsiteY1" fmla="*/ 79492 h 154511"/>
              <a:gd name="connsiteX2" fmla="*/ 138183 w 227601"/>
              <a:gd name="connsiteY2" fmla="*/ 116005 h 154511"/>
              <a:gd name="connsiteX3" fmla="*/ 227083 w 227601"/>
              <a:gd name="connsiteY3" fmla="*/ 154105 h 154511"/>
              <a:gd name="connsiteX4" fmla="*/ 93733 w 227601"/>
              <a:gd name="connsiteY4" fmla="*/ 90605 h 154511"/>
              <a:gd name="connsiteX5" fmla="*/ 70 w 227601"/>
              <a:gd name="connsiteY5" fmla="*/ 3292 h 154511"/>
              <a:gd name="connsiteX6" fmla="*/ 98495 w 227601"/>
              <a:gd name="connsiteY6" fmla="*/ 12817 h 15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601" h="154511">
                <a:moveTo>
                  <a:pt x="98495" y="12817"/>
                </a:moveTo>
                <a:cubicBezTo>
                  <a:pt x="114105" y="25517"/>
                  <a:pt x="87118" y="62294"/>
                  <a:pt x="93733" y="79492"/>
                </a:cubicBezTo>
                <a:cubicBezTo>
                  <a:pt x="100348" y="96690"/>
                  <a:pt x="115958" y="103570"/>
                  <a:pt x="138183" y="116005"/>
                </a:cubicBezTo>
                <a:cubicBezTo>
                  <a:pt x="160408" y="128440"/>
                  <a:pt x="234491" y="158338"/>
                  <a:pt x="227083" y="154105"/>
                </a:cubicBezTo>
                <a:cubicBezTo>
                  <a:pt x="219675" y="149872"/>
                  <a:pt x="131568" y="115740"/>
                  <a:pt x="93733" y="90605"/>
                </a:cubicBezTo>
                <a:cubicBezTo>
                  <a:pt x="55898" y="65470"/>
                  <a:pt x="-2311" y="9907"/>
                  <a:pt x="70" y="3292"/>
                </a:cubicBezTo>
                <a:cubicBezTo>
                  <a:pt x="2451" y="-3323"/>
                  <a:pt x="82885" y="117"/>
                  <a:pt x="98495" y="1281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: 図形 1644">
            <a:extLst>
              <a:ext uri="{FF2B5EF4-FFF2-40B4-BE49-F238E27FC236}">
                <a16:creationId xmlns:a16="http://schemas.microsoft.com/office/drawing/2014/main" id="{1960AF5E-A809-4AF1-A09B-CECBEC40C639}"/>
              </a:ext>
            </a:extLst>
          </p:cNvPr>
          <p:cNvSpPr/>
          <p:nvPr/>
        </p:nvSpPr>
        <p:spPr>
          <a:xfrm>
            <a:off x="8289063" y="8353203"/>
            <a:ext cx="193549" cy="85281"/>
          </a:xfrm>
          <a:custGeom>
            <a:avLst/>
            <a:gdLst>
              <a:gd name="connsiteX0" fmla="*/ 5625 w 193549"/>
              <a:gd name="connsiteY0" fmla="*/ 222 h 85281"/>
              <a:gd name="connsiteX1" fmla="*/ 192950 w 193549"/>
              <a:gd name="connsiteY1" fmla="*/ 82772 h 85281"/>
              <a:gd name="connsiteX2" fmla="*/ 62775 w 193549"/>
              <a:gd name="connsiteY2" fmla="*/ 58960 h 85281"/>
              <a:gd name="connsiteX3" fmla="*/ 5625 w 193549"/>
              <a:gd name="connsiteY3" fmla="*/ 222 h 8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49" h="85281">
                <a:moveTo>
                  <a:pt x="5625" y="222"/>
                </a:moveTo>
                <a:cubicBezTo>
                  <a:pt x="27321" y="4191"/>
                  <a:pt x="183425" y="72982"/>
                  <a:pt x="192950" y="82772"/>
                </a:cubicBezTo>
                <a:cubicBezTo>
                  <a:pt x="202475" y="92562"/>
                  <a:pt x="95848" y="71395"/>
                  <a:pt x="62775" y="58960"/>
                </a:cubicBezTo>
                <a:cubicBezTo>
                  <a:pt x="29702" y="46525"/>
                  <a:pt x="-16071" y="-3747"/>
                  <a:pt x="5625" y="22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94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雲の画像のようです" hidden="1">
            <a:extLst>
              <a:ext uri="{FF2B5EF4-FFF2-40B4-BE49-F238E27FC236}">
                <a16:creationId xmlns:a16="http://schemas.microsoft.com/office/drawing/2014/main" id="{0981C497-191E-4324-B0EE-5D23DE10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0"/>
            <a:ext cx="71977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4F21514-0C3C-4699-8B50-B11F7D2B8F45}"/>
              </a:ext>
            </a:extLst>
          </p:cNvPr>
          <p:cNvSpPr/>
          <p:nvPr/>
        </p:nvSpPr>
        <p:spPr>
          <a:xfrm>
            <a:off x="5975314" y="-8985"/>
            <a:ext cx="464923" cy="956243"/>
          </a:xfrm>
          <a:custGeom>
            <a:avLst/>
            <a:gdLst>
              <a:gd name="connsiteX0" fmla="*/ 461999 w 464923"/>
              <a:gd name="connsiteY0" fmla="*/ 7397 h 956243"/>
              <a:gd name="connsiteX1" fmla="*/ 7974 w 464923"/>
              <a:gd name="connsiteY1" fmla="*/ 942435 h 956243"/>
              <a:gd name="connsiteX2" fmla="*/ 193711 w 464923"/>
              <a:gd name="connsiteY2" fmla="*/ 528098 h 956243"/>
              <a:gd name="connsiteX3" fmla="*/ 461999 w 464923"/>
              <a:gd name="connsiteY3" fmla="*/ 7397 h 95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923" h="956243">
                <a:moveTo>
                  <a:pt x="461999" y="7397"/>
                </a:moveTo>
                <a:cubicBezTo>
                  <a:pt x="431043" y="76453"/>
                  <a:pt x="52689" y="855652"/>
                  <a:pt x="7974" y="942435"/>
                </a:cubicBezTo>
                <a:cubicBezTo>
                  <a:pt x="-36741" y="1029218"/>
                  <a:pt x="117776" y="684731"/>
                  <a:pt x="193711" y="528098"/>
                </a:cubicBezTo>
                <a:cubicBezTo>
                  <a:pt x="269646" y="371465"/>
                  <a:pt x="492955" y="-61659"/>
                  <a:pt x="461999" y="7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03885C-CEE0-4485-915A-EDA560362C10}"/>
              </a:ext>
            </a:extLst>
          </p:cNvPr>
          <p:cNvSpPr/>
          <p:nvPr/>
        </p:nvSpPr>
        <p:spPr>
          <a:xfrm>
            <a:off x="5686467" y="814044"/>
            <a:ext cx="343208" cy="700677"/>
          </a:xfrm>
          <a:custGeom>
            <a:avLst/>
            <a:gdLst>
              <a:gd name="connsiteX0" fmla="*/ 298408 w 343208"/>
              <a:gd name="connsiteY0" fmla="*/ 117819 h 700677"/>
              <a:gd name="connsiteX1" fmla="*/ 15833 w 343208"/>
              <a:gd name="connsiteY1" fmla="*/ 695669 h 700677"/>
              <a:gd name="connsiteX2" fmla="*/ 341271 w 343208"/>
              <a:gd name="connsiteY2" fmla="*/ 6694 h 700677"/>
              <a:gd name="connsiteX3" fmla="*/ 144421 w 343208"/>
              <a:gd name="connsiteY3" fmla="*/ 365469 h 700677"/>
              <a:gd name="connsiteX4" fmla="*/ 4721 w 343208"/>
              <a:gd name="connsiteY4" fmla="*/ 695669 h 700677"/>
              <a:gd name="connsiteX5" fmla="*/ 298408 w 343208"/>
              <a:gd name="connsiteY5" fmla="*/ 117819 h 70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208" h="700677">
                <a:moveTo>
                  <a:pt x="298408" y="117819"/>
                </a:moveTo>
                <a:cubicBezTo>
                  <a:pt x="300260" y="117819"/>
                  <a:pt x="8689" y="714190"/>
                  <a:pt x="15833" y="695669"/>
                </a:cubicBezTo>
                <a:cubicBezTo>
                  <a:pt x="22977" y="677148"/>
                  <a:pt x="319840" y="61727"/>
                  <a:pt x="341271" y="6694"/>
                </a:cubicBezTo>
                <a:cubicBezTo>
                  <a:pt x="362702" y="-48339"/>
                  <a:pt x="200513" y="250640"/>
                  <a:pt x="144421" y="365469"/>
                </a:cubicBezTo>
                <a:cubicBezTo>
                  <a:pt x="88329" y="480298"/>
                  <a:pt x="-24383" y="739854"/>
                  <a:pt x="4721" y="695669"/>
                </a:cubicBezTo>
                <a:cubicBezTo>
                  <a:pt x="33825" y="651484"/>
                  <a:pt x="296556" y="117819"/>
                  <a:pt x="298408" y="117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06A77B3-A983-4D72-9F35-F63CFB586969}"/>
              </a:ext>
            </a:extLst>
          </p:cNvPr>
          <p:cNvSpPr/>
          <p:nvPr/>
        </p:nvSpPr>
        <p:spPr>
          <a:xfrm>
            <a:off x="5331546" y="1499608"/>
            <a:ext cx="355386" cy="784452"/>
          </a:xfrm>
          <a:custGeom>
            <a:avLst/>
            <a:gdLst>
              <a:gd name="connsiteX0" fmla="*/ 354879 w 355386"/>
              <a:gd name="connsiteY0" fmla="*/ 2167 h 784452"/>
              <a:gd name="connsiteX1" fmla="*/ 15154 w 355386"/>
              <a:gd name="connsiteY1" fmla="*/ 760992 h 784452"/>
              <a:gd name="connsiteX2" fmla="*/ 89767 w 355386"/>
              <a:gd name="connsiteY2" fmla="*/ 538742 h 784452"/>
              <a:gd name="connsiteX3" fmla="*/ 354879 w 355386"/>
              <a:gd name="connsiteY3" fmla="*/ 2167 h 78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86" h="784452">
                <a:moveTo>
                  <a:pt x="354879" y="2167"/>
                </a:moveTo>
                <a:cubicBezTo>
                  <a:pt x="342443" y="39209"/>
                  <a:pt x="59339" y="671563"/>
                  <a:pt x="15154" y="760992"/>
                </a:cubicBezTo>
                <a:cubicBezTo>
                  <a:pt x="-29031" y="850421"/>
                  <a:pt x="31823" y="664154"/>
                  <a:pt x="89767" y="538742"/>
                </a:cubicBezTo>
                <a:cubicBezTo>
                  <a:pt x="147711" y="413330"/>
                  <a:pt x="367315" y="-34875"/>
                  <a:pt x="354879" y="2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5601D42-0710-4E7C-AD44-A46E7CA6D69E}"/>
              </a:ext>
            </a:extLst>
          </p:cNvPr>
          <p:cNvSpPr/>
          <p:nvPr/>
        </p:nvSpPr>
        <p:spPr>
          <a:xfrm>
            <a:off x="5164025" y="2155718"/>
            <a:ext cx="217586" cy="399600"/>
          </a:xfrm>
          <a:custGeom>
            <a:avLst/>
            <a:gdLst>
              <a:gd name="connsiteX0" fmla="*/ 216013 w 217586"/>
              <a:gd name="connsiteY0" fmla="*/ 1695 h 399600"/>
              <a:gd name="connsiteX1" fmla="*/ 3288 w 217586"/>
              <a:gd name="connsiteY1" fmla="*/ 390632 h 399600"/>
              <a:gd name="connsiteX2" fmla="*/ 95363 w 217586"/>
              <a:gd name="connsiteY2" fmla="*/ 254107 h 399600"/>
              <a:gd name="connsiteX3" fmla="*/ 216013 w 217586"/>
              <a:gd name="connsiteY3" fmla="*/ 1695 h 3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86" h="399600">
                <a:moveTo>
                  <a:pt x="216013" y="1695"/>
                </a:moveTo>
                <a:cubicBezTo>
                  <a:pt x="200667" y="24449"/>
                  <a:pt x="23396" y="348563"/>
                  <a:pt x="3288" y="390632"/>
                </a:cubicBezTo>
                <a:cubicBezTo>
                  <a:pt x="-16820" y="432701"/>
                  <a:pt x="60438" y="316549"/>
                  <a:pt x="95363" y="254107"/>
                </a:cubicBezTo>
                <a:cubicBezTo>
                  <a:pt x="130288" y="191665"/>
                  <a:pt x="231359" y="-21059"/>
                  <a:pt x="216013" y="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6E07CD3-93C1-408A-9F15-E460B54548D6}"/>
              </a:ext>
            </a:extLst>
          </p:cNvPr>
          <p:cNvSpPr/>
          <p:nvPr/>
        </p:nvSpPr>
        <p:spPr>
          <a:xfrm>
            <a:off x="6304389" y="-15946"/>
            <a:ext cx="191664" cy="381672"/>
          </a:xfrm>
          <a:custGeom>
            <a:avLst/>
            <a:gdLst>
              <a:gd name="connsiteX0" fmla="*/ 191661 w 191664"/>
              <a:gd name="connsiteY0" fmla="*/ 71 h 381672"/>
              <a:gd name="connsiteX1" fmla="*/ 18624 w 191664"/>
              <a:gd name="connsiteY1" fmla="*/ 350909 h 381672"/>
              <a:gd name="connsiteX2" fmla="*/ 23386 w 191664"/>
              <a:gd name="connsiteY2" fmla="*/ 320746 h 381672"/>
              <a:gd name="connsiteX3" fmla="*/ 191661 w 191664"/>
              <a:gd name="connsiteY3" fmla="*/ 71 h 38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64" h="381672">
                <a:moveTo>
                  <a:pt x="191661" y="71"/>
                </a:moveTo>
                <a:cubicBezTo>
                  <a:pt x="190867" y="5098"/>
                  <a:pt x="46670" y="297463"/>
                  <a:pt x="18624" y="350909"/>
                </a:cubicBezTo>
                <a:cubicBezTo>
                  <a:pt x="-9422" y="404355"/>
                  <a:pt x="-4131" y="384246"/>
                  <a:pt x="23386" y="320746"/>
                </a:cubicBezTo>
                <a:cubicBezTo>
                  <a:pt x="50903" y="257246"/>
                  <a:pt x="192455" y="-4956"/>
                  <a:pt x="191661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CD621A2-0648-4562-9DF4-2B90990EDA16}"/>
              </a:ext>
            </a:extLst>
          </p:cNvPr>
          <p:cNvSpPr/>
          <p:nvPr/>
        </p:nvSpPr>
        <p:spPr>
          <a:xfrm>
            <a:off x="6318250" y="320665"/>
            <a:ext cx="776288" cy="400060"/>
          </a:xfrm>
          <a:custGeom>
            <a:avLst/>
            <a:gdLst>
              <a:gd name="connsiteX0" fmla="*/ 776288 w 776288"/>
              <a:gd name="connsiteY0" fmla="*/ 400060 h 400060"/>
              <a:gd name="connsiteX1" fmla="*/ 0 w 776288"/>
              <a:gd name="connsiteY1" fmla="*/ 10 h 400060"/>
              <a:gd name="connsiteX2" fmla="*/ 776288 w 776288"/>
              <a:gd name="connsiteY2" fmla="*/ 400060 h 40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288" h="400060">
                <a:moveTo>
                  <a:pt x="776288" y="400060"/>
                </a:moveTo>
                <a:lnTo>
                  <a:pt x="0" y="10"/>
                </a:lnTo>
                <a:cubicBezTo>
                  <a:pt x="-794" y="-2371"/>
                  <a:pt x="776288" y="400060"/>
                  <a:pt x="776288" y="400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9CA2132-C61B-4BE4-9ED0-DF6AB7269897}"/>
              </a:ext>
            </a:extLst>
          </p:cNvPr>
          <p:cNvSpPr/>
          <p:nvPr/>
        </p:nvSpPr>
        <p:spPr>
          <a:xfrm>
            <a:off x="6299174" y="335072"/>
            <a:ext cx="778654" cy="399678"/>
          </a:xfrm>
          <a:custGeom>
            <a:avLst/>
            <a:gdLst>
              <a:gd name="connsiteX0" fmla="*/ 774726 w 778654"/>
              <a:gd name="connsiteY0" fmla="*/ 396766 h 399678"/>
              <a:gd name="connsiteX1" fmla="*/ 15901 w 778654"/>
              <a:gd name="connsiteY1" fmla="*/ 6241 h 399678"/>
              <a:gd name="connsiteX2" fmla="*/ 300064 w 778654"/>
              <a:gd name="connsiteY2" fmla="*/ 174516 h 399678"/>
              <a:gd name="connsiteX3" fmla="*/ 774726 w 778654"/>
              <a:gd name="connsiteY3" fmla="*/ 396766 h 39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654" h="399678">
                <a:moveTo>
                  <a:pt x="774726" y="396766"/>
                </a:moveTo>
                <a:cubicBezTo>
                  <a:pt x="727366" y="368720"/>
                  <a:pt x="95011" y="43283"/>
                  <a:pt x="15901" y="6241"/>
                </a:cubicBezTo>
                <a:cubicBezTo>
                  <a:pt x="-63209" y="-30801"/>
                  <a:pt x="172006" y="106254"/>
                  <a:pt x="300064" y="174516"/>
                </a:cubicBezTo>
                <a:cubicBezTo>
                  <a:pt x="428122" y="242778"/>
                  <a:pt x="822086" y="424812"/>
                  <a:pt x="774726" y="396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6B2E4BB3-7E60-4A68-8C9F-AE4EF19F85FB}"/>
              </a:ext>
            </a:extLst>
          </p:cNvPr>
          <p:cNvSpPr/>
          <p:nvPr/>
        </p:nvSpPr>
        <p:spPr>
          <a:xfrm>
            <a:off x="6493628" y="-25450"/>
            <a:ext cx="223426" cy="165363"/>
          </a:xfrm>
          <a:custGeom>
            <a:avLst/>
            <a:gdLst>
              <a:gd name="connsiteX0" fmla="*/ 223085 w 223426"/>
              <a:gd name="connsiteY0" fmla="*/ 50 h 165363"/>
              <a:gd name="connsiteX1" fmla="*/ 32585 w 223426"/>
              <a:gd name="connsiteY1" fmla="*/ 122288 h 165363"/>
              <a:gd name="connsiteX2" fmla="*/ 4010 w 223426"/>
              <a:gd name="connsiteY2" fmla="*/ 165150 h 165363"/>
              <a:gd name="connsiteX3" fmla="*/ 77035 w 223426"/>
              <a:gd name="connsiteY3" fmla="*/ 108000 h 165363"/>
              <a:gd name="connsiteX4" fmla="*/ 223085 w 223426"/>
              <a:gd name="connsiteY4" fmla="*/ 50 h 1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426" h="165363">
                <a:moveTo>
                  <a:pt x="223085" y="50"/>
                </a:moveTo>
                <a:cubicBezTo>
                  <a:pt x="215677" y="2431"/>
                  <a:pt x="69097" y="94771"/>
                  <a:pt x="32585" y="122288"/>
                </a:cubicBezTo>
                <a:cubicBezTo>
                  <a:pt x="-3927" y="149805"/>
                  <a:pt x="-3398" y="167531"/>
                  <a:pt x="4010" y="165150"/>
                </a:cubicBezTo>
                <a:cubicBezTo>
                  <a:pt x="11418" y="162769"/>
                  <a:pt x="38670" y="135517"/>
                  <a:pt x="77035" y="108000"/>
                </a:cubicBezTo>
                <a:cubicBezTo>
                  <a:pt x="115399" y="80483"/>
                  <a:pt x="230493" y="-2331"/>
                  <a:pt x="22308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F9456CC0-88CD-4F10-9076-8A95BD2C3D9C}"/>
              </a:ext>
            </a:extLst>
          </p:cNvPr>
          <p:cNvSpPr/>
          <p:nvPr/>
        </p:nvSpPr>
        <p:spPr>
          <a:xfrm>
            <a:off x="6500919" y="-16163"/>
            <a:ext cx="253288" cy="159695"/>
          </a:xfrm>
          <a:custGeom>
            <a:avLst/>
            <a:gdLst>
              <a:gd name="connsiteX0" fmla="*/ 252306 w 253288"/>
              <a:gd name="connsiteY0" fmla="*/ 288 h 159695"/>
              <a:gd name="connsiteX1" fmla="*/ 80856 w 253288"/>
              <a:gd name="connsiteY1" fmla="*/ 113001 h 159695"/>
              <a:gd name="connsiteX2" fmla="*/ 1481 w 253288"/>
              <a:gd name="connsiteY2" fmla="*/ 159038 h 159695"/>
              <a:gd name="connsiteX3" fmla="*/ 144356 w 253288"/>
              <a:gd name="connsiteY3" fmla="*/ 82838 h 159695"/>
              <a:gd name="connsiteX4" fmla="*/ 252306 w 253288"/>
              <a:gd name="connsiteY4" fmla="*/ 288 h 1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88" h="159695">
                <a:moveTo>
                  <a:pt x="252306" y="288"/>
                </a:moveTo>
                <a:cubicBezTo>
                  <a:pt x="241723" y="5315"/>
                  <a:pt x="122660" y="86543"/>
                  <a:pt x="80856" y="113001"/>
                </a:cubicBezTo>
                <a:cubicBezTo>
                  <a:pt x="39052" y="139459"/>
                  <a:pt x="-9102" y="164065"/>
                  <a:pt x="1481" y="159038"/>
                </a:cubicBezTo>
                <a:cubicBezTo>
                  <a:pt x="12064" y="154011"/>
                  <a:pt x="103346" y="108503"/>
                  <a:pt x="144356" y="82838"/>
                </a:cubicBezTo>
                <a:cubicBezTo>
                  <a:pt x="185366" y="57173"/>
                  <a:pt x="262889" y="-4739"/>
                  <a:pt x="25230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9861BAAE-CE4C-4610-99EA-948574B1123A}"/>
              </a:ext>
            </a:extLst>
          </p:cNvPr>
          <p:cNvSpPr/>
          <p:nvPr/>
        </p:nvSpPr>
        <p:spPr>
          <a:xfrm>
            <a:off x="6598587" y="-26092"/>
            <a:ext cx="304923" cy="235760"/>
          </a:xfrm>
          <a:custGeom>
            <a:avLst/>
            <a:gdLst>
              <a:gd name="connsiteX0" fmla="*/ 297513 w 304923"/>
              <a:gd name="connsiteY0" fmla="*/ 7042 h 235760"/>
              <a:gd name="connsiteX1" fmla="*/ 64151 w 304923"/>
              <a:gd name="connsiteY1" fmla="*/ 184842 h 235760"/>
              <a:gd name="connsiteX2" fmla="*/ 651 w 304923"/>
              <a:gd name="connsiteY2" fmla="*/ 232467 h 235760"/>
              <a:gd name="connsiteX3" fmla="*/ 91138 w 304923"/>
              <a:gd name="connsiteY3" fmla="*/ 227705 h 235760"/>
              <a:gd name="connsiteX4" fmla="*/ 46688 w 304923"/>
              <a:gd name="connsiteY4" fmla="*/ 195955 h 235760"/>
              <a:gd name="connsiteX5" fmla="*/ 229251 w 304923"/>
              <a:gd name="connsiteY5" fmla="*/ 51492 h 235760"/>
              <a:gd name="connsiteX6" fmla="*/ 297513 w 304923"/>
              <a:gd name="connsiteY6" fmla="*/ 7042 h 2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923" h="235760">
                <a:moveTo>
                  <a:pt x="297513" y="7042"/>
                </a:moveTo>
                <a:cubicBezTo>
                  <a:pt x="269996" y="29267"/>
                  <a:pt x="113628" y="147271"/>
                  <a:pt x="64151" y="184842"/>
                </a:cubicBezTo>
                <a:cubicBezTo>
                  <a:pt x="14674" y="222413"/>
                  <a:pt x="-3847" y="225323"/>
                  <a:pt x="651" y="232467"/>
                </a:cubicBezTo>
                <a:cubicBezTo>
                  <a:pt x="5149" y="239611"/>
                  <a:pt x="83465" y="233790"/>
                  <a:pt x="91138" y="227705"/>
                </a:cubicBezTo>
                <a:cubicBezTo>
                  <a:pt x="98811" y="221620"/>
                  <a:pt x="23669" y="225324"/>
                  <a:pt x="46688" y="195955"/>
                </a:cubicBezTo>
                <a:cubicBezTo>
                  <a:pt x="69707" y="166586"/>
                  <a:pt x="188505" y="83507"/>
                  <a:pt x="229251" y="51492"/>
                </a:cubicBezTo>
                <a:cubicBezTo>
                  <a:pt x="269997" y="19477"/>
                  <a:pt x="325030" y="-15183"/>
                  <a:pt x="297513" y="7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CD0EEE6-6DD9-4E42-AA2D-7FC0165E302A}"/>
              </a:ext>
            </a:extLst>
          </p:cNvPr>
          <p:cNvSpPr/>
          <p:nvPr/>
        </p:nvSpPr>
        <p:spPr>
          <a:xfrm>
            <a:off x="6641553" y="-25843"/>
            <a:ext cx="332410" cy="242115"/>
          </a:xfrm>
          <a:custGeom>
            <a:avLst/>
            <a:gdLst>
              <a:gd name="connsiteX0" fmla="*/ 330747 w 332410"/>
              <a:gd name="connsiteY0" fmla="*/ 2030 h 242115"/>
              <a:gd name="connsiteX1" fmla="*/ 6897 w 332410"/>
              <a:gd name="connsiteY1" fmla="*/ 238568 h 242115"/>
              <a:gd name="connsiteX2" fmla="*/ 127547 w 332410"/>
              <a:gd name="connsiteY2" fmla="*/ 132206 h 242115"/>
              <a:gd name="connsiteX3" fmla="*/ 330747 w 332410"/>
              <a:gd name="connsiteY3" fmla="*/ 2030 h 24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410" h="242115">
                <a:moveTo>
                  <a:pt x="330747" y="2030"/>
                </a:moveTo>
                <a:cubicBezTo>
                  <a:pt x="310639" y="19757"/>
                  <a:pt x="40764" y="216872"/>
                  <a:pt x="6897" y="238568"/>
                </a:cubicBezTo>
                <a:cubicBezTo>
                  <a:pt x="-26970" y="260264"/>
                  <a:pt x="71985" y="177185"/>
                  <a:pt x="127547" y="132206"/>
                </a:cubicBezTo>
                <a:cubicBezTo>
                  <a:pt x="183109" y="87227"/>
                  <a:pt x="350855" y="-15697"/>
                  <a:pt x="330747" y="2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A613F1E-503C-4A90-BA30-8DDDDF647457}"/>
              </a:ext>
            </a:extLst>
          </p:cNvPr>
          <p:cNvSpPr/>
          <p:nvPr/>
        </p:nvSpPr>
        <p:spPr>
          <a:xfrm>
            <a:off x="7022985" y="20511"/>
            <a:ext cx="110545" cy="127134"/>
          </a:xfrm>
          <a:custGeom>
            <a:avLst/>
            <a:gdLst>
              <a:gd name="connsiteX0" fmla="*/ 115 w 110545"/>
              <a:gd name="connsiteY0" fmla="*/ 127 h 127134"/>
              <a:gd name="connsiteX1" fmla="*/ 109653 w 110545"/>
              <a:gd name="connsiteY1" fmla="*/ 41402 h 127134"/>
              <a:gd name="connsiteX2" fmla="*/ 54090 w 110545"/>
              <a:gd name="connsiteY2" fmla="*/ 127127 h 127134"/>
              <a:gd name="connsiteX3" fmla="*/ 93778 w 110545"/>
              <a:gd name="connsiteY3" fmla="*/ 36639 h 127134"/>
              <a:gd name="connsiteX4" fmla="*/ 89015 w 110545"/>
              <a:gd name="connsiteY4" fmla="*/ 28702 h 127134"/>
              <a:gd name="connsiteX5" fmla="*/ 115 w 110545"/>
              <a:gd name="connsiteY5" fmla="*/ 127 h 12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45" h="127134">
                <a:moveTo>
                  <a:pt x="115" y="127"/>
                </a:moveTo>
                <a:cubicBezTo>
                  <a:pt x="3555" y="2244"/>
                  <a:pt x="100657" y="20235"/>
                  <a:pt x="109653" y="41402"/>
                </a:cubicBezTo>
                <a:cubicBezTo>
                  <a:pt x="118649" y="62569"/>
                  <a:pt x="56736" y="127921"/>
                  <a:pt x="54090" y="127127"/>
                </a:cubicBezTo>
                <a:cubicBezTo>
                  <a:pt x="51444" y="126333"/>
                  <a:pt x="87957" y="53043"/>
                  <a:pt x="93778" y="36639"/>
                </a:cubicBezTo>
                <a:cubicBezTo>
                  <a:pt x="99599" y="20235"/>
                  <a:pt x="107007" y="34523"/>
                  <a:pt x="89015" y="28702"/>
                </a:cubicBezTo>
                <a:cubicBezTo>
                  <a:pt x="71023" y="22881"/>
                  <a:pt x="-3325" y="-1990"/>
                  <a:pt x="115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4D54A59-A8C9-4780-A1E9-AEAA65B0DB06}"/>
              </a:ext>
            </a:extLst>
          </p:cNvPr>
          <p:cNvSpPr/>
          <p:nvPr/>
        </p:nvSpPr>
        <p:spPr>
          <a:xfrm>
            <a:off x="6973727" y="19043"/>
            <a:ext cx="119236" cy="85739"/>
          </a:xfrm>
          <a:custGeom>
            <a:avLst/>
            <a:gdLst>
              <a:gd name="connsiteX0" fmla="*/ 46198 w 119236"/>
              <a:gd name="connsiteY0" fmla="*/ 7 h 85739"/>
              <a:gd name="connsiteX1" fmla="*/ 1748 w 119236"/>
              <a:gd name="connsiteY1" fmla="*/ 42870 h 85739"/>
              <a:gd name="connsiteX2" fmla="*/ 119223 w 119236"/>
              <a:gd name="connsiteY2" fmla="*/ 85732 h 85739"/>
              <a:gd name="connsiteX3" fmla="*/ 9686 w 119236"/>
              <a:gd name="connsiteY3" fmla="*/ 39695 h 85739"/>
              <a:gd name="connsiteX4" fmla="*/ 46198 w 119236"/>
              <a:gd name="connsiteY4" fmla="*/ 7 h 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36" h="85739">
                <a:moveTo>
                  <a:pt x="46198" y="7"/>
                </a:moveTo>
                <a:cubicBezTo>
                  <a:pt x="44875" y="536"/>
                  <a:pt x="-10423" y="28583"/>
                  <a:pt x="1748" y="42870"/>
                </a:cubicBezTo>
                <a:cubicBezTo>
                  <a:pt x="13919" y="57157"/>
                  <a:pt x="117900" y="86261"/>
                  <a:pt x="119223" y="85732"/>
                </a:cubicBezTo>
                <a:cubicBezTo>
                  <a:pt x="120546" y="85203"/>
                  <a:pt x="21592" y="52130"/>
                  <a:pt x="9686" y="39695"/>
                </a:cubicBezTo>
                <a:cubicBezTo>
                  <a:pt x="-2220" y="27260"/>
                  <a:pt x="47521" y="-522"/>
                  <a:pt x="4619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507B0D7-A9A0-45A4-A358-8738CFDFDBBF}"/>
              </a:ext>
            </a:extLst>
          </p:cNvPr>
          <p:cNvSpPr/>
          <p:nvPr/>
        </p:nvSpPr>
        <p:spPr>
          <a:xfrm>
            <a:off x="6713302" y="342643"/>
            <a:ext cx="494880" cy="288227"/>
          </a:xfrm>
          <a:custGeom>
            <a:avLst/>
            <a:gdLst>
              <a:gd name="connsiteX0" fmla="*/ 236 w 494880"/>
              <a:gd name="connsiteY0" fmla="*/ 257 h 288227"/>
              <a:gd name="connsiteX1" fmla="*/ 455848 w 494880"/>
              <a:gd name="connsiteY1" fmla="*/ 252670 h 288227"/>
              <a:gd name="connsiteX2" fmla="*/ 466961 w 494880"/>
              <a:gd name="connsiteY2" fmla="*/ 244732 h 288227"/>
              <a:gd name="connsiteX3" fmla="*/ 425686 w 494880"/>
              <a:gd name="connsiteY3" fmla="*/ 287595 h 288227"/>
              <a:gd name="connsiteX4" fmla="*/ 393936 w 494880"/>
              <a:gd name="connsiteY4" fmla="*/ 206632 h 288227"/>
              <a:gd name="connsiteX5" fmla="*/ 236 w 494880"/>
              <a:gd name="connsiteY5" fmla="*/ 257 h 2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80" h="288227">
                <a:moveTo>
                  <a:pt x="236" y="257"/>
                </a:moveTo>
                <a:cubicBezTo>
                  <a:pt x="10555" y="7930"/>
                  <a:pt x="378061" y="211924"/>
                  <a:pt x="455848" y="252670"/>
                </a:cubicBezTo>
                <a:cubicBezTo>
                  <a:pt x="533635" y="293416"/>
                  <a:pt x="471988" y="238911"/>
                  <a:pt x="466961" y="244732"/>
                </a:cubicBezTo>
                <a:cubicBezTo>
                  <a:pt x="461934" y="250553"/>
                  <a:pt x="437857" y="293945"/>
                  <a:pt x="425686" y="287595"/>
                </a:cubicBezTo>
                <a:cubicBezTo>
                  <a:pt x="413515" y="281245"/>
                  <a:pt x="466961" y="254522"/>
                  <a:pt x="393936" y="206632"/>
                </a:cubicBezTo>
                <a:cubicBezTo>
                  <a:pt x="320911" y="158742"/>
                  <a:pt x="-10083" y="-7416"/>
                  <a:pt x="236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F0F5974-0505-4AB0-AA67-3EF65A0D0212}"/>
              </a:ext>
            </a:extLst>
          </p:cNvPr>
          <p:cNvSpPr/>
          <p:nvPr/>
        </p:nvSpPr>
        <p:spPr>
          <a:xfrm>
            <a:off x="6660392" y="384320"/>
            <a:ext cx="496589" cy="258970"/>
          </a:xfrm>
          <a:custGeom>
            <a:avLst/>
            <a:gdLst>
              <a:gd name="connsiteX0" fmla="*/ 483358 w 496589"/>
              <a:gd name="connsiteY0" fmla="*/ 255443 h 258970"/>
              <a:gd name="connsiteX1" fmla="*/ 435733 w 496589"/>
              <a:gd name="connsiteY1" fmla="*/ 223693 h 258970"/>
              <a:gd name="connsiteX2" fmla="*/ 3933 w 496589"/>
              <a:gd name="connsiteY2" fmla="*/ 1443 h 258970"/>
              <a:gd name="connsiteX3" fmla="*/ 210308 w 496589"/>
              <a:gd name="connsiteY3" fmla="*/ 122093 h 258970"/>
              <a:gd name="connsiteX4" fmla="*/ 483358 w 496589"/>
              <a:gd name="connsiteY4" fmla="*/ 255443 h 25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89" h="258970">
                <a:moveTo>
                  <a:pt x="483358" y="255443"/>
                </a:moveTo>
                <a:cubicBezTo>
                  <a:pt x="499497" y="260734"/>
                  <a:pt x="515637" y="266026"/>
                  <a:pt x="435733" y="223693"/>
                </a:cubicBezTo>
                <a:cubicBezTo>
                  <a:pt x="355829" y="181360"/>
                  <a:pt x="41504" y="18376"/>
                  <a:pt x="3933" y="1443"/>
                </a:cubicBezTo>
                <a:cubicBezTo>
                  <a:pt x="-33638" y="-15490"/>
                  <a:pt x="210308" y="122093"/>
                  <a:pt x="210308" y="122093"/>
                </a:cubicBezTo>
                <a:lnTo>
                  <a:pt x="483358" y="2554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3AE85C6-E81E-40EA-AB1C-EBFABB4D4AA5}"/>
              </a:ext>
            </a:extLst>
          </p:cNvPr>
          <p:cNvSpPr/>
          <p:nvPr/>
        </p:nvSpPr>
        <p:spPr>
          <a:xfrm>
            <a:off x="6655895" y="330695"/>
            <a:ext cx="116673" cy="63116"/>
          </a:xfrm>
          <a:custGeom>
            <a:avLst/>
            <a:gdLst>
              <a:gd name="connsiteX0" fmla="*/ 116380 w 116673"/>
              <a:gd name="connsiteY0" fmla="*/ 2680 h 63116"/>
              <a:gd name="connsiteX1" fmla="*/ 3668 w 116673"/>
              <a:gd name="connsiteY1" fmla="*/ 63005 h 63116"/>
              <a:gd name="connsiteX2" fmla="*/ 35418 w 116673"/>
              <a:gd name="connsiteY2" fmla="*/ 16968 h 63116"/>
              <a:gd name="connsiteX3" fmla="*/ 116380 w 116673"/>
              <a:gd name="connsiteY3" fmla="*/ 2680 h 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3" h="63116">
                <a:moveTo>
                  <a:pt x="116380" y="2680"/>
                </a:moveTo>
                <a:cubicBezTo>
                  <a:pt x="111088" y="10353"/>
                  <a:pt x="17162" y="60624"/>
                  <a:pt x="3668" y="63005"/>
                </a:cubicBezTo>
                <a:cubicBezTo>
                  <a:pt x="-9826" y="65386"/>
                  <a:pt x="16897" y="28874"/>
                  <a:pt x="35418" y="16968"/>
                </a:cubicBezTo>
                <a:cubicBezTo>
                  <a:pt x="53939" y="5062"/>
                  <a:pt x="121672" y="-4993"/>
                  <a:pt x="116380" y="2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6FC837B-258F-4882-ACE7-F30614B4E317}"/>
              </a:ext>
            </a:extLst>
          </p:cNvPr>
          <p:cNvSpPr/>
          <p:nvPr/>
        </p:nvSpPr>
        <p:spPr>
          <a:xfrm>
            <a:off x="7513970" y="-41595"/>
            <a:ext cx="66714" cy="167481"/>
          </a:xfrm>
          <a:custGeom>
            <a:avLst/>
            <a:gdLst>
              <a:gd name="connsiteX0" fmla="*/ 66343 w 66714"/>
              <a:gd name="connsiteY0" fmla="*/ 5082 h 167481"/>
              <a:gd name="connsiteX1" fmla="*/ 1255 w 66714"/>
              <a:gd name="connsiteY1" fmla="*/ 167008 h 167481"/>
              <a:gd name="connsiteX2" fmla="*/ 26655 w 66714"/>
              <a:gd name="connsiteY2" fmla="*/ 52708 h 167481"/>
              <a:gd name="connsiteX3" fmla="*/ 66343 w 66714"/>
              <a:gd name="connsiteY3" fmla="*/ 5082 h 16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14" h="167481">
                <a:moveTo>
                  <a:pt x="66343" y="5082"/>
                </a:moveTo>
                <a:cubicBezTo>
                  <a:pt x="62110" y="24132"/>
                  <a:pt x="7870" y="159070"/>
                  <a:pt x="1255" y="167008"/>
                </a:cubicBezTo>
                <a:cubicBezTo>
                  <a:pt x="-5360" y="174946"/>
                  <a:pt x="15807" y="80754"/>
                  <a:pt x="26655" y="52708"/>
                </a:cubicBezTo>
                <a:cubicBezTo>
                  <a:pt x="37503" y="24662"/>
                  <a:pt x="70576" y="-13968"/>
                  <a:pt x="66343" y="5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344AD1BD-12F7-44F2-9CCA-1ABFDEDB2763}"/>
              </a:ext>
            </a:extLst>
          </p:cNvPr>
          <p:cNvSpPr/>
          <p:nvPr/>
        </p:nvSpPr>
        <p:spPr>
          <a:xfrm>
            <a:off x="7486641" y="-44024"/>
            <a:ext cx="26715" cy="154159"/>
          </a:xfrm>
          <a:custGeom>
            <a:avLst/>
            <a:gdLst>
              <a:gd name="connsiteX0" fmla="*/ 25409 w 26715"/>
              <a:gd name="connsiteY0" fmla="*/ 1161 h 154159"/>
              <a:gd name="connsiteX1" fmla="*/ 20647 w 26715"/>
              <a:gd name="connsiteY1" fmla="*/ 151974 h 154159"/>
              <a:gd name="connsiteX2" fmla="*/ 9 w 26715"/>
              <a:gd name="connsiteY2" fmla="*/ 85299 h 154159"/>
              <a:gd name="connsiteX3" fmla="*/ 25409 w 26715"/>
              <a:gd name="connsiteY3" fmla="*/ 1161 h 15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5" h="154159">
                <a:moveTo>
                  <a:pt x="25409" y="1161"/>
                </a:moveTo>
                <a:cubicBezTo>
                  <a:pt x="28849" y="12274"/>
                  <a:pt x="24880" y="137951"/>
                  <a:pt x="20647" y="151974"/>
                </a:cubicBezTo>
                <a:cubicBezTo>
                  <a:pt x="16414" y="165997"/>
                  <a:pt x="538" y="108847"/>
                  <a:pt x="9" y="85299"/>
                </a:cubicBezTo>
                <a:cubicBezTo>
                  <a:pt x="-520" y="61751"/>
                  <a:pt x="21969" y="-9952"/>
                  <a:pt x="25409" y="1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389524D-B9A6-4374-BEB0-99295E46387F}"/>
              </a:ext>
            </a:extLst>
          </p:cNvPr>
          <p:cNvSpPr/>
          <p:nvPr/>
        </p:nvSpPr>
        <p:spPr>
          <a:xfrm>
            <a:off x="7292504" y="84735"/>
            <a:ext cx="207804" cy="368218"/>
          </a:xfrm>
          <a:custGeom>
            <a:avLst/>
            <a:gdLst>
              <a:gd name="connsiteX0" fmla="*/ 206846 w 207804"/>
              <a:gd name="connsiteY0" fmla="*/ 990 h 368218"/>
              <a:gd name="connsiteX1" fmla="*/ 78259 w 207804"/>
              <a:gd name="connsiteY1" fmla="*/ 254990 h 368218"/>
              <a:gd name="connsiteX2" fmla="*/ 5234 w 207804"/>
              <a:gd name="connsiteY2" fmla="*/ 358178 h 368218"/>
              <a:gd name="connsiteX3" fmla="*/ 206846 w 207804"/>
              <a:gd name="connsiteY3" fmla="*/ 990 h 36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04" h="368218">
                <a:moveTo>
                  <a:pt x="206846" y="990"/>
                </a:moveTo>
                <a:cubicBezTo>
                  <a:pt x="219017" y="-16208"/>
                  <a:pt x="111861" y="195459"/>
                  <a:pt x="78259" y="254990"/>
                </a:cubicBezTo>
                <a:cubicBezTo>
                  <a:pt x="44657" y="314521"/>
                  <a:pt x="-18578" y="397072"/>
                  <a:pt x="5234" y="358178"/>
                </a:cubicBezTo>
                <a:cubicBezTo>
                  <a:pt x="29046" y="319284"/>
                  <a:pt x="194675" y="18188"/>
                  <a:pt x="206846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C5D5C01-7080-4E7F-99C5-54C3EA30725D}"/>
              </a:ext>
            </a:extLst>
          </p:cNvPr>
          <p:cNvSpPr/>
          <p:nvPr/>
        </p:nvSpPr>
        <p:spPr>
          <a:xfrm>
            <a:off x="7268686" y="46728"/>
            <a:ext cx="218136" cy="412026"/>
          </a:xfrm>
          <a:custGeom>
            <a:avLst/>
            <a:gdLst>
              <a:gd name="connsiteX0" fmla="*/ 217964 w 218136"/>
              <a:gd name="connsiteY0" fmla="*/ 897 h 412026"/>
              <a:gd name="connsiteX1" fmla="*/ 11589 w 218136"/>
              <a:gd name="connsiteY1" fmla="*/ 397772 h 412026"/>
              <a:gd name="connsiteX2" fmla="*/ 46514 w 218136"/>
              <a:gd name="connsiteY2" fmla="*/ 292997 h 412026"/>
              <a:gd name="connsiteX3" fmla="*/ 217964 w 218136"/>
              <a:gd name="connsiteY3" fmla="*/ 897 h 41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36" h="412026">
                <a:moveTo>
                  <a:pt x="217964" y="897"/>
                </a:moveTo>
                <a:cubicBezTo>
                  <a:pt x="212143" y="18359"/>
                  <a:pt x="40164" y="349089"/>
                  <a:pt x="11589" y="397772"/>
                </a:cubicBezTo>
                <a:cubicBezTo>
                  <a:pt x="-16986" y="446455"/>
                  <a:pt x="12118" y="360201"/>
                  <a:pt x="46514" y="292997"/>
                </a:cubicBezTo>
                <a:cubicBezTo>
                  <a:pt x="80910" y="225793"/>
                  <a:pt x="223785" y="-16565"/>
                  <a:pt x="217964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D9AC7B3-6692-454C-92E4-172A8C9F683E}"/>
              </a:ext>
            </a:extLst>
          </p:cNvPr>
          <p:cNvSpPr/>
          <p:nvPr/>
        </p:nvSpPr>
        <p:spPr>
          <a:xfrm>
            <a:off x="7137190" y="251018"/>
            <a:ext cx="175729" cy="323667"/>
          </a:xfrm>
          <a:custGeom>
            <a:avLst/>
            <a:gdLst>
              <a:gd name="connsiteX0" fmla="*/ 174835 w 175729"/>
              <a:gd name="connsiteY0" fmla="*/ 101407 h 323667"/>
              <a:gd name="connsiteX1" fmla="*/ 9735 w 175729"/>
              <a:gd name="connsiteY1" fmla="*/ 14095 h 323667"/>
              <a:gd name="connsiteX2" fmla="*/ 24023 w 175729"/>
              <a:gd name="connsiteY2" fmla="*/ 33145 h 323667"/>
              <a:gd name="connsiteX3" fmla="*/ 63710 w 175729"/>
              <a:gd name="connsiteY3" fmla="*/ 323657 h 323667"/>
              <a:gd name="connsiteX4" fmla="*/ 6560 w 175729"/>
              <a:gd name="connsiteY4" fmla="*/ 22032 h 323667"/>
              <a:gd name="connsiteX5" fmla="*/ 73235 w 175729"/>
              <a:gd name="connsiteY5" fmla="*/ 64895 h 323667"/>
              <a:gd name="connsiteX6" fmla="*/ 174835 w 175729"/>
              <a:gd name="connsiteY6" fmla="*/ 101407 h 32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29" h="323667">
                <a:moveTo>
                  <a:pt x="174835" y="101407"/>
                </a:moveTo>
                <a:cubicBezTo>
                  <a:pt x="164252" y="92940"/>
                  <a:pt x="34870" y="25472"/>
                  <a:pt x="9735" y="14095"/>
                </a:cubicBezTo>
                <a:cubicBezTo>
                  <a:pt x="-15400" y="2718"/>
                  <a:pt x="15027" y="-18449"/>
                  <a:pt x="24023" y="33145"/>
                </a:cubicBezTo>
                <a:cubicBezTo>
                  <a:pt x="33019" y="84739"/>
                  <a:pt x="66620" y="325509"/>
                  <a:pt x="63710" y="323657"/>
                </a:cubicBezTo>
                <a:cubicBezTo>
                  <a:pt x="60800" y="321805"/>
                  <a:pt x="4973" y="65159"/>
                  <a:pt x="6560" y="22032"/>
                </a:cubicBezTo>
                <a:cubicBezTo>
                  <a:pt x="8147" y="-21095"/>
                  <a:pt x="47306" y="49814"/>
                  <a:pt x="73235" y="64895"/>
                </a:cubicBezTo>
                <a:cubicBezTo>
                  <a:pt x="99164" y="79976"/>
                  <a:pt x="185418" y="109874"/>
                  <a:pt x="174835" y="10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C2438A2-2462-4508-83CC-88A0FAA4AB1D}"/>
              </a:ext>
            </a:extLst>
          </p:cNvPr>
          <p:cNvSpPr/>
          <p:nvPr/>
        </p:nvSpPr>
        <p:spPr>
          <a:xfrm>
            <a:off x="7106977" y="260175"/>
            <a:ext cx="32462" cy="317472"/>
          </a:xfrm>
          <a:custGeom>
            <a:avLst/>
            <a:gdLst>
              <a:gd name="connsiteX0" fmla="*/ 261 w 32462"/>
              <a:gd name="connsiteY0" fmla="*/ 175 h 317472"/>
              <a:gd name="connsiteX1" fmla="*/ 32011 w 32462"/>
              <a:gd name="connsiteY1" fmla="*/ 298625 h 317472"/>
              <a:gd name="connsiteX2" fmla="*/ 17723 w 32462"/>
              <a:gd name="connsiteY2" fmla="*/ 255763 h 317472"/>
              <a:gd name="connsiteX3" fmla="*/ 261 w 32462"/>
              <a:gd name="connsiteY3" fmla="*/ 175 h 31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62" h="317472">
                <a:moveTo>
                  <a:pt x="261" y="175"/>
                </a:moveTo>
                <a:cubicBezTo>
                  <a:pt x="2642" y="7319"/>
                  <a:pt x="29101" y="256027"/>
                  <a:pt x="32011" y="298625"/>
                </a:cubicBezTo>
                <a:cubicBezTo>
                  <a:pt x="34921" y="341223"/>
                  <a:pt x="23015" y="304975"/>
                  <a:pt x="17723" y="255763"/>
                </a:cubicBezTo>
                <a:cubicBezTo>
                  <a:pt x="12431" y="206551"/>
                  <a:pt x="-2120" y="-6969"/>
                  <a:pt x="261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F6395ED-D354-4703-87A5-3DE078FC4089}"/>
              </a:ext>
            </a:extLst>
          </p:cNvPr>
          <p:cNvSpPr/>
          <p:nvPr/>
        </p:nvSpPr>
        <p:spPr>
          <a:xfrm>
            <a:off x="7027560" y="258080"/>
            <a:ext cx="84441" cy="293019"/>
          </a:xfrm>
          <a:custGeom>
            <a:avLst/>
            <a:gdLst>
              <a:gd name="connsiteX0" fmla="*/ 84440 w 84441"/>
              <a:gd name="connsiteY0" fmla="*/ 683 h 293019"/>
              <a:gd name="connsiteX1" fmla="*/ 27290 w 84441"/>
              <a:gd name="connsiteY1" fmla="*/ 75295 h 293019"/>
              <a:gd name="connsiteX2" fmla="*/ 36815 w 84441"/>
              <a:gd name="connsiteY2" fmla="*/ 83233 h 293019"/>
              <a:gd name="connsiteX3" fmla="*/ 19353 w 84441"/>
              <a:gd name="connsiteY3" fmla="*/ 83233 h 293019"/>
              <a:gd name="connsiteX4" fmla="*/ 14590 w 84441"/>
              <a:gd name="connsiteY4" fmla="*/ 216583 h 293019"/>
              <a:gd name="connsiteX5" fmla="*/ 33640 w 84441"/>
              <a:gd name="connsiteY5" fmla="*/ 292783 h 293019"/>
              <a:gd name="connsiteX6" fmla="*/ 3478 w 84441"/>
              <a:gd name="connsiteY6" fmla="*/ 235633 h 293019"/>
              <a:gd name="connsiteX7" fmla="*/ 3478 w 84441"/>
              <a:gd name="connsiteY7" fmla="*/ 107045 h 293019"/>
              <a:gd name="connsiteX8" fmla="*/ 28878 w 84441"/>
              <a:gd name="connsiteY8" fmla="*/ 41958 h 293019"/>
              <a:gd name="connsiteX9" fmla="*/ 84440 w 84441"/>
              <a:gd name="connsiteY9" fmla="*/ 683 h 29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441" h="293019">
                <a:moveTo>
                  <a:pt x="84440" y="683"/>
                </a:moveTo>
                <a:cubicBezTo>
                  <a:pt x="84175" y="6239"/>
                  <a:pt x="35227" y="61537"/>
                  <a:pt x="27290" y="75295"/>
                </a:cubicBezTo>
                <a:cubicBezTo>
                  <a:pt x="19352" y="89053"/>
                  <a:pt x="38138" y="81910"/>
                  <a:pt x="36815" y="83233"/>
                </a:cubicBezTo>
                <a:cubicBezTo>
                  <a:pt x="35492" y="84556"/>
                  <a:pt x="23057" y="61008"/>
                  <a:pt x="19353" y="83233"/>
                </a:cubicBezTo>
                <a:cubicBezTo>
                  <a:pt x="15649" y="105458"/>
                  <a:pt x="12209" y="181658"/>
                  <a:pt x="14590" y="216583"/>
                </a:cubicBezTo>
                <a:cubicBezTo>
                  <a:pt x="16971" y="251508"/>
                  <a:pt x="35492" y="289608"/>
                  <a:pt x="33640" y="292783"/>
                </a:cubicBezTo>
                <a:cubicBezTo>
                  <a:pt x="31788" y="295958"/>
                  <a:pt x="8505" y="266589"/>
                  <a:pt x="3478" y="235633"/>
                </a:cubicBezTo>
                <a:cubicBezTo>
                  <a:pt x="-1549" y="204677"/>
                  <a:pt x="-755" y="139324"/>
                  <a:pt x="3478" y="107045"/>
                </a:cubicBezTo>
                <a:cubicBezTo>
                  <a:pt x="7711" y="74766"/>
                  <a:pt x="17236" y="59156"/>
                  <a:pt x="28878" y="41958"/>
                </a:cubicBezTo>
                <a:cubicBezTo>
                  <a:pt x="40520" y="24760"/>
                  <a:pt x="84705" y="-4873"/>
                  <a:pt x="84440" y="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FD8A8A9D-BBF0-4C4B-9222-A24E8CD2DF17}"/>
              </a:ext>
            </a:extLst>
          </p:cNvPr>
          <p:cNvSpPr/>
          <p:nvPr/>
        </p:nvSpPr>
        <p:spPr>
          <a:xfrm>
            <a:off x="7066188" y="442569"/>
            <a:ext cx="244193" cy="329530"/>
          </a:xfrm>
          <a:custGeom>
            <a:avLst/>
            <a:gdLst>
              <a:gd name="connsiteX0" fmla="*/ 242662 w 244193"/>
              <a:gd name="connsiteY0" fmla="*/ 3519 h 329530"/>
              <a:gd name="connsiteX1" fmla="*/ 6125 w 244193"/>
              <a:gd name="connsiteY1" fmla="*/ 322606 h 329530"/>
              <a:gd name="connsiteX2" fmla="*/ 72800 w 244193"/>
              <a:gd name="connsiteY2" fmla="*/ 217831 h 329530"/>
              <a:gd name="connsiteX3" fmla="*/ 107725 w 244193"/>
              <a:gd name="connsiteY3" fmla="*/ 155919 h 329530"/>
              <a:gd name="connsiteX4" fmla="*/ 242662 w 244193"/>
              <a:gd name="connsiteY4" fmla="*/ 3519 h 32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93" h="329530">
                <a:moveTo>
                  <a:pt x="242662" y="3519"/>
                </a:moveTo>
                <a:cubicBezTo>
                  <a:pt x="225729" y="31300"/>
                  <a:pt x="34435" y="286887"/>
                  <a:pt x="6125" y="322606"/>
                </a:cubicBezTo>
                <a:cubicBezTo>
                  <a:pt x="-22185" y="358325"/>
                  <a:pt x="55867" y="245612"/>
                  <a:pt x="72800" y="217831"/>
                </a:cubicBezTo>
                <a:cubicBezTo>
                  <a:pt x="89733" y="190050"/>
                  <a:pt x="84442" y="191373"/>
                  <a:pt x="107725" y="155919"/>
                </a:cubicBezTo>
                <a:cubicBezTo>
                  <a:pt x="131008" y="120465"/>
                  <a:pt x="259595" y="-24262"/>
                  <a:pt x="242662" y="3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93EC60FB-0FE2-4236-A0E4-6250D9AF19C8}"/>
              </a:ext>
            </a:extLst>
          </p:cNvPr>
          <p:cNvSpPr/>
          <p:nvPr/>
        </p:nvSpPr>
        <p:spPr>
          <a:xfrm>
            <a:off x="7414315" y="470523"/>
            <a:ext cx="111621" cy="411737"/>
          </a:xfrm>
          <a:custGeom>
            <a:avLst/>
            <a:gdLst>
              <a:gd name="connsiteX0" fmla="*/ 2485 w 111621"/>
              <a:gd name="connsiteY0" fmla="*/ 23190 h 411737"/>
              <a:gd name="connsiteX1" fmla="*/ 108848 w 111621"/>
              <a:gd name="connsiteY1" fmla="*/ 393077 h 411737"/>
              <a:gd name="connsiteX2" fmla="*/ 75510 w 111621"/>
              <a:gd name="connsiteY2" fmla="*/ 353390 h 411737"/>
              <a:gd name="connsiteX3" fmla="*/ 21535 w 111621"/>
              <a:gd name="connsiteY3" fmla="*/ 323227 h 411737"/>
              <a:gd name="connsiteX4" fmla="*/ 12010 w 111621"/>
              <a:gd name="connsiteY4" fmla="*/ 145427 h 411737"/>
              <a:gd name="connsiteX5" fmla="*/ 898 w 111621"/>
              <a:gd name="connsiteY5" fmla="*/ 124790 h 411737"/>
              <a:gd name="connsiteX6" fmla="*/ 37410 w 111621"/>
              <a:gd name="connsiteY6" fmla="*/ 285127 h 411737"/>
              <a:gd name="connsiteX7" fmla="*/ 69160 w 111621"/>
              <a:gd name="connsiteY7" fmla="*/ 278777 h 411737"/>
              <a:gd name="connsiteX8" fmla="*/ 38998 w 111621"/>
              <a:gd name="connsiteY8" fmla="*/ 64465 h 411737"/>
              <a:gd name="connsiteX9" fmla="*/ 2485 w 111621"/>
              <a:gd name="connsiteY9" fmla="*/ 23190 h 41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21" h="411737">
                <a:moveTo>
                  <a:pt x="2485" y="23190"/>
                </a:moveTo>
                <a:cubicBezTo>
                  <a:pt x="14127" y="77959"/>
                  <a:pt x="96677" y="338044"/>
                  <a:pt x="108848" y="393077"/>
                </a:cubicBezTo>
                <a:cubicBezTo>
                  <a:pt x="121019" y="448110"/>
                  <a:pt x="90062" y="365032"/>
                  <a:pt x="75510" y="353390"/>
                </a:cubicBezTo>
                <a:cubicBezTo>
                  <a:pt x="60958" y="341748"/>
                  <a:pt x="32118" y="357888"/>
                  <a:pt x="21535" y="323227"/>
                </a:cubicBezTo>
                <a:cubicBezTo>
                  <a:pt x="10952" y="288566"/>
                  <a:pt x="15449" y="178500"/>
                  <a:pt x="12010" y="145427"/>
                </a:cubicBezTo>
                <a:cubicBezTo>
                  <a:pt x="8571" y="112354"/>
                  <a:pt x="-3335" y="101507"/>
                  <a:pt x="898" y="124790"/>
                </a:cubicBezTo>
                <a:cubicBezTo>
                  <a:pt x="5131" y="148073"/>
                  <a:pt x="26033" y="259463"/>
                  <a:pt x="37410" y="285127"/>
                </a:cubicBezTo>
                <a:cubicBezTo>
                  <a:pt x="48787" y="310791"/>
                  <a:pt x="68895" y="315554"/>
                  <a:pt x="69160" y="278777"/>
                </a:cubicBezTo>
                <a:cubicBezTo>
                  <a:pt x="69425" y="242000"/>
                  <a:pt x="49052" y="106534"/>
                  <a:pt x="38998" y="64465"/>
                </a:cubicBezTo>
                <a:cubicBezTo>
                  <a:pt x="28944" y="22396"/>
                  <a:pt x="-9157" y="-31579"/>
                  <a:pt x="2485" y="23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7CAA458-B697-4AF0-8826-DFB33E36F507}"/>
              </a:ext>
            </a:extLst>
          </p:cNvPr>
          <p:cNvSpPr/>
          <p:nvPr/>
        </p:nvSpPr>
        <p:spPr>
          <a:xfrm>
            <a:off x="7366000" y="502945"/>
            <a:ext cx="58951" cy="187673"/>
          </a:xfrm>
          <a:custGeom>
            <a:avLst/>
            <a:gdLst>
              <a:gd name="connsiteX0" fmla="*/ 58738 w 58951"/>
              <a:gd name="connsiteY0" fmla="*/ 187618 h 187673"/>
              <a:gd name="connsiteX1" fmla="*/ 20638 w 58951"/>
              <a:gd name="connsiteY1" fmla="*/ 66968 h 187673"/>
              <a:gd name="connsiteX2" fmla="*/ 44450 w 58951"/>
              <a:gd name="connsiteY2" fmla="*/ 293 h 187673"/>
              <a:gd name="connsiteX3" fmla="*/ 0 w 58951"/>
              <a:gd name="connsiteY3" fmla="*/ 51093 h 187673"/>
              <a:gd name="connsiteX4" fmla="*/ 58738 w 58951"/>
              <a:gd name="connsiteY4" fmla="*/ 187618 h 1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1" h="187673">
                <a:moveTo>
                  <a:pt x="58738" y="187618"/>
                </a:moveTo>
                <a:cubicBezTo>
                  <a:pt x="62178" y="190264"/>
                  <a:pt x="23019" y="98189"/>
                  <a:pt x="20638" y="66968"/>
                </a:cubicBezTo>
                <a:cubicBezTo>
                  <a:pt x="18257" y="35747"/>
                  <a:pt x="47890" y="2939"/>
                  <a:pt x="44450" y="293"/>
                </a:cubicBezTo>
                <a:cubicBezTo>
                  <a:pt x="41010" y="-2353"/>
                  <a:pt x="0" y="12729"/>
                  <a:pt x="0" y="51093"/>
                </a:cubicBezTo>
                <a:cubicBezTo>
                  <a:pt x="0" y="89457"/>
                  <a:pt x="55298" y="184972"/>
                  <a:pt x="58738" y="187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6CD2C7B8-4188-40E8-8E76-BCABDB5C4606}"/>
              </a:ext>
            </a:extLst>
          </p:cNvPr>
          <p:cNvSpPr/>
          <p:nvPr/>
        </p:nvSpPr>
        <p:spPr>
          <a:xfrm>
            <a:off x="7508328" y="-8236"/>
            <a:ext cx="411870" cy="879110"/>
          </a:xfrm>
          <a:custGeom>
            <a:avLst/>
            <a:gdLst>
              <a:gd name="connsiteX0" fmla="*/ 411710 w 411870"/>
              <a:gd name="connsiteY0" fmla="*/ 298 h 879110"/>
              <a:gd name="connsiteX1" fmla="*/ 16422 w 411870"/>
              <a:gd name="connsiteY1" fmla="*/ 632124 h 879110"/>
              <a:gd name="connsiteX2" fmla="*/ 70397 w 411870"/>
              <a:gd name="connsiteY2" fmla="*/ 878186 h 879110"/>
              <a:gd name="connsiteX3" fmla="*/ 27535 w 411870"/>
              <a:gd name="connsiteY3" fmla="*/ 709911 h 879110"/>
              <a:gd name="connsiteX4" fmla="*/ 64047 w 411870"/>
              <a:gd name="connsiteY4" fmla="*/ 551161 h 879110"/>
              <a:gd name="connsiteX5" fmla="*/ 411710 w 411870"/>
              <a:gd name="connsiteY5" fmla="*/ 298 h 87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70" h="879110">
                <a:moveTo>
                  <a:pt x="411710" y="298"/>
                </a:moveTo>
                <a:cubicBezTo>
                  <a:pt x="403773" y="13792"/>
                  <a:pt x="73307" y="485809"/>
                  <a:pt x="16422" y="632124"/>
                </a:cubicBezTo>
                <a:cubicBezTo>
                  <a:pt x="-40463" y="778439"/>
                  <a:pt x="68545" y="865221"/>
                  <a:pt x="70397" y="878186"/>
                </a:cubicBezTo>
                <a:cubicBezTo>
                  <a:pt x="72249" y="891151"/>
                  <a:pt x="28593" y="764415"/>
                  <a:pt x="27535" y="709911"/>
                </a:cubicBezTo>
                <a:cubicBezTo>
                  <a:pt x="26477" y="655407"/>
                  <a:pt x="-2363" y="667578"/>
                  <a:pt x="64047" y="551161"/>
                </a:cubicBezTo>
                <a:cubicBezTo>
                  <a:pt x="130457" y="434744"/>
                  <a:pt x="419647" y="-13196"/>
                  <a:pt x="411710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31D5EF2-4537-4D45-9A3F-8A9484D8B019}"/>
              </a:ext>
            </a:extLst>
          </p:cNvPr>
          <p:cNvSpPr/>
          <p:nvPr/>
        </p:nvSpPr>
        <p:spPr>
          <a:xfrm>
            <a:off x="7845119" y="-36943"/>
            <a:ext cx="184941" cy="300142"/>
          </a:xfrm>
          <a:custGeom>
            <a:avLst/>
            <a:gdLst>
              <a:gd name="connsiteX0" fmla="*/ 184456 w 184941"/>
              <a:gd name="connsiteY0" fmla="*/ 5193 h 300142"/>
              <a:gd name="connsiteX1" fmla="*/ 13006 w 184941"/>
              <a:gd name="connsiteY1" fmla="*/ 290943 h 300142"/>
              <a:gd name="connsiteX2" fmla="*/ 17769 w 184941"/>
              <a:gd name="connsiteY2" fmla="*/ 219506 h 300142"/>
              <a:gd name="connsiteX3" fmla="*/ 63806 w 184941"/>
              <a:gd name="connsiteY3" fmla="*/ 114731 h 300142"/>
              <a:gd name="connsiteX4" fmla="*/ 184456 w 184941"/>
              <a:gd name="connsiteY4" fmla="*/ 5193 h 30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41" h="300142">
                <a:moveTo>
                  <a:pt x="184456" y="5193"/>
                </a:moveTo>
                <a:cubicBezTo>
                  <a:pt x="175989" y="34562"/>
                  <a:pt x="40787" y="255224"/>
                  <a:pt x="13006" y="290943"/>
                </a:cubicBezTo>
                <a:cubicBezTo>
                  <a:pt x="-14775" y="326662"/>
                  <a:pt x="9302" y="248875"/>
                  <a:pt x="17769" y="219506"/>
                </a:cubicBezTo>
                <a:cubicBezTo>
                  <a:pt x="26236" y="190137"/>
                  <a:pt x="39464" y="150450"/>
                  <a:pt x="63806" y="114731"/>
                </a:cubicBezTo>
                <a:cubicBezTo>
                  <a:pt x="88148" y="79012"/>
                  <a:pt x="192923" y="-24176"/>
                  <a:pt x="184456" y="5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FBBBB7C5-42C4-41F8-90A4-86DFF094BB76}"/>
              </a:ext>
            </a:extLst>
          </p:cNvPr>
          <p:cNvSpPr/>
          <p:nvPr/>
        </p:nvSpPr>
        <p:spPr>
          <a:xfrm>
            <a:off x="7977581" y="-26141"/>
            <a:ext cx="123516" cy="179581"/>
          </a:xfrm>
          <a:custGeom>
            <a:avLst/>
            <a:gdLst>
              <a:gd name="connsiteX0" fmla="*/ 123432 w 123516"/>
              <a:gd name="connsiteY0" fmla="*/ 741 h 179581"/>
              <a:gd name="connsiteX1" fmla="*/ 5957 w 123516"/>
              <a:gd name="connsiteY1" fmla="*/ 175366 h 179581"/>
              <a:gd name="connsiteX2" fmla="*/ 25007 w 123516"/>
              <a:gd name="connsiteY2" fmla="*/ 115041 h 179581"/>
              <a:gd name="connsiteX3" fmla="*/ 123432 w 123516"/>
              <a:gd name="connsiteY3" fmla="*/ 741 h 17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6" h="179581">
                <a:moveTo>
                  <a:pt x="123432" y="741"/>
                </a:moveTo>
                <a:cubicBezTo>
                  <a:pt x="120257" y="10795"/>
                  <a:pt x="22361" y="156316"/>
                  <a:pt x="5957" y="175366"/>
                </a:cubicBezTo>
                <a:cubicBezTo>
                  <a:pt x="-10447" y="194416"/>
                  <a:pt x="10720" y="144410"/>
                  <a:pt x="25007" y="115041"/>
                </a:cubicBezTo>
                <a:cubicBezTo>
                  <a:pt x="39294" y="85672"/>
                  <a:pt x="126607" y="-9313"/>
                  <a:pt x="123432" y="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5F294A7E-F5FD-4C44-B998-6D330E5EDA3E}"/>
              </a:ext>
            </a:extLst>
          </p:cNvPr>
          <p:cNvSpPr/>
          <p:nvPr/>
        </p:nvSpPr>
        <p:spPr>
          <a:xfrm>
            <a:off x="8106129" y="-11251"/>
            <a:ext cx="118731" cy="162482"/>
          </a:xfrm>
          <a:custGeom>
            <a:avLst/>
            <a:gdLst>
              <a:gd name="connsiteX0" fmla="*/ 118709 w 118731"/>
              <a:gd name="connsiteY0" fmla="*/ 138 h 162482"/>
              <a:gd name="connsiteX1" fmla="*/ 17109 w 118731"/>
              <a:gd name="connsiteY1" fmla="*/ 154126 h 162482"/>
              <a:gd name="connsiteX2" fmla="*/ 7584 w 118731"/>
              <a:gd name="connsiteY2" fmla="*/ 127139 h 162482"/>
              <a:gd name="connsiteX3" fmla="*/ 118709 w 118731"/>
              <a:gd name="connsiteY3" fmla="*/ 138 h 1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31" h="162482">
                <a:moveTo>
                  <a:pt x="118709" y="138"/>
                </a:moveTo>
                <a:cubicBezTo>
                  <a:pt x="120296" y="4636"/>
                  <a:pt x="35630" y="132959"/>
                  <a:pt x="17109" y="154126"/>
                </a:cubicBezTo>
                <a:cubicBezTo>
                  <a:pt x="-1412" y="175293"/>
                  <a:pt x="-5381" y="152539"/>
                  <a:pt x="7584" y="127139"/>
                </a:cubicBezTo>
                <a:cubicBezTo>
                  <a:pt x="20549" y="101739"/>
                  <a:pt x="117122" y="-4360"/>
                  <a:pt x="118709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14C5F061-4A4F-4ABA-83F0-03F15A8C55EF}"/>
              </a:ext>
            </a:extLst>
          </p:cNvPr>
          <p:cNvSpPr/>
          <p:nvPr/>
        </p:nvSpPr>
        <p:spPr>
          <a:xfrm>
            <a:off x="7564682" y="137983"/>
            <a:ext cx="641067" cy="729912"/>
          </a:xfrm>
          <a:custGeom>
            <a:avLst/>
            <a:gdLst>
              <a:gd name="connsiteX0" fmla="*/ 280743 w 641067"/>
              <a:gd name="connsiteY0" fmla="*/ 116017 h 729912"/>
              <a:gd name="connsiteX1" fmla="*/ 422031 w 641067"/>
              <a:gd name="connsiteY1" fmla="*/ 30292 h 729912"/>
              <a:gd name="connsiteX2" fmla="*/ 577606 w 641067"/>
              <a:gd name="connsiteY2" fmla="*/ 9655 h 729912"/>
              <a:gd name="connsiteX3" fmla="*/ 590306 w 641067"/>
              <a:gd name="connsiteY3" fmla="*/ 176342 h 729912"/>
              <a:gd name="connsiteX4" fmla="*/ 541093 w 641067"/>
              <a:gd name="connsiteY4" fmla="*/ 314455 h 729912"/>
              <a:gd name="connsiteX5" fmla="*/ 555381 w 641067"/>
              <a:gd name="connsiteY5" fmla="*/ 390655 h 729912"/>
              <a:gd name="connsiteX6" fmla="*/ 469656 w 641067"/>
              <a:gd name="connsiteY6" fmla="*/ 497017 h 729912"/>
              <a:gd name="connsiteX7" fmla="*/ 345831 w 641067"/>
              <a:gd name="connsiteY7" fmla="*/ 592267 h 729912"/>
              <a:gd name="connsiteX8" fmla="*/ 166443 w 641067"/>
              <a:gd name="connsiteY8" fmla="*/ 700217 h 729912"/>
              <a:gd name="connsiteX9" fmla="*/ 34681 w 641067"/>
              <a:gd name="connsiteY9" fmla="*/ 728792 h 729912"/>
              <a:gd name="connsiteX10" fmla="*/ 1343 w 641067"/>
              <a:gd name="connsiteY10" fmla="*/ 671642 h 729912"/>
              <a:gd name="connsiteX11" fmla="*/ 15631 w 641067"/>
              <a:gd name="connsiteY11" fmla="*/ 531942 h 729912"/>
              <a:gd name="connsiteX12" fmla="*/ 96593 w 641067"/>
              <a:gd name="connsiteY12" fmla="*/ 365255 h 729912"/>
              <a:gd name="connsiteX13" fmla="*/ 220418 w 641067"/>
              <a:gd name="connsiteY13" fmla="*/ 173167 h 729912"/>
              <a:gd name="connsiteX14" fmla="*/ 83893 w 641067"/>
              <a:gd name="connsiteY14" fmla="*/ 338267 h 729912"/>
              <a:gd name="connsiteX15" fmla="*/ 6106 w 641067"/>
              <a:gd name="connsiteY15" fmla="*/ 617667 h 729912"/>
              <a:gd name="connsiteX16" fmla="*/ 120406 w 641067"/>
              <a:gd name="connsiteY16" fmla="*/ 703392 h 729912"/>
              <a:gd name="connsiteX17" fmla="*/ 172793 w 641067"/>
              <a:gd name="connsiteY17" fmla="*/ 687517 h 729912"/>
              <a:gd name="connsiteX18" fmla="*/ 607768 w 641067"/>
              <a:gd name="connsiteY18" fmla="*/ 384305 h 729912"/>
              <a:gd name="connsiteX19" fmla="*/ 610943 w 641067"/>
              <a:gd name="connsiteY19" fmla="*/ 271592 h 729912"/>
              <a:gd name="connsiteX20" fmla="*/ 607768 w 641067"/>
              <a:gd name="connsiteY20" fmla="*/ 4892 h 729912"/>
              <a:gd name="connsiteX21" fmla="*/ 280743 w 641067"/>
              <a:gd name="connsiteY21" fmla="*/ 116017 h 7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1067" h="729912">
                <a:moveTo>
                  <a:pt x="280743" y="116017"/>
                </a:moveTo>
                <a:cubicBezTo>
                  <a:pt x="249787" y="120250"/>
                  <a:pt x="372554" y="48019"/>
                  <a:pt x="422031" y="30292"/>
                </a:cubicBezTo>
                <a:cubicBezTo>
                  <a:pt x="471508" y="12565"/>
                  <a:pt x="549560" y="-14687"/>
                  <a:pt x="577606" y="9655"/>
                </a:cubicBezTo>
                <a:cubicBezTo>
                  <a:pt x="605652" y="33997"/>
                  <a:pt x="596391" y="125542"/>
                  <a:pt x="590306" y="176342"/>
                </a:cubicBezTo>
                <a:cubicBezTo>
                  <a:pt x="584221" y="227142"/>
                  <a:pt x="546914" y="278736"/>
                  <a:pt x="541093" y="314455"/>
                </a:cubicBezTo>
                <a:cubicBezTo>
                  <a:pt x="535272" y="350174"/>
                  <a:pt x="567287" y="360228"/>
                  <a:pt x="555381" y="390655"/>
                </a:cubicBezTo>
                <a:cubicBezTo>
                  <a:pt x="543475" y="421082"/>
                  <a:pt x="504581" y="463415"/>
                  <a:pt x="469656" y="497017"/>
                </a:cubicBezTo>
                <a:cubicBezTo>
                  <a:pt x="434731" y="530619"/>
                  <a:pt x="396366" y="558400"/>
                  <a:pt x="345831" y="592267"/>
                </a:cubicBezTo>
                <a:cubicBezTo>
                  <a:pt x="295296" y="626134"/>
                  <a:pt x="218301" y="677463"/>
                  <a:pt x="166443" y="700217"/>
                </a:cubicBezTo>
                <a:cubicBezTo>
                  <a:pt x="114585" y="722971"/>
                  <a:pt x="62198" y="733554"/>
                  <a:pt x="34681" y="728792"/>
                </a:cubicBezTo>
                <a:cubicBezTo>
                  <a:pt x="7164" y="724030"/>
                  <a:pt x="4518" y="704450"/>
                  <a:pt x="1343" y="671642"/>
                </a:cubicBezTo>
                <a:cubicBezTo>
                  <a:pt x="-1832" y="638834"/>
                  <a:pt x="-244" y="583006"/>
                  <a:pt x="15631" y="531942"/>
                </a:cubicBezTo>
                <a:cubicBezTo>
                  <a:pt x="31506" y="480878"/>
                  <a:pt x="62462" y="425051"/>
                  <a:pt x="96593" y="365255"/>
                </a:cubicBezTo>
                <a:cubicBezTo>
                  <a:pt x="130724" y="305459"/>
                  <a:pt x="222535" y="177665"/>
                  <a:pt x="220418" y="173167"/>
                </a:cubicBezTo>
                <a:cubicBezTo>
                  <a:pt x="218301" y="168669"/>
                  <a:pt x="119612" y="264184"/>
                  <a:pt x="83893" y="338267"/>
                </a:cubicBezTo>
                <a:cubicBezTo>
                  <a:pt x="48174" y="412350"/>
                  <a:pt x="21" y="556813"/>
                  <a:pt x="6106" y="617667"/>
                </a:cubicBezTo>
                <a:cubicBezTo>
                  <a:pt x="12191" y="678521"/>
                  <a:pt x="92625" y="691750"/>
                  <a:pt x="120406" y="703392"/>
                </a:cubicBezTo>
                <a:cubicBezTo>
                  <a:pt x="148187" y="715034"/>
                  <a:pt x="91566" y="740698"/>
                  <a:pt x="172793" y="687517"/>
                </a:cubicBezTo>
                <a:cubicBezTo>
                  <a:pt x="254020" y="634336"/>
                  <a:pt x="534743" y="453626"/>
                  <a:pt x="607768" y="384305"/>
                </a:cubicBezTo>
                <a:cubicBezTo>
                  <a:pt x="680793" y="314984"/>
                  <a:pt x="610943" y="334827"/>
                  <a:pt x="610943" y="271592"/>
                </a:cubicBezTo>
                <a:cubicBezTo>
                  <a:pt x="610943" y="208357"/>
                  <a:pt x="659097" y="31086"/>
                  <a:pt x="607768" y="4892"/>
                </a:cubicBezTo>
                <a:cubicBezTo>
                  <a:pt x="556439" y="-21302"/>
                  <a:pt x="311699" y="111784"/>
                  <a:pt x="280743" y="116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FC7D33B-FC4B-463E-90B5-CAF0F6FE73BE}"/>
              </a:ext>
            </a:extLst>
          </p:cNvPr>
          <p:cNvSpPr/>
          <p:nvPr/>
        </p:nvSpPr>
        <p:spPr>
          <a:xfrm>
            <a:off x="7659652" y="242664"/>
            <a:ext cx="506521" cy="606764"/>
          </a:xfrm>
          <a:custGeom>
            <a:avLst/>
            <a:gdLst>
              <a:gd name="connsiteX0" fmla="*/ 506448 w 506521"/>
              <a:gd name="connsiteY0" fmla="*/ 224 h 606764"/>
              <a:gd name="connsiteX1" fmla="*/ 255623 w 506521"/>
              <a:gd name="connsiteY1" fmla="*/ 101824 h 606764"/>
              <a:gd name="connsiteX2" fmla="*/ 54011 w 506521"/>
              <a:gd name="connsiteY2" fmla="*/ 403449 h 606764"/>
              <a:gd name="connsiteX3" fmla="*/ 15911 w 506521"/>
              <a:gd name="connsiteY3" fmla="*/ 603474 h 606764"/>
              <a:gd name="connsiteX4" fmla="*/ 4798 w 506521"/>
              <a:gd name="connsiteY4" fmla="*/ 509811 h 606764"/>
              <a:gd name="connsiteX5" fmla="*/ 92111 w 506521"/>
              <a:gd name="connsiteY5" fmla="*/ 278036 h 606764"/>
              <a:gd name="connsiteX6" fmla="*/ 230223 w 506521"/>
              <a:gd name="connsiteY6" fmla="*/ 81186 h 606764"/>
              <a:gd name="connsiteX7" fmla="*/ 506448 w 506521"/>
              <a:gd name="connsiteY7" fmla="*/ 224 h 60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521" h="606764">
                <a:moveTo>
                  <a:pt x="506448" y="224"/>
                </a:moveTo>
                <a:cubicBezTo>
                  <a:pt x="510681" y="3664"/>
                  <a:pt x="331029" y="34620"/>
                  <a:pt x="255623" y="101824"/>
                </a:cubicBezTo>
                <a:cubicBezTo>
                  <a:pt x="180217" y="169028"/>
                  <a:pt x="93963" y="319841"/>
                  <a:pt x="54011" y="403449"/>
                </a:cubicBezTo>
                <a:cubicBezTo>
                  <a:pt x="14059" y="487057"/>
                  <a:pt x="24113" y="585747"/>
                  <a:pt x="15911" y="603474"/>
                </a:cubicBezTo>
                <a:cubicBezTo>
                  <a:pt x="7709" y="621201"/>
                  <a:pt x="-7902" y="564051"/>
                  <a:pt x="4798" y="509811"/>
                </a:cubicBezTo>
                <a:cubicBezTo>
                  <a:pt x="17498" y="455571"/>
                  <a:pt x="54540" y="349474"/>
                  <a:pt x="92111" y="278036"/>
                </a:cubicBezTo>
                <a:cubicBezTo>
                  <a:pt x="129682" y="206598"/>
                  <a:pt x="159844" y="129075"/>
                  <a:pt x="230223" y="81186"/>
                </a:cubicBezTo>
                <a:cubicBezTo>
                  <a:pt x="300602" y="33297"/>
                  <a:pt x="502215" y="-3216"/>
                  <a:pt x="506448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455FAD8-5E16-4399-9512-A065BCC83DBD}"/>
              </a:ext>
            </a:extLst>
          </p:cNvPr>
          <p:cNvSpPr/>
          <p:nvPr/>
        </p:nvSpPr>
        <p:spPr>
          <a:xfrm>
            <a:off x="7701577" y="249806"/>
            <a:ext cx="481443" cy="595783"/>
          </a:xfrm>
          <a:custGeom>
            <a:avLst/>
            <a:gdLst>
              <a:gd name="connsiteX0" fmla="*/ 480398 w 481443"/>
              <a:gd name="connsiteY0" fmla="*/ 67694 h 595783"/>
              <a:gd name="connsiteX1" fmla="*/ 358161 w 481443"/>
              <a:gd name="connsiteY1" fmla="*/ 70869 h 595783"/>
              <a:gd name="connsiteX2" fmla="*/ 131148 w 481443"/>
              <a:gd name="connsiteY2" fmla="*/ 285182 h 595783"/>
              <a:gd name="connsiteX3" fmla="*/ 35898 w 481443"/>
              <a:gd name="connsiteY3" fmla="*/ 461394 h 595783"/>
              <a:gd name="connsiteX4" fmla="*/ 20023 w 481443"/>
              <a:gd name="connsiteY4" fmla="*/ 591569 h 595783"/>
              <a:gd name="connsiteX5" fmla="*/ 4148 w 481443"/>
              <a:gd name="connsiteY5" fmla="*/ 556644 h 595783"/>
              <a:gd name="connsiteX6" fmla="*/ 8911 w 481443"/>
              <a:gd name="connsiteY6" fmla="*/ 483619 h 595783"/>
              <a:gd name="connsiteX7" fmla="*/ 96223 w 481443"/>
              <a:gd name="connsiteY7" fmla="*/ 285182 h 595783"/>
              <a:gd name="connsiteX8" fmla="*/ 253386 w 481443"/>
              <a:gd name="connsiteY8" fmla="*/ 129607 h 595783"/>
              <a:gd name="connsiteX9" fmla="*/ 408961 w 481443"/>
              <a:gd name="connsiteY9" fmla="*/ 2607 h 595783"/>
              <a:gd name="connsiteX10" fmla="*/ 480398 w 481443"/>
              <a:gd name="connsiteY10" fmla="*/ 67694 h 59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443" h="595783">
                <a:moveTo>
                  <a:pt x="480398" y="67694"/>
                </a:moveTo>
                <a:cubicBezTo>
                  <a:pt x="471931" y="79071"/>
                  <a:pt x="416369" y="34621"/>
                  <a:pt x="358161" y="70869"/>
                </a:cubicBezTo>
                <a:cubicBezTo>
                  <a:pt x="299953" y="107117"/>
                  <a:pt x="184858" y="220095"/>
                  <a:pt x="131148" y="285182"/>
                </a:cubicBezTo>
                <a:cubicBezTo>
                  <a:pt x="77438" y="350269"/>
                  <a:pt x="54419" y="410330"/>
                  <a:pt x="35898" y="461394"/>
                </a:cubicBezTo>
                <a:cubicBezTo>
                  <a:pt x="17377" y="512459"/>
                  <a:pt x="25315" y="575694"/>
                  <a:pt x="20023" y="591569"/>
                </a:cubicBezTo>
                <a:cubicBezTo>
                  <a:pt x="14731" y="607444"/>
                  <a:pt x="6000" y="574636"/>
                  <a:pt x="4148" y="556644"/>
                </a:cubicBezTo>
                <a:cubicBezTo>
                  <a:pt x="2296" y="538652"/>
                  <a:pt x="-6435" y="528863"/>
                  <a:pt x="8911" y="483619"/>
                </a:cubicBezTo>
                <a:cubicBezTo>
                  <a:pt x="24257" y="438375"/>
                  <a:pt x="55477" y="344184"/>
                  <a:pt x="96223" y="285182"/>
                </a:cubicBezTo>
                <a:cubicBezTo>
                  <a:pt x="136969" y="226180"/>
                  <a:pt x="201263" y="176703"/>
                  <a:pt x="253386" y="129607"/>
                </a:cubicBezTo>
                <a:cubicBezTo>
                  <a:pt x="305509" y="82511"/>
                  <a:pt x="373772" y="19540"/>
                  <a:pt x="408961" y="2607"/>
                </a:cubicBezTo>
                <a:cubicBezTo>
                  <a:pt x="444150" y="-14326"/>
                  <a:pt x="488865" y="56317"/>
                  <a:pt x="480398" y="67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688B7FE-5EDD-4715-8B6F-A83E253AF031}"/>
              </a:ext>
            </a:extLst>
          </p:cNvPr>
          <p:cNvSpPr/>
          <p:nvPr/>
        </p:nvSpPr>
        <p:spPr>
          <a:xfrm>
            <a:off x="7796125" y="376099"/>
            <a:ext cx="349722" cy="381317"/>
          </a:xfrm>
          <a:custGeom>
            <a:avLst/>
            <a:gdLst>
              <a:gd name="connsiteX0" fmla="*/ 349338 w 349722"/>
              <a:gd name="connsiteY0" fmla="*/ 52526 h 381317"/>
              <a:gd name="connsiteX1" fmla="*/ 219163 w 349722"/>
              <a:gd name="connsiteY1" fmla="*/ 22364 h 381317"/>
              <a:gd name="connsiteX2" fmla="*/ 84225 w 349722"/>
              <a:gd name="connsiteY2" fmla="*/ 143014 h 381317"/>
              <a:gd name="connsiteX3" fmla="*/ 20725 w 349722"/>
              <a:gd name="connsiteY3" fmla="*/ 250964 h 381317"/>
              <a:gd name="connsiteX4" fmla="*/ 11200 w 349722"/>
              <a:gd name="connsiteY4" fmla="*/ 308114 h 381317"/>
              <a:gd name="connsiteX5" fmla="*/ 9613 w 349722"/>
              <a:gd name="connsiteY5" fmla="*/ 381139 h 381317"/>
              <a:gd name="connsiteX6" fmla="*/ 88 w 349722"/>
              <a:gd name="connsiteY6" fmla="*/ 285889 h 381317"/>
              <a:gd name="connsiteX7" fmla="*/ 15963 w 349722"/>
              <a:gd name="connsiteY7" fmla="*/ 209689 h 381317"/>
              <a:gd name="connsiteX8" fmla="*/ 74700 w 349722"/>
              <a:gd name="connsiteY8" fmla="*/ 122376 h 381317"/>
              <a:gd name="connsiteX9" fmla="*/ 155663 w 349722"/>
              <a:gd name="connsiteY9" fmla="*/ 43001 h 381317"/>
              <a:gd name="connsiteX10" fmla="*/ 255675 w 349722"/>
              <a:gd name="connsiteY10" fmla="*/ 139 h 381317"/>
              <a:gd name="connsiteX11" fmla="*/ 349338 w 349722"/>
              <a:gd name="connsiteY11" fmla="*/ 52526 h 3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722" h="381317">
                <a:moveTo>
                  <a:pt x="349338" y="52526"/>
                </a:moveTo>
                <a:cubicBezTo>
                  <a:pt x="343253" y="56230"/>
                  <a:pt x="263348" y="7283"/>
                  <a:pt x="219163" y="22364"/>
                </a:cubicBezTo>
                <a:cubicBezTo>
                  <a:pt x="174977" y="37445"/>
                  <a:pt x="117298" y="104914"/>
                  <a:pt x="84225" y="143014"/>
                </a:cubicBezTo>
                <a:cubicBezTo>
                  <a:pt x="51152" y="181114"/>
                  <a:pt x="32896" y="223447"/>
                  <a:pt x="20725" y="250964"/>
                </a:cubicBezTo>
                <a:cubicBezTo>
                  <a:pt x="8554" y="278481"/>
                  <a:pt x="13052" y="286418"/>
                  <a:pt x="11200" y="308114"/>
                </a:cubicBezTo>
                <a:cubicBezTo>
                  <a:pt x="9348" y="329810"/>
                  <a:pt x="11465" y="384843"/>
                  <a:pt x="9613" y="381139"/>
                </a:cubicBezTo>
                <a:cubicBezTo>
                  <a:pt x="7761" y="377435"/>
                  <a:pt x="-970" y="314464"/>
                  <a:pt x="88" y="285889"/>
                </a:cubicBezTo>
                <a:cubicBezTo>
                  <a:pt x="1146" y="257314"/>
                  <a:pt x="3528" y="236941"/>
                  <a:pt x="15963" y="209689"/>
                </a:cubicBezTo>
                <a:cubicBezTo>
                  <a:pt x="28398" y="182437"/>
                  <a:pt x="51417" y="150157"/>
                  <a:pt x="74700" y="122376"/>
                </a:cubicBezTo>
                <a:cubicBezTo>
                  <a:pt x="97983" y="94595"/>
                  <a:pt x="125501" y="63374"/>
                  <a:pt x="155663" y="43001"/>
                </a:cubicBezTo>
                <a:cubicBezTo>
                  <a:pt x="185825" y="22628"/>
                  <a:pt x="223660" y="3314"/>
                  <a:pt x="255675" y="139"/>
                </a:cubicBezTo>
                <a:cubicBezTo>
                  <a:pt x="287689" y="-3036"/>
                  <a:pt x="355423" y="48822"/>
                  <a:pt x="349338" y="52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014DFD5-3DC7-4309-A3C7-035825773899}"/>
              </a:ext>
            </a:extLst>
          </p:cNvPr>
          <p:cNvSpPr/>
          <p:nvPr/>
        </p:nvSpPr>
        <p:spPr>
          <a:xfrm>
            <a:off x="7802488" y="438872"/>
            <a:ext cx="303562" cy="351298"/>
          </a:xfrm>
          <a:custGeom>
            <a:avLst/>
            <a:gdLst>
              <a:gd name="connsiteX0" fmla="*/ 274712 w 303562"/>
              <a:gd name="connsiteY0" fmla="*/ 177078 h 351298"/>
              <a:gd name="connsiteX1" fmla="*/ 274712 w 303562"/>
              <a:gd name="connsiteY1" fmla="*/ 105641 h 351298"/>
              <a:gd name="connsiteX2" fmla="*/ 303287 w 303562"/>
              <a:gd name="connsiteY2" fmla="*/ 42141 h 351298"/>
              <a:gd name="connsiteX3" fmla="*/ 282650 w 303562"/>
              <a:gd name="connsiteY3" fmla="*/ 8803 h 351298"/>
              <a:gd name="connsiteX4" fmla="*/ 188987 w 303562"/>
              <a:gd name="connsiteY4" fmla="*/ 8803 h 351298"/>
              <a:gd name="connsiteX5" fmla="*/ 73100 w 303562"/>
              <a:gd name="connsiteY5" fmla="*/ 108816 h 351298"/>
              <a:gd name="connsiteX6" fmla="*/ 33412 w 303562"/>
              <a:gd name="connsiteY6" fmla="*/ 202478 h 351298"/>
              <a:gd name="connsiteX7" fmla="*/ 36587 w 303562"/>
              <a:gd name="connsiteY7" fmla="*/ 307253 h 351298"/>
              <a:gd name="connsiteX8" fmla="*/ 75 w 303562"/>
              <a:gd name="connsiteY8" fmla="*/ 348528 h 351298"/>
              <a:gd name="connsiteX9" fmla="*/ 47700 w 303562"/>
              <a:gd name="connsiteY9" fmla="*/ 235816 h 351298"/>
              <a:gd name="connsiteX10" fmla="*/ 55637 w 303562"/>
              <a:gd name="connsiteY10" fmla="*/ 186603 h 351298"/>
              <a:gd name="connsiteX11" fmla="*/ 112787 w 303562"/>
              <a:gd name="connsiteY11" fmla="*/ 85003 h 351298"/>
              <a:gd name="connsiteX12" fmla="*/ 195337 w 303562"/>
              <a:gd name="connsiteY12" fmla="*/ 27853 h 351298"/>
              <a:gd name="connsiteX13" fmla="*/ 258837 w 303562"/>
              <a:gd name="connsiteY13" fmla="*/ 10391 h 351298"/>
              <a:gd name="connsiteX14" fmla="*/ 271537 w 303562"/>
              <a:gd name="connsiteY14" fmla="*/ 21503 h 351298"/>
              <a:gd name="connsiteX15" fmla="*/ 268362 w 303562"/>
              <a:gd name="connsiteY15" fmla="*/ 92941 h 351298"/>
              <a:gd name="connsiteX16" fmla="*/ 274712 w 303562"/>
              <a:gd name="connsiteY16" fmla="*/ 177078 h 35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3562" h="351298">
                <a:moveTo>
                  <a:pt x="274712" y="177078"/>
                </a:moveTo>
                <a:cubicBezTo>
                  <a:pt x="275770" y="179195"/>
                  <a:pt x="269950" y="128130"/>
                  <a:pt x="274712" y="105641"/>
                </a:cubicBezTo>
                <a:cubicBezTo>
                  <a:pt x="279474" y="83152"/>
                  <a:pt x="301964" y="58281"/>
                  <a:pt x="303287" y="42141"/>
                </a:cubicBezTo>
                <a:cubicBezTo>
                  <a:pt x="304610" y="26001"/>
                  <a:pt x="301700" y="14359"/>
                  <a:pt x="282650" y="8803"/>
                </a:cubicBezTo>
                <a:cubicBezTo>
                  <a:pt x="263600" y="3247"/>
                  <a:pt x="223912" y="-7866"/>
                  <a:pt x="188987" y="8803"/>
                </a:cubicBezTo>
                <a:cubicBezTo>
                  <a:pt x="154062" y="25472"/>
                  <a:pt x="99029" y="76537"/>
                  <a:pt x="73100" y="108816"/>
                </a:cubicBezTo>
                <a:cubicBezTo>
                  <a:pt x="47171" y="141095"/>
                  <a:pt x="39497" y="169405"/>
                  <a:pt x="33412" y="202478"/>
                </a:cubicBezTo>
                <a:cubicBezTo>
                  <a:pt x="27327" y="235551"/>
                  <a:pt x="42143" y="282911"/>
                  <a:pt x="36587" y="307253"/>
                </a:cubicBezTo>
                <a:cubicBezTo>
                  <a:pt x="31031" y="331595"/>
                  <a:pt x="-1777" y="360434"/>
                  <a:pt x="75" y="348528"/>
                </a:cubicBezTo>
                <a:cubicBezTo>
                  <a:pt x="1927" y="336622"/>
                  <a:pt x="38440" y="262804"/>
                  <a:pt x="47700" y="235816"/>
                </a:cubicBezTo>
                <a:cubicBezTo>
                  <a:pt x="56960" y="208829"/>
                  <a:pt x="44789" y="211738"/>
                  <a:pt x="55637" y="186603"/>
                </a:cubicBezTo>
                <a:cubicBezTo>
                  <a:pt x="66485" y="161468"/>
                  <a:pt x="89504" y="111461"/>
                  <a:pt x="112787" y="85003"/>
                </a:cubicBezTo>
                <a:cubicBezTo>
                  <a:pt x="136070" y="58545"/>
                  <a:pt x="170995" y="40288"/>
                  <a:pt x="195337" y="27853"/>
                </a:cubicBezTo>
                <a:cubicBezTo>
                  <a:pt x="219679" y="15418"/>
                  <a:pt x="246137" y="11449"/>
                  <a:pt x="258837" y="10391"/>
                </a:cubicBezTo>
                <a:cubicBezTo>
                  <a:pt x="271537" y="9333"/>
                  <a:pt x="269950" y="7745"/>
                  <a:pt x="271537" y="21503"/>
                </a:cubicBezTo>
                <a:cubicBezTo>
                  <a:pt x="273124" y="35261"/>
                  <a:pt x="268891" y="71774"/>
                  <a:pt x="268362" y="92941"/>
                </a:cubicBezTo>
                <a:cubicBezTo>
                  <a:pt x="267833" y="114108"/>
                  <a:pt x="273654" y="174961"/>
                  <a:pt x="274712" y="177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08737DEF-8F0E-4088-A71C-8DE2BA7CF2FF}"/>
              </a:ext>
            </a:extLst>
          </p:cNvPr>
          <p:cNvSpPr/>
          <p:nvPr/>
        </p:nvSpPr>
        <p:spPr>
          <a:xfrm>
            <a:off x="8185102" y="184135"/>
            <a:ext cx="246684" cy="503183"/>
          </a:xfrm>
          <a:custGeom>
            <a:avLst/>
            <a:gdLst>
              <a:gd name="connsiteX0" fmla="*/ 48 w 246684"/>
              <a:gd name="connsiteY0" fmla="*/ 15 h 503183"/>
              <a:gd name="connsiteX1" fmla="*/ 122286 w 246684"/>
              <a:gd name="connsiteY1" fmla="*/ 134953 h 503183"/>
              <a:gd name="connsiteX2" fmla="*/ 127048 w 246684"/>
              <a:gd name="connsiteY2" fmla="*/ 330215 h 503183"/>
              <a:gd name="connsiteX3" fmla="*/ 133398 w 246684"/>
              <a:gd name="connsiteY3" fmla="*/ 414353 h 503183"/>
              <a:gd name="connsiteX4" fmla="*/ 168323 w 246684"/>
              <a:gd name="connsiteY4" fmla="*/ 458803 h 503183"/>
              <a:gd name="connsiteX5" fmla="*/ 246111 w 246684"/>
              <a:gd name="connsiteY5" fmla="*/ 501665 h 503183"/>
              <a:gd name="connsiteX6" fmla="*/ 123873 w 246684"/>
              <a:gd name="connsiteY6" fmla="*/ 401653 h 503183"/>
              <a:gd name="connsiteX7" fmla="*/ 141336 w 246684"/>
              <a:gd name="connsiteY7" fmla="*/ 211153 h 503183"/>
              <a:gd name="connsiteX8" fmla="*/ 107998 w 246684"/>
              <a:gd name="connsiteY8" fmla="*/ 142890 h 503183"/>
              <a:gd name="connsiteX9" fmla="*/ 48 w 246684"/>
              <a:gd name="connsiteY9" fmla="*/ 15 h 50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84" h="503183">
                <a:moveTo>
                  <a:pt x="48" y="15"/>
                </a:moveTo>
                <a:cubicBezTo>
                  <a:pt x="2429" y="-1308"/>
                  <a:pt x="101119" y="79920"/>
                  <a:pt x="122286" y="134953"/>
                </a:cubicBezTo>
                <a:cubicBezTo>
                  <a:pt x="143453" y="189986"/>
                  <a:pt x="125196" y="283648"/>
                  <a:pt x="127048" y="330215"/>
                </a:cubicBezTo>
                <a:cubicBezTo>
                  <a:pt x="128900" y="376782"/>
                  <a:pt x="126519" y="392922"/>
                  <a:pt x="133398" y="414353"/>
                </a:cubicBezTo>
                <a:cubicBezTo>
                  <a:pt x="140277" y="435784"/>
                  <a:pt x="149538" y="444251"/>
                  <a:pt x="168323" y="458803"/>
                </a:cubicBezTo>
                <a:cubicBezTo>
                  <a:pt x="187108" y="473355"/>
                  <a:pt x="253519" y="511190"/>
                  <a:pt x="246111" y="501665"/>
                </a:cubicBezTo>
                <a:cubicBezTo>
                  <a:pt x="238703" y="492140"/>
                  <a:pt x="141336" y="450072"/>
                  <a:pt x="123873" y="401653"/>
                </a:cubicBezTo>
                <a:cubicBezTo>
                  <a:pt x="106411" y="353234"/>
                  <a:pt x="143982" y="254280"/>
                  <a:pt x="141336" y="211153"/>
                </a:cubicBezTo>
                <a:cubicBezTo>
                  <a:pt x="138690" y="168026"/>
                  <a:pt x="132340" y="176492"/>
                  <a:pt x="107998" y="142890"/>
                </a:cubicBezTo>
                <a:cubicBezTo>
                  <a:pt x="83656" y="109288"/>
                  <a:pt x="-2333" y="1338"/>
                  <a:pt x="4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792BC432-850E-42B0-895B-B40B76CA6D48}"/>
              </a:ext>
            </a:extLst>
          </p:cNvPr>
          <p:cNvSpPr/>
          <p:nvPr/>
        </p:nvSpPr>
        <p:spPr>
          <a:xfrm>
            <a:off x="8312434" y="494389"/>
            <a:ext cx="71922" cy="161761"/>
          </a:xfrm>
          <a:custGeom>
            <a:avLst/>
            <a:gdLst>
              <a:gd name="connsiteX0" fmla="*/ 1304 w 71922"/>
              <a:gd name="connsiteY0" fmla="*/ 911 h 161761"/>
              <a:gd name="connsiteX1" fmla="*/ 33054 w 71922"/>
              <a:gd name="connsiteY1" fmla="*/ 65999 h 161761"/>
              <a:gd name="connsiteX2" fmla="*/ 44166 w 71922"/>
              <a:gd name="connsiteY2" fmla="*/ 145374 h 161761"/>
              <a:gd name="connsiteX3" fmla="*/ 71154 w 71922"/>
              <a:gd name="connsiteY3" fmla="*/ 159661 h 161761"/>
              <a:gd name="connsiteX4" fmla="*/ 10829 w 71922"/>
              <a:gd name="connsiteY4" fmla="*/ 115211 h 161761"/>
              <a:gd name="connsiteX5" fmla="*/ 1304 w 71922"/>
              <a:gd name="connsiteY5" fmla="*/ 911 h 1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22" h="161761">
                <a:moveTo>
                  <a:pt x="1304" y="911"/>
                </a:moveTo>
                <a:cubicBezTo>
                  <a:pt x="5008" y="-7291"/>
                  <a:pt x="25910" y="41922"/>
                  <a:pt x="33054" y="65999"/>
                </a:cubicBezTo>
                <a:cubicBezTo>
                  <a:pt x="40198" y="90076"/>
                  <a:pt x="37816" y="129764"/>
                  <a:pt x="44166" y="145374"/>
                </a:cubicBezTo>
                <a:cubicBezTo>
                  <a:pt x="50516" y="160984"/>
                  <a:pt x="76710" y="164688"/>
                  <a:pt x="71154" y="159661"/>
                </a:cubicBezTo>
                <a:cubicBezTo>
                  <a:pt x="65598" y="154634"/>
                  <a:pt x="19560" y="134790"/>
                  <a:pt x="10829" y="115211"/>
                </a:cubicBezTo>
                <a:cubicBezTo>
                  <a:pt x="2098" y="95632"/>
                  <a:pt x="-2400" y="9113"/>
                  <a:pt x="1304" y="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D0656C05-5CC7-4283-A2A3-2D389625D189}"/>
              </a:ext>
            </a:extLst>
          </p:cNvPr>
          <p:cNvSpPr/>
          <p:nvPr/>
        </p:nvSpPr>
        <p:spPr>
          <a:xfrm>
            <a:off x="7631113" y="434053"/>
            <a:ext cx="686000" cy="563405"/>
          </a:xfrm>
          <a:custGeom>
            <a:avLst/>
            <a:gdLst>
              <a:gd name="connsiteX0" fmla="*/ 676275 w 686000"/>
              <a:gd name="connsiteY0" fmla="*/ 4097 h 563405"/>
              <a:gd name="connsiteX1" fmla="*/ 614362 w 686000"/>
              <a:gd name="connsiteY1" fmla="*/ 204122 h 563405"/>
              <a:gd name="connsiteX2" fmla="*/ 385762 w 686000"/>
              <a:gd name="connsiteY2" fmla="*/ 440660 h 563405"/>
              <a:gd name="connsiteX3" fmla="*/ 303212 w 686000"/>
              <a:gd name="connsiteY3" fmla="*/ 515272 h 563405"/>
              <a:gd name="connsiteX4" fmla="*/ 174625 w 686000"/>
              <a:gd name="connsiteY4" fmla="*/ 562897 h 563405"/>
              <a:gd name="connsiteX5" fmla="*/ 153987 w 686000"/>
              <a:gd name="connsiteY5" fmla="*/ 535910 h 563405"/>
              <a:gd name="connsiteX6" fmla="*/ 55562 w 686000"/>
              <a:gd name="connsiteY6" fmla="*/ 467647 h 563405"/>
              <a:gd name="connsiteX7" fmla="*/ 0 w 686000"/>
              <a:gd name="connsiteY7" fmla="*/ 439072 h 563405"/>
              <a:gd name="connsiteX8" fmla="*/ 144462 w 686000"/>
              <a:gd name="connsiteY8" fmla="*/ 513685 h 563405"/>
              <a:gd name="connsiteX9" fmla="*/ 234950 w 686000"/>
              <a:gd name="connsiteY9" fmla="*/ 516860 h 563405"/>
              <a:gd name="connsiteX10" fmla="*/ 419100 w 686000"/>
              <a:gd name="connsiteY10" fmla="*/ 366047 h 563405"/>
              <a:gd name="connsiteX11" fmla="*/ 657225 w 686000"/>
              <a:gd name="connsiteY11" fmla="*/ 92997 h 563405"/>
              <a:gd name="connsiteX12" fmla="*/ 676275 w 686000"/>
              <a:gd name="connsiteY12" fmla="*/ 4097 h 56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6000" h="563405">
                <a:moveTo>
                  <a:pt x="676275" y="4097"/>
                </a:moveTo>
                <a:cubicBezTo>
                  <a:pt x="669131" y="22618"/>
                  <a:pt x="662781" y="131362"/>
                  <a:pt x="614362" y="204122"/>
                </a:cubicBezTo>
                <a:cubicBezTo>
                  <a:pt x="565943" y="276882"/>
                  <a:pt x="437620" y="388802"/>
                  <a:pt x="385762" y="440660"/>
                </a:cubicBezTo>
                <a:cubicBezTo>
                  <a:pt x="333904" y="492518"/>
                  <a:pt x="338401" y="494899"/>
                  <a:pt x="303212" y="515272"/>
                </a:cubicBezTo>
                <a:cubicBezTo>
                  <a:pt x="268023" y="535645"/>
                  <a:pt x="199496" y="559457"/>
                  <a:pt x="174625" y="562897"/>
                </a:cubicBezTo>
                <a:cubicBezTo>
                  <a:pt x="149754" y="566337"/>
                  <a:pt x="173831" y="551785"/>
                  <a:pt x="153987" y="535910"/>
                </a:cubicBezTo>
                <a:cubicBezTo>
                  <a:pt x="134143" y="520035"/>
                  <a:pt x="81226" y="483787"/>
                  <a:pt x="55562" y="467647"/>
                </a:cubicBezTo>
                <a:cubicBezTo>
                  <a:pt x="29898" y="451507"/>
                  <a:pt x="0" y="439072"/>
                  <a:pt x="0" y="439072"/>
                </a:cubicBezTo>
                <a:cubicBezTo>
                  <a:pt x="14817" y="446745"/>
                  <a:pt x="105304" y="500720"/>
                  <a:pt x="144462" y="513685"/>
                </a:cubicBezTo>
                <a:cubicBezTo>
                  <a:pt x="183620" y="526650"/>
                  <a:pt x="189177" y="541466"/>
                  <a:pt x="234950" y="516860"/>
                </a:cubicBezTo>
                <a:cubicBezTo>
                  <a:pt x="280723" y="492254"/>
                  <a:pt x="348721" y="436691"/>
                  <a:pt x="419100" y="366047"/>
                </a:cubicBezTo>
                <a:cubicBezTo>
                  <a:pt x="489479" y="295403"/>
                  <a:pt x="613040" y="153586"/>
                  <a:pt x="657225" y="92997"/>
                </a:cubicBezTo>
                <a:cubicBezTo>
                  <a:pt x="701410" y="32408"/>
                  <a:pt x="683419" y="-14424"/>
                  <a:pt x="676275" y="4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E4D5684A-852F-448D-AF4E-1FCAE70FDF01}"/>
              </a:ext>
            </a:extLst>
          </p:cNvPr>
          <p:cNvSpPr/>
          <p:nvPr/>
        </p:nvSpPr>
        <p:spPr>
          <a:xfrm>
            <a:off x="7602538" y="858838"/>
            <a:ext cx="205576" cy="153634"/>
          </a:xfrm>
          <a:custGeom>
            <a:avLst/>
            <a:gdLst>
              <a:gd name="connsiteX0" fmla="*/ 0 w 205576"/>
              <a:gd name="connsiteY0" fmla="*/ 0 h 153634"/>
              <a:gd name="connsiteX1" fmla="*/ 185737 w 205576"/>
              <a:gd name="connsiteY1" fmla="*/ 147637 h 153634"/>
              <a:gd name="connsiteX2" fmla="*/ 193675 w 205576"/>
              <a:gd name="connsiteY2" fmla="*/ 120650 h 153634"/>
              <a:gd name="connsiteX3" fmla="*/ 127000 w 205576"/>
              <a:gd name="connsiteY3" fmla="*/ 80962 h 153634"/>
              <a:gd name="connsiteX4" fmla="*/ 0 w 205576"/>
              <a:gd name="connsiteY4" fmla="*/ 0 h 15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76" h="153634">
                <a:moveTo>
                  <a:pt x="0" y="0"/>
                </a:moveTo>
                <a:cubicBezTo>
                  <a:pt x="76729" y="63764"/>
                  <a:pt x="153458" y="127529"/>
                  <a:pt x="185737" y="147637"/>
                </a:cubicBezTo>
                <a:cubicBezTo>
                  <a:pt x="218016" y="167745"/>
                  <a:pt x="203465" y="131763"/>
                  <a:pt x="193675" y="120650"/>
                </a:cubicBezTo>
                <a:cubicBezTo>
                  <a:pt x="183886" y="109538"/>
                  <a:pt x="127000" y="80962"/>
                  <a:pt x="127000" y="809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B7DA4469-1177-4B89-BF57-CF0EC1FE7DA7}"/>
              </a:ext>
            </a:extLst>
          </p:cNvPr>
          <p:cNvSpPr/>
          <p:nvPr/>
        </p:nvSpPr>
        <p:spPr>
          <a:xfrm>
            <a:off x="7845356" y="580881"/>
            <a:ext cx="470189" cy="401887"/>
          </a:xfrm>
          <a:custGeom>
            <a:avLst/>
            <a:gdLst>
              <a:gd name="connsiteX0" fmla="*/ 469969 w 470189"/>
              <a:gd name="connsiteY0" fmla="*/ 144 h 401887"/>
              <a:gd name="connsiteX1" fmla="*/ 446157 w 470189"/>
              <a:gd name="connsiteY1" fmla="*/ 166832 h 401887"/>
              <a:gd name="connsiteX2" fmla="*/ 358844 w 470189"/>
              <a:gd name="connsiteY2" fmla="*/ 271607 h 401887"/>
              <a:gd name="connsiteX3" fmla="*/ 236607 w 470189"/>
              <a:gd name="connsiteY3" fmla="*/ 357332 h 401887"/>
              <a:gd name="connsiteX4" fmla="*/ 195332 w 470189"/>
              <a:gd name="connsiteY4" fmla="*/ 384319 h 401887"/>
              <a:gd name="connsiteX5" fmla="*/ 69 w 470189"/>
              <a:gd name="connsiteY5" fmla="*/ 401782 h 401887"/>
              <a:gd name="connsiteX6" fmla="*/ 174694 w 470189"/>
              <a:gd name="connsiteY6" fmla="*/ 376382 h 401887"/>
              <a:gd name="connsiteX7" fmla="*/ 317569 w 470189"/>
              <a:gd name="connsiteY7" fmla="*/ 289069 h 401887"/>
              <a:gd name="connsiteX8" fmla="*/ 436632 w 470189"/>
              <a:gd name="connsiteY8" fmla="*/ 141432 h 401887"/>
              <a:gd name="connsiteX9" fmla="*/ 469969 w 470189"/>
              <a:gd name="connsiteY9" fmla="*/ 144 h 40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189" h="401887">
                <a:moveTo>
                  <a:pt x="469969" y="144"/>
                </a:moveTo>
                <a:cubicBezTo>
                  <a:pt x="471556" y="4377"/>
                  <a:pt x="464678" y="121588"/>
                  <a:pt x="446157" y="166832"/>
                </a:cubicBezTo>
                <a:cubicBezTo>
                  <a:pt x="427636" y="212076"/>
                  <a:pt x="393769" y="239857"/>
                  <a:pt x="358844" y="271607"/>
                </a:cubicBezTo>
                <a:cubicBezTo>
                  <a:pt x="323919" y="303357"/>
                  <a:pt x="263859" y="338547"/>
                  <a:pt x="236607" y="357332"/>
                </a:cubicBezTo>
                <a:cubicBezTo>
                  <a:pt x="209355" y="376117"/>
                  <a:pt x="234755" y="376911"/>
                  <a:pt x="195332" y="384319"/>
                </a:cubicBezTo>
                <a:cubicBezTo>
                  <a:pt x="155909" y="391727"/>
                  <a:pt x="3509" y="403105"/>
                  <a:pt x="69" y="401782"/>
                </a:cubicBezTo>
                <a:cubicBezTo>
                  <a:pt x="-3371" y="400459"/>
                  <a:pt x="121777" y="395168"/>
                  <a:pt x="174694" y="376382"/>
                </a:cubicBezTo>
                <a:cubicBezTo>
                  <a:pt x="227611" y="357597"/>
                  <a:pt x="273913" y="328227"/>
                  <a:pt x="317569" y="289069"/>
                </a:cubicBezTo>
                <a:cubicBezTo>
                  <a:pt x="361225" y="249911"/>
                  <a:pt x="410703" y="196994"/>
                  <a:pt x="436632" y="141432"/>
                </a:cubicBezTo>
                <a:cubicBezTo>
                  <a:pt x="462561" y="85870"/>
                  <a:pt x="468382" y="-4089"/>
                  <a:pt x="46996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F92FD536-052C-49A7-B8B9-1659437459D7}"/>
              </a:ext>
            </a:extLst>
          </p:cNvPr>
          <p:cNvSpPr/>
          <p:nvPr/>
        </p:nvSpPr>
        <p:spPr>
          <a:xfrm>
            <a:off x="8040990" y="953411"/>
            <a:ext cx="374957" cy="224200"/>
          </a:xfrm>
          <a:custGeom>
            <a:avLst/>
            <a:gdLst>
              <a:gd name="connsiteX0" fmla="*/ 2873 w 374957"/>
              <a:gd name="connsiteY0" fmla="*/ 677 h 224200"/>
              <a:gd name="connsiteX1" fmla="*/ 106060 w 374957"/>
              <a:gd name="connsiteY1" fmla="*/ 95927 h 224200"/>
              <a:gd name="connsiteX2" fmla="*/ 307673 w 374957"/>
              <a:gd name="connsiteY2" fmla="*/ 211814 h 224200"/>
              <a:gd name="connsiteX3" fmla="*/ 371173 w 374957"/>
              <a:gd name="connsiteY3" fmla="*/ 213402 h 224200"/>
              <a:gd name="connsiteX4" fmla="*/ 214010 w 374957"/>
              <a:gd name="connsiteY4" fmla="*/ 145139 h 224200"/>
              <a:gd name="connsiteX5" fmla="*/ 2873 w 374957"/>
              <a:gd name="connsiteY5" fmla="*/ 677 h 2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57" h="224200">
                <a:moveTo>
                  <a:pt x="2873" y="677"/>
                </a:moveTo>
                <a:cubicBezTo>
                  <a:pt x="-15118" y="-7525"/>
                  <a:pt x="55260" y="60738"/>
                  <a:pt x="106060" y="95927"/>
                </a:cubicBezTo>
                <a:cubicBezTo>
                  <a:pt x="156860" y="131117"/>
                  <a:pt x="263488" y="192235"/>
                  <a:pt x="307673" y="211814"/>
                </a:cubicBezTo>
                <a:cubicBezTo>
                  <a:pt x="351858" y="231393"/>
                  <a:pt x="386783" y="224514"/>
                  <a:pt x="371173" y="213402"/>
                </a:cubicBezTo>
                <a:cubicBezTo>
                  <a:pt x="355563" y="202290"/>
                  <a:pt x="273806" y="179535"/>
                  <a:pt x="214010" y="145139"/>
                </a:cubicBezTo>
                <a:cubicBezTo>
                  <a:pt x="154214" y="110743"/>
                  <a:pt x="20864" y="8879"/>
                  <a:pt x="2873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AD4DF736-DB8C-4807-97F0-1BC93C0DB8E6}"/>
              </a:ext>
            </a:extLst>
          </p:cNvPr>
          <p:cNvSpPr/>
          <p:nvPr/>
        </p:nvSpPr>
        <p:spPr>
          <a:xfrm>
            <a:off x="7947601" y="970447"/>
            <a:ext cx="492164" cy="220900"/>
          </a:xfrm>
          <a:custGeom>
            <a:avLst/>
            <a:gdLst>
              <a:gd name="connsiteX0" fmla="*/ 5774 w 492164"/>
              <a:gd name="connsiteY0" fmla="*/ 5866 h 220900"/>
              <a:gd name="connsiteX1" fmla="*/ 118487 w 492164"/>
              <a:gd name="connsiteY1" fmla="*/ 39203 h 220900"/>
              <a:gd name="connsiteX2" fmla="*/ 289937 w 492164"/>
              <a:gd name="connsiteY2" fmla="*/ 163028 h 220900"/>
              <a:gd name="connsiteX3" fmla="*/ 428049 w 492164"/>
              <a:gd name="connsiteY3" fmla="*/ 205891 h 220900"/>
              <a:gd name="connsiteX4" fmla="*/ 486787 w 492164"/>
              <a:gd name="connsiteY4" fmla="*/ 217003 h 220900"/>
              <a:gd name="connsiteX5" fmla="*/ 299462 w 492164"/>
              <a:gd name="connsiteY5" fmla="*/ 143978 h 220900"/>
              <a:gd name="connsiteX6" fmla="*/ 5774 w 492164"/>
              <a:gd name="connsiteY6" fmla="*/ 5866 h 2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164" h="220900">
                <a:moveTo>
                  <a:pt x="5774" y="5866"/>
                </a:moveTo>
                <a:cubicBezTo>
                  <a:pt x="-24388" y="-11596"/>
                  <a:pt x="71127" y="13009"/>
                  <a:pt x="118487" y="39203"/>
                </a:cubicBezTo>
                <a:cubicBezTo>
                  <a:pt x="165847" y="65397"/>
                  <a:pt x="238343" y="135247"/>
                  <a:pt x="289937" y="163028"/>
                </a:cubicBezTo>
                <a:cubicBezTo>
                  <a:pt x="341531" y="190809"/>
                  <a:pt x="395241" y="196895"/>
                  <a:pt x="428049" y="205891"/>
                </a:cubicBezTo>
                <a:cubicBezTo>
                  <a:pt x="460857" y="214887"/>
                  <a:pt x="508218" y="227322"/>
                  <a:pt x="486787" y="217003"/>
                </a:cubicBezTo>
                <a:cubicBezTo>
                  <a:pt x="465356" y="206684"/>
                  <a:pt x="377249" y="178638"/>
                  <a:pt x="299462" y="143978"/>
                </a:cubicBezTo>
                <a:cubicBezTo>
                  <a:pt x="221675" y="109318"/>
                  <a:pt x="35936" y="23328"/>
                  <a:pt x="5774" y="5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35D3027B-774F-4B2F-A34E-B12393743E14}"/>
              </a:ext>
            </a:extLst>
          </p:cNvPr>
          <p:cNvSpPr/>
          <p:nvPr/>
        </p:nvSpPr>
        <p:spPr>
          <a:xfrm>
            <a:off x="6216132" y="504978"/>
            <a:ext cx="558763" cy="807984"/>
          </a:xfrm>
          <a:custGeom>
            <a:avLst/>
            <a:gdLst>
              <a:gd name="connsiteX0" fmla="*/ 537093 w 558763"/>
              <a:gd name="connsiteY0" fmla="*/ 79222 h 807984"/>
              <a:gd name="connsiteX1" fmla="*/ 32268 w 558763"/>
              <a:gd name="connsiteY1" fmla="*/ 784072 h 807984"/>
              <a:gd name="connsiteX2" fmla="*/ 92593 w 558763"/>
              <a:gd name="connsiteY2" fmla="*/ 590397 h 807984"/>
              <a:gd name="connsiteX3" fmla="*/ 432318 w 558763"/>
              <a:gd name="connsiteY3" fmla="*/ 76047 h 807984"/>
              <a:gd name="connsiteX4" fmla="*/ 537093 w 558763"/>
              <a:gd name="connsiteY4" fmla="*/ 79222 h 8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63" h="807984">
                <a:moveTo>
                  <a:pt x="537093" y="79222"/>
                </a:moveTo>
                <a:cubicBezTo>
                  <a:pt x="470418" y="197226"/>
                  <a:pt x="106351" y="698876"/>
                  <a:pt x="32268" y="784072"/>
                </a:cubicBezTo>
                <a:cubicBezTo>
                  <a:pt x="-41815" y="869268"/>
                  <a:pt x="25918" y="708401"/>
                  <a:pt x="92593" y="590397"/>
                </a:cubicBezTo>
                <a:cubicBezTo>
                  <a:pt x="159268" y="472393"/>
                  <a:pt x="362997" y="164418"/>
                  <a:pt x="432318" y="76047"/>
                </a:cubicBezTo>
                <a:cubicBezTo>
                  <a:pt x="501639" y="-12324"/>
                  <a:pt x="603768" y="-38782"/>
                  <a:pt x="537093" y="79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5370F27B-CA86-4B72-ABE7-E730059A3C97}"/>
              </a:ext>
            </a:extLst>
          </p:cNvPr>
          <p:cNvSpPr/>
          <p:nvPr/>
        </p:nvSpPr>
        <p:spPr>
          <a:xfrm>
            <a:off x="5221817" y="1220325"/>
            <a:ext cx="1053999" cy="1465053"/>
          </a:xfrm>
          <a:custGeom>
            <a:avLst/>
            <a:gdLst>
              <a:gd name="connsiteX0" fmla="*/ 1023408 w 1053999"/>
              <a:gd name="connsiteY0" fmla="*/ 52850 h 1465053"/>
              <a:gd name="connsiteX1" fmla="*/ 67733 w 1053999"/>
              <a:gd name="connsiteY1" fmla="*/ 1376825 h 1465053"/>
              <a:gd name="connsiteX2" fmla="*/ 153458 w 1053999"/>
              <a:gd name="connsiteY2" fmla="*/ 1233950 h 1465053"/>
              <a:gd name="connsiteX3" fmla="*/ 756708 w 1053999"/>
              <a:gd name="connsiteY3" fmla="*/ 360825 h 1465053"/>
              <a:gd name="connsiteX4" fmla="*/ 1023408 w 1053999"/>
              <a:gd name="connsiteY4" fmla="*/ 52850 h 146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999" h="1465053">
                <a:moveTo>
                  <a:pt x="1023408" y="52850"/>
                </a:moveTo>
                <a:cubicBezTo>
                  <a:pt x="908579" y="222183"/>
                  <a:pt x="212725" y="1179975"/>
                  <a:pt x="67733" y="1376825"/>
                </a:cubicBezTo>
                <a:cubicBezTo>
                  <a:pt x="-77259" y="1573675"/>
                  <a:pt x="38629" y="1403283"/>
                  <a:pt x="153458" y="1233950"/>
                </a:cubicBezTo>
                <a:cubicBezTo>
                  <a:pt x="268287" y="1064617"/>
                  <a:pt x="610129" y="564025"/>
                  <a:pt x="756708" y="360825"/>
                </a:cubicBezTo>
                <a:cubicBezTo>
                  <a:pt x="903287" y="157625"/>
                  <a:pt x="1138237" y="-116483"/>
                  <a:pt x="1023408" y="52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B970A55-86FC-45C1-8833-B4624891BCA7}"/>
              </a:ext>
            </a:extLst>
          </p:cNvPr>
          <p:cNvSpPr/>
          <p:nvPr/>
        </p:nvSpPr>
        <p:spPr>
          <a:xfrm>
            <a:off x="7257079" y="610537"/>
            <a:ext cx="104244" cy="144437"/>
          </a:xfrm>
          <a:custGeom>
            <a:avLst/>
            <a:gdLst>
              <a:gd name="connsiteX0" fmla="*/ 58121 w 104244"/>
              <a:gd name="connsiteY0" fmla="*/ 651 h 144437"/>
              <a:gd name="connsiteX1" fmla="*/ 86696 w 104244"/>
              <a:gd name="connsiteY1" fmla="*/ 138763 h 144437"/>
              <a:gd name="connsiteX2" fmla="*/ 50184 w 104244"/>
              <a:gd name="connsiteY2" fmla="*/ 116538 h 144437"/>
              <a:gd name="connsiteX3" fmla="*/ 971 w 104244"/>
              <a:gd name="connsiteY3" fmla="*/ 103838 h 144437"/>
              <a:gd name="connsiteX4" fmla="*/ 97809 w 104244"/>
              <a:gd name="connsiteY4" fmla="*/ 129238 h 144437"/>
              <a:gd name="connsiteX5" fmla="*/ 91459 w 104244"/>
              <a:gd name="connsiteY5" fmla="*/ 87963 h 144437"/>
              <a:gd name="connsiteX6" fmla="*/ 58121 w 104244"/>
              <a:gd name="connsiteY6" fmla="*/ 651 h 1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44" h="144437">
                <a:moveTo>
                  <a:pt x="58121" y="651"/>
                </a:moveTo>
                <a:cubicBezTo>
                  <a:pt x="57327" y="9118"/>
                  <a:pt x="88019" y="119449"/>
                  <a:pt x="86696" y="138763"/>
                </a:cubicBezTo>
                <a:cubicBezTo>
                  <a:pt x="85373" y="158078"/>
                  <a:pt x="64471" y="122359"/>
                  <a:pt x="50184" y="116538"/>
                </a:cubicBezTo>
                <a:cubicBezTo>
                  <a:pt x="35897" y="110717"/>
                  <a:pt x="-6966" y="101721"/>
                  <a:pt x="971" y="103838"/>
                </a:cubicBezTo>
                <a:cubicBezTo>
                  <a:pt x="8908" y="105955"/>
                  <a:pt x="82728" y="131884"/>
                  <a:pt x="97809" y="129238"/>
                </a:cubicBezTo>
                <a:cubicBezTo>
                  <a:pt x="112890" y="126592"/>
                  <a:pt x="97545" y="107278"/>
                  <a:pt x="91459" y="87963"/>
                </a:cubicBezTo>
                <a:cubicBezTo>
                  <a:pt x="85374" y="68649"/>
                  <a:pt x="58915" y="-7816"/>
                  <a:pt x="58121" y="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D71E56E6-BBA3-439E-ACE0-64C2863D66B7}"/>
              </a:ext>
            </a:extLst>
          </p:cNvPr>
          <p:cNvSpPr/>
          <p:nvPr/>
        </p:nvSpPr>
        <p:spPr>
          <a:xfrm>
            <a:off x="7270467" y="612558"/>
            <a:ext cx="65323" cy="118530"/>
          </a:xfrm>
          <a:custGeom>
            <a:avLst/>
            <a:gdLst>
              <a:gd name="connsiteX0" fmla="*/ 63783 w 65323"/>
              <a:gd name="connsiteY0" fmla="*/ 217 h 118530"/>
              <a:gd name="connsiteX1" fmla="*/ 283 w 65323"/>
              <a:gd name="connsiteY1" fmla="*/ 114517 h 118530"/>
              <a:gd name="connsiteX2" fmla="*/ 41558 w 65323"/>
              <a:gd name="connsiteY2" fmla="*/ 85942 h 118530"/>
              <a:gd name="connsiteX3" fmla="*/ 63783 w 65323"/>
              <a:gd name="connsiteY3" fmla="*/ 217 h 11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23" h="118530">
                <a:moveTo>
                  <a:pt x="63783" y="217"/>
                </a:moveTo>
                <a:cubicBezTo>
                  <a:pt x="56904" y="4979"/>
                  <a:pt x="3987" y="100230"/>
                  <a:pt x="283" y="114517"/>
                </a:cubicBezTo>
                <a:cubicBezTo>
                  <a:pt x="-3421" y="128804"/>
                  <a:pt x="30181" y="101552"/>
                  <a:pt x="41558" y="85942"/>
                </a:cubicBezTo>
                <a:cubicBezTo>
                  <a:pt x="52935" y="70332"/>
                  <a:pt x="70662" y="-4545"/>
                  <a:pt x="63783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96D94F1-E332-404E-B77B-AE4A33CCF273}"/>
              </a:ext>
            </a:extLst>
          </p:cNvPr>
          <p:cNvSpPr/>
          <p:nvPr/>
        </p:nvSpPr>
        <p:spPr>
          <a:xfrm>
            <a:off x="7216775" y="784225"/>
            <a:ext cx="422484" cy="205138"/>
          </a:xfrm>
          <a:custGeom>
            <a:avLst/>
            <a:gdLst>
              <a:gd name="connsiteX0" fmla="*/ 0 w 422484"/>
              <a:gd name="connsiteY0" fmla="*/ 0 h 205138"/>
              <a:gd name="connsiteX1" fmla="*/ 374650 w 422484"/>
              <a:gd name="connsiteY1" fmla="*/ 188913 h 205138"/>
              <a:gd name="connsiteX2" fmla="*/ 381000 w 422484"/>
              <a:gd name="connsiteY2" fmla="*/ 187325 h 205138"/>
              <a:gd name="connsiteX3" fmla="*/ 422275 w 422484"/>
              <a:gd name="connsiteY3" fmla="*/ 120650 h 205138"/>
              <a:gd name="connsiteX4" fmla="*/ 388938 w 422484"/>
              <a:gd name="connsiteY4" fmla="*/ 161925 h 205138"/>
              <a:gd name="connsiteX5" fmla="*/ 239713 w 422484"/>
              <a:gd name="connsiteY5" fmla="*/ 98425 h 205138"/>
              <a:gd name="connsiteX6" fmla="*/ 0 w 422484"/>
              <a:gd name="connsiteY6" fmla="*/ 0 h 20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484" h="205138">
                <a:moveTo>
                  <a:pt x="0" y="0"/>
                </a:moveTo>
                <a:lnTo>
                  <a:pt x="374650" y="188913"/>
                </a:lnTo>
                <a:cubicBezTo>
                  <a:pt x="438150" y="220134"/>
                  <a:pt x="373063" y="198702"/>
                  <a:pt x="381000" y="187325"/>
                </a:cubicBezTo>
                <a:cubicBezTo>
                  <a:pt x="388937" y="175948"/>
                  <a:pt x="420952" y="124883"/>
                  <a:pt x="422275" y="120650"/>
                </a:cubicBezTo>
                <a:cubicBezTo>
                  <a:pt x="423598" y="116417"/>
                  <a:pt x="419365" y="165629"/>
                  <a:pt x="388938" y="161925"/>
                </a:cubicBezTo>
                <a:cubicBezTo>
                  <a:pt x="358511" y="158221"/>
                  <a:pt x="239713" y="98425"/>
                  <a:pt x="239713" y="98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1E09B44-74AA-4995-9F8F-ECFDFED76B5A}"/>
              </a:ext>
            </a:extLst>
          </p:cNvPr>
          <p:cNvSpPr/>
          <p:nvPr/>
        </p:nvSpPr>
        <p:spPr>
          <a:xfrm>
            <a:off x="7209757" y="807858"/>
            <a:ext cx="456412" cy="193643"/>
          </a:xfrm>
          <a:custGeom>
            <a:avLst/>
            <a:gdLst>
              <a:gd name="connsiteX0" fmla="*/ 668 w 456412"/>
              <a:gd name="connsiteY0" fmla="*/ 180 h 193643"/>
              <a:gd name="connsiteX1" fmla="*/ 322931 w 456412"/>
              <a:gd name="connsiteY1" fmla="*/ 155755 h 193643"/>
              <a:gd name="connsiteX2" fmla="*/ 392781 w 456412"/>
              <a:gd name="connsiteY2" fmla="*/ 192267 h 193643"/>
              <a:gd name="connsiteX3" fmla="*/ 386431 w 456412"/>
              <a:gd name="connsiteY3" fmla="*/ 182742 h 193643"/>
              <a:gd name="connsiteX4" fmla="*/ 422943 w 456412"/>
              <a:gd name="connsiteY4" fmla="*/ 152580 h 193643"/>
              <a:gd name="connsiteX5" fmla="*/ 454693 w 456412"/>
              <a:gd name="connsiteY5" fmla="*/ 104955 h 193643"/>
              <a:gd name="connsiteX6" fmla="*/ 429293 w 456412"/>
              <a:gd name="connsiteY6" fmla="*/ 181155 h 193643"/>
              <a:gd name="connsiteX7" fmla="*/ 243556 w 456412"/>
              <a:gd name="connsiteY7" fmla="*/ 125592 h 193643"/>
              <a:gd name="connsiteX8" fmla="*/ 668 w 456412"/>
              <a:gd name="connsiteY8" fmla="*/ 180 h 1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412" h="193643">
                <a:moveTo>
                  <a:pt x="668" y="180"/>
                </a:moveTo>
                <a:cubicBezTo>
                  <a:pt x="13897" y="5207"/>
                  <a:pt x="257579" y="123741"/>
                  <a:pt x="322931" y="155755"/>
                </a:cubicBezTo>
                <a:cubicBezTo>
                  <a:pt x="388283" y="187769"/>
                  <a:pt x="382198" y="187769"/>
                  <a:pt x="392781" y="192267"/>
                </a:cubicBezTo>
                <a:cubicBezTo>
                  <a:pt x="403364" y="196765"/>
                  <a:pt x="381404" y="189356"/>
                  <a:pt x="386431" y="182742"/>
                </a:cubicBezTo>
                <a:cubicBezTo>
                  <a:pt x="391458" y="176128"/>
                  <a:pt x="411566" y="165544"/>
                  <a:pt x="422943" y="152580"/>
                </a:cubicBezTo>
                <a:cubicBezTo>
                  <a:pt x="434320" y="139616"/>
                  <a:pt x="453635" y="100193"/>
                  <a:pt x="454693" y="104955"/>
                </a:cubicBezTo>
                <a:cubicBezTo>
                  <a:pt x="455751" y="109717"/>
                  <a:pt x="464483" y="177715"/>
                  <a:pt x="429293" y="181155"/>
                </a:cubicBezTo>
                <a:cubicBezTo>
                  <a:pt x="394103" y="184595"/>
                  <a:pt x="312877" y="154696"/>
                  <a:pt x="243556" y="125592"/>
                </a:cubicBezTo>
                <a:cubicBezTo>
                  <a:pt x="174235" y="96488"/>
                  <a:pt x="-12561" y="-4847"/>
                  <a:pt x="668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018B4E94-D29F-4CA4-A3C4-96A74DD533ED}"/>
              </a:ext>
            </a:extLst>
          </p:cNvPr>
          <p:cNvSpPr/>
          <p:nvPr/>
        </p:nvSpPr>
        <p:spPr>
          <a:xfrm>
            <a:off x="7107543" y="805424"/>
            <a:ext cx="134383" cy="246568"/>
          </a:xfrm>
          <a:custGeom>
            <a:avLst/>
            <a:gdLst>
              <a:gd name="connsiteX0" fmla="*/ 109232 w 134383"/>
              <a:gd name="connsiteY0" fmla="*/ 1026 h 246568"/>
              <a:gd name="connsiteX1" fmla="*/ 77482 w 134383"/>
              <a:gd name="connsiteY1" fmla="*/ 42301 h 246568"/>
              <a:gd name="connsiteX2" fmla="*/ 110820 w 134383"/>
              <a:gd name="connsiteY2" fmla="*/ 85164 h 246568"/>
              <a:gd name="connsiteX3" fmla="*/ 133045 w 134383"/>
              <a:gd name="connsiteY3" fmla="*/ 97864 h 246568"/>
              <a:gd name="connsiteX4" fmla="*/ 71132 w 134383"/>
              <a:gd name="connsiteY4" fmla="*/ 61351 h 246568"/>
              <a:gd name="connsiteX5" fmla="*/ 29857 w 134383"/>
              <a:gd name="connsiteY5" fmla="*/ 116914 h 246568"/>
              <a:gd name="connsiteX6" fmla="*/ 13982 w 134383"/>
              <a:gd name="connsiteY6" fmla="*/ 169301 h 246568"/>
              <a:gd name="connsiteX7" fmla="*/ 13982 w 134383"/>
              <a:gd name="connsiteY7" fmla="*/ 242326 h 246568"/>
              <a:gd name="connsiteX8" fmla="*/ 7632 w 134383"/>
              <a:gd name="connsiteY8" fmla="*/ 229626 h 246568"/>
              <a:gd name="connsiteX9" fmla="*/ 2870 w 134383"/>
              <a:gd name="connsiteY9" fmla="*/ 161364 h 246568"/>
              <a:gd name="connsiteX10" fmla="*/ 55257 w 134383"/>
              <a:gd name="connsiteY10" fmla="*/ 86751 h 246568"/>
              <a:gd name="connsiteX11" fmla="*/ 109232 w 134383"/>
              <a:gd name="connsiteY11" fmla="*/ 1026 h 2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383" h="246568">
                <a:moveTo>
                  <a:pt x="109232" y="1026"/>
                </a:moveTo>
                <a:cubicBezTo>
                  <a:pt x="112936" y="-6382"/>
                  <a:pt x="77217" y="28278"/>
                  <a:pt x="77482" y="42301"/>
                </a:cubicBezTo>
                <a:cubicBezTo>
                  <a:pt x="77747" y="56324"/>
                  <a:pt x="101560" y="75904"/>
                  <a:pt x="110820" y="85164"/>
                </a:cubicBezTo>
                <a:cubicBezTo>
                  <a:pt x="120080" y="94424"/>
                  <a:pt x="139660" y="101833"/>
                  <a:pt x="133045" y="97864"/>
                </a:cubicBezTo>
                <a:cubicBezTo>
                  <a:pt x="126430" y="93895"/>
                  <a:pt x="88330" y="58176"/>
                  <a:pt x="71132" y="61351"/>
                </a:cubicBezTo>
                <a:cubicBezTo>
                  <a:pt x="53934" y="64526"/>
                  <a:pt x="39382" y="98922"/>
                  <a:pt x="29857" y="116914"/>
                </a:cubicBezTo>
                <a:cubicBezTo>
                  <a:pt x="20332" y="134906"/>
                  <a:pt x="16628" y="148399"/>
                  <a:pt x="13982" y="169301"/>
                </a:cubicBezTo>
                <a:cubicBezTo>
                  <a:pt x="11336" y="190203"/>
                  <a:pt x="15040" y="232272"/>
                  <a:pt x="13982" y="242326"/>
                </a:cubicBezTo>
                <a:cubicBezTo>
                  <a:pt x="12924" y="252380"/>
                  <a:pt x="9484" y="243120"/>
                  <a:pt x="7632" y="229626"/>
                </a:cubicBezTo>
                <a:cubicBezTo>
                  <a:pt x="5780" y="216132"/>
                  <a:pt x="-5068" y="185177"/>
                  <a:pt x="2870" y="161364"/>
                </a:cubicBezTo>
                <a:cubicBezTo>
                  <a:pt x="10807" y="137552"/>
                  <a:pt x="38059" y="115326"/>
                  <a:pt x="55257" y="86751"/>
                </a:cubicBezTo>
                <a:cubicBezTo>
                  <a:pt x="72455" y="58176"/>
                  <a:pt x="105528" y="8434"/>
                  <a:pt x="109232" y="1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63A997A3-C6AC-4478-9FA4-0FEA952B7FD2}"/>
              </a:ext>
            </a:extLst>
          </p:cNvPr>
          <p:cNvSpPr/>
          <p:nvPr/>
        </p:nvSpPr>
        <p:spPr>
          <a:xfrm>
            <a:off x="6900953" y="753530"/>
            <a:ext cx="187930" cy="285648"/>
          </a:xfrm>
          <a:custGeom>
            <a:avLst/>
            <a:gdLst>
              <a:gd name="connsiteX0" fmla="*/ 4672 w 187930"/>
              <a:gd name="connsiteY0" fmla="*/ 278345 h 285648"/>
              <a:gd name="connsiteX1" fmla="*/ 39597 w 187930"/>
              <a:gd name="connsiteY1" fmla="*/ 224370 h 285648"/>
              <a:gd name="connsiteX2" fmla="*/ 52297 w 187930"/>
              <a:gd name="connsiteY2" fmla="*/ 176745 h 285648"/>
              <a:gd name="connsiteX3" fmla="*/ 64997 w 187930"/>
              <a:gd name="connsiteY3" fmla="*/ 157695 h 285648"/>
              <a:gd name="connsiteX4" fmla="*/ 115797 w 187930"/>
              <a:gd name="connsiteY4" fmla="*/ 121183 h 285648"/>
              <a:gd name="connsiteX5" fmla="*/ 142785 w 187930"/>
              <a:gd name="connsiteY5" fmla="*/ 81495 h 285648"/>
              <a:gd name="connsiteX6" fmla="*/ 160247 w 187930"/>
              <a:gd name="connsiteY6" fmla="*/ 35458 h 285648"/>
              <a:gd name="connsiteX7" fmla="*/ 91985 w 187930"/>
              <a:gd name="connsiteY7" fmla="*/ 2120 h 285648"/>
              <a:gd name="connsiteX8" fmla="*/ 184060 w 187930"/>
              <a:gd name="connsiteY8" fmla="*/ 8470 h 285648"/>
              <a:gd name="connsiteX9" fmla="*/ 155485 w 187930"/>
              <a:gd name="connsiteY9" fmla="*/ 49745 h 285648"/>
              <a:gd name="connsiteX10" fmla="*/ 4672 w 187930"/>
              <a:gd name="connsiteY10" fmla="*/ 278345 h 2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930" h="285648">
                <a:moveTo>
                  <a:pt x="4672" y="278345"/>
                </a:moveTo>
                <a:cubicBezTo>
                  <a:pt x="-14643" y="307449"/>
                  <a:pt x="31660" y="241303"/>
                  <a:pt x="39597" y="224370"/>
                </a:cubicBezTo>
                <a:cubicBezTo>
                  <a:pt x="47534" y="207437"/>
                  <a:pt x="48064" y="187857"/>
                  <a:pt x="52297" y="176745"/>
                </a:cubicBezTo>
                <a:cubicBezTo>
                  <a:pt x="56530" y="165632"/>
                  <a:pt x="54414" y="166955"/>
                  <a:pt x="64997" y="157695"/>
                </a:cubicBezTo>
                <a:cubicBezTo>
                  <a:pt x="75580" y="148435"/>
                  <a:pt x="102832" y="133883"/>
                  <a:pt x="115797" y="121183"/>
                </a:cubicBezTo>
                <a:cubicBezTo>
                  <a:pt x="128762" y="108483"/>
                  <a:pt x="135377" y="95782"/>
                  <a:pt x="142785" y="81495"/>
                </a:cubicBezTo>
                <a:cubicBezTo>
                  <a:pt x="150193" y="67208"/>
                  <a:pt x="168714" y="48687"/>
                  <a:pt x="160247" y="35458"/>
                </a:cubicBezTo>
                <a:cubicBezTo>
                  <a:pt x="151780" y="22229"/>
                  <a:pt x="88016" y="6618"/>
                  <a:pt x="91985" y="2120"/>
                </a:cubicBezTo>
                <a:cubicBezTo>
                  <a:pt x="95954" y="-2378"/>
                  <a:pt x="173477" y="533"/>
                  <a:pt x="184060" y="8470"/>
                </a:cubicBezTo>
                <a:cubicBezTo>
                  <a:pt x="194643" y="16407"/>
                  <a:pt x="183002" y="5030"/>
                  <a:pt x="155485" y="49745"/>
                </a:cubicBezTo>
                <a:cubicBezTo>
                  <a:pt x="127968" y="94460"/>
                  <a:pt x="23987" y="249241"/>
                  <a:pt x="4672" y="278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9077CE87-31C3-4020-B2DC-CE37FF652E7B}"/>
              </a:ext>
            </a:extLst>
          </p:cNvPr>
          <p:cNvSpPr/>
          <p:nvPr/>
        </p:nvSpPr>
        <p:spPr>
          <a:xfrm>
            <a:off x="6613826" y="1043286"/>
            <a:ext cx="748242" cy="440187"/>
          </a:xfrm>
          <a:custGeom>
            <a:avLst/>
            <a:gdLst>
              <a:gd name="connsiteX0" fmla="*/ 2874 w 748242"/>
              <a:gd name="connsiteY0" fmla="*/ 223539 h 440187"/>
              <a:gd name="connsiteX1" fmla="*/ 145749 w 748242"/>
              <a:gd name="connsiteY1" fmla="*/ 82252 h 440187"/>
              <a:gd name="connsiteX2" fmla="*/ 352124 w 748242"/>
              <a:gd name="connsiteY2" fmla="*/ 13989 h 440187"/>
              <a:gd name="connsiteX3" fmla="*/ 501349 w 748242"/>
              <a:gd name="connsiteY3" fmla="*/ 21927 h 440187"/>
              <a:gd name="connsiteX4" fmla="*/ 666449 w 748242"/>
              <a:gd name="connsiteY4" fmla="*/ 155277 h 440187"/>
              <a:gd name="connsiteX5" fmla="*/ 731537 w 748242"/>
              <a:gd name="connsiteY5" fmla="*/ 326727 h 440187"/>
              <a:gd name="connsiteX6" fmla="*/ 745824 w 748242"/>
              <a:gd name="connsiteY6" fmla="*/ 436264 h 440187"/>
              <a:gd name="connsiteX7" fmla="*/ 691849 w 748242"/>
              <a:gd name="connsiteY7" fmla="*/ 187027 h 440187"/>
              <a:gd name="connsiteX8" fmla="*/ 545799 w 748242"/>
              <a:gd name="connsiteY8" fmla="*/ 50502 h 440187"/>
              <a:gd name="connsiteX9" fmla="*/ 275924 w 748242"/>
              <a:gd name="connsiteY9" fmla="*/ 7639 h 440187"/>
              <a:gd name="connsiteX10" fmla="*/ 2874 w 748242"/>
              <a:gd name="connsiteY10" fmla="*/ 223539 h 44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242" h="440187">
                <a:moveTo>
                  <a:pt x="2874" y="223539"/>
                </a:moveTo>
                <a:cubicBezTo>
                  <a:pt x="-18822" y="235974"/>
                  <a:pt x="87541" y="117177"/>
                  <a:pt x="145749" y="82252"/>
                </a:cubicBezTo>
                <a:cubicBezTo>
                  <a:pt x="203957" y="47327"/>
                  <a:pt x="292857" y="24043"/>
                  <a:pt x="352124" y="13989"/>
                </a:cubicBezTo>
                <a:cubicBezTo>
                  <a:pt x="411391" y="3935"/>
                  <a:pt x="448962" y="-1621"/>
                  <a:pt x="501349" y="21927"/>
                </a:cubicBezTo>
                <a:cubicBezTo>
                  <a:pt x="553737" y="45475"/>
                  <a:pt x="628084" y="104477"/>
                  <a:pt x="666449" y="155277"/>
                </a:cubicBezTo>
                <a:cubicBezTo>
                  <a:pt x="704814" y="206077"/>
                  <a:pt x="718308" y="279896"/>
                  <a:pt x="731537" y="326727"/>
                </a:cubicBezTo>
                <a:cubicBezTo>
                  <a:pt x="744766" y="373558"/>
                  <a:pt x="752439" y="459547"/>
                  <a:pt x="745824" y="436264"/>
                </a:cubicBezTo>
                <a:cubicBezTo>
                  <a:pt x="739209" y="412981"/>
                  <a:pt x="725186" y="251321"/>
                  <a:pt x="691849" y="187027"/>
                </a:cubicBezTo>
                <a:cubicBezTo>
                  <a:pt x="658512" y="122733"/>
                  <a:pt x="615120" y="80400"/>
                  <a:pt x="545799" y="50502"/>
                </a:cubicBezTo>
                <a:cubicBezTo>
                  <a:pt x="476478" y="20604"/>
                  <a:pt x="363501" y="-16173"/>
                  <a:pt x="275924" y="7639"/>
                </a:cubicBezTo>
                <a:cubicBezTo>
                  <a:pt x="188347" y="31451"/>
                  <a:pt x="24570" y="211104"/>
                  <a:pt x="2874" y="223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870606F-D3FF-4200-BBD7-C336C4E1CDC3}"/>
              </a:ext>
            </a:extLst>
          </p:cNvPr>
          <p:cNvSpPr/>
          <p:nvPr/>
        </p:nvSpPr>
        <p:spPr>
          <a:xfrm>
            <a:off x="6614510" y="1043573"/>
            <a:ext cx="762966" cy="447166"/>
          </a:xfrm>
          <a:custGeom>
            <a:avLst/>
            <a:gdLst>
              <a:gd name="connsiteX0" fmla="*/ 603 w 762966"/>
              <a:gd name="connsiteY0" fmla="*/ 216902 h 447166"/>
              <a:gd name="connsiteX1" fmla="*/ 79978 w 762966"/>
              <a:gd name="connsiteY1" fmla="*/ 88315 h 447166"/>
              <a:gd name="connsiteX2" fmla="*/ 291115 w 762966"/>
              <a:gd name="connsiteY2" fmla="*/ 5765 h 447166"/>
              <a:gd name="connsiteX3" fmla="*/ 540353 w 762966"/>
              <a:gd name="connsiteY3" fmla="*/ 20052 h 447166"/>
              <a:gd name="connsiteX4" fmla="*/ 678465 w 762966"/>
              <a:gd name="connsiteY4" fmla="*/ 124827 h 447166"/>
              <a:gd name="connsiteX5" fmla="*/ 745140 w 762966"/>
              <a:gd name="connsiteY5" fmla="*/ 264527 h 447166"/>
              <a:gd name="connsiteX6" fmla="*/ 761015 w 762966"/>
              <a:gd name="connsiteY6" fmla="*/ 447090 h 447166"/>
              <a:gd name="connsiteX7" fmla="*/ 751490 w 762966"/>
              <a:gd name="connsiteY7" fmla="*/ 242302 h 447166"/>
              <a:gd name="connsiteX8" fmla="*/ 661003 w 762966"/>
              <a:gd name="connsiteY8" fmla="*/ 96252 h 447166"/>
              <a:gd name="connsiteX9" fmla="*/ 424465 w 762966"/>
              <a:gd name="connsiteY9" fmla="*/ 12115 h 447166"/>
              <a:gd name="connsiteX10" fmla="*/ 167290 w 762966"/>
              <a:gd name="connsiteY10" fmla="*/ 34340 h 447166"/>
              <a:gd name="connsiteX11" fmla="*/ 49815 w 762966"/>
              <a:gd name="connsiteY11" fmla="*/ 126415 h 447166"/>
              <a:gd name="connsiteX12" fmla="*/ 603 w 762966"/>
              <a:gd name="connsiteY12" fmla="*/ 216902 h 44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2966" h="447166">
                <a:moveTo>
                  <a:pt x="603" y="216902"/>
                </a:moveTo>
                <a:cubicBezTo>
                  <a:pt x="5630" y="210552"/>
                  <a:pt x="31559" y="123504"/>
                  <a:pt x="79978" y="88315"/>
                </a:cubicBezTo>
                <a:cubicBezTo>
                  <a:pt x="128397" y="53126"/>
                  <a:pt x="214386" y="17142"/>
                  <a:pt x="291115" y="5765"/>
                </a:cubicBezTo>
                <a:cubicBezTo>
                  <a:pt x="367844" y="-5612"/>
                  <a:pt x="475795" y="208"/>
                  <a:pt x="540353" y="20052"/>
                </a:cubicBezTo>
                <a:cubicBezTo>
                  <a:pt x="604911" y="39896"/>
                  <a:pt x="644334" y="84081"/>
                  <a:pt x="678465" y="124827"/>
                </a:cubicBezTo>
                <a:cubicBezTo>
                  <a:pt x="712596" y="165573"/>
                  <a:pt x="731382" y="210817"/>
                  <a:pt x="745140" y="264527"/>
                </a:cubicBezTo>
                <a:cubicBezTo>
                  <a:pt x="758898" y="318237"/>
                  <a:pt x="759957" y="450794"/>
                  <a:pt x="761015" y="447090"/>
                </a:cubicBezTo>
                <a:cubicBezTo>
                  <a:pt x="762073" y="443386"/>
                  <a:pt x="768159" y="300775"/>
                  <a:pt x="751490" y="242302"/>
                </a:cubicBezTo>
                <a:cubicBezTo>
                  <a:pt x="734821" y="183829"/>
                  <a:pt x="715507" y="134616"/>
                  <a:pt x="661003" y="96252"/>
                </a:cubicBezTo>
                <a:cubicBezTo>
                  <a:pt x="606499" y="57887"/>
                  <a:pt x="506750" y="22434"/>
                  <a:pt x="424465" y="12115"/>
                </a:cubicBezTo>
                <a:cubicBezTo>
                  <a:pt x="342180" y="1796"/>
                  <a:pt x="229732" y="15290"/>
                  <a:pt x="167290" y="34340"/>
                </a:cubicBezTo>
                <a:cubicBezTo>
                  <a:pt x="104848" y="53390"/>
                  <a:pt x="76803" y="99957"/>
                  <a:pt x="49815" y="126415"/>
                </a:cubicBezTo>
                <a:cubicBezTo>
                  <a:pt x="22827" y="152873"/>
                  <a:pt x="-4424" y="223252"/>
                  <a:pt x="603" y="216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5F78E5D-AF67-4BAF-BA34-205B5DB26C0A}"/>
              </a:ext>
            </a:extLst>
          </p:cNvPr>
          <p:cNvSpPr/>
          <p:nvPr/>
        </p:nvSpPr>
        <p:spPr>
          <a:xfrm>
            <a:off x="6539255" y="1263949"/>
            <a:ext cx="837019" cy="723605"/>
          </a:xfrm>
          <a:custGeom>
            <a:avLst/>
            <a:gdLst>
              <a:gd name="connsiteX0" fmla="*/ 828333 w 837019"/>
              <a:gd name="connsiteY0" fmla="*/ 221951 h 723605"/>
              <a:gd name="connsiteX1" fmla="*/ 826745 w 837019"/>
              <a:gd name="connsiteY1" fmla="*/ 425151 h 723605"/>
              <a:gd name="connsiteX2" fmla="*/ 712445 w 837019"/>
              <a:gd name="connsiteY2" fmla="*/ 626764 h 723605"/>
              <a:gd name="connsiteX3" fmla="*/ 496545 w 837019"/>
              <a:gd name="connsiteY3" fmla="*/ 715664 h 723605"/>
              <a:gd name="connsiteX4" fmla="*/ 288583 w 837019"/>
              <a:gd name="connsiteY4" fmla="*/ 682326 h 723605"/>
              <a:gd name="connsiteX5" fmla="*/ 131420 w 837019"/>
              <a:gd name="connsiteY5" fmla="*/ 536276 h 723605"/>
              <a:gd name="connsiteX6" fmla="*/ 42520 w 837019"/>
              <a:gd name="connsiteY6" fmla="*/ 399751 h 723605"/>
              <a:gd name="connsiteX7" fmla="*/ 6008 w 837019"/>
              <a:gd name="connsiteY7" fmla="*/ 288626 h 723605"/>
              <a:gd name="connsiteX8" fmla="*/ 50458 w 837019"/>
              <a:gd name="connsiteY8" fmla="*/ 98126 h 723605"/>
              <a:gd name="connsiteX9" fmla="*/ 77445 w 837019"/>
              <a:gd name="connsiteY9" fmla="*/ 1289 h 723605"/>
              <a:gd name="connsiteX10" fmla="*/ 28233 w 837019"/>
              <a:gd name="connsiteY10" fmla="*/ 163214 h 723605"/>
              <a:gd name="connsiteX11" fmla="*/ 23470 w 837019"/>
              <a:gd name="connsiteY11" fmla="*/ 334664 h 723605"/>
              <a:gd name="connsiteX12" fmla="*/ 334620 w 837019"/>
              <a:gd name="connsiteY12" fmla="*/ 691851 h 723605"/>
              <a:gd name="connsiteX13" fmla="*/ 501308 w 837019"/>
              <a:gd name="connsiteY13" fmla="*/ 699789 h 723605"/>
              <a:gd name="connsiteX14" fmla="*/ 698158 w 837019"/>
              <a:gd name="connsiteY14" fmla="*/ 636289 h 723605"/>
              <a:gd name="connsiteX15" fmla="*/ 798170 w 837019"/>
              <a:gd name="connsiteY15" fmla="*/ 479126 h 723605"/>
              <a:gd name="connsiteX16" fmla="*/ 828333 w 837019"/>
              <a:gd name="connsiteY16" fmla="*/ 221951 h 72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7019" h="723605">
                <a:moveTo>
                  <a:pt x="828333" y="221951"/>
                </a:moveTo>
                <a:cubicBezTo>
                  <a:pt x="833095" y="212955"/>
                  <a:pt x="846060" y="357682"/>
                  <a:pt x="826745" y="425151"/>
                </a:cubicBezTo>
                <a:cubicBezTo>
                  <a:pt x="807430" y="492620"/>
                  <a:pt x="767478" y="578345"/>
                  <a:pt x="712445" y="626764"/>
                </a:cubicBezTo>
                <a:cubicBezTo>
                  <a:pt x="657412" y="675183"/>
                  <a:pt x="567189" y="706404"/>
                  <a:pt x="496545" y="715664"/>
                </a:cubicBezTo>
                <a:cubicBezTo>
                  <a:pt x="425901" y="724924"/>
                  <a:pt x="349437" y="712224"/>
                  <a:pt x="288583" y="682326"/>
                </a:cubicBezTo>
                <a:cubicBezTo>
                  <a:pt x="227729" y="652428"/>
                  <a:pt x="172430" y="583372"/>
                  <a:pt x="131420" y="536276"/>
                </a:cubicBezTo>
                <a:cubicBezTo>
                  <a:pt x="90410" y="489180"/>
                  <a:pt x="63422" y="441026"/>
                  <a:pt x="42520" y="399751"/>
                </a:cubicBezTo>
                <a:cubicBezTo>
                  <a:pt x="21618" y="358476"/>
                  <a:pt x="4685" y="338897"/>
                  <a:pt x="6008" y="288626"/>
                </a:cubicBezTo>
                <a:cubicBezTo>
                  <a:pt x="7331" y="238355"/>
                  <a:pt x="38552" y="146015"/>
                  <a:pt x="50458" y="98126"/>
                </a:cubicBezTo>
                <a:cubicBezTo>
                  <a:pt x="62364" y="50236"/>
                  <a:pt x="81149" y="-9559"/>
                  <a:pt x="77445" y="1289"/>
                </a:cubicBezTo>
                <a:cubicBezTo>
                  <a:pt x="73741" y="12137"/>
                  <a:pt x="37229" y="107652"/>
                  <a:pt x="28233" y="163214"/>
                </a:cubicBezTo>
                <a:cubicBezTo>
                  <a:pt x="19237" y="218776"/>
                  <a:pt x="-27595" y="246558"/>
                  <a:pt x="23470" y="334664"/>
                </a:cubicBezTo>
                <a:cubicBezTo>
                  <a:pt x="74535" y="422770"/>
                  <a:pt x="254980" y="630997"/>
                  <a:pt x="334620" y="691851"/>
                </a:cubicBezTo>
                <a:cubicBezTo>
                  <a:pt x="414260" y="752705"/>
                  <a:pt x="440718" y="709049"/>
                  <a:pt x="501308" y="699789"/>
                </a:cubicBezTo>
                <a:cubicBezTo>
                  <a:pt x="561898" y="690529"/>
                  <a:pt x="648681" y="673066"/>
                  <a:pt x="698158" y="636289"/>
                </a:cubicBezTo>
                <a:cubicBezTo>
                  <a:pt x="747635" y="599512"/>
                  <a:pt x="773564" y="545801"/>
                  <a:pt x="798170" y="479126"/>
                </a:cubicBezTo>
                <a:cubicBezTo>
                  <a:pt x="822776" y="412451"/>
                  <a:pt x="823571" y="230947"/>
                  <a:pt x="828333" y="221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B23C631-3AEB-4E81-9BBC-AE0EFD99C4EC}"/>
              </a:ext>
            </a:extLst>
          </p:cNvPr>
          <p:cNvSpPr/>
          <p:nvPr/>
        </p:nvSpPr>
        <p:spPr>
          <a:xfrm>
            <a:off x="6527368" y="1242936"/>
            <a:ext cx="180207" cy="602033"/>
          </a:xfrm>
          <a:custGeom>
            <a:avLst/>
            <a:gdLst>
              <a:gd name="connsiteX0" fmla="*/ 87745 w 180207"/>
              <a:gd name="connsiteY0" fmla="*/ 77 h 602033"/>
              <a:gd name="connsiteX1" fmla="*/ 16307 w 180207"/>
              <a:gd name="connsiteY1" fmla="*/ 200102 h 602033"/>
              <a:gd name="connsiteX2" fmla="*/ 14720 w 180207"/>
              <a:gd name="connsiteY2" fmla="*/ 327102 h 602033"/>
              <a:gd name="connsiteX3" fmla="*/ 179820 w 180207"/>
              <a:gd name="connsiteY3" fmla="*/ 600152 h 602033"/>
              <a:gd name="connsiteX4" fmla="*/ 59170 w 180207"/>
              <a:gd name="connsiteY4" fmla="*/ 436639 h 602033"/>
              <a:gd name="connsiteX5" fmla="*/ 17895 w 180207"/>
              <a:gd name="connsiteY5" fmla="*/ 223914 h 602033"/>
              <a:gd name="connsiteX6" fmla="*/ 87745 w 180207"/>
              <a:gd name="connsiteY6" fmla="*/ 77 h 60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07" h="602033">
                <a:moveTo>
                  <a:pt x="87745" y="77"/>
                </a:moveTo>
                <a:cubicBezTo>
                  <a:pt x="87480" y="-3892"/>
                  <a:pt x="28478" y="145598"/>
                  <a:pt x="16307" y="200102"/>
                </a:cubicBezTo>
                <a:cubicBezTo>
                  <a:pt x="4136" y="254606"/>
                  <a:pt x="-12532" y="260427"/>
                  <a:pt x="14720" y="327102"/>
                </a:cubicBezTo>
                <a:cubicBezTo>
                  <a:pt x="41972" y="393777"/>
                  <a:pt x="172412" y="581896"/>
                  <a:pt x="179820" y="600152"/>
                </a:cubicBezTo>
                <a:cubicBezTo>
                  <a:pt x="187228" y="618408"/>
                  <a:pt x="86157" y="499345"/>
                  <a:pt x="59170" y="436639"/>
                </a:cubicBezTo>
                <a:cubicBezTo>
                  <a:pt x="32183" y="373933"/>
                  <a:pt x="15249" y="295351"/>
                  <a:pt x="17895" y="223914"/>
                </a:cubicBezTo>
                <a:cubicBezTo>
                  <a:pt x="20541" y="152477"/>
                  <a:pt x="88010" y="4046"/>
                  <a:pt x="87745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F717658B-2E28-4E46-8838-7DB72AAACBBA}"/>
              </a:ext>
            </a:extLst>
          </p:cNvPr>
          <p:cNvSpPr/>
          <p:nvPr/>
        </p:nvSpPr>
        <p:spPr>
          <a:xfrm>
            <a:off x="2043256" y="-79890"/>
            <a:ext cx="1398409" cy="1227929"/>
          </a:xfrm>
          <a:custGeom>
            <a:avLst/>
            <a:gdLst>
              <a:gd name="connsiteX0" fmla="*/ 29384 w 1398409"/>
              <a:gd name="connsiteY0" fmla="*/ 18930 h 1227929"/>
              <a:gd name="connsiteX1" fmla="*/ 1334944 w 1398409"/>
              <a:gd name="connsiteY1" fmla="*/ 1177170 h 1227929"/>
              <a:gd name="connsiteX2" fmla="*/ 1121584 w 1398409"/>
              <a:gd name="connsiteY2" fmla="*/ 968890 h 1227929"/>
              <a:gd name="connsiteX3" fmla="*/ 481504 w 1398409"/>
              <a:gd name="connsiteY3" fmla="*/ 491370 h 1227929"/>
              <a:gd name="connsiteX4" fmla="*/ 29384 w 1398409"/>
              <a:gd name="connsiteY4" fmla="*/ 18930 h 122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409" h="1227929">
                <a:moveTo>
                  <a:pt x="29384" y="18930"/>
                </a:moveTo>
                <a:cubicBezTo>
                  <a:pt x="171624" y="133230"/>
                  <a:pt x="1152911" y="1018843"/>
                  <a:pt x="1334944" y="1177170"/>
                </a:cubicBezTo>
                <a:cubicBezTo>
                  <a:pt x="1516977" y="1335497"/>
                  <a:pt x="1263824" y="1083190"/>
                  <a:pt x="1121584" y="968890"/>
                </a:cubicBezTo>
                <a:cubicBezTo>
                  <a:pt x="979344" y="854590"/>
                  <a:pt x="665231" y="643770"/>
                  <a:pt x="481504" y="491370"/>
                </a:cubicBezTo>
                <a:cubicBezTo>
                  <a:pt x="297777" y="338970"/>
                  <a:pt x="-112856" y="-95370"/>
                  <a:pt x="29384" y="18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04FC87AE-3E95-4B8B-A0B5-1F6FF0781FE0}"/>
              </a:ext>
            </a:extLst>
          </p:cNvPr>
          <p:cNvSpPr/>
          <p:nvPr/>
        </p:nvSpPr>
        <p:spPr>
          <a:xfrm>
            <a:off x="3323539" y="1020502"/>
            <a:ext cx="629457" cy="621524"/>
          </a:xfrm>
          <a:custGeom>
            <a:avLst/>
            <a:gdLst>
              <a:gd name="connsiteX0" fmla="*/ 34341 w 629457"/>
              <a:gd name="connsiteY0" fmla="*/ 25978 h 621524"/>
              <a:gd name="connsiteX1" fmla="*/ 461061 w 629457"/>
              <a:gd name="connsiteY1" fmla="*/ 391738 h 621524"/>
              <a:gd name="connsiteX2" fmla="*/ 628701 w 629457"/>
              <a:gd name="connsiteY2" fmla="*/ 620338 h 621524"/>
              <a:gd name="connsiteX3" fmla="*/ 405181 w 629457"/>
              <a:gd name="connsiteY3" fmla="*/ 462858 h 621524"/>
              <a:gd name="connsiteX4" fmla="*/ 64821 w 629457"/>
              <a:gd name="connsiteY4" fmla="*/ 76778 h 621524"/>
              <a:gd name="connsiteX5" fmla="*/ 34341 w 629457"/>
              <a:gd name="connsiteY5" fmla="*/ 25978 h 62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457" h="621524">
                <a:moveTo>
                  <a:pt x="34341" y="25978"/>
                </a:moveTo>
                <a:cubicBezTo>
                  <a:pt x="100381" y="78471"/>
                  <a:pt x="362001" y="292678"/>
                  <a:pt x="461061" y="391738"/>
                </a:cubicBezTo>
                <a:cubicBezTo>
                  <a:pt x="560121" y="490798"/>
                  <a:pt x="638014" y="608485"/>
                  <a:pt x="628701" y="620338"/>
                </a:cubicBezTo>
                <a:cubicBezTo>
                  <a:pt x="619388" y="632191"/>
                  <a:pt x="499161" y="553451"/>
                  <a:pt x="405181" y="462858"/>
                </a:cubicBezTo>
                <a:cubicBezTo>
                  <a:pt x="311201" y="372265"/>
                  <a:pt x="121548" y="147898"/>
                  <a:pt x="64821" y="76778"/>
                </a:cubicBezTo>
                <a:cubicBezTo>
                  <a:pt x="8094" y="5658"/>
                  <a:pt x="-31699" y="-26515"/>
                  <a:pt x="34341" y="25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ADE08960-2B5F-463E-ADE5-536ED98898EA}"/>
              </a:ext>
            </a:extLst>
          </p:cNvPr>
          <p:cNvSpPr/>
          <p:nvPr/>
        </p:nvSpPr>
        <p:spPr>
          <a:xfrm>
            <a:off x="3881302" y="1516357"/>
            <a:ext cx="599297" cy="521210"/>
          </a:xfrm>
          <a:custGeom>
            <a:avLst/>
            <a:gdLst>
              <a:gd name="connsiteX0" fmla="*/ 25218 w 599297"/>
              <a:gd name="connsiteY0" fmla="*/ 27963 h 521210"/>
              <a:gd name="connsiteX1" fmla="*/ 81098 w 599297"/>
              <a:gd name="connsiteY1" fmla="*/ 63523 h 521210"/>
              <a:gd name="connsiteX2" fmla="*/ 594178 w 599297"/>
              <a:gd name="connsiteY2" fmla="*/ 515643 h 521210"/>
              <a:gd name="connsiteX3" fmla="*/ 324938 w 599297"/>
              <a:gd name="connsiteY3" fmla="*/ 297203 h 521210"/>
              <a:gd name="connsiteX4" fmla="*/ 25218 w 599297"/>
              <a:gd name="connsiteY4" fmla="*/ 27963 h 52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97" h="521210">
                <a:moveTo>
                  <a:pt x="25218" y="27963"/>
                </a:moveTo>
                <a:cubicBezTo>
                  <a:pt x="-15422" y="-10984"/>
                  <a:pt x="-13729" y="-17757"/>
                  <a:pt x="81098" y="63523"/>
                </a:cubicBezTo>
                <a:cubicBezTo>
                  <a:pt x="175925" y="144803"/>
                  <a:pt x="553538" y="476696"/>
                  <a:pt x="594178" y="515643"/>
                </a:cubicBezTo>
                <a:cubicBezTo>
                  <a:pt x="634818" y="554590"/>
                  <a:pt x="423151" y="379330"/>
                  <a:pt x="324938" y="297203"/>
                </a:cubicBezTo>
                <a:cubicBezTo>
                  <a:pt x="226725" y="215076"/>
                  <a:pt x="65858" y="66910"/>
                  <a:pt x="25218" y="27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DC4F4A6-D5A4-4131-BCE8-0734EF948865}"/>
              </a:ext>
            </a:extLst>
          </p:cNvPr>
          <p:cNvSpPr/>
          <p:nvPr/>
        </p:nvSpPr>
        <p:spPr>
          <a:xfrm>
            <a:off x="4408903" y="1963661"/>
            <a:ext cx="475860" cy="398623"/>
          </a:xfrm>
          <a:custGeom>
            <a:avLst/>
            <a:gdLst>
              <a:gd name="connsiteX0" fmla="*/ 2760 w 475860"/>
              <a:gd name="connsiteY0" fmla="*/ 77 h 398623"/>
              <a:gd name="connsiteX1" fmla="*/ 124997 w 475860"/>
              <a:gd name="connsiteY1" fmla="*/ 77864 h 398623"/>
              <a:gd name="connsiteX2" fmla="*/ 166272 w 475860"/>
              <a:gd name="connsiteY2" fmla="*/ 87389 h 398623"/>
              <a:gd name="connsiteX3" fmla="*/ 261522 w 475860"/>
              <a:gd name="connsiteY3" fmla="*/ 198514 h 398623"/>
              <a:gd name="connsiteX4" fmla="*/ 475835 w 475860"/>
              <a:gd name="connsiteY4" fmla="*/ 398539 h 398623"/>
              <a:gd name="connsiteX5" fmla="*/ 247235 w 475860"/>
              <a:gd name="connsiteY5" fmla="*/ 222327 h 398623"/>
              <a:gd name="connsiteX6" fmla="*/ 128172 w 475860"/>
              <a:gd name="connsiteY6" fmla="*/ 139777 h 398623"/>
              <a:gd name="connsiteX7" fmla="*/ 47210 w 475860"/>
              <a:gd name="connsiteY7" fmla="*/ 93739 h 398623"/>
              <a:gd name="connsiteX8" fmla="*/ 2760 w 475860"/>
              <a:gd name="connsiteY8" fmla="*/ 77 h 39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860" h="398623">
                <a:moveTo>
                  <a:pt x="2760" y="77"/>
                </a:moveTo>
                <a:cubicBezTo>
                  <a:pt x="15725" y="-2569"/>
                  <a:pt x="97745" y="63312"/>
                  <a:pt x="124997" y="77864"/>
                </a:cubicBezTo>
                <a:cubicBezTo>
                  <a:pt x="152249" y="92416"/>
                  <a:pt x="143518" y="67281"/>
                  <a:pt x="166272" y="87389"/>
                </a:cubicBezTo>
                <a:cubicBezTo>
                  <a:pt x="189026" y="107497"/>
                  <a:pt x="209928" y="146656"/>
                  <a:pt x="261522" y="198514"/>
                </a:cubicBezTo>
                <a:cubicBezTo>
                  <a:pt x="313116" y="250372"/>
                  <a:pt x="478216" y="394570"/>
                  <a:pt x="475835" y="398539"/>
                </a:cubicBezTo>
                <a:cubicBezTo>
                  <a:pt x="473454" y="402508"/>
                  <a:pt x="305179" y="265454"/>
                  <a:pt x="247235" y="222327"/>
                </a:cubicBezTo>
                <a:cubicBezTo>
                  <a:pt x="189291" y="179200"/>
                  <a:pt x="161510" y="161208"/>
                  <a:pt x="128172" y="139777"/>
                </a:cubicBezTo>
                <a:cubicBezTo>
                  <a:pt x="94835" y="118346"/>
                  <a:pt x="68906" y="117022"/>
                  <a:pt x="47210" y="93739"/>
                </a:cubicBezTo>
                <a:cubicBezTo>
                  <a:pt x="25514" y="70456"/>
                  <a:pt x="-10205" y="2723"/>
                  <a:pt x="276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D6A7E36-6F76-49BB-B5DA-2B48A2E64162}"/>
              </a:ext>
            </a:extLst>
          </p:cNvPr>
          <p:cNvSpPr/>
          <p:nvPr/>
        </p:nvSpPr>
        <p:spPr>
          <a:xfrm>
            <a:off x="4859417" y="2346782"/>
            <a:ext cx="164406" cy="123289"/>
          </a:xfrm>
          <a:custGeom>
            <a:avLst/>
            <a:gdLst>
              <a:gd name="connsiteX0" fmla="*/ 3096 w 164406"/>
              <a:gd name="connsiteY0" fmla="*/ 1131 h 123289"/>
              <a:gd name="connsiteX1" fmla="*/ 163433 w 164406"/>
              <a:gd name="connsiteY1" fmla="*/ 121781 h 123289"/>
              <a:gd name="connsiteX2" fmla="*/ 66596 w 164406"/>
              <a:gd name="connsiteY2" fmla="*/ 64631 h 123289"/>
              <a:gd name="connsiteX3" fmla="*/ 3096 w 164406"/>
              <a:gd name="connsiteY3" fmla="*/ 1131 h 1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06" h="123289">
                <a:moveTo>
                  <a:pt x="3096" y="1131"/>
                </a:moveTo>
                <a:cubicBezTo>
                  <a:pt x="19236" y="10656"/>
                  <a:pt x="152850" y="111198"/>
                  <a:pt x="163433" y="121781"/>
                </a:cubicBezTo>
                <a:cubicBezTo>
                  <a:pt x="174016" y="132364"/>
                  <a:pt x="95436" y="84475"/>
                  <a:pt x="66596" y="64631"/>
                </a:cubicBezTo>
                <a:cubicBezTo>
                  <a:pt x="37756" y="44787"/>
                  <a:pt x="-13044" y="-8394"/>
                  <a:pt x="3096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59C5A2B8-690D-4F94-B317-65DEA0E2F527}"/>
              </a:ext>
            </a:extLst>
          </p:cNvPr>
          <p:cNvSpPr/>
          <p:nvPr/>
        </p:nvSpPr>
        <p:spPr>
          <a:xfrm>
            <a:off x="5024268" y="2449509"/>
            <a:ext cx="297354" cy="144366"/>
          </a:xfrm>
          <a:custGeom>
            <a:avLst/>
            <a:gdLst>
              <a:gd name="connsiteX0" fmla="*/ 170 w 297354"/>
              <a:gd name="connsiteY0" fmla="*/ 4 h 144366"/>
              <a:gd name="connsiteX1" fmla="*/ 68432 w 297354"/>
              <a:gd name="connsiteY1" fmla="*/ 53979 h 144366"/>
              <a:gd name="connsiteX2" fmla="*/ 133520 w 297354"/>
              <a:gd name="connsiteY2" fmla="*/ 47629 h 144366"/>
              <a:gd name="connsiteX3" fmla="*/ 150982 w 297354"/>
              <a:gd name="connsiteY3" fmla="*/ 84141 h 144366"/>
              <a:gd name="connsiteX4" fmla="*/ 197020 w 297354"/>
              <a:gd name="connsiteY4" fmla="*/ 128591 h 144366"/>
              <a:gd name="connsiteX5" fmla="*/ 297032 w 297354"/>
              <a:gd name="connsiteY5" fmla="*/ 142879 h 144366"/>
              <a:gd name="connsiteX6" fmla="*/ 160507 w 297354"/>
              <a:gd name="connsiteY6" fmla="*/ 96841 h 144366"/>
              <a:gd name="connsiteX7" fmla="*/ 89070 w 297354"/>
              <a:gd name="connsiteY7" fmla="*/ 57154 h 144366"/>
              <a:gd name="connsiteX8" fmla="*/ 170 w 297354"/>
              <a:gd name="connsiteY8" fmla="*/ 4 h 14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54" h="144366">
                <a:moveTo>
                  <a:pt x="170" y="4"/>
                </a:moveTo>
                <a:cubicBezTo>
                  <a:pt x="-3270" y="-525"/>
                  <a:pt x="46207" y="46042"/>
                  <a:pt x="68432" y="53979"/>
                </a:cubicBezTo>
                <a:cubicBezTo>
                  <a:pt x="90657" y="61917"/>
                  <a:pt x="119762" y="42602"/>
                  <a:pt x="133520" y="47629"/>
                </a:cubicBezTo>
                <a:cubicBezTo>
                  <a:pt x="147278" y="52656"/>
                  <a:pt x="140399" y="70647"/>
                  <a:pt x="150982" y="84141"/>
                </a:cubicBezTo>
                <a:cubicBezTo>
                  <a:pt x="161565" y="97635"/>
                  <a:pt x="172678" y="118801"/>
                  <a:pt x="197020" y="128591"/>
                </a:cubicBezTo>
                <a:cubicBezTo>
                  <a:pt x="221362" y="138381"/>
                  <a:pt x="303117" y="148171"/>
                  <a:pt x="297032" y="142879"/>
                </a:cubicBezTo>
                <a:cubicBezTo>
                  <a:pt x="290947" y="137587"/>
                  <a:pt x="195167" y="111128"/>
                  <a:pt x="160507" y="96841"/>
                </a:cubicBezTo>
                <a:cubicBezTo>
                  <a:pt x="125847" y="82554"/>
                  <a:pt x="114470" y="71971"/>
                  <a:pt x="89070" y="57154"/>
                </a:cubicBezTo>
                <a:cubicBezTo>
                  <a:pt x="63670" y="42337"/>
                  <a:pt x="3610" y="533"/>
                  <a:pt x="17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96BB5D0A-4BB0-4CBA-A884-E5F6D510B6D6}"/>
              </a:ext>
            </a:extLst>
          </p:cNvPr>
          <p:cNvSpPr/>
          <p:nvPr/>
        </p:nvSpPr>
        <p:spPr>
          <a:xfrm>
            <a:off x="5301144" y="2601519"/>
            <a:ext cx="239527" cy="256996"/>
          </a:xfrm>
          <a:custGeom>
            <a:avLst/>
            <a:gdLst>
              <a:gd name="connsiteX0" fmla="*/ 1106 w 239527"/>
              <a:gd name="connsiteY0" fmla="*/ 394 h 256996"/>
              <a:gd name="connsiteX1" fmla="*/ 158269 w 239527"/>
              <a:gd name="connsiteY1" fmla="*/ 108344 h 256996"/>
              <a:gd name="connsiteX2" fmla="*/ 239231 w 239527"/>
              <a:gd name="connsiteY2" fmla="*/ 255981 h 256996"/>
              <a:gd name="connsiteX3" fmla="*/ 182081 w 239527"/>
              <a:gd name="connsiteY3" fmla="*/ 168669 h 256996"/>
              <a:gd name="connsiteX4" fmla="*/ 93181 w 239527"/>
              <a:gd name="connsiteY4" fmla="*/ 75006 h 256996"/>
              <a:gd name="connsiteX5" fmla="*/ 1106 w 239527"/>
              <a:gd name="connsiteY5" fmla="*/ 394 h 25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27" h="256996">
                <a:moveTo>
                  <a:pt x="1106" y="394"/>
                </a:moveTo>
                <a:cubicBezTo>
                  <a:pt x="11954" y="5950"/>
                  <a:pt x="118582" y="65746"/>
                  <a:pt x="158269" y="108344"/>
                </a:cubicBezTo>
                <a:cubicBezTo>
                  <a:pt x="197956" y="150942"/>
                  <a:pt x="235262" y="245927"/>
                  <a:pt x="239231" y="255981"/>
                </a:cubicBezTo>
                <a:cubicBezTo>
                  <a:pt x="243200" y="266035"/>
                  <a:pt x="206423" y="198832"/>
                  <a:pt x="182081" y="168669"/>
                </a:cubicBezTo>
                <a:cubicBezTo>
                  <a:pt x="157739" y="138507"/>
                  <a:pt x="124402" y="100671"/>
                  <a:pt x="93181" y="75006"/>
                </a:cubicBezTo>
                <a:cubicBezTo>
                  <a:pt x="61960" y="49341"/>
                  <a:pt x="-9742" y="-5162"/>
                  <a:pt x="1106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A131BCAF-502E-48A0-A6DC-FDE2F4E23470}"/>
              </a:ext>
            </a:extLst>
          </p:cNvPr>
          <p:cNvSpPr/>
          <p:nvPr/>
        </p:nvSpPr>
        <p:spPr>
          <a:xfrm>
            <a:off x="4991784" y="2456507"/>
            <a:ext cx="445674" cy="356804"/>
          </a:xfrm>
          <a:custGeom>
            <a:avLst/>
            <a:gdLst>
              <a:gd name="connsiteX0" fmla="*/ 4079 w 445674"/>
              <a:gd name="connsiteY0" fmla="*/ 2531 h 356804"/>
              <a:gd name="connsiteX1" fmla="*/ 89804 w 445674"/>
              <a:gd name="connsiteY1" fmla="*/ 116831 h 356804"/>
              <a:gd name="connsiteX2" fmla="*/ 161241 w 445674"/>
              <a:gd name="connsiteY2" fmla="*/ 159693 h 356804"/>
              <a:gd name="connsiteX3" fmla="*/ 189816 w 445674"/>
              <a:gd name="connsiteY3" fmla="*/ 202556 h 356804"/>
              <a:gd name="connsiteX4" fmla="*/ 266016 w 445674"/>
              <a:gd name="connsiteY4" fmla="*/ 269231 h 356804"/>
              <a:gd name="connsiteX5" fmla="*/ 294591 w 445674"/>
              <a:gd name="connsiteY5" fmla="*/ 293043 h 356804"/>
              <a:gd name="connsiteX6" fmla="*/ 356504 w 445674"/>
              <a:gd name="connsiteY6" fmla="*/ 332731 h 356804"/>
              <a:gd name="connsiteX7" fmla="*/ 442229 w 445674"/>
              <a:gd name="connsiteY7" fmla="*/ 351781 h 356804"/>
              <a:gd name="connsiteX8" fmla="*/ 229504 w 445674"/>
              <a:gd name="connsiteY8" fmla="*/ 239068 h 356804"/>
              <a:gd name="connsiteX9" fmla="*/ 4079 w 445674"/>
              <a:gd name="connsiteY9" fmla="*/ 2531 h 35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674" h="356804">
                <a:moveTo>
                  <a:pt x="4079" y="2531"/>
                </a:moveTo>
                <a:cubicBezTo>
                  <a:pt x="-19204" y="-17842"/>
                  <a:pt x="63610" y="90637"/>
                  <a:pt x="89804" y="116831"/>
                </a:cubicBezTo>
                <a:cubicBezTo>
                  <a:pt x="115998" y="143025"/>
                  <a:pt x="144572" y="145406"/>
                  <a:pt x="161241" y="159693"/>
                </a:cubicBezTo>
                <a:cubicBezTo>
                  <a:pt x="177910" y="173980"/>
                  <a:pt x="172354" y="184300"/>
                  <a:pt x="189816" y="202556"/>
                </a:cubicBezTo>
                <a:cubicBezTo>
                  <a:pt x="207278" y="220812"/>
                  <a:pt x="248554" y="254150"/>
                  <a:pt x="266016" y="269231"/>
                </a:cubicBezTo>
                <a:cubicBezTo>
                  <a:pt x="283478" y="284312"/>
                  <a:pt x="279510" y="282460"/>
                  <a:pt x="294591" y="293043"/>
                </a:cubicBezTo>
                <a:cubicBezTo>
                  <a:pt x="309672" y="303626"/>
                  <a:pt x="331898" y="322941"/>
                  <a:pt x="356504" y="332731"/>
                </a:cubicBezTo>
                <a:cubicBezTo>
                  <a:pt x="381110" y="342521"/>
                  <a:pt x="463396" y="367392"/>
                  <a:pt x="442229" y="351781"/>
                </a:cubicBezTo>
                <a:cubicBezTo>
                  <a:pt x="421062" y="336170"/>
                  <a:pt x="298825" y="295160"/>
                  <a:pt x="229504" y="239068"/>
                </a:cubicBezTo>
                <a:cubicBezTo>
                  <a:pt x="160183" y="182976"/>
                  <a:pt x="27362" y="22904"/>
                  <a:pt x="4079" y="2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2A71AA29-6712-4D78-B3E6-1C8E41DA0CEF}"/>
              </a:ext>
            </a:extLst>
          </p:cNvPr>
          <p:cNvSpPr/>
          <p:nvPr/>
        </p:nvSpPr>
        <p:spPr>
          <a:xfrm>
            <a:off x="5309992" y="2631106"/>
            <a:ext cx="156351" cy="163490"/>
          </a:xfrm>
          <a:custGeom>
            <a:avLst/>
            <a:gdLst>
              <a:gd name="connsiteX0" fmla="*/ 196 w 156351"/>
              <a:gd name="connsiteY0" fmla="*/ 969 h 163490"/>
              <a:gd name="connsiteX1" fmla="*/ 131958 w 156351"/>
              <a:gd name="connsiteY1" fmla="*/ 124794 h 163490"/>
              <a:gd name="connsiteX2" fmla="*/ 154183 w 156351"/>
              <a:gd name="connsiteY2" fmla="*/ 161307 h 163490"/>
              <a:gd name="connsiteX3" fmla="*/ 103383 w 156351"/>
              <a:gd name="connsiteY3" fmla="*/ 72407 h 163490"/>
              <a:gd name="connsiteX4" fmla="*/ 196 w 156351"/>
              <a:gd name="connsiteY4" fmla="*/ 969 h 16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51" h="163490">
                <a:moveTo>
                  <a:pt x="196" y="969"/>
                </a:moveTo>
                <a:cubicBezTo>
                  <a:pt x="4958" y="9700"/>
                  <a:pt x="106294" y="98071"/>
                  <a:pt x="131958" y="124794"/>
                </a:cubicBezTo>
                <a:cubicBezTo>
                  <a:pt x="157623" y="151517"/>
                  <a:pt x="158945" y="170038"/>
                  <a:pt x="154183" y="161307"/>
                </a:cubicBezTo>
                <a:cubicBezTo>
                  <a:pt x="149421" y="152576"/>
                  <a:pt x="128254" y="100188"/>
                  <a:pt x="103383" y="72407"/>
                </a:cubicBezTo>
                <a:cubicBezTo>
                  <a:pt x="78512" y="44626"/>
                  <a:pt x="-4566" y="-7762"/>
                  <a:pt x="196" y="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FCB2012C-A5BE-4B94-B6B8-588BDD445CA8}"/>
              </a:ext>
            </a:extLst>
          </p:cNvPr>
          <p:cNvSpPr/>
          <p:nvPr/>
        </p:nvSpPr>
        <p:spPr>
          <a:xfrm>
            <a:off x="5379808" y="2798757"/>
            <a:ext cx="139112" cy="100024"/>
          </a:xfrm>
          <a:custGeom>
            <a:avLst/>
            <a:gdLst>
              <a:gd name="connsiteX0" fmla="*/ 230 w 139112"/>
              <a:gd name="connsiteY0" fmla="*/ 6 h 100024"/>
              <a:gd name="connsiteX1" fmla="*/ 81192 w 139112"/>
              <a:gd name="connsiteY1" fmla="*/ 50806 h 100024"/>
              <a:gd name="connsiteX2" fmla="*/ 138342 w 139112"/>
              <a:gd name="connsiteY2" fmla="*/ 100018 h 100024"/>
              <a:gd name="connsiteX3" fmla="*/ 108180 w 139112"/>
              <a:gd name="connsiteY3" fmla="*/ 47631 h 100024"/>
              <a:gd name="connsiteX4" fmla="*/ 230 w 139112"/>
              <a:gd name="connsiteY4" fmla="*/ 6 h 1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2" h="100024">
                <a:moveTo>
                  <a:pt x="230" y="6"/>
                </a:moveTo>
                <a:cubicBezTo>
                  <a:pt x="-4268" y="535"/>
                  <a:pt x="58173" y="34137"/>
                  <a:pt x="81192" y="50806"/>
                </a:cubicBezTo>
                <a:cubicBezTo>
                  <a:pt x="104211" y="67475"/>
                  <a:pt x="133844" y="100547"/>
                  <a:pt x="138342" y="100018"/>
                </a:cubicBezTo>
                <a:cubicBezTo>
                  <a:pt x="142840" y="99489"/>
                  <a:pt x="126965" y="64035"/>
                  <a:pt x="108180" y="47631"/>
                </a:cubicBezTo>
                <a:cubicBezTo>
                  <a:pt x="89395" y="31227"/>
                  <a:pt x="4728" y="-523"/>
                  <a:pt x="23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A26696AA-7555-4B46-B0E4-A59EB68DF611}"/>
              </a:ext>
            </a:extLst>
          </p:cNvPr>
          <p:cNvSpPr/>
          <p:nvPr/>
        </p:nvSpPr>
        <p:spPr>
          <a:xfrm>
            <a:off x="4907291" y="2392749"/>
            <a:ext cx="96870" cy="168807"/>
          </a:xfrm>
          <a:custGeom>
            <a:avLst/>
            <a:gdLst>
              <a:gd name="connsiteX0" fmla="*/ 2847 w 96870"/>
              <a:gd name="connsiteY0" fmla="*/ 1201 h 168807"/>
              <a:gd name="connsiteX1" fmla="*/ 96509 w 96870"/>
              <a:gd name="connsiteY1" fmla="*/ 166301 h 168807"/>
              <a:gd name="connsiteX2" fmla="*/ 33009 w 96870"/>
              <a:gd name="connsiteY2" fmla="*/ 94864 h 168807"/>
              <a:gd name="connsiteX3" fmla="*/ 2847 w 96870"/>
              <a:gd name="connsiteY3" fmla="*/ 1201 h 16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70" h="168807">
                <a:moveTo>
                  <a:pt x="2847" y="1201"/>
                </a:moveTo>
                <a:cubicBezTo>
                  <a:pt x="13430" y="13107"/>
                  <a:pt x="91482" y="150691"/>
                  <a:pt x="96509" y="166301"/>
                </a:cubicBezTo>
                <a:cubicBezTo>
                  <a:pt x="101536" y="181911"/>
                  <a:pt x="52853" y="120528"/>
                  <a:pt x="33009" y="94864"/>
                </a:cubicBezTo>
                <a:cubicBezTo>
                  <a:pt x="13165" y="69200"/>
                  <a:pt x="-7736" y="-10705"/>
                  <a:pt x="2847" y="1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A6FD09EC-C8D5-4FB5-9BF3-2BFB65EF41BD}"/>
              </a:ext>
            </a:extLst>
          </p:cNvPr>
          <p:cNvSpPr/>
          <p:nvPr/>
        </p:nvSpPr>
        <p:spPr>
          <a:xfrm>
            <a:off x="4989812" y="2539994"/>
            <a:ext cx="81199" cy="99975"/>
          </a:xfrm>
          <a:custGeom>
            <a:avLst/>
            <a:gdLst>
              <a:gd name="connsiteX0" fmla="*/ 1288 w 81199"/>
              <a:gd name="connsiteY0" fmla="*/ 6 h 99975"/>
              <a:gd name="connsiteX1" fmla="*/ 80663 w 81199"/>
              <a:gd name="connsiteY1" fmla="*/ 92081 h 99975"/>
              <a:gd name="connsiteX2" fmla="*/ 34626 w 81199"/>
              <a:gd name="connsiteY2" fmla="*/ 87319 h 99975"/>
              <a:gd name="connsiteX3" fmla="*/ 1288 w 81199"/>
              <a:gd name="connsiteY3" fmla="*/ 6 h 9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9" h="99975">
                <a:moveTo>
                  <a:pt x="1288" y="6"/>
                </a:moveTo>
                <a:cubicBezTo>
                  <a:pt x="8961" y="800"/>
                  <a:pt x="75107" y="77529"/>
                  <a:pt x="80663" y="92081"/>
                </a:cubicBezTo>
                <a:cubicBezTo>
                  <a:pt x="86219" y="106633"/>
                  <a:pt x="47061" y="98696"/>
                  <a:pt x="34626" y="87319"/>
                </a:cubicBezTo>
                <a:cubicBezTo>
                  <a:pt x="22191" y="75942"/>
                  <a:pt x="-6385" y="-788"/>
                  <a:pt x="128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4E636A0D-DD1D-400D-B890-814251D3B597}"/>
              </a:ext>
            </a:extLst>
          </p:cNvPr>
          <p:cNvSpPr/>
          <p:nvPr/>
        </p:nvSpPr>
        <p:spPr>
          <a:xfrm>
            <a:off x="5067203" y="2633473"/>
            <a:ext cx="203347" cy="286167"/>
          </a:xfrm>
          <a:custGeom>
            <a:avLst/>
            <a:gdLst>
              <a:gd name="connsiteX0" fmla="*/ 97 w 203347"/>
              <a:gd name="connsiteY0" fmla="*/ 190 h 286167"/>
              <a:gd name="connsiteX1" fmla="*/ 73122 w 203347"/>
              <a:gd name="connsiteY1" fmla="*/ 138302 h 286167"/>
              <a:gd name="connsiteX2" fmla="*/ 203297 w 203347"/>
              <a:gd name="connsiteY2" fmla="*/ 285940 h 286167"/>
              <a:gd name="connsiteX3" fmla="*/ 87410 w 203347"/>
              <a:gd name="connsiteY3" fmla="*/ 168465 h 286167"/>
              <a:gd name="connsiteX4" fmla="*/ 97 w 203347"/>
              <a:gd name="connsiteY4" fmla="*/ 190 h 28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47" h="286167">
                <a:moveTo>
                  <a:pt x="97" y="190"/>
                </a:moveTo>
                <a:cubicBezTo>
                  <a:pt x="-2284" y="-4837"/>
                  <a:pt x="39255" y="90677"/>
                  <a:pt x="73122" y="138302"/>
                </a:cubicBezTo>
                <a:cubicBezTo>
                  <a:pt x="106989" y="185927"/>
                  <a:pt x="200916" y="280913"/>
                  <a:pt x="203297" y="285940"/>
                </a:cubicBezTo>
                <a:cubicBezTo>
                  <a:pt x="205678" y="290967"/>
                  <a:pt x="123129" y="211592"/>
                  <a:pt x="87410" y="168465"/>
                </a:cubicBezTo>
                <a:cubicBezTo>
                  <a:pt x="51691" y="125338"/>
                  <a:pt x="2478" y="5217"/>
                  <a:pt x="97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87C8A4A-CAA3-4AFD-8961-2467E4A0144F}"/>
              </a:ext>
            </a:extLst>
          </p:cNvPr>
          <p:cNvSpPr/>
          <p:nvPr/>
        </p:nvSpPr>
        <p:spPr>
          <a:xfrm>
            <a:off x="4946722" y="2576455"/>
            <a:ext cx="225360" cy="449625"/>
          </a:xfrm>
          <a:custGeom>
            <a:avLst/>
            <a:gdLst>
              <a:gd name="connsiteX0" fmla="*/ 225353 w 225360"/>
              <a:gd name="connsiteY0" fmla="*/ 58 h 449625"/>
              <a:gd name="connsiteX1" fmla="*/ 20566 w 225360"/>
              <a:gd name="connsiteY1" fmla="*/ 412808 h 449625"/>
              <a:gd name="connsiteX2" fmla="*/ 28503 w 225360"/>
              <a:gd name="connsiteY2" fmla="*/ 382645 h 449625"/>
              <a:gd name="connsiteX3" fmla="*/ 225353 w 225360"/>
              <a:gd name="connsiteY3" fmla="*/ 58 h 4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360" h="449625">
                <a:moveTo>
                  <a:pt x="225353" y="58"/>
                </a:moveTo>
                <a:cubicBezTo>
                  <a:pt x="224030" y="5085"/>
                  <a:pt x="53374" y="349044"/>
                  <a:pt x="20566" y="412808"/>
                </a:cubicBezTo>
                <a:cubicBezTo>
                  <a:pt x="-12242" y="476573"/>
                  <a:pt x="-2982" y="451701"/>
                  <a:pt x="28503" y="382645"/>
                </a:cubicBezTo>
                <a:cubicBezTo>
                  <a:pt x="59988" y="313589"/>
                  <a:pt x="226676" y="-4969"/>
                  <a:pt x="22535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3D72B579-2915-46D9-BCC1-83938C438F6A}"/>
              </a:ext>
            </a:extLst>
          </p:cNvPr>
          <p:cNvSpPr/>
          <p:nvPr/>
        </p:nvSpPr>
        <p:spPr>
          <a:xfrm>
            <a:off x="4982995" y="2706276"/>
            <a:ext cx="259609" cy="330681"/>
          </a:xfrm>
          <a:custGeom>
            <a:avLst/>
            <a:gdLst>
              <a:gd name="connsiteX0" fmla="*/ 258930 w 259609"/>
              <a:gd name="connsiteY0" fmla="*/ 412 h 330681"/>
              <a:gd name="connsiteX1" fmla="*/ 123993 w 259609"/>
              <a:gd name="connsiteY1" fmla="*/ 154399 h 330681"/>
              <a:gd name="connsiteX2" fmla="*/ 14455 w 259609"/>
              <a:gd name="connsiteY2" fmla="*/ 321087 h 330681"/>
              <a:gd name="connsiteX3" fmla="*/ 6518 w 259609"/>
              <a:gd name="connsiteY3" fmla="*/ 298862 h 330681"/>
              <a:gd name="connsiteX4" fmla="*/ 63668 w 259609"/>
              <a:gd name="connsiteY4" fmla="*/ 202024 h 330681"/>
              <a:gd name="connsiteX5" fmla="*/ 258930 w 259609"/>
              <a:gd name="connsiteY5" fmla="*/ 412 h 33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9" h="330681">
                <a:moveTo>
                  <a:pt x="258930" y="412"/>
                </a:moveTo>
                <a:cubicBezTo>
                  <a:pt x="268984" y="-7525"/>
                  <a:pt x="164739" y="100953"/>
                  <a:pt x="123993" y="154399"/>
                </a:cubicBezTo>
                <a:cubicBezTo>
                  <a:pt x="83247" y="207845"/>
                  <a:pt x="34034" y="297010"/>
                  <a:pt x="14455" y="321087"/>
                </a:cubicBezTo>
                <a:cubicBezTo>
                  <a:pt x="-5124" y="345164"/>
                  <a:pt x="-1684" y="318706"/>
                  <a:pt x="6518" y="298862"/>
                </a:cubicBezTo>
                <a:cubicBezTo>
                  <a:pt x="14720" y="279018"/>
                  <a:pt x="26362" y="255999"/>
                  <a:pt x="63668" y="202024"/>
                </a:cubicBezTo>
                <a:cubicBezTo>
                  <a:pt x="100974" y="148049"/>
                  <a:pt x="248876" y="8349"/>
                  <a:pt x="258930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185F2FB3-6EE0-4F6F-B6AB-9C93844C4067}"/>
              </a:ext>
            </a:extLst>
          </p:cNvPr>
          <p:cNvSpPr/>
          <p:nvPr/>
        </p:nvSpPr>
        <p:spPr>
          <a:xfrm>
            <a:off x="1398652" y="-200082"/>
            <a:ext cx="3826411" cy="3053717"/>
          </a:xfrm>
          <a:custGeom>
            <a:avLst/>
            <a:gdLst>
              <a:gd name="connsiteX0" fmla="*/ 216153 w 3826411"/>
              <a:gd name="connsiteY0" fmla="*/ 155315 h 3053717"/>
              <a:gd name="connsiteX1" fmla="*/ 256793 w 3826411"/>
              <a:gd name="connsiteY1" fmla="*/ 201035 h 3053717"/>
              <a:gd name="connsiteX2" fmla="*/ 998473 w 3826411"/>
              <a:gd name="connsiteY2" fmla="*/ 800475 h 3053717"/>
              <a:gd name="connsiteX3" fmla="*/ 2857753 w 3826411"/>
              <a:gd name="connsiteY3" fmla="*/ 2243195 h 3053717"/>
              <a:gd name="connsiteX4" fmla="*/ 3706113 w 3826411"/>
              <a:gd name="connsiteY4" fmla="*/ 2964555 h 3053717"/>
              <a:gd name="connsiteX5" fmla="*/ 277113 w 3826411"/>
              <a:gd name="connsiteY5" fmla="*/ 226435 h 3053717"/>
              <a:gd name="connsiteX6" fmla="*/ 216153 w 3826411"/>
              <a:gd name="connsiteY6" fmla="*/ 155315 h 305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6411" h="3053717">
                <a:moveTo>
                  <a:pt x="216153" y="155315"/>
                </a:moveTo>
                <a:cubicBezTo>
                  <a:pt x="212766" y="151082"/>
                  <a:pt x="126406" y="93508"/>
                  <a:pt x="256793" y="201035"/>
                </a:cubicBezTo>
                <a:cubicBezTo>
                  <a:pt x="387180" y="308562"/>
                  <a:pt x="998473" y="800475"/>
                  <a:pt x="998473" y="800475"/>
                </a:cubicBezTo>
                <a:lnTo>
                  <a:pt x="2857753" y="2243195"/>
                </a:lnTo>
                <a:cubicBezTo>
                  <a:pt x="3309026" y="2603875"/>
                  <a:pt x="4136220" y="3300682"/>
                  <a:pt x="3706113" y="2964555"/>
                </a:cubicBezTo>
                <a:cubicBezTo>
                  <a:pt x="3276006" y="2628428"/>
                  <a:pt x="864700" y="692948"/>
                  <a:pt x="277113" y="226435"/>
                </a:cubicBezTo>
                <a:cubicBezTo>
                  <a:pt x="-310474" y="-240078"/>
                  <a:pt x="219540" y="159548"/>
                  <a:pt x="216153" y="155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D6EA309-6699-44D5-9132-59B9EDCF4827}"/>
              </a:ext>
            </a:extLst>
          </p:cNvPr>
          <p:cNvSpPr/>
          <p:nvPr/>
        </p:nvSpPr>
        <p:spPr>
          <a:xfrm>
            <a:off x="5055848" y="2622278"/>
            <a:ext cx="211215" cy="305607"/>
          </a:xfrm>
          <a:custGeom>
            <a:avLst/>
            <a:gdLst>
              <a:gd name="connsiteX0" fmla="*/ 869 w 211215"/>
              <a:gd name="connsiteY0" fmla="*/ 272 h 305607"/>
              <a:gd name="connsiteX1" fmla="*/ 127869 w 211215"/>
              <a:gd name="connsiteY1" fmla="*/ 203472 h 305607"/>
              <a:gd name="connsiteX2" fmla="*/ 210419 w 211215"/>
              <a:gd name="connsiteY2" fmla="*/ 305072 h 305607"/>
              <a:gd name="connsiteX3" fmla="*/ 79185 w 211215"/>
              <a:gd name="connsiteY3" fmla="*/ 163255 h 305607"/>
              <a:gd name="connsiteX4" fmla="*/ 869 w 211215"/>
              <a:gd name="connsiteY4" fmla="*/ 272 h 30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15" h="305607">
                <a:moveTo>
                  <a:pt x="869" y="272"/>
                </a:moveTo>
                <a:cubicBezTo>
                  <a:pt x="8983" y="6975"/>
                  <a:pt x="92944" y="152672"/>
                  <a:pt x="127869" y="203472"/>
                </a:cubicBezTo>
                <a:cubicBezTo>
                  <a:pt x="162794" y="254272"/>
                  <a:pt x="218533" y="311775"/>
                  <a:pt x="210419" y="305072"/>
                </a:cubicBezTo>
                <a:cubicBezTo>
                  <a:pt x="202305" y="298369"/>
                  <a:pt x="115168" y="214408"/>
                  <a:pt x="79185" y="163255"/>
                </a:cubicBezTo>
                <a:cubicBezTo>
                  <a:pt x="43202" y="112102"/>
                  <a:pt x="-7245" y="-6431"/>
                  <a:pt x="869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02506B76-260C-4EB8-992E-9999A84B955F}"/>
              </a:ext>
            </a:extLst>
          </p:cNvPr>
          <p:cNvSpPr/>
          <p:nvPr/>
        </p:nvSpPr>
        <p:spPr>
          <a:xfrm>
            <a:off x="5032336" y="2816152"/>
            <a:ext cx="541755" cy="797032"/>
          </a:xfrm>
          <a:custGeom>
            <a:avLst/>
            <a:gdLst>
              <a:gd name="connsiteX0" fmla="*/ 517564 w 541755"/>
              <a:gd name="connsiteY0" fmla="*/ 6423 h 797032"/>
              <a:gd name="connsiteX1" fmla="*/ 495339 w 541755"/>
              <a:gd name="connsiteY1" fmla="*/ 103261 h 797032"/>
              <a:gd name="connsiteX2" fmla="*/ 39 w 541755"/>
              <a:gd name="connsiteY2" fmla="*/ 796998 h 797032"/>
              <a:gd name="connsiteX3" fmla="*/ 468352 w 541755"/>
              <a:gd name="connsiteY3" fmla="*/ 133423 h 797032"/>
              <a:gd name="connsiteX4" fmla="*/ 517564 w 541755"/>
              <a:gd name="connsiteY4" fmla="*/ 6423 h 79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55" h="797032">
                <a:moveTo>
                  <a:pt x="517564" y="6423"/>
                </a:moveTo>
                <a:cubicBezTo>
                  <a:pt x="522062" y="1396"/>
                  <a:pt x="581593" y="-28501"/>
                  <a:pt x="495339" y="103261"/>
                </a:cubicBezTo>
                <a:cubicBezTo>
                  <a:pt x="409085" y="235023"/>
                  <a:pt x="4537" y="791971"/>
                  <a:pt x="39" y="796998"/>
                </a:cubicBezTo>
                <a:cubicBezTo>
                  <a:pt x="-4459" y="802025"/>
                  <a:pt x="379717" y="262010"/>
                  <a:pt x="468352" y="133423"/>
                </a:cubicBezTo>
                <a:cubicBezTo>
                  <a:pt x="556987" y="4836"/>
                  <a:pt x="513066" y="11450"/>
                  <a:pt x="517564" y="6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022BC6C5-A8C5-4A98-87BD-958642AB5F07}"/>
              </a:ext>
            </a:extLst>
          </p:cNvPr>
          <p:cNvSpPr/>
          <p:nvPr/>
        </p:nvSpPr>
        <p:spPr>
          <a:xfrm>
            <a:off x="5012208" y="2822895"/>
            <a:ext cx="544847" cy="778563"/>
          </a:xfrm>
          <a:custGeom>
            <a:avLst/>
            <a:gdLst>
              <a:gd name="connsiteX0" fmla="*/ 544042 w 544847"/>
              <a:gd name="connsiteY0" fmla="*/ 2855 h 778563"/>
              <a:gd name="connsiteX1" fmla="*/ 382117 w 544847"/>
              <a:gd name="connsiteY1" fmla="*/ 269555 h 778563"/>
              <a:gd name="connsiteX2" fmla="*/ 172567 w 544847"/>
              <a:gd name="connsiteY2" fmla="*/ 541018 h 778563"/>
              <a:gd name="connsiteX3" fmla="*/ 2705 w 544847"/>
              <a:gd name="connsiteY3" fmla="*/ 772793 h 778563"/>
              <a:gd name="connsiteX4" fmla="*/ 80492 w 544847"/>
              <a:gd name="connsiteY4" fmla="*/ 685480 h 778563"/>
              <a:gd name="connsiteX5" fmla="*/ 242417 w 544847"/>
              <a:gd name="connsiteY5" fmla="*/ 437830 h 778563"/>
              <a:gd name="connsiteX6" fmla="*/ 436092 w 544847"/>
              <a:gd name="connsiteY6" fmla="*/ 147318 h 778563"/>
              <a:gd name="connsiteX7" fmla="*/ 544042 w 544847"/>
              <a:gd name="connsiteY7" fmla="*/ 2855 h 77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847" h="778563">
                <a:moveTo>
                  <a:pt x="544042" y="2855"/>
                </a:moveTo>
                <a:cubicBezTo>
                  <a:pt x="535046" y="23228"/>
                  <a:pt x="444029" y="179861"/>
                  <a:pt x="382117" y="269555"/>
                </a:cubicBezTo>
                <a:cubicBezTo>
                  <a:pt x="320205" y="359249"/>
                  <a:pt x="235802" y="457145"/>
                  <a:pt x="172567" y="541018"/>
                </a:cubicBezTo>
                <a:cubicBezTo>
                  <a:pt x="109332" y="624891"/>
                  <a:pt x="18051" y="748716"/>
                  <a:pt x="2705" y="772793"/>
                </a:cubicBezTo>
                <a:cubicBezTo>
                  <a:pt x="-12641" y="796870"/>
                  <a:pt x="40540" y="741307"/>
                  <a:pt x="80492" y="685480"/>
                </a:cubicBezTo>
                <a:cubicBezTo>
                  <a:pt x="120444" y="629653"/>
                  <a:pt x="183150" y="527524"/>
                  <a:pt x="242417" y="437830"/>
                </a:cubicBezTo>
                <a:cubicBezTo>
                  <a:pt x="301684" y="348136"/>
                  <a:pt x="387409" y="219285"/>
                  <a:pt x="436092" y="147318"/>
                </a:cubicBezTo>
                <a:cubicBezTo>
                  <a:pt x="484775" y="75351"/>
                  <a:pt x="553038" y="-17518"/>
                  <a:pt x="544042" y="2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757F239F-B1CD-44B9-9DE4-D1E9834A48E4}"/>
              </a:ext>
            </a:extLst>
          </p:cNvPr>
          <p:cNvSpPr/>
          <p:nvPr/>
        </p:nvSpPr>
        <p:spPr>
          <a:xfrm>
            <a:off x="5164138" y="2790825"/>
            <a:ext cx="128635" cy="90660"/>
          </a:xfrm>
          <a:custGeom>
            <a:avLst/>
            <a:gdLst>
              <a:gd name="connsiteX0" fmla="*/ 0 w 128635"/>
              <a:gd name="connsiteY0" fmla="*/ 0 h 90660"/>
              <a:gd name="connsiteX1" fmla="*/ 128588 w 128635"/>
              <a:gd name="connsiteY1" fmla="*/ 90488 h 90660"/>
              <a:gd name="connsiteX2" fmla="*/ 0 w 128635"/>
              <a:gd name="connsiteY2" fmla="*/ 0 h 9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35" h="90660">
                <a:moveTo>
                  <a:pt x="0" y="0"/>
                </a:moveTo>
                <a:cubicBezTo>
                  <a:pt x="0" y="0"/>
                  <a:pt x="125678" y="85726"/>
                  <a:pt x="128588" y="90488"/>
                </a:cubicBezTo>
                <a:cubicBezTo>
                  <a:pt x="131498" y="95250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D44F6C0B-EDEE-4ACB-967A-93D18A998FB5}"/>
              </a:ext>
            </a:extLst>
          </p:cNvPr>
          <p:cNvSpPr/>
          <p:nvPr/>
        </p:nvSpPr>
        <p:spPr>
          <a:xfrm>
            <a:off x="5132592" y="2865385"/>
            <a:ext cx="192016" cy="227111"/>
          </a:xfrm>
          <a:custGeom>
            <a:avLst/>
            <a:gdLst>
              <a:gd name="connsiteX0" fmla="*/ 191883 w 192016"/>
              <a:gd name="connsiteY0" fmla="*/ 53 h 227111"/>
              <a:gd name="connsiteX1" fmla="*/ 42658 w 192016"/>
              <a:gd name="connsiteY1" fmla="*/ 174678 h 227111"/>
              <a:gd name="connsiteX2" fmla="*/ 12496 w 192016"/>
              <a:gd name="connsiteY2" fmla="*/ 225478 h 227111"/>
              <a:gd name="connsiteX3" fmla="*/ 14083 w 192016"/>
              <a:gd name="connsiteY3" fmla="*/ 193728 h 227111"/>
              <a:gd name="connsiteX4" fmla="*/ 191883 w 192016"/>
              <a:gd name="connsiteY4" fmla="*/ 53 h 22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16" h="227111">
                <a:moveTo>
                  <a:pt x="191883" y="53"/>
                </a:moveTo>
                <a:cubicBezTo>
                  <a:pt x="196645" y="-3122"/>
                  <a:pt x="72556" y="137107"/>
                  <a:pt x="42658" y="174678"/>
                </a:cubicBezTo>
                <a:cubicBezTo>
                  <a:pt x="12760" y="212249"/>
                  <a:pt x="17258" y="222303"/>
                  <a:pt x="12496" y="225478"/>
                </a:cubicBezTo>
                <a:cubicBezTo>
                  <a:pt x="7734" y="228653"/>
                  <a:pt x="-13963" y="231034"/>
                  <a:pt x="14083" y="193728"/>
                </a:cubicBezTo>
                <a:cubicBezTo>
                  <a:pt x="42129" y="156422"/>
                  <a:pt x="187121" y="3228"/>
                  <a:pt x="191883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2246FAF5-8484-4857-943F-E6E28609F447}"/>
              </a:ext>
            </a:extLst>
          </p:cNvPr>
          <p:cNvSpPr/>
          <p:nvPr/>
        </p:nvSpPr>
        <p:spPr>
          <a:xfrm>
            <a:off x="5175250" y="2781300"/>
            <a:ext cx="136927" cy="115068"/>
          </a:xfrm>
          <a:custGeom>
            <a:avLst/>
            <a:gdLst>
              <a:gd name="connsiteX0" fmla="*/ 0 w 136927"/>
              <a:gd name="connsiteY0" fmla="*/ 0 h 115068"/>
              <a:gd name="connsiteX1" fmla="*/ 133350 w 136927"/>
              <a:gd name="connsiteY1" fmla="*/ 111125 h 115068"/>
              <a:gd name="connsiteX2" fmla="*/ 101600 w 136927"/>
              <a:gd name="connsiteY2" fmla="*/ 92075 h 115068"/>
              <a:gd name="connsiteX3" fmla="*/ 0 w 136927"/>
              <a:gd name="connsiteY3" fmla="*/ 0 h 11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27" h="115068">
                <a:moveTo>
                  <a:pt x="0" y="0"/>
                </a:moveTo>
                <a:cubicBezTo>
                  <a:pt x="58208" y="47889"/>
                  <a:pt x="116417" y="95779"/>
                  <a:pt x="133350" y="111125"/>
                </a:cubicBezTo>
                <a:cubicBezTo>
                  <a:pt x="150283" y="126471"/>
                  <a:pt x="101600" y="92075"/>
                  <a:pt x="101600" y="92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FF70E77E-A14A-4383-B7DC-F69EFF3BC29A}"/>
              </a:ext>
            </a:extLst>
          </p:cNvPr>
          <p:cNvSpPr/>
          <p:nvPr/>
        </p:nvSpPr>
        <p:spPr>
          <a:xfrm>
            <a:off x="5184400" y="2869840"/>
            <a:ext cx="265333" cy="238485"/>
          </a:xfrm>
          <a:custGeom>
            <a:avLst/>
            <a:gdLst>
              <a:gd name="connsiteX0" fmla="*/ 141663 w 265333"/>
              <a:gd name="connsiteY0" fmla="*/ 360 h 238485"/>
              <a:gd name="connsiteX1" fmla="*/ 233738 w 265333"/>
              <a:gd name="connsiteY1" fmla="*/ 14648 h 238485"/>
              <a:gd name="connsiteX2" fmla="*/ 255963 w 265333"/>
              <a:gd name="connsiteY2" fmla="*/ 9885 h 238485"/>
              <a:gd name="connsiteX3" fmla="*/ 260725 w 265333"/>
              <a:gd name="connsiteY3" fmla="*/ 78148 h 238485"/>
              <a:gd name="connsiteX4" fmla="*/ 190875 w 265333"/>
              <a:gd name="connsiteY4" fmla="*/ 109898 h 238485"/>
              <a:gd name="connsiteX5" fmla="*/ 132138 w 265333"/>
              <a:gd name="connsiteY5" fmla="*/ 108310 h 238485"/>
              <a:gd name="connsiteX6" fmla="*/ 119438 w 265333"/>
              <a:gd name="connsiteY6" fmla="*/ 103548 h 238485"/>
              <a:gd name="connsiteX7" fmla="*/ 375 w 265333"/>
              <a:gd name="connsiteY7" fmla="*/ 238485 h 238485"/>
              <a:gd name="connsiteX8" fmla="*/ 163888 w 265333"/>
              <a:gd name="connsiteY8" fmla="*/ 105135 h 238485"/>
              <a:gd name="connsiteX9" fmla="*/ 246438 w 265333"/>
              <a:gd name="connsiteY9" fmla="*/ 63860 h 238485"/>
              <a:gd name="connsiteX10" fmla="*/ 206750 w 265333"/>
              <a:gd name="connsiteY10" fmla="*/ 32110 h 238485"/>
              <a:gd name="connsiteX11" fmla="*/ 141663 w 265333"/>
              <a:gd name="connsiteY11" fmla="*/ 360 h 23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333" h="238485">
                <a:moveTo>
                  <a:pt x="141663" y="360"/>
                </a:moveTo>
                <a:cubicBezTo>
                  <a:pt x="146161" y="-2550"/>
                  <a:pt x="214688" y="13061"/>
                  <a:pt x="233738" y="14648"/>
                </a:cubicBezTo>
                <a:cubicBezTo>
                  <a:pt x="252788" y="16235"/>
                  <a:pt x="251465" y="-698"/>
                  <a:pt x="255963" y="9885"/>
                </a:cubicBezTo>
                <a:cubicBezTo>
                  <a:pt x="260461" y="20468"/>
                  <a:pt x="271573" y="61479"/>
                  <a:pt x="260725" y="78148"/>
                </a:cubicBezTo>
                <a:cubicBezTo>
                  <a:pt x="249877" y="94817"/>
                  <a:pt x="212306" y="104871"/>
                  <a:pt x="190875" y="109898"/>
                </a:cubicBezTo>
                <a:cubicBezTo>
                  <a:pt x="169444" y="114925"/>
                  <a:pt x="144044" y="109368"/>
                  <a:pt x="132138" y="108310"/>
                </a:cubicBezTo>
                <a:cubicBezTo>
                  <a:pt x="120232" y="107252"/>
                  <a:pt x="141398" y="81852"/>
                  <a:pt x="119438" y="103548"/>
                </a:cubicBezTo>
                <a:cubicBezTo>
                  <a:pt x="97477" y="125244"/>
                  <a:pt x="-7033" y="238221"/>
                  <a:pt x="375" y="238485"/>
                </a:cubicBezTo>
                <a:cubicBezTo>
                  <a:pt x="7783" y="238750"/>
                  <a:pt x="122878" y="134239"/>
                  <a:pt x="163888" y="105135"/>
                </a:cubicBezTo>
                <a:cubicBezTo>
                  <a:pt x="204898" y="76031"/>
                  <a:pt x="239294" y="76031"/>
                  <a:pt x="246438" y="63860"/>
                </a:cubicBezTo>
                <a:cubicBezTo>
                  <a:pt x="253582" y="51689"/>
                  <a:pt x="226065" y="40577"/>
                  <a:pt x="206750" y="32110"/>
                </a:cubicBezTo>
                <a:cubicBezTo>
                  <a:pt x="187435" y="23643"/>
                  <a:pt x="137165" y="3270"/>
                  <a:pt x="141663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C1F6AE4-DCF8-4C99-B2BD-2652B2C5614A}"/>
              </a:ext>
            </a:extLst>
          </p:cNvPr>
          <p:cNvSpPr/>
          <p:nvPr/>
        </p:nvSpPr>
        <p:spPr>
          <a:xfrm>
            <a:off x="5059363" y="2831666"/>
            <a:ext cx="555333" cy="854519"/>
          </a:xfrm>
          <a:custGeom>
            <a:avLst/>
            <a:gdLst>
              <a:gd name="connsiteX0" fmla="*/ 514350 w 555333"/>
              <a:gd name="connsiteY0" fmla="*/ 2022 h 854519"/>
              <a:gd name="connsiteX1" fmla="*/ 549275 w 555333"/>
              <a:gd name="connsiteY1" fmla="*/ 57584 h 854519"/>
              <a:gd name="connsiteX2" fmla="*/ 366712 w 555333"/>
              <a:gd name="connsiteY2" fmla="*/ 329047 h 854519"/>
              <a:gd name="connsiteX3" fmla="*/ 404812 w 555333"/>
              <a:gd name="connsiteY3" fmla="*/ 363972 h 854519"/>
              <a:gd name="connsiteX4" fmla="*/ 333375 w 555333"/>
              <a:gd name="connsiteY4" fmla="*/ 373497 h 854519"/>
              <a:gd name="connsiteX5" fmla="*/ 0 w 555333"/>
              <a:gd name="connsiteY5" fmla="*/ 854509 h 854519"/>
              <a:gd name="connsiteX6" fmla="*/ 336550 w 555333"/>
              <a:gd name="connsiteY6" fmla="*/ 359209 h 854519"/>
              <a:gd name="connsiteX7" fmla="*/ 541337 w 555333"/>
              <a:gd name="connsiteY7" fmla="*/ 46472 h 854519"/>
              <a:gd name="connsiteX8" fmla="*/ 514350 w 555333"/>
              <a:gd name="connsiteY8" fmla="*/ 2022 h 85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333" h="854519">
                <a:moveTo>
                  <a:pt x="514350" y="2022"/>
                </a:moveTo>
                <a:cubicBezTo>
                  <a:pt x="515673" y="3874"/>
                  <a:pt x="573881" y="3080"/>
                  <a:pt x="549275" y="57584"/>
                </a:cubicBezTo>
                <a:cubicBezTo>
                  <a:pt x="524669" y="112088"/>
                  <a:pt x="390789" y="277982"/>
                  <a:pt x="366712" y="329047"/>
                </a:cubicBezTo>
                <a:cubicBezTo>
                  <a:pt x="342635" y="380112"/>
                  <a:pt x="410368" y="356564"/>
                  <a:pt x="404812" y="363972"/>
                </a:cubicBezTo>
                <a:cubicBezTo>
                  <a:pt x="399256" y="371380"/>
                  <a:pt x="400844" y="291741"/>
                  <a:pt x="333375" y="373497"/>
                </a:cubicBezTo>
                <a:cubicBezTo>
                  <a:pt x="265906" y="455253"/>
                  <a:pt x="-529" y="856890"/>
                  <a:pt x="0" y="854509"/>
                </a:cubicBezTo>
                <a:cubicBezTo>
                  <a:pt x="529" y="852128"/>
                  <a:pt x="246327" y="493882"/>
                  <a:pt x="336550" y="359209"/>
                </a:cubicBezTo>
                <a:cubicBezTo>
                  <a:pt x="426773" y="224536"/>
                  <a:pt x="509058" y="103622"/>
                  <a:pt x="541337" y="46472"/>
                </a:cubicBezTo>
                <a:cubicBezTo>
                  <a:pt x="573616" y="-10678"/>
                  <a:pt x="513027" y="170"/>
                  <a:pt x="514350" y="2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5EFC2171-0B39-42FE-A6A4-F8FB839099BD}"/>
              </a:ext>
            </a:extLst>
          </p:cNvPr>
          <p:cNvSpPr/>
          <p:nvPr/>
        </p:nvSpPr>
        <p:spPr>
          <a:xfrm>
            <a:off x="4974618" y="3267738"/>
            <a:ext cx="375492" cy="546467"/>
          </a:xfrm>
          <a:custGeom>
            <a:avLst/>
            <a:gdLst>
              <a:gd name="connsiteX0" fmla="*/ 375257 w 375492"/>
              <a:gd name="connsiteY0" fmla="*/ 925 h 546467"/>
              <a:gd name="connsiteX1" fmla="*/ 21245 w 375492"/>
              <a:gd name="connsiteY1" fmla="*/ 524800 h 546467"/>
              <a:gd name="connsiteX2" fmla="*/ 75220 w 375492"/>
              <a:gd name="connsiteY2" fmla="*/ 400975 h 546467"/>
              <a:gd name="connsiteX3" fmla="*/ 375257 w 375492"/>
              <a:gd name="connsiteY3" fmla="*/ 925 h 54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492" h="546467">
                <a:moveTo>
                  <a:pt x="375257" y="925"/>
                </a:moveTo>
                <a:cubicBezTo>
                  <a:pt x="366261" y="21563"/>
                  <a:pt x="71251" y="458125"/>
                  <a:pt x="21245" y="524800"/>
                </a:cubicBezTo>
                <a:cubicBezTo>
                  <a:pt x="-28761" y="591475"/>
                  <a:pt x="17806" y="491198"/>
                  <a:pt x="75220" y="400975"/>
                </a:cubicBezTo>
                <a:cubicBezTo>
                  <a:pt x="132634" y="310752"/>
                  <a:pt x="384253" y="-19713"/>
                  <a:pt x="375257" y="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6230F72D-5D5F-4E53-8F0E-5A5F4CAAAE75}"/>
              </a:ext>
            </a:extLst>
          </p:cNvPr>
          <p:cNvSpPr/>
          <p:nvPr/>
        </p:nvSpPr>
        <p:spPr>
          <a:xfrm>
            <a:off x="1093549" y="-42526"/>
            <a:ext cx="3758295" cy="2989623"/>
          </a:xfrm>
          <a:custGeom>
            <a:avLst/>
            <a:gdLst>
              <a:gd name="connsiteX0" fmla="*/ 49451 w 3758295"/>
              <a:gd name="connsiteY0" fmla="*/ 48876 h 2989623"/>
              <a:gd name="connsiteX1" fmla="*/ 138351 w 3758295"/>
              <a:gd name="connsiteY1" fmla="*/ 112376 h 2989623"/>
              <a:gd name="connsiteX2" fmla="*/ 925751 w 3758295"/>
              <a:gd name="connsiteY2" fmla="*/ 760076 h 2989623"/>
              <a:gd name="connsiteX3" fmla="*/ 3688001 w 3758295"/>
              <a:gd name="connsiteY3" fmla="*/ 2931776 h 2989623"/>
              <a:gd name="connsiteX4" fmla="*/ 2995851 w 3758295"/>
              <a:gd name="connsiteY4" fmla="*/ 2411076 h 2989623"/>
              <a:gd name="connsiteX5" fmla="*/ 671751 w 3758295"/>
              <a:gd name="connsiteY5" fmla="*/ 626726 h 2989623"/>
              <a:gd name="connsiteX6" fmla="*/ 49451 w 3758295"/>
              <a:gd name="connsiteY6" fmla="*/ 48876 h 298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8295" h="2989623">
                <a:moveTo>
                  <a:pt x="49451" y="48876"/>
                </a:moveTo>
                <a:cubicBezTo>
                  <a:pt x="-39449" y="-36849"/>
                  <a:pt x="-7699" y="-6157"/>
                  <a:pt x="138351" y="112376"/>
                </a:cubicBezTo>
                <a:cubicBezTo>
                  <a:pt x="284401" y="230909"/>
                  <a:pt x="925751" y="760076"/>
                  <a:pt x="925751" y="760076"/>
                </a:cubicBezTo>
                <a:lnTo>
                  <a:pt x="3688001" y="2931776"/>
                </a:lnTo>
                <a:cubicBezTo>
                  <a:pt x="4033018" y="3206943"/>
                  <a:pt x="2995851" y="2411076"/>
                  <a:pt x="2995851" y="2411076"/>
                </a:cubicBezTo>
                <a:cubicBezTo>
                  <a:pt x="2493143" y="2026901"/>
                  <a:pt x="1161759" y="1025718"/>
                  <a:pt x="671751" y="626726"/>
                </a:cubicBezTo>
                <a:cubicBezTo>
                  <a:pt x="181743" y="227734"/>
                  <a:pt x="138351" y="134601"/>
                  <a:pt x="49451" y="48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A3DEB24-333E-44B5-AC67-5011B71F3A94}"/>
              </a:ext>
            </a:extLst>
          </p:cNvPr>
          <p:cNvSpPr/>
          <p:nvPr/>
        </p:nvSpPr>
        <p:spPr>
          <a:xfrm>
            <a:off x="4686608" y="2855311"/>
            <a:ext cx="464887" cy="233806"/>
          </a:xfrm>
          <a:custGeom>
            <a:avLst/>
            <a:gdLst>
              <a:gd name="connsiteX0" fmla="*/ 1809 w 464887"/>
              <a:gd name="connsiteY0" fmla="*/ 2189 h 233806"/>
              <a:gd name="connsiteX1" fmla="*/ 188075 w 464887"/>
              <a:gd name="connsiteY1" fmla="*/ 48756 h 233806"/>
              <a:gd name="connsiteX2" fmla="*/ 221942 w 464887"/>
              <a:gd name="connsiteY2" fmla="*/ 48756 h 233806"/>
              <a:gd name="connsiteX3" fmla="*/ 306609 w 464887"/>
              <a:gd name="connsiteY3" fmla="*/ 148239 h 233806"/>
              <a:gd name="connsiteX4" fmla="*/ 389159 w 464887"/>
              <a:gd name="connsiteY4" fmla="*/ 177872 h 233806"/>
              <a:gd name="connsiteX5" fmla="*/ 463242 w 464887"/>
              <a:gd name="connsiteY5" fmla="*/ 232906 h 233806"/>
              <a:gd name="connsiteX6" fmla="*/ 315075 w 464887"/>
              <a:gd name="connsiteY6" fmla="*/ 129189 h 233806"/>
              <a:gd name="connsiteX7" fmla="*/ 1809 w 464887"/>
              <a:gd name="connsiteY7" fmla="*/ 2189 h 23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887" h="233806">
                <a:moveTo>
                  <a:pt x="1809" y="2189"/>
                </a:moveTo>
                <a:cubicBezTo>
                  <a:pt x="-19358" y="-11216"/>
                  <a:pt x="151386" y="40995"/>
                  <a:pt x="188075" y="48756"/>
                </a:cubicBezTo>
                <a:cubicBezTo>
                  <a:pt x="224764" y="56517"/>
                  <a:pt x="202186" y="32176"/>
                  <a:pt x="221942" y="48756"/>
                </a:cubicBezTo>
                <a:cubicBezTo>
                  <a:pt x="241698" y="65336"/>
                  <a:pt x="278740" y="126720"/>
                  <a:pt x="306609" y="148239"/>
                </a:cubicBezTo>
                <a:cubicBezTo>
                  <a:pt x="334479" y="169758"/>
                  <a:pt x="363054" y="163761"/>
                  <a:pt x="389159" y="177872"/>
                </a:cubicBezTo>
                <a:cubicBezTo>
                  <a:pt x="415264" y="191983"/>
                  <a:pt x="475589" y="241020"/>
                  <a:pt x="463242" y="232906"/>
                </a:cubicBezTo>
                <a:cubicBezTo>
                  <a:pt x="450895" y="224792"/>
                  <a:pt x="389511" y="165878"/>
                  <a:pt x="315075" y="129189"/>
                </a:cubicBezTo>
                <a:cubicBezTo>
                  <a:pt x="240639" y="92500"/>
                  <a:pt x="22976" y="15594"/>
                  <a:pt x="1809" y="2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22003D8C-945B-4926-9C8F-1365348B7BBD}"/>
              </a:ext>
            </a:extLst>
          </p:cNvPr>
          <p:cNvSpPr/>
          <p:nvPr/>
        </p:nvSpPr>
        <p:spPr>
          <a:xfrm>
            <a:off x="4698978" y="2850740"/>
            <a:ext cx="372557" cy="356245"/>
          </a:xfrm>
          <a:custGeom>
            <a:avLst/>
            <a:gdLst>
              <a:gd name="connsiteX0" fmla="*/ 22 w 372557"/>
              <a:gd name="connsiteY0" fmla="*/ 410 h 356245"/>
              <a:gd name="connsiteX1" fmla="*/ 186289 w 372557"/>
              <a:gd name="connsiteY1" fmla="*/ 171860 h 356245"/>
              <a:gd name="connsiteX2" fmla="*/ 260372 w 372557"/>
              <a:gd name="connsiteY2" fmla="*/ 267110 h 356245"/>
              <a:gd name="connsiteX3" fmla="*/ 330222 w 372557"/>
              <a:gd name="connsiteY3" fmla="*/ 305210 h 356245"/>
              <a:gd name="connsiteX4" fmla="*/ 366205 w 372557"/>
              <a:gd name="connsiteY4" fmla="*/ 353893 h 356245"/>
              <a:gd name="connsiteX5" fmla="*/ 198989 w 372557"/>
              <a:gd name="connsiteY5" fmla="*/ 224777 h 356245"/>
              <a:gd name="connsiteX6" fmla="*/ 22 w 372557"/>
              <a:gd name="connsiteY6" fmla="*/ 410 h 35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557" h="356245">
                <a:moveTo>
                  <a:pt x="22" y="410"/>
                </a:moveTo>
                <a:cubicBezTo>
                  <a:pt x="-2095" y="-8410"/>
                  <a:pt x="142897" y="127410"/>
                  <a:pt x="186289" y="171860"/>
                </a:cubicBezTo>
                <a:cubicBezTo>
                  <a:pt x="229681" y="216310"/>
                  <a:pt x="236383" y="244885"/>
                  <a:pt x="260372" y="267110"/>
                </a:cubicBezTo>
                <a:cubicBezTo>
                  <a:pt x="284361" y="289335"/>
                  <a:pt x="312583" y="290746"/>
                  <a:pt x="330222" y="305210"/>
                </a:cubicBezTo>
                <a:cubicBezTo>
                  <a:pt x="347861" y="319674"/>
                  <a:pt x="388077" y="367298"/>
                  <a:pt x="366205" y="353893"/>
                </a:cubicBezTo>
                <a:cubicBezTo>
                  <a:pt x="344333" y="340488"/>
                  <a:pt x="261078" y="282632"/>
                  <a:pt x="198989" y="224777"/>
                </a:cubicBezTo>
                <a:cubicBezTo>
                  <a:pt x="136900" y="166922"/>
                  <a:pt x="2139" y="9230"/>
                  <a:pt x="22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DEBF9072-F679-4EFC-B6B5-5084FECD9224}"/>
              </a:ext>
            </a:extLst>
          </p:cNvPr>
          <p:cNvSpPr/>
          <p:nvPr/>
        </p:nvSpPr>
        <p:spPr>
          <a:xfrm>
            <a:off x="5262486" y="3024695"/>
            <a:ext cx="111317" cy="81204"/>
          </a:xfrm>
          <a:custGeom>
            <a:avLst/>
            <a:gdLst>
              <a:gd name="connsiteX0" fmla="*/ 77 w 111317"/>
              <a:gd name="connsiteY0" fmla="*/ 1080 h 81204"/>
              <a:gd name="connsiteX1" fmla="*/ 41352 w 111317"/>
              <a:gd name="connsiteY1" fmla="*/ 29655 h 81204"/>
              <a:gd name="connsiteX2" fmla="*/ 66752 w 111317"/>
              <a:gd name="connsiteY2" fmla="*/ 32830 h 81204"/>
              <a:gd name="connsiteX3" fmla="*/ 111202 w 111317"/>
              <a:gd name="connsiteY3" fmla="*/ 77280 h 81204"/>
              <a:gd name="connsiteX4" fmla="*/ 52464 w 111317"/>
              <a:gd name="connsiteY4" fmla="*/ 72518 h 81204"/>
              <a:gd name="connsiteX5" fmla="*/ 77 w 111317"/>
              <a:gd name="connsiteY5" fmla="*/ 1080 h 8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17" h="81204">
                <a:moveTo>
                  <a:pt x="77" y="1080"/>
                </a:moveTo>
                <a:cubicBezTo>
                  <a:pt x="-1775" y="-6064"/>
                  <a:pt x="30240" y="24363"/>
                  <a:pt x="41352" y="29655"/>
                </a:cubicBezTo>
                <a:cubicBezTo>
                  <a:pt x="52465" y="34947"/>
                  <a:pt x="55110" y="24893"/>
                  <a:pt x="66752" y="32830"/>
                </a:cubicBezTo>
                <a:cubicBezTo>
                  <a:pt x="78394" y="40768"/>
                  <a:pt x="113583" y="70665"/>
                  <a:pt x="111202" y="77280"/>
                </a:cubicBezTo>
                <a:cubicBezTo>
                  <a:pt x="108821" y="83895"/>
                  <a:pt x="70720" y="82043"/>
                  <a:pt x="52464" y="72518"/>
                </a:cubicBezTo>
                <a:cubicBezTo>
                  <a:pt x="34208" y="62993"/>
                  <a:pt x="1929" y="8224"/>
                  <a:pt x="77" y="1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2315D7AE-21AE-4870-ABA9-E99FD86632EE}"/>
              </a:ext>
            </a:extLst>
          </p:cNvPr>
          <p:cNvSpPr/>
          <p:nvPr/>
        </p:nvSpPr>
        <p:spPr>
          <a:xfrm>
            <a:off x="5209154" y="3078149"/>
            <a:ext cx="152637" cy="73201"/>
          </a:xfrm>
          <a:custGeom>
            <a:avLst/>
            <a:gdLst>
              <a:gd name="connsiteX0" fmla="*/ 2609 w 152637"/>
              <a:gd name="connsiteY0" fmla="*/ 14 h 73201"/>
              <a:gd name="connsiteX1" fmla="*/ 81984 w 152637"/>
              <a:gd name="connsiteY1" fmla="*/ 71451 h 73201"/>
              <a:gd name="connsiteX2" fmla="*/ 151834 w 152637"/>
              <a:gd name="connsiteY2" fmla="*/ 52401 h 73201"/>
              <a:gd name="connsiteX3" fmla="*/ 34359 w 152637"/>
              <a:gd name="connsiteY3" fmla="*/ 65101 h 73201"/>
              <a:gd name="connsiteX4" fmla="*/ 2609 w 152637"/>
              <a:gd name="connsiteY4" fmla="*/ 14 h 7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37" h="73201">
                <a:moveTo>
                  <a:pt x="2609" y="14"/>
                </a:moveTo>
                <a:cubicBezTo>
                  <a:pt x="10546" y="1072"/>
                  <a:pt x="57113" y="62720"/>
                  <a:pt x="81984" y="71451"/>
                </a:cubicBezTo>
                <a:cubicBezTo>
                  <a:pt x="106855" y="80182"/>
                  <a:pt x="159771" y="53459"/>
                  <a:pt x="151834" y="52401"/>
                </a:cubicBezTo>
                <a:cubicBezTo>
                  <a:pt x="143897" y="51343"/>
                  <a:pt x="63992" y="72245"/>
                  <a:pt x="34359" y="65101"/>
                </a:cubicBezTo>
                <a:cubicBezTo>
                  <a:pt x="4726" y="57957"/>
                  <a:pt x="-5328" y="-1044"/>
                  <a:pt x="260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EDC2C85A-9527-4953-9B0D-8E5A802E1560}"/>
              </a:ext>
            </a:extLst>
          </p:cNvPr>
          <p:cNvSpPr/>
          <p:nvPr/>
        </p:nvSpPr>
        <p:spPr>
          <a:xfrm>
            <a:off x="5124187" y="3110190"/>
            <a:ext cx="98842" cy="102329"/>
          </a:xfrm>
          <a:custGeom>
            <a:avLst/>
            <a:gdLst>
              <a:gd name="connsiteX0" fmla="*/ 5026 w 98842"/>
              <a:gd name="connsiteY0" fmla="*/ 1310 h 102329"/>
              <a:gd name="connsiteX1" fmla="*/ 98688 w 98842"/>
              <a:gd name="connsiteY1" fmla="*/ 101323 h 102329"/>
              <a:gd name="connsiteX2" fmla="*/ 25663 w 98842"/>
              <a:gd name="connsiteY2" fmla="*/ 48935 h 102329"/>
              <a:gd name="connsiteX3" fmla="*/ 5026 w 98842"/>
              <a:gd name="connsiteY3" fmla="*/ 1310 h 10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42" h="102329">
                <a:moveTo>
                  <a:pt x="5026" y="1310"/>
                </a:moveTo>
                <a:cubicBezTo>
                  <a:pt x="17197" y="10041"/>
                  <a:pt x="95249" y="93386"/>
                  <a:pt x="98688" y="101323"/>
                </a:cubicBezTo>
                <a:cubicBezTo>
                  <a:pt x="102127" y="109260"/>
                  <a:pt x="47359" y="68250"/>
                  <a:pt x="25663" y="48935"/>
                </a:cubicBezTo>
                <a:cubicBezTo>
                  <a:pt x="3967" y="29620"/>
                  <a:pt x="-7145" y="-7421"/>
                  <a:pt x="5026" y="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0056A353-E301-4BE9-B77F-1B0289CD969C}"/>
              </a:ext>
            </a:extLst>
          </p:cNvPr>
          <p:cNvSpPr/>
          <p:nvPr/>
        </p:nvSpPr>
        <p:spPr>
          <a:xfrm>
            <a:off x="4099556" y="3010606"/>
            <a:ext cx="213547" cy="100561"/>
          </a:xfrm>
          <a:custGeom>
            <a:avLst/>
            <a:gdLst>
              <a:gd name="connsiteX0" fmla="*/ 957 w 213547"/>
              <a:gd name="connsiteY0" fmla="*/ 882 h 100561"/>
              <a:gd name="connsiteX1" fmla="*/ 208919 w 213547"/>
              <a:gd name="connsiteY1" fmla="*/ 99307 h 100561"/>
              <a:gd name="connsiteX2" fmla="*/ 134307 w 213547"/>
              <a:gd name="connsiteY2" fmla="*/ 53269 h 100561"/>
              <a:gd name="connsiteX3" fmla="*/ 957 w 213547"/>
              <a:gd name="connsiteY3" fmla="*/ 882 h 10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47" h="100561">
                <a:moveTo>
                  <a:pt x="957" y="882"/>
                </a:moveTo>
                <a:cubicBezTo>
                  <a:pt x="13392" y="8555"/>
                  <a:pt x="186694" y="90576"/>
                  <a:pt x="208919" y="99307"/>
                </a:cubicBezTo>
                <a:cubicBezTo>
                  <a:pt x="231144" y="108038"/>
                  <a:pt x="167909" y="68879"/>
                  <a:pt x="134307" y="53269"/>
                </a:cubicBezTo>
                <a:cubicBezTo>
                  <a:pt x="100705" y="37659"/>
                  <a:pt x="-11478" y="-6791"/>
                  <a:pt x="957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228C661-525D-4E5A-949F-2F482CBDB567}"/>
              </a:ext>
            </a:extLst>
          </p:cNvPr>
          <p:cNvSpPr/>
          <p:nvPr/>
        </p:nvSpPr>
        <p:spPr>
          <a:xfrm>
            <a:off x="4275330" y="3101805"/>
            <a:ext cx="182210" cy="27931"/>
          </a:xfrm>
          <a:custGeom>
            <a:avLst/>
            <a:gdLst>
              <a:gd name="connsiteX0" fmla="*/ 2983 w 182210"/>
              <a:gd name="connsiteY0" fmla="*/ 170 h 27931"/>
              <a:gd name="connsiteX1" fmla="*/ 161733 w 182210"/>
              <a:gd name="connsiteY1" fmla="*/ 16045 h 27931"/>
              <a:gd name="connsiteX2" fmla="*/ 169670 w 182210"/>
              <a:gd name="connsiteY2" fmla="*/ 23983 h 27931"/>
              <a:gd name="connsiteX3" fmla="*/ 64895 w 182210"/>
              <a:gd name="connsiteY3" fmla="*/ 27158 h 27931"/>
              <a:gd name="connsiteX4" fmla="*/ 2983 w 182210"/>
              <a:gd name="connsiteY4" fmla="*/ 170 h 2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210" h="27931">
                <a:moveTo>
                  <a:pt x="2983" y="170"/>
                </a:moveTo>
                <a:cubicBezTo>
                  <a:pt x="19123" y="-1682"/>
                  <a:pt x="133952" y="12076"/>
                  <a:pt x="161733" y="16045"/>
                </a:cubicBezTo>
                <a:cubicBezTo>
                  <a:pt x="189514" y="20014"/>
                  <a:pt x="185810" y="22131"/>
                  <a:pt x="169670" y="23983"/>
                </a:cubicBezTo>
                <a:cubicBezTo>
                  <a:pt x="153530" y="25835"/>
                  <a:pt x="89501" y="29539"/>
                  <a:pt x="64895" y="27158"/>
                </a:cubicBezTo>
                <a:cubicBezTo>
                  <a:pt x="40289" y="24777"/>
                  <a:pt x="-13157" y="2022"/>
                  <a:pt x="2983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02AF921-19E7-4340-9390-075C0CBE4CF1}"/>
              </a:ext>
            </a:extLst>
          </p:cNvPr>
          <p:cNvSpPr/>
          <p:nvPr/>
        </p:nvSpPr>
        <p:spPr>
          <a:xfrm>
            <a:off x="4413251" y="3130976"/>
            <a:ext cx="620916" cy="48537"/>
          </a:xfrm>
          <a:custGeom>
            <a:avLst/>
            <a:gdLst>
              <a:gd name="connsiteX0" fmla="*/ 15874 w 620916"/>
              <a:gd name="connsiteY0" fmla="*/ 5924 h 48537"/>
              <a:gd name="connsiteX1" fmla="*/ 347662 w 620916"/>
              <a:gd name="connsiteY1" fmla="*/ 47199 h 48537"/>
              <a:gd name="connsiteX2" fmla="*/ 617537 w 620916"/>
              <a:gd name="connsiteY2" fmla="*/ 37674 h 48537"/>
              <a:gd name="connsiteX3" fmla="*/ 506412 w 620916"/>
              <a:gd name="connsiteY3" fmla="*/ 29737 h 48537"/>
              <a:gd name="connsiteX4" fmla="*/ 100012 w 620916"/>
              <a:gd name="connsiteY4" fmla="*/ 2749 h 48537"/>
              <a:gd name="connsiteX5" fmla="*/ 15874 w 620916"/>
              <a:gd name="connsiteY5" fmla="*/ 5924 h 4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916" h="48537">
                <a:moveTo>
                  <a:pt x="15874" y="5924"/>
                </a:moveTo>
                <a:cubicBezTo>
                  <a:pt x="57149" y="13332"/>
                  <a:pt x="247385" y="41907"/>
                  <a:pt x="347662" y="47199"/>
                </a:cubicBezTo>
                <a:cubicBezTo>
                  <a:pt x="447939" y="52491"/>
                  <a:pt x="591079" y="40584"/>
                  <a:pt x="617537" y="37674"/>
                </a:cubicBezTo>
                <a:cubicBezTo>
                  <a:pt x="643995" y="34764"/>
                  <a:pt x="506412" y="29737"/>
                  <a:pt x="506412" y="29737"/>
                </a:cubicBezTo>
                <a:lnTo>
                  <a:pt x="100012" y="2749"/>
                </a:lnTo>
                <a:cubicBezTo>
                  <a:pt x="17727" y="-1220"/>
                  <a:pt x="-25401" y="-1484"/>
                  <a:pt x="15874" y="5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4C3FB844-D9C4-454F-A3F9-FC58CF57F476}"/>
              </a:ext>
            </a:extLst>
          </p:cNvPr>
          <p:cNvSpPr/>
          <p:nvPr/>
        </p:nvSpPr>
        <p:spPr>
          <a:xfrm>
            <a:off x="4681180" y="3093505"/>
            <a:ext cx="257589" cy="318577"/>
          </a:xfrm>
          <a:custGeom>
            <a:avLst/>
            <a:gdLst>
              <a:gd name="connsiteX0" fmla="*/ 257533 w 257589"/>
              <a:gd name="connsiteY0" fmla="*/ 533 h 318577"/>
              <a:gd name="connsiteX1" fmla="*/ 24170 w 257589"/>
              <a:gd name="connsiteY1" fmla="*/ 298983 h 318577"/>
              <a:gd name="connsiteX2" fmla="*/ 9883 w 257589"/>
              <a:gd name="connsiteY2" fmla="*/ 283108 h 318577"/>
              <a:gd name="connsiteX3" fmla="*/ 46395 w 257589"/>
              <a:gd name="connsiteY3" fmla="*/ 227545 h 318577"/>
              <a:gd name="connsiteX4" fmla="*/ 257533 w 257589"/>
              <a:gd name="connsiteY4" fmla="*/ 533 h 31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89" h="318577">
                <a:moveTo>
                  <a:pt x="257533" y="533"/>
                </a:moveTo>
                <a:cubicBezTo>
                  <a:pt x="253829" y="12439"/>
                  <a:pt x="65445" y="251887"/>
                  <a:pt x="24170" y="298983"/>
                </a:cubicBezTo>
                <a:cubicBezTo>
                  <a:pt x="-17105" y="346079"/>
                  <a:pt x="6179" y="295014"/>
                  <a:pt x="9883" y="283108"/>
                </a:cubicBezTo>
                <a:cubicBezTo>
                  <a:pt x="13587" y="271202"/>
                  <a:pt x="9618" y="275699"/>
                  <a:pt x="46395" y="227545"/>
                </a:cubicBezTo>
                <a:cubicBezTo>
                  <a:pt x="83172" y="179391"/>
                  <a:pt x="261237" y="-11373"/>
                  <a:pt x="257533" y="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BC3B1612-0110-47D3-A00A-7285DBD9C1AB}"/>
              </a:ext>
            </a:extLst>
          </p:cNvPr>
          <p:cNvSpPr/>
          <p:nvPr/>
        </p:nvSpPr>
        <p:spPr>
          <a:xfrm>
            <a:off x="4765282" y="3176342"/>
            <a:ext cx="465932" cy="476475"/>
          </a:xfrm>
          <a:custGeom>
            <a:avLst/>
            <a:gdLst>
              <a:gd name="connsiteX0" fmla="*/ 460768 w 465932"/>
              <a:gd name="connsiteY0" fmla="*/ 31996 h 476475"/>
              <a:gd name="connsiteX1" fmla="*/ 336943 w 465932"/>
              <a:gd name="connsiteY1" fmla="*/ 22471 h 476475"/>
              <a:gd name="connsiteX2" fmla="*/ 184543 w 465932"/>
              <a:gd name="connsiteY2" fmla="*/ 244721 h 476475"/>
              <a:gd name="connsiteX3" fmla="*/ 49606 w 465932"/>
              <a:gd name="connsiteY3" fmla="*/ 414583 h 476475"/>
              <a:gd name="connsiteX4" fmla="*/ 5156 w 465932"/>
              <a:gd name="connsiteY4" fmla="*/ 466971 h 476475"/>
              <a:gd name="connsiteX5" fmla="*/ 157556 w 465932"/>
              <a:gd name="connsiteY5" fmla="*/ 238371 h 476475"/>
              <a:gd name="connsiteX6" fmla="*/ 460768 w 465932"/>
              <a:gd name="connsiteY6" fmla="*/ 31996 h 4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32" h="476475">
                <a:moveTo>
                  <a:pt x="460768" y="31996"/>
                </a:moveTo>
                <a:cubicBezTo>
                  <a:pt x="490666" y="-3987"/>
                  <a:pt x="382980" y="-12983"/>
                  <a:pt x="336943" y="22471"/>
                </a:cubicBezTo>
                <a:cubicBezTo>
                  <a:pt x="290906" y="57925"/>
                  <a:pt x="232432" y="179369"/>
                  <a:pt x="184543" y="244721"/>
                </a:cubicBezTo>
                <a:cubicBezTo>
                  <a:pt x="136654" y="310073"/>
                  <a:pt x="79504" y="377541"/>
                  <a:pt x="49606" y="414583"/>
                </a:cubicBezTo>
                <a:cubicBezTo>
                  <a:pt x="19708" y="451625"/>
                  <a:pt x="-12836" y="496340"/>
                  <a:pt x="5156" y="466971"/>
                </a:cubicBezTo>
                <a:cubicBezTo>
                  <a:pt x="23148" y="437602"/>
                  <a:pt x="84266" y="315365"/>
                  <a:pt x="157556" y="238371"/>
                </a:cubicBezTo>
                <a:cubicBezTo>
                  <a:pt x="230846" y="161377"/>
                  <a:pt x="430870" y="67979"/>
                  <a:pt x="460768" y="31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47B84D79-5E9D-4070-8779-06F9A613C188}"/>
              </a:ext>
            </a:extLst>
          </p:cNvPr>
          <p:cNvSpPr/>
          <p:nvPr/>
        </p:nvSpPr>
        <p:spPr>
          <a:xfrm>
            <a:off x="4741507" y="3189847"/>
            <a:ext cx="320819" cy="449491"/>
          </a:xfrm>
          <a:custGeom>
            <a:avLst/>
            <a:gdLst>
              <a:gd name="connsiteX0" fmla="*/ 319443 w 320819"/>
              <a:gd name="connsiteY0" fmla="*/ 2616 h 449491"/>
              <a:gd name="connsiteX1" fmla="*/ 157518 w 320819"/>
              <a:gd name="connsiteY1" fmla="*/ 197878 h 449491"/>
              <a:gd name="connsiteX2" fmla="*/ 84493 w 320819"/>
              <a:gd name="connsiteY2" fmla="*/ 174066 h 449491"/>
              <a:gd name="connsiteX3" fmla="*/ 135293 w 320819"/>
              <a:gd name="connsiteY3" fmla="*/ 224866 h 449491"/>
              <a:gd name="connsiteX4" fmla="*/ 16231 w 320819"/>
              <a:gd name="connsiteY4" fmla="*/ 401078 h 449491"/>
              <a:gd name="connsiteX5" fmla="*/ 1943 w 320819"/>
              <a:gd name="connsiteY5" fmla="*/ 440766 h 449491"/>
              <a:gd name="connsiteX6" fmla="*/ 24168 w 320819"/>
              <a:gd name="connsiteY6" fmla="*/ 442353 h 449491"/>
              <a:gd name="connsiteX7" fmla="*/ 57506 w 320819"/>
              <a:gd name="connsiteY7" fmla="*/ 361391 h 449491"/>
              <a:gd name="connsiteX8" fmla="*/ 319443 w 320819"/>
              <a:gd name="connsiteY8" fmla="*/ 2616 h 44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819" h="449491">
                <a:moveTo>
                  <a:pt x="319443" y="2616"/>
                </a:moveTo>
                <a:cubicBezTo>
                  <a:pt x="336112" y="-24636"/>
                  <a:pt x="196676" y="169303"/>
                  <a:pt x="157518" y="197878"/>
                </a:cubicBezTo>
                <a:cubicBezTo>
                  <a:pt x="118360" y="226453"/>
                  <a:pt x="88197" y="169568"/>
                  <a:pt x="84493" y="174066"/>
                </a:cubicBezTo>
                <a:cubicBezTo>
                  <a:pt x="80789" y="178564"/>
                  <a:pt x="146670" y="187031"/>
                  <a:pt x="135293" y="224866"/>
                </a:cubicBezTo>
                <a:cubicBezTo>
                  <a:pt x="123916" y="262701"/>
                  <a:pt x="38456" y="365095"/>
                  <a:pt x="16231" y="401078"/>
                </a:cubicBezTo>
                <a:cubicBezTo>
                  <a:pt x="-5994" y="437061"/>
                  <a:pt x="620" y="433887"/>
                  <a:pt x="1943" y="440766"/>
                </a:cubicBezTo>
                <a:cubicBezTo>
                  <a:pt x="3266" y="447645"/>
                  <a:pt x="14908" y="455582"/>
                  <a:pt x="24168" y="442353"/>
                </a:cubicBezTo>
                <a:cubicBezTo>
                  <a:pt x="33428" y="429124"/>
                  <a:pt x="7235" y="428860"/>
                  <a:pt x="57506" y="361391"/>
                </a:cubicBezTo>
                <a:cubicBezTo>
                  <a:pt x="107777" y="293922"/>
                  <a:pt x="302774" y="29868"/>
                  <a:pt x="319443" y="2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9B7778DE-37C2-427B-AD89-63C2DD70E674}"/>
              </a:ext>
            </a:extLst>
          </p:cNvPr>
          <p:cNvSpPr/>
          <p:nvPr/>
        </p:nvSpPr>
        <p:spPr>
          <a:xfrm>
            <a:off x="4741651" y="3174556"/>
            <a:ext cx="144675" cy="279885"/>
          </a:xfrm>
          <a:custGeom>
            <a:avLst/>
            <a:gdLst>
              <a:gd name="connsiteX0" fmla="*/ 144674 w 144675"/>
              <a:gd name="connsiteY0" fmla="*/ 444 h 279885"/>
              <a:gd name="connsiteX1" fmla="*/ 12912 w 144675"/>
              <a:gd name="connsiteY1" fmla="*/ 268732 h 279885"/>
              <a:gd name="connsiteX2" fmla="*/ 16087 w 144675"/>
              <a:gd name="connsiteY2" fmla="*/ 206819 h 279885"/>
              <a:gd name="connsiteX3" fmla="*/ 144674 w 144675"/>
              <a:gd name="connsiteY3" fmla="*/ 444 h 2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5" h="279885">
                <a:moveTo>
                  <a:pt x="144674" y="444"/>
                </a:moveTo>
                <a:cubicBezTo>
                  <a:pt x="144145" y="10763"/>
                  <a:pt x="34343" y="234336"/>
                  <a:pt x="12912" y="268732"/>
                </a:cubicBezTo>
                <a:cubicBezTo>
                  <a:pt x="-8519" y="303128"/>
                  <a:pt x="-317" y="251005"/>
                  <a:pt x="16087" y="206819"/>
                </a:cubicBezTo>
                <a:cubicBezTo>
                  <a:pt x="32491" y="162634"/>
                  <a:pt x="145203" y="-9875"/>
                  <a:pt x="144674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C981F696-F2DD-40FD-AB06-6FB01A081F6E}"/>
              </a:ext>
            </a:extLst>
          </p:cNvPr>
          <p:cNvSpPr/>
          <p:nvPr/>
        </p:nvSpPr>
        <p:spPr>
          <a:xfrm>
            <a:off x="4948154" y="3403336"/>
            <a:ext cx="59614" cy="199179"/>
          </a:xfrm>
          <a:custGeom>
            <a:avLst/>
            <a:gdLst>
              <a:gd name="connsiteX0" fmla="*/ 84 w 59614"/>
              <a:gd name="connsiteY0" fmla="*/ 264 h 199179"/>
              <a:gd name="connsiteX1" fmla="*/ 58821 w 59614"/>
              <a:gd name="connsiteY1" fmla="*/ 41539 h 199179"/>
              <a:gd name="connsiteX2" fmla="*/ 35009 w 59614"/>
              <a:gd name="connsiteY2" fmla="*/ 198702 h 199179"/>
              <a:gd name="connsiteX3" fmla="*/ 49296 w 59614"/>
              <a:gd name="connsiteY3" fmla="*/ 89164 h 199179"/>
              <a:gd name="connsiteX4" fmla="*/ 46121 w 59614"/>
              <a:gd name="connsiteY4" fmla="*/ 54239 h 199179"/>
              <a:gd name="connsiteX5" fmla="*/ 84 w 59614"/>
              <a:gd name="connsiteY5" fmla="*/ 264 h 19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4" h="199179">
                <a:moveTo>
                  <a:pt x="84" y="264"/>
                </a:moveTo>
                <a:cubicBezTo>
                  <a:pt x="2201" y="-1853"/>
                  <a:pt x="53000" y="8466"/>
                  <a:pt x="58821" y="41539"/>
                </a:cubicBezTo>
                <a:cubicBezTo>
                  <a:pt x="64642" y="74612"/>
                  <a:pt x="36597" y="190764"/>
                  <a:pt x="35009" y="198702"/>
                </a:cubicBezTo>
                <a:cubicBezTo>
                  <a:pt x="33421" y="206640"/>
                  <a:pt x="47444" y="113241"/>
                  <a:pt x="49296" y="89164"/>
                </a:cubicBezTo>
                <a:cubicBezTo>
                  <a:pt x="51148" y="65087"/>
                  <a:pt x="56175" y="67468"/>
                  <a:pt x="46121" y="54239"/>
                </a:cubicBezTo>
                <a:cubicBezTo>
                  <a:pt x="36067" y="41010"/>
                  <a:pt x="-2033" y="2381"/>
                  <a:pt x="84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348391EC-0144-4716-96B7-91D622B2EB39}"/>
              </a:ext>
            </a:extLst>
          </p:cNvPr>
          <p:cNvSpPr/>
          <p:nvPr/>
        </p:nvSpPr>
        <p:spPr>
          <a:xfrm>
            <a:off x="4962045" y="3428685"/>
            <a:ext cx="19737" cy="181606"/>
          </a:xfrm>
          <a:custGeom>
            <a:avLst/>
            <a:gdLst>
              <a:gd name="connsiteX0" fmla="*/ 10005 w 19737"/>
              <a:gd name="connsiteY0" fmla="*/ 1903 h 181606"/>
              <a:gd name="connsiteX1" fmla="*/ 19530 w 19737"/>
              <a:gd name="connsiteY1" fmla="*/ 179703 h 181606"/>
              <a:gd name="connsiteX2" fmla="*/ 480 w 19737"/>
              <a:gd name="connsiteY2" fmla="*/ 90803 h 181606"/>
              <a:gd name="connsiteX3" fmla="*/ 10005 w 19737"/>
              <a:gd name="connsiteY3" fmla="*/ 1903 h 18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7" h="181606">
                <a:moveTo>
                  <a:pt x="10005" y="1903"/>
                </a:moveTo>
                <a:cubicBezTo>
                  <a:pt x="13180" y="16720"/>
                  <a:pt x="21117" y="164886"/>
                  <a:pt x="19530" y="179703"/>
                </a:cubicBezTo>
                <a:cubicBezTo>
                  <a:pt x="17943" y="194520"/>
                  <a:pt x="3126" y="118849"/>
                  <a:pt x="480" y="90803"/>
                </a:cubicBezTo>
                <a:cubicBezTo>
                  <a:pt x="-2166" y="62757"/>
                  <a:pt x="6830" y="-12914"/>
                  <a:pt x="10005" y="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B04E5BB7-529C-4C2D-8181-70D0DF02ECBC}"/>
              </a:ext>
            </a:extLst>
          </p:cNvPr>
          <p:cNvSpPr/>
          <p:nvPr/>
        </p:nvSpPr>
        <p:spPr>
          <a:xfrm>
            <a:off x="4905375" y="3435687"/>
            <a:ext cx="22055" cy="332504"/>
          </a:xfrm>
          <a:custGeom>
            <a:avLst/>
            <a:gdLst>
              <a:gd name="connsiteX0" fmla="*/ 19050 w 22055"/>
              <a:gd name="connsiteY0" fmla="*/ 2838 h 332504"/>
              <a:gd name="connsiteX1" fmla="*/ 0 w 22055"/>
              <a:gd name="connsiteY1" fmla="*/ 328276 h 332504"/>
              <a:gd name="connsiteX2" fmla="*/ 19050 w 22055"/>
              <a:gd name="connsiteY2" fmla="*/ 177463 h 332504"/>
              <a:gd name="connsiteX3" fmla="*/ 19050 w 22055"/>
              <a:gd name="connsiteY3" fmla="*/ 2838 h 3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5" h="332504">
                <a:moveTo>
                  <a:pt x="19050" y="2838"/>
                </a:moveTo>
                <a:cubicBezTo>
                  <a:pt x="15875" y="27973"/>
                  <a:pt x="0" y="299172"/>
                  <a:pt x="0" y="328276"/>
                </a:cubicBezTo>
                <a:cubicBezTo>
                  <a:pt x="0" y="357380"/>
                  <a:pt x="14287" y="228528"/>
                  <a:pt x="19050" y="177463"/>
                </a:cubicBezTo>
                <a:cubicBezTo>
                  <a:pt x="23813" y="126398"/>
                  <a:pt x="22225" y="-22297"/>
                  <a:pt x="19050" y="2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59B2427C-488F-4F27-99E5-2FBE218AB58F}"/>
              </a:ext>
            </a:extLst>
          </p:cNvPr>
          <p:cNvSpPr/>
          <p:nvPr/>
        </p:nvSpPr>
        <p:spPr>
          <a:xfrm>
            <a:off x="4970296" y="3573448"/>
            <a:ext cx="73192" cy="53990"/>
          </a:xfrm>
          <a:custGeom>
            <a:avLst/>
            <a:gdLst>
              <a:gd name="connsiteX0" fmla="*/ 73192 w 73192"/>
              <a:gd name="connsiteY0" fmla="*/ 53990 h 53990"/>
              <a:gd name="connsiteX1" fmla="*/ 167 w 73192"/>
              <a:gd name="connsiteY1" fmla="*/ 15 h 53990"/>
              <a:gd name="connsiteX2" fmla="*/ 73192 w 73192"/>
              <a:gd name="connsiteY2" fmla="*/ 53990 h 5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92" h="53990">
                <a:moveTo>
                  <a:pt x="73192" y="53990"/>
                </a:moveTo>
                <a:cubicBezTo>
                  <a:pt x="73192" y="53990"/>
                  <a:pt x="4400" y="-1043"/>
                  <a:pt x="167" y="15"/>
                </a:cubicBezTo>
                <a:cubicBezTo>
                  <a:pt x="-4066" y="1073"/>
                  <a:pt x="73192" y="53990"/>
                  <a:pt x="73192" y="53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51B5948-5628-40E1-B3E8-B92A3B49F793}"/>
              </a:ext>
            </a:extLst>
          </p:cNvPr>
          <p:cNvSpPr/>
          <p:nvPr/>
        </p:nvSpPr>
        <p:spPr>
          <a:xfrm>
            <a:off x="4137610" y="3036667"/>
            <a:ext cx="404034" cy="287514"/>
          </a:xfrm>
          <a:custGeom>
            <a:avLst/>
            <a:gdLst>
              <a:gd name="connsiteX0" fmla="*/ 16878 w 404034"/>
              <a:gd name="connsiteY0" fmla="*/ 9746 h 287514"/>
              <a:gd name="connsiteX1" fmla="*/ 385178 w 404034"/>
              <a:gd name="connsiteY1" fmla="*/ 268508 h 287514"/>
              <a:gd name="connsiteX2" fmla="*/ 323265 w 404034"/>
              <a:gd name="connsiteY2" fmla="*/ 246283 h 287514"/>
              <a:gd name="connsiteX3" fmla="*/ 88315 w 404034"/>
              <a:gd name="connsiteY3" fmla="*/ 73246 h 287514"/>
              <a:gd name="connsiteX4" fmla="*/ 16878 w 404034"/>
              <a:gd name="connsiteY4" fmla="*/ 9746 h 28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34" h="287514">
                <a:moveTo>
                  <a:pt x="16878" y="9746"/>
                </a:moveTo>
                <a:cubicBezTo>
                  <a:pt x="66355" y="42290"/>
                  <a:pt x="334114" y="229085"/>
                  <a:pt x="385178" y="268508"/>
                </a:cubicBezTo>
                <a:cubicBezTo>
                  <a:pt x="436242" y="307931"/>
                  <a:pt x="372742" y="278827"/>
                  <a:pt x="323265" y="246283"/>
                </a:cubicBezTo>
                <a:cubicBezTo>
                  <a:pt x="273788" y="213739"/>
                  <a:pt x="139115" y="113198"/>
                  <a:pt x="88315" y="73246"/>
                </a:cubicBezTo>
                <a:cubicBezTo>
                  <a:pt x="37515" y="33294"/>
                  <a:pt x="-32599" y="-22798"/>
                  <a:pt x="16878" y="9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DE0B9567-452E-483D-94FB-BAF48D3017D4}"/>
              </a:ext>
            </a:extLst>
          </p:cNvPr>
          <p:cNvSpPr/>
          <p:nvPr/>
        </p:nvSpPr>
        <p:spPr>
          <a:xfrm>
            <a:off x="4480512" y="3300965"/>
            <a:ext cx="307922" cy="247253"/>
          </a:xfrm>
          <a:custGeom>
            <a:avLst/>
            <a:gdLst>
              <a:gd name="connsiteX0" fmla="*/ 23226 w 307922"/>
              <a:gd name="connsiteY0" fmla="*/ 1035 h 247253"/>
              <a:gd name="connsiteX1" fmla="*/ 74026 w 307922"/>
              <a:gd name="connsiteY1" fmla="*/ 94698 h 247253"/>
              <a:gd name="connsiteX2" fmla="*/ 175626 w 307922"/>
              <a:gd name="connsiteY2" fmla="*/ 161373 h 247253"/>
              <a:gd name="connsiteX3" fmla="*/ 307388 w 307922"/>
              <a:gd name="connsiteY3" fmla="*/ 247098 h 247253"/>
              <a:gd name="connsiteX4" fmla="*/ 213726 w 307922"/>
              <a:gd name="connsiteY4" fmla="*/ 178835 h 247253"/>
              <a:gd name="connsiteX5" fmla="*/ 15288 w 307922"/>
              <a:gd name="connsiteY5" fmla="*/ 51835 h 247253"/>
              <a:gd name="connsiteX6" fmla="*/ 23226 w 307922"/>
              <a:gd name="connsiteY6" fmla="*/ 1035 h 24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922" h="247253">
                <a:moveTo>
                  <a:pt x="23226" y="1035"/>
                </a:moveTo>
                <a:cubicBezTo>
                  <a:pt x="33016" y="8179"/>
                  <a:pt x="48626" y="67975"/>
                  <a:pt x="74026" y="94698"/>
                </a:cubicBezTo>
                <a:cubicBezTo>
                  <a:pt x="99426" y="121421"/>
                  <a:pt x="136732" y="135973"/>
                  <a:pt x="175626" y="161373"/>
                </a:cubicBezTo>
                <a:lnTo>
                  <a:pt x="307388" y="247098"/>
                </a:lnTo>
                <a:cubicBezTo>
                  <a:pt x="313738" y="250008"/>
                  <a:pt x="262409" y="211379"/>
                  <a:pt x="213726" y="178835"/>
                </a:cubicBezTo>
                <a:cubicBezTo>
                  <a:pt x="165043" y="146291"/>
                  <a:pt x="49419" y="78558"/>
                  <a:pt x="15288" y="51835"/>
                </a:cubicBezTo>
                <a:cubicBezTo>
                  <a:pt x="-18843" y="25112"/>
                  <a:pt x="13436" y="-6109"/>
                  <a:pt x="23226" y="1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6CBE6BBC-C339-43E0-BA96-2D30493CE36E}"/>
              </a:ext>
            </a:extLst>
          </p:cNvPr>
          <p:cNvSpPr/>
          <p:nvPr/>
        </p:nvSpPr>
        <p:spPr>
          <a:xfrm>
            <a:off x="4495629" y="3303566"/>
            <a:ext cx="413495" cy="249515"/>
          </a:xfrm>
          <a:custGeom>
            <a:avLst/>
            <a:gdLst>
              <a:gd name="connsiteX0" fmla="*/ 171 w 413495"/>
              <a:gd name="connsiteY0" fmla="*/ 22 h 249515"/>
              <a:gd name="connsiteX1" fmla="*/ 85896 w 413495"/>
              <a:gd name="connsiteY1" fmla="*/ 20659 h 249515"/>
              <a:gd name="connsiteX2" fmla="*/ 143046 w 413495"/>
              <a:gd name="connsiteY2" fmla="*/ 3197 h 249515"/>
              <a:gd name="connsiteX3" fmla="*/ 177971 w 413495"/>
              <a:gd name="connsiteY3" fmla="*/ 61934 h 249515"/>
              <a:gd name="connsiteX4" fmla="*/ 258934 w 413495"/>
              <a:gd name="connsiteY4" fmla="*/ 85747 h 249515"/>
              <a:gd name="connsiteX5" fmla="*/ 308146 w 413495"/>
              <a:gd name="connsiteY5" fmla="*/ 149247 h 249515"/>
              <a:gd name="connsiteX6" fmla="*/ 412921 w 413495"/>
              <a:gd name="connsiteY6" fmla="*/ 249259 h 249515"/>
              <a:gd name="connsiteX7" fmla="*/ 257346 w 413495"/>
              <a:gd name="connsiteY7" fmla="*/ 117497 h 249515"/>
              <a:gd name="connsiteX8" fmla="*/ 109709 w 413495"/>
              <a:gd name="connsiteY8" fmla="*/ 25422 h 249515"/>
              <a:gd name="connsiteX9" fmla="*/ 171 w 413495"/>
              <a:gd name="connsiteY9" fmla="*/ 22 h 2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495" h="249515">
                <a:moveTo>
                  <a:pt x="171" y="22"/>
                </a:moveTo>
                <a:cubicBezTo>
                  <a:pt x="-3798" y="-772"/>
                  <a:pt x="62084" y="20130"/>
                  <a:pt x="85896" y="20659"/>
                </a:cubicBezTo>
                <a:cubicBezTo>
                  <a:pt x="109708" y="21188"/>
                  <a:pt x="127700" y="-3682"/>
                  <a:pt x="143046" y="3197"/>
                </a:cubicBezTo>
                <a:cubicBezTo>
                  <a:pt x="158392" y="10076"/>
                  <a:pt x="158656" y="48176"/>
                  <a:pt x="177971" y="61934"/>
                </a:cubicBezTo>
                <a:cubicBezTo>
                  <a:pt x="197286" y="75692"/>
                  <a:pt x="237238" y="71195"/>
                  <a:pt x="258934" y="85747"/>
                </a:cubicBezTo>
                <a:cubicBezTo>
                  <a:pt x="280630" y="100299"/>
                  <a:pt x="282482" y="121995"/>
                  <a:pt x="308146" y="149247"/>
                </a:cubicBezTo>
                <a:cubicBezTo>
                  <a:pt x="333810" y="176499"/>
                  <a:pt x="421388" y="254551"/>
                  <a:pt x="412921" y="249259"/>
                </a:cubicBezTo>
                <a:cubicBezTo>
                  <a:pt x="404454" y="243967"/>
                  <a:pt x="307881" y="154803"/>
                  <a:pt x="257346" y="117497"/>
                </a:cubicBezTo>
                <a:cubicBezTo>
                  <a:pt x="206811" y="80191"/>
                  <a:pt x="149397" y="43414"/>
                  <a:pt x="109709" y="25422"/>
                </a:cubicBezTo>
                <a:cubicBezTo>
                  <a:pt x="70021" y="7430"/>
                  <a:pt x="4140" y="816"/>
                  <a:pt x="17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563E36AB-9F06-4EBD-84D8-6DA718333060}"/>
              </a:ext>
            </a:extLst>
          </p:cNvPr>
          <p:cNvSpPr/>
          <p:nvPr/>
        </p:nvSpPr>
        <p:spPr>
          <a:xfrm>
            <a:off x="4328031" y="3460035"/>
            <a:ext cx="330318" cy="447887"/>
          </a:xfrm>
          <a:custGeom>
            <a:avLst/>
            <a:gdLst>
              <a:gd name="connsiteX0" fmla="*/ 329694 w 330318"/>
              <a:gd name="connsiteY0" fmla="*/ 2303 h 447887"/>
              <a:gd name="connsiteX1" fmla="*/ 28069 w 330318"/>
              <a:gd name="connsiteY1" fmla="*/ 421403 h 447887"/>
              <a:gd name="connsiteX2" fmla="*/ 20132 w 330318"/>
              <a:gd name="connsiteY2" fmla="*/ 392828 h 447887"/>
              <a:gd name="connsiteX3" fmla="*/ 89982 w 330318"/>
              <a:gd name="connsiteY3" fmla="*/ 295990 h 447887"/>
              <a:gd name="connsiteX4" fmla="*/ 107444 w 330318"/>
              <a:gd name="connsiteY4" fmla="*/ 254715 h 447887"/>
              <a:gd name="connsiteX5" fmla="*/ 329694 w 330318"/>
              <a:gd name="connsiteY5" fmla="*/ 2303 h 44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318" h="447887">
                <a:moveTo>
                  <a:pt x="329694" y="2303"/>
                </a:moveTo>
                <a:cubicBezTo>
                  <a:pt x="316465" y="30084"/>
                  <a:pt x="79663" y="356316"/>
                  <a:pt x="28069" y="421403"/>
                </a:cubicBezTo>
                <a:cubicBezTo>
                  <a:pt x="-23525" y="486491"/>
                  <a:pt x="9813" y="413730"/>
                  <a:pt x="20132" y="392828"/>
                </a:cubicBezTo>
                <a:cubicBezTo>
                  <a:pt x="30451" y="371926"/>
                  <a:pt x="75430" y="319009"/>
                  <a:pt x="89982" y="295990"/>
                </a:cubicBezTo>
                <a:cubicBezTo>
                  <a:pt x="104534" y="272971"/>
                  <a:pt x="72784" y="303134"/>
                  <a:pt x="107444" y="254715"/>
                </a:cubicBezTo>
                <a:cubicBezTo>
                  <a:pt x="142104" y="206296"/>
                  <a:pt x="342923" y="-25478"/>
                  <a:pt x="329694" y="2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80DC5E25-49EE-46F7-887A-7248E9B16905}"/>
              </a:ext>
            </a:extLst>
          </p:cNvPr>
          <p:cNvSpPr/>
          <p:nvPr/>
        </p:nvSpPr>
        <p:spPr>
          <a:xfrm>
            <a:off x="4465994" y="3499587"/>
            <a:ext cx="255990" cy="512892"/>
          </a:xfrm>
          <a:custGeom>
            <a:avLst/>
            <a:gdLst>
              <a:gd name="connsiteX0" fmla="*/ 253644 w 255990"/>
              <a:gd name="connsiteY0" fmla="*/ 10376 h 512892"/>
              <a:gd name="connsiteX1" fmla="*/ 20281 w 255990"/>
              <a:gd name="connsiteY1" fmla="*/ 477101 h 512892"/>
              <a:gd name="connsiteX2" fmla="*/ 25044 w 255990"/>
              <a:gd name="connsiteY2" fmla="*/ 446938 h 512892"/>
              <a:gd name="connsiteX3" fmla="*/ 134581 w 255990"/>
              <a:gd name="connsiteY3" fmla="*/ 175476 h 512892"/>
              <a:gd name="connsiteX4" fmla="*/ 253644 w 255990"/>
              <a:gd name="connsiteY4" fmla="*/ 10376 h 51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90" h="512892">
                <a:moveTo>
                  <a:pt x="253644" y="10376"/>
                </a:moveTo>
                <a:cubicBezTo>
                  <a:pt x="234594" y="60647"/>
                  <a:pt x="58381" y="404341"/>
                  <a:pt x="20281" y="477101"/>
                </a:cubicBezTo>
                <a:cubicBezTo>
                  <a:pt x="-17819" y="549861"/>
                  <a:pt x="5994" y="497209"/>
                  <a:pt x="25044" y="446938"/>
                </a:cubicBezTo>
                <a:cubicBezTo>
                  <a:pt x="44094" y="396667"/>
                  <a:pt x="98598" y="245855"/>
                  <a:pt x="134581" y="175476"/>
                </a:cubicBezTo>
                <a:cubicBezTo>
                  <a:pt x="170564" y="105097"/>
                  <a:pt x="272694" y="-39895"/>
                  <a:pt x="253644" y="10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779F8B92-4AD7-42D7-B32D-2440B4D78213}"/>
              </a:ext>
            </a:extLst>
          </p:cNvPr>
          <p:cNvSpPr/>
          <p:nvPr/>
        </p:nvSpPr>
        <p:spPr>
          <a:xfrm>
            <a:off x="4862400" y="3585480"/>
            <a:ext cx="21159" cy="217923"/>
          </a:xfrm>
          <a:custGeom>
            <a:avLst/>
            <a:gdLst>
              <a:gd name="connsiteX0" fmla="*/ 20750 w 21159"/>
              <a:gd name="connsiteY0" fmla="*/ 683 h 217923"/>
              <a:gd name="connsiteX1" fmla="*/ 12813 w 21159"/>
              <a:gd name="connsiteY1" fmla="*/ 211820 h 217923"/>
              <a:gd name="connsiteX2" fmla="*/ 113 w 21159"/>
              <a:gd name="connsiteY2" fmla="*/ 146733 h 217923"/>
              <a:gd name="connsiteX3" fmla="*/ 20750 w 21159"/>
              <a:gd name="connsiteY3" fmla="*/ 683 h 21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9" h="217923">
                <a:moveTo>
                  <a:pt x="20750" y="683"/>
                </a:moveTo>
                <a:cubicBezTo>
                  <a:pt x="22867" y="11531"/>
                  <a:pt x="16252" y="187478"/>
                  <a:pt x="12813" y="211820"/>
                </a:cubicBezTo>
                <a:cubicBezTo>
                  <a:pt x="9374" y="236162"/>
                  <a:pt x="-1210" y="182187"/>
                  <a:pt x="113" y="146733"/>
                </a:cubicBezTo>
                <a:cubicBezTo>
                  <a:pt x="1436" y="111279"/>
                  <a:pt x="18633" y="-10165"/>
                  <a:pt x="20750" y="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F0AE9DD5-23EB-4C7A-9C12-D36B230C1664}"/>
              </a:ext>
            </a:extLst>
          </p:cNvPr>
          <p:cNvSpPr/>
          <p:nvPr/>
        </p:nvSpPr>
        <p:spPr>
          <a:xfrm>
            <a:off x="4789797" y="3575802"/>
            <a:ext cx="36237" cy="363592"/>
          </a:xfrm>
          <a:custGeom>
            <a:avLst/>
            <a:gdLst>
              <a:gd name="connsiteX0" fmla="*/ 36203 w 36237"/>
              <a:gd name="connsiteY0" fmla="*/ 836 h 363592"/>
              <a:gd name="connsiteX1" fmla="*/ 7628 w 36237"/>
              <a:gd name="connsiteY1" fmla="*/ 351673 h 363592"/>
              <a:gd name="connsiteX2" fmla="*/ 1278 w 36237"/>
              <a:gd name="connsiteY2" fmla="*/ 256423 h 363592"/>
              <a:gd name="connsiteX3" fmla="*/ 36203 w 36237"/>
              <a:gd name="connsiteY3" fmla="*/ 836 h 36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37" h="363592">
                <a:moveTo>
                  <a:pt x="36203" y="836"/>
                </a:moveTo>
                <a:cubicBezTo>
                  <a:pt x="37261" y="16711"/>
                  <a:pt x="13449" y="309075"/>
                  <a:pt x="7628" y="351673"/>
                </a:cubicBezTo>
                <a:cubicBezTo>
                  <a:pt x="1807" y="394271"/>
                  <a:pt x="-2162" y="313308"/>
                  <a:pt x="1278" y="256423"/>
                </a:cubicBezTo>
                <a:cubicBezTo>
                  <a:pt x="4718" y="199538"/>
                  <a:pt x="35145" y="-15039"/>
                  <a:pt x="36203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92D3BE52-19D2-44FC-B44A-09714D83BA59}"/>
              </a:ext>
            </a:extLst>
          </p:cNvPr>
          <p:cNvSpPr/>
          <p:nvPr/>
        </p:nvSpPr>
        <p:spPr>
          <a:xfrm>
            <a:off x="4765433" y="3674616"/>
            <a:ext cx="213462" cy="337459"/>
          </a:xfrm>
          <a:custGeom>
            <a:avLst/>
            <a:gdLst>
              <a:gd name="connsiteX0" fmla="*/ 212967 w 213462"/>
              <a:gd name="connsiteY0" fmla="*/ 447 h 337459"/>
              <a:gd name="connsiteX1" fmla="*/ 144705 w 213462"/>
              <a:gd name="connsiteY1" fmla="*/ 148084 h 337459"/>
              <a:gd name="connsiteX2" fmla="*/ 242 w 213462"/>
              <a:gd name="connsiteY2" fmla="*/ 336997 h 337459"/>
              <a:gd name="connsiteX3" fmla="*/ 112955 w 213462"/>
              <a:gd name="connsiteY3" fmla="*/ 195709 h 337459"/>
              <a:gd name="connsiteX4" fmla="*/ 212967 w 213462"/>
              <a:gd name="connsiteY4" fmla="*/ 447 h 33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62" h="337459">
                <a:moveTo>
                  <a:pt x="212967" y="447"/>
                </a:moveTo>
                <a:cubicBezTo>
                  <a:pt x="218259" y="-7490"/>
                  <a:pt x="180159" y="91992"/>
                  <a:pt x="144705" y="148084"/>
                </a:cubicBezTo>
                <a:cubicBezTo>
                  <a:pt x="109251" y="204176"/>
                  <a:pt x="5534" y="329060"/>
                  <a:pt x="242" y="336997"/>
                </a:cubicBezTo>
                <a:cubicBezTo>
                  <a:pt x="-5050" y="344934"/>
                  <a:pt x="77501" y="248890"/>
                  <a:pt x="112955" y="195709"/>
                </a:cubicBezTo>
                <a:cubicBezTo>
                  <a:pt x="148409" y="142528"/>
                  <a:pt x="207675" y="8384"/>
                  <a:pt x="212967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B15581CD-735C-491D-BB23-45206467DD89}"/>
              </a:ext>
            </a:extLst>
          </p:cNvPr>
          <p:cNvSpPr/>
          <p:nvPr/>
        </p:nvSpPr>
        <p:spPr>
          <a:xfrm>
            <a:off x="4673553" y="3673523"/>
            <a:ext cx="295770" cy="410334"/>
          </a:xfrm>
          <a:custGeom>
            <a:avLst/>
            <a:gdLst>
              <a:gd name="connsiteX0" fmla="*/ 295322 w 295770"/>
              <a:gd name="connsiteY0" fmla="*/ 1540 h 410334"/>
              <a:gd name="connsiteX1" fmla="*/ 115935 w 295770"/>
              <a:gd name="connsiteY1" fmla="*/ 263477 h 410334"/>
              <a:gd name="connsiteX2" fmla="*/ 69897 w 295770"/>
              <a:gd name="connsiteY2" fmla="*/ 333327 h 410334"/>
              <a:gd name="connsiteX3" fmla="*/ 47 w 295770"/>
              <a:gd name="connsiteY3" fmla="*/ 409527 h 410334"/>
              <a:gd name="connsiteX4" fmla="*/ 81010 w 295770"/>
              <a:gd name="connsiteY4" fmla="*/ 282527 h 410334"/>
              <a:gd name="connsiteX5" fmla="*/ 165147 w 295770"/>
              <a:gd name="connsiteY5" fmla="*/ 160290 h 410334"/>
              <a:gd name="connsiteX6" fmla="*/ 295322 w 295770"/>
              <a:gd name="connsiteY6" fmla="*/ 1540 h 4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770" h="410334">
                <a:moveTo>
                  <a:pt x="295322" y="1540"/>
                </a:moveTo>
                <a:cubicBezTo>
                  <a:pt x="287120" y="18738"/>
                  <a:pt x="153506" y="208179"/>
                  <a:pt x="115935" y="263477"/>
                </a:cubicBezTo>
                <a:cubicBezTo>
                  <a:pt x="78364" y="318775"/>
                  <a:pt x="89212" y="308985"/>
                  <a:pt x="69897" y="333327"/>
                </a:cubicBezTo>
                <a:cubicBezTo>
                  <a:pt x="50582" y="357669"/>
                  <a:pt x="-1805" y="417994"/>
                  <a:pt x="47" y="409527"/>
                </a:cubicBezTo>
                <a:cubicBezTo>
                  <a:pt x="1899" y="401060"/>
                  <a:pt x="53493" y="324066"/>
                  <a:pt x="81010" y="282527"/>
                </a:cubicBezTo>
                <a:cubicBezTo>
                  <a:pt x="108527" y="240988"/>
                  <a:pt x="133397" y="204740"/>
                  <a:pt x="165147" y="160290"/>
                </a:cubicBezTo>
                <a:cubicBezTo>
                  <a:pt x="196897" y="115840"/>
                  <a:pt x="303524" y="-15658"/>
                  <a:pt x="295322" y="1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8E4DCB78-FB44-4F4C-AB83-B80FCBCCAB39}"/>
              </a:ext>
            </a:extLst>
          </p:cNvPr>
          <p:cNvSpPr/>
          <p:nvPr/>
        </p:nvSpPr>
        <p:spPr>
          <a:xfrm>
            <a:off x="4966944" y="3804165"/>
            <a:ext cx="27759" cy="227017"/>
          </a:xfrm>
          <a:custGeom>
            <a:avLst/>
            <a:gdLst>
              <a:gd name="connsiteX0" fmla="*/ 13044 w 27759"/>
              <a:gd name="connsiteY0" fmla="*/ 2660 h 227017"/>
              <a:gd name="connsiteX1" fmla="*/ 344 w 27759"/>
              <a:gd name="connsiteY1" fmla="*/ 224910 h 227017"/>
              <a:gd name="connsiteX2" fmla="*/ 27331 w 27759"/>
              <a:gd name="connsiteY2" fmla="*/ 109023 h 227017"/>
              <a:gd name="connsiteX3" fmla="*/ 13044 w 27759"/>
              <a:gd name="connsiteY3" fmla="*/ 2660 h 2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59" h="227017">
                <a:moveTo>
                  <a:pt x="13044" y="2660"/>
                </a:moveTo>
                <a:cubicBezTo>
                  <a:pt x="8546" y="21974"/>
                  <a:pt x="-2037" y="207183"/>
                  <a:pt x="344" y="224910"/>
                </a:cubicBezTo>
                <a:cubicBezTo>
                  <a:pt x="2725" y="242637"/>
                  <a:pt x="24421" y="143683"/>
                  <a:pt x="27331" y="109023"/>
                </a:cubicBezTo>
                <a:cubicBezTo>
                  <a:pt x="30241" y="74363"/>
                  <a:pt x="17542" y="-16654"/>
                  <a:pt x="13044" y="2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A514A70D-05DD-4E1D-8C5F-950CA4661F29}"/>
              </a:ext>
            </a:extLst>
          </p:cNvPr>
          <p:cNvSpPr/>
          <p:nvPr/>
        </p:nvSpPr>
        <p:spPr>
          <a:xfrm>
            <a:off x="3682146" y="2716919"/>
            <a:ext cx="212438" cy="170246"/>
          </a:xfrm>
          <a:custGeom>
            <a:avLst/>
            <a:gdLst>
              <a:gd name="connsiteX0" fmla="*/ 4029 w 212438"/>
              <a:gd name="connsiteY0" fmla="*/ 881 h 170246"/>
              <a:gd name="connsiteX1" fmla="*/ 191354 w 212438"/>
              <a:gd name="connsiteY1" fmla="*/ 112006 h 170246"/>
              <a:gd name="connsiteX2" fmla="*/ 194529 w 212438"/>
              <a:gd name="connsiteY2" fmla="*/ 169156 h 170246"/>
              <a:gd name="connsiteX3" fmla="*/ 70704 w 212438"/>
              <a:gd name="connsiteY3" fmla="*/ 64381 h 170246"/>
              <a:gd name="connsiteX4" fmla="*/ 4029 w 212438"/>
              <a:gd name="connsiteY4" fmla="*/ 881 h 17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38" h="170246">
                <a:moveTo>
                  <a:pt x="4029" y="881"/>
                </a:moveTo>
                <a:cubicBezTo>
                  <a:pt x="24137" y="8818"/>
                  <a:pt x="159604" y="83960"/>
                  <a:pt x="191354" y="112006"/>
                </a:cubicBezTo>
                <a:cubicBezTo>
                  <a:pt x="223104" y="140052"/>
                  <a:pt x="214637" y="177093"/>
                  <a:pt x="194529" y="169156"/>
                </a:cubicBezTo>
                <a:cubicBezTo>
                  <a:pt x="174421" y="161219"/>
                  <a:pt x="97162" y="88193"/>
                  <a:pt x="70704" y="64381"/>
                </a:cubicBezTo>
                <a:cubicBezTo>
                  <a:pt x="44246" y="40569"/>
                  <a:pt x="-16079" y="-7056"/>
                  <a:pt x="4029" y="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3F48F94E-333C-4C42-A123-96A20D0C4B57}"/>
              </a:ext>
            </a:extLst>
          </p:cNvPr>
          <p:cNvSpPr/>
          <p:nvPr/>
        </p:nvSpPr>
        <p:spPr>
          <a:xfrm>
            <a:off x="3874054" y="2826964"/>
            <a:ext cx="260883" cy="207484"/>
          </a:xfrm>
          <a:custGeom>
            <a:avLst/>
            <a:gdLst>
              <a:gd name="connsiteX0" fmla="*/ 5796 w 260883"/>
              <a:gd name="connsiteY0" fmla="*/ 1961 h 207484"/>
              <a:gd name="connsiteX1" fmla="*/ 259796 w 260883"/>
              <a:gd name="connsiteY1" fmla="*/ 205161 h 207484"/>
              <a:gd name="connsiteX2" fmla="*/ 94696 w 260883"/>
              <a:gd name="connsiteY2" fmla="*/ 106736 h 207484"/>
              <a:gd name="connsiteX3" fmla="*/ 5796 w 260883"/>
              <a:gd name="connsiteY3" fmla="*/ 1961 h 20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883" h="207484">
                <a:moveTo>
                  <a:pt x="5796" y="1961"/>
                </a:moveTo>
                <a:cubicBezTo>
                  <a:pt x="33313" y="18365"/>
                  <a:pt x="244979" y="187699"/>
                  <a:pt x="259796" y="205161"/>
                </a:cubicBezTo>
                <a:cubicBezTo>
                  <a:pt x="274613" y="222623"/>
                  <a:pt x="133854" y="136898"/>
                  <a:pt x="94696" y="106736"/>
                </a:cubicBezTo>
                <a:cubicBezTo>
                  <a:pt x="55538" y="76574"/>
                  <a:pt x="-21721" y="-14443"/>
                  <a:pt x="5796" y="1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C260B2E3-143C-40C9-98C3-D10DA995B3A4}"/>
              </a:ext>
            </a:extLst>
          </p:cNvPr>
          <p:cNvSpPr/>
          <p:nvPr/>
        </p:nvSpPr>
        <p:spPr>
          <a:xfrm>
            <a:off x="3353111" y="2465761"/>
            <a:ext cx="382989" cy="286909"/>
          </a:xfrm>
          <a:custGeom>
            <a:avLst/>
            <a:gdLst>
              <a:gd name="connsiteX0" fmla="*/ 2864 w 382989"/>
              <a:gd name="connsiteY0" fmla="*/ 1214 h 286909"/>
              <a:gd name="connsiteX1" fmla="*/ 377514 w 382989"/>
              <a:gd name="connsiteY1" fmla="*/ 280614 h 286909"/>
              <a:gd name="connsiteX2" fmla="*/ 212414 w 382989"/>
              <a:gd name="connsiteY2" fmla="*/ 182189 h 286909"/>
              <a:gd name="connsiteX3" fmla="*/ 2864 w 382989"/>
              <a:gd name="connsiteY3" fmla="*/ 1214 h 2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89" h="286909">
                <a:moveTo>
                  <a:pt x="2864" y="1214"/>
                </a:moveTo>
                <a:cubicBezTo>
                  <a:pt x="30381" y="17618"/>
                  <a:pt x="342589" y="250452"/>
                  <a:pt x="377514" y="280614"/>
                </a:cubicBezTo>
                <a:cubicBezTo>
                  <a:pt x="412439" y="310777"/>
                  <a:pt x="271152" y="225052"/>
                  <a:pt x="212414" y="182189"/>
                </a:cubicBezTo>
                <a:cubicBezTo>
                  <a:pt x="153676" y="139326"/>
                  <a:pt x="-24653" y="-15190"/>
                  <a:pt x="2864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877A24CB-9896-4A22-AFEE-E180CE50B220}"/>
              </a:ext>
            </a:extLst>
          </p:cNvPr>
          <p:cNvSpPr/>
          <p:nvPr/>
        </p:nvSpPr>
        <p:spPr>
          <a:xfrm>
            <a:off x="3105051" y="2266223"/>
            <a:ext cx="339997" cy="250374"/>
          </a:xfrm>
          <a:custGeom>
            <a:avLst/>
            <a:gdLst>
              <a:gd name="connsiteX0" fmla="*/ 99 w 339997"/>
              <a:gd name="connsiteY0" fmla="*/ 727 h 250374"/>
              <a:gd name="connsiteX1" fmla="*/ 184249 w 339997"/>
              <a:gd name="connsiteY1" fmla="*/ 188052 h 250374"/>
              <a:gd name="connsiteX2" fmla="*/ 339824 w 339997"/>
              <a:gd name="connsiteY2" fmla="*/ 248377 h 250374"/>
              <a:gd name="connsiteX3" fmla="*/ 209649 w 339997"/>
              <a:gd name="connsiteY3" fmla="*/ 127727 h 250374"/>
              <a:gd name="connsiteX4" fmla="*/ 99 w 339997"/>
              <a:gd name="connsiteY4" fmla="*/ 727 h 2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97" h="250374">
                <a:moveTo>
                  <a:pt x="99" y="727"/>
                </a:moveTo>
                <a:cubicBezTo>
                  <a:pt x="-4134" y="10781"/>
                  <a:pt x="127628" y="146777"/>
                  <a:pt x="184249" y="188052"/>
                </a:cubicBezTo>
                <a:cubicBezTo>
                  <a:pt x="240870" y="229327"/>
                  <a:pt x="335591" y="258431"/>
                  <a:pt x="339824" y="248377"/>
                </a:cubicBezTo>
                <a:cubicBezTo>
                  <a:pt x="344057" y="238323"/>
                  <a:pt x="269974" y="167944"/>
                  <a:pt x="209649" y="127727"/>
                </a:cubicBezTo>
                <a:cubicBezTo>
                  <a:pt x="149324" y="87510"/>
                  <a:pt x="4332" y="-9327"/>
                  <a:pt x="99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998F8383-E0D4-4708-9DD6-F77E866CFE23}"/>
              </a:ext>
            </a:extLst>
          </p:cNvPr>
          <p:cNvSpPr/>
          <p:nvPr/>
        </p:nvSpPr>
        <p:spPr>
          <a:xfrm>
            <a:off x="2714729" y="1966786"/>
            <a:ext cx="423103" cy="305775"/>
          </a:xfrm>
          <a:custGeom>
            <a:avLst/>
            <a:gdLst>
              <a:gd name="connsiteX0" fmla="*/ 3071 w 423103"/>
              <a:gd name="connsiteY0" fmla="*/ 8064 h 305775"/>
              <a:gd name="connsiteX1" fmla="*/ 50696 w 423103"/>
              <a:gd name="connsiteY1" fmla="*/ 33464 h 305775"/>
              <a:gd name="connsiteX2" fmla="*/ 415821 w 423103"/>
              <a:gd name="connsiteY2" fmla="*/ 300164 h 305775"/>
              <a:gd name="connsiteX3" fmla="*/ 282471 w 423103"/>
              <a:gd name="connsiteY3" fmla="*/ 211264 h 305775"/>
              <a:gd name="connsiteX4" fmla="*/ 136421 w 423103"/>
              <a:gd name="connsiteY4" fmla="*/ 166814 h 305775"/>
              <a:gd name="connsiteX5" fmla="*/ 50696 w 423103"/>
              <a:gd name="connsiteY5" fmla="*/ 71564 h 305775"/>
              <a:gd name="connsiteX6" fmla="*/ 3071 w 423103"/>
              <a:gd name="connsiteY6" fmla="*/ 8064 h 30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103" h="305775">
                <a:moveTo>
                  <a:pt x="3071" y="8064"/>
                </a:moveTo>
                <a:cubicBezTo>
                  <a:pt x="3071" y="1714"/>
                  <a:pt x="-18096" y="-15219"/>
                  <a:pt x="50696" y="33464"/>
                </a:cubicBezTo>
                <a:cubicBezTo>
                  <a:pt x="119488" y="82147"/>
                  <a:pt x="377192" y="270531"/>
                  <a:pt x="415821" y="300164"/>
                </a:cubicBezTo>
                <a:cubicBezTo>
                  <a:pt x="454450" y="329797"/>
                  <a:pt x="329038" y="233489"/>
                  <a:pt x="282471" y="211264"/>
                </a:cubicBezTo>
                <a:cubicBezTo>
                  <a:pt x="235904" y="189039"/>
                  <a:pt x="175050" y="190097"/>
                  <a:pt x="136421" y="166814"/>
                </a:cubicBezTo>
                <a:cubicBezTo>
                  <a:pt x="97792" y="143531"/>
                  <a:pt x="67100" y="95376"/>
                  <a:pt x="50696" y="71564"/>
                </a:cubicBezTo>
                <a:cubicBezTo>
                  <a:pt x="34292" y="47752"/>
                  <a:pt x="3071" y="14414"/>
                  <a:pt x="3071" y="8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EFD68220-CC8C-4098-8693-7956971AD9D8}"/>
              </a:ext>
            </a:extLst>
          </p:cNvPr>
          <p:cNvSpPr/>
          <p:nvPr/>
        </p:nvSpPr>
        <p:spPr>
          <a:xfrm>
            <a:off x="2466815" y="1769463"/>
            <a:ext cx="301818" cy="211556"/>
          </a:xfrm>
          <a:custGeom>
            <a:avLst/>
            <a:gdLst>
              <a:gd name="connsiteX0" fmla="*/ 289085 w 301818"/>
              <a:gd name="connsiteY0" fmla="*/ 208562 h 211556"/>
              <a:gd name="connsiteX1" fmla="*/ 225585 w 301818"/>
              <a:gd name="connsiteY1" fmla="*/ 116487 h 211556"/>
              <a:gd name="connsiteX2" fmla="*/ 160 w 301818"/>
              <a:gd name="connsiteY2" fmla="*/ 2187 h 211556"/>
              <a:gd name="connsiteX3" fmla="*/ 289085 w 301818"/>
              <a:gd name="connsiteY3" fmla="*/ 208562 h 21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18" h="211556">
                <a:moveTo>
                  <a:pt x="289085" y="208562"/>
                </a:moveTo>
                <a:cubicBezTo>
                  <a:pt x="326656" y="227612"/>
                  <a:pt x="273739" y="150883"/>
                  <a:pt x="225585" y="116487"/>
                </a:cubicBezTo>
                <a:cubicBezTo>
                  <a:pt x="177431" y="82091"/>
                  <a:pt x="-6190" y="-15805"/>
                  <a:pt x="160" y="2187"/>
                </a:cubicBezTo>
                <a:cubicBezTo>
                  <a:pt x="6510" y="20179"/>
                  <a:pt x="251514" y="189512"/>
                  <a:pt x="289085" y="208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3C2AB5A3-86BB-4330-845E-1526939687D7}"/>
              </a:ext>
            </a:extLst>
          </p:cNvPr>
          <p:cNvSpPr/>
          <p:nvPr/>
        </p:nvSpPr>
        <p:spPr>
          <a:xfrm>
            <a:off x="981272" y="693006"/>
            <a:ext cx="1500348" cy="1069904"/>
          </a:xfrm>
          <a:custGeom>
            <a:avLst/>
            <a:gdLst>
              <a:gd name="connsiteX0" fmla="*/ 102461 w 1500348"/>
              <a:gd name="connsiteY0" fmla="*/ 60527 h 1069904"/>
              <a:gd name="connsiteX1" fmla="*/ 165961 w 1500348"/>
              <a:gd name="connsiteY1" fmla="*/ 77461 h 1069904"/>
              <a:gd name="connsiteX2" fmla="*/ 1486761 w 1500348"/>
              <a:gd name="connsiteY2" fmla="*/ 1059594 h 1069904"/>
              <a:gd name="connsiteX3" fmla="*/ 805195 w 1500348"/>
              <a:gd name="connsiteY3" fmla="*/ 560061 h 1069904"/>
              <a:gd name="connsiteX4" fmla="*/ 43195 w 1500348"/>
              <a:gd name="connsiteY4" fmla="*/ 47827 h 1069904"/>
              <a:gd name="connsiteX5" fmla="*/ 102461 w 1500348"/>
              <a:gd name="connsiteY5" fmla="*/ 60527 h 106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348" h="1069904">
                <a:moveTo>
                  <a:pt x="102461" y="60527"/>
                </a:moveTo>
                <a:cubicBezTo>
                  <a:pt x="122922" y="65466"/>
                  <a:pt x="-64756" y="-89050"/>
                  <a:pt x="165961" y="77461"/>
                </a:cubicBezTo>
                <a:cubicBezTo>
                  <a:pt x="396678" y="243972"/>
                  <a:pt x="1380222" y="979161"/>
                  <a:pt x="1486761" y="1059594"/>
                </a:cubicBezTo>
                <a:cubicBezTo>
                  <a:pt x="1593300" y="1140027"/>
                  <a:pt x="1045789" y="728689"/>
                  <a:pt x="805195" y="560061"/>
                </a:cubicBezTo>
                <a:cubicBezTo>
                  <a:pt x="564601" y="391433"/>
                  <a:pt x="160317" y="131788"/>
                  <a:pt x="43195" y="47827"/>
                </a:cubicBezTo>
                <a:cubicBezTo>
                  <a:pt x="-73927" y="-36134"/>
                  <a:pt x="82000" y="55588"/>
                  <a:pt x="102461" y="60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26E90191-6FFD-417B-B5DB-58E8E605C824}"/>
              </a:ext>
            </a:extLst>
          </p:cNvPr>
          <p:cNvSpPr/>
          <p:nvPr/>
        </p:nvSpPr>
        <p:spPr>
          <a:xfrm>
            <a:off x="4490867" y="3971904"/>
            <a:ext cx="195433" cy="114321"/>
          </a:xfrm>
          <a:custGeom>
            <a:avLst/>
            <a:gdLst>
              <a:gd name="connsiteX0" fmla="*/ 195433 w 195433"/>
              <a:gd name="connsiteY0" fmla="*/ 114321 h 114321"/>
              <a:gd name="connsiteX1" fmla="*/ 171 w 195433"/>
              <a:gd name="connsiteY1" fmla="*/ 21 h 114321"/>
              <a:gd name="connsiteX2" fmla="*/ 195433 w 195433"/>
              <a:gd name="connsiteY2" fmla="*/ 114321 h 11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433" h="114321">
                <a:moveTo>
                  <a:pt x="195433" y="114321"/>
                </a:moveTo>
                <a:cubicBezTo>
                  <a:pt x="195433" y="114321"/>
                  <a:pt x="7050" y="1873"/>
                  <a:pt x="171" y="21"/>
                </a:cubicBezTo>
                <a:cubicBezTo>
                  <a:pt x="-6708" y="-1831"/>
                  <a:pt x="195433" y="114321"/>
                  <a:pt x="195433" y="114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DF87E2E8-8764-46BB-A7A4-EB6A1021BB38}"/>
              </a:ext>
            </a:extLst>
          </p:cNvPr>
          <p:cNvSpPr/>
          <p:nvPr/>
        </p:nvSpPr>
        <p:spPr>
          <a:xfrm>
            <a:off x="4424124" y="4020440"/>
            <a:ext cx="235267" cy="99165"/>
          </a:xfrm>
          <a:custGeom>
            <a:avLst/>
            <a:gdLst>
              <a:gd name="connsiteX0" fmla="*/ 235189 w 235267"/>
              <a:gd name="connsiteY0" fmla="*/ 99123 h 99165"/>
              <a:gd name="connsiteX1" fmla="*/ 70089 w 235267"/>
              <a:gd name="connsiteY1" fmla="*/ 2285 h 99165"/>
              <a:gd name="connsiteX2" fmla="*/ 239 w 235267"/>
              <a:gd name="connsiteY2" fmla="*/ 29273 h 99165"/>
              <a:gd name="connsiteX3" fmla="*/ 90726 w 235267"/>
              <a:gd name="connsiteY3" fmla="*/ 14985 h 99165"/>
              <a:gd name="connsiteX4" fmla="*/ 235189 w 235267"/>
              <a:gd name="connsiteY4" fmla="*/ 99123 h 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67" h="99165">
                <a:moveTo>
                  <a:pt x="235189" y="99123"/>
                </a:moveTo>
                <a:cubicBezTo>
                  <a:pt x="231749" y="97006"/>
                  <a:pt x="109247" y="13927"/>
                  <a:pt x="70089" y="2285"/>
                </a:cubicBezTo>
                <a:cubicBezTo>
                  <a:pt x="30931" y="-9357"/>
                  <a:pt x="-3201" y="27156"/>
                  <a:pt x="239" y="29273"/>
                </a:cubicBezTo>
                <a:cubicBezTo>
                  <a:pt x="3678" y="31390"/>
                  <a:pt x="53420" y="6254"/>
                  <a:pt x="90726" y="14985"/>
                </a:cubicBezTo>
                <a:cubicBezTo>
                  <a:pt x="128032" y="23716"/>
                  <a:pt x="238629" y="101240"/>
                  <a:pt x="235189" y="99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D9C6C259-AC2B-44F3-BDD3-391A835F6967}"/>
              </a:ext>
            </a:extLst>
          </p:cNvPr>
          <p:cNvSpPr/>
          <p:nvPr/>
        </p:nvSpPr>
        <p:spPr>
          <a:xfrm>
            <a:off x="4343686" y="3872185"/>
            <a:ext cx="325700" cy="213401"/>
          </a:xfrm>
          <a:custGeom>
            <a:avLst/>
            <a:gdLst>
              <a:gd name="connsiteX0" fmla="*/ 325152 w 325700"/>
              <a:gd name="connsiteY0" fmla="*/ 212453 h 213401"/>
              <a:gd name="connsiteX1" fmla="*/ 77502 w 325700"/>
              <a:gd name="connsiteY1" fmla="*/ 58465 h 213401"/>
              <a:gd name="connsiteX2" fmla="*/ 12414 w 325700"/>
              <a:gd name="connsiteY2" fmla="*/ 1315 h 213401"/>
              <a:gd name="connsiteX3" fmla="*/ 12414 w 325700"/>
              <a:gd name="connsiteY3" fmla="*/ 26715 h 213401"/>
              <a:gd name="connsiteX4" fmla="*/ 141002 w 325700"/>
              <a:gd name="connsiteY4" fmla="*/ 118790 h 213401"/>
              <a:gd name="connsiteX5" fmla="*/ 325152 w 325700"/>
              <a:gd name="connsiteY5" fmla="*/ 212453 h 21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700" h="213401">
                <a:moveTo>
                  <a:pt x="325152" y="212453"/>
                </a:moveTo>
                <a:cubicBezTo>
                  <a:pt x="314569" y="202399"/>
                  <a:pt x="129625" y="93655"/>
                  <a:pt x="77502" y="58465"/>
                </a:cubicBezTo>
                <a:cubicBezTo>
                  <a:pt x="25379" y="23275"/>
                  <a:pt x="23262" y="6607"/>
                  <a:pt x="12414" y="1315"/>
                </a:cubicBezTo>
                <a:cubicBezTo>
                  <a:pt x="1566" y="-3977"/>
                  <a:pt x="-9017" y="7136"/>
                  <a:pt x="12414" y="26715"/>
                </a:cubicBezTo>
                <a:cubicBezTo>
                  <a:pt x="33845" y="46294"/>
                  <a:pt x="91789" y="87569"/>
                  <a:pt x="141002" y="118790"/>
                </a:cubicBezTo>
                <a:cubicBezTo>
                  <a:pt x="190214" y="150011"/>
                  <a:pt x="335735" y="222507"/>
                  <a:pt x="325152" y="212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5AFFB29D-FBE3-47F0-81BE-A9ACEFB12464}"/>
              </a:ext>
            </a:extLst>
          </p:cNvPr>
          <p:cNvSpPr/>
          <p:nvPr/>
        </p:nvSpPr>
        <p:spPr>
          <a:xfrm>
            <a:off x="4314145" y="3915058"/>
            <a:ext cx="342407" cy="230323"/>
          </a:xfrm>
          <a:custGeom>
            <a:avLst/>
            <a:gdLst>
              <a:gd name="connsiteX0" fmla="*/ 341993 w 342407"/>
              <a:gd name="connsiteY0" fmla="*/ 229905 h 230323"/>
              <a:gd name="connsiteX1" fmla="*/ 257855 w 342407"/>
              <a:gd name="connsiteY1" fmla="*/ 153705 h 230323"/>
              <a:gd name="connsiteX2" fmla="*/ 83230 w 342407"/>
              <a:gd name="connsiteY2" fmla="*/ 45755 h 230323"/>
              <a:gd name="connsiteX3" fmla="*/ 5443 w 342407"/>
              <a:gd name="connsiteY3" fmla="*/ 2892 h 230323"/>
              <a:gd name="connsiteX4" fmla="*/ 226105 w 342407"/>
              <a:gd name="connsiteY4" fmla="*/ 120367 h 230323"/>
              <a:gd name="connsiteX5" fmla="*/ 341993 w 342407"/>
              <a:gd name="connsiteY5" fmla="*/ 229905 h 23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407" h="230323">
                <a:moveTo>
                  <a:pt x="341993" y="229905"/>
                </a:moveTo>
                <a:cubicBezTo>
                  <a:pt x="347285" y="235461"/>
                  <a:pt x="300982" y="184397"/>
                  <a:pt x="257855" y="153705"/>
                </a:cubicBezTo>
                <a:cubicBezTo>
                  <a:pt x="214728" y="123013"/>
                  <a:pt x="125299" y="70890"/>
                  <a:pt x="83230" y="45755"/>
                </a:cubicBezTo>
                <a:cubicBezTo>
                  <a:pt x="41161" y="20619"/>
                  <a:pt x="-18370" y="-9543"/>
                  <a:pt x="5443" y="2892"/>
                </a:cubicBezTo>
                <a:cubicBezTo>
                  <a:pt x="29256" y="15327"/>
                  <a:pt x="171601" y="86500"/>
                  <a:pt x="226105" y="120367"/>
                </a:cubicBezTo>
                <a:cubicBezTo>
                  <a:pt x="280609" y="154234"/>
                  <a:pt x="336701" y="224349"/>
                  <a:pt x="341993" y="229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4A7EA76A-2C5C-428C-8AAE-609C96AB9DC4}"/>
              </a:ext>
            </a:extLst>
          </p:cNvPr>
          <p:cNvSpPr/>
          <p:nvPr/>
        </p:nvSpPr>
        <p:spPr>
          <a:xfrm>
            <a:off x="4270190" y="4018870"/>
            <a:ext cx="209625" cy="388672"/>
          </a:xfrm>
          <a:custGeom>
            <a:avLst/>
            <a:gdLst>
              <a:gd name="connsiteX0" fmla="*/ 208148 w 209625"/>
              <a:gd name="connsiteY0" fmla="*/ 7030 h 388672"/>
              <a:gd name="connsiteX1" fmla="*/ 4948 w 209625"/>
              <a:gd name="connsiteY1" fmla="*/ 381680 h 388672"/>
              <a:gd name="connsiteX2" fmla="*/ 65273 w 209625"/>
              <a:gd name="connsiteY2" fmla="*/ 243568 h 388672"/>
              <a:gd name="connsiteX3" fmla="*/ 95435 w 209625"/>
              <a:gd name="connsiteY3" fmla="*/ 146730 h 388672"/>
              <a:gd name="connsiteX4" fmla="*/ 208148 w 209625"/>
              <a:gd name="connsiteY4" fmla="*/ 7030 h 38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625" h="388672">
                <a:moveTo>
                  <a:pt x="208148" y="7030"/>
                </a:moveTo>
                <a:cubicBezTo>
                  <a:pt x="193067" y="46188"/>
                  <a:pt x="28760" y="342257"/>
                  <a:pt x="4948" y="381680"/>
                </a:cubicBezTo>
                <a:cubicBezTo>
                  <a:pt x="-18864" y="421103"/>
                  <a:pt x="50192" y="282726"/>
                  <a:pt x="65273" y="243568"/>
                </a:cubicBezTo>
                <a:cubicBezTo>
                  <a:pt x="80354" y="204410"/>
                  <a:pt x="72416" y="190386"/>
                  <a:pt x="95435" y="146730"/>
                </a:cubicBezTo>
                <a:cubicBezTo>
                  <a:pt x="118454" y="103074"/>
                  <a:pt x="223229" y="-32128"/>
                  <a:pt x="208148" y="7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36ED2220-558D-4B2B-AC2F-D1C9045A5570}"/>
              </a:ext>
            </a:extLst>
          </p:cNvPr>
          <p:cNvSpPr/>
          <p:nvPr/>
        </p:nvSpPr>
        <p:spPr>
          <a:xfrm>
            <a:off x="3807422" y="3580792"/>
            <a:ext cx="538204" cy="287721"/>
          </a:xfrm>
          <a:custGeom>
            <a:avLst/>
            <a:gdLst>
              <a:gd name="connsiteX0" fmla="*/ 535978 w 538204"/>
              <a:gd name="connsiteY0" fmla="*/ 286358 h 287721"/>
              <a:gd name="connsiteX1" fmla="*/ 394161 w 538204"/>
              <a:gd name="connsiteY1" fmla="*/ 208041 h 287721"/>
              <a:gd name="connsiteX2" fmla="*/ 218478 w 538204"/>
              <a:gd name="connsiteY2" fmla="*/ 95858 h 287721"/>
              <a:gd name="connsiteX3" fmla="*/ 461 w 538204"/>
              <a:gd name="connsiteY3" fmla="*/ 608 h 287721"/>
              <a:gd name="connsiteX4" fmla="*/ 279861 w 538204"/>
              <a:gd name="connsiteY4" fmla="*/ 142425 h 287721"/>
              <a:gd name="connsiteX5" fmla="*/ 535978 w 538204"/>
              <a:gd name="connsiteY5" fmla="*/ 286358 h 28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204" h="287721">
                <a:moveTo>
                  <a:pt x="535978" y="286358"/>
                </a:moveTo>
                <a:cubicBezTo>
                  <a:pt x="555028" y="297294"/>
                  <a:pt x="447078" y="239791"/>
                  <a:pt x="394161" y="208041"/>
                </a:cubicBezTo>
                <a:cubicBezTo>
                  <a:pt x="341244" y="176291"/>
                  <a:pt x="284095" y="130430"/>
                  <a:pt x="218478" y="95858"/>
                </a:cubicBezTo>
                <a:cubicBezTo>
                  <a:pt x="152861" y="61286"/>
                  <a:pt x="-9769" y="-7153"/>
                  <a:pt x="461" y="608"/>
                </a:cubicBezTo>
                <a:cubicBezTo>
                  <a:pt x="10691" y="8369"/>
                  <a:pt x="192725" y="92683"/>
                  <a:pt x="279861" y="142425"/>
                </a:cubicBezTo>
                <a:lnTo>
                  <a:pt x="535978" y="2863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20A76490-8EB3-4C4B-B1E9-3BCB064DA7BE}"/>
              </a:ext>
            </a:extLst>
          </p:cNvPr>
          <p:cNvSpPr/>
          <p:nvPr/>
        </p:nvSpPr>
        <p:spPr>
          <a:xfrm>
            <a:off x="3765518" y="3565206"/>
            <a:ext cx="559341" cy="376288"/>
          </a:xfrm>
          <a:custGeom>
            <a:avLst/>
            <a:gdLst>
              <a:gd name="connsiteX0" fmla="*/ 558832 w 559341"/>
              <a:gd name="connsiteY0" fmla="*/ 376027 h 376288"/>
              <a:gd name="connsiteX1" fmla="*/ 364099 w 559341"/>
              <a:gd name="connsiteY1" fmla="*/ 242677 h 376288"/>
              <a:gd name="connsiteX2" fmla="*/ 137615 w 559341"/>
              <a:gd name="connsiteY2" fmla="*/ 130494 h 376288"/>
              <a:gd name="connsiteX3" fmla="*/ 46599 w 559341"/>
              <a:gd name="connsiteY3" fmla="*/ 43711 h 376288"/>
              <a:gd name="connsiteX4" fmla="*/ 25432 w 559341"/>
              <a:gd name="connsiteY4" fmla="*/ 14077 h 376288"/>
              <a:gd name="connsiteX5" fmla="*/ 406432 w 559341"/>
              <a:gd name="connsiteY5" fmla="*/ 270194 h 376288"/>
              <a:gd name="connsiteX6" fmla="*/ 558832 w 559341"/>
              <a:gd name="connsiteY6" fmla="*/ 376027 h 3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41" h="376288">
                <a:moveTo>
                  <a:pt x="558832" y="376027"/>
                </a:moveTo>
                <a:cubicBezTo>
                  <a:pt x="551777" y="371441"/>
                  <a:pt x="434302" y="283599"/>
                  <a:pt x="364099" y="242677"/>
                </a:cubicBezTo>
                <a:cubicBezTo>
                  <a:pt x="293896" y="201755"/>
                  <a:pt x="190532" y="163655"/>
                  <a:pt x="137615" y="130494"/>
                </a:cubicBezTo>
                <a:cubicBezTo>
                  <a:pt x="84698" y="97333"/>
                  <a:pt x="65296" y="63114"/>
                  <a:pt x="46599" y="43711"/>
                </a:cubicBezTo>
                <a:cubicBezTo>
                  <a:pt x="27902" y="24308"/>
                  <a:pt x="-34540" y="-23670"/>
                  <a:pt x="25432" y="14077"/>
                </a:cubicBezTo>
                <a:cubicBezTo>
                  <a:pt x="85404" y="51824"/>
                  <a:pt x="314004" y="216219"/>
                  <a:pt x="406432" y="270194"/>
                </a:cubicBezTo>
                <a:cubicBezTo>
                  <a:pt x="498860" y="324169"/>
                  <a:pt x="565887" y="380613"/>
                  <a:pt x="558832" y="37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EA8D51CC-4C53-4866-9E91-373BEAC0C69C}"/>
              </a:ext>
            </a:extLst>
          </p:cNvPr>
          <p:cNvSpPr/>
          <p:nvPr/>
        </p:nvSpPr>
        <p:spPr>
          <a:xfrm>
            <a:off x="962163" y="1716290"/>
            <a:ext cx="3038981" cy="1991920"/>
          </a:xfrm>
          <a:custGeom>
            <a:avLst/>
            <a:gdLst>
              <a:gd name="connsiteX0" fmla="*/ 201157 w 3038981"/>
              <a:gd name="connsiteY0" fmla="*/ 102350 h 1991920"/>
              <a:gd name="connsiteX1" fmla="*/ 2924037 w 3038981"/>
              <a:gd name="connsiteY1" fmla="*/ 1915910 h 1991920"/>
              <a:gd name="connsiteX2" fmla="*/ 2324597 w 3038981"/>
              <a:gd name="connsiteY2" fmla="*/ 1524750 h 1991920"/>
              <a:gd name="connsiteX3" fmla="*/ 434837 w 3038981"/>
              <a:gd name="connsiteY3" fmla="*/ 366510 h 1991920"/>
              <a:gd name="connsiteX4" fmla="*/ 201157 w 3038981"/>
              <a:gd name="connsiteY4" fmla="*/ 102350 h 199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81" h="1991920">
                <a:moveTo>
                  <a:pt x="201157" y="102350"/>
                </a:moveTo>
                <a:cubicBezTo>
                  <a:pt x="616024" y="360583"/>
                  <a:pt x="2570130" y="1678843"/>
                  <a:pt x="2924037" y="1915910"/>
                </a:cubicBezTo>
                <a:cubicBezTo>
                  <a:pt x="3277944" y="2152977"/>
                  <a:pt x="2739464" y="1782983"/>
                  <a:pt x="2324597" y="1524750"/>
                </a:cubicBezTo>
                <a:cubicBezTo>
                  <a:pt x="1909730" y="1266517"/>
                  <a:pt x="781970" y="605270"/>
                  <a:pt x="434837" y="366510"/>
                </a:cubicBezTo>
                <a:cubicBezTo>
                  <a:pt x="87704" y="127750"/>
                  <a:pt x="-213710" y="-155883"/>
                  <a:pt x="201157" y="102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D4F624E5-788E-442C-8376-75E9F51475CE}"/>
              </a:ext>
            </a:extLst>
          </p:cNvPr>
          <p:cNvSpPr/>
          <p:nvPr/>
        </p:nvSpPr>
        <p:spPr>
          <a:xfrm>
            <a:off x="4076279" y="3724903"/>
            <a:ext cx="366490" cy="817160"/>
          </a:xfrm>
          <a:custGeom>
            <a:avLst/>
            <a:gdLst>
              <a:gd name="connsiteX0" fmla="*/ 421 w 366490"/>
              <a:gd name="connsiteY0" fmla="*/ 430 h 817160"/>
              <a:gd name="connsiteX1" fmla="*/ 180338 w 366490"/>
              <a:gd name="connsiteY1" fmla="*/ 159180 h 817160"/>
              <a:gd name="connsiteX2" fmla="*/ 121071 w 366490"/>
              <a:gd name="connsiteY2" fmla="*/ 254430 h 817160"/>
              <a:gd name="connsiteX3" fmla="*/ 190921 w 366490"/>
              <a:gd name="connsiteY3" fmla="*/ 341214 h 817160"/>
              <a:gd name="connsiteX4" fmla="*/ 358138 w 366490"/>
              <a:gd name="connsiteY4" fmla="*/ 652364 h 817160"/>
              <a:gd name="connsiteX5" fmla="*/ 336971 w 366490"/>
              <a:gd name="connsiteY5" fmla="*/ 815347 h 817160"/>
              <a:gd name="connsiteX6" fmla="*/ 298871 w 366490"/>
              <a:gd name="connsiteY6" fmla="*/ 552880 h 817160"/>
              <a:gd name="connsiteX7" fmla="*/ 99904 w 366490"/>
              <a:gd name="connsiteY7" fmla="*/ 203630 h 817160"/>
              <a:gd name="connsiteX8" fmla="*/ 129538 w 366490"/>
              <a:gd name="connsiteY8" fmla="*/ 114730 h 817160"/>
              <a:gd name="connsiteX9" fmla="*/ 421 w 366490"/>
              <a:gd name="connsiteY9" fmla="*/ 430 h 81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490" h="817160">
                <a:moveTo>
                  <a:pt x="421" y="430"/>
                </a:moveTo>
                <a:cubicBezTo>
                  <a:pt x="8888" y="7838"/>
                  <a:pt x="160230" y="116847"/>
                  <a:pt x="180338" y="159180"/>
                </a:cubicBezTo>
                <a:cubicBezTo>
                  <a:pt x="200446" y="201513"/>
                  <a:pt x="119307" y="224091"/>
                  <a:pt x="121071" y="254430"/>
                </a:cubicBezTo>
                <a:cubicBezTo>
                  <a:pt x="122835" y="284769"/>
                  <a:pt x="151410" y="274892"/>
                  <a:pt x="190921" y="341214"/>
                </a:cubicBezTo>
                <a:cubicBezTo>
                  <a:pt x="230432" y="407536"/>
                  <a:pt x="333796" y="573342"/>
                  <a:pt x="358138" y="652364"/>
                </a:cubicBezTo>
                <a:cubicBezTo>
                  <a:pt x="382480" y="731386"/>
                  <a:pt x="346849" y="831928"/>
                  <a:pt x="336971" y="815347"/>
                </a:cubicBezTo>
                <a:cubicBezTo>
                  <a:pt x="327093" y="798766"/>
                  <a:pt x="338382" y="654833"/>
                  <a:pt x="298871" y="552880"/>
                </a:cubicBezTo>
                <a:cubicBezTo>
                  <a:pt x="259360" y="450927"/>
                  <a:pt x="128126" y="276655"/>
                  <a:pt x="99904" y="203630"/>
                </a:cubicBezTo>
                <a:cubicBezTo>
                  <a:pt x="71682" y="130605"/>
                  <a:pt x="145413" y="146127"/>
                  <a:pt x="129538" y="114730"/>
                </a:cubicBezTo>
                <a:cubicBezTo>
                  <a:pt x="113663" y="83333"/>
                  <a:pt x="-8046" y="-6978"/>
                  <a:pt x="421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AE8BD4AD-8123-4703-8D4C-C32951108028}"/>
              </a:ext>
            </a:extLst>
          </p:cNvPr>
          <p:cNvSpPr/>
          <p:nvPr/>
        </p:nvSpPr>
        <p:spPr>
          <a:xfrm>
            <a:off x="4023367" y="3735565"/>
            <a:ext cx="445097" cy="816084"/>
          </a:xfrm>
          <a:custGeom>
            <a:avLst/>
            <a:gdLst>
              <a:gd name="connsiteX0" fmla="*/ 21583 w 445097"/>
              <a:gd name="connsiteY0" fmla="*/ 8818 h 816084"/>
              <a:gd name="connsiteX1" fmla="*/ 72383 w 445097"/>
              <a:gd name="connsiteY1" fmla="*/ 222602 h 816084"/>
              <a:gd name="connsiteX2" fmla="*/ 165516 w 445097"/>
              <a:gd name="connsiteY2" fmla="*/ 396168 h 816084"/>
              <a:gd name="connsiteX3" fmla="*/ 345433 w 445097"/>
              <a:gd name="connsiteY3" fmla="*/ 652285 h 816084"/>
              <a:gd name="connsiteX4" fmla="*/ 436450 w 445097"/>
              <a:gd name="connsiteY4" fmla="*/ 804685 h 816084"/>
              <a:gd name="connsiteX5" fmla="*/ 133766 w 445097"/>
              <a:gd name="connsiteY5" fmla="*/ 343252 h 816084"/>
              <a:gd name="connsiteX6" fmla="*/ 17350 w 445097"/>
              <a:gd name="connsiteY6" fmla="*/ 207785 h 816084"/>
              <a:gd name="connsiteX7" fmla="*/ 416 w 445097"/>
              <a:gd name="connsiteY7" fmla="*/ 55385 h 816084"/>
              <a:gd name="connsiteX8" fmla="*/ 21583 w 445097"/>
              <a:gd name="connsiteY8" fmla="*/ 8818 h 81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97" h="816084">
                <a:moveTo>
                  <a:pt x="21583" y="8818"/>
                </a:moveTo>
                <a:cubicBezTo>
                  <a:pt x="33578" y="36688"/>
                  <a:pt x="48394" y="158044"/>
                  <a:pt x="72383" y="222602"/>
                </a:cubicBezTo>
                <a:cubicBezTo>
                  <a:pt x="96372" y="287160"/>
                  <a:pt x="120008" y="324554"/>
                  <a:pt x="165516" y="396168"/>
                </a:cubicBezTo>
                <a:cubicBezTo>
                  <a:pt x="211024" y="467782"/>
                  <a:pt x="300277" y="584199"/>
                  <a:pt x="345433" y="652285"/>
                </a:cubicBezTo>
                <a:cubicBezTo>
                  <a:pt x="390589" y="720371"/>
                  <a:pt x="471728" y="856190"/>
                  <a:pt x="436450" y="804685"/>
                </a:cubicBezTo>
                <a:cubicBezTo>
                  <a:pt x="401172" y="753180"/>
                  <a:pt x="203616" y="442735"/>
                  <a:pt x="133766" y="343252"/>
                </a:cubicBezTo>
                <a:cubicBezTo>
                  <a:pt x="63916" y="243769"/>
                  <a:pt x="39575" y="255763"/>
                  <a:pt x="17350" y="207785"/>
                </a:cubicBezTo>
                <a:cubicBezTo>
                  <a:pt x="-4875" y="159807"/>
                  <a:pt x="3238" y="85371"/>
                  <a:pt x="416" y="55385"/>
                </a:cubicBezTo>
                <a:cubicBezTo>
                  <a:pt x="-2406" y="25399"/>
                  <a:pt x="9588" y="-19052"/>
                  <a:pt x="21583" y="8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15704558-CAC0-4971-B7B1-B980594C6F95}"/>
              </a:ext>
            </a:extLst>
          </p:cNvPr>
          <p:cNvSpPr/>
          <p:nvPr/>
        </p:nvSpPr>
        <p:spPr>
          <a:xfrm>
            <a:off x="3992028" y="3919776"/>
            <a:ext cx="345024" cy="367781"/>
          </a:xfrm>
          <a:custGeom>
            <a:avLst/>
            <a:gdLst>
              <a:gd name="connsiteX0" fmla="*/ 345022 w 345024"/>
              <a:gd name="connsiteY0" fmla="*/ 291 h 367781"/>
              <a:gd name="connsiteX1" fmla="*/ 124889 w 345024"/>
              <a:gd name="connsiteY1" fmla="*/ 231007 h 367781"/>
              <a:gd name="connsiteX2" fmla="*/ 5 w 345024"/>
              <a:gd name="connsiteY2" fmla="*/ 366474 h 367781"/>
              <a:gd name="connsiteX3" fmla="*/ 129122 w 345024"/>
              <a:gd name="connsiteY3" fmla="*/ 281807 h 367781"/>
              <a:gd name="connsiteX4" fmla="*/ 345022 w 345024"/>
              <a:gd name="connsiteY4" fmla="*/ 291 h 36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024" h="367781">
                <a:moveTo>
                  <a:pt x="345022" y="291"/>
                </a:moveTo>
                <a:cubicBezTo>
                  <a:pt x="344316" y="-8176"/>
                  <a:pt x="182392" y="169977"/>
                  <a:pt x="124889" y="231007"/>
                </a:cubicBezTo>
                <a:cubicBezTo>
                  <a:pt x="67386" y="292037"/>
                  <a:pt x="-701" y="358007"/>
                  <a:pt x="5" y="366474"/>
                </a:cubicBezTo>
                <a:cubicBezTo>
                  <a:pt x="711" y="374941"/>
                  <a:pt x="70208" y="341779"/>
                  <a:pt x="129122" y="281807"/>
                </a:cubicBezTo>
                <a:cubicBezTo>
                  <a:pt x="188036" y="221835"/>
                  <a:pt x="345728" y="8758"/>
                  <a:pt x="345022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FF3CAB59-5D6A-4301-BCDB-8B558A687F01}"/>
              </a:ext>
            </a:extLst>
          </p:cNvPr>
          <p:cNvSpPr/>
          <p:nvPr/>
        </p:nvSpPr>
        <p:spPr>
          <a:xfrm>
            <a:off x="4629317" y="4092737"/>
            <a:ext cx="141704" cy="543016"/>
          </a:xfrm>
          <a:custGeom>
            <a:avLst/>
            <a:gdLst>
              <a:gd name="connsiteX0" fmla="*/ 8300 w 141704"/>
              <a:gd name="connsiteY0" fmla="*/ 896 h 543016"/>
              <a:gd name="connsiteX1" fmla="*/ 1950 w 141704"/>
              <a:gd name="connsiteY1" fmla="*/ 87680 h 543016"/>
              <a:gd name="connsiteX2" fmla="*/ 48516 w 141704"/>
              <a:gd name="connsiteY2" fmla="*/ 252780 h 543016"/>
              <a:gd name="connsiteX3" fmla="*/ 141650 w 141704"/>
              <a:gd name="connsiteY3" fmla="*/ 534296 h 543016"/>
              <a:gd name="connsiteX4" fmla="*/ 61216 w 141704"/>
              <a:gd name="connsiteY4" fmla="*/ 441163 h 543016"/>
              <a:gd name="connsiteX5" fmla="*/ 4066 w 141704"/>
              <a:gd name="connsiteY5" fmla="*/ 138480 h 543016"/>
              <a:gd name="connsiteX6" fmla="*/ 8300 w 141704"/>
              <a:gd name="connsiteY6" fmla="*/ 896 h 5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04" h="543016">
                <a:moveTo>
                  <a:pt x="8300" y="896"/>
                </a:moveTo>
                <a:cubicBezTo>
                  <a:pt x="7947" y="-7571"/>
                  <a:pt x="-4753" y="45699"/>
                  <a:pt x="1950" y="87680"/>
                </a:cubicBezTo>
                <a:cubicBezTo>
                  <a:pt x="8653" y="129661"/>
                  <a:pt x="25233" y="178344"/>
                  <a:pt x="48516" y="252780"/>
                </a:cubicBezTo>
                <a:cubicBezTo>
                  <a:pt x="71799" y="327216"/>
                  <a:pt x="139533" y="502899"/>
                  <a:pt x="141650" y="534296"/>
                </a:cubicBezTo>
                <a:cubicBezTo>
                  <a:pt x="143767" y="565693"/>
                  <a:pt x="84147" y="507132"/>
                  <a:pt x="61216" y="441163"/>
                </a:cubicBezTo>
                <a:cubicBezTo>
                  <a:pt x="38285" y="375194"/>
                  <a:pt x="7946" y="209035"/>
                  <a:pt x="4066" y="138480"/>
                </a:cubicBezTo>
                <a:cubicBezTo>
                  <a:pt x="186" y="67925"/>
                  <a:pt x="8653" y="9363"/>
                  <a:pt x="8300" y="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72C6EEF6-9F3A-4442-ADFF-30E021DA1A8C}"/>
              </a:ext>
            </a:extLst>
          </p:cNvPr>
          <p:cNvSpPr/>
          <p:nvPr/>
        </p:nvSpPr>
        <p:spPr>
          <a:xfrm>
            <a:off x="4625873" y="4147943"/>
            <a:ext cx="119385" cy="74807"/>
          </a:xfrm>
          <a:custGeom>
            <a:avLst/>
            <a:gdLst>
              <a:gd name="connsiteX0" fmla="*/ 102 w 119385"/>
              <a:gd name="connsiteY0" fmla="*/ 195 h 74807"/>
              <a:gd name="connsiteX1" fmla="*/ 66777 w 119385"/>
              <a:gd name="connsiteY1" fmla="*/ 74807 h 74807"/>
              <a:gd name="connsiteX2" fmla="*/ 119165 w 119385"/>
              <a:gd name="connsiteY2" fmla="*/ 1782 h 74807"/>
              <a:gd name="connsiteX3" fmla="*/ 82652 w 119385"/>
              <a:gd name="connsiteY3" fmla="*/ 50995 h 74807"/>
              <a:gd name="connsiteX4" fmla="*/ 102 w 119385"/>
              <a:gd name="connsiteY4" fmla="*/ 195 h 7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5" h="74807">
                <a:moveTo>
                  <a:pt x="102" y="195"/>
                </a:moveTo>
                <a:cubicBezTo>
                  <a:pt x="-2544" y="4164"/>
                  <a:pt x="46933" y="74543"/>
                  <a:pt x="66777" y="74807"/>
                </a:cubicBezTo>
                <a:cubicBezTo>
                  <a:pt x="86621" y="75071"/>
                  <a:pt x="116519" y="5751"/>
                  <a:pt x="119165" y="1782"/>
                </a:cubicBezTo>
                <a:cubicBezTo>
                  <a:pt x="121811" y="-2187"/>
                  <a:pt x="100115" y="47820"/>
                  <a:pt x="82652" y="50995"/>
                </a:cubicBezTo>
                <a:cubicBezTo>
                  <a:pt x="65190" y="54170"/>
                  <a:pt x="2748" y="-3774"/>
                  <a:pt x="102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9FC11D5C-7A77-47DE-B1AD-0F93B9BFBECD}"/>
              </a:ext>
            </a:extLst>
          </p:cNvPr>
          <p:cNvSpPr/>
          <p:nvPr/>
        </p:nvSpPr>
        <p:spPr>
          <a:xfrm>
            <a:off x="4714615" y="4146548"/>
            <a:ext cx="119672" cy="472190"/>
          </a:xfrm>
          <a:custGeom>
            <a:avLst/>
            <a:gdLst>
              <a:gd name="connsiteX0" fmla="*/ 260 w 119672"/>
              <a:gd name="connsiteY0" fmla="*/ 2 h 472190"/>
              <a:gd name="connsiteX1" fmla="*/ 73285 w 119672"/>
              <a:gd name="connsiteY1" fmla="*/ 95252 h 472190"/>
              <a:gd name="connsiteX2" fmla="*/ 52648 w 119672"/>
              <a:gd name="connsiteY2" fmla="*/ 111127 h 472190"/>
              <a:gd name="connsiteX3" fmla="*/ 20898 w 119672"/>
              <a:gd name="connsiteY3" fmla="*/ 100015 h 472190"/>
              <a:gd name="connsiteX4" fmla="*/ 78048 w 119672"/>
              <a:gd name="connsiteY4" fmla="*/ 177802 h 472190"/>
              <a:gd name="connsiteX5" fmla="*/ 85985 w 119672"/>
              <a:gd name="connsiteY5" fmla="*/ 246065 h 472190"/>
              <a:gd name="connsiteX6" fmla="*/ 47885 w 119672"/>
              <a:gd name="connsiteY6" fmla="*/ 173040 h 472190"/>
              <a:gd name="connsiteX7" fmla="*/ 65348 w 119672"/>
              <a:gd name="connsiteY7" fmla="*/ 265115 h 472190"/>
              <a:gd name="connsiteX8" fmla="*/ 52648 w 119672"/>
              <a:gd name="connsiteY8" fmla="*/ 287340 h 472190"/>
              <a:gd name="connsiteX9" fmla="*/ 68523 w 119672"/>
              <a:gd name="connsiteY9" fmla="*/ 344490 h 472190"/>
              <a:gd name="connsiteX10" fmla="*/ 49473 w 119672"/>
              <a:gd name="connsiteY10" fmla="*/ 471490 h 472190"/>
              <a:gd name="connsiteX11" fmla="*/ 114560 w 119672"/>
              <a:gd name="connsiteY11" fmla="*/ 282577 h 472190"/>
              <a:gd name="connsiteX12" fmla="*/ 103448 w 119672"/>
              <a:gd name="connsiteY12" fmla="*/ 98427 h 472190"/>
              <a:gd name="connsiteX13" fmla="*/ 260 w 119672"/>
              <a:gd name="connsiteY13" fmla="*/ 2 h 47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72" h="472190">
                <a:moveTo>
                  <a:pt x="260" y="2"/>
                </a:moveTo>
                <a:cubicBezTo>
                  <a:pt x="-4767" y="-527"/>
                  <a:pt x="64554" y="76731"/>
                  <a:pt x="73285" y="95252"/>
                </a:cubicBezTo>
                <a:cubicBezTo>
                  <a:pt x="82016" y="113773"/>
                  <a:pt x="61379" y="110333"/>
                  <a:pt x="52648" y="111127"/>
                </a:cubicBezTo>
                <a:cubicBezTo>
                  <a:pt x="43917" y="111921"/>
                  <a:pt x="16665" y="88903"/>
                  <a:pt x="20898" y="100015"/>
                </a:cubicBezTo>
                <a:cubicBezTo>
                  <a:pt x="25131" y="111128"/>
                  <a:pt x="67200" y="153460"/>
                  <a:pt x="78048" y="177802"/>
                </a:cubicBezTo>
                <a:cubicBezTo>
                  <a:pt x="88896" y="202144"/>
                  <a:pt x="91012" y="246859"/>
                  <a:pt x="85985" y="246065"/>
                </a:cubicBezTo>
                <a:cubicBezTo>
                  <a:pt x="80958" y="245271"/>
                  <a:pt x="51325" y="169865"/>
                  <a:pt x="47885" y="173040"/>
                </a:cubicBezTo>
                <a:cubicBezTo>
                  <a:pt x="44445" y="176215"/>
                  <a:pt x="64554" y="246065"/>
                  <a:pt x="65348" y="265115"/>
                </a:cubicBezTo>
                <a:cubicBezTo>
                  <a:pt x="66142" y="284165"/>
                  <a:pt x="52119" y="274111"/>
                  <a:pt x="52648" y="287340"/>
                </a:cubicBezTo>
                <a:cubicBezTo>
                  <a:pt x="53177" y="300569"/>
                  <a:pt x="69052" y="313798"/>
                  <a:pt x="68523" y="344490"/>
                </a:cubicBezTo>
                <a:cubicBezTo>
                  <a:pt x="67994" y="375182"/>
                  <a:pt x="41800" y="481809"/>
                  <a:pt x="49473" y="471490"/>
                </a:cubicBezTo>
                <a:cubicBezTo>
                  <a:pt x="57146" y="461171"/>
                  <a:pt x="105564" y="344754"/>
                  <a:pt x="114560" y="282577"/>
                </a:cubicBezTo>
                <a:cubicBezTo>
                  <a:pt x="123556" y="220400"/>
                  <a:pt x="121175" y="143406"/>
                  <a:pt x="103448" y="98427"/>
                </a:cubicBezTo>
                <a:cubicBezTo>
                  <a:pt x="85721" y="53448"/>
                  <a:pt x="5287" y="531"/>
                  <a:pt x="26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2E96459C-D1A2-4445-9D9D-1C109E205EF0}"/>
              </a:ext>
            </a:extLst>
          </p:cNvPr>
          <p:cNvSpPr/>
          <p:nvPr/>
        </p:nvSpPr>
        <p:spPr>
          <a:xfrm>
            <a:off x="4944239" y="3703050"/>
            <a:ext cx="187774" cy="370359"/>
          </a:xfrm>
          <a:custGeom>
            <a:avLst/>
            <a:gdLst>
              <a:gd name="connsiteX0" fmla="*/ 97661 w 187774"/>
              <a:gd name="connsiteY0" fmla="*/ 588 h 370359"/>
              <a:gd name="connsiteX1" fmla="*/ 169099 w 187774"/>
              <a:gd name="connsiteY1" fmla="*/ 35513 h 370359"/>
              <a:gd name="connsiteX2" fmla="*/ 154811 w 187774"/>
              <a:gd name="connsiteY2" fmla="*/ 103775 h 370359"/>
              <a:gd name="connsiteX3" fmla="*/ 183386 w 187774"/>
              <a:gd name="connsiteY3" fmla="*/ 167275 h 370359"/>
              <a:gd name="connsiteX4" fmla="*/ 45274 w 187774"/>
              <a:gd name="connsiteY4" fmla="*/ 360950 h 370359"/>
              <a:gd name="connsiteX5" fmla="*/ 2411 w 187774"/>
              <a:gd name="connsiteY5" fmla="*/ 333963 h 370359"/>
              <a:gd name="connsiteX6" fmla="*/ 105599 w 187774"/>
              <a:gd name="connsiteY6" fmla="*/ 279988 h 370359"/>
              <a:gd name="connsiteX7" fmla="*/ 165924 w 187774"/>
              <a:gd name="connsiteY7" fmla="*/ 138700 h 370359"/>
              <a:gd name="connsiteX8" fmla="*/ 157986 w 187774"/>
              <a:gd name="connsiteY8" fmla="*/ 62500 h 370359"/>
              <a:gd name="connsiteX9" fmla="*/ 97661 w 187774"/>
              <a:gd name="connsiteY9" fmla="*/ 588 h 37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774" h="370359">
                <a:moveTo>
                  <a:pt x="97661" y="588"/>
                </a:moveTo>
                <a:cubicBezTo>
                  <a:pt x="99513" y="-3910"/>
                  <a:pt x="159574" y="18315"/>
                  <a:pt x="169099" y="35513"/>
                </a:cubicBezTo>
                <a:cubicBezTo>
                  <a:pt x="178624" y="52711"/>
                  <a:pt x="152430" y="81815"/>
                  <a:pt x="154811" y="103775"/>
                </a:cubicBezTo>
                <a:cubicBezTo>
                  <a:pt x="157192" y="125735"/>
                  <a:pt x="201642" y="124413"/>
                  <a:pt x="183386" y="167275"/>
                </a:cubicBezTo>
                <a:cubicBezTo>
                  <a:pt x="165130" y="210137"/>
                  <a:pt x="75436" y="333169"/>
                  <a:pt x="45274" y="360950"/>
                </a:cubicBezTo>
                <a:cubicBezTo>
                  <a:pt x="15112" y="388731"/>
                  <a:pt x="-7643" y="347457"/>
                  <a:pt x="2411" y="333963"/>
                </a:cubicBezTo>
                <a:cubicBezTo>
                  <a:pt x="12465" y="320469"/>
                  <a:pt x="78347" y="312532"/>
                  <a:pt x="105599" y="279988"/>
                </a:cubicBezTo>
                <a:cubicBezTo>
                  <a:pt x="132851" y="247444"/>
                  <a:pt x="157193" y="174948"/>
                  <a:pt x="165924" y="138700"/>
                </a:cubicBezTo>
                <a:cubicBezTo>
                  <a:pt x="174655" y="102452"/>
                  <a:pt x="169098" y="82079"/>
                  <a:pt x="157986" y="62500"/>
                </a:cubicBezTo>
                <a:cubicBezTo>
                  <a:pt x="146874" y="42921"/>
                  <a:pt x="95809" y="5086"/>
                  <a:pt x="97661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41C00084-857E-4969-B32D-EE73B934D4F0}"/>
              </a:ext>
            </a:extLst>
          </p:cNvPr>
          <p:cNvSpPr/>
          <p:nvPr/>
        </p:nvSpPr>
        <p:spPr>
          <a:xfrm>
            <a:off x="5060930" y="3677868"/>
            <a:ext cx="617344" cy="199052"/>
          </a:xfrm>
          <a:custGeom>
            <a:avLst/>
            <a:gdLst>
              <a:gd name="connsiteX0" fmla="*/ 1608 w 617344"/>
              <a:gd name="connsiteY0" fmla="*/ 5132 h 199052"/>
              <a:gd name="connsiteX1" fmla="*/ 295295 w 617344"/>
              <a:gd name="connsiteY1" fmla="*/ 36882 h 199052"/>
              <a:gd name="connsiteX2" fmla="*/ 614383 w 617344"/>
              <a:gd name="connsiteY2" fmla="*/ 197220 h 199052"/>
              <a:gd name="connsiteX3" fmla="*/ 428645 w 617344"/>
              <a:gd name="connsiteY3" fmla="*/ 116257 h 199052"/>
              <a:gd name="connsiteX4" fmla="*/ 1608 w 617344"/>
              <a:gd name="connsiteY4" fmla="*/ 5132 h 19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344" h="199052">
                <a:moveTo>
                  <a:pt x="1608" y="5132"/>
                </a:moveTo>
                <a:cubicBezTo>
                  <a:pt x="-20617" y="-8097"/>
                  <a:pt x="193166" y="4867"/>
                  <a:pt x="295295" y="36882"/>
                </a:cubicBezTo>
                <a:cubicBezTo>
                  <a:pt x="397424" y="68897"/>
                  <a:pt x="592158" y="183991"/>
                  <a:pt x="614383" y="197220"/>
                </a:cubicBezTo>
                <a:cubicBezTo>
                  <a:pt x="636608" y="210449"/>
                  <a:pt x="529716" y="148801"/>
                  <a:pt x="428645" y="116257"/>
                </a:cubicBezTo>
                <a:cubicBezTo>
                  <a:pt x="327574" y="83713"/>
                  <a:pt x="23833" y="18361"/>
                  <a:pt x="1608" y="5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0D321E4D-EE83-4684-818B-8D609F63D137}"/>
              </a:ext>
            </a:extLst>
          </p:cNvPr>
          <p:cNvSpPr/>
          <p:nvPr/>
        </p:nvSpPr>
        <p:spPr>
          <a:xfrm>
            <a:off x="5660835" y="2996679"/>
            <a:ext cx="101794" cy="109616"/>
          </a:xfrm>
          <a:custGeom>
            <a:avLst/>
            <a:gdLst>
              <a:gd name="connsiteX0" fmla="*/ 49403 w 101794"/>
              <a:gd name="connsiteY0" fmla="*/ 108471 h 109616"/>
              <a:gd name="connsiteX1" fmla="*/ 190 w 101794"/>
              <a:gd name="connsiteY1" fmla="*/ 67196 h 109616"/>
              <a:gd name="connsiteX2" fmla="*/ 35115 w 101794"/>
              <a:gd name="connsiteY2" fmla="*/ 11634 h 109616"/>
              <a:gd name="connsiteX3" fmla="*/ 101790 w 101794"/>
              <a:gd name="connsiteY3" fmla="*/ 521 h 109616"/>
              <a:gd name="connsiteX4" fmla="*/ 31940 w 101794"/>
              <a:gd name="connsiteY4" fmla="*/ 21159 h 109616"/>
              <a:gd name="connsiteX5" fmla="*/ 49403 w 101794"/>
              <a:gd name="connsiteY5" fmla="*/ 108471 h 10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94" h="109616">
                <a:moveTo>
                  <a:pt x="49403" y="108471"/>
                </a:moveTo>
                <a:cubicBezTo>
                  <a:pt x="44111" y="116144"/>
                  <a:pt x="2571" y="83335"/>
                  <a:pt x="190" y="67196"/>
                </a:cubicBezTo>
                <a:cubicBezTo>
                  <a:pt x="-2191" y="51057"/>
                  <a:pt x="18182" y="22746"/>
                  <a:pt x="35115" y="11634"/>
                </a:cubicBezTo>
                <a:cubicBezTo>
                  <a:pt x="52048" y="522"/>
                  <a:pt x="102319" y="-1066"/>
                  <a:pt x="101790" y="521"/>
                </a:cubicBezTo>
                <a:cubicBezTo>
                  <a:pt x="101261" y="2108"/>
                  <a:pt x="45169" y="4755"/>
                  <a:pt x="31940" y="21159"/>
                </a:cubicBezTo>
                <a:cubicBezTo>
                  <a:pt x="18711" y="37563"/>
                  <a:pt x="54695" y="100798"/>
                  <a:pt x="49403" y="108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FE81322B-E52F-49E1-AE58-1D8B5D2BA62D}"/>
              </a:ext>
            </a:extLst>
          </p:cNvPr>
          <p:cNvSpPr/>
          <p:nvPr/>
        </p:nvSpPr>
        <p:spPr>
          <a:xfrm>
            <a:off x="5666797" y="2962217"/>
            <a:ext cx="115585" cy="46266"/>
          </a:xfrm>
          <a:custGeom>
            <a:avLst/>
            <a:gdLst>
              <a:gd name="connsiteX0" fmla="*/ 114878 w 115585"/>
              <a:gd name="connsiteY0" fmla="*/ 44508 h 46266"/>
              <a:gd name="connsiteX1" fmla="*/ 46616 w 115585"/>
              <a:gd name="connsiteY1" fmla="*/ 58 h 46266"/>
              <a:gd name="connsiteX2" fmla="*/ 578 w 115585"/>
              <a:gd name="connsiteY2" fmla="*/ 34983 h 46266"/>
              <a:gd name="connsiteX3" fmla="*/ 114878 w 115585"/>
              <a:gd name="connsiteY3" fmla="*/ 44508 h 4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85" h="46266">
                <a:moveTo>
                  <a:pt x="114878" y="44508"/>
                </a:moveTo>
                <a:cubicBezTo>
                  <a:pt x="122551" y="38687"/>
                  <a:pt x="65666" y="1645"/>
                  <a:pt x="46616" y="58"/>
                </a:cubicBezTo>
                <a:cubicBezTo>
                  <a:pt x="27566" y="-1529"/>
                  <a:pt x="-4714" y="29691"/>
                  <a:pt x="578" y="34983"/>
                </a:cubicBezTo>
                <a:cubicBezTo>
                  <a:pt x="5870" y="40275"/>
                  <a:pt x="107205" y="50329"/>
                  <a:pt x="114878" y="44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ABBF2F99-FDF0-4AA3-B7B4-3C18BBB152E8}"/>
              </a:ext>
            </a:extLst>
          </p:cNvPr>
          <p:cNvSpPr/>
          <p:nvPr/>
        </p:nvSpPr>
        <p:spPr>
          <a:xfrm>
            <a:off x="5583448" y="2909645"/>
            <a:ext cx="116146" cy="104724"/>
          </a:xfrm>
          <a:custGeom>
            <a:avLst/>
            <a:gdLst>
              <a:gd name="connsiteX0" fmla="*/ 2965 w 116146"/>
              <a:gd name="connsiteY0" fmla="*/ 243 h 104724"/>
              <a:gd name="connsiteX1" fmla="*/ 115677 w 116146"/>
              <a:gd name="connsiteY1" fmla="*/ 101843 h 104724"/>
              <a:gd name="connsiteX2" fmla="*/ 41065 w 116146"/>
              <a:gd name="connsiteY2" fmla="*/ 73268 h 104724"/>
              <a:gd name="connsiteX3" fmla="*/ 2965 w 116146"/>
              <a:gd name="connsiteY3" fmla="*/ 243 h 10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46" h="104724">
                <a:moveTo>
                  <a:pt x="2965" y="243"/>
                </a:moveTo>
                <a:cubicBezTo>
                  <a:pt x="15400" y="5006"/>
                  <a:pt x="109327" y="89672"/>
                  <a:pt x="115677" y="101843"/>
                </a:cubicBezTo>
                <a:cubicBezTo>
                  <a:pt x="122027" y="114014"/>
                  <a:pt x="62232" y="84381"/>
                  <a:pt x="41065" y="73268"/>
                </a:cubicBezTo>
                <a:cubicBezTo>
                  <a:pt x="19898" y="62156"/>
                  <a:pt x="-9470" y="-4520"/>
                  <a:pt x="2965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E1DC513C-24FA-44B0-ABC6-1C0D21A79ED5}"/>
              </a:ext>
            </a:extLst>
          </p:cNvPr>
          <p:cNvSpPr/>
          <p:nvPr/>
        </p:nvSpPr>
        <p:spPr>
          <a:xfrm>
            <a:off x="5271525" y="2980666"/>
            <a:ext cx="534210" cy="724681"/>
          </a:xfrm>
          <a:custGeom>
            <a:avLst/>
            <a:gdLst>
              <a:gd name="connsiteX0" fmla="*/ 533963 w 534210"/>
              <a:gd name="connsiteY0" fmla="*/ 659 h 724681"/>
              <a:gd name="connsiteX1" fmla="*/ 259325 w 534210"/>
              <a:gd name="connsiteY1" fmla="*/ 370547 h 724681"/>
              <a:gd name="connsiteX2" fmla="*/ 563 w 534210"/>
              <a:gd name="connsiteY2" fmla="*/ 722972 h 724681"/>
              <a:gd name="connsiteX3" fmla="*/ 200588 w 534210"/>
              <a:gd name="connsiteY3" fmla="*/ 483259 h 724681"/>
              <a:gd name="connsiteX4" fmla="*/ 533963 w 534210"/>
              <a:gd name="connsiteY4" fmla="*/ 659 h 72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10" h="724681">
                <a:moveTo>
                  <a:pt x="533963" y="659"/>
                </a:moveTo>
                <a:cubicBezTo>
                  <a:pt x="543753" y="-18126"/>
                  <a:pt x="259325" y="370547"/>
                  <a:pt x="259325" y="370547"/>
                </a:cubicBezTo>
                <a:cubicBezTo>
                  <a:pt x="170425" y="490932"/>
                  <a:pt x="10353" y="704187"/>
                  <a:pt x="563" y="722972"/>
                </a:cubicBezTo>
                <a:cubicBezTo>
                  <a:pt x="-9227" y="741757"/>
                  <a:pt x="110630" y="602057"/>
                  <a:pt x="200588" y="483259"/>
                </a:cubicBezTo>
                <a:cubicBezTo>
                  <a:pt x="290546" y="364461"/>
                  <a:pt x="524173" y="19444"/>
                  <a:pt x="533963" y="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ADDCD64C-0BBC-48FA-A8CB-36684837CF0B}"/>
              </a:ext>
            </a:extLst>
          </p:cNvPr>
          <p:cNvSpPr/>
          <p:nvPr/>
        </p:nvSpPr>
        <p:spPr>
          <a:xfrm>
            <a:off x="5277504" y="2959538"/>
            <a:ext cx="521586" cy="712105"/>
          </a:xfrm>
          <a:custGeom>
            <a:avLst/>
            <a:gdLst>
              <a:gd name="connsiteX0" fmla="*/ 515284 w 521586"/>
              <a:gd name="connsiteY0" fmla="*/ 12262 h 712105"/>
              <a:gd name="connsiteX1" fmla="*/ 283509 w 521586"/>
              <a:gd name="connsiteY1" fmla="*/ 310712 h 712105"/>
              <a:gd name="connsiteX2" fmla="*/ 934 w 521586"/>
              <a:gd name="connsiteY2" fmla="*/ 710762 h 712105"/>
              <a:gd name="connsiteX3" fmla="*/ 200959 w 521586"/>
              <a:gd name="connsiteY3" fmla="*/ 428187 h 712105"/>
              <a:gd name="connsiteX4" fmla="*/ 434321 w 521586"/>
              <a:gd name="connsiteY4" fmla="*/ 93225 h 712105"/>
              <a:gd name="connsiteX5" fmla="*/ 515284 w 521586"/>
              <a:gd name="connsiteY5" fmla="*/ 12262 h 7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586" h="712105">
                <a:moveTo>
                  <a:pt x="515284" y="12262"/>
                </a:moveTo>
                <a:cubicBezTo>
                  <a:pt x="490149" y="48510"/>
                  <a:pt x="369234" y="194295"/>
                  <a:pt x="283509" y="310712"/>
                </a:cubicBezTo>
                <a:cubicBezTo>
                  <a:pt x="197784" y="427129"/>
                  <a:pt x="14692" y="691183"/>
                  <a:pt x="934" y="710762"/>
                </a:cubicBezTo>
                <a:cubicBezTo>
                  <a:pt x="-12824" y="730341"/>
                  <a:pt x="128728" y="531110"/>
                  <a:pt x="200959" y="428187"/>
                </a:cubicBezTo>
                <a:cubicBezTo>
                  <a:pt x="273190" y="325264"/>
                  <a:pt x="382992" y="161223"/>
                  <a:pt x="434321" y="93225"/>
                </a:cubicBezTo>
                <a:cubicBezTo>
                  <a:pt x="485650" y="25227"/>
                  <a:pt x="540419" y="-23986"/>
                  <a:pt x="515284" y="12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0812CB78-60DA-42EA-9A63-10A3802FD52D}"/>
              </a:ext>
            </a:extLst>
          </p:cNvPr>
          <p:cNvSpPr/>
          <p:nvPr/>
        </p:nvSpPr>
        <p:spPr>
          <a:xfrm>
            <a:off x="5094280" y="3689402"/>
            <a:ext cx="108108" cy="86733"/>
          </a:xfrm>
          <a:custGeom>
            <a:avLst/>
            <a:gdLst>
              <a:gd name="connsiteX0" fmla="*/ 8 w 108108"/>
              <a:gd name="connsiteY0" fmla="*/ 39636 h 86733"/>
              <a:gd name="connsiteX1" fmla="*/ 46045 w 108108"/>
              <a:gd name="connsiteY1" fmla="*/ 1536 h 86733"/>
              <a:gd name="connsiteX2" fmla="*/ 87320 w 108108"/>
              <a:gd name="connsiteY2" fmla="*/ 52336 h 86733"/>
              <a:gd name="connsiteX3" fmla="*/ 107958 w 108108"/>
              <a:gd name="connsiteY3" fmla="*/ 85673 h 86733"/>
              <a:gd name="connsiteX4" fmla="*/ 93670 w 108108"/>
              <a:gd name="connsiteY4" fmla="*/ 12648 h 86733"/>
              <a:gd name="connsiteX5" fmla="*/ 42870 w 108108"/>
              <a:gd name="connsiteY5" fmla="*/ 1536 h 86733"/>
              <a:gd name="connsiteX6" fmla="*/ 8 w 108108"/>
              <a:gd name="connsiteY6" fmla="*/ 39636 h 8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" h="86733">
                <a:moveTo>
                  <a:pt x="8" y="39636"/>
                </a:moveTo>
                <a:cubicBezTo>
                  <a:pt x="537" y="39636"/>
                  <a:pt x="31493" y="-581"/>
                  <a:pt x="46045" y="1536"/>
                </a:cubicBezTo>
                <a:cubicBezTo>
                  <a:pt x="60597" y="3653"/>
                  <a:pt x="77001" y="38313"/>
                  <a:pt x="87320" y="52336"/>
                </a:cubicBezTo>
                <a:cubicBezTo>
                  <a:pt x="97639" y="66359"/>
                  <a:pt x="106900" y="92288"/>
                  <a:pt x="107958" y="85673"/>
                </a:cubicBezTo>
                <a:cubicBezTo>
                  <a:pt x="109016" y="79058"/>
                  <a:pt x="104518" y="26671"/>
                  <a:pt x="93670" y="12648"/>
                </a:cubicBezTo>
                <a:cubicBezTo>
                  <a:pt x="82822" y="-1375"/>
                  <a:pt x="61920" y="-1374"/>
                  <a:pt x="42870" y="1536"/>
                </a:cubicBezTo>
                <a:cubicBezTo>
                  <a:pt x="23820" y="4446"/>
                  <a:pt x="-521" y="39636"/>
                  <a:pt x="8" y="39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B4BB711A-437A-4ACF-B01D-134DDC849779}"/>
              </a:ext>
            </a:extLst>
          </p:cNvPr>
          <p:cNvSpPr/>
          <p:nvPr/>
        </p:nvSpPr>
        <p:spPr>
          <a:xfrm>
            <a:off x="5568681" y="3074659"/>
            <a:ext cx="255908" cy="338835"/>
          </a:xfrm>
          <a:custGeom>
            <a:avLst/>
            <a:gdLst>
              <a:gd name="connsiteX0" fmla="*/ 252682 w 255908"/>
              <a:gd name="connsiteY0" fmla="*/ 9854 h 338835"/>
              <a:gd name="connsiteX1" fmla="*/ 82819 w 255908"/>
              <a:gd name="connsiteY1" fmla="*/ 232104 h 338835"/>
              <a:gd name="connsiteX2" fmla="*/ 82819 w 255908"/>
              <a:gd name="connsiteY2" fmla="*/ 267029 h 338835"/>
              <a:gd name="connsiteX3" fmla="*/ 51069 w 255908"/>
              <a:gd name="connsiteY3" fmla="*/ 273379 h 338835"/>
              <a:gd name="connsiteX4" fmla="*/ 269 w 255908"/>
              <a:gd name="connsiteY4" fmla="*/ 338466 h 338835"/>
              <a:gd name="connsiteX5" fmla="*/ 74882 w 255908"/>
              <a:gd name="connsiteY5" fmla="*/ 240041 h 338835"/>
              <a:gd name="connsiteX6" fmla="*/ 186007 w 255908"/>
              <a:gd name="connsiteY6" fmla="*/ 59066 h 338835"/>
              <a:gd name="connsiteX7" fmla="*/ 252682 w 255908"/>
              <a:gd name="connsiteY7" fmla="*/ 9854 h 3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908" h="338835">
                <a:moveTo>
                  <a:pt x="252682" y="9854"/>
                </a:moveTo>
                <a:cubicBezTo>
                  <a:pt x="235484" y="38694"/>
                  <a:pt x="111129" y="189242"/>
                  <a:pt x="82819" y="232104"/>
                </a:cubicBezTo>
                <a:cubicBezTo>
                  <a:pt x="54508" y="274967"/>
                  <a:pt x="88111" y="260150"/>
                  <a:pt x="82819" y="267029"/>
                </a:cubicBezTo>
                <a:cubicBezTo>
                  <a:pt x="77527" y="273908"/>
                  <a:pt x="64827" y="261473"/>
                  <a:pt x="51069" y="273379"/>
                </a:cubicBezTo>
                <a:cubicBezTo>
                  <a:pt x="37311" y="285285"/>
                  <a:pt x="-3700" y="344022"/>
                  <a:pt x="269" y="338466"/>
                </a:cubicBezTo>
                <a:cubicBezTo>
                  <a:pt x="4238" y="332910"/>
                  <a:pt x="43926" y="286608"/>
                  <a:pt x="74882" y="240041"/>
                </a:cubicBezTo>
                <a:cubicBezTo>
                  <a:pt x="105838" y="193474"/>
                  <a:pt x="157961" y="97166"/>
                  <a:pt x="186007" y="59066"/>
                </a:cubicBezTo>
                <a:cubicBezTo>
                  <a:pt x="214053" y="20966"/>
                  <a:pt x="269880" y="-18986"/>
                  <a:pt x="252682" y="9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F6A77C4-E800-4D47-A050-565974B7F7AF}"/>
              </a:ext>
            </a:extLst>
          </p:cNvPr>
          <p:cNvSpPr/>
          <p:nvPr/>
        </p:nvSpPr>
        <p:spPr>
          <a:xfrm>
            <a:off x="5350763" y="3444596"/>
            <a:ext cx="190791" cy="270486"/>
          </a:xfrm>
          <a:custGeom>
            <a:avLst/>
            <a:gdLst>
              <a:gd name="connsiteX0" fmla="*/ 189612 w 190791"/>
              <a:gd name="connsiteY0" fmla="*/ 279 h 270486"/>
              <a:gd name="connsiteX1" fmla="*/ 154687 w 190791"/>
              <a:gd name="connsiteY1" fmla="*/ 70129 h 270486"/>
              <a:gd name="connsiteX2" fmla="*/ 64200 w 190791"/>
              <a:gd name="connsiteY2" fmla="*/ 176492 h 270486"/>
              <a:gd name="connsiteX3" fmla="*/ 700 w 190791"/>
              <a:gd name="connsiteY3" fmla="*/ 270154 h 270486"/>
              <a:gd name="connsiteX4" fmla="*/ 35625 w 190791"/>
              <a:gd name="connsiteY4" fmla="*/ 203479 h 270486"/>
              <a:gd name="connsiteX5" fmla="*/ 116587 w 190791"/>
              <a:gd name="connsiteY5" fmla="*/ 95529 h 270486"/>
              <a:gd name="connsiteX6" fmla="*/ 189612 w 190791"/>
              <a:gd name="connsiteY6" fmla="*/ 279 h 2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91" h="270486">
                <a:moveTo>
                  <a:pt x="189612" y="279"/>
                </a:moveTo>
                <a:cubicBezTo>
                  <a:pt x="195962" y="-3954"/>
                  <a:pt x="175589" y="40760"/>
                  <a:pt x="154687" y="70129"/>
                </a:cubicBezTo>
                <a:cubicBezTo>
                  <a:pt x="133785" y="99498"/>
                  <a:pt x="89865" y="143154"/>
                  <a:pt x="64200" y="176492"/>
                </a:cubicBezTo>
                <a:cubicBezTo>
                  <a:pt x="38535" y="209830"/>
                  <a:pt x="5462" y="265656"/>
                  <a:pt x="700" y="270154"/>
                </a:cubicBezTo>
                <a:cubicBezTo>
                  <a:pt x="-4062" y="274652"/>
                  <a:pt x="16310" y="232583"/>
                  <a:pt x="35625" y="203479"/>
                </a:cubicBezTo>
                <a:cubicBezTo>
                  <a:pt x="54939" y="174375"/>
                  <a:pt x="91981" y="129131"/>
                  <a:pt x="116587" y="95529"/>
                </a:cubicBezTo>
                <a:cubicBezTo>
                  <a:pt x="141193" y="61927"/>
                  <a:pt x="183262" y="4512"/>
                  <a:pt x="189612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C30BEBC-675B-49BB-B1AD-DEDD0A83F3BD}"/>
              </a:ext>
            </a:extLst>
          </p:cNvPr>
          <p:cNvSpPr/>
          <p:nvPr/>
        </p:nvSpPr>
        <p:spPr>
          <a:xfrm>
            <a:off x="5792094" y="2959059"/>
            <a:ext cx="132089" cy="125578"/>
          </a:xfrm>
          <a:custGeom>
            <a:avLst/>
            <a:gdLst>
              <a:gd name="connsiteX0" fmla="*/ 694 w 132089"/>
              <a:gd name="connsiteY0" fmla="*/ 41 h 125578"/>
              <a:gd name="connsiteX1" fmla="*/ 94356 w 132089"/>
              <a:gd name="connsiteY1" fmla="*/ 87354 h 125578"/>
              <a:gd name="connsiteX2" fmla="*/ 130869 w 132089"/>
              <a:gd name="connsiteY2" fmla="*/ 125454 h 125578"/>
              <a:gd name="connsiteX3" fmla="*/ 54669 w 132089"/>
              <a:gd name="connsiteY3" fmla="*/ 76241 h 125578"/>
              <a:gd name="connsiteX4" fmla="*/ 694 w 132089"/>
              <a:gd name="connsiteY4" fmla="*/ 41 h 12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9" h="125578">
                <a:moveTo>
                  <a:pt x="694" y="41"/>
                </a:moveTo>
                <a:cubicBezTo>
                  <a:pt x="7309" y="1893"/>
                  <a:pt x="72660" y="66452"/>
                  <a:pt x="94356" y="87354"/>
                </a:cubicBezTo>
                <a:cubicBezTo>
                  <a:pt x="116052" y="108256"/>
                  <a:pt x="137484" y="127306"/>
                  <a:pt x="130869" y="125454"/>
                </a:cubicBezTo>
                <a:cubicBezTo>
                  <a:pt x="124255" y="123602"/>
                  <a:pt x="72925" y="93968"/>
                  <a:pt x="54669" y="76241"/>
                </a:cubicBezTo>
                <a:cubicBezTo>
                  <a:pt x="36413" y="58514"/>
                  <a:pt x="-5921" y="-1811"/>
                  <a:pt x="69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559FC2BF-D073-424C-9ECF-1F4DC799077B}"/>
              </a:ext>
            </a:extLst>
          </p:cNvPr>
          <p:cNvSpPr/>
          <p:nvPr/>
        </p:nvSpPr>
        <p:spPr>
          <a:xfrm>
            <a:off x="5785409" y="3068637"/>
            <a:ext cx="175895" cy="53110"/>
          </a:xfrm>
          <a:custGeom>
            <a:avLst/>
            <a:gdLst>
              <a:gd name="connsiteX0" fmla="*/ 7379 w 175895"/>
              <a:gd name="connsiteY0" fmla="*/ 1 h 53110"/>
              <a:gd name="connsiteX1" fmla="*/ 175654 w 175895"/>
              <a:gd name="connsiteY1" fmla="*/ 49213 h 53110"/>
              <a:gd name="connsiteX2" fmla="*/ 43891 w 175895"/>
              <a:gd name="connsiteY2" fmla="*/ 47626 h 53110"/>
              <a:gd name="connsiteX3" fmla="*/ 7379 w 175895"/>
              <a:gd name="connsiteY3" fmla="*/ 1 h 5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95" h="53110">
                <a:moveTo>
                  <a:pt x="7379" y="1"/>
                </a:moveTo>
                <a:cubicBezTo>
                  <a:pt x="29339" y="265"/>
                  <a:pt x="169569" y="41276"/>
                  <a:pt x="175654" y="49213"/>
                </a:cubicBezTo>
                <a:cubicBezTo>
                  <a:pt x="181739" y="57150"/>
                  <a:pt x="70878" y="51065"/>
                  <a:pt x="43891" y="47626"/>
                </a:cubicBezTo>
                <a:cubicBezTo>
                  <a:pt x="16904" y="44187"/>
                  <a:pt x="-14581" y="-263"/>
                  <a:pt x="737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3AA1B9AF-AAA1-4BC8-B5A5-5DD4D86AB104}"/>
              </a:ext>
            </a:extLst>
          </p:cNvPr>
          <p:cNvSpPr/>
          <p:nvPr/>
        </p:nvSpPr>
        <p:spPr>
          <a:xfrm>
            <a:off x="5929083" y="3085757"/>
            <a:ext cx="535945" cy="260711"/>
          </a:xfrm>
          <a:custGeom>
            <a:avLst/>
            <a:gdLst>
              <a:gd name="connsiteX0" fmla="*/ 230 w 535945"/>
              <a:gd name="connsiteY0" fmla="*/ 343 h 260711"/>
              <a:gd name="connsiteX1" fmla="*/ 162155 w 535945"/>
              <a:gd name="connsiteY1" fmla="*/ 28918 h 260711"/>
              <a:gd name="connsiteX2" fmla="*/ 246292 w 535945"/>
              <a:gd name="connsiteY2" fmla="*/ 92418 h 260711"/>
              <a:gd name="connsiteX3" fmla="*/ 360592 w 535945"/>
              <a:gd name="connsiteY3" fmla="*/ 114643 h 260711"/>
              <a:gd name="connsiteX4" fmla="*/ 419330 w 535945"/>
              <a:gd name="connsiteY4" fmla="*/ 160681 h 260711"/>
              <a:gd name="connsiteX5" fmla="*/ 535217 w 535945"/>
              <a:gd name="connsiteY5" fmla="*/ 260693 h 260711"/>
              <a:gd name="connsiteX6" fmla="*/ 359005 w 535945"/>
              <a:gd name="connsiteY6" fmla="*/ 168618 h 260711"/>
              <a:gd name="connsiteX7" fmla="*/ 325667 w 535945"/>
              <a:gd name="connsiteY7" fmla="*/ 113056 h 260711"/>
              <a:gd name="connsiteX8" fmla="*/ 303442 w 535945"/>
              <a:gd name="connsiteY8" fmla="*/ 94006 h 260711"/>
              <a:gd name="connsiteX9" fmla="*/ 236767 w 535945"/>
              <a:gd name="connsiteY9" fmla="*/ 103531 h 260711"/>
              <a:gd name="connsiteX10" fmla="*/ 166917 w 535945"/>
              <a:gd name="connsiteY10" fmla="*/ 70193 h 260711"/>
              <a:gd name="connsiteX11" fmla="*/ 127230 w 535945"/>
              <a:gd name="connsiteY11" fmla="*/ 46381 h 260711"/>
              <a:gd name="connsiteX12" fmla="*/ 230 w 535945"/>
              <a:gd name="connsiteY12" fmla="*/ 343 h 26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945" h="260711">
                <a:moveTo>
                  <a:pt x="230" y="343"/>
                </a:moveTo>
                <a:cubicBezTo>
                  <a:pt x="6051" y="-2568"/>
                  <a:pt x="121145" y="13572"/>
                  <a:pt x="162155" y="28918"/>
                </a:cubicBezTo>
                <a:cubicBezTo>
                  <a:pt x="203165" y="44264"/>
                  <a:pt x="213219" y="78131"/>
                  <a:pt x="246292" y="92418"/>
                </a:cubicBezTo>
                <a:cubicBezTo>
                  <a:pt x="279365" y="106706"/>
                  <a:pt x="331752" y="103266"/>
                  <a:pt x="360592" y="114643"/>
                </a:cubicBezTo>
                <a:cubicBezTo>
                  <a:pt x="389432" y="126020"/>
                  <a:pt x="390226" y="136339"/>
                  <a:pt x="419330" y="160681"/>
                </a:cubicBezTo>
                <a:cubicBezTo>
                  <a:pt x="448434" y="185023"/>
                  <a:pt x="545271" y="259370"/>
                  <a:pt x="535217" y="260693"/>
                </a:cubicBezTo>
                <a:cubicBezTo>
                  <a:pt x="525163" y="262016"/>
                  <a:pt x="393930" y="193224"/>
                  <a:pt x="359005" y="168618"/>
                </a:cubicBezTo>
                <a:cubicBezTo>
                  <a:pt x="324080" y="144012"/>
                  <a:pt x="334927" y="125491"/>
                  <a:pt x="325667" y="113056"/>
                </a:cubicBezTo>
                <a:cubicBezTo>
                  <a:pt x="316407" y="100621"/>
                  <a:pt x="318259" y="95593"/>
                  <a:pt x="303442" y="94006"/>
                </a:cubicBezTo>
                <a:cubicBezTo>
                  <a:pt x="288625" y="92419"/>
                  <a:pt x="259521" y="107500"/>
                  <a:pt x="236767" y="103531"/>
                </a:cubicBezTo>
                <a:cubicBezTo>
                  <a:pt x="214013" y="99562"/>
                  <a:pt x="185173" y="79718"/>
                  <a:pt x="166917" y="70193"/>
                </a:cubicBezTo>
                <a:cubicBezTo>
                  <a:pt x="148661" y="60668"/>
                  <a:pt x="153953" y="57229"/>
                  <a:pt x="127230" y="46381"/>
                </a:cubicBezTo>
                <a:cubicBezTo>
                  <a:pt x="100507" y="35533"/>
                  <a:pt x="-5591" y="3254"/>
                  <a:pt x="230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F7FD7C96-9BC2-425D-B9D7-553810D17948}"/>
              </a:ext>
            </a:extLst>
          </p:cNvPr>
          <p:cNvSpPr/>
          <p:nvPr/>
        </p:nvSpPr>
        <p:spPr>
          <a:xfrm>
            <a:off x="5940283" y="3107888"/>
            <a:ext cx="536496" cy="248490"/>
          </a:xfrm>
          <a:custGeom>
            <a:avLst/>
            <a:gdLst>
              <a:gd name="connsiteX0" fmla="*/ 4905 w 536496"/>
              <a:gd name="connsiteY0" fmla="*/ 437 h 248490"/>
              <a:gd name="connsiteX1" fmla="*/ 77930 w 536496"/>
              <a:gd name="connsiteY1" fmla="*/ 79812 h 248490"/>
              <a:gd name="connsiteX2" fmla="*/ 131905 w 536496"/>
              <a:gd name="connsiteY2" fmla="*/ 94100 h 248490"/>
              <a:gd name="connsiteX3" fmla="*/ 152542 w 536496"/>
              <a:gd name="connsiteY3" fmla="*/ 94100 h 248490"/>
              <a:gd name="connsiteX4" fmla="*/ 212867 w 536496"/>
              <a:gd name="connsiteY4" fmla="*/ 149662 h 248490"/>
              <a:gd name="connsiteX5" fmla="*/ 254142 w 536496"/>
              <a:gd name="connsiteY5" fmla="*/ 173475 h 248490"/>
              <a:gd name="connsiteX6" fmla="*/ 276367 w 536496"/>
              <a:gd name="connsiteY6" fmla="*/ 222687 h 248490"/>
              <a:gd name="connsiteX7" fmla="*/ 325580 w 536496"/>
              <a:gd name="connsiteY7" fmla="*/ 248087 h 248490"/>
              <a:gd name="connsiteX8" fmla="*/ 335105 w 536496"/>
              <a:gd name="connsiteY8" fmla="*/ 236975 h 248490"/>
              <a:gd name="connsiteX9" fmla="*/ 404955 w 536496"/>
              <a:gd name="connsiteY9" fmla="*/ 219512 h 248490"/>
              <a:gd name="connsiteX10" fmla="*/ 531955 w 536496"/>
              <a:gd name="connsiteY10" fmla="*/ 238562 h 248490"/>
              <a:gd name="connsiteX11" fmla="*/ 227155 w 536496"/>
              <a:gd name="connsiteY11" fmla="*/ 119500 h 248490"/>
              <a:gd name="connsiteX12" fmla="*/ 4905 w 536496"/>
              <a:gd name="connsiteY12" fmla="*/ 437 h 24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496" h="248490">
                <a:moveTo>
                  <a:pt x="4905" y="437"/>
                </a:moveTo>
                <a:cubicBezTo>
                  <a:pt x="-19966" y="-6178"/>
                  <a:pt x="56763" y="64201"/>
                  <a:pt x="77930" y="79812"/>
                </a:cubicBezTo>
                <a:cubicBezTo>
                  <a:pt x="99097" y="95423"/>
                  <a:pt x="119470" y="91719"/>
                  <a:pt x="131905" y="94100"/>
                </a:cubicBezTo>
                <a:cubicBezTo>
                  <a:pt x="144340" y="96481"/>
                  <a:pt x="139049" y="84840"/>
                  <a:pt x="152542" y="94100"/>
                </a:cubicBezTo>
                <a:cubicBezTo>
                  <a:pt x="166035" y="103360"/>
                  <a:pt x="195934" y="136433"/>
                  <a:pt x="212867" y="149662"/>
                </a:cubicBezTo>
                <a:cubicBezTo>
                  <a:pt x="229800" y="162891"/>
                  <a:pt x="243559" y="161304"/>
                  <a:pt x="254142" y="173475"/>
                </a:cubicBezTo>
                <a:cubicBezTo>
                  <a:pt x="264725" y="185646"/>
                  <a:pt x="264461" y="210252"/>
                  <a:pt x="276367" y="222687"/>
                </a:cubicBezTo>
                <a:cubicBezTo>
                  <a:pt x="288273" y="235122"/>
                  <a:pt x="315790" y="245706"/>
                  <a:pt x="325580" y="248087"/>
                </a:cubicBezTo>
                <a:cubicBezTo>
                  <a:pt x="335370" y="250468"/>
                  <a:pt x="321876" y="241737"/>
                  <a:pt x="335105" y="236975"/>
                </a:cubicBezTo>
                <a:cubicBezTo>
                  <a:pt x="348334" y="232213"/>
                  <a:pt x="372147" y="219248"/>
                  <a:pt x="404955" y="219512"/>
                </a:cubicBezTo>
                <a:cubicBezTo>
                  <a:pt x="437763" y="219777"/>
                  <a:pt x="561588" y="255231"/>
                  <a:pt x="531955" y="238562"/>
                </a:cubicBezTo>
                <a:cubicBezTo>
                  <a:pt x="502322" y="221893"/>
                  <a:pt x="316055" y="156806"/>
                  <a:pt x="227155" y="119500"/>
                </a:cubicBezTo>
                <a:cubicBezTo>
                  <a:pt x="138255" y="82194"/>
                  <a:pt x="29776" y="7052"/>
                  <a:pt x="4905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B3BCD934-3C6F-4876-854F-A65B6ED1F9F5}"/>
              </a:ext>
            </a:extLst>
          </p:cNvPr>
          <p:cNvSpPr/>
          <p:nvPr/>
        </p:nvSpPr>
        <p:spPr>
          <a:xfrm>
            <a:off x="5821086" y="3103389"/>
            <a:ext cx="336537" cy="168743"/>
          </a:xfrm>
          <a:custGeom>
            <a:avLst/>
            <a:gdLst>
              <a:gd name="connsiteX0" fmla="*/ 16681 w 336537"/>
              <a:gd name="connsiteY0" fmla="*/ 1761 h 168743"/>
              <a:gd name="connsiteX1" fmla="*/ 315131 w 336537"/>
              <a:gd name="connsiteY1" fmla="*/ 149928 h 168743"/>
              <a:gd name="connsiteX2" fmla="*/ 285497 w 336537"/>
              <a:gd name="connsiteY2" fmla="*/ 158394 h 168743"/>
              <a:gd name="connsiteX3" fmla="*/ 67481 w 336537"/>
              <a:gd name="connsiteY3" fmla="*/ 73728 h 168743"/>
              <a:gd name="connsiteX4" fmla="*/ 16681 w 336537"/>
              <a:gd name="connsiteY4" fmla="*/ 1761 h 16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37" h="168743">
                <a:moveTo>
                  <a:pt x="16681" y="1761"/>
                </a:moveTo>
                <a:cubicBezTo>
                  <a:pt x="57956" y="14461"/>
                  <a:pt x="270328" y="123823"/>
                  <a:pt x="315131" y="149928"/>
                </a:cubicBezTo>
                <a:cubicBezTo>
                  <a:pt x="359934" y="176033"/>
                  <a:pt x="326772" y="171094"/>
                  <a:pt x="285497" y="158394"/>
                </a:cubicBezTo>
                <a:cubicBezTo>
                  <a:pt x="244222" y="145694"/>
                  <a:pt x="117223" y="99128"/>
                  <a:pt x="67481" y="73728"/>
                </a:cubicBezTo>
                <a:cubicBezTo>
                  <a:pt x="17739" y="48328"/>
                  <a:pt x="-24594" y="-10939"/>
                  <a:pt x="16681" y="1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DBD287C1-2357-4623-AE36-2B7B9252A679}"/>
              </a:ext>
            </a:extLst>
          </p:cNvPr>
          <p:cNvSpPr/>
          <p:nvPr/>
        </p:nvSpPr>
        <p:spPr>
          <a:xfrm>
            <a:off x="4435436" y="5206194"/>
            <a:ext cx="257287" cy="161238"/>
          </a:xfrm>
          <a:custGeom>
            <a:avLst/>
            <a:gdLst>
              <a:gd name="connsiteX0" fmla="*/ 39 w 257287"/>
              <a:gd name="connsiteY0" fmla="*/ 161144 h 161238"/>
              <a:gd name="connsiteX1" fmla="*/ 160377 w 257287"/>
              <a:gd name="connsiteY1" fmla="*/ 15094 h 161238"/>
              <a:gd name="connsiteX2" fmla="*/ 257214 w 257287"/>
              <a:gd name="connsiteY2" fmla="*/ 7156 h 161238"/>
              <a:gd name="connsiteX3" fmla="*/ 146089 w 257287"/>
              <a:gd name="connsiteY3" fmla="*/ 37319 h 161238"/>
              <a:gd name="connsiteX4" fmla="*/ 39 w 257287"/>
              <a:gd name="connsiteY4" fmla="*/ 161144 h 1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87" h="161238">
                <a:moveTo>
                  <a:pt x="39" y="161144"/>
                </a:moveTo>
                <a:cubicBezTo>
                  <a:pt x="2420" y="157440"/>
                  <a:pt x="117515" y="40759"/>
                  <a:pt x="160377" y="15094"/>
                </a:cubicBezTo>
                <a:cubicBezTo>
                  <a:pt x="203239" y="-10571"/>
                  <a:pt x="259595" y="3452"/>
                  <a:pt x="257214" y="7156"/>
                </a:cubicBezTo>
                <a:cubicBezTo>
                  <a:pt x="254833" y="10860"/>
                  <a:pt x="187893" y="16152"/>
                  <a:pt x="146089" y="37319"/>
                </a:cubicBezTo>
                <a:cubicBezTo>
                  <a:pt x="104285" y="58486"/>
                  <a:pt x="-2342" y="164848"/>
                  <a:pt x="39" y="161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B155760D-B302-4EF2-A6A8-37883CC1A470}"/>
              </a:ext>
            </a:extLst>
          </p:cNvPr>
          <p:cNvSpPr/>
          <p:nvPr/>
        </p:nvSpPr>
        <p:spPr>
          <a:xfrm>
            <a:off x="4427853" y="5193927"/>
            <a:ext cx="233169" cy="167703"/>
          </a:xfrm>
          <a:custGeom>
            <a:avLst/>
            <a:gdLst>
              <a:gd name="connsiteX0" fmla="*/ 2860 w 233169"/>
              <a:gd name="connsiteY0" fmla="*/ 167061 h 167703"/>
              <a:gd name="connsiteX1" fmla="*/ 55247 w 233169"/>
              <a:gd name="connsiteY1" fmla="*/ 82923 h 167703"/>
              <a:gd name="connsiteX2" fmla="*/ 156847 w 233169"/>
              <a:gd name="connsiteY2" fmla="*/ 21011 h 167703"/>
              <a:gd name="connsiteX3" fmla="*/ 233047 w 233169"/>
              <a:gd name="connsiteY3" fmla="*/ 373 h 167703"/>
              <a:gd name="connsiteX4" fmla="*/ 139385 w 233169"/>
              <a:gd name="connsiteY4" fmla="*/ 35298 h 167703"/>
              <a:gd name="connsiteX5" fmla="*/ 2860 w 233169"/>
              <a:gd name="connsiteY5" fmla="*/ 167061 h 16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69" h="167703">
                <a:moveTo>
                  <a:pt x="2860" y="167061"/>
                </a:moveTo>
                <a:cubicBezTo>
                  <a:pt x="-11163" y="174998"/>
                  <a:pt x="29583" y="107265"/>
                  <a:pt x="55247" y="82923"/>
                </a:cubicBezTo>
                <a:cubicBezTo>
                  <a:pt x="80911" y="58581"/>
                  <a:pt x="127214" y="34769"/>
                  <a:pt x="156847" y="21011"/>
                </a:cubicBezTo>
                <a:cubicBezTo>
                  <a:pt x="186480" y="7253"/>
                  <a:pt x="235957" y="-2008"/>
                  <a:pt x="233047" y="373"/>
                </a:cubicBezTo>
                <a:cubicBezTo>
                  <a:pt x="230137" y="2754"/>
                  <a:pt x="177750" y="10956"/>
                  <a:pt x="139385" y="35298"/>
                </a:cubicBezTo>
                <a:cubicBezTo>
                  <a:pt x="101021" y="59640"/>
                  <a:pt x="16883" y="159124"/>
                  <a:pt x="2860" y="167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EF833508-1897-4D81-B3D5-8E9671DBBB8A}"/>
              </a:ext>
            </a:extLst>
          </p:cNvPr>
          <p:cNvSpPr/>
          <p:nvPr/>
        </p:nvSpPr>
        <p:spPr>
          <a:xfrm>
            <a:off x="4417334" y="5162487"/>
            <a:ext cx="235716" cy="165287"/>
          </a:xfrm>
          <a:custGeom>
            <a:avLst/>
            <a:gdLst>
              <a:gd name="connsiteX0" fmla="*/ 679 w 235716"/>
              <a:gd name="connsiteY0" fmla="*/ 165163 h 165287"/>
              <a:gd name="connsiteX1" fmla="*/ 67354 w 235716"/>
              <a:gd name="connsiteY1" fmla="*/ 74676 h 165287"/>
              <a:gd name="connsiteX2" fmla="*/ 202291 w 235716"/>
              <a:gd name="connsiteY2" fmla="*/ 12763 h 165287"/>
              <a:gd name="connsiteX3" fmla="*/ 229279 w 235716"/>
              <a:gd name="connsiteY3" fmla="*/ 3238 h 165287"/>
              <a:gd name="connsiteX4" fmla="*/ 105454 w 235716"/>
              <a:gd name="connsiteY4" fmla="*/ 54038 h 165287"/>
              <a:gd name="connsiteX5" fmla="*/ 679 w 235716"/>
              <a:gd name="connsiteY5" fmla="*/ 165163 h 16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716" h="165287">
                <a:moveTo>
                  <a:pt x="679" y="165163"/>
                </a:moveTo>
                <a:cubicBezTo>
                  <a:pt x="-5671" y="168603"/>
                  <a:pt x="33752" y="100076"/>
                  <a:pt x="67354" y="74676"/>
                </a:cubicBezTo>
                <a:cubicBezTo>
                  <a:pt x="100956" y="49276"/>
                  <a:pt x="175304" y="24669"/>
                  <a:pt x="202291" y="12763"/>
                </a:cubicBezTo>
                <a:cubicBezTo>
                  <a:pt x="229278" y="857"/>
                  <a:pt x="245419" y="-3641"/>
                  <a:pt x="229279" y="3238"/>
                </a:cubicBezTo>
                <a:cubicBezTo>
                  <a:pt x="213140" y="10117"/>
                  <a:pt x="140908" y="29961"/>
                  <a:pt x="105454" y="54038"/>
                </a:cubicBezTo>
                <a:cubicBezTo>
                  <a:pt x="70000" y="78115"/>
                  <a:pt x="7029" y="161723"/>
                  <a:pt x="679" y="165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52F01D45-5856-46EC-8F6F-A61798D4DD23}"/>
              </a:ext>
            </a:extLst>
          </p:cNvPr>
          <p:cNvSpPr/>
          <p:nvPr/>
        </p:nvSpPr>
        <p:spPr>
          <a:xfrm>
            <a:off x="4403580" y="5360988"/>
            <a:ext cx="32039" cy="399230"/>
          </a:xfrm>
          <a:custGeom>
            <a:avLst/>
            <a:gdLst>
              <a:gd name="connsiteX0" fmla="*/ 31895 w 32039"/>
              <a:gd name="connsiteY0" fmla="*/ 0 h 399230"/>
              <a:gd name="connsiteX1" fmla="*/ 17608 w 32039"/>
              <a:gd name="connsiteY1" fmla="*/ 176212 h 399230"/>
              <a:gd name="connsiteX2" fmla="*/ 8083 w 32039"/>
              <a:gd name="connsiteY2" fmla="*/ 255587 h 399230"/>
              <a:gd name="connsiteX3" fmla="*/ 3320 w 32039"/>
              <a:gd name="connsiteY3" fmla="*/ 398462 h 399230"/>
              <a:gd name="connsiteX4" fmla="*/ 145 w 32039"/>
              <a:gd name="connsiteY4" fmla="*/ 306387 h 399230"/>
              <a:gd name="connsiteX5" fmla="*/ 8083 w 32039"/>
              <a:gd name="connsiteY5" fmla="*/ 176212 h 399230"/>
              <a:gd name="connsiteX6" fmla="*/ 31895 w 32039"/>
              <a:gd name="connsiteY6" fmla="*/ 0 h 39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9" h="399230">
                <a:moveTo>
                  <a:pt x="31895" y="0"/>
                </a:moveTo>
                <a:cubicBezTo>
                  <a:pt x="33482" y="0"/>
                  <a:pt x="21577" y="133614"/>
                  <a:pt x="17608" y="176212"/>
                </a:cubicBezTo>
                <a:cubicBezTo>
                  <a:pt x="13639" y="218810"/>
                  <a:pt x="10464" y="218545"/>
                  <a:pt x="8083" y="255587"/>
                </a:cubicBezTo>
                <a:cubicBezTo>
                  <a:pt x="5702" y="292629"/>
                  <a:pt x="4643" y="389995"/>
                  <a:pt x="3320" y="398462"/>
                </a:cubicBezTo>
                <a:cubicBezTo>
                  <a:pt x="1997" y="406929"/>
                  <a:pt x="-649" y="343429"/>
                  <a:pt x="145" y="306387"/>
                </a:cubicBezTo>
                <a:cubicBezTo>
                  <a:pt x="939" y="269345"/>
                  <a:pt x="-119" y="227012"/>
                  <a:pt x="8083" y="176212"/>
                </a:cubicBezTo>
                <a:cubicBezTo>
                  <a:pt x="16285" y="125412"/>
                  <a:pt x="30308" y="0"/>
                  <a:pt x="318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0C7905EB-F836-4544-8568-2E2B3A99319A}"/>
              </a:ext>
            </a:extLst>
          </p:cNvPr>
          <p:cNvSpPr/>
          <p:nvPr/>
        </p:nvSpPr>
        <p:spPr>
          <a:xfrm>
            <a:off x="4413110" y="5717152"/>
            <a:ext cx="668571" cy="277489"/>
          </a:xfrm>
          <a:custGeom>
            <a:avLst/>
            <a:gdLst>
              <a:gd name="connsiteX0" fmla="*/ 140 w 668571"/>
              <a:gd name="connsiteY0" fmla="*/ 62936 h 277489"/>
              <a:gd name="connsiteX1" fmla="*/ 190640 w 668571"/>
              <a:gd name="connsiteY1" fmla="*/ 2611 h 277489"/>
              <a:gd name="connsiteX2" fmla="*/ 382728 w 668571"/>
              <a:gd name="connsiteY2" fmla="*/ 16898 h 277489"/>
              <a:gd name="connsiteX3" fmla="*/ 514490 w 668571"/>
              <a:gd name="connsiteY3" fmla="*/ 70873 h 277489"/>
              <a:gd name="connsiteX4" fmla="*/ 641490 w 668571"/>
              <a:gd name="connsiteY4" fmla="*/ 193111 h 277489"/>
              <a:gd name="connsiteX5" fmla="*/ 663715 w 668571"/>
              <a:gd name="connsiteY5" fmla="*/ 272486 h 277489"/>
              <a:gd name="connsiteX6" fmla="*/ 660540 w 668571"/>
              <a:gd name="connsiteY6" fmla="*/ 255023 h 277489"/>
              <a:gd name="connsiteX7" fmla="*/ 581165 w 668571"/>
              <a:gd name="connsiteY7" fmla="*/ 139136 h 277489"/>
              <a:gd name="connsiteX8" fmla="*/ 441465 w 668571"/>
              <a:gd name="connsiteY8" fmla="*/ 47061 h 277489"/>
              <a:gd name="connsiteX9" fmla="*/ 303353 w 668571"/>
              <a:gd name="connsiteY9" fmla="*/ 20073 h 277489"/>
              <a:gd name="connsiteX10" fmla="*/ 162065 w 668571"/>
              <a:gd name="connsiteY10" fmla="*/ 28011 h 277489"/>
              <a:gd name="connsiteX11" fmla="*/ 140 w 668571"/>
              <a:gd name="connsiteY11" fmla="*/ 62936 h 27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8571" h="277489">
                <a:moveTo>
                  <a:pt x="140" y="62936"/>
                </a:moveTo>
                <a:cubicBezTo>
                  <a:pt x="4902" y="58703"/>
                  <a:pt x="126875" y="10284"/>
                  <a:pt x="190640" y="2611"/>
                </a:cubicBezTo>
                <a:cubicBezTo>
                  <a:pt x="254405" y="-5062"/>
                  <a:pt x="328753" y="5521"/>
                  <a:pt x="382728" y="16898"/>
                </a:cubicBezTo>
                <a:cubicBezTo>
                  <a:pt x="436703" y="28275"/>
                  <a:pt x="471363" y="41504"/>
                  <a:pt x="514490" y="70873"/>
                </a:cubicBezTo>
                <a:cubicBezTo>
                  <a:pt x="557617" y="100242"/>
                  <a:pt x="616619" y="159509"/>
                  <a:pt x="641490" y="193111"/>
                </a:cubicBezTo>
                <a:cubicBezTo>
                  <a:pt x="666361" y="226713"/>
                  <a:pt x="660540" y="262167"/>
                  <a:pt x="663715" y="272486"/>
                </a:cubicBezTo>
                <a:cubicBezTo>
                  <a:pt x="666890" y="282805"/>
                  <a:pt x="674298" y="277248"/>
                  <a:pt x="660540" y="255023"/>
                </a:cubicBezTo>
                <a:cubicBezTo>
                  <a:pt x="646782" y="232798"/>
                  <a:pt x="617677" y="173796"/>
                  <a:pt x="581165" y="139136"/>
                </a:cubicBezTo>
                <a:cubicBezTo>
                  <a:pt x="544653" y="104476"/>
                  <a:pt x="487767" y="66905"/>
                  <a:pt x="441465" y="47061"/>
                </a:cubicBezTo>
                <a:cubicBezTo>
                  <a:pt x="395163" y="27217"/>
                  <a:pt x="349920" y="23248"/>
                  <a:pt x="303353" y="20073"/>
                </a:cubicBezTo>
                <a:cubicBezTo>
                  <a:pt x="256786" y="16898"/>
                  <a:pt x="211277" y="20603"/>
                  <a:pt x="162065" y="28011"/>
                </a:cubicBezTo>
                <a:cubicBezTo>
                  <a:pt x="112853" y="35419"/>
                  <a:pt x="-4622" y="67169"/>
                  <a:pt x="140" y="62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8DD6E6FD-6C0F-4520-BBB5-6A4D80F19FD7}"/>
              </a:ext>
            </a:extLst>
          </p:cNvPr>
          <p:cNvSpPr/>
          <p:nvPr/>
        </p:nvSpPr>
        <p:spPr>
          <a:xfrm>
            <a:off x="4410784" y="5779048"/>
            <a:ext cx="90059" cy="92472"/>
          </a:xfrm>
          <a:custGeom>
            <a:avLst/>
            <a:gdLst>
              <a:gd name="connsiteX0" fmla="*/ 2466 w 90059"/>
              <a:gd name="connsiteY0" fmla="*/ 1040 h 92472"/>
              <a:gd name="connsiteX1" fmla="*/ 89779 w 90059"/>
              <a:gd name="connsiteY1" fmla="*/ 91527 h 92472"/>
              <a:gd name="connsiteX2" fmla="*/ 29454 w 90059"/>
              <a:gd name="connsiteY2" fmla="*/ 45490 h 92472"/>
              <a:gd name="connsiteX3" fmla="*/ 2466 w 90059"/>
              <a:gd name="connsiteY3" fmla="*/ 1040 h 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59" h="92472">
                <a:moveTo>
                  <a:pt x="2466" y="1040"/>
                </a:moveTo>
                <a:cubicBezTo>
                  <a:pt x="12520" y="8713"/>
                  <a:pt x="85281" y="84119"/>
                  <a:pt x="89779" y="91527"/>
                </a:cubicBezTo>
                <a:cubicBezTo>
                  <a:pt x="94277" y="98935"/>
                  <a:pt x="43477" y="60836"/>
                  <a:pt x="29454" y="45490"/>
                </a:cubicBezTo>
                <a:cubicBezTo>
                  <a:pt x="15431" y="30144"/>
                  <a:pt x="-7588" y="-6633"/>
                  <a:pt x="2466" y="1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EEF6056-3A73-45AD-870D-A9F6E405A04E}"/>
              </a:ext>
            </a:extLst>
          </p:cNvPr>
          <p:cNvSpPr/>
          <p:nvPr/>
        </p:nvSpPr>
        <p:spPr>
          <a:xfrm>
            <a:off x="4378304" y="5843528"/>
            <a:ext cx="658844" cy="256435"/>
          </a:xfrm>
          <a:custGeom>
            <a:avLst/>
            <a:gdLst>
              <a:gd name="connsiteX0" fmla="*/ 21 w 658844"/>
              <a:gd name="connsiteY0" fmla="*/ 82610 h 256435"/>
              <a:gd name="connsiteX1" fmla="*/ 173059 w 658844"/>
              <a:gd name="connsiteY1" fmla="*/ 7997 h 256435"/>
              <a:gd name="connsiteX2" fmla="*/ 342921 w 658844"/>
              <a:gd name="connsiteY2" fmla="*/ 7997 h 256435"/>
              <a:gd name="connsiteX3" fmla="*/ 509609 w 658844"/>
              <a:gd name="connsiteY3" fmla="*/ 60385 h 256435"/>
              <a:gd name="connsiteX4" fmla="*/ 571521 w 658844"/>
              <a:gd name="connsiteY4" fmla="*/ 120710 h 256435"/>
              <a:gd name="connsiteX5" fmla="*/ 617559 w 658844"/>
              <a:gd name="connsiteY5" fmla="*/ 190560 h 256435"/>
              <a:gd name="connsiteX6" fmla="*/ 658834 w 658844"/>
              <a:gd name="connsiteY6" fmla="*/ 255647 h 256435"/>
              <a:gd name="connsiteX7" fmla="*/ 620734 w 658844"/>
              <a:gd name="connsiteY7" fmla="*/ 144522 h 256435"/>
              <a:gd name="connsiteX8" fmla="*/ 549296 w 658844"/>
              <a:gd name="connsiteY8" fmla="*/ 65147 h 256435"/>
              <a:gd name="connsiteX9" fmla="*/ 368321 w 658844"/>
              <a:gd name="connsiteY9" fmla="*/ 20697 h 256435"/>
              <a:gd name="connsiteX10" fmla="*/ 184171 w 658844"/>
              <a:gd name="connsiteY10" fmla="*/ 28635 h 256435"/>
              <a:gd name="connsiteX11" fmla="*/ 21 w 658844"/>
              <a:gd name="connsiteY11" fmla="*/ 82610 h 25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8844" h="256435">
                <a:moveTo>
                  <a:pt x="21" y="82610"/>
                </a:moveTo>
                <a:cubicBezTo>
                  <a:pt x="-1831" y="79170"/>
                  <a:pt x="115909" y="20432"/>
                  <a:pt x="173059" y="7997"/>
                </a:cubicBezTo>
                <a:cubicBezTo>
                  <a:pt x="230209" y="-4438"/>
                  <a:pt x="286829" y="-734"/>
                  <a:pt x="342921" y="7997"/>
                </a:cubicBezTo>
                <a:cubicBezTo>
                  <a:pt x="399013" y="16728"/>
                  <a:pt x="471509" y="41600"/>
                  <a:pt x="509609" y="60385"/>
                </a:cubicBezTo>
                <a:cubicBezTo>
                  <a:pt x="547709" y="79170"/>
                  <a:pt x="553529" y="99014"/>
                  <a:pt x="571521" y="120710"/>
                </a:cubicBezTo>
                <a:cubicBezTo>
                  <a:pt x="589513" y="142406"/>
                  <a:pt x="603007" y="168070"/>
                  <a:pt x="617559" y="190560"/>
                </a:cubicBezTo>
                <a:cubicBezTo>
                  <a:pt x="632111" y="213050"/>
                  <a:pt x="658305" y="263320"/>
                  <a:pt x="658834" y="255647"/>
                </a:cubicBezTo>
                <a:cubicBezTo>
                  <a:pt x="659363" y="247974"/>
                  <a:pt x="638990" y="176272"/>
                  <a:pt x="620734" y="144522"/>
                </a:cubicBezTo>
                <a:cubicBezTo>
                  <a:pt x="602478" y="112772"/>
                  <a:pt x="591365" y="85785"/>
                  <a:pt x="549296" y="65147"/>
                </a:cubicBezTo>
                <a:cubicBezTo>
                  <a:pt x="507227" y="44509"/>
                  <a:pt x="429175" y="26782"/>
                  <a:pt x="368321" y="20697"/>
                </a:cubicBezTo>
                <a:cubicBezTo>
                  <a:pt x="307467" y="14612"/>
                  <a:pt x="242379" y="20433"/>
                  <a:pt x="184171" y="28635"/>
                </a:cubicBezTo>
                <a:cubicBezTo>
                  <a:pt x="125963" y="36837"/>
                  <a:pt x="1873" y="86050"/>
                  <a:pt x="21" y="82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366F14AA-5CA6-4F4E-9EB0-39CD68E2DBF8}"/>
              </a:ext>
            </a:extLst>
          </p:cNvPr>
          <p:cNvSpPr/>
          <p:nvPr/>
        </p:nvSpPr>
        <p:spPr>
          <a:xfrm>
            <a:off x="4438165" y="5811838"/>
            <a:ext cx="5248" cy="84321"/>
          </a:xfrm>
          <a:custGeom>
            <a:avLst/>
            <a:gdLst>
              <a:gd name="connsiteX0" fmla="*/ 5248 w 5248"/>
              <a:gd name="connsiteY0" fmla="*/ 0 h 84321"/>
              <a:gd name="connsiteX1" fmla="*/ 485 w 5248"/>
              <a:gd name="connsiteY1" fmla="*/ 84137 h 84321"/>
              <a:gd name="connsiteX2" fmla="*/ 5248 w 5248"/>
              <a:gd name="connsiteY2" fmla="*/ 0 h 8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8" h="84321">
                <a:moveTo>
                  <a:pt x="5248" y="0"/>
                </a:moveTo>
                <a:cubicBezTo>
                  <a:pt x="5248" y="0"/>
                  <a:pt x="-1896" y="79375"/>
                  <a:pt x="485" y="84137"/>
                </a:cubicBezTo>
                <a:cubicBezTo>
                  <a:pt x="2866" y="88899"/>
                  <a:pt x="5248" y="0"/>
                  <a:pt x="52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D108FF53-F267-48D8-B9B7-319F1344F241}"/>
              </a:ext>
            </a:extLst>
          </p:cNvPr>
          <p:cNvSpPr/>
          <p:nvPr/>
        </p:nvSpPr>
        <p:spPr>
          <a:xfrm>
            <a:off x="4425626" y="5816600"/>
            <a:ext cx="3499" cy="69967"/>
          </a:xfrm>
          <a:custGeom>
            <a:avLst/>
            <a:gdLst>
              <a:gd name="connsiteX0" fmla="*/ 3499 w 3499"/>
              <a:gd name="connsiteY0" fmla="*/ 0 h 69967"/>
              <a:gd name="connsiteX1" fmla="*/ 324 w 3499"/>
              <a:gd name="connsiteY1" fmla="*/ 69850 h 69967"/>
              <a:gd name="connsiteX2" fmla="*/ 3499 w 3499"/>
              <a:gd name="connsiteY2" fmla="*/ 0 h 6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9" h="69967">
                <a:moveTo>
                  <a:pt x="3499" y="0"/>
                </a:moveTo>
                <a:cubicBezTo>
                  <a:pt x="3499" y="0"/>
                  <a:pt x="1911" y="66410"/>
                  <a:pt x="324" y="69850"/>
                </a:cubicBezTo>
                <a:cubicBezTo>
                  <a:pt x="-1264" y="73290"/>
                  <a:pt x="3499" y="0"/>
                  <a:pt x="34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FED378A3-FC14-484F-A6A9-F18D93974F9F}"/>
              </a:ext>
            </a:extLst>
          </p:cNvPr>
          <p:cNvSpPr/>
          <p:nvPr/>
        </p:nvSpPr>
        <p:spPr>
          <a:xfrm>
            <a:off x="4297353" y="5917002"/>
            <a:ext cx="85792" cy="213694"/>
          </a:xfrm>
          <a:custGeom>
            <a:avLst/>
            <a:gdLst>
              <a:gd name="connsiteX0" fmla="*/ 85735 w 85792"/>
              <a:gd name="connsiteY0" fmla="*/ 1198 h 213694"/>
              <a:gd name="connsiteX1" fmla="*/ 58747 w 85792"/>
              <a:gd name="connsiteY1" fmla="*/ 139311 h 213694"/>
              <a:gd name="connsiteX2" fmla="*/ 10 w 85792"/>
              <a:gd name="connsiteY2" fmla="*/ 212336 h 213694"/>
              <a:gd name="connsiteX3" fmla="*/ 63510 w 85792"/>
              <a:gd name="connsiteY3" fmla="*/ 78986 h 213694"/>
              <a:gd name="connsiteX4" fmla="*/ 85735 w 85792"/>
              <a:gd name="connsiteY4" fmla="*/ 1198 h 21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92" h="213694">
                <a:moveTo>
                  <a:pt x="85735" y="1198"/>
                </a:moveTo>
                <a:cubicBezTo>
                  <a:pt x="84941" y="11252"/>
                  <a:pt x="73034" y="104121"/>
                  <a:pt x="58747" y="139311"/>
                </a:cubicBezTo>
                <a:cubicBezTo>
                  <a:pt x="44460" y="174501"/>
                  <a:pt x="-784" y="222390"/>
                  <a:pt x="10" y="212336"/>
                </a:cubicBezTo>
                <a:cubicBezTo>
                  <a:pt x="804" y="202282"/>
                  <a:pt x="63510" y="78986"/>
                  <a:pt x="63510" y="78986"/>
                </a:cubicBezTo>
                <a:cubicBezTo>
                  <a:pt x="79120" y="46707"/>
                  <a:pt x="86529" y="-8856"/>
                  <a:pt x="85735" y="1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6F994816-7CBC-4AB9-9D00-B5F3FA79BC54}"/>
              </a:ext>
            </a:extLst>
          </p:cNvPr>
          <p:cNvSpPr/>
          <p:nvPr/>
        </p:nvSpPr>
        <p:spPr>
          <a:xfrm>
            <a:off x="4288222" y="5887909"/>
            <a:ext cx="706237" cy="271883"/>
          </a:xfrm>
          <a:custGeom>
            <a:avLst/>
            <a:gdLst>
              <a:gd name="connsiteX0" fmla="*/ 10728 w 706237"/>
              <a:gd name="connsiteY0" fmla="*/ 265241 h 271883"/>
              <a:gd name="connsiteX1" fmla="*/ 45653 w 706237"/>
              <a:gd name="connsiteY1" fmla="*/ 190629 h 271883"/>
              <a:gd name="connsiteX2" fmla="*/ 158366 w 706237"/>
              <a:gd name="connsiteY2" fmla="*/ 71566 h 271883"/>
              <a:gd name="connsiteX3" fmla="*/ 342516 w 706237"/>
              <a:gd name="connsiteY3" fmla="*/ 4891 h 271883"/>
              <a:gd name="connsiteX4" fmla="*/ 490153 w 706237"/>
              <a:gd name="connsiteY4" fmla="*/ 23941 h 271883"/>
              <a:gd name="connsiteX5" fmla="*/ 628266 w 706237"/>
              <a:gd name="connsiteY5" fmla="*/ 100141 h 271883"/>
              <a:gd name="connsiteX6" fmla="*/ 706053 w 706237"/>
              <a:gd name="connsiteY6" fmla="*/ 189041 h 271883"/>
              <a:gd name="connsiteX7" fmla="*/ 607628 w 706237"/>
              <a:gd name="connsiteY7" fmla="*/ 66804 h 271883"/>
              <a:gd name="connsiteX8" fmla="*/ 507616 w 706237"/>
              <a:gd name="connsiteY8" fmla="*/ 16004 h 271883"/>
              <a:gd name="connsiteX9" fmla="*/ 226628 w 706237"/>
              <a:gd name="connsiteY9" fmla="*/ 19179 h 271883"/>
              <a:gd name="connsiteX10" fmla="*/ 10728 w 706237"/>
              <a:gd name="connsiteY10" fmla="*/ 265241 h 27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6237" h="271883">
                <a:moveTo>
                  <a:pt x="10728" y="265241"/>
                </a:moveTo>
                <a:cubicBezTo>
                  <a:pt x="-19434" y="293816"/>
                  <a:pt x="21047" y="222908"/>
                  <a:pt x="45653" y="190629"/>
                </a:cubicBezTo>
                <a:cubicBezTo>
                  <a:pt x="70259" y="158350"/>
                  <a:pt x="108889" y="102522"/>
                  <a:pt x="158366" y="71566"/>
                </a:cubicBezTo>
                <a:cubicBezTo>
                  <a:pt x="207843" y="40610"/>
                  <a:pt x="287218" y="12828"/>
                  <a:pt x="342516" y="4891"/>
                </a:cubicBezTo>
                <a:cubicBezTo>
                  <a:pt x="397814" y="-3046"/>
                  <a:pt x="442528" y="8066"/>
                  <a:pt x="490153" y="23941"/>
                </a:cubicBezTo>
                <a:cubicBezTo>
                  <a:pt x="537778" y="39816"/>
                  <a:pt x="592283" y="72624"/>
                  <a:pt x="628266" y="100141"/>
                </a:cubicBezTo>
                <a:cubicBezTo>
                  <a:pt x="664249" y="127658"/>
                  <a:pt x="709493" y="194597"/>
                  <a:pt x="706053" y="189041"/>
                </a:cubicBezTo>
                <a:cubicBezTo>
                  <a:pt x="702613" y="183485"/>
                  <a:pt x="640701" y="95643"/>
                  <a:pt x="607628" y="66804"/>
                </a:cubicBezTo>
                <a:cubicBezTo>
                  <a:pt x="574555" y="37964"/>
                  <a:pt x="571116" y="23941"/>
                  <a:pt x="507616" y="16004"/>
                </a:cubicBezTo>
                <a:cubicBezTo>
                  <a:pt x="444116" y="8067"/>
                  <a:pt x="310236" y="-17333"/>
                  <a:pt x="226628" y="19179"/>
                </a:cubicBezTo>
                <a:cubicBezTo>
                  <a:pt x="143020" y="55691"/>
                  <a:pt x="40890" y="236666"/>
                  <a:pt x="10728" y="265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E345344F-4ECE-482D-A2E9-52DFD1B3A8B2}"/>
              </a:ext>
            </a:extLst>
          </p:cNvPr>
          <p:cNvSpPr/>
          <p:nvPr/>
        </p:nvSpPr>
        <p:spPr>
          <a:xfrm>
            <a:off x="5018030" y="5496260"/>
            <a:ext cx="87076" cy="140689"/>
          </a:xfrm>
          <a:custGeom>
            <a:avLst/>
            <a:gdLst>
              <a:gd name="connsiteX0" fmla="*/ 58 w 87076"/>
              <a:gd name="connsiteY0" fmla="*/ 1253 h 140689"/>
              <a:gd name="connsiteX1" fmla="*/ 77845 w 87076"/>
              <a:gd name="connsiteY1" fmla="*/ 94915 h 140689"/>
              <a:gd name="connsiteX2" fmla="*/ 84195 w 87076"/>
              <a:gd name="connsiteY2" fmla="*/ 139365 h 140689"/>
              <a:gd name="connsiteX3" fmla="*/ 65145 w 87076"/>
              <a:gd name="connsiteY3" fmla="*/ 47290 h 140689"/>
              <a:gd name="connsiteX4" fmla="*/ 58 w 87076"/>
              <a:gd name="connsiteY4" fmla="*/ 1253 h 1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76" h="140689">
                <a:moveTo>
                  <a:pt x="58" y="1253"/>
                </a:moveTo>
                <a:cubicBezTo>
                  <a:pt x="2175" y="9190"/>
                  <a:pt x="63822" y="71896"/>
                  <a:pt x="77845" y="94915"/>
                </a:cubicBezTo>
                <a:cubicBezTo>
                  <a:pt x="91868" y="117934"/>
                  <a:pt x="86312" y="147302"/>
                  <a:pt x="84195" y="139365"/>
                </a:cubicBezTo>
                <a:cubicBezTo>
                  <a:pt x="82078" y="131428"/>
                  <a:pt x="76258" y="69780"/>
                  <a:pt x="65145" y="47290"/>
                </a:cubicBezTo>
                <a:cubicBezTo>
                  <a:pt x="54033" y="24801"/>
                  <a:pt x="-2059" y="-6684"/>
                  <a:pt x="58" y="1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5AABE42A-2529-44E4-BBB4-046F69A33C3F}"/>
              </a:ext>
            </a:extLst>
          </p:cNvPr>
          <p:cNvSpPr/>
          <p:nvPr/>
        </p:nvSpPr>
        <p:spPr>
          <a:xfrm>
            <a:off x="5081558" y="5630469"/>
            <a:ext cx="40064" cy="377298"/>
          </a:xfrm>
          <a:custGeom>
            <a:avLst/>
            <a:gdLst>
              <a:gd name="connsiteX0" fmla="*/ 31780 w 40064"/>
              <a:gd name="connsiteY0" fmla="*/ 6744 h 377298"/>
              <a:gd name="connsiteX1" fmla="*/ 30 w 40064"/>
              <a:gd name="connsiteY1" fmla="*/ 375044 h 377298"/>
              <a:gd name="connsiteX2" fmla="*/ 38130 w 40064"/>
              <a:gd name="connsiteY2" fmla="*/ 154381 h 377298"/>
              <a:gd name="connsiteX3" fmla="*/ 31780 w 40064"/>
              <a:gd name="connsiteY3" fmla="*/ 6744 h 37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64" h="377298">
                <a:moveTo>
                  <a:pt x="31780" y="6744"/>
                </a:moveTo>
                <a:cubicBezTo>
                  <a:pt x="25430" y="43521"/>
                  <a:pt x="-1028" y="350438"/>
                  <a:pt x="30" y="375044"/>
                </a:cubicBezTo>
                <a:cubicBezTo>
                  <a:pt x="1088" y="399650"/>
                  <a:pt x="33368" y="216029"/>
                  <a:pt x="38130" y="154381"/>
                </a:cubicBezTo>
                <a:cubicBezTo>
                  <a:pt x="42892" y="92733"/>
                  <a:pt x="38130" y="-30033"/>
                  <a:pt x="31780" y="6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F07A7EBE-8A56-4117-918B-87868844539A}"/>
              </a:ext>
            </a:extLst>
          </p:cNvPr>
          <p:cNvSpPr/>
          <p:nvPr/>
        </p:nvSpPr>
        <p:spPr>
          <a:xfrm>
            <a:off x="4432262" y="5416121"/>
            <a:ext cx="33452" cy="343455"/>
          </a:xfrm>
          <a:custGeom>
            <a:avLst/>
            <a:gdLst>
              <a:gd name="connsiteX0" fmla="*/ 33376 w 33452"/>
              <a:gd name="connsiteY0" fmla="*/ 5192 h 343455"/>
              <a:gd name="connsiteX1" fmla="*/ 23851 w 33452"/>
              <a:gd name="connsiteY1" fmla="*/ 224267 h 343455"/>
              <a:gd name="connsiteX2" fmla="*/ 4801 w 33452"/>
              <a:gd name="connsiteY2" fmla="*/ 336979 h 343455"/>
              <a:gd name="connsiteX3" fmla="*/ 38 w 33452"/>
              <a:gd name="connsiteY3" fmla="*/ 317929 h 343455"/>
              <a:gd name="connsiteX4" fmla="*/ 6388 w 33452"/>
              <a:gd name="connsiteY4" fmla="*/ 219504 h 343455"/>
              <a:gd name="connsiteX5" fmla="*/ 19088 w 33452"/>
              <a:gd name="connsiteY5" fmla="*/ 79804 h 343455"/>
              <a:gd name="connsiteX6" fmla="*/ 33376 w 33452"/>
              <a:gd name="connsiteY6" fmla="*/ 5192 h 34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52" h="343455">
                <a:moveTo>
                  <a:pt x="33376" y="5192"/>
                </a:moveTo>
                <a:cubicBezTo>
                  <a:pt x="34170" y="29269"/>
                  <a:pt x="28613" y="168969"/>
                  <a:pt x="23851" y="224267"/>
                </a:cubicBezTo>
                <a:cubicBezTo>
                  <a:pt x="19088" y="279565"/>
                  <a:pt x="8770" y="321369"/>
                  <a:pt x="4801" y="336979"/>
                </a:cubicBezTo>
                <a:cubicBezTo>
                  <a:pt x="832" y="352589"/>
                  <a:pt x="-226" y="337508"/>
                  <a:pt x="38" y="317929"/>
                </a:cubicBezTo>
                <a:cubicBezTo>
                  <a:pt x="302" y="298350"/>
                  <a:pt x="3213" y="259191"/>
                  <a:pt x="6388" y="219504"/>
                </a:cubicBezTo>
                <a:cubicBezTo>
                  <a:pt x="9563" y="179817"/>
                  <a:pt x="13796" y="112877"/>
                  <a:pt x="19088" y="79804"/>
                </a:cubicBezTo>
                <a:cubicBezTo>
                  <a:pt x="24380" y="46731"/>
                  <a:pt x="32582" y="-18885"/>
                  <a:pt x="33376" y="5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DAB0E3F2-121C-4439-A214-626A7C4A8AFD}"/>
              </a:ext>
            </a:extLst>
          </p:cNvPr>
          <p:cNvSpPr/>
          <p:nvPr/>
        </p:nvSpPr>
        <p:spPr>
          <a:xfrm>
            <a:off x="4475043" y="5314709"/>
            <a:ext cx="38781" cy="443979"/>
          </a:xfrm>
          <a:custGeom>
            <a:avLst/>
            <a:gdLst>
              <a:gd name="connsiteX0" fmla="*/ 35045 w 38781"/>
              <a:gd name="connsiteY0" fmla="*/ 6591 h 443979"/>
              <a:gd name="connsiteX1" fmla="*/ 36632 w 38781"/>
              <a:gd name="connsiteY1" fmla="*/ 228841 h 443979"/>
              <a:gd name="connsiteX2" fmla="*/ 11232 w 38781"/>
              <a:gd name="connsiteY2" fmla="*/ 430454 h 443979"/>
              <a:gd name="connsiteX3" fmla="*/ 120 w 38781"/>
              <a:gd name="connsiteY3" fmla="*/ 398704 h 443979"/>
              <a:gd name="connsiteX4" fmla="*/ 17582 w 38781"/>
              <a:gd name="connsiteY4" fmla="*/ 182804 h 443979"/>
              <a:gd name="connsiteX5" fmla="*/ 15995 w 38781"/>
              <a:gd name="connsiteY5" fmla="*/ 68504 h 443979"/>
              <a:gd name="connsiteX6" fmla="*/ 35045 w 38781"/>
              <a:gd name="connsiteY6" fmla="*/ 6591 h 44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81" h="443979">
                <a:moveTo>
                  <a:pt x="35045" y="6591"/>
                </a:moveTo>
                <a:cubicBezTo>
                  <a:pt x="38484" y="33314"/>
                  <a:pt x="40601" y="158197"/>
                  <a:pt x="36632" y="228841"/>
                </a:cubicBezTo>
                <a:cubicBezTo>
                  <a:pt x="32663" y="299485"/>
                  <a:pt x="17317" y="402144"/>
                  <a:pt x="11232" y="430454"/>
                </a:cubicBezTo>
                <a:cubicBezTo>
                  <a:pt x="5147" y="458764"/>
                  <a:pt x="-938" y="439979"/>
                  <a:pt x="120" y="398704"/>
                </a:cubicBezTo>
                <a:cubicBezTo>
                  <a:pt x="1178" y="357429"/>
                  <a:pt x="14936" y="237837"/>
                  <a:pt x="17582" y="182804"/>
                </a:cubicBezTo>
                <a:cubicBezTo>
                  <a:pt x="20228" y="127771"/>
                  <a:pt x="14672" y="95756"/>
                  <a:pt x="15995" y="68504"/>
                </a:cubicBezTo>
                <a:cubicBezTo>
                  <a:pt x="17318" y="41252"/>
                  <a:pt x="31606" y="-20132"/>
                  <a:pt x="35045" y="6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C026773C-5E51-44E1-B346-3CA01E4EBC09}"/>
              </a:ext>
            </a:extLst>
          </p:cNvPr>
          <p:cNvSpPr/>
          <p:nvPr/>
        </p:nvSpPr>
        <p:spPr>
          <a:xfrm>
            <a:off x="4522654" y="5382248"/>
            <a:ext cx="32212" cy="356499"/>
          </a:xfrm>
          <a:custGeom>
            <a:avLst/>
            <a:gdLst>
              <a:gd name="connsiteX0" fmla="*/ 30296 w 32212"/>
              <a:gd name="connsiteY0" fmla="*/ 4140 h 356499"/>
              <a:gd name="connsiteX1" fmla="*/ 30296 w 32212"/>
              <a:gd name="connsiteY1" fmla="*/ 224802 h 356499"/>
              <a:gd name="connsiteX2" fmla="*/ 19184 w 32212"/>
              <a:gd name="connsiteY2" fmla="*/ 340690 h 356499"/>
              <a:gd name="connsiteX3" fmla="*/ 1721 w 32212"/>
              <a:gd name="connsiteY3" fmla="*/ 350215 h 356499"/>
              <a:gd name="connsiteX4" fmla="*/ 1721 w 32212"/>
              <a:gd name="connsiteY4" fmla="*/ 291477 h 356499"/>
              <a:gd name="connsiteX5" fmla="*/ 11246 w 32212"/>
              <a:gd name="connsiteY5" fmla="*/ 94627 h 356499"/>
              <a:gd name="connsiteX6" fmla="*/ 30296 w 32212"/>
              <a:gd name="connsiteY6" fmla="*/ 4140 h 3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2" h="356499">
                <a:moveTo>
                  <a:pt x="30296" y="4140"/>
                </a:moveTo>
                <a:cubicBezTo>
                  <a:pt x="33471" y="25836"/>
                  <a:pt x="32148" y="168710"/>
                  <a:pt x="30296" y="224802"/>
                </a:cubicBezTo>
                <a:cubicBezTo>
                  <a:pt x="28444" y="280894"/>
                  <a:pt x="23946" y="319788"/>
                  <a:pt x="19184" y="340690"/>
                </a:cubicBezTo>
                <a:cubicBezTo>
                  <a:pt x="14422" y="361592"/>
                  <a:pt x="4631" y="358417"/>
                  <a:pt x="1721" y="350215"/>
                </a:cubicBezTo>
                <a:cubicBezTo>
                  <a:pt x="-1190" y="342013"/>
                  <a:pt x="134" y="334075"/>
                  <a:pt x="1721" y="291477"/>
                </a:cubicBezTo>
                <a:cubicBezTo>
                  <a:pt x="3308" y="248879"/>
                  <a:pt x="6748" y="138283"/>
                  <a:pt x="11246" y="94627"/>
                </a:cubicBezTo>
                <a:cubicBezTo>
                  <a:pt x="15744" y="50971"/>
                  <a:pt x="27121" y="-17556"/>
                  <a:pt x="30296" y="4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9F27B894-18A9-4744-B982-C3257957424B}"/>
              </a:ext>
            </a:extLst>
          </p:cNvPr>
          <p:cNvSpPr/>
          <p:nvPr/>
        </p:nvSpPr>
        <p:spPr>
          <a:xfrm>
            <a:off x="4560643" y="5377861"/>
            <a:ext cx="60580" cy="347915"/>
          </a:xfrm>
          <a:custGeom>
            <a:avLst/>
            <a:gdLst>
              <a:gd name="connsiteX0" fmla="*/ 36757 w 60580"/>
              <a:gd name="connsiteY0" fmla="*/ 2177 h 347915"/>
              <a:gd name="connsiteX1" fmla="*/ 60570 w 60580"/>
              <a:gd name="connsiteY1" fmla="*/ 170452 h 347915"/>
              <a:gd name="connsiteX2" fmla="*/ 33582 w 60580"/>
              <a:gd name="connsiteY2" fmla="*/ 335552 h 347915"/>
              <a:gd name="connsiteX3" fmla="*/ 245 w 60580"/>
              <a:gd name="connsiteY3" fmla="*/ 324439 h 347915"/>
              <a:gd name="connsiteX4" fmla="*/ 19295 w 60580"/>
              <a:gd name="connsiteY4" fmla="*/ 232364 h 347915"/>
              <a:gd name="connsiteX5" fmla="*/ 35170 w 60580"/>
              <a:gd name="connsiteY5" fmla="*/ 83139 h 347915"/>
              <a:gd name="connsiteX6" fmla="*/ 36757 w 60580"/>
              <a:gd name="connsiteY6" fmla="*/ 2177 h 34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80" h="347915">
                <a:moveTo>
                  <a:pt x="36757" y="2177"/>
                </a:moveTo>
                <a:cubicBezTo>
                  <a:pt x="40990" y="16729"/>
                  <a:pt x="61099" y="114890"/>
                  <a:pt x="60570" y="170452"/>
                </a:cubicBezTo>
                <a:cubicBezTo>
                  <a:pt x="60041" y="226014"/>
                  <a:pt x="43636" y="309888"/>
                  <a:pt x="33582" y="335552"/>
                </a:cubicBezTo>
                <a:cubicBezTo>
                  <a:pt x="23528" y="361217"/>
                  <a:pt x="2626" y="341637"/>
                  <a:pt x="245" y="324439"/>
                </a:cubicBezTo>
                <a:cubicBezTo>
                  <a:pt x="-2136" y="307241"/>
                  <a:pt x="13474" y="272581"/>
                  <a:pt x="19295" y="232364"/>
                </a:cubicBezTo>
                <a:cubicBezTo>
                  <a:pt x="25116" y="192147"/>
                  <a:pt x="31730" y="116741"/>
                  <a:pt x="35170" y="83139"/>
                </a:cubicBezTo>
                <a:cubicBezTo>
                  <a:pt x="38610" y="49537"/>
                  <a:pt x="32524" y="-12375"/>
                  <a:pt x="36757" y="2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CBA4C66-5945-44E9-B333-C85E38F21CFD}"/>
              </a:ext>
            </a:extLst>
          </p:cNvPr>
          <p:cNvSpPr/>
          <p:nvPr/>
        </p:nvSpPr>
        <p:spPr>
          <a:xfrm>
            <a:off x="4624077" y="5364572"/>
            <a:ext cx="32296" cy="348650"/>
          </a:xfrm>
          <a:custGeom>
            <a:avLst/>
            <a:gdLst>
              <a:gd name="connsiteX0" fmla="*/ 16186 w 32296"/>
              <a:gd name="connsiteY0" fmla="*/ 2766 h 348650"/>
              <a:gd name="connsiteX1" fmla="*/ 32061 w 32296"/>
              <a:gd name="connsiteY1" fmla="*/ 310741 h 348650"/>
              <a:gd name="connsiteX2" fmla="*/ 1898 w 32296"/>
              <a:gd name="connsiteY2" fmla="*/ 340903 h 348650"/>
              <a:gd name="connsiteX3" fmla="*/ 5073 w 32296"/>
              <a:gd name="connsiteY3" fmla="*/ 285341 h 348650"/>
              <a:gd name="connsiteX4" fmla="*/ 20948 w 32296"/>
              <a:gd name="connsiteY4" fmla="*/ 164691 h 348650"/>
              <a:gd name="connsiteX5" fmla="*/ 16186 w 32296"/>
              <a:gd name="connsiteY5" fmla="*/ 2766 h 34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6" h="348650">
                <a:moveTo>
                  <a:pt x="16186" y="2766"/>
                </a:moveTo>
                <a:cubicBezTo>
                  <a:pt x="18038" y="27108"/>
                  <a:pt x="34442" y="254385"/>
                  <a:pt x="32061" y="310741"/>
                </a:cubicBezTo>
                <a:cubicBezTo>
                  <a:pt x="29680" y="367097"/>
                  <a:pt x="6396" y="345136"/>
                  <a:pt x="1898" y="340903"/>
                </a:cubicBezTo>
                <a:cubicBezTo>
                  <a:pt x="-2600" y="336670"/>
                  <a:pt x="1898" y="314710"/>
                  <a:pt x="5073" y="285341"/>
                </a:cubicBezTo>
                <a:cubicBezTo>
                  <a:pt x="8248" y="255972"/>
                  <a:pt x="20154" y="207818"/>
                  <a:pt x="20948" y="164691"/>
                </a:cubicBezTo>
                <a:cubicBezTo>
                  <a:pt x="21742" y="121564"/>
                  <a:pt x="14334" y="-21576"/>
                  <a:pt x="16186" y="2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45CEB091-79C5-4E6B-AE2E-983D68C5EF65}"/>
              </a:ext>
            </a:extLst>
          </p:cNvPr>
          <p:cNvSpPr/>
          <p:nvPr/>
        </p:nvSpPr>
        <p:spPr>
          <a:xfrm>
            <a:off x="4665554" y="5384404"/>
            <a:ext cx="21101" cy="338403"/>
          </a:xfrm>
          <a:custGeom>
            <a:avLst/>
            <a:gdLst>
              <a:gd name="connsiteX0" fmla="*/ 20746 w 21101"/>
              <a:gd name="connsiteY0" fmla="*/ 396 h 338403"/>
              <a:gd name="connsiteX1" fmla="*/ 12809 w 21101"/>
              <a:gd name="connsiteY1" fmla="*/ 308371 h 338403"/>
              <a:gd name="connsiteX2" fmla="*/ 8046 w 21101"/>
              <a:gd name="connsiteY2" fmla="*/ 319484 h 338403"/>
              <a:gd name="connsiteX3" fmla="*/ 109 w 21101"/>
              <a:gd name="connsiteY3" fmla="*/ 244871 h 338403"/>
              <a:gd name="connsiteX4" fmla="*/ 20746 w 21101"/>
              <a:gd name="connsiteY4" fmla="*/ 396 h 3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" h="338403">
                <a:moveTo>
                  <a:pt x="20746" y="396"/>
                </a:moveTo>
                <a:cubicBezTo>
                  <a:pt x="22863" y="10979"/>
                  <a:pt x="14926" y="255190"/>
                  <a:pt x="12809" y="308371"/>
                </a:cubicBezTo>
                <a:cubicBezTo>
                  <a:pt x="10692" y="361552"/>
                  <a:pt x="10163" y="330067"/>
                  <a:pt x="8046" y="319484"/>
                </a:cubicBezTo>
                <a:cubicBezTo>
                  <a:pt x="5929" y="308901"/>
                  <a:pt x="-949" y="295406"/>
                  <a:pt x="109" y="244871"/>
                </a:cubicBezTo>
                <a:cubicBezTo>
                  <a:pt x="1167" y="194336"/>
                  <a:pt x="18629" y="-10187"/>
                  <a:pt x="20746" y="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A47C64FA-3213-4F33-BD8C-3B1AB429CA25}"/>
              </a:ext>
            </a:extLst>
          </p:cNvPr>
          <p:cNvSpPr/>
          <p:nvPr/>
        </p:nvSpPr>
        <p:spPr>
          <a:xfrm>
            <a:off x="4688914" y="5356072"/>
            <a:ext cx="37139" cy="388541"/>
          </a:xfrm>
          <a:custGeom>
            <a:avLst/>
            <a:gdLst>
              <a:gd name="connsiteX0" fmla="*/ 37074 w 37139"/>
              <a:gd name="connsiteY0" fmla="*/ 9678 h 388541"/>
              <a:gd name="connsiteX1" fmla="*/ 13261 w 37139"/>
              <a:gd name="connsiteY1" fmla="*/ 368453 h 388541"/>
              <a:gd name="connsiteX2" fmla="*/ 561 w 37139"/>
              <a:gd name="connsiteY2" fmla="*/ 319241 h 388541"/>
              <a:gd name="connsiteX3" fmla="*/ 5324 w 37139"/>
              <a:gd name="connsiteY3" fmla="*/ 119216 h 388541"/>
              <a:gd name="connsiteX4" fmla="*/ 37074 w 37139"/>
              <a:gd name="connsiteY4" fmla="*/ 9678 h 3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39" h="388541">
                <a:moveTo>
                  <a:pt x="37074" y="9678"/>
                </a:moveTo>
                <a:cubicBezTo>
                  <a:pt x="38397" y="51217"/>
                  <a:pt x="19346" y="316859"/>
                  <a:pt x="13261" y="368453"/>
                </a:cubicBezTo>
                <a:cubicBezTo>
                  <a:pt x="7176" y="420047"/>
                  <a:pt x="1884" y="360780"/>
                  <a:pt x="561" y="319241"/>
                </a:cubicBezTo>
                <a:cubicBezTo>
                  <a:pt x="-762" y="277702"/>
                  <a:pt x="32" y="167635"/>
                  <a:pt x="5324" y="119216"/>
                </a:cubicBezTo>
                <a:cubicBezTo>
                  <a:pt x="10616" y="70797"/>
                  <a:pt x="35751" y="-31861"/>
                  <a:pt x="37074" y="9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1C0535E0-71A3-4563-BBB3-B2B0B7F71EC8}"/>
              </a:ext>
            </a:extLst>
          </p:cNvPr>
          <p:cNvSpPr/>
          <p:nvPr/>
        </p:nvSpPr>
        <p:spPr>
          <a:xfrm>
            <a:off x="4729690" y="5422744"/>
            <a:ext cx="56840" cy="284295"/>
          </a:xfrm>
          <a:custGeom>
            <a:avLst/>
            <a:gdLst>
              <a:gd name="connsiteX0" fmla="*/ 56623 w 56840"/>
              <a:gd name="connsiteY0" fmla="*/ 1744 h 284295"/>
              <a:gd name="connsiteX1" fmla="*/ 23285 w 56840"/>
              <a:gd name="connsiteY1" fmla="*/ 244631 h 284295"/>
              <a:gd name="connsiteX2" fmla="*/ 32810 w 56840"/>
              <a:gd name="connsiteY2" fmla="*/ 282731 h 284295"/>
              <a:gd name="connsiteX3" fmla="*/ 7410 w 56840"/>
              <a:gd name="connsiteY3" fmla="*/ 231931 h 284295"/>
              <a:gd name="connsiteX4" fmla="*/ 4235 w 56840"/>
              <a:gd name="connsiteY4" fmla="*/ 139856 h 284295"/>
              <a:gd name="connsiteX5" fmla="*/ 56623 w 56840"/>
              <a:gd name="connsiteY5" fmla="*/ 1744 h 2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40" h="284295">
                <a:moveTo>
                  <a:pt x="56623" y="1744"/>
                </a:moveTo>
                <a:cubicBezTo>
                  <a:pt x="59798" y="19207"/>
                  <a:pt x="27254" y="197800"/>
                  <a:pt x="23285" y="244631"/>
                </a:cubicBezTo>
                <a:cubicBezTo>
                  <a:pt x="19316" y="291462"/>
                  <a:pt x="35456" y="284848"/>
                  <a:pt x="32810" y="282731"/>
                </a:cubicBezTo>
                <a:cubicBezTo>
                  <a:pt x="30164" y="280614"/>
                  <a:pt x="12172" y="255743"/>
                  <a:pt x="7410" y="231931"/>
                </a:cubicBezTo>
                <a:cubicBezTo>
                  <a:pt x="2648" y="208119"/>
                  <a:pt x="-4761" y="176898"/>
                  <a:pt x="4235" y="139856"/>
                </a:cubicBezTo>
                <a:cubicBezTo>
                  <a:pt x="13231" y="102814"/>
                  <a:pt x="53448" y="-15719"/>
                  <a:pt x="56623" y="1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C85A169B-5196-4697-8A75-57CB532ACA4A}"/>
              </a:ext>
            </a:extLst>
          </p:cNvPr>
          <p:cNvSpPr/>
          <p:nvPr/>
        </p:nvSpPr>
        <p:spPr>
          <a:xfrm>
            <a:off x="4814881" y="5417291"/>
            <a:ext cx="55740" cy="337644"/>
          </a:xfrm>
          <a:custGeom>
            <a:avLst/>
            <a:gdLst>
              <a:gd name="connsiteX0" fmla="*/ 55569 w 55740"/>
              <a:gd name="connsiteY0" fmla="*/ 13547 h 337644"/>
              <a:gd name="connsiteX1" fmla="*/ 12707 w 55740"/>
              <a:gd name="connsiteY1" fmla="*/ 319934 h 337644"/>
              <a:gd name="connsiteX2" fmla="*/ 7 w 55740"/>
              <a:gd name="connsiteY2" fmla="*/ 283422 h 337644"/>
              <a:gd name="connsiteX3" fmla="*/ 11119 w 55740"/>
              <a:gd name="connsiteY3" fmla="*/ 138959 h 337644"/>
              <a:gd name="connsiteX4" fmla="*/ 26994 w 55740"/>
              <a:gd name="connsiteY4" fmla="*/ 61172 h 337644"/>
              <a:gd name="connsiteX5" fmla="*/ 55569 w 55740"/>
              <a:gd name="connsiteY5" fmla="*/ 13547 h 33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40" h="337644">
                <a:moveTo>
                  <a:pt x="55569" y="13547"/>
                </a:moveTo>
                <a:cubicBezTo>
                  <a:pt x="53188" y="56674"/>
                  <a:pt x="21967" y="274955"/>
                  <a:pt x="12707" y="319934"/>
                </a:cubicBezTo>
                <a:cubicBezTo>
                  <a:pt x="3447" y="364913"/>
                  <a:pt x="272" y="313584"/>
                  <a:pt x="7" y="283422"/>
                </a:cubicBezTo>
                <a:cubicBezTo>
                  <a:pt x="-258" y="253260"/>
                  <a:pt x="6621" y="176001"/>
                  <a:pt x="11119" y="138959"/>
                </a:cubicBezTo>
                <a:cubicBezTo>
                  <a:pt x="15617" y="101917"/>
                  <a:pt x="19057" y="79957"/>
                  <a:pt x="26994" y="61172"/>
                </a:cubicBezTo>
                <a:cubicBezTo>
                  <a:pt x="34931" y="42387"/>
                  <a:pt x="57950" y="-29580"/>
                  <a:pt x="55569" y="13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B1466764-8A74-4795-B7F7-FEB7C20F80A7}"/>
              </a:ext>
            </a:extLst>
          </p:cNvPr>
          <p:cNvSpPr/>
          <p:nvPr/>
        </p:nvSpPr>
        <p:spPr>
          <a:xfrm>
            <a:off x="4884558" y="5422509"/>
            <a:ext cx="44664" cy="338268"/>
          </a:xfrm>
          <a:custGeom>
            <a:avLst/>
            <a:gdLst>
              <a:gd name="connsiteX0" fmla="*/ 44630 w 44664"/>
              <a:gd name="connsiteY0" fmla="*/ 1979 h 338268"/>
              <a:gd name="connsiteX1" fmla="*/ 14467 w 44664"/>
              <a:gd name="connsiteY1" fmla="*/ 322654 h 338268"/>
              <a:gd name="connsiteX2" fmla="*/ 180 w 44664"/>
              <a:gd name="connsiteY2" fmla="*/ 278204 h 338268"/>
              <a:gd name="connsiteX3" fmla="*/ 8117 w 44664"/>
              <a:gd name="connsiteY3" fmla="*/ 189304 h 338268"/>
              <a:gd name="connsiteX4" fmla="*/ 44630 w 44664"/>
              <a:gd name="connsiteY4" fmla="*/ 1979 h 33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64" h="338268">
                <a:moveTo>
                  <a:pt x="44630" y="1979"/>
                </a:moveTo>
                <a:cubicBezTo>
                  <a:pt x="45688" y="24204"/>
                  <a:pt x="21875" y="276617"/>
                  <a:pt x="14467" y="322654"/>
                </a:cubicBezTo>
                <a:cubicBezTo>
                  <a:pt x="7059" y="368692"/>
                  <a:pt x="1238" y="300429"/>
                  <a:pt x="180" y="278204"/>
                </a:cubicBezTo>
                <a:cubicBezTo>
                  <a:pt x="-878" y="255979"/>
                  <a:pt x="2825" y="227404"/>
                  <a:pt x="8117" y="189304"/>
                </a:cubicBezTo>
                <a:cubicBezTo>
                  <a:pt x="13409" y="151204"/>
                  <a:pt x="43572" y="-20246"/>
                  <a:pt x="44630" y="1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BCDADFAC-124B-4D8F-BE86-804D783A9420}"/>
              </a:ext>
            </a:extLst>
          </p:cNvPr>
          <p:cNvSpPr/>
          <p:nvPr/>
        </p:nvSpPr>
        <p:spPr>
          <a:xfrm>
            <a:off x="4925366" y="5453429"/>
            <a:ext cx="33996" cy="338111"/>
          </a:xfrm>
          <a:custGeom>
            <a:avLst/>
            <a:gdLst>
              <a:gd name="connsiteX0" fmla="*/ 33984 w 33996"/>
              <a:gd name="connsiteY0" fmla="*/ 7571 h 338111"/>
              <a:gd name="connsiteX1" fmla="*/ 13347 w 33996"/>
              <a:gd name="connsiteY1" fmla="*/ 321896 h 338111"/>
              <a:gd name="connsiteX2" fmla="*/ 2234 w 33996"/>
              <a:gd name="connsiteY2" fmla="*/ 280621 h 338111"/>
              <a:gd name="connsiteX3" fmla="*/ 647 w 33996"/>
              <a:gd name="connsiteY3" fmla="*/ 174259 h 338111"/>
              <a:gd name="connsiteX4" fmla="*/ 10172 w 33996"/>
              <a:gd name="connsiteY4" fmla="*/ 101234 h 338111"/>
              <a:gd name="connsiteX5" fmla="*/ 33984 w 33996"/>
              <a:gd name="connsiteY5" fmla="*/ 7571 h 3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96" h="338111">
                <a:moveTo>
                  <a:pt x="33984" y="7571"/>
                </a:moveTo>
                <a:cubicBezTo>
                  <a:pt x="34513" y="44348"/>
                  <a:pt x="18639" y="276388"/>
                  <a:pt x="13347" y="321896"/>
                </a:cubicBezTo>
                <a:cubicBezTo>
                  <a:pt x="8055" y="367404"/>
                  <a:pt x="4351" y="305227"/>
                  <a:pt x="2234" y="280621"/>
                </a:cubicBezTo>
                <a:cubicBezTo>
                  <a:pt x="117" y="256015"/>
                  <a:pt x="-676" y="204157"/>
                  <a:pt x="647" y="174259"/>
                </a:cubicBezTo>
                <a:cubicBezTo>
                  <a:pt x="1970" y="144361"/>
                  <a:pt x="4616" y="123724"/>
                  <a:pt x="10172" y="101234"/>
                </a:cubicBezTo>
                <a:cubicBezTo>
                  <a:pt x="15728" y="78744"/>
                  <a:pt x="33455" y="-29206"/>
                  <a:pt x="33984" y="7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924F5B4D-1EEE-47A6-A09B-B03233DC0008}"/>
              </a:ext>
            </a:extLst>
          </p:cNvPr>
          <p:cNvSpPr/>
          <p:nvPr/>
        </p:nvSpPr>
        <p:spPr>
          <a:xfrm>
            <a:off x="4949585" y="5449761"/>
            <a:ext cx="40066" cy="380480"/>
          </a:xfrm>
          <a:custGeom>
            <a:avLst/>
            <a:gdLst>
              <a:gd name="connsiteX0" fmla="*/ 39928 w 40066"/>
              <a:gd name="connsiteY0" fmla="*/ 9652 h 380480"/>
              <a:gd name="connsiteX1" fmla="*/ 19290 w 40066"/>
              <a:gd name="connsiteY1" fmla="*/ 360489 h 380480"/>
              <a:gd name="connsiteX2" fmla="*/ 240 w 40066"/>
              <a:gd name="connsiteY2" fmla="*/ 327152 h 380480"/>
              <a:gd name="connsiteX3" fmla="*/ 9765 w 40066"/>
              <a:gd name="connsiteY3" fmla="*/ 243014 h 380480"/>
              <a:gd name="connsiteX4" fmla="*/ 27228 w 40066"/>
              <a:gd name="connsiteY4" fmla="*/ 109664 h 380480"/>
              <a:gd name="connsiteX5" fmla="*/ 39928 w 40066"/>
              <a:gd name="connsiteY5" fmla="*/ 9652 h 38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66" h="380480">
                <a:moveTo>
                  <a:pt x="39928" y="9652"/>
                </a:moveTo>
                <a:cubicBezTo>
                  <a:pt x="38605" y="51456"/>
                  <a:pt x="25905" y="307572"/>
                  <a:pt x="19290" y="360489"/>
                </a:cubicBezTo>
                <a:cubicBezTo>
                  <a:pt x="12675" y="413406"/>
                  <a:pt x="1827" y="346731"/>
                  <a:pt x="240" y="327152"/>
                </a:cubicBezTo>
                <a:cubicBezTo>
                  <a:pt x="-1347" y="307573"/>
                  <a:pt x="5267" y="279262"/>
                  <a:pt x="9765" y="243014"/>
                </a:cubicBezTo>
                <a:cubicBezTo>
                  <a:pt x="14263" y="206766"/>
                  <a:pt x="21672" y="146176"/>
                  <a:pt x="27228" y="109664"/>
                </a:cubicBezTo>
                <a:cubicBezTo>
                  <a:pt x="32784" y="73152"/>
                  <a:pt x="41251" y="-32152"/>
                  <a:pt x="39928" y="9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BB445AC9-E8D4-4DC4-B6EB-55947437E489}"/>
              </a:ext>
            </a:extLst>
          </p:cNvPr>
          <p:cNvSpPr/>
          <p:nvPr/>
        </p:nvSpPr>
        <p:spPr>
          <a:xfrm>
            <a:off x="4982293" y="5502160"/>
            <a:ext cx="37397" cy="335978"/>
          </a:xfrm>
          <a:custGeom>
            <a:avLst/>
            <a:gdLst>
              <a:gd name="connsiteX0" fmla="*/ 37382 w 37397"/>
              <a:gd name="connsiteY0" fmla="*/ 8053 h 335978"/>
              <a:gd name="connsiteX1" fmla="*/ 27857 w 37397"/>
              <a:gd name="connsiteY1" fmla="*/ 317615 h 335978"/>
              <a:gd name="connsiteX2" fmla="*/ 2457 w 37397"/>
              <a:gd name="connsiteY2" fmla="*/ 292215 h 335978"/>
              <a:gd name="connsiteX3" fmla="*/ 4045 w 37397"/>
              <a:gd name="connsiteY3" fmla="*/ 225540 h 335978"/>
              <a:gd name="connsiteX4" fmla="*/ 29445 w 37397"/>
              <a:gd name="connsiteY4" fmla="*/ 101715 h 335978"/>
              <a:gd name="connsiteX5" fmla="*/ 37382 w 37397"/>
              <a:gd name="connsiteY5" fmla="*/ 8053 h 3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7" h="335978">
                <a:moveTo>
                  <a:pt x="37382" y="8053"/>
                </a:moveTo>
                <a:cubicBezTo>
                  <a:pt x="37117" y="44036"/>
                  <a:pt x="33678" y="270255"/>
                  <a:pt x="27857" y="317615"/>
                </a:cubicBezTo>
                <a:cubicBezTo>
                  <a:pt x="22036" y="364975"/>
                  <a:pt x="6426" y="307561"/>
                  <a:pt x="2457" y="292215"/>
                </a:cubicBezTo>
                <a:cubicBezTo>
                  <a:pt x="-1512" y="276869"/>
                  <a:pt x="-453" y="257290"/>
                  <a:pt x="4045" y="225540"/>
                </a:cubicBezTo>
                <a:cubicBezTo>
                  <a:pt x="8543" y="193790"/>
                  <a:pt x="24418" y="137169"/>
                  <a:pt x="29445" y="101715"/>
                </a:cubicBezTo>
                <a:cubicBezTo>
                  <a:pt x="34472" y="66261"/>
                  <a:pt x="37647" y="-27930"/>
                  <a:pt x="37382" y="8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AF1560D-E9CF-4B49-BF4A-CE24389FBF0F}"/>
              </a:ext>
            </a:extLst>
          </p:cNvPr>
          <p:cNvSpPr/>
          <p:nvPr/>
        </p:nvSpPr>
        <p:spPr>
          <a:xfrm>
            <a:off x="5032318" y="5538577"/>
            <a:ext cx="20719" cy="360472"/>
          </a:xfrm>
          <a:custGeom>
            <a:avLst/>
            <a:gdLst>
              <a:gd name="connsiteX0" fmla="*/ 20695 w 20719"/>
              <a:gd name="connsiteY0" fmla="*/ 1798 h 360472"/>
              <a:gd name="connsiteX1" fmla="*/ 9582 w 20719"/>
              <a:gd name="connsiteY1" fmla="*/ 344698 h 360472"/>
              <a:gd name="connsiteX2" fmla="*/ 57 w 20719"/>
              <a:gd name="connsiteY2" fmla="*/ 293898 h 360472"/>
              <a:gd name="connsiteX3" fmla="*/ 6407 w 20719"/>
              <a:gd name="connsiteY3" fmla="*/ 212936 h 360472"/>
              <a:gd name="connsiteX4" fmla="*/ 20695 w 20719"/>
              <a:gd name="connsiteY4" fmla="*/ 1798 h 3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9" h="360472">
                <a:moveTo>
                  <a:pt x="20695" y="1798"/>
                </a:moveTo>
                <a:cubicBezTo>
                  <a:pt x="21224" y="23758"/>
                  <a:pt x="13022" y="296015"/>
                  <a:pt x="9582" y="344698"/>
                </a:cubicBezTo>
                <a:cubicBezTo>
                  <a:pt x="6142" y="393381"/>
                  <a:pt x="586" y="315858"/>
                  <a:pt x="57" y="293898"/>
                </a:cubicBezTo>
                <a:cubicBezTo>
                  <a:pt x="-472" y="271938"/>
                  <a:pt x="2703" y="260561"/>
                  <a:pt x="6407" y="212936"/>
                </a:cubicBezTo>
                <a:cubicBezTo>
                  <a:pt x="10111" y="165311"/>
                  <a:pt x="20166" y="-20162"/>
                  <a:pt x="20695" y="1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9564C1B1-E7A5-4B92-861A-89764A188D12}"/>
              </a:ext>
            </a:extLst>
          </p:cNvPr>
          <p:cNvSpPr/>
          <p:nvPr/>
        </p:nvSpPr>
        <p:spPr>
          <a:xfrm>
            <a:off x="5063588" y="5559419"/>
            <a:ext cx="29198" cy="352500"/>
          </a:xfrm>
          <a:custGeom>
            <a:avLst/>
            <a:gdLst>
              <a:gd name="connsiteX0" fmla="*/ 11650 w 29198"/>
              <a:gd name="connsiteY0" fmla="*/ 6 h 352500"/>
              <a:gd name="connsiteX1" fmla="*/ 29112 w 29198"/>
              <a:gd name="connsiteY1" fmla="*/ 271469 h 352500"/>
              <a:gd name="connsiteX2" fmla="*/ 3712 w 29198"/>
              <a:gd name="connsiteY2" fmla="*/ 352431 h 352500"/>
              <a:gd name="connsiteX3" fmla="*/ 2125 w 29198"/>
              <a:gd name="connsiteY3" fmla="*/ 279406 h 352500"/>
              <a:gd name="connsiteX4" fmla="*/ 11650 w 29198"/>
              <a:gd name="connsiteY4" fmla="*/ 6 h 3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98" h="352500">
                <a:moveTo>
                  <a:pt x="11650" y="6"/>
                </a:moveTo>
                <a:cubicBezTo>
                  <a:pt x="16148" y="-1317"/>
                  <a:pt x="30435" y="212732"/>
                  <a:pt x="29112" y="271469"/>
                </a:cubicBezTo>
                <a:cubicBezTo>
                  <a:pt x="27789" y="330206"/>
                  <a:pt x="8210" y="351108"/>
                  <a:pt x="3712" y="352431"/>
                </a:cubicBezTo>
                <a:cubicBezTo>
                  <a:pt x="-786" y="353754"/>
                  <a:pt x="-1050" y="336556"/>
                  <a:pt x="2125" y="279406"/>
                </a:cubicBezTo>
                <a:cubicBezTo>
                  <a:pt x="5300" y="222256"/>
                  <a:pt x="7152" y="1329"/>
                  <a:pt x="1165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9C0FE3DD-C843-44AD-8711-1098F2D8BD6E}"/>
              </a:ext>
            </a:extLst>
          </p:cNvPr>
          <p:cNvSpPr/>
          <p:nvPr/>
        </p:nvSpPr>
        <p:spPr>
          <a:xfrm>
            <a:off x="4562464" y="5235275"/>
            <a:ext cx="19135" cy="152879"/>
          </a:xfrm>
          <a:custGeom>
            <a:avLst/>
            <a:gdLst>
              <a:gd name="connsiteX0" fmla="*/ 19061 w 19135"/>
              <a:gd name="connsiteY0" fmla="*/ 300 h 152879"/>
              <a:gd name="connsiteX1" fmla="*/ 6361 w 19135"/>
              <a:gd name="connsiteY1" fmla="*/ 147938 h 152879"/>
              <a:gd name="connsiteX2" fmla="*/ 11 w 19135"/>
              <a:gd name="connsiteY2" fmla="*/ 109838 h 152879"/>
              <a:gd name="connsiteX3" fmla="*/ 19061 w 19135"/>
              <a:gd name="connsiteY3" fmla="*/ 300 h 15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35" h="152879">
                <a:moveTo>
                  <a:pt x="19061" y="300"/>
                </a:moveTo>
                <a:cubicBezTo>
                  <a:pt x="20119" y="6650"/>
                  <a:pt x="9536" y="129682"/>
                  <a:pt x="6361" y="147938"/>
                </a:cubicBezTo>
                <a:cubicBezTo>
                  <a:pt x="3186" y="166194"/>
                  <a:pt x="540" y="129417"/>
                  <a:pt x="11" y="109838"/>
                </a:cubicBezTo>
                <a:cubicBezTo>
                  <a:pt x="-518" y="90259"/>
                  <a:pt x="18003" y="-6050"/>
                  <a:pt x="19061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81CA8AEF-0607-4A0F-AD15-CE9A3050ADB4}"/>
              </a:ext>
            </a:extLst>
          </p:cNvPr>
          <p:cNvSpPr/>
          <p:nvPr/>
        </p:nvSpPr>
        <p:spPr>
          <a:xfrm>
            <a:off x="4604815" y="5237156"/>
            <a:ext cx="346623" cy="183810"/>
          </a:xfrm>
          <a:custGeom>
            <a:avLst/>
            <a:gdLst>
              <a:gd name="connsiteX0" fmla="*/ 523 w 346623"/>
              <a:gd name="connsiteY0" fmla="*/ 7 h 183810"/>
              <a:gd name="connsiteX1" fmla="*/ 140223 w 346623"/>
              <a:gd name="connsiteY1" fmla="*/ 77794 h 183810"/>
              <a:gd name="connsiteX2" fmla="*/ 114823 w 346623"/>
              <a:gd name="connsiteY2" fmla="*/ 109544 h 183810"/>
              <a:gd name="connsiteX3" fmla="*/ 221185 w 346623"/>
              <a:gd name="connsiteY3" fmla="*/ 179394 h 183810"/>
              <a:gd name="connsiteX4" fmla="*/ 341835 w 346623"/>
              <a:gd name="connsiteY4" fmla="*/ 176219 h 183810"/>
              <a:gd name="connsiteX5" fmla="*/ 324373 w 346623"/>
              <a:gd name="connsiteY5" fmla="*/ 173044 h 183810"/>
              <a:gd name="connsiteX6" fmla="*/ 162448 w 346623"/>
              <a:gd name="connsiteY6" fmla="*/ 146057 h 183810"/>
              <a:gd name="connsiteX7" fmla="*/ 105298 w 346623"/>
              <a:gd name="connsiteY7" fmla="*/ 92082 h 183810"/>
              <a:gd name="connsiteX8" fmla="*/ 92598 w 346623"/>
              <a:gd name="connsiteY8" fmla="*/ 73032 h 183810"/>
              <a:gd name="connsiteX9" fmla="*/ 523 w 346623"/>
              <a:gd name="connsiteY9" fmla="*/ 7 h 18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623" h="183810">
                <a:moveTo>
                  <a:pt x="523" y="7"/>
                </a:moveTo>
                <a:cubicBezTo>
                  <a:pt x="8460" y="801"/>
                  <a:pt x="121173" y="59538"/>
                  <a:pt x="140223" y="77794"/>
                </a:cubicBezTo>
                <a:cubicBezTo>
                  <a:pt x="159273" y="96050"/>
                  <a:pt x="101329" y="92611"/>
                  <a:pt x="114823" y="109544"/>
                </a:cubicBezTo>
                <a:cubicBezTo>
                  <a:pt x="128317" y="126477"/>
                  <a:pt x="183350" y="168282"/>
                  <a:pt x="221185" y="179394"/>
                </a:cubicBezTo>
                <a:cubicBezTo>
                  <a:pt x="259020" y="190506"/>
                  <a:pt x="324637" y="177277"/>
                  <a:pt x="341835" y="176219"/>
                </a:cubicBezTo>
                <a:cubicBezTo>
                  <a:pt x="359033" y="175161"/>
                  <a:pt x="324373" y="173044"/>
                  <a:pt x="324373" y="173044"/>
                </a:cubicBezTo>
                <a:cubicBezTo>
                  <a:pt x="294475" y="168017"/>
                  <a:pt x="198961" y="159551"/>
                  <a:pt x="162448" y="146057"/>
                </a:cubicBezTo>
                <a:cubicBezTo>
                  <a:pt x="125936" y="132563"/>
                  <a:pt x="116940" y="104253"/>
                  <a:pt x="105298" y="92082"/>
                </a:cubicBezTo>
                <a:cubicBezTo>
                  <a:pt x="93656" y="79911"/>
                  <a:pt x="107944" y="85203"/>
                  <a:pt x="92598" y="73032"/>
                </a:cubicBezTo>
                <a:cubicBezTo>
                  <a:pt x="77252" y="60861"/>
                  <a:pt x="-7414" y="-787"/>
                  <a:pt x="52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FB78C8FD-E162-447D-B004-19D48680C6B0}"/>
              </a:ext>
            </a:extLst>
          </p:cNvPr>
          <p:cNvSpPr/>
          <p:nvPr/>
        </p:nvSpPr>
        <p:spPr>
          <a:xfrm>
            <a:off x="4760913" y="5316538"/>
            <a:ext cx="362046" cy="285797"/>
          </a:xfrm>
          <a:custGeom>
            <a:avLst/>
            <a:gdLst>
              <a:gd name="connsiteX0" fmla="*/ 0 w 362046"/>
              <a:gd name="connsiteY0" fmla="*/ 0 h 285797"/>
              <a:gd name="connsiteX1" fmla="*/ 185737 w 362046"/>
              <a:gd name="connsiteY1" fmla="*/ 92075 h 285797"/>
              <a:gd name="connsiteX2" fmla="*/ 242887 w 362046"/>
              <a:gd name="connsiteY2" fmla="*/ 147637 h 285797"/>
              <a:gd name="connsiteX3" fmla="*/ 293687 w 362046"/>
              <a:gd name="connsiteY3" fmla="*/ 158750 h 285797"/>
              <a:gd name="connsiteX4" fmla="*/ 341312 w 362046"/>
              <a:gd name="connsiteY4" fmla="*/ 163512 h 285797"/>
              <a:gd name="connsiteX5" fmla="*/ 361950 w 362046"/>
              <a:gd name="connsiteY5" fmla="*/ 198437 h 285797"/>
              <a:gd name="connsiteX6" fmla="*/ 349250 w 362046"/>
              <a:gd name="connsiteY6" fmla="*/ 285750 h 285797"/>
              <a:gd name="connsiteX7" fmla="*/ 354012 w 362046"/>
              <a:gd name="connsiteY7" fmla="*/ 185737 h 285797"/>
              <a:gd name="connsiteX8" fmla="*/ 230187 w 362046"/>
              <a:gd name="connsiteY8" fmla="*/ 123825 h 285797"/>
              <a:gd name="connsiteX9" fmla="*/ 0 w 362046"/>
              <a:gd name="connsiteY9" fmla="*/ 0 h 28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046" h="285797">
                <a:moveTo>
                  <a:pt x="0" y="0"/>
                </a:moveTo>
                <a:cubicBezTo>
                  <a:pt x="72628" y="33734"/>
                  <a:pt x="145256" y="67469"/>
                  <a:pt x="185737" y="92075"/>
                </a:cubicBezTo>
                <a:cubicBezTo>
                  <a:pt x="226218" y="116681"/>
                  <a:pt x="224896" y="136525"/>
                  <a:pt x="242887" y="147637"/>
                </a:cubicBezTo>
                <a:cubicBezTo>
                  <a:pt x="260878" y="158749"/>
                  <a:pt x="277283" y="156104"/>
                  <a:pt x="293687" y="158750"/>
                </a:cubicBezTo>
                <a:cubicBezTo>
                  <a:pt x="310091" y="161396"/>
                  <a:pt x="329935" y="156898"/>
                  <a:pt x="341312" y="163512"/>
                </a:cubicBezTo>
                <a:cubicBezTo>
                  <a:pt x="352689" y="170127"/>
                  <a:pt x="360627" y="178064"/>
                  <a:pt x="361950" y="198437"/>
                </a:cubicBezTo>
                <a:cubicBezTo>
                  <a:pt x="363273" y="218810"/>
                  <a:pt x="350573" y="287867"/>
                  <a:pt x="349250" y="285750"/>
                </a:cubicBezTo>
                <a:cubicBezTo>
                  <a:pt x="347927" y="283633"/>
                  <a:pt x="373856" y="212724"/>
                  <a:pt x="354012" y="185737"/>
                </a:cubicBezTo>
                <a:cubicBezTo>
                  <a:pt x="334168" y="158750"/>
                  <a:pt x="230187" y="123825"/>
                  <a:pt x="230187" y="1238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BE4CAFE1-F5FE-4B52-BDDB-FB525CC51A5F}"/>
              </a:ext>
            </a:extLst>
          </p:cNvPr>
          <p:cNvSpPr/>
          <p:nvPr/>
        </p:nvSpPr>
        <p:spPr>
          <a:xfrm>
            <a:off x="4643437" y="5157788"/>
            <a:ext cx="372247" cy="150847"/>
          </a:xfrm>
          <a:custGeom>
            <a:avLst/>
            <a:gdLst>
              <a:gd name="connsiteX0" fmla="*/ 1 w 372247"/>
              <a:gd name="connsiteY0" fmla="*/ 0 h 150847"/>
              <a:gd name="connsiteX1" fmla="*/ 211138 w 372247"/>
              <a:gd name="connsiteY1" fmla="*/ 17462 h 150847"/>
              <a:gd name="connsiteX2" fmla="*/ 292101 w 372247"/>
              <a:gd name="connsiteY2" fmla="*/ 68262 h 150847"/>
              <a:gd name="connsiteX3" fmla="*/ 371476 w 372247"/>
              <a:gd name="connsiteY3" fmla="*/ 150812 h 150847"/>
              <a:gd name="connsiteX4" fmla="*/ 325438 w 372247"/>
              <a:gd name="connsiteY4" fmla="*/ 77787 h 150847"/>
              <a:gd name="connsiteX5" fmla="*/ 214313 w 372247"/>
              <a:gd name="connsiteY5" fmla="*/ 17462 h 150847"/>
              <a:gd name="connsiteX6" fmla="*/ 1 w 372247"/>
              <a:gd name="connsiteY6" fmla="*/ 0 h 15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247" h="150847">
                <a:moveTo>
                  <a:pt x="1" y="0"/>
                </a:moveTo>
                <a:cubicBezTo>
                  <a:pt x="-528" y="0"/>
                  <a:pt x="162455" y="6085"/>
                  <a:pt x="211138" y="17462"/>
                </a:cubicBezTo>
                <a:cubicBezTo>
                  <a:pt x="259821" y="28839"/>
                  <a:pt x="265378" y="46037"/>
                  <a:pt x="292101" y="68262"/>
                </a:cubicBezTo>
                <a:cubicBezTo>
                  <a:pt x="318824" y="90487"/>
                  <a:pt x="365920" y="149225"/>
                  <a:pt x="371476" y="150812"/>
                </a:cubicBezTo>
                <a:cubicBezTo>
                  <a:pt x="377032" y="152399"/>
                  <a:pt x="351632" y="100012"/>
                  <a:pt x="325438" y="77787"/>
                </a:cubicBezTo>
                <a:cubicBezTo>
                  <a:pt x="299244" y="55562"/>
                  <a:pt x="265642" y="30956"/>
                  <a:pt x="214313" y="17462"/>
                </a:cubicBezTo>
                <a:cubicBezTo>
                  <a:pt x="162984" y="3968"/>
                  <a:pt x="530" y="0"/>
                  <a:pt x="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3CA67912-F76D-4271-B377-F058979BD636}"/>
              </a:ext>
            </a:extLst>
          </p:cNvPr>
          <p:cNvSpPr/>
          <p:nvPr/>
        </p:nvSpPr>
        <p:spPr>
          <a:xfrm>
            <a:off x="4638651" y="5180844"/>
            <a:ext cx="360779" cy="104070"/>
          </a:xfrm>
          <a:custGeom>
            <a:avLst/>
            <a:gdLst>
              <a:gd name="connsiteX0" fmla="*/ 24 w 360779"/>
              <a:gd name="connsiteY0" fmla="*/ 13456 h 104070"/>
              <a:gd name="connsiteX1" fmla="*/ 190524 w 360779"/>
              <a:gd name="connsiteY1" fmla="*/ 13456 h 104070"/>
              <a:gd name="connsiteX2" fmla="*/ 358799 w 360779"/>
              <a:gd name="connsiteY2" fmla="*/ 103944 h 104070"/>
              <a:gd name="connsiteX3" fmla="*/ 276249 w 360779"/>
              <a:gd name="connsiteY3" fmla="*/ 32506 h 104070"/>
              <a:gd name="connsiteX4" fmla="*/ 177824 w 360779"/>
              <a:gd name="connsiteY4" fmla="*/ 756 h 104070"/>
              <a:gd name="connsiteX5" fmla="*/ 24 w 360779"/>
              <a:gd name="connsiteY5" fmla="*/ 13456 h 10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779" h="104070">
                <a:moveTo>
                  <a:pt x="24" y="13456"/>
                </a:moveTo>
                <a:cubicBezTo>
                  <a:pt x="2141" y="15573"/>
                  <a:pt x="130728" y="-1625"/>
                  <a:pt x="190524" y="13456"/>
                </a:cubicBezTo>
                <a:cubicBezTo>
                  <a:pt x="250320" y="28537"/>
                  <a:pt x="344512" y="100769"/>
                  <a:pt x="358799" y="103944"/>
                </a:cubicBezTo>
                <a:cubicBezTo>
                  <a:pt x="373086" y="107119"/>
                  <a:pt x="306411" y="49704"/>
                  <a:pt x="276249" y="32506"/>
                </a:cubicBezTo>
                <a:cubicBezTo>
                  <a:pt x="246087" y="15308"/>
                  <a:pt x="222538" y="4989"/>
                  <a:pt x="177824" y="756"/>
                </a:cubicBezTo>
                <a:cubicBezTo>
                  <a:pt x="133110" y="-3477"/>
                  <a:pt x="-2093" y="11339"/>
                  <a:pt x="24" y="13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305A9304-ECBC-4B50-923D-A1DEB24B3138}"/>
              </a:ext>
            </a:extLst>
          </p:cNvPr>
          <p:cNvSpPr/>
          <p:nvPr/>
        </p:nvSpPr>
        <p:spPr>
          <a:xfrm>
            <a:off x="4835031" y="5281360"/>
            <a:ext cx="170232" cy="119404"/>
          </a:xfrm>
          <a:custGeom>
            <a:avLst/>
            <a:gdLst>
              <a:gd name="connsiteX0" fmla="*/ 494 w 170232"/>
              <a:gd name="connsiteY0" fmla="*/ 253 h 119404"/>
              <a:gd name="connsiteX1" fmla="*/ 157657 w 170232"/>
              <a:gd name="connsiteY1" fmla="*/ 81215 h 119404"/>
              <a:gd name="connsiteX2" fmla="*/ 157657 w 170232"/>
              <a:gd name="connsiteY2" fmla="*/ 119315 h 119404"/>
              <a:gd name="connsiteX3" fmla="*/ 133844 w 170232"/>
              <a:gd name="connsiteY3" fmla="*/ 71690 h 119404"/>
              <a:gd name="connsiteX4" fmla="*/ 108444 w 170232"/>
              <a:gd name="connsiteY4" fmla="*/ 55815 h 119404"/>
              <a:gd name="connsiteX5" fmla="*/ 494 w 170232"/>
              <a:gd name="connsiteY5" fmla="*/ 253 h 11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232" h="119404">
                <a:moveTo>
                  <a:pt x="494" y="253"/>
                </a:moveTo>
                <a:cubicBezTo>
                  <a:pt x="8696" y="4486"/>
                  <a:pt x="131463" y="61371"/>
                  <a:pt x="157657" y="81215"/>
                </a:cubicBezTo>
                <a:cubicBezTo>
                  <a:pt x="183851" y="101059"/>
                  <a:pt x="161626" y="120903"/>
                  <a:pt x="157657" y="119315"/>
                </a:cubicBezTo>
                <a:cubicBezTo>
                  <a:pt x="153688" y="117728"/>
                  <a:pt x="142046" y="82273"/>
                  <a:pt x="133844" y="71690"/>
                </a:cubicBezTo>
                <a:cubicBezTo>
                  <a:pt x="125642" y="61107"/>
                  <a:pt x="128288" y="65605"/>
                  <a:pt x="108444" y="55815"/>
                </a:cubicBezTo>
                <a:cubicBezTo>
                  <a:pt x="88600" y="46026"/>
                  <a:pt x="-7708" y="-3980"/>
                  <a:pt x="494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137A4ACD-574A-42B6-8B7B-DAEDF35F5CCC}"/>
              </a:ext>
            </a:extLst>
          </p:cNvPr>
          <p:cNvSpPr/>
          <p:nvPr/>
        </p:nvSpPr>
        <p:spPr>
          <a:xfrm>
            <a:off x="4826578" y="5277714"/>
            <a:ext cx="164610" cy="109400"/>
          </a:xfrm>
          <a:custGeom>
            <a:avLst/>
            <a:gdLst>
              <a:gd name="connsiteX0" fmla="*/ 5772 w 164610"/>
              <a:gd name="connsiteY0" fmla="*/ 724 h 109400"/>
              <a:gd name="connsiteX1" fmla="*/ 115310 w 164610"/>
              <a:gd name="connsiteY1" fmla="*/ 88036 h 109400"/>
              <a:gd name="connsiteX2" fmla="*/ 161347 w 164610"/>
              <a:gd name="connsiteY2" fmla="*/ 107086 h 109400"/>
              <a:gd name="connsiteX3" fmla="*/ 31172 w 164610"/>
              <a:gd name="connsiteY3" fmla="*/ 48349 h 109400"/>
              <a:gd name="connsiteX4" fmla="*/ 5772 w 164610"/>
              <a:gd name="connsiteY4" fmla="*/ 724 h 10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10" h="109400">
                <a:moveTo>
                  <a:pt x="5772" y="724"/>
                </a:moveTo>
                <a:cubicBezTo>
                  <a:pt x="19795" y="7338"/>
                  <a:pt x="89381" y="70309"/>
                  <a:pt x="115310" y="88036"/>
                </a:cubicBezTo>
                <a:cubicBezTo>
                  <a:pt x="141239" y="105763"/>
                  <a:pt x="175370" y="113700"/>
                  <a:pt x="161347" y="107086"/>
                </a:cubicBezTo>
                <a:cubicBezTo>
                  <a:pt x="147324" y="100472"/>
                  <a:pt x="57895" y="62107"/>
                  <a:pt x="31172" y="48349"/>
                </a:cubicBezTo>
                <a:cubicBezTo>
                  <a:pt x="4449" y="34591"/>
                  <a:pt x="-8251" y="-5890"/>
                  <a:pt x="5772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743FD02C-B42A-42E6-AB5B-87E57EC178F3}"/>
              </a:ext>
            </a:extLst>
          </p:cNvPr>
          <p:cNvSpPr/>
          <p:nvPr/>
        </p:nvSpPr>
        <p:spPr>
          <a:xfrm>
            <a:off x="4358243" y="6070469"/>
            <a:ext cx="419193" cy="282338"/>
          </a:xfrm>
          <a:custGeom>
            <a:avLst/>
            <a:gdLst>
              <a:gd name="connsiteX0" fmla="*/ 13732 w 419193"/>
              <a:gd name="connsiteY0" fmla="*/ 131 h 282338"/>
              <a:gd name="connsiteX1" fmla="*/ 37545 w 419193"/>
              <a:gd name="connsiteY1" fmla="*/ 147769 h 282338"/>
              <a:gd name="connsiteX2" fmla="*/ 413782 w 419193"/>
              <a:gd name="connsiteY2" fmla="*/ 277944 h 282338"/>
              <a:gd name="connsiteX3" fmla="*/ 245507 w 419193"/>
              <a:gd name="connsiteY3" fmla="*/ 239844 h 282338"/>
              <a:gd name="connsiteX4" fmla="*/ 40720 w 419193"/>
              <a:gd name="connsiteY4" fmla="*/ 123956 h 282338"/>
              <a:gd name="connsiteX5" fmla="*/ 13732 w 419193"/>
              <a:gd name="connsiteY5" fmla="*/ 131 h 28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93" h="282338">
                <a:moveTo>
                  <a:pt x="13732" y="131"/>
                </a:moveTo>
                <a:cubicBezTo>
                  <a:pt x="13203" y="4100"/>
                  <a:pt x="-29130" y="101467"/>
                  <a:pt x="37545" y="147769"/>
                </a:cubicBezTo>
                <a:cubicBezTo>
                  <a:pt x="104220" y="194071"/>
                  <a:pt x="379122" y="262598"/>
                  <a:pt x="413782" y="277944"/>
                </a:cubicBezTo>
                <a:cubicBezTo>
                  <a:pt x="448442" y="293290"/>
                  <a:pt x="307684" y="265509"/>
                  <a:pt x="245507" y="239844"/>
                </a:cubicBezTo>
                <a:cubicBezTo>
                  <a:pt x="183330" y="214179"/>
                  <a:pt x="78820" y="164702"/>
                  <a:pt x="40720" y="123956"/>
                </a:cubicBezTo>
                <a:cubicBezTo>
                  <a:pt x="2620" y="83210"/>
                  <a:pt x="14261" y="-3838"/>
                  <a:pt x="13732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1C00C326-E5E7-4152-B13E-2D927B330814}"/>
              </a:ext>
            </a:extLst>
          </p:cNvPr>
          <p:cNvSpPr/>
          <p:nvPr/>
        </p:nvSpPr>
        <p:spPr>
          <a:xfrm>
            <a:off x="5032878" y="5979290"/>
            <a:ext cx="65400" cy="203337"/>
          </a:xfrm>
          <a:custGeom>
            <a:avLst/>
            <a:gdLst>
              <a:gd name="connsiteX0" fmla="*/ 42360 w 65400"/>
              <a:gd name="connsiteY0" fmla="*/ 2410 h 203337"/>
              <a:gd name="connsiteX1" fmla="*/ 24897 w 65400"/>
              <a:gd name="connsiteY1" fmla="*/ 177035 h 203337"/>
              <a:gd name="connsiteX2" fmla="*/ 1085 w 65400"/>
              <a:gd name="connsiteY2" fmla="*/ 192910 h 203337"/>
              <a:gd name="connsiteX3" fmla="*/ 62997 w 65400"/>
              <a:gd name="connsiteY3" fmla="*/ 81785 h 203337"/>
              <a:gd name="connsiteX4" fmla="*/ 42360 w 65400"/>
              <a:gd name="connsiteY4" fmla="*/ 2410 h 20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00" h="203337">
                <a:moveTo>
                  <a:pt x="42360" y="2410"/>
                </a:moveTo>
                <a:cubicBezTo>
                  <a:pt x="36010" y="18285"/>
                  <a:pt x="31776" y="145285"/>
                  <a:pt x="24897" y="177035"/>
                </a:cubicBezTo>
                <a:cubicBezTo>
                  <a:pt x="18018" y="208785"/>
                  <a:pt x="-5265" y="208785"/>
                  <a:pt x="1085" y="192910"/>
                </a:cubicBezTo>
                <a:cubicBezTo>
                  <a:pt x="7435" y="177035"/>
                  <a:pt x="52943" y="110360"/>
                  <a:pt x="62997" y="81785"/>
                </a:cubicBezTo>
                <a:cubicBezTo>
                  <a:pt x="73051" y="53210"/>
                  <a:pt x="48710" y="-13465"/>
                  <a:pt x="42360" y="2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3DCB1ECB-99BE-41F6-BCBD-BBAB1ABFCE1E}"/>
              </a:ext>
            </a:extLst>
          </p:cNvPr>
          <p:cNvSpPr/>
          <p:nvPr/>
        </p:nvSpPr>
        <p:spPr>
          <a:xfrm>
            <a:off x="4758717" y="6113463"/>
            <a:ext cx="293549" cy="235969"/>
          </a:xfrm>
          <a:custGeom>
            <a:avLst/>
            <a:gdLst>
              <a:gd name="connsiteX0" fmla="*/ 292708 w 293549"/>
              <a:gd name="connsiteY0" fmla="*/ 0 h 235969"/>
              <a:gd name="connsiteX1" fmla="*/ 245083 w 293549"/>
              <a:gd name="connsiteY1" fmla="*/ 109537 h 235969"/>
              <a:gd name="connsiteX2" fmla="*/ 95858 w 293549"/>
              <a:gd name="connsiteY2" fmla="*/ 201612 h 235969"/>
              <a:gd name="connsiteX3" fmla="*/ 608 w 293549"/>
              <a:gd name="connsiteY3" fmla="*/ 234950 h 235969"/>
              <a:gd name="connsiteX4" fmla="*/ 140308 w 293549"/>
              <a:gd name="connsiteY4" fmla="*/ 168275 h 235969"/>
              <a:gd name="connsiteX5" fmla="*/ 213333 w 293549"/>
              <a:gd name="connsiteY5" fmla="*/ 111125 h 235969"/>
              <a:gd name="connsiteX6" fmla="*/ 292708 w 293549"/>
              <a:gd name="connsiteY6" fmla="*/ 0 h 23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549" h="235969">
                <a:moveTo>
                  <a:pt x="292708" y="0"/>
                </a:moveTo>
                <a:cubicBezTo>
                  <a:pt x="298000" y="-265"/>
                  <a:pt x="277891" y="75935"/>
                  <a:pt x="245083" y="109537"/>
                </a:cubicBezTo>
                <a:cubicBezTo>
                  <a:pt x="212275" y="143139"/>
                  <a:pt x="136604" y="180710"/>
                  <a:pt x="95858" y="201612"/>
                </a:cubicBezTo>
                <a:cubicBezTo>
                  <a:pt x="55112" y="222514"/>
                  <a:pt x="-6800" y="240506"/>
                  <a:pt x="608" y="234950"/>
                </a:cubicBezTo>
                <a:cubicBezTo>
                  <a:pt x="8016" y="229394"/>
                  <a:pt x="104854" y="188913"/>
                  <a:pt x="140308" y="168275"/>
                </a:cubicBezTo>
                <a:cubicBezTo>
                  <a:pt x="175762" y="147637"/>
                  <a:pt x="185023" y="136790"/>
                  <a:pt x="213333" y="111125"/>
                </a:cubicBezTo>
                <a:cubicBezTo>
                  <a:pt x="241643" y="85460"/>
                  <a:pt x="287416" y="265"/>
                  <a:pt x="29270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603631F1-CA2F-47F7-95DF-CB5206CA803F}"/>
              </a:ext>
            </a:extLst>
          </p:cNvPr>
          <p:cNvSpPr/>
          <p:nvPr/>
        </p:nvSpPr>
        <p:spPr>
          <a:xfrm>
            <a:off x="5063525" y="3843780"/>
            <a:ext cx="196119" cy="238283"/>
          </a:xfrm>
          <a:custGeom>
            <a:avLst/>
            <a:gdLst>
              <a:gd name="connsiteX0" fmla="*/ 195863 w 196119"/>
              <a:gd name="connsiteY0" fmla="*/ 1145 h 238283"/>
              <a:gd name="connsiteX1" fmla="*/ 8538 w 196119"/>
              <a:gd name="connsiteY1" fmla="*/ 232920 h 238283"/>
              <a:gd name="connsiteX2" fmla="*/ 48225 w 196119"/>
              <a:gd name="connsiteY2" fmla="*/ 148783 h 238283"/>
              <a:gd name="connsiteX3" fmla="*/ 195863 w 196119"/>
              <a:gd name="connsiteY3" fmla="*/ 1145 h 23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19" h="238283">
                <a:moveTo>
                  <a:pt x="195863" y="1145"/>
                </a:moveTo>
                <a:cubicBezTo>
                  <a:pt x="189249" y="15168"/>
                  <a:pt x="33144" y="208314"/>
                  <a:pt x="8538" y="232920"/>
                </a:cubicBezTo>
                <a:cubicBezTo>
                  <a:pt x="-16068" y="257526"/>
                  <a:pt x="17269" y="191910"/>
                  <a:pt x="48225" y="148783"/>
                </a:cubicBezTo>
                <a:cubicBezTo>
                  <a:pt x="79181" y="105656"/>
                  <a:pt x="202477" y="-12878"/>
                  <a:pt x="195863" y="1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99368426-6729-4962-AD10-E3176244F56F}"/>
              </a:ext>
            </a:extLst>
          </p:cNvPr>
          <p:cNvSpPr/>
          <p:nvPr/>
        </p:nvSpPr>
        <p:spPr>
          <a:xfrm>
            <a:off x="4973679" y="4085585"/>
            <a:ext cx="204746" cy="254651"/>
          </a:xfrm>
          <a:custGeom>
            <a:avLst/>
            <a:gdLst>
              <a:gd name="connsiteX0" fmla="*/ 204746 w 204746"/>
              <a:gd name="connsiteY0" fmla="*/ 254640 h 254651"/>
              <a:gd name="connsiteX1" fmla="*/ 9484 w 204746"/>
              <a:gd name="connsiteY1" fmla="*/ 118115 h 254651"/>
              <a:gd name="connsiteX2" fmla="*/ 36471 w 204746"/>
              <a:gd name="connsiteY2" fmla="*/ 89540 h 254651"/>
              <a:gd name="connsiteX3" fmla="*/ 88859 w 204746"/>
              <a:gd name="connsiteY3" fmla="*/ 75253 h 254651"/>
              <a:gd name="connsiteX4" fmla="*/ 61871 w 204746"/>
              <a:gd name="connsiteY4" fmla="*/ 49853 h 254651"/>
              <a:gd name="connsiteX5" fmla="*/ 131721 w 204746"/>
              <a:gd name="connsiteY5" fmla="*/ 26040 h 254651"/>
              <a:gd name="connsiteX6" fmla="*/ 104734 w 204746"/>
              <a:gd name="connsiteY6" fmla="*/ 3815 h 254651"/>
              <a:gd name="connsiteX7" fmla="*/ 7896 w 204746"/>
              <a:gd name="connsiteY7" fmla="*/ 110178 h 254651"/>
              <a:gd name="connsiteX8" fmla="*/ 204746 w 204746"/>
              <a:gd name="connsiteY8" fmla="*/ 254640 h 25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46" h="254651">
                <a:moveTo>
                  <a:pt x="204746" y="254640"/>
                </a:moveTo>
                <a:cubicBezTo>
                  <a:pt x="205011" y="255963"/>
                  <a:pt x="37530" y="145632"/>
                  <a:pt x="9484" y="118115"/>
                </a:cubicBezTo>
                <a:cubicBezTo>
                  <a:pt x="-18562" y="90598"/>
                  <a:pt x="23242" y="96684"/>
                  <a:pt x="36471" y="89540"/>
                </a:cubicBezTo>
                <a:cubicBezTo>
                  <a:pt x="49700" y="82396"/>
                  <a:pt x="84626" y="81867"/>
                  <a:pt x="88859" y="75253"/>
                </a:cubicBezTo>
                <a:cubicBezTo>
                  <a:pt x="93092" y="68639"/>
                  <a:pt x="54727" y="58055"/>
                  <a:pt x="61871" y="49853"/>
                </a:cubicBezTo>
                <a:cubicBezTo>
                  <a:pt x="69015" y="41651"/>
                  <a:pt x="124577" y="33713"/>
                  <a:pt x="131721" y="26040"/>
                </a:cubicBezTo>
                <a:cubicBezTo>
                  <a:pt x="138865" y="18367"/>
                  <a:pt x="125371" y="-10208"/>
                  <a:pt x="104734" y="3815"/>
                </a:cubicBezTo>
                <a:cubicBezTo>
                  <a:pt x="84097" y="17838"/>
                  <a:pt x="-8244" y="68903"/>
                  <a:pt x="7896" y="110178"/>
                </a:cubicBezTo>
                <a:cubicBezTo>
                  <a:pt x="24035" y="151453"/>
                  <a:pt x="204481" y="253317"/>
                  <a:pt x="204746" y="254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2F30D3C3-ACDA-46C4-963E-7E43FB4C3B8C}"/>
              </a:ext>
            </a:extLst>
          </p:cNvPr>
          <p:cNvSpPr/>
          <p:nvPr/>
        </p:nvSpPr>
        <p:spPr>
          <a:xfrm>
            <a:off x="4953309" y="3808151"/>
            <a:ext cx="345773" cy="769525"/>
          </a:xfrm>
          <a:custGeom>
            <a:avLst/>
            <a:gdLst>
              <a:gd name="connsiteX0" fmla="*/ 345766 w 345773"/>
              <a:gd name="connsiteY0" fmla="*/ 262 h 769525"/>
              <a:gd name="connsiteX1" fmla="*/ 33029 w 345773"/>
              <a:gd name="connsiteY1" fmla="*/ 717812 h 769525"/>
              <a:gd name="connsiteX2" fmla="*/ 42554 w 345773"/>
              <a:gd name="connsiteY2" fmla="*/ 635262 h 769525"/>
              <a:gd name="connsiteX3" fmla="*/ 345766 w 345773"/>
              <a:gd name="connsiteY3" fmla="*/ 262 h 7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73" h="769525">
                <a:moveTo>
                  <a:pt x="345766" y="262"/>
                </a:moveTo>
                <a:cubicBezTo>
                  <a:pt x="344179" y="14020"/>
                  <a:pt x="83564" y="611979"/>
                  <a:pt x="33029" y="717812"/>
                </a:cubicBezTo>
                <a:cubicBezTo>
                  <a:pt x="-17506" y="823645"/>
                  <a:pt x="-6658" y="752472"/>
                  <a:pt x="42554" y="635262"/>
                </a:cubicBezTo>
                <a:cubicBezTo>
                  <a:pt x="91766" y="518052"/>
                  <a:pt x="347353" y="-13496"/>
                  <a:pt x="345766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8A1ECCF-EB23-4B3B-9B0A-A68D9B1E840C}"/>
              </a:ext>
            </a:extLst>
          </p:cNvPr>
          <p:cNvSpPr/>
          <p:nvPr/>
        </p:nvSpPr>
        <p:spPr>
          <a:xfrm>
            <a:off x="5064125" y="4282127"/>
            <a:ext cx="148592" cy="358136"/>
          </a:xfrm>
          <a:custGeom>
            <a:avLst/>
            <a:gdLst>
              <a:gd name="connsiteX0" fmla="*/ 127000 w 148592"/>
              <a:gd name="connsiteY0" fmla="*/ 34286 h 358136"/>
              <a:gd name="connsiteX1" fmla="*/ 139700 w 148592"/>
              <a:gd name="connsiteY1" fmla="*/ 115248 h 358136"/>
              <a:gd name="connsiteX2" fmla="*/ 0 w 148592"/>
              <a:gd name="connsiteY2" fmla="*/ 358136 h 358136"/>
              <a:gd name="connsiteX3" fmla="*/ 139700 w 148592"/>
              <a:gd name="connsiteY3" fmla="*/ 116836 h 358136"/>
              <a:gd name="connsiteX4" fmla="*/ 66675 w 148592"/>
              <a:gd name="connsiteY4" fmla="*/ 2536 h 358136"/>
              <a:gd name="connsiteX5" fmla="*/ 127000 w 148592"/>
              <a:gd name="connsiteY5" fmla="*/ 34286 h 35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92" h="358136">
                <a:moveTo>
                  <a:pt x="127000" y="34286"/>
                </a:moveTo>
                <a:cubicBezTo>
                  <a:pt x="139171" y="53071"/>
                  <a:pt x="160867" y="61273"/>
                  <a:pt x="139700" y="115248"/>
                </a:cubicBezTo>
                <a:cubicBezTo>
                  <a:pt x="118533" y="169223"/>
                  <a:pt x="0" y="357871"/>
                  <a:pt x="0" y="358136"/>
                </a:cubicBezTo>
                <a:cubicBezTo>
                  <a:pt x="0" y="358401"/>
                  <a:pt x="128588" y="176103"/>
                  <a:pt x="139700" y="116836"/>
                </a:cubicBezTo>
                <a:cubicBezTo>
                  <a:pt x="150813" y="57569"/>
                  <a:pt x="71967" y="12855"/>
                  <a:pt x="66675" y="2536"/>
                </a:cubicBezTo>
                <a:cubicBezTo>
                  <a:pt x="61383" y="-7783"/>
                  <a:pt x="114829" y="15501"/>
                  <a:pt x="127000" y="34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FFDF9CB3-A042-4278-847C-FB4622DC5352}"/>
              </a:ext>
            </a:extLst>
          </p:cNvPr>
          <p:cNvSpPr/>
          <p:nvPr/>
        </p:nvSpPr>
        <p:spPr>
          <a:xfrm>
            <a:off x="4981992" y="4269796"/>
            <a:ext cx="176299" cy="95852"/>
          </a:xfrm>
          <a:custGeom>
            <a:avLst/>
            <a:gdLst>
              <a:gd name="connsiteX0" fmla="*/ 5933 w 176299"/>
              <a:gd name="connsiteY0" fmla="*/ 579 h 95852"/>
              <a:gd name="connsiteX1" fmla="*/ 175796 w 176299"/>
              <a:gd name="connsiteY1" fmla="*/ 94242 h 95852"/>
              <a:gd name="connsiteX2" fmla="*/ 55146 w 176299"/>
              <a:gd name="connsiteY2" fmla="*/ 56142 h 95852"/>
              <a:gd name="connsiteX3" fmla="*/ 5933 w 176299"/>
              <a:gd name="connsiteY3" fmla="*/ 579 h 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99" h="95852">
                <a:moveTo>
                  <a:pt x="5933" y="579"/>
                </a:moveTo>
                <a:cubicBezTo>
                  <a:pt x="26041" y="6929"/>
                  <a:pt x="167594" y="84982"/>
                  <a:pt x="175796" y="94242"/>
                </a:cubicBezTo>
                <a:cubicBezTo>
                  <a:pt x="183998" y="103503"/>
                  <a:pt x="89806" y="70429"/>
                  <a:pt x="55146" y="56142"/>
                </a:cubicBezTo>
                <a:cubicBezTo>
                  <a:pt x="20486" y="41855"/>
                  <a:pt x="-14175" y="-5771"/>
                  <a:pt x="5933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9BB8CD73-CA4E-4E08-87EF-A9080EBDB82E}"/>
              </a:ext>
            </a:extLst>
          </p:cNvPr>
          <p:cNvSpPr/>
          <p:nvPr/>
        </p:nvSpPr>
        <p:spPr>
          <a:xfrm>
            <a:off x="4986324" y="4338284"/>
            <a:ext cx="146196" cy="301985"/>
          </a:xfrm>
          <a:custGeom>
            <a:avLst/>
            <a:gdLst>
              <a:gd name="connsiteX0" fmla="*/ 14 w 146196"/>
              <a:gd name="connsiteY0" fmla="*/ 301979 h 301985"/>
              <a:gd name="connsiteX1" fmla="*/ 136539 w 146196"/>
              <a:gd name="connsiteY1" fmla="*/ 57504 h 301985"/>
              <a:gd name="connsiteX2" fmla="*/ 68276 w 146196"/>
              <a:gd name="connsiteY2" fmla="*/ 28929 h 301985"/>
              <a:gd name="connsiteX3" fmla="*/ 12714 w 146196"/>
              <a:gd name="connsiteY3" fmla="*/ 354 h 301985"/>
              <a:gd name="connsiteX4" fmla="*/ 146064 w 146196"/>
              <a:gd name="connsiteY4" fmla="*/ 49566 h 301985"/>
              <a:gd name="connsiteX5" fmla="*/ 14 w 146196"/>
              <a:gd name="connsiteY5" fmla="*/ 301979 h 30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96" h="301985">
                <a:moveTo>
                  <a:pt x="14" y="301979"/>
                </a:moveTo>
                <a:cubicBezTo>
                  <a:pt x="-1573" y="303302"/>
                  <a:pt x="125162" y="103012"/>
                  <a:pt x="136539" y="57504"/>
                </a:cubicBezTo>
                <a:cubicBezTo>
                  <a:pt x="147916" y="11996"/>
                  <a:pt x="88913" y="38454"/>
                  <a:pt x="68276" y="28929"/>
                </a:cubicBezTo>
                <a:cubicBezTo>
                  <a:pt x="47639" y="19404"/>
                  <a:pt x="-251" y="-3085"/>
                  <a:pt x="12714" y="354"/>
                </a:cubicBezTo>
                <a:cubicBezTo>
                  <a:pt x="25679" y="3793"/>
                  <a:pt x="150826" y="2470"/>
                  <a:pt x="146064" y="49566"/>
                </a:cubicBezTo>
                <a:cubicBezTo>
                  <a:pt x="141302" y="96662"/>
                  <a:pt x="1601" y="300656"/>
                  <a:pt x="14" y="301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222C32EA-CC0B-40CB-A42C-D60D2B537998}"/>
              </a:ext>
            </a:extLst>
          </p:cNvPr>
          <p:cNvSpPr/>
          <p:nvPr/>
        </p:nvSpPr>
        <p:spPr>
          <a:xfrm>
            <a:off x="4962624" y="4336890"/>
            <a:ext cx="28478" cy="321628"/>
          </a:xfrm>
          <a:custGeom>
            <a:avLst/>
            <a:gdLst>
              <a:gd name="connsiteX0" fmla="*/ 3076 w 28478"/>
              <a:gd name="connsiteY0" fmla="*/ 160 h 321628"/>
              <a:gd name="connsiteX1" fmla="*/ 28476 w 28478"/>
              <a:gd name="connsiteY1" fmla="*/ 301785 h 321628"/>
              <a:gd name="connsiteX2" fmla="*/ 1489 w 28478"/>
              <a:gd name="connsiteY2" fmla="*/ 260510 h 321628"/>
              <a:gd name="connsiteX3" fmla="*/ 3076 w 28478"/>
              <a:gd name="connsiteY3" fmla="*/ 160 h 32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8" h="321628">
                <a:moveTo>
                  <a:pt x="3076" y="160"/>
                </a:moveTo>
                <a:cubicBezTo>
                  <a:pt x="7574" y="7039"/>
                  <a:pt x="28741" y="258393"/>
                  <a:pt x="28476" y="301785"/>
                </a:cubicBezTo>
                <a:cubicBezTo>
                  <a:pt x="28212" y="345177"/>
                  <a:pt x="3076" y="311045"/>
                  <a:pt x="1489" y="260510"/>
                </a:cubicBezTo>
                <a:cubicBezTo>
                  <a:pt x="-98" y="209975"/>
                  <a:pt x="-1422" y="-6719"/>
                  <a:pt x="3076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D8F5F3D4-6220-4A5D-8A64-927A01C14778}"/>
              </a:ext>
            </a:extLst>
          </p:cNvPr>
          <p:cNvSpPr/>
          <p:nvPr/>
        </p:nvSpPr>
        <p:spPr>
          <a:xfrm>
            <a:off x="6916212" y="976173"/>
            <a:ext cx="1583921" cy="2497894"/>
          </a:xfrm>
          <a:custGeom>
            <a:avLst/>
            <a:gdLst>
              <a:gd name="connsiteX0" fmla="*/ 1474255 w 1583921"/>
              <a:gd name="connsiteY0" fmla="*/ 204927 h 2497894"/>
              <a:gd name="connsiteX1" fmla="*/ 805388 w 1583921"/>
              <a:gd name="connsiteY1" fmla="*/ 1271727 h 2497894"/>
              <a:gd name="connsiteX2" fmla="*/ 5288 w 1583921"/>
              <a:gd name="connsiteY2" fmla="*/ 2490927 h 2497894"/>
              <a:gd name="connsiteX3" fmla="*/ 437088 w 1583921"/>
              <a:gd name="connsiteY3" fmla="*/ 1800894 h 2497894"/>
              <a:gd name="connsiteX4" fmla="*/ 1478488 w 1583921"/>
              <a:gd name="connsiteY4" fmla="*/ 145660 h 2497894"/>
              <a:gd name="connsiteX5" fmla="*/ 1474255 w 1583921"/>
              <a:gd name="connsiteY5" fmla="*/ 204927 h 249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3921" h="2497894">
                <a:moveTo>
                  <a:pt x="1474255" y="204927"/>
                </a:moveTo>
                <a:cubicBezTo>
                  <a:pt x="1362072" y="392605"/>
                  <a:pt x="1050216" y="890727"/>
                  <a:pt x="805388" y="1271727"/>
                </a:cubicBezTo>
                <a:cubicBezTo>
                  <a:pt x="560560" y="1652727"/>
                  <a:pt x="66671" y="2402733"/>
                  <a:pt x="5288" y="2490927"/>
                </a:cubicBezTo>
                <a:cubicBezTo>
                  <a:pt x="-56095" y="2579122"/>
                  <a:pt x="437088" y="1800894"/>
                  <a:pt x="437088" y="1800894"/>
                </a:cubicBezTo>
                <a:cubicBezTo>
                  <a:pt x="682621" y="1410016"/>
                  <a:pt x="1307743" y="406010"/>
                  <a:pt x="1478488" y="145660"/>
                </a:cubicBezTo>
                <a:cubicBezTo>
                  <a:pt x="1649233" y="-114690"/>
                  <a:pt x="1586438" y="17249"/>
                  <a:pt x="1474255" y="204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AEE04649-493B-4BF7-BBC3-280C0C755AF6}"/>
              </a:ext>
            </a:extLst>
          </p:cNvPr>
          <p:cNvSpPr/>
          <p:nvPr/>
        </p:nvSpPr>
        <p:spPr>
          <a:xfrm>
            <a:off x="7035800" y="1257300"/>
            <a:ext cx="1418167" cy="2286005"/>
          </a:xfrm>
          <a:custGeom>
            <a:avLst/>
            <a:gdLst>
              <a:gd name="connsiteX0" fmla="*/ 1418167 w 1418167"/>
              <a:gd name="connsiteY0" fmla="*/ 0 h 2286005"/>
              <a:gd name="connsiteX1" fmla="*/ 0 w 1418167"/>
              <a:gd name="connsiteY1" fmla="*/ 2286000 h 2286005"/>
              <a:gd name="connsiteX2" fmla="*/ 1418167 w 1418167"/>
              <a:gd name="connsiteY2" fmla="*/ 0 h 228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8167" h="2286005">
                <a:moveTo>
                  <a:pt x="1418167" y="0"/>
                </a:moveTo>
                <a:lnTo>
                  <a:pt x="0" y="2286000"/>
                </a:lnTo>
                <a:cubicBezTo>
                  <a:pt x="2822" y="2290233"/>
                  <a:pt x="1418167" y="0"/>
                  <a:pt x="14181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5C071DC7-C8C5-4701-B50B-D3BAC1FCAD55}"/>
              </a:ext>
            </a:extLst>
          </p:cNvPr>
          <p:cNvSpPr/>
          <p:nvPr/>
        </p:nvSpPr>
        <p:spPr>
          <a:xfrm>
            <a:off x="6889919" y="1213665"/>
            <a:ext cx="1560306" cy="2416887"/>
          </a:xfrm>
          <a:custGeom>
            <a:avLst/>
            <a:gdLst>
              <a:gd name="connsiteX0" fmla="*/ 1559814 w 1560306"/>
              <a:gd name="connsiteY0" fmla="*/ 1302 h 2416887"/>
              <a:gd name="connsiteX1" fmla="*/ 107781 w 1560306"/>
              <a:gd name="connsiteY1" fmla="*/ 2270368 h 2416887"/>
              <a:gd name="connsiteX2" fmla="*/ 268648 w 1560306"/>
              <a:gd name="connsiteY2" fmla="*/ 1948635 h 2416887"/>
              <a:gd name="connsiteX3" fmla="*/ 1559814 w 1560306"/>
              <a:gd name="connsiteY3" fmla="*/ 1302 h 241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306" h="2416887">
                <a:moveTo>
                  <a:pt x="1559814" y="1302"/>
                </a:moveTo>
                <a:cubicBezTo>
                  <a:pt x="1533003" y="54924"/>
                  <a:pt x="322975" y="1945813"/>
                  <a:pt x="107781" y="2270368"/>
                </a:cubicBezTo>
                <a:cubicBezTo>
                  <a:pt x="-107413" y="2594923"/>
                  <a:pt x="27348" y="2332457"/>
                  <a:pt x="268648" y="1948635"/>
                </a:cubicBezTo>
                <a:cubicBezTo>
                  <a:pt x="509948" y="1564813"/>
                  <a:pt x="1586625" y="-52320"/>
                  <a:pt x="1559814" y="1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B9BD03BF-1BA4-4C21-B5FE-A46CEF597AEF}"/>
              </a:ext>
            </a:extLst>
          </p:cNvPr>
          <p:cNvSpPr/>
          <p:nvPr/>
        </p:nvSpPr>
        <p:spPr>
          <a:xfrm>
            <a:off x="6400754" y="3322050"/>
            <a:ext cx="575773" cy="251772"/>
          </a:xfrm>
          <a:custGeom>
            <a:avLst/>
            <a:gdLst>
              <a:gd name="connsiteX0" fmla="*/ 8513 w 575773"/>
              <a:gd name="connsiteY0" fmla="*/ 1117 h 251772"/>
              <a:gd name="connsiteX1" fmla="*/ 571546 w 575773"/>
              <a:gd name="connsiteY1" fmla="*/ 246650 h 251772"/>
              <a:gd name="connsiteX2" fmla="*/ 254046 w 575773"/>
              <a:gd name="connsiteY2" fmla="*/ 157750 h 251772"/>
              <a:gd name="connsiteX3" fmla="*/ 8513 w 575773"/>
              <a:gd name="connsiteY3" fmla="*/ 1117 h 2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73" h="251772">
                <a:moveTo>
                  <a:pt x="8513" y="1117"/>
                </a:moveTo>
                <a:cubicBezTo>
                  <a:pt x="61430" y="15934"/>
                  <a:pt x="530624" y="220545"/>
                  <a:pt x="571546" y="246650"/>
                </a:cubicBezTo>
                <a:cubicBezTo>
                  <a:pt x="612468" y="272755"/>
                  <a:pt x="345063" y="192322"/>
                  <a:pt x="254046" y="157750"/>
                </a:cubicBezTo>
                <a:cubicBezTo>
                  <a:pt x="163029" y="123178"/>
                  <a:pt x="-44404" y="-13700"/>
                  <a:pt x="8513" y="1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242584EB-C47E-4E9E-95F6-8ABF2F7A2D91}"/>
              </a:ext>
            </a:extLst>
          </p:cNvPr>
          <p:cNvSpPr/>
          <p:nvPr/>
        </p:nvSpPr>
        <p:spPr>
          <a:xfrm>
            <a:off x="6890951" y="3519828"/>
            <a:ext cx="1618738" cy="675012"/>
          </a:xfrm>
          <a:custGeom>
            <a:avLst/>
            <a:gdLst>
              <a:gd name="connsiteX0" fmla="*/ 30549 w 1618738"/>
              <a:gd name="connsiteY0" fmla="*/ 6539 h 675012"/>
              <a:gd name="connsiteX1" fmla="*/ 1609582 w 1618738"/>
              <a:gd name="connsiteY1" fmla="*/ 666939 h 675012"/>
              <a:gd name="connsiteX2" fmla="*/ 648616 w 1618738"/>
              <a:gd name="connsiteY2" fmla="*/ 349439 h 675012"/>
              <a:gd name="connsiteX3" fmla="*/ 30549 w 1618738"/>
              <a:gd name="connsiteY3" fmla="*/ 6539 h 67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738" h="675012">
                <a:moveTo>
                  <a:pt x="30549" y="6539"/>
                </a:moveTo>
                <a:cubicBezTo>
                  <a:pt x="190710" y="59456"/>
                  <a:pt x="1506571" y="609789"/>
                  <a:pt x="1609582" y="666939"/>
                </a:cubicBezTo>
                <a:cubicBezTo>
                  <a:pt x="1712593" y="724089"/>
                  <a:pt x="918138" y="463034"/>
                  <a:pt x="648616" y="349439"/>
                </a:cubicBezTo>
                <a:cubicBezTo>
                  <a:pt x="379094" y="235844"/>
                  <a:pt x="-129612" y="-46378"/>
                  <a:pt x="30549" y="6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28F4FB8C-0907-485C-97B3-416BE0E35F8D}"/>
              </a:ext>
            </a:extLst>
          </p:cNvPr>
          <p:cNvSpPr/>
          <p:nvPr/>
        </p:nvSpPr>
        <p:spPr>
          <a:xfrm>
            <a:off x="5507567" y="3022600"/>
            <a:ext cx="2959100" cy="1435100"/>
          </a:xfrm>
          <a:custGeom>
            <a:avLst/>
            <a:gdLst>
              <a:gd name="connsiteX0" fmla="*/ 0 w 2959100"/>
              <a:gd name="connsiteY0" fmla="*/ 0 h 1435100"/>
              <a:gd name="connsiteX1" fmla="*/ 71966 w 2959100"/>
              <a:gd name="connsiteY1" fmla="*/ 42333 h 1435100"/>
              <a:gd name="connsiteX2" fmla="*/ 2959100 w 2959100"/>
              <a:gd name="connsiteY2" fmla="*/ 1435100 h 1435100"/>
              <a:gd name="connsiteX3" fmla="*/ 2675466 w 2959100"/>
              <a:gd name="connsiteY3" fmla="*/ 1299633 h 1435100"/>
              <a:gd name="connsiteX4" fmla="*/ 1947333 w 2959100"/>
              <a:gd name="connsiteY4" fmla="*/ 931333 h 1435100"/>
              <a:gd name="connsiteX5" fmla="*/ 622300 w 2959100"/>
              <a:gd name="connsiteY5" fmla="*/ 321733 h 1435100"/>
              <a:gd name="connsiteX6" fmla="*/ 0 w 2959100"/>
              <a:gd name="connsiteY6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9100" h="1435100">
                <a:moveTo>
                  <a:pt x="0" y="0"/>
                </a:moveTo>
                <a:lnTo>
                  <a:pt x="71966" y="42333"/>
                </a:lnTo>
                <a:lnTo>
                  <a:pt x="2959100" y="1435100"/>
                </a:lnTo>
                <a:lnTo>
                  <a:pt x="2675466" y="1299633"/>
                </a:lnTo>
                <a:cubicBezTo>
                  <a:pt x="2506838" y="1215672"/>
                  <a:pt x="2289527" y="1094316"/>
                  <a:pt x="1947333" y="931333"/>
                </a:cubicBezTo>
                <a:cubicBezTo>
                  <a:pt x="1605139" y="768350"/>
                  <a:pt x="951089" y="477661"/>
                  <a:pt x="622300" y="321733"/>
                </a:cubicBezTo>
                <a:cubicBezTo>
                  <a:pt x="293511" y="165805"/>
                  <a:pt x="134055" y="8078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A21C65C1-A3D2-42F3-8883-D02C6C6A7AC8}"/>
              </a:ext>
            </a:extLst>
          </p:cNvPr>
          <p:cNvSpPr/>
          <p:nvPr/>
        </p:nvSpPr>
        <p:spPr>
          <a:xfrm>
            <a:off x="5557785" y="3388422"/>
            <a:ext cx="632739" cy="312700"/>
          </a:xfrm>
          <a:custGeom>
            <a:avLst/>
            <a:gdLst>
              <a:gd name="connsiteX0" fmla="*/ 11165 w 632739"/>
              <a:gd name="connsiteY0" fmla="*/ 2478 h 312700"/>
              <a:gd name="connsiteX1" fmla="*/ 84190 w 632739"/>
              <a:gd name="connsiteY1" fmla="*/ 64391 h 312700"/>
              <a:gd name="connsiteX2" fmla="*/ 177853 w 632739"/>
              <a:gd name="connsiteY2" fmla="*/ 78678 h 312700"/>
              <a:gd name="connsiteX3" fmla="*/ 250878 w 632739"/>
              <a:gd name="connsiteY3" fmla="*/ 92966 h 312700"/>
              <a:gd name="connsiteX4" fmla="*/ 290565 w 632739"/>
              <a:gd name="connsiteY4" fmla="*/ 127891 h 312700"/>
              <a:gd name="connsiteX5" fmla="*/ 376290 w 632739"/>
              <a:gd name="connsiteY5" fmla="*/ 150116 h 312700"/>
              <a:gd name="connsiteX6" fmla="*/ 469953 w 632739"/>
              <a:gd name="connsiteY6" fmla="*/ 208853 h 312700"/>
              <a:gd name="connsiteX7" fmla="*/ 568378 w 632739"/>
              <a:gd name="connsiteY7" fmla="*/ 273941 h 312700"/>
              <a:gd name="connsiteX8" fmla="*/ 620765 w 632739"/>
              <a:gd name="connsiteY8" fmla="*/ 307278 h 312700"/>
              <a:gd name="connsiteX9" fmla="*/ 335015 w 632739"/>
              <a:gd name="connsiteY9" fmla="*/ 159641 h 312700"/>
              <a:gd name="connsiteX10" fmla="*/ 11165 w 632739"/>
              <a:gd name="connsiteY10" fmla="*/ 2478 h 3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2739" h="312700">
                <a:moveTo>
                  <a:pt x="11165" y="2478"/>
                </a:moveTo>
                <a:cubicBezTo>
                  <a:pt x="-30639" y="-13397"/>
                  <a:pt x="56409" y="51691"/>
                  <a:pt x="84190" y="64391"/>
                </a:cubicBezTo>
                <a:cubicBezTo>
                  <a:pt x="111971" y="77091"/>
                  <a:pt x="150072" y="73916"/>
                  <a:pt x="177853" y="78678"/>
                </a:cubicBezTo>
                <a:cubicBezTo>
                  <a:pt x="205634" y="83441"/>
                  <a:pt x="232093" y="84764"/>
                  <a:pt x="250878" y="92966"/>
                </a:cubicBezTo>
                <a:cubicBezTo>
                  <a:pt x="269663" y="101168"/>
                  <a:pt x="269663" y="118366"/>
                  <a:pt x="290565" y="127891"/>
                </a:cubicBezTo>
                <a:cubicBezTo>
                  <a:pt x="311467" y="137416"/>
                  <a:pt x="346392" y="136622"/>
                  <a:pt x="376290" y="150116"/>
                </a:cubicBezTo>
                <a:cubicBezTo>
                  <a:pt x="406188" y="163610"/>
                  <a:pt x="437938" y="188216"/>
                  <a:pt x="469953" y="208853"/>
                </a:cubicBezTo>
                <a:cubicBezTo>
                  <a:pt x="501968" y="229491"/>
                  <a:pt x="543243" y="257537"/>
                  <a:pt x="568378" y="273941"/>
                </a:cubicBezTo>
                <a:cubicBezTo>
                  <a:pt x="593513" y="290345"/>
                  <a:pt x="659659" y="326328"/>
                  <a:pt x="620765" y="307278"/>
                </a:cubicBezTo>
                <a:cubicBezTo>
                  <a:pt x="581871" y="288228"/>
                  <a:pt x="439525" y="207531"/>
                  <a:pt x="335015" y="159641"/>
                </a:cubicBezTo>
                <a:cubicBezTo>
                  <a:pt x="230505" y="111752"/>
                  <a:pt x="52969" y="18353"/>
                  <a:pt x="11165" y="2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61097E43-2580-44C7-86B6-576714642B8F}"/>
              </a:ext>
            </a:extLst>
          </p:cNvPr>
          <p:cNvSpPr/>
          <p:nvPr/>
        </p:nvSpPr>
        <p:spPr>
          <a:xfrm>
            <a:off x="5530850" y="3446463"/>
            <a:ext cx="611659" cy="246062"/>
          </a:xfrm>
          <a:custGeom>
            <a:avLst/>
            <a:gdLst>
              <a:gd name="connsiteX0" fmla="*/ 0 w 611659"/>
              <a:gd name="connsiteY0" fmla="*/ 0 h 246062"/>
              <a:gd name="connsiteX1" fmla="*/ 152400 w 611659"/>
              <a:gd name="connsiteY1" fmla="*/ 53975 h 246062"/>
              <a:gd name="connsiteX2" fmla="*/ 227013 w 611659"/>
              <a:gd name="connsiteY2" fmla="*/ 120650 h 246062"/>
              <a:gd name="connsiteX3" fmla="*/ 285750 w 611659"/>
              <a:gd name="connsiteY3" fmla="*/ 131762 h 246062"/>
              <a:gd name="connsiteX4" fmla="*/ 384175 w 611659"/>
              <a:gd name="connsiteY4" fmla="*/ 222250 h 246062"/>
              <a:gd name="connsiteX5" fmla="*/ 498475 w 611659"/>
              <a:gd name="connsiteY5" fmla="*/ 228600 h 246062"/>
              <a:gd name="connsiteX6" fmla="*/ 596900 w 611659"/>
              <a:gd name="connsiteY6" fmla="*/ 241300 h 246062"/>
              <a:gd name="connsiteX7" fmla="*/ 611188 w 611659"/>
              <a:gd name="connsiteY7" fmla="*/ 246062 h 246062"/>
              <a:gd name="connsiteX8" fmla="*/ 346075 w 611659"/>
              <a:gd name="connsiteY8" fmla="*/ 139700 h 246062"/>
              <a:gd name="connsiteX9" fmla="*/ 0 w 611659"/>
              <a:gd name="connsiteY9" fmla="*/ 0 h 24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659" h="246062">
                <a:moveTo>
                  <a:pt x="0" y="0"/>
                </a:moveTo>
                <a:cubicBezTo>
                  <a:pt x="57282" y="16933"/>
                  <a:pt x="114565" y="33867"/>
                  <a:pt x="152400" y="53975"/>
                </a:cubicBezTo>
                <a:cubicBezTo>
                  <a:pt x="190235" y="74083"/>
                  <a:pt x="204788" y="107686"/>
                  <a:pt x="227013" y="120650"/>
                </a:cubicBezTo>
                <a:cubicBezTo>
                  <a:pt x="249238" y="133615"/>
                  <a:pt x="259556" y="114829"/>
                  <a:pt x="285750" y="131762"/>
                </a:cubicBezTo>
                <a:cubicBezTo>
                  <a:pt x="311944" y="148695"/>
                  <a:pt x="348721" y="206110"/>
                  <a:pt x="384175" y="222250"/>
                </a:cubicBezTo>
                <a:cubicBezTo>
                  <a:pt x="419629" y="238390"/>
                  <a:pt x="463021" y="225425"/>
                  <a:pt x="498475" y="228600"/>
                </a:cubicBezTo>
                <a:cubicBezTo>
                  <a:pt x="533929" y="231775"/>
                  <a:pt x="578115" y="238390"/>
                  <a:pt x="596900" y="241300"/>
                </a:cubicBezTo>
                <a:cubicBezTo>
                  <a:pt x="615686" y="244210"/>
                  <a:pt x="611188" y="246062"/>
                  <a:pt x="611188" y="246062"/>
                </a:cubicBezTo>
                <a:lnTo>
                  <a:pt x="346075" y="1397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6295F0AA-D936-427F-8172-A2F15AD2D24F}"/>
              </a:ext>
            </a:extLst>
          </p:cNvPr>
          <p:cNvSpPr/>
          <p:nvPr/>
        </p:nvSpPr>
        <p:spPr>
          <a:xfrm>
            <a:off x="6156272" y="3672958"/>
            <a:ext cx="227789" cy="100713"/>
          </a:xfrm>
          <a:custGeom>
            <a:avLst/>
            <a:gdLst>
              <a:gd name="connsiteX0" fmla="*/ 6403 w 227789"/>
              <a:gd name="connsiteY0" fmla="*/ 517 h 100713"/>
              <a:gd name="connsiteX1" fmla="*/ 227066 w 227789"/>
              <a:gd name="connsiteY1" fmla="*/ 98942 h 100713"/>
              <a:gd name="connsiteX2" fmla="*/ 74666 w 227789"/>
              <a:gd name="connsiteY2" fmla="*/ 60842 h 100713"/>
              <a:gd name="connsiteX3" fmla="*/ 6403 w 227789"/>
              <a:gd name="connsiteY3" fmla="*/ 517 h 10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89" h="100713">
                <a:moveTo>
                  <a:pt x="6403" y="517"/>
                </a:moveTo>
                <a:cubicBezTo>
                  <a:pt x="31803" y="6867"/>
                  <a:pt x="215689" y="88888"/>
                  <a:pt x="227066" y="98942"/>
                </a:cubicBezTo>
                <a:cubicBezTo>
                  <a:pt x="238443" y="108996"/>
                  <a:pt x="112502" y="73542"/>
                  <a:pt x="74666" y="60842"/>
                </a:cubicBezTo>
                <a:cubicBezTo>
                  <a:pt x="36831" y="48142"/>
                  <a:pt x="-18997" y="-5833"/>
                  <a:pt x="6403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72938005-4AC3-4D07-96CC-8B55106DF085}"/>
              </a:ext>
            </a:extLst>
          </p:cNvPr>
          <p:cNvSpPr/>
          <p:nvPr/>
        </p:nvSpPr>
        <p:spPr>
          <a:xfrm>
            <a:off x="6322614" y="3742992"/>
            <a:ext cx="316260" cy="138521"/>
          </a:xfrm>
          <a:custGeom>
            <a:avLst/>
            <a:gdLst>
              <a:gd name="connsiteX0" fmla="*/ 399 w 316260"/>
              <a:gd name="connsiteY0" fmla="*/ 333 h 138521"/>
              <a:gd name="connsiteX1" fmla="*/ 240111 w 316260"/>
              <a:gd name="connsiteY1" fmla="*/ 82883 h 138521"/>
              <a:gd name="connsiteX2" fmla="*/ 314724 w 316260"/>
              <a:gd name="connsiteY2" fmla="*/ 136858 h 138521"/>
              <a:gd name="connsiteX3" fmla="*/ 186136 w 316260"/>
              <a:gd name="connsiteY3" fmla="*/ 116221 h 138521"/>
              <a:gd name="connsiteX4" fmla="*/ 399 w 316260"/>
              <a:gd name="connsiteY4" fmla="*/ 333 h 13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60" h="138521">
                <a:moveTo>
                  <a:pt x="399" y="333"/>
                </a:moveTo>
                <a:cubicBezTo>
                  <a:pt x="9395" y="-5223"/>
                  <a:pt x="187724" y="60129"/>
                  <a:pt x="240111" y="82883"/>
                </a:cubicBezTo>
                <a:cubicBezTo>
                  <a:pt x="292499" y="105637"/>
                  <a:pt x="323720" y="131302"/>
                  <a:pt x="314724" y="136858"/>
                </a:cubicBezTo>
                <a:cubicBezTo>
                  <a:pt x="305728" y="142414"/>
                  <a:pt x="235613" y="133683"/>
                  <a:pt x="186136" y="116221"/>
                </a:cubicBezTo>
                <a:cubicBezTo>
                  <a:pt x="136659" y="98759"/>
                  <a:pt x="-8597" y="5889"/>
                  <a:pt x="399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41BFA7CF-5865-458D-A3D5-AA3D18E3EBF8}"/>
              </a:ext>
            </a:extLst>
          </p:cNvPr>
          <p:cNvSpPr/>
          <p:nvPr/>
        </p:nvSpPr>
        <p:spPr>
          <a:xfrm>
            <a:off x="6613462" y="3860669"/>
            <a:ext cx="1999999" cy="807150"/>
          </a:xfrm>
          <a:custGeom>
            <a:avLst/>
            <a:gdLst>
              <a:gd name="connsiteX0" fmla="*/ 63 w 1999999"/>
              <a:gd name="connsiteY0" fmla="*/ 131 h 807150"/>
              <a:gd name="connsiteX1" fmla="*/ 1809813 w 1999999"/>
              <a:gd name="connsiteY1" fmla="*/ 743081 h 807150"/>
              <a:gd name="connsiteX2" fmla="*/ 1743138 w 1999999"/>
              <a:gd name="connsiteY2" fmla="*/ 682756 h 807150"/>
              <a:gd name="connsiteX3" fmla="*/ 63 w 1999999"/>
              <a:gd name="connsiteY3" fmla="*/ 131 h 8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999" h="807150">
                <a:moveTo>
                  <a:pt x="63" y="131"/>
                </a:moveTo>
                <a:cubicBezTo>
                  <a:pt x="11175" y="10185"/>
                  <a:pt x="1519301" y="629310"/>
                  <a:pt x="1809813" y="743081"/>
                </a:cubicBezTo>
                <a:cubicBezTo>
                  <a:pt x="2100325" y="856852"/>
                  <a:pt x="2042117" y="808169"/>
                  <a:pt x="1743138" y="682756"/>
                </a:cubicBezTo>
                <a:cubicBezTo>
                  <a:pt x="1444159" y="557344"/>
                  <a:pt x="-11049" y="-9923"/>
                  <a:pt x="6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76511587-F26B-4264-9977-291FD6B31344}"/>
              </a:ext>
            </a:extLst>
          </p:cNvPr>
          <p:cNvSpPr/>
          <p:nvPr/>
        </p:nvSpPr>
        <p:spPr>
          <a:xfrm>
            <a:off x="4076487" y="4003168"/>
            <a:ext cx="327533" cy="450664"/>
          </a:xfrm>
          <a:custGeom>
            <a:avLst/>
            <a:gdLst>
              <a:gd name="connsiteX0" fmla="*/ 213 w 327533"/>
              <a:gd name="connsiteY0" fmla="*/ 507 h 450664"/>
              <a:gd name="connsiteX1" fmla="*/ 197063 w 327533"/>
              <a:gd name="connsiteY1" fmla="*/ 295782 h 450664"/>
              <a:gd name="connsiteX2" fmla="*/ 327238 w 327533"/>
              <a:gd name="connsiteY2" fmla="*/ 449770 h 450664"/>
              <a:gd name="connsiteX3" fmla="*/ 162138 w 327533"/>
              <a:gd name="connsiteY3" fmla="*/ 230695 h 450664"/>
              <a:gd name="connsiteX4" fmla="*/ 213 w 327533"/>
              <a:gd name="connsiteY4" fmla="*/ 507 h 45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33" h="450664">
                <a:moveTo>
                  <a:pt x="213" y="507"/>
                </a:moveTo>
                <a:cubicBezTo>
                  <a:pt x="6034" y="11355"/>
                  <a:pt x="142559" y="220905"/>
                  <a:pt x="197063" y="295782"/>
                </a:cubicBezTo>
                <a:cubicBezTo>
                  <a:pt x="251567" y="370659"/>
                  <a:pt x="333059" y="460618"/>
                  <a:pt x="327238" y="449770"/>
                </a:cubicBezTo>
                <a:cubicBezTo>
                  <a:pt x="321417" y="438922"/>
                  <a:pt x="215055" y="305837"/>
                  <a:pt x="162138" y="230695"/>
                </a:cubicBezTo>
                <a:cubicBezTo>
                  <a:pt x="109221" y="155553"/>
                  <a:pt x="-5608" y="-10341"/>
                  <a:pt x="213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41191E5A-0904-4DB4-9721-58A7121B889E}"/>
              </a:ext>
            </a:extLst>
          </p:cNvPr>
          <p:cNvSpPr/>
          <p:nvPr/>
        </p:nvSpPr>
        <p:spPr>
          <a:xfrm>
            <a:off x="3970035" y="4269103"/>
            <a:ext cx="830134" cy="399496"/>
          </a:xfrm>
          <a:custGeom>
            <a:avLst/>
            <a:gdLst>
              <a:gd name="connsiteX0" fmla="*/ 822628 w 830134"/>
              <a:gd name="connsiteY0" fmla="*/ 394972 h 399496"/>
              <a:gd name="connsiteX1" fmla="*/ 432103 w 830134"/>
              <a:gd name="connsiteY1" fmla="*/ 228285 h 399496"/>
              <a:gd name="connsiteX2" fmla="*/ 279703 w 830134"/>
              <a:gd name="connsiteY2" fmla="*/ 142560 h 399496"/>
              <a:gd name="connsiteX3" fmla="*/ 101903 w 830134"/>
              <a:gd name="connsiteY3" fmla="*/ 34610 h 399496"/>
              <a:gd name="connsiteX4" fmla="*/ 47928 w 830134"/>
              <a:gd name="connsiteY4" fmla="*/ 29847 h 399496"/>
              <a:gd name="connsiteX5" fmla="*/ 822628 w 830134"/>
              <a:gd name="connsiteY5" fmla="*/ 394972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134" h="399496">
                <a:moveTo>
                  <a:pt x="822628" y="394972"/>
                </a:moveTo>
                <a:cubicBezTo>
                  <a:pt x="886657" y="428045"/>
                  <a:pt x="522590" y="270354"/>
                  <a:pt x="432103" y="228285"/>
                </a:cubicBezTo>
                <a:cubicBezTo>
                  <a:pt x="341615" y="186216"/>
                  <a:pt x="334736" y="174839"/>
                  <a:pt x="279703" y="142560"/>
                </a:cubicBezTo>
                <a:cubicBezTo>
                  <a:pt x="224670" y="110281"/>
                  <a:pt x="140532" y="53395"/>
                  <a:pt x="101903" y="34610"/>
                </a:cubicBezTo>
                <a:cubicBezTo>
                  <a:pt x="63274" y="15825"/>
                  <a:pt x="-70605" y="-30213"/>
                  <a:pt x="47928" y="29847"/>
                </a:cubicBezTo>
                <a:cubicBezTo>
                  <a:pt x="166461" y="89907"/>
                  <a:pt x="758599" y="361899"/>
                  <a:pt x="822628" y="394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535A3F86-5F99-4175-AED1-E3A758753AE8}"/>
              </a:ext>
            </a:extLst>
          </p:cNvPr>
          <p:cNvSpPr/>
          <p:nvPr/>
        </p:nvSpPr>
        <p:spPr>
          <a:xfrm>
            <a:off x="3972091" y="4271303"/>
            <a:ext cx="847595" cy="438647"/>
          </a:xfrm>
          <a:custGeom>
            <a:avLst/>
            <a:gdLst>
              <a:gd name="connsiteX0" fmla="*/ 841209 w 847595"/>
              <a:gd name="connsiteY0" fmla="*/ 430872 h 438647"/>
              <a:gd name="connsiteX1" fmla="*/ 399884 w 847595"/>
              <a:gd name="connsiteY1" fmla="*/ 272122 h 438647"/>
              <a:gd name="connsiteX2" fmla="*/ 155409 w 847595"/>
              <a:gd name="connsiteY2" fmla="*/ 118135 h 438647"/>
              <a:gd name="connsiteX3" fmla="*/ 36347 w 847595"/>
              <a:gd name="connsiteY3" fmla="*/ 11772 h 438647"/>
              <a:gd name="connsiteX4" fmla="*/ 841209 w 847595"/>
              <a:gd name="connsiteY4" fmla="*/ 430872 h 43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595" h="438647">
                <a:moveTo>
                  <a:pt x="841209" y="430872"/>
                </a:moveTo>
                <a:cubicBezTo>
                  <a:pt x="901798" y="474264"/>
                  <a:pt x="514184" y="324245"/>
                  <a:pt x="399884" y="272122"/>
                </a:cubicBezTo>
                <a:cubicBezTo>
                  <a:pt x="285584" y="219999"/>
                  <a:pt x="215998" y="161527"/>
                  <a:pt x="155409" y="118135"/>
                </a:cubicBezTo>
                <a:cubicBezTo>
                  <a:pt x="94820" y="74743"/>
                  <a:pt x="-73455" y="-36118"/>
                  <a:pt x="36347" y="11772"/>
                </a:cubicBezTo>
                <a:cubicBezTo>
                  <a:pt x="146149" y="59661"/>
                  <a:pt x="780620" y="387480"/>
                  <a:pt x="841209" y="430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F6FEA96A-2510-4655-9C84-B912A2315F5B}"/>
              </a:ext>
            </a:extLst>
          </p:cNvPr>
          <p:cNvSpPr/>
          <p:nvPr/>
        </p:nvSpPr>
        <p:spPr>
          <a:xfrm>
            <a:off x="4231788" y="4516849"/>
            <a:ext cx="567308" cy="255815"/>
          </a:xfrm>
          <a:custGeom>
            <a:avLst/>
            <a:gdLst>
              <a:gd name="connsiteX0" fmla="*/ 3662 w 567308"/>
              <a:gd name="connsiteY0" fmla="*/ 1176 h 255815"/>
              <a:gd name="connsiteX1" fmla="*/ 557700 w 567308"/>
              <a:gd name="connsiteY1" fmla="*/ 250414 h 255815"/>
              <a:gd name="connsiteX2" fmla="*/ 329100 w 567308"/>
              <a:gd name="connsiteY2" fmla="*/ 159926 h 255815"/>
              <a:gd name="connsiteX3" fmla="*/ 3662 w 567308"/>
              <a:gd name="connsiteY3" fmla="*/ 1176 h 2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308" h="255815">
                <a:moveTo>
                  <a:pt x="3662" y="1176"/>
                </a:moveTo>
                <a:cubicBezTo>
                  <a:pt x="41762" y="16257"/>
                  <a:pt x="503460" y="223956"/>
                  <a:pt x="557700" y="250414"/>
                </a:cubicBezTo>
                <a:cubicBezTo>
                  <a:pt x="611940" y="276872"/>
                  <a:pt x="423027" y="199613"/>
                  <a:pt x="329100" y="159926"/>
                </a:cubicBezTo>
                <a:cubicBezTo>
                  <a:pt x="235173" y="120239"/>
                  <a:pt x="-34438" y="-13905"/>
                  <a:pt x="3662" y="1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91BFD53D-48CE-4FB5-A029-C21FBEBB68B7}"/>
              </a:ext>
            </a:extLst>
          </p:cNvPr>
          <p:cNvSpPr/>
          <p:nvPr/>
        </p:nvSpPr>
        <p:spPr>
          <a:xfrm>
            <a:off x="4098874" y="4432261"/>
            <a:ext cx="696995" cy="414435"/>
          </a:xfrm>
          <a:custGeom>
            <a:avLst/>
            <a:gdLst>
              <a:gd name="connsiteX0" fmla="*/ 696964 w 696995"/>
              <a:gd name="connsiteY0" fmla="*/ 414377 h 414435"/>
              <a:gd name="connsiteX1" fmla="*/ 281039 w 696995"/>
              <a:gd name="connsiteY1" fmla="*/ 241339 h 414435"/>
              <a:gd name="connsiteX2" fmla="*/ 51 w 696995"/>
              <a:gd name="connsiteY2" fmla="*/ 39 h 414435"/>
              <a:gd name="connsiteX3" fmla="*/ 301676 w 696995"/>
              <a:gd name="connsiteY3" fmla="*/ 223877 h 414435"/>
              <a:gd name="connsiteX4" fmla="*/ 696964 w 696995"/>
              <a:gd name="connsiteY4" fmla="*/ 414377 h 41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995" h="414435">
                <a:moveTo>
                  <a:pt x="696964" y="414377"/>
                </a:moveTo>
                <a:cubicBezTo>
                  <a:pt x="693525" y="417287"/>
                  <a:pt x="397191" y="310395"/>
                  <a:pt x="281039" y="241339"/>
                </a:cubicBezTo>
                <a:cubicBezTo>
                  <a:pt x="164887" y="172283"/>
                  <a:pt x="-3388" y="2949"/>
                  <a:pt x="51" y="39"/>
                </a:cubicBezTo>
                <a:cubicBezTo>
                  <a:pt x="3490" y="-2871"/>
                  <a:pt x="186318" y="156408"/>
                  <a:pt x="301676" y="223877"/>
                </a:cubicBezTo>
                <a:cubicBezTo>
                  <a:pt x="417034" y="291346"/>
                  <a:pt x="700403" y="411467"/>
                  <a:pt x="696964" y="414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A3E5D826-86C9-4C5C-8A3E-B46C031D2D69}"/>
              </a:ext>
            </a:extLst>
          </p:cNvPr>
          <p:cNvSpPr/>
          <p:nvPr/>
        </p:nvSpPr>
        <p:spPr>
          <a:xfrm>
            <a:off x="4728798" y="4482734"/>
            <a:ext cx="69927" cy="363835"/>
          </a:xfrm>
          <a:custGeom>
            <a:avLst/>
            <a:gdLst>
              <a:gd name="connsiteX0" fmla="*/ 365 w 69927"/>
              <a:gd name="connsiteY0" fmla="*/ 366 h 363835"/>
              <a:gd name="connsiteX1" fmla="*/ 68627 w 69927"/>
              <a:gd name="connsiteY1" fmla="*/ 171816 h 363835"/>
              <a:gd name="connsiteX2" fmla="*/ 44815 w 69927"/>
              <a:gd name="connsiteY2" fmla="*/ 359141 h 363835"/>
              <a:gd name="connsiteX3" fmla="*/ 40052 w 69927"/>
              <a:gd name="connsiteY3" fmla="*/ 292466 h 363835"/>
              <a:gd name="connsiteX4" fmla="*/ 41640 w 69927"/>
              <a:gd name="connsiteY4" fmla="*/ 130541 h 363835"/>
              <a:gd name="connsiteX5" fmla="*/ 365 w 69927"/>
              <a:gd name="connsiteY5" fmla="*/ 366 h 3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27" h="363835">
                <a:moveTo>
                  <a:pt x="365" y="366"/>
                </a:moveTo>
                <a:cubicBezTo>
                  <a:pt x="4863" y="7245"/>
                  <a:pt x="61219" y="112020"/>
                  <a:pt x="68627" y="171816"/>
                </a:cubicBezTo>
                <a:cubicBezTo>
                  <a:pt x="76035" y="231612"/>
                  <a:pt x="49577" y="339033"/>
                  <a:pt x="44815" y="359141"/>
                </a:cubicBezTo>
                <a:cubicBezTo>
                  <a:pt x="40053" y="379249"/>
                  <a:pt x="40581" y="330566"/>
                  <a:pt x="40052" y="292466"/>
                </a:cubicBezTo>
                <a:cubicBezTo>
                  <a:pt x="39523" y="254366"/>
                  <a:pt x="49048" y="176049"/>
                  <a:pt x="41640" y="130541"/>
                </a:cubicBezTo>
                <a:cubicBezTo>
                  <a:pt x="34232" y="85033"/>
                  <a:pt x="-4133" y="-6513"/>
                  <a:pt x="365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3D411348-E0F7-43E0-B9F7-795CF5F0E719}"/>
              </a:ext>
            </a:extLst>
          </p:cNvPr>
          <p:cNvSpPr/>
          <p:nvPr/>
        </p:nvSpPr>
        <p:spPr>
          <a:xfrm>
            <a:off x="4028708" y="4517521"/>
            <a:ext cx="356533" cy="326698"/>
          </a:xfrm>
          <a:custGeom>
            <a:avLst/>
            <a:gdLst>
              <a:gd name="connsiteX0" fmla="*/ 1955 w 356533"/>
              <a:gd name="connsiteY0" fmla="*/ 2092 h 326698"/>
              <a:gd name="connsiteX1" fmla="*/ 311517 w 356533"/>
              <a:gd name="connsiteY1" fmla="*/ 179892 h 326698"/>
              <a:gd name="connsiteX2" fmla="*/ 355967 w 356533"/>
              <a:gd name="connsiteY2" fmla="*/ 325942 h 326698"/>
              <a:gd name="connsiteX3" fmla="*/ 325805 w 356533"/>
              <a:gd name="connsiteY3" fmla="*/ 230692 h 326698"/>
              <a:gd name="connsiteX4" fmla="*/ 186105 w 356533"/>
              <a:gd name="connsiteY4" fmla="*/ 90992 h 326698"/>
              <a:gd name="connsiteX5" fmla="*/ 1955 w 356533"/>
              <a:gd name="connsiteY5" fmla="*/ 2092 h 32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533" h="326698">
                <a:moveTo>
                  <a:pt x="1955" y="2092"/>
                </a:moveTo>
                <a:cubicBezTo>
                  <a:pt x="22857" y="16909"/>
                  <a:pt x="252515" y="125917"/>
                  <a:pt x="311517" y="179892"/>
                </a:cubicBezTo>
                <a:cubicBezTo>
                  <a:pt x="370519" y="233867"/>
                  <a:pt x="353586" y="317475"/>
                  <a:pt x="355967" y="325942"/>
                </a:cubicBezTo>
                <a:cubicBezTo>
                  <a:pt x="358348" y="334409"/>
                  <a:pt x="354115" y="269850"/>
                  <a:pt x="325805" y="230692"/>
                </a:cubicBezTo>
                <a:cubicBezTo>
                  <a:pt x="297495" y="191534"/>
                  <a:pt x="238757" y="127240"/>
                  <a:pt x="186105" y="90992"/>
                </a:cubicBezTo>
                <a:cubicBezTo>
                  <a:pt x="133453" y="54744"/>
                  <a:pt x="-18947" y="-12725"/>
                  <a:pt x="1955" y="2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3DB31604-9A56-476D-85AF-76D0BB536195}"/>
              </a:ext>
            </a:extLst>
          </p:cNvPr>
          <p:cNvSpPr/>
          <p:nvPr/>
        </p:nvSpPr>
        <p:spPr>
          <a:xfrm>
            <a:off x="4371202" y="4703990"/>
            <a:ext cx="403074" cy="343882"/>
          </a:xfrm>
          <a:custGeom>
            <a:avLst/>
            <a:gdLst>
              <a:gd name="connsiteX0" fmla="*/ 5536 w 403074"/>
              <a:gd name="connsiteY0" fmla="*/ 2948 h 343882"/>
              <a:gd name="connsiteX1" fmla="*/ 288111 w 403074"/>
              <a:gd name="connsiteY1" fmla="*/ 147410 h 343882"/>
              <a:gd name="connsiteX2" fmla="*/ 402411 w 403074"/>
              <a:gd name="connsiteY2" fmla="*/ 342673 h 343882"/>
              <a:gd name="connsiteX3" fmla="*/ 324623 w 403074"/>
              <a:gd name="connsiteY3" fmla="*/ 222023 h 343882"/>
              <a:gd name="connsiteX4" fmla="*/ 118248 w 403074"/>
              <a:gd name="connsiteY4" fmla="*/ 63273 h 343882"/>
              <a:gd name="connsiteX5" fmla="*/ 5536 w 403074"/>
              <a:gd name="connsiteY5" fmla="*/ 2948 h 34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074" h="343882">
                <a:moveTo>
                  <a:pt x="5536" y="2948"/>
                </a:moveTo>
                <a:cubicBezTo>
                  <a:pt x="33847" y="16971"/>
                  <a:pt x="221965" y="90789"/>
                  <a:pt x="288111" y="147410"/>
                </a:cubicBezTo>
                <a:cubicBezTo>
                  <a:pt x="354257" y="204031"/>
                  <a:pt x="396326" y="330238"/>
                  <a:pt x="402411" y="342673"/>
                </a:cubicBezTo>
                <a:cubicBezTo>
                  <a:pt x="408496" y="355109"/>
                  <a:pt x="371983" y="268590"/>
                  <a:pt x="324623" y="222023"/>
                </a:cubicBezTo>
                <a:cubicBezTo>
                  <a:pt x="277263" y="175456"/>
                  <a:pt x="172488" y="98992"/>
                  <a:pt x="118248" y="63273"/>
                </a:cubicBezTo>
                <a:cubicBezTo>
                  <a:pt x="64009" y="27554"/>
                  <a:pt x="-22775" y="-11075"/>
                  <a:pt x="5536" y="2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9AEB46A5-9A30-4DEF-9AF9-FDD3E72B7449}"/>
              </a:ext>
            </a:extLst>
          </p:cNvPr>
          <p:cNvSpPr/>
          <p:nvPr/>
        </p:nvSpPr>
        <p:spPr>
          <a:xfrm>
            <a:off x="4754067" y="4827509"/>
            <a:ext cx="48310" cy="290916"/>
          </a:xfrm>
          <a:custGeom>
            <a:avLst/>
            <a:gdLst>
              <a:gd name="connsiteX0" fmla="*/ 25896 w 48310"/>
              <a:gd name="connsiteY0" fmla="*/ 3254 h 290916"/>
              <a:gd name="connsiteX1" fmla="*/ 21133 w 48310"/>
              <a:gd name="connsiteY1" fmla="*/ 182641 h 290916"/>
              <a:gd name="connsiteX2" fmla="*/ 48121 w 48310"/>
              <a:gd name="connsiteY2" fmla="*/ 290591 h 290916"/>
              <a:gd name="connsiteX3" fmla="*/ 5258 w 48310"/>
              <a:gd name="connsiteY3" fmla="*/ 211216 h 290916"/>
              <a:gd name="connsiteX4" fmla="*/ 3671 w 48310"/>
              <a:gd name="connsiteY4" fmla="*/ 76279 h 290916"/>
              <a:gd name="connsiteX5" fmla="*/ 25896 w 48310"/>
              <a:gd name="connsiteY5" fmla="*/ 3254 h 2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10" h="290916">
                <a:moveTo>
                  <a:pt x="25896" y="3254"/>
                </a:moveTo>
                <a:cubicBezTo>
                  <a:pt x="28806" y="20981"/>
                  <a:pt x="17429" y="134752"/>
                  <a:pt x="21133" y="182641"/>
                </a:cubicBezTo>
                <a:cubicBezTo>
                  <a:pt x="24837" y="230531"/>
                  <a:pt x="50767" y="285829"/>
                  <a:pt x="48121" y="290591"/>
                </a:cubicBezTo>
                <a:cubicBezTo>
                  <a:pt x="45475" y="295353"/>
                  <a:pt x="12666" y="246935"/>
                  <a:pt x="5258" y="211216"/>
                </a:cubicBezTo>
                <a:cubicBezTo>
                  <a:pt x="-2150" y="175497"/>
                  <a:pt x="-827" y="108029"/>
                  <a:pt x="3671" y="76279"/>
                </a:cubicBezTo>
                <a:cubicBezTo>
                  <a:pt x="8169" y="44529"/>
                  <a:pt x="22986" y="-14473"/>
                  <a:pt x="25896" y="3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B66BD5FD-D35C-4B97-A635-7F5C55A91B59}"/>
              </a:ext>
            </a:extLst>
          </p:cNvPr>
          <p:cNvSpPr/>
          <p:nvPr/>
        </p:nvSpPr>
        <p:spPr>
          <a:xfrm>
            <a:off x="3835937" y="4627830"/>
            <a:ext cx="950825" cy="554634"/>
          </a:xfrm>
          <a:custGeom>
            <a:avLst/>
            <a:gdLst>
              <a:gd name="connsiteX0" fmla="*/ 921801 w 950825"/>
              <a:gd name="connsiteY0" fmla="*/ 525195 h 554634"/>
              <a:gd name="connsiteX1" fmla="*/ 269338 w 950825"/>
              <a:gd name="connsiteY1" fmla="*/ 144195 h 554634"/>
              <a:gd name="connsiteX2" fmla="*/ 20101 w 950825"/>
              <a:gd name="connsiteY2" fmla="*/ 15608 h 554634"/>
              <a:gd name="connsiteX3" fmla="*/ 755113 w 950825"/>
              <a:gd name="connsiteY3" fmla="*/ 469633 h 554634"/>
              <a:gd name="connsiteX4" fmla="*/ 921801 w 950825"/>
              <a:gd name="connsiteY4" fmla="*/ 525195 h 55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825" h="554634">
                <a:moveTo>
                  <a:pt x="921801" y="525195"/>
                </a:moveTo>
                <a:cubicBezTo>
                  <a:pt x="840839" y="470955"/>
                  <a:pt x="419621" y="229126"/>
                  <a:pt x="269338" y="144195"/>
                </a:cubicBezTo>
                <a:cubicBezTo>
                  <a:pt x="119055" y="59264"/>
                  <a:pt x="-60861" y="-38632"/>
                  <a:pt x="20101" y="15608"/>
                </a:cubicBezTo>
                <a:cubicBezTo>
                  <a:pt x="101063" y="69848"/>
                  <a:pt x="606417" y="381791"/>
                  <a:pt x="755113" y="469633"/>
                </a:cubicBezTo>
                <a:cubicBezTo>
                  <a:pt x="903809" y="557475"/>
                  <a:pt x="1002763" y="579435"/>
                  <a:pt x="921801" y="525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2CD8D58F-683B-4E62-8C8D-463B2FDAF11F}"/>
              </a:ext>
            </a:extLst>
          </p:cNvPr>
          <p:cNvSpPr/>
          <p:nvPr/>
        </p:nvSpPr>
        <p:spPr>
          <a:xfrm>
            <a:off x="3831762" y="4668128"/>
            <a:ext cx="864664" cy="516518"/>
          </a:xfrm>
          <a:custGeom>
            <a:avLst/>
            <a:gdLst>
              <a:gd name="connsiteX0" fmla="*/ 854538 w 864664"/>
              <a:gd name="connsiteY0" fmla="*/ 511885 h 516518"/>
              <a:gd name="connsiteX1" fmla="*/ 795801 w 864664"/>
              <a:gd name="connsiteY1" fmla="*/ 470610 h 516518"/>
              <a:gd name="connsiteX2" fmla="*/ 2051 w 864664"/>
              <a:gd name="connsiteY2" fmla="*/ 710 h 516518"/>
              <a:gd name="connsiteX3" fmla="*/ 575138 w 864664"/>
              <a:gd name="connsiteY3" fmla="*/ 367422 h 516518"/>
              <a:gd name="connsiteX4" fmla="*/ 854538 w 864664"/>
              <a:gd name="connsiteY4" fmla="*/ 511885 h 51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664" h="516518">
                <a:moveTo>
                  <a:pt x="854538" y="511885"/>
                </a:moveTo>
                <a:cubicBezTo>
                  <a:pt x="896210" y="533845"/>
                  <a:pt x="795801" y="470610"/>
                  <a:pt x="795801" y="470610"/>
                </a:cubicBezTo>
                <a:lnTo>
                  <a:pt x="2051" y="710"/>
                </a:lnTo>
                <a:cubicBezTo>
                  <a:pt x="-34726" y="-16488"/>
                  <a:pt x="433321" y="283285"/>
                  <a:pt x="575138" y="367422"/>
                </a:cubicBezTo>
                <a:cubicBezTo>
                  <a:pt x="716955" y="451559"/>
                  <a:pt x="784953" y="478547"/>
                  <a:pt x="854538" y="511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A93BF3E2-7E2D-4219-ACFB-3C7955529AE1}"/>
              </a:ext>
            </a:extLst>
          </p:cNvPr>
          <p:cNvSpPr/>
          <p:nvPr/>
        </p:nvSpPr>
        <p:spPr>
          <a:xfrm>
            <a:off x="4970912" y="4575159"/>
            <a:ext cx="222274" cy="67984"/>
          </a:xfrm>
          <a:custGeom>
            <a:avLst/>
            <a:gdLst>
              <a:gd name="connsiteX0" fmla="*/ 2726 w 222274"/>
              <a:gd name="connsiteY0" fmla="*/ 16 h 67984"/>
              <a:gd name="connsiteX1" fmla="*/ 220213 w 222274"/>
              <a:gd name="connsiteY1" fmla="*/ 63516 h 67984"/>
              <a:gd name="connsiteX2" fmla="*/ 105913 w 222274"/>
              <a:gd name="connsiteY2" fmla="*/ 57166 h 67984"/>
              <a:gd name="connsiteX3" fmla="*/ 2726 w 222274"/>
              <a:gd name="connsiteY3" fmla="*/ 16 h 6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74" h="67984">
                <a:moveTo>
                  <a:pt x="2726" y="16"/>
                </a:moveTo>
                <a:cubicBezTo>
                  <a:pt x="21776" y="1074"/>
                  <a:pt x="203015" y="53991"/>
                  <a:pt x="220213" y="63516"/>
                </a:cubicBezTo>
                <a:cubicBezTo>
                  <a:pt x="237411" y="73041"/>
                  <a:pt x="142426" y="65633"/>
                  <a:pt x="105913" y="57166"/>
                </a:cubicBezTo>
                <a:cubicBezTo>
                  <a:pt x="69401" y="48699"/>
                  <a:pt x="-16324" y="-1042"/>
                  <a:pt x="272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928B2074-5ECB-4564-9CD3-FEED7553A48A}"/>
              </a:ext>
            </a:extLst>
          </p:cNvPr>
          <p:cNvSpPr/>
          <p:nvPr/>
        </p:nvSpPr>
        <p:spPr>
          <a:xfrm>
            <a:off x="5011688" y="4556185"/>
            <a:ext cx="98785" cy="151230"/>
          </a:xfrm>
          <a:custGeom>
            <a:avLst/>
            <a:gdLst>
              <a:gd name="connsiteX0" fmla="*/ 98475 w 98785"/>
              <a:gd name="connsiteY0" fmla="*/ 1528 h 151230"/>
              <a:gd name="connsiteX1" fmla="*/ 3225 w 98785"/>
              <a:gd name="connsiteY1" fmla="*/ 149165 h 151230"/>
              <a:gd name="connsiteX2" fmla="*/ 31800 w 98785"/>
              <a:gd name="connsiteY2" fmla="*/ 79315 h 151230"/>
              <a:gd name="connsiteX3" fmla="*/ 98475 w 98785"/>
              <a:gd name="connsiteY3" fmla="*/ 1528 h 15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85" h="151230">
                <a:moveTo>
                  <a:pt x="98475" y="1528"/>
                </a:moveTo>
                <a:cubicBezTo>
                  <a:pt x="93713" y="13170"/>
                  <a:pt x="14337" y="136201"/>
                  <a:pt x="3225" y="149165"/>
                </a:cubicBezTo>
                <a:cubicBezTo>
                  <a:pt x="-7887" y="162129"/>
                  <a:pt x="11692" y="111065"/>
                  <a:pt x="31800" y="79315"/>
                </a:cubicBezTo>
                <a:cubicBezTo>
                  <a:pt x="51908" y="47565"/>
                  <a:pt x="103237" y="-10114"/>
                  <a:pt x="98475" y="1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38282776-8E2E-403E-90AC-48622AD2495A}"/>
              </a:ext>
            </a:extLst>
          </p:cNvPr>
          <p:cNvSpPr/>
          <p:nvPr/>
        </p:nvSpPr>
        <p:spPr>
          <a:xfrm>
            <a:off x="5026952" y="4656100"/>
            <a:ext cx="137517" cy="246137"/>
          </a:xfrm>
          <a:custGeom>
            <a:avLst/>
            <a:gdLst>
              <a:gd name="connsiteX0" fmla="*/ 8598 w 137517"/>
              <a:gd name="connsiteY0" fmla="*/ 38 h 246137"/>
              <a:gd name="connsiteX1" fmla="*/ 130836 w 137517"/>
              <a:gd name="connsiteY1" fmla="*/ 50838 h 246137"/>
              <a:gd name="connsiteX2" fmla="*/ 108611 w 137517"/>
              <a:gd name="connsiteY2" fmla="*/ 115925 h 246137"/>
              <a:gd name="connsiteX3" fmla="*/ 661 w 137517"/>
              <a:gd name="connsiteY3" fmla="*/ 246100 h 246137"/>
              <a:gd name="connsiteX4" fmla="*/ 65748 w 137517"/>
              <a:gd name="connsiteY4" fmla="*/ 128625 h 246137"/>
              <a:gd name="connsiteX5" fmla="*/ 118136 w 137517"/>
              <a:gd name="connsiteY5" fmla="*/ 58775 h 246137"/>
              <a:gd name="connsiteX6" fmla="*/ 8598 w 137517"/>
              <a:gd name="connsiteY6" fmla="*/ 38 h 24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17" h="246137">
                <a:moveTo>
                  <a:pt x="8598" y="38"/>
                </a:moveTo>
                <a:cubicBezTo>
                  <a:pt x="10715" y="-1285"/>
                  <a:pt x="114167" y="31524"/>
                  <a:pt x="130836" y="50838"/>
                </a:cubicBezTo>
                <a:cubicBezTo>
                  <a:pt x="147505" y="70153"/>
                  <a:pt x="130307" y="83381"/>
                  <a:pt x="108611" y="115925"/>
                </a:cubicBezTo>
                <a:cubicBezTo>
                  <a:pt x="86915" y="148469"/>
                  <a:pt x="7805" y="243983"/>
                  <a:pt x="661" y="246100"/>
                </a:cubicBezTo>
                <a:cubicBezTo>
                  <a:pt x="-6483" y="248217"/>
                  <a:pt x="46169" y="159846"/>
                  <a:pt x="65748" y="128625"/>
                </a:cubicBezTo>
                <a:cubicBezTo>
                  <a:pt x="85327" y="97404"/>
                  <a:pt x="125544" y="78354"/>
                  <a:pt x="118136" y="58775"/>
                </a:cubicBezTo>
                <a:cubicBezTo>
                  <a:pt x="110728" y="39196"/>
                  <a:pt x="6481" y="1361"/>
                  <a:pt x="8598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3076C08C-6AA1-49B3-84D4-5EE04F56BAEB}"/>
              </a:ext>
            </a:extLst>
          </p:cNvPr>
          <p:cNvSpPr/>
          <p:nvPr/>
        </p:nvSpPr>
        <p:spPr>
          <a:xfrm>
            <a:off x="5229558" y="3062159"/>
            <a:ext cx="497044" cy="1250380"/>
          </a:xfrm>
          <a:custGeom>
            <a:avLst/>
            <a:gdLst>
              <a:gd name="connsiteX0" fmla="*/ 28242 w 497044"/>
              <a:gd name="connsiteY0" fmla="*/ 66274 h 1250380"/>
              <a:gd name="connsiteX1" fmla="*/ 487559 w 497044"/>
              <a:gd name="connsiteY1" fmla="*/ 1226208 h 1250380"/>
              <a:gd name="connsiteX2" fmla="*/ 349975 w 497044"/>
              <a:gd name="connsiteY2" fmla="*/ 881191 h 1250380"/>
              <a:gd name="connsiteX3" fmla="*/ 81159 w 497044"/>
              <a:gd name="connsiteY3" fmla="*/ 216558 h 1250380"/>
              <a:gd name="connsiteX4" fmla="*/ 28242 w 497044"/>
              <a:gd name="connsiteY4" fmla="*/ 66274 h 12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044" h="1250380">
                <a:moveTo>
                  <a:pt x="28242" y="66274"/>
                </a:moveTo>
                <a:cubicBezTo>
                  <a:pt x="95975" y="234549"/>
                  <a:pt x="433937" y="1090389"/>
                  <a:pt x="487559" y="1226208"/>
                </a:cubicBezTo>
                <a:cubicBezTo>
                  <a:pt x="541181" y="1362027"/>
                  <a:pt x="349975" y="881191"/>
                  <a:pt x="349975" y="881191"/>
                </a:cubicBezTo>
                <a:cubicBezTo>
                  <a:pt x="282242" y="712916"/>
                  <a:pt x="133017" y="344969"/>
                  <a:pt x="81159" y="216558"/>
                </a:cubicBezTo>
                <a:cubicBezTo>
                  <a:pt x="29301" y="88147"/>
                  <a:pt x="-39491" y="-102001"/>
                  <a:pt x="28242" y="66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C82CE9C5-51D6-455B-B6AE-17E4A641949C}"/>
              </a:ext>
            </a:extLst>
          </p:cNvPr>
          <p:cNvSpPr/>
          <p:nvPr/>
        </p:nvSpPr>
        <p:spPr>
          <a:xfrm>
            <a:off x="5264150" y="3815858"/>
            <a:ext cx="658246" cy="241921"/>
          </a:xfrm>
          <a:custGeom>
            <a:avLst/>
            <a:gdLst>
              <a:gd name="connsiteX0" fmla="*/ 0 w 658246"/>
              <a:gd name="connsiteY0" fmla="*/ 23775 h 241921"/>
              <a:gd name="connsiteX1" fmla="*/ 171450 w 658246"/>
              <a:gd name="connsiteY1" fmla="*/ 63992 h 241921"/>
              <a:gd name="connsiteX2" fmla="*/ 296333 w 658246"/>
              <a:gd name="connsiteY2" fmla="*/ 131725 h 241921"/>
              <a:gd name="connsiteX3" fmla="*/ 649817 w 658246"/>
              <a:gd name="connsiteY3" fmla="*/ 241792 h 241921"/>
              <a:gd name="connsiteX4" fmla="*/ 535517 w 658246"/>
              <a:gd name="connsiteY4" fmla="*/ 108442 h 241921"/>
              <a:gd name="connsiteX5" fmla="*/ 397933 w 658246"/>
              <a:gd name="connsiteY5" fmla="*/ 66109 h 241921"/>
              <a:gd name="connsiteX6" fmla="*/ 232833 w 658246"/>
              <a:gd name="connsiteY6" fmla="*/ 19542 h 241921"/>
              <a:gd name="connsiteX7" fmla="*/ 173567 w 658246"/>
              <a:gd name="connsiteY7" fmla="*/ 492 h 241921"/>
              <a:gd name="connsiteX8" fmla="*/ 0 w 658246"/>
              <a:gd name="connsiteY8" fmla="*/ 23775 h 24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246" h="241921">
                <a:moveTo>
                  <a:pt x="0" y="23775"/>
                </a:moveTo>
                <a:cubicBezTo>
                  <a:pt x="-353" y="34358"/>
                  <a:pt x="122061" y="46000"/>
                  <a:pt x="171450" y="63992"/>
                </a:cubicBezTo>
                <a:cubicBezTo>
                  <a:pt x="220839" y="81984"/>
                  <a:pt x="216605" y="102092"/>
                  <a:pt x="296333" y="131725"/>
                </a:cubicBezTo>
                <a:cubicBezTo>
                  <a:pt x="376061" y="161358"/>
                  <a:pt x="609953" y="245672"/>
                  <a:pt x="649817" y="241792"/>
                </a:cubicBezTo>
                <a:cubicBezTo>
                  <a:pt x="689681" y="237912"/>
                  <a:pt x="577498" y="137722"/>
                  <a:pt x="535517" y="108442"/>
                </a:cubicBezTo>
                <a:cubicBezTo>
                  <a:pt x="493536" y="79162"/>
                  <a:pt x="397933" y="66109"/>
                  <a:pt x="397933" y="66109"/>
                </a:cubicBezTo>
                <a:cubicBezTo>
                  <a:pt x="347486" y="51292"/>
                  <a:pt x="270227" y="30478"/>
                  <a:pt x="232833" y="19542"/>
                </a:cubicBezTo>
                <a:cubicBezTo>
                  <a:pt x="195439" y="8606"/>
                  <a:pt x="206022" y="4020"/>
                  <a:pt x="173567" y="492"/>
                </a:cubicBezTo>
                <a:cubicBezTo>
                  <a:pt x="141112" y="-3036"/>
                  <a:pt x="353" y="13192"/>
                  <a:pt x="0" y="23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6DE06501-F17A-44D7-A4B8-931ADA6B6C70}"/>
              </a:ext>
            </a:extLst>
          </p:cNvPr>
          <p:cNvSpPr/>
          <p:nvPr/>
        </p:nvSpPr>
        <p:spPr>
          <a:xfrm>
            <a:off x="5432662" y="3062078"/>
            <a:ext cx="419195" cy="972859"/>
          </a:xfrm>
          <a:custGeom>
            <a:avLst/>
            <a:gdLst>
              <a:gd name="connsiteX0" fmla="*/ 36805 w 419195"/>
              <a:gd name="connsiteY0" fmla="*/ 55772 h 972859"/>
              <a:gd name="connsiteX1" fmla="*/ 409338 w 419195"/>
              <a:gd name="connsiteY1" fmla="*/ 942655 h 972859"/>
              <a:gd name="connsiteX2" fmla="*/ 288688 w 419195"/>
              <a:gd name="connsiteY2" fmla="*/ 709822 h 972859"/>
              <a:gd name="connsiteX3" fmla="*/ 45271 w 419195"/>
              <a:gd name="connsiteY3" fmla="*/ 159489 h 972859"/>
              <a:gd name="connsiteX4" fmla="*/ 36805 w 419195"/>
              <a:gd name="connsiteY4" fmla="*/ 55772 h 97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95" h="972859">
                <a:moveTo>
                  <a:pt x="36805" y="55772"/>
                </a:moveTo>
                <a:cubicBezTo>
                  <a:pt x="97483" y="186300"/>
                  <a:pt x="367358" y="833647"/>
                  <a:pt x="409338" y="942655"/>
                </a:cubicBezTo>
                <a:cubicBezTo>
                  <a:pt x="451318" y="1051663"/>
                  <a:pt x="349366" y="840350"/>
                  <a:pt x="288688" y="709822"/>
                </a:cubicBezTo>
                <a:cubicBezTo>
                  <a:pt x="228010" y="579294"/>
                  <a:pt x="91838" y="268497"/>
                  <a:pt x="45271" y="159489"/>
                </a:cubicBezTo>
                <a:cubicBezTo>
                  <a:pt x="-1296" y="50481"/>
                  <a:pt x="-23873" y="-74756"/>
                  <a:pt x="36805" y="55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0A32E9EF-12A0-4D28-BA99-0AE747B3D1D6}"/>
              </a:ext>
            </a:extLst>
          </p:cNvPr>
          <p:cNvSpPr/>
          <p:nvPr/>
        </p:nvSpPr>
        <p:spPr>
          <a:xfrm>
            <a:off x="5849800" y="3989308"/>
            <a:ext cx="598699" cy="235567"/>
          </a:xfrm>
          <a:custGeom>
            <a:avLst/>
            <a:gdLst>
              <a:gd name="connsiteX0" fmla="*/ 11250 w 598699"/>
              <a:gd name="connsiteY0" fmla="*/ 2725 h 235567"/>
              <a:gd name="connsiteX1" fmla="*/ 595450 w 598699"/>
              <a:gd name="connsiteY1" fmla="*/ 233442 h 235567"/>
              <a:gd name="connsiteX2" fmla="*/ 237733 w 598699"/>
              <a:gd name="connsiteY2" fmla="*/ 112792 h 235567"/>
              <a:gd name="connsiteX3" fmla="*/ 11250 w 598699"/>
              <a:gd name="connsiteY3" fmla="*/ 2725 h 23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699" h="235567">
                <a:moveTo>
                  <a:pt x="11250" y="2725"/>
                </a:moveTo>
                <a:cubicBezTo>
                  <a:pt x="70869" y="22833"/>
                  <a:pt x="557703" y="215098"/>
                  <a:pt x="595450" y="233442"/>
                </a:cubicBezTo>
                <a:cubicBezTo>
                  <a:pt x="633197" y="251786"/>
                  <a:pt x="331572" y="146306"/>
                  <a:pt x="237733" y="112792"/>
                </a:cubicBezTo>
                <a:cubicBezTo>
                  <a:pt x="143894" y="79278"/>
                  <a:pt x="-48369" y="-17383"/>
                  <a:pt x="11250" y="2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837C8FDE-2BFF-4473-B950-F14ED5F7B811}"/>
              </a:ext>
            </a:extLst>
          </p:cNvPr>
          <p:cNvSpPr/>
          <p:nvPr/>
        </p:nvSpPr>
        <p:spPr>
          <a:xfrm>
            <a:off x="6015430" y="4053339"/>
            <a:ext cx="453867" cy="198169"/>
          </a:xfrm>
          <a:custGeom>
            <a:avLst/>
            <a:gdLst>
              <a:gd name="connsiteX0" fmla="*/ 2253 w 453867"/>
              <a:gd name="connsiteY0" fmla="*/ 78 h 198169"/>
              <a:gd name="connsiteX1" fmla="*/ 444637 w 453867"/>
              <a:gd name="connsiteY1" fmla="*/ 186344 h 198169"/>
              <a:gd name="connsiteX2" fmla="*/ 279537 w 453867"/>
              <a:gd name="connsiteY2" fmla="*/ 163061 h 198169"/>
              <a:gd name="connsiteX3" fmla="*/ 2253 w 453867"/>
              <a:gd name="connsiteY3" fmla="*/ 78 h 19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867" h="198169">
                <a:moveTo>
                  <a:pt x="2253" y="78"/>
                </a:moveTo>
                <a:cubicBezTo>
                  <a:pt x="29770" y="3958"/>
                  <a:pt x="398423" y="159180"/>
                  <a:pt x="444637" y="186344"/>
                </a:cubicBezTo>
                <a:cubicBezTo>
                  <a:pt x="490851" y="213508"/>
                  <a:pt x="352209" y="188814"/>
                  <a:pt x="279537" y="163061"/>
                </a:cubicBezTo>
                <a:cubicBezTo>
                  <a:pt x="206865" y="137308"/>
                  <a:pt x="-25264" y="-3802"/>
                  <a:pt x="2253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417F550-6E3C-4D81-B168-172733F661B0}"/>
              </a:ext>
            </a:extLst>
          </p:cNvPr>
          <p:cNvSpPr/>
          <p:nvPr/>
        </p:nvSpPr>
        <p:spPr>
          <a:xfrm>
            <a:off x="5414490" y="3546740"/>
            <a:ext cx="345118" cy="842494"/>
          </a:xfrm>
          <a:custGeom>
            <a:avLst/>
            <a:gdLst>
              <a:gd name="connsiteX0" fmla="*/ 27460 w 345118"/>
              <a:gd name="connsiteY0" fmla="*/ 55827 h 842494"/>
              <a:gd name="connsiteX1" fmla="*/ 40160 w 345118"/>
              <a:gd name="connsiteY1" fmla="*/ 110860 h 842494"/>
              <a:gd name="connsiteX2" fmla="*/ 330143 w 345118"/>
              <a:gd name="connsiteY2" fmla="*/ 811477 h 842494"/>
              <a:gd name="connsiteX3" fmla="*/ 275110 w 345118"/>
              <a:gd name="connsiteY3" fmla="*/ 650610 h 842494"/>
              <a:gd name="connsiteX4" fmla="*/ 27460 w 345118"/>
              <a:gd name="connsiteY4" fmla="*/ 55827 h 8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18" h="842494">
                <a:moveTo>
                  <a:pt x="27460" y="55827"/>
                </a:moveTo>
                <a:cubicBezTo>
                  <a:pt x="-11698" y="-34131"/>
                  <a:pt x="-10287" y="-15082"/>
                  <a:pt x="40160" y="110860"/>
                </a:cubicBezTo>
                <a:cubicBezTo>
                  <a:pt x="90607" y="236802"/>
                  <a:pt x="290985" y="721519"/>
                  <a:pt x="330143" y="811477"/>
                </a:cubicBezTo>
                <a:cubicBezTo>
                  <a:pt x="369301" y="901435"/>
                  <a:pt x="324852" y="779727"/>
                  <a:pt x="275110" y="650610"/>
                </a:cubicBezTo>
                <a:cubicBezTo>
                  <a:pt x="225368" y="521493"/>
                  <a:pt x="66618" y="145785"/>
                  <a:pt x="27460" y="55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96D3FB4E-1825-4E21-A48B-C0BAD584BB40}"/>
              </a:ext>
            </a:extLst>
          </p:cNvPr>
          <p:cNvSpPr/>
          <p:nvPr/>
        </p:nvSpPr>
        <p:spPr>
          <a:xfrm>
            <a:off x="5839073" y="4019016"/>
            <a:ext cx="184959" cy="423113"/>
          </a:xfrm>
          <a:custGeom>
            <a:avLst/>
            <a:gdLst>
              <a:gd name="connsiteX0" fmla="*/ 810 w 184959"/>
              <a:gd name="connsiteY0" fmla="*/ 534 h 423113"/>
              <a:gd name="connsiteX1" fmla="*/ 180727 w 184959"/>
              <a:gd name="connsiteY1" fmla="*/ 404817 h 423113"/>
              <a:gd name="connsiteX2" fmla="*/ 117227 w 184959"/>
              <a:gd name="connsiteY2" fmla="*/ 320151 h 423113"/>
              <a:gd name="connsiteX3" fmla="*/ 810 w 184959"/>
              <a:gd name="connsiteY3" fmla="*/ 534 h 42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59" h="423113">
                <a:moveTo>
                  <a:pt x="810" y="534"/>
                </a:moveTo>
                <a:cubicBezTo>
                  <a:pt x="11393" y="14645"/>
                  <a:pt x="161324" y="351548"/>
                  <a:pt x="180727" y="404817"/>
                </a:cubicBezTo>
                <a:cubicBezTo>
                  <a:pt x="200130" y="458087"/>
                  <a:pt x="148272" y="384357"/>
                  <a:pt x="117227" y="320151"/>
                </a:cubicBezTo>
                <a:cubicBezTo>
                  <a:pt x="86182" y="255945"/>
                  <a:pt x="-9773" y="-13577"/>
                  <a:pt x="810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CE7E3A2B-E03B-46D9-93BA-AD4B7F667D0B}"/>
              </a:ext>
            </a:extLst>
          </p:cNvPr>
          <p:cNvSpPr/>
          <p:nvPr/>
        </p:nvSpPr>
        <p:spPr>
          <a:xfrm>
            <a:off x="5988050" y="4189842"/>
            <a:ext cx="248288" cy="321883"/>
          </a:xfrm>
          <a:custGeom>
            <a:avLst/>
            <a:gdLst>
              <a:gd name="connsiteX0" fmla="*/ 219075 w 248288"/>
              <a:gd name="connsiteY0" fmla="*/ 15446 h 321883"/>
              <a:gd name="connsiteX1" fmla="*/ 222250 w 248288"/>
              <a:gd name="connsiteY1" fmla="*/ 74183 h 321883"/>
              <a:gd name="connsiteX2" fmla="*/ 0 w 248288"/>
              <a:gd name="connsiteY2" fmla="*/ 321833 h 321883"/>
              <a:gd name="connsiteX3" fmla="*/ 219075 w 248288"/>
              <a:gd name="connsiteY3" fmla="*/ 15446 h 32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288" h="321883">
                <a:moveTo>
                  <a:pt x="219075" y="15446"/>
                </a:moveTo>
                <a:cubicBezTo>
                  <a:pt x="256117" y="-25829"/>
                  <a:pt x="258763" y="23119"/>
                  <a:pt x="222250" y="74183"/>
                </a:cubicBezTo>
                <a:cubicBezTo>
                  <a:pt x="185737" y="125248"/>
                  <a:pt x="-265" y="325537"/>
                  <a:pt x="0" y="321833"/>
                </a:cubicBezTo>
                <a:cubicBezTo>
                  <a:pt x="265" y="318129"/>
                  <a:pt x="182033" y="56721"/>
                  <a:pt x="219075" y="15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F122B4FC-772C-4265-99DF-D8CBA66B7F7B}"/>
              </a:ext>
            </a:extLst>
          </p:cNvPr>
          <p:cNvSpPr/>
          <p:nvPr/>
        </p:nvSpPr>
        <p:spPr>
          <a:xfrm>
            <a:off x="5948297" y="4214428"/>
            <a:ext cx="318751" cy="424136"/>
          </a:xfrm>
          <a:custGeom>
            <a:avLst/>
            <a:gdLst>
              <a:gd name="connsiteX0" fmla="*/ 284228 w 318751"/>
              <a:gd name="connsiteY0" fmla="*/ 1972 h 424136"/>
              <a:gd name="connsiteX1" fmla="*/ 311216 w 318751"/>
              <a:gd name="connsiteY1" fmla="*/ 62297 h 424136"/>
              <a:gd name="connsiteX2" fmla="*/ 127066 w 318751"/>
              <a:gd name="connsiteY2" fmla="*/ 248035 h 424136"/>
              <a:gd name="connsiteX3" fmla="*/ 4828 w 318751"/>
              <a:gd name="connsiteY3" fmla="*/ 419485 h 424136"/>
              <a:gd name="connsiteX4" fmla="*/ 293753 w 318751"/>
              <a:gd name="connsiteY4" fmla="*/ 54360 h 424136"/>
              <a:gd name="connsiteX5" fmla="*/ 284228 w 318751"/>
              <a:gd name="connsiteY5" fmla="*/ 1972 h 4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751" h="424136">
                <a:moveTo>
                  <a:pt x="284228" y="1972"/>
                </a:moveTo>
                <a:cubicBezTo>
                  <a:pt x="287139" y="3295"/>
                  <a:pt x="337410" y="21287"/>
                  <a:pt x="311216" y="62297"/>
                </a:cubicBezTo>
                <a:cubicBezTo>
                  <a:pt x="285022" y="103307"/>
                  <a:pt x="178131" y="188504"/>
                  <a:pt x="127066" y="248035"/>
                </a:cubicBezTo>
                <a:cubicBezTo>
                  <a:pt x="76001" y="307566"/>
                  <a:pt x="-22953" y="451764"/>
                  <a:pt x="4828" y="419485"/>
                </a:cubicBezTo>
                <a:cubicBezTo>
                  <a:pt x="32609" y="387206"/>
                  <a:pt x="245334" y="121564"/>
                  <a:pt x="293753" y="54360"/>
                </a:cubicBezTo>
                <a:cubicBezTo>
                  <a:pt x="342172" y="-12844"/>
                  <a:pt x="281317" y="649"/>
                  <a:pt x="284228" y="1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59BE0F4B-CF16-4559-A0FD-B7DC60973195}"/>
              </a:ext>
            </a:extLst>
          </p:cNvPr>
          <p:cNvSpPr/>
          <p:nvPr/>
        </p:nvSpPr>
        <p:spPr>
          <a:xfrm>
            <a:off x="5501921" y="4229100"/>
            <a:ext cx="690917" cy="779727"/>
          </a:xfrm>
          <a:custGeom>
            <a:avLst/>
            <a:gdLst>
              <a:gd name="connsiteX0" fmla="*/ 690917 w 690917"/>
              <a:gd name="connsiteY0" fmla="*/ 0 h 779727"/>
              <a:gd name="connsiteX1" fmla="*/ 178154 w 690917"/>
              <a:gd name="connsiteY1" fmla="*/ 579438 h 779727"/>
              <a:gd name="connsiteX2" fmla="*/ 354 w 690917"/>
              <a:gd name="connsiteY2" fmla="*/ 779463 h 779727"/>
              <a:gd name="connsiteX3" fmla="*/ 128942 w 690917"/>
              <a:gd name="connsiteY3" fmla="*/ 625475 h 779727"/>
              <a:gd name="connsiteX4" fmla="*/ 392467 w 690917"/>
              <a:gd name="connsiteY4" fmla="*/ 307975 h 779727"/>
              <a:gd name="connsiteX5" fmla="*/ 690917 w 690917"/>
              <a:gd name="connsiteY5" fmla="*/ 0 h 7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917" h="779727">
                <a:moveTo>
                  <a:pt x="690917" y="0"/>
                </a:moveTo>
                <a:lnTo>
                  <a:pt x="178154" y="579438"/>
                </a:lnTo>
                <a:lnTo>
                  <a:pt x="354" y="779463"/>
                </a:lnTo>
                <a:cubicBezTo>
                  <a:pt x="-7848" y="787136"/>
                  <a:pt x="128942" y="625475"/>
                  <a:pt x="128942" y="625475"/>
                </a:cubicBezTo>
                <a:cubicBezTo>
                  <a:pt x="194294" y="546894"/>
                  <a:pt x="298540" y="414337"/>
                  <a:pt x="392467" y="307975"/>
                </a:cubicBezTo>
                <a:cubicBezTo>
                  <a:pt x="486394" y="201613"/>
                  <a:pt x="589449" y="94456"/>
                  <a:pt x="6909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3F51D67F-5337-464C-8853-D82325C713E8}"/>
              </a:ext>
            </a:extLst>
          </p:cNvPr>
          <p:cNvSpPr/>
          <p:nvPr/>
        </p:nvSpPr>
        <p:spPr>
          <a:xfrm>
            <a:off x="5128108" y="4964203"/>
            <a:ext cx="404596" cy="460175"/>
          </a:xfrm>
          <a:custGeom>
            <a:avLst/>
            <a:gdLst>
              <a:gd name="connsiteX0" fmla="*/ 402742 w 404596"/>
              <a:gd name="connsiteY0" fmla="*/ 1497 h 460175"/>
              <a:gd name="connsiteX1" fmla="*/ 9042 w 404596"/>
              <a:gd name="connsiteY1" fmla="*/ 447585 h 460175"/>
              <a:gd name="connsiteX2" fmla="*/ 150330 w 404596"/>
              <a:gd name="connsiteY2" fmla="*/ 307885 h 460175"/>
              <a:gd name="connsiteX3" fmla="*/ 402742 w 404596"/>
              <a:gd name="connsiteY3" fmla="*/ 1497 h 46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96" h="460175">
                <a:moveTo>
                  <a:pt x="402742" y="1497"/>
                </a:moveTo>
                <a:cubicBezTo>
                  <a:pt x="379194" y="24780"/>
                  <a:pt x="51111" y="396520"/>
                  <a:pt x="9042" y="447585"/>
                </a:cubicBezTo>
                <a:cubicBezTo>
                  <a:pt x="-33027" y="498650"/>
                  <a:pt x="81538" y="382762"/>
                  <a:pt x="150330" y="307885"/>
                </a:cubicBezTo>
                <a:cubicBezTo>
                  <a:pt x="219122" y="233008"/>
                  <a:pt x="426290" y="-21786"/>
                  <a:pt x="402742" y="1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75F752B5-B82B-4F5F-9340-47309EC0F8A2}"/>
              </a:ext>
            </a:extLst>
          </p:cNvPr>
          <p:cNvSpPr/>
          <p:nvPr/>
        </p:nvSpPr>
        <p:spPr>
          <a:xfrm>
            <a:off x="5185997" y="4566764"/>
            <a:ext cx="807536" cy="908586"/>
          </a:xfrm>
          <a:custGeom>
            <a:avLst/>
            <a:gdLst>
              <a:gd name="connsiteX0" fmla="*/ 786178 w 807536"/>
              <a:gd name="connsiteY0" fmla="*/ 32224 h 908586"/>
              <a:gd name="connsiteX1" fmla="*/ 394066 w 807536"/>
              <a:gd name="connsiteY1" fmla="*/ 475136 h 908586"/>
              <a:gd name="connsiteX2" fmla="*/ 21003 w 807536"/>
              <a:gd name="connsiteY2" fmla="*/ 887886 h 908586"/>
              <a:gd name="connsiteX3" fmla="*/ 100378 w 807536"/>
              <a:gd name="connsiteY3" fmla="*/ 787874 h 908586"/>
              <a:gd name="connsiteX4" fmla="*/ 546466 w 807536"/>
              <a:gd name="connsiteY4" fmla="*/ 281461 h 908586"/>
              <a:gd name="connsiteX5" fmla="*/ 735378 w 807536"/>
              <a:gd name="connsiteY5" fmla="*/ 59211 h 908586"/>
              <a:gd name="connsiteX6" fmla="*/ 786178 w 807536"/>
              <a:gd name="connsiteY6" fmla="*/ 32224 h 90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536" h="908586">
                <a:moveTo>
                  <a:pt x="786178" y="32224"/>
                </a:moveTo>
                <a:cubicBezTo>
                  <a:pt x="729293" y="101545"/>
                  <a:pt x="521595" y="332526"/>
                  <a:pt x="394066" y="475136"/>
                </a:cubicBezTo>
                <a:cubicBezTo>
                  <a:pt x="266537" y="617746"/>
                  <a:pt x="69951" y="835763"/>
                  <a:pt x="21003" y="887886"/>
                </a:cubicBezTo>
                <a:cubicBezTo>
                  <a:pt x="-27945" y="940009"/>
                  <a:pt x="12801" y="888945"/>
                  <a:pt x="100378" y="787874"/>
                </a:cubicBezTo>
                <a:cubicBezTo>
                  <a:pt x="187955" y="686803"/>
                  <a:pt x="440633" y="402905"/>
                  <a:pt x="546466" y="281461"/>
                </a:cubicBezTo>
                <a:cubicBezTo>
                  <a:pt x="652299" y="160017"/>
                  <a:pt x="698336" y="97046"/>
                  <a:pt x="735378" y="59211"/>
                </a:cubicBezTo>
                <a:cubicBezTo>
                  <a:pt x="772420" y="21376"/>
                  <a:pt x="843063" y="-37097"/>
                  <a:pt x="786178" y="32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FBDCB82A-BB55-487F-9A0A-1DF4D6A4FDD3}"/>
              </a:ext>
            </a:extLst>
          </p:cNvPr>
          <p:cNvSpPr/>
          <p:nvPr/>
        </p:nvSpPr>
        <p:spPr>
          <a:xfrm>
            <a:off x="4969907" y="4686251"/>
            <a:ext cx="146980" cy="746280"/>
          </a:xfrm>
          <a:custGeom>
            <a:avLst/>
            <a:gdLst>
              <a:gd name="connsiteX0" fmla="*/ 556 w 146980"/>
              <a:gd name="connsiteY0" fmla="*/ 49 h 746280"/>
              <a:gd name="connsiteX1" fmla="*/ 87868 w 146980"/>
              <a:gd name="connsiteY1" fmla="*/ 54024 h 746280"/>
              <a:gd name="connsiteX2" fmla="*/ 79931 w 146980"/>
              <a:gd name="connsiteY2" fmla="*/ 112762 h 746280"/>
              <a:gd name="connsiteX3" fmla="*/ 29131 w 146980"/>
              <a:gd name="connsiteY3" fmla="*/ 120699 h 746280"/>
              <a:gd name="connsiteX4" fmla="*/ 32306 w 146980"/>
              <a:gd name="connsiteY4" fmla="*/ 187374 h 746280"/>
              <a:gd name="connsiteX5" fmla="*/ 52943 w 146980"/>
              <a:gd name="connsiteY5" fmla="*/ 219124 h 746280"/>
              <a:gd name="connsiteX6" fmla="*/ 75168 w 146980"/>
              <a:gd name="connsiteY6" fmla="*/ 247699 h 746280"/>
              <a:gd name="connsiteX7" fmla="*/ 145018 w 146980"/>
              <a:gd name="connsiteY7" fmla="*/ 185787 h 746280"/>
              <a:gd name="connsiteX8" fmla="*/ 124381 w 146980"/>
              <a:gd name="connsiteY8" fmla="*/ 250874 h 746280"/>
              <a:gd name="connsiteX9" fmla="*/ 89456 w 146980"/>
              <a:gd name="connsiteY9" fmla="*/ 311199 h 746280"/>
              <a:gd name="connsiteX10" fmla="*/ 76756 w 146980"/>
              <a:gd name="connsiteY10" fmla="*/ 425499 h 746280"/>
              <a:gd name="connsiteX11" fmla="*/ 76756 w 146980"/>
              <a:gd name="connsiteY11" fmla="*/ 530274 h 746280"/>
              <a:gd name="connsiteX12" fmla="*/ 137081 w 146980"/>
              <a:gd name="connsiteY12" fmla="*/ 709662 h 746280"/>
              <a:gd name="connsiteX13" fmla="*/ 119618 w 146980"/>
              <a:gd name="connsiteY13" fmla="*/ 701724 h 746280"/>
              <a:gd name="connsiteX14" fmla="*/ 108506 w 146980"/>
              <a:gd name="connsiteY14" fmla="*/ 246112 h 746280"/>
              <a:gd name="connsiteX15" fmla="*/ 24368 w 146980"/>
              <a:gd name="connsiteY15" fmla="*/ 179437 h 746280"/>
              <a:gd name="connsiteX16" fmla="*/ 49768 w 146980"/>
              <a:gd name="connsiteY16" fmla="*/ 82599 h 746280"/>
              <a:gd name="connsiteX17" fmla="*/ 49768 w 146980"/>
              <a:gd name="connsiteY17" fmla="*/ 63549 h 746280"/>
              <a:gd name="connsiteX18" fmla="*/ 556 w 146980"/>
              <a:gd name="connsiteY18" fmla="*/ 49 h 74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980" h="746280">
                <a:moveTo>
                  <a:pt x="556" y="49"/>
                </a:moveTo>
                <a:cubicBezTo>
                  <a:pt x="6906" y="-1539"/>
                  <a:pt x="74639" y="35239"/>
                  <a:pt x="87868" y="54024"/>
                </a:cubicBezTo>
                <a:cubicBezTo>
                  <a:pt x="101097" y="72809"/>
                  <a:pt x="89721" y="101650"/>
                  <a:pt x="79931" y="112762"/>
                </a:cubicBezTo>
                <a:cubicBezTo>
                  <a:pt x="70142" y="123875"/>
                  <a:pt x="37068" y="108264"/>
                  <a:pt x="29131" y="120699"/>
                </a:cubicBezTo>
                <a:cubicBezTo>
                  <a:pt x="21194" y="133134"/>
                  <a:pt x="28337" y="170970"/>
                  <a:pt x="32306" y="187374"/>
                </a:cubicBezTo>
                <a:cubicBezTo>
                  <a:pt x="36275" y="203778"/>
                  <a:pt x="45799" y="209070"/>
                  <a:pt x="52943" y="219124"/>
                </a:cubicBezTo>
                <a:cubicBezTo>
                  <a:pt x="60087" y="229178"/>
                  <a:pt x="59822" y="253255"/>
                  <a:pt x="75168" y="247699"/>
                </a:cubicBezTo>
                <a:cubicBezTo>
                  <a:pt x="90514" y="242143"/>
                  <a:pt x="136816" y="185258"/>
                  <a:pt x="145018" y="185787"/>
                </a:cubicBezTo>
                <a:cubicBezTo>
                  <a:pt x="153220" y="186316"/>
                  <a:pt x="133641" y="229972"/>
                  <a:pt x="124381" y="250874"/>
                </a:cubicBezTo>
                <a:cubicBezTo>
                  <a:pt x="115121" y="271776"/>
                  <a:pt x="97393" y="282095"/>
                  <a:pt x="89456" y="311199"/>
                </a:cubicBezTo>
                <a:cubicBezTo>
                  <a:pt x="81519" y="340303"/>
                  <a:pt x="78873" y="388987"/>
                  <a:pt x="76756" y="425499"/>
                </a:cubicBezTo>
                <a:cubicBezTo>
                  <a:pt x="74639" y="462011"/>
                  <a:pt x="66702" y="482914"/>
                  <a:pt x="76756" y="530274"/>
                </a:cubicBezTo>
                <a:cubicBezTo>
                  <a:pt x="86810" y="577634"/>
                  <a:pt x="129937" y="681087"/>
                  <a:pt x="137081" y="709662"/>
                </a:cubicBezTo>
                <a:cubicBezTo>
                  <a:pt x="144225" y="738237"/>
                  <a:pt x="124381" y="778982"/>
                  <a:pt x="119618" y="701724"/>
                </a:cubicBezTo>
                <a:cubicBezTo>
                  <a:pt x="114855" y="624466"/>
                  <a:pt x="124381" y="333160"/>
                  <a:pt x="108506" y="246112"/>
                </a:cubicBezTo>
                <a:cubicBezTo>
                  <a:pt x="92631" y="159064"/>
                  <a:pt x="34158" y="206689"/>
                  <a:pt x="24368" y="179437"/>
                </a:cubicBezTo>
                <a:cubicBezTo>
                  <a:pt x="14578" y="152185"/>
                  <a:pt x="45535" y="101914"/>
                  <a:pt x="49768" y="82599"/>
                </a:cubicBezTo>
                <a:cubicBezTo>
                  <a:pt x="54001" y="63284"/>
                  <a:pt x="55324" y="75720"/>
                  <a:pt x="49768" y="63549"/>
                </a:cubicBezTo>
                <a:cubicBezTo>
                  <a:pt x="44212" y="51378"/>
                  <a:pt x="-5794" y="1637"/>
                  <a:pt x="556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CCE0D54C-1D75-4C56-859F-CD11AE0B8FB1}"/>
              </a:ext>
            </a:extLst>
          </p:cNvPr>
          <p:cNvSpPr/>
          <p:nvPr/>
        </p:nvSpPr>
        <p:spPr>
          <a:xfrm>
            <a:off x="4819537" y="5159653"/>
            <a:ext cx="238474" cy="100245"/>
          </a:xfrm>
          <a:custGeom>
            <a:avLst/>
            <a:gdLst>
              <a:gd name="connsiteX0" fmla="*/ 113 w 238474"/>
              <a:gd name="connsiteY0" fmla="*/ 9247 h 100245"/>
              <a:gd name="connsiteX1" fmla="*/ 136638 w 238474"/>
              <a:gd name="connsiteY1" fmla="*/ 7660 h 100245"/>
              <a:gd name="connsiteX2" fmla="*/ 238238 w 238474"/>
              <a:gd name="connsiteY2" fmla="*/ 99735 h 100245"/>
              <a:gd name="connsiteX3" fmla="*/ 160451 w 238474"/>
              <a:gd name="connsiteY3" fmla="*/ 42585 h 100245"/>
              <a:gd name="connsiteX4" fmla="*/ 113 w 238474"/>
              <a:gd name="connsiteY4" fmla="*/ 9247 h 1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74" h="100245">
                <a:moveTo>
                  <a:pt x="113" y="9247"/>
                </a:moveTo>
                <a:cubicBezTo>
                  <a:pt x="-3856" y="3426"/>
                  <a:pt x="96951" y="-7421"/>
                  <a:pt x="136638" y="7660"/>
                </a:cubicBezTo>
                <a:cubicBezTo>
                  <a:pt x="176325" y="22741"/>
                  <a:pt x="234269" y="93914"/>
                  <a:pt x="238238" y="99735"/>
                </a:cubicBezTo>
                <a:cubicBezTo>
                  <a:pt x="242207" y="105556"/>
                  <a:pt x="195376" y="60048"/>
                  <a:pt x="160451" y="42585"/>
                </a:cubicBezTo>
                <a:cubicBezTo>
                  <a:pt x="125526" y="25123"/>
                  <a:pt x="4082" y="15068"/>
                  <a:pt x="113" y="9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73F5E6EB-531F-412B-890C-99D1A3767B7F}"/>
              </a:ext>
            </a:extLst>
          </p:cNvPr>
          <p:cNvSpPr/>
          <p:nvPr/>
        </p:nvSpPr>
        <p:spPr>
          <a:xfrm>
            <a:off x="4769783" y="5093738"/>
            <a:ext cx="292401" cy="57700"/>
          </a:xfrm>
          <a:custGeom>
            <a:avLst/>
            <a:gdLst>
              <a:gd name="connsiteX0" fmla="*/ 655 w 292401"/>
              <a:gd name="connsiteY0" fmla="*/ 57700 h 57700"/>
              <a:gd name="connsiteX1" fmla="*/ 105430 w 292401"/>
              <a:gd name="connsiteY1" fmla="*/ 2137 h 57700"/>
              <a:gd name="connsiteX2" fmla="*/ 286405 w 292401"/>
              <a:gd name="connsiteY2" fmla="*/ 38650 h 57700"/>
              <a:gd name="connsiteX3" fmla="*/ 232430 w 292401"/>
              <a:gd name="connsiteY3" fmla="*/ 11662 h 57700"/>
              <a:gd name="connsiteX4" fmla="*/ 68917 w 292401"/>
              <a:gd name="connsiteY4" fmla="*/ 550 h 57700"/>
              <a:gd name="connsiteX5" fmla="*/ 655 w 292401"/>
              <a:gd name="connsiteY5" fmla="*/ 57700 h 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401" h="57700">
                <a:moveTo>
                  <a:pt x="655" y="57700"/>
                </a:moveTo>
                <a:cubicBezTo>
                  <a:pt x="6740" y="57964"/>
                  <a:pt x="57805" y="5312"/>
                  <a:pt x="105430" y="2137"/>
                </a:cubicBezTo>
                <a:cubicBezTo>
                  <a:pt x="153055" y="-1038"/>
                  <a:pt x="265238" y="37063"/>
                  <a:pt x="286405" y="38650"/>
                </a:cubicBezTo>
                <a:cubicBezTo>
                  <a:pt x="307572" y="40237"/>
                  <a:pt x="268678" y="18012"/>
                  <a:pt x="232430" y="11662"/>
                </a:cubicBezTo>
                <a:cubicBezTo>
                  <a:pt x="196182" y="5312"/>
                  <a:pt x="105959" y="-2096"/>
                  <a:pt x="68917" y="550"/>
                </a:cubicBezTo>
                <a:cubicBezTo>
                  <a:pt x="31875" y="3196"/>
                  <a:pt x="-5430" y="57436"/>
                  <a:pt x="655" y="57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9D727CCE-8614-4B77-8D79-7935955E3B38}"/>
              </a:ext>
            </a:extLst>
          </p:cNvPr>
          <p:cNvSpPr/>
          <p:nvPr/>
        </p:nvSpPr>
        <p:spPr>
          <a:xfrm>
            <a:off x="4773613" y="4935513"/>
            <a:ext cx="311768" cy="69875"/>
          </a:xfrm>
          <a:custGeom>
            <a:avLst/>
            <a:gdLst>
              <a:gd name="connsiteX0" fmla="*/ 0 w 311768"/>
              <a:gd name="connsiteY0" fmla="*/ 69875 h 69875"/>
              <a:gd name="connsiteX1" fmla="*/ 187325 w 311768"/>
              <a:gd name="connsiteY1" fmla="*/ 50825 h 69875"/>
              <a:gd name="connsiteX2" fmla="*/ 288925 w 311768"/>
              <a:gd name="connsiteY2" fmla="*/ 39712 h 69875"/>
              <a:gd name="connsiteX3" fmla="*/ 307975 w 311768"/>
              <a:gd name="connsiteY3" fmla="*/ 25 h 69875"/>
              <a:gd name="connsiteX4" fmla="*/ 233362 w 311768"/>
              <a:gd name="connsiteY4" fmla="*/ 46062 h 69875"/>
              <a:gd name="connsiteX5" fmla="*/ 95250 w 311768"/>
              <a:gd name="connsiteY5" fmla="*/ 66700 h 69875"/>
              <a:gd name="connsiteX6" fmla="*/ 0 w 311768"/>
              <a:gd name="connsiteY6" fmla="*/ 69875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768" h="69875">
                <a:moveTo>
                  <a:pt x="0" y="69875"/>
                </a:moveTo>
                <a:lnTo>
                  <a:pt x="187325" y="50825"/>
                </a:lnTo>
                <a:cubicBezTo>
                  <a:pt x="235479" y="45798"/>
                  <a:pt x="268817" y="48179"/>
                  <a:pt x="288925" y="39712"/>
                </a:cubicBezTo>
                <a:cubicBezTo>
                  <a:pt x="309033" y="31245"/>
                  <a:pt x="317235" y="-1033"/>
                  <a:pt x="307975" y="25"/>
                </a:cubicBezTo>
                <a:cubicBezTo>
                  <a:pt x="298715" y="1083"/>
                  <a:pt x="268816" y="34949"/>
                  <a:pt x="233362" y="46062"/>
                </a:cubicBezTo>
                <a:cubicBezTo>
                  <a:pt x="197908" y="57174"/>
                  <a:pt x="95250" y="66700"/>
                  <a:pt x="95250" y="66700"/>
                </a:cubicBezTo>
                <a:lnTo>
                  <a:pt x="0" y="698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30C61B17-59A8-499D-AB0E-3AFB27A17F87}"/>
              </a:ext>
            </a:extLst>
          </p:cNvPr>
          <p:cNvSpPr/>
          <p:nvPr/>
        </p:nvSpPr>
        <p:spPr>
          <a:xfrm>
            <a:off x="4772905" y="4559451"/>
            <a:ext cx="217515" cy="39695"/>
          </a:xfrm>
          <a:custGeom>
            <a:avLst/>
            <a:gdLst>
              <a:gd name="connsiteX0" fmla="*/ 708 w 217515"/>
              <a:gd name="connsiteY0" fmla="*/ 39537 h 39695"/>
              <a:gd name="connsiteX1" fmla="*/ 143583 w 217515"/>
              <a:gd name="connsiteY1" fmla="*/ 15724 h 39695"/>
              <a:gd name="connsiteX2" fmla="*/ 216608 w 217515"/>
              <a:gd name="connsiteY2" fmla="*/ 33187 h 39695"/>
              <a:gd name="connsiteX3" fmla="*/ 178508 w 217515"/>
              <a:gd name="connsiteY3" fmla="*/ 4612 h 39695"/>
              <a:gd name="connsiteX4" fmla="*/ 92783 w 217515"/>
              <a:gd name="connsiteY4" fmla="*/ 1437 h 39695"/>
              <a:gd name="connsiteX5" fmla="*/ 708 w 217515"/>
              <a:gd name="connsiteY5" fmla="*/ 39537 h 3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5" h="39695">
                <a:moveTo>
                  <a:pt x="708" y="39537"/>
                </a:moveTo>
                <a:cubicBezTo>
                  <a:pt x="9174" y="41918"/>
                  <a:pt x="107600" y="16782"/>
                  <a:pt x="143583" y="15724"/>
                </a:cubicBezTo>
                <a:cubicBezTo>
                  <a:pt x="179566" y="14666"/>
                  <a:pt x="210787" y="35039"/>
                  <a:pt x="216608" y="33187"/>
                </a:cubicBezTo>
                <a:cubicBezTo>
                  <a:pt x="222429" y="31335"/>
                  <a:pt x="199145" y="9904"/>
                  <a:pt x="178508" y="4612"/>
                </a:cubicBezTo>
                <a:cubicBezTo>
                  <a:pt x="157871" y="-680"/>
                  <a:pt x="123739" y="-944"/>
                  <a:pt x="92783" y="1437"/>
                </a:cubicBezTo>
                <a:cubicBezTo>
                  <a:pt x="61827" y="3818"/>
                  <a:pt x="-7758" y="37156"/>
                  <a:pt x="708" y="39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BD17CC3B-14D7-497B-AF03-FC3B41EC5991}"/>
              </a:ext>
            </a:extLst>
          </p:cNvPr>
          <p:cNvSpPr/>
          <p:nvPr/>
        </p:nvSpPr>
        <p:spPr>
          <a:xfrm>
            <a:off x="4808421" y="4653345"/>
            <a:ext cx="205335" cy="43287"/>
          </a:xfrm>
          <a:custGeom>
            <a:avLst/>
            <a:gdLst>
              <a:gd name="connsiteX0" fmla="*/ 117 w 205335"/>
              <a:gd name="connsiteY0" fmla="*/ 23430 h 43287"/>
              <a:gd name="connsiteX1" fmla="*/ 150929 w 205335"/>
              <a:gd name="connsiteY1" fmla="*/ 28193 h 43287"/>
              <a:gd name="connsiteX2" fmla="*/ 204904 w 205335"/>
              <a:gd name="connsiteY2" fmla="*/ 42480 h 43287"/>
              <a:gd name="connsiteX3" fmla="*/ 127117 w 205335"/>
              <a:gd name="connsiteY3" fmla="*/ 1205 h 43287"/>
              <a:gd name="connsiteX4" fmla="*/ 117 w 205335"/>
              <a:gd name="connsiteY4" fmla="*/ 23430 h 4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335" h="43287">
                <a:moveTo>
                  <a:pt x="117" y="23430"/>
                </a:moveTo>
                <a:cubicBezTo>
                  <a:pt x="4086" y="27928"/>
                  <a:pt x="116798" y="25018"/>
                  <a:pt x="150929" y="28193"/>
                </a:cubicBezTo>
                <a:cubicBezTo>
                  <a:pt x="185060" y="31368"/>
                  <a:pt x="208873" y="46978"/>
                  <a:pt x="204904" y="42480"/>
                </a:cubicBezTo>
                <a:cubicBezTo>
                  <a:pt x="200935" y="37982"/>
                  <a:pt x="160455" y="8084"/>
                  <a:pt x="127117" y="1205"/>
                </a:cubicBezTo>
                <a:cubicBezTo>
                  <a:pt x="93779" y="-5674"/>
                  <a:pt x="-3852" y="18932"/>
                  <a:pt x="117" y="23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960EBE2-508E-4F97-8E15-20051E5FA27D}"/>
              </a:ext>
            </a:extLst>
          </p:cNvPr>
          <p:cNvSpPr/>
          <p:nvPr/>
        </p:nvSpPr>
        <p:spPr>
          <a:xfrm>
            <a:off x="4808482" y="4795820"/>
            <a:ext cx="186959" cy="35234"/>
          </a:xfrm>
          <a:custGeom>
            <a:avLst/>
            <a:gdLst>
              <a:gd name="connsiteX0" fmla="*/ 56 w 186959"/>
              <a:gd name="connsiteY0" fmla="*/ 33355 h 35234"/>
              <a:gd name="connsiteX1" fmla="*/ 157218 w 186959"/>
              <a:gd name="connsiteY1" fmla="*/ 18 h 35234"/>
              <a:gd name="connsiteX2" fmla="*/ 176268 w 186959"/>
              <a:gd name="connsiteY2" fmla="*/ 28593 h 35234"/>
              <a:gd name="connsiteX3" fmla="*/ 56 w 186959"/>
              <a:gd name="connsiteY3" fmla="*/ 33355 h 3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59" h="35234">
                <a:moveTo>
                  <a:pt x="56" y="33355"/>
                </a:moveTo>
                <a:cubicBezTo>
                  <a:pt x="-3119" y="28593"/>
                  <a:pt x="127849" y="812"/>
                  <a:pt x="157218" y="18"/>
                </a:cubicBezTo>
                <a:cubicBezTo>
                  <a:pt x="186587" y="-776"/>
                  <a:pt x="196641" y="24360"/>
                  <a:pt x="176268" y="28593"/>
                </a:cubicBezTo>
                <a:cubicBezTo>
                  <a:pt x="155895" y="32826"/>
                  <a:pt x="3231" y="38117"/>
                  <a:pt x="56" y="33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4A0E6091-7ECD-4BE2-85F2-B15A47E214CA}"/>
              </a:ext>
            </a:extLst>
          </p:cNvPr>
          <p:cNvSpPr/>
          <p:nvPr/>
        </p:nvSpPr>
        <p:spPr>
          <a:xfrm>
            <a:off x="4794108" y="4865687"/>
            <a:ext cx="222749" cy="82553"/>
          </a:xfrm>
          <a:custGeom>
            <a:avLst/>
            <a:gdLst>
              <a:gd name="connsiteX0" fmla="*/ 142 w 222749"/>
              <a:gd name="connsiteY0" fmla="*/ 82551 h 82553"/>
              <a:gd name="connsiteX1" fmla="*/ 123967 w 222749"/>
              <a:gd name="connsiteY1" fmla="*/ 46038 h 82553"/>
              <a:gd name="connsiteX2" fmla="*/ 222392 w 222749"/>
              <a:gd name="connsiteY2" fmla="*/ 1 h 82553"/>
              <a:gd name="connsiteX3" fmla="*/ 149367 w 222749"/>
              <a:gd name="connsiteY3" fmla="*/ 47626 h 82553"/>
              <a:gd name="connsiteX4" fmla="*/ 142 w 222749"/>
              <a:gd name="connsiteY4" fmla="*/ 82551 h 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49" h="82553">
                <a:moveTo>
                  <a:pt x="142" y="82551"/>
                </a:moveTo>
                <a:cubicBezTo>
                  <a:pt x="-4091" y="82286"/>
                  <a:pt x="86925" y="59796"/>
                  <a:pt x="123967" y="46038"/>
                </a:cubicBezTo>
                <a:cubicBezTo>
                  <a:pt x="161009" y="32280"/>
                  <a:pt x="218159" y="-264"/>
                  <a:pt x="222392" y="1"/>
                </a:cubicBezTo>
                <a:cubicBezTo>
                  <a:pt x="226625" y="266"/>
                  <a:pt x="192759" y="32016"/>
                  <a:pt x="149367" y="47626"/>
                </a:cubicBezTo>
                <a:cubicBezTo>
                  <a:pt x="105975" y="63236"/>
                  <a:pt x="4375" y="82816"/>
                  <a:pt x="142" y="82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76DD6659-BD84-4C7E-B95F-A9935AF3064D}"/>
              </a:ext>
            </a:extLst>
          </p:cNvPr>
          <p:cNvSpPr/>
          <p:nvPr/>
        </p:nvSpPr>
        <p:spPr>
          <a:xfrm>
            <a:off x="4793090" y="4954944"/>
            <a:ext cx="258512" cy="56816"/>
          </a:xfrm>
          <a:custGeom>
            <a:avLst/>
            <a:gdLst>
              <a:gd name="connsiteX0" fmla="*/ 5923 w 258512"/>
              <a:gd name="connsiteY0" fmla="*/ 56794 h 56816"/>
              <a:gd name="connsiteX1" fmla="*/ 137685 w 258512"/>
              <a:gd name="connsiteY1" fmla="*/ 18694 h 56816"/>
              <a:gd name="connsiteX2" fmla="*/ 258335 w 258512"/>
              <a:gd name="connsiteY2" fmla="*/ 37744 h 56816"/>
              <a:gd name="connsiteX3" fmla="*/ 161498 w 258512"/>
              <a:gd name="connsiteY3" fmla="*/ 1231 h 56816"/>
              <a:gd name="connsiteX4" fmla="*/ 34498 w 258512"/>
              <a:gd name="connsiteY4" fmla="*/ 12344 h 56816"/>
              <a:gd name="connsiteX5" fmla="*/ 5923 w 258512"/>
              <a:gd name="connsiteY5" fmla="*/ 56794 h 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512" h="56816">
                <a:moveTo>
                  <a:pt x="5923" y="56794"/>
                </a:moveTo>
                <a:cubicBezTo>
                  <a:pt x="23121" y="57852"/>
                  <a:pt x="95616" y="21869"/>
                  <a:pt x="137685" y="18694"/>
                </a:cubicBezTo>
                <a:cubicBezTo>
                  <a:pt x="179754" y="15519"/>
                  <a:pt x="254366" y="40654"/>
                  <a:pt x="258335" y="37744"/>
                </a:cubicBezTo>
                <a:cubicBezTo>
                  <a:pt x="262304" y="34834"/>
                  <a:pt x="198804" y="5464"/>
                  <a:pt x="161498" y="1231"/>
                </a:cubicBezTo>
                <a:cubicBezTo>
                  <a:pt x="124192" y="-3002"/>
                  <a:pt x="56723" y="4406"/>
                  <a:pt x="34498" y="12344"/>
                </a:cubicBezTo>
                <a:cubicBezTo>
                  <a:pt x="12273" y="20281"/>
                  <a:pt x="-11275" y="55736"/>
                  <a:pt x="5923" y="56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D074EF63-AA0C-4E9A-B830-EF2DEA49B813}"/>
              </a:ext>
            </a:extLst>
          </p:cNvPr>
          <p:cNvSpPr/>
          <p:nvPr/>
        </p:nvSpPr>
        <p:spPr>
          <a:xfrm>
            <a:off x="4821205" y="5119679"/>
            <a:ext cx="187757" cy="90549"/>
          </a:xfrm>
          <a:custGeom>
            <a:avLst/>
            <a:gdLst>
              <a:gd name="connsiteX0" fmla="*/ 33 w 187757"/>
              <a:gd name="connsiteY0" fmla="*/ 49221 h 90549"/>
              <a:gd name="connsiteX1" fmla="*/ 104808 w 187757"/>
              <a:gd name="connsiteY1" fmla="*/ 19059 h 90549"/>
              <a:gd name="connsiteX2" fmla="*/ 185770 w 187757"/>
              <a:gd name="connsiteY2" fmla="*/ 90496 h 90549"/>
              <a:gd name="connsiteX3" fmla="*/ 157195 w 187757"/>
              <a:gd name="connsiteY3" fmla="*/ 30171 h 90549"/>
              <a:gd name="connsiteX4" fmla="*/ 93695 w 187757"/>
              <a:gd name="connsiteY4" fmla="*/ 9 h 90549"/>
              <a:gd name="connsiteX5" fmla="*/ 33 w 187757"/>
              <a:gd name="connsiteY5" fmla="*/ 49221 h 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757" h="90549">
                <a:moveTo>
                  <a:pt x="33" y="49221"/>
                </a:moveTo>
                <a:cubicBezTo>
                  <a:pt x="1885" y="52396"/>
                  <a:pt x="73852" y="12180"/>
                  <a:pt x="104808" y="19059"/>
                </a:cubicBezTo>
                <a:cubicBezTo>
                  <a:pt x="135764" y="25938"/>
                  <a:pt x="177039" y="88644"/>
                  <a:pt x="185770" y="90496"/>
                </a:cubicBezTo>
                <a:cubicBezTo>
                  <a:pt x="194501" y="92348"/>
                  <a:pt x="172541" y="45252"/>
                  <a:pt x="157195" y="30171"/>
                </a:cubicBezTo>
                <a:cubicBezTo>
                  <a:pt x="141849" y="15090"/>
                  <a:pt x="114597" y="803"/>
                  <a:pt x="93695" y="9"/>
                </a:cubicBezTo>
                <a:cubicBezTo>
                  <a:pt x="72793" y="-785"/>
                  <a:pt x="-1819" y="46046"/>
                  <a:pt x="33" y="49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90910AA3-A745-49CA-8F11-2966B90DF655}"/>
              </a:ext>
            </a:extLst>
          </p:cNvPr>
          <p:cNvSpPr/>
          <p:nvPr/>
        </p:nvSpPr>
        <p:spPr>
          <a:xfrm>
            <a:off x="4719289" y="6353089"/>
            <a:ext cx="71731" cy="122644"/>
          </a:xfrm>
          <a:custGeom>
            <a:avLst/>
            <a:gdLst>
              <a:gd name="connsiteX0" fmla="*/ 43211 w 71731"/>
              <a:gd name="connsiteY0" fmla="*/ 86 h 122644"/>
              <a:gd name="connsiteX1" fmla="*/ 43211 w 71731"/>
              <a:gd name="connsiteY1" fmla="*/ 90574 h 122644"/>
              <a:gd name="connsiteX2" fmla="*/ 349 w 71731"/>
              <a:gd name="connsiteY2" fmla="*/ 122324 h 122644"/>
              <a:gd name="connsiteX3" fmla="*/ 70199 w 71731"/>
              <a:gd name="connsiteY3" fmla="*/ 74699 h 122644"/>
              <a:gd name="connsiteX4" fmla="*/ 43211 w 71731"/>
              <a:gd name="connsiteY4" fmla="*/ 86 h 12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31" h="122644">
                <a:moveTo>
                  <a:pt x="43211" y="86"/>
                </a:moveTo>
                <a:cubicBezTo>
                  <a:pt x="38713" y="2732"/>
                  <a:pt x="50355" y="70201"/>
                  <a:pt x="43211" y="90574"/>
                </a:cubicBezTo>
                <a:cubicBezTo>
                  <a:pt x="36067" y="110947"/>
                  <a:pt x="-4149" y="124970"/>
                  <a:pt x="349" y="122324"/>
                </a:cubicBezTo>
                <a:cubicBezTo>
                  <a:pt x="4847" y="119678"/>
                  <a:pt x="61468" y="93484"/>
                  <a:pt x="70199" y="74699"/>
                </a:cubicBezTo>
                <a:cubicBezTo>
                  <a:pt x="78930" y="55914"/>
                  <a:pt x="47709" y="-2560"/>
                  <a:pt x="43211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CD1D9046-E837-45D2-9637-C63C1A642EFB}"/>
              </a:ext>
            </a:extLst>
          </p:cNvPr>
          <p:cNvSpPr/>
          <p:nvPr/>
        </p:nvSpPr>
        <p:spPr>
          <a:xfrm>
            <a:off x="4744955" y="6467696"/>
            <a:ext cx="19537" cy="416938"/>
          </a:xfrm>
          <a:custGeom>
            <a:avLst/>
            <a:gdLst>
              <a:gd name="connsiteX0" fmla="*/ 11195 w 19537"/>
              <a:gd name="connsiteY0" fmla="*/ 12479 h 416938"/>
              <a:gd name="connsiteX1" fmla="*/ 83 w 19537"/>
              <a:gd name="connsiteY1" fmla="*/ 415704 h 416938"/>
              <a:gd name="connsiteX2" fmla="*/ 17545 w 19537"/>
              <a:gd name="connsiteY2" fmla="*/ 133129 h 416938"/>
              <a:gd name="connsiteX3" fmla="*/ 11195 w 19537"/>
              <a:gd name="connsiteY3" fmla="*/ 12479 h 41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7" h="416938">
                <a:moveTo>
                  <a:pt x="11195" y="12479"/>
                </a:moveTo>
                <a:cubicBezTo>
                  <a:pt x="8285" y="59575"/>
                  <a:pt x="-975" y="395596"/>
                  <a:pt x="83" y="415704"/>
                </a:cubicBezTo>
                <a:cubicBezTo>
                  <a:pt x="1141" y="435812"/>
                  <a:pt x="11460" y="204566"/>
                  <a:pt x="17545" y="133129"/>
                </a:cubicBezTo>
                <a:cubicBezTo>
                  <a:pt x="23630" y="61692"/>
                  <a:pt x="14105" y="-34617"/>
                  <a:pt x="11195" y="12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062DF669-2B23-447E-9A27-E419480A2E7E}"/>
              </a:ext>
            </a:extLst>
          </p:cNvPr>
          <p:cNvSpPr/>
          <p:nvPr/>
        </p:nvSpPr>
        <p:spPr>
          <a:xfrm>
            <a:off x="4741396" y="6931686"/>
            <a:ext cx="28174" cy="496573"/>
          </a:xfrm>
          <a:custGeom>
            <a:avLst/>
            <a:gdLst>
              <a:gd name="connsiteX0" fmla="*/ 11579 w 28174"/>
              <a:gd name="connsiteY0" fmla="*/ 5689 h 496573"/>
              <a:gd name="connsiteX1" fmla="*/ 467 w 28174"/>
              <a:gd name="connsiteY1" fmla="*/ 491464 h 496573"/>
              <a:gd name="connsiteX2" fmla="*/ 27454 w 28174"/>
              <a:gd name="connsiteY2" fmla="*/ 243814 h 496573"/>
              <a:gd name="connsiteX3" fmla="*/ 11579 w 28174"/>
              <a:gd name="connsiteY3" fmla="*/ 5689 h 49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74" h="496573">
                <a:moveTo>
                  <a:pt x="11579" y="5689"/>
                </a:moveTo>
                <a:cubicBezTo>
                  <a:pt x="7081" y="46964"/>
                  <a:pt x="-2179" y="451777"/>
                  <a:pt x="467" y="491464"/>
                </a:cubicBezTo>
                <a:cubicBezTo>
                  <a:pt x="3113" y="531151"/>
                  <a:pt x="23221" y="329274"/>
                  <a:pt x="27454" y="243814"/>
                </a:cubicBezTo>
                <a:cubicBezTo>
                  <a:pt x="31687" y="158354"/>
                  <a:pt x="16077" y="-35586"/>
                  <a:pt x="11579" y="5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9FEDFD62-0914-4D66-8274-C5DBB888D90D}"/>
              </a:ext>
            </a:extLst>
          </p:cNvPr>
          <p:cNvSpPr/>
          <p:nvPr/>
        </p:nvSpPr>
        <p:spPr>
          <a:xfrm>
            <a:off x="4739561" y="7396201"/>
            <a:ext cx="32699" cy="462151"/>
          </a:xfrm>
          <a:custGeom>
            <a:avLst/>
            <a:gdLst>
              <a:gd name="connsiteX0" fmla="*/ 5477 w 32699"/>
              <a:gd name="connsiteY0" fmla="*/ 11074 h 462151"/>
              <a:gd name="connsiteX1" fmla="*/ 2302 w 32699"/>
              <a:gd name="connsiteY1" fmla="*/ 460337 h 462151"/>
              <a:gd name="connsiteX2" fmla="*/ 32464 w 32699"/>
              <a:gd name="connsiteY2" fmla="*/ 163474 h 462151"/>
              <a:gd name="connsiteX3" fmla="*/ 5477 w 32699"/>
              <a:gd name="connsiteY3" fmla="*/ 11074 h 46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9" h="462151">
                <a:moveTo>
                  <a:pt x="5477" y="11074"/>
                </a:moveTo>
                <a:cubicBezTo>
                  <a:pt x="450" y="60551"/>
                  <a:pt x="-2196" y="434937"/>
                  <a:pt x="2302" y="460337"/>
                </a:cubicBezTo>
                <a:cubicBezTo>
                  <a:pt x="6800" y="485737"/>
                  <a:pt x="29554" y="237293"/>
                  <a:pt x="32464" y="163474"/>
                </a:cubicBezTo>
                <a:cubicBezTo>
                  <a:pt x="35374" y="89655"/>
                  <a:pt x="10504" y="-38403"/>
                  <a:pt x="5477" y="1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61B92625-1880-479C-81C9-BEABCEFFF879}"/>
              </a:ext>
            </a:extLst>
          </p:cNvPr>
          <p:cNvSpPr/>
          <p:nvPr/>
        </p:nvSpPr>
        <p:spPr>
          <a:xfrm>
            <a:off x="4716430" y="7861260"/>
            <a:ext cx="43325" cy="571016"/>
          </a:xfrm>
          <a:custGeom>
            <a:avLst/>
            <a:gdLst>
              <a:gd name="connsiteX0" fmla="*/ 30195 w 43325"/>
              <a:gd name="connsiteY0" fmla="*/ 40 h 571016"/>
              <a:gd name="connsiteX1" fmla="*/ 33 w 43325"/>
              <a:gd name="connsiteY1" fmla="*/ 231815 h 571016"/>
              <a:gd name="connsiteX2" fmla="*/ 36545 w 43325"/>
              <a:gd name="connsiteY2" fmla="*/ 322303 h 571016"/>
              <a:gd name="connsiteX3" fmla="*/ 20670 w 43325"/>
              <a:gd name="connsiteY3" fmla="*/ 569953 h 571016"/>
              <a:gd name="connsiteX4" fmla="*/ 42895 w 43325"/>
              <a:gd name="connsiteY4" fmla="*/ 215940 h 571016"/>
              <a:gd name="connsiteX5" fmla="*/ 30195 w 43325"/>
              <a:gd name="connsiteY5" fmla="*/ 40 h 57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25" h="571016">
                <a:moveTo>
                  <a:pt x="30195" y="40"/>
                </a:moveTo>
                <a:cubicBezTo>
                  <a:pt x="23051" y="2686"/>
                  <a:pt x="-1025" y="178105"/>
                  <a:pt x="33" y="231815"/>
                </a:cubicBezTo>
                <a:cubicBezTo>
                  <a:pt x="1091" y="285525"/>
                  <a:pt x="33106" y="265947"/>
                  <a:pt x="36545" y="322303"/>
                </a:cubicBezTo>
                <a:cubicBezTo>
                  <a:pt x="39984" y="378659"/>
                  <a:pt x="19612" y="587680"/>
                  <a:pt x="20670" y="569953"/>
                </a:cubicBezTo>
                <a:cubicBezTo>
                  <a:pt x="21728" y="552226"/>
                  <a:pt x="40514" y="307750"/>
                  <a:pt x="42895" y="215940"/>
                </a:cubicBezTo>
                <a:cubicBezTo>
                  <a:pt x="45276" y="124130"/>
                  <a:pt x="37339" y="-2606"/>
                  <a:pt x="3019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B22FBD12-3989-4522-BC13-007F9744BD11}"/>
              </a:ext>
            </a:extLst>
          </p:cNvPr>
          <p:cNvSpPr/>
          <p:nvPr/>
        </p:nvSpPr>
        <p:spPr>
          <a:xfrm>
            <a:off x="4727774" y="8368006"/>
            <a:ext cx="26791" cy="571403"/>
          </a:xfrm>
          <a:custGeom>
            <a:avLst/>
            <a:gdLst>
              <a:gd name="connsiteX0" fmla="*/ 2976 w 26791"/>
              <a:gd name="connsiteY0" fmla="*/ 15582 h 571403"/>
              <a:gd name="connsiteX1" fmla="*/ 2976 w 26791"/>
              <a:gd name="connsiteY1" fmla="*/ 569619 h 571403"/>
              <a:gd name="connsiteX2" fmla="*/ 26789 w 26791"/>
              <a:gd name="connsiteY2" fmla="*/ 187032 h 571403"/>
              <a:gd name="connsiteX3" fmla="*/ 2976 w 26791"/>
              <a:gd name="connsiteY3" fmla="*/ 15582 h 57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1" h="571403">
                <a:moveTo>
                  <a:pt x="2976" y="15582"/>
                </a:moveTo>
                <a:cubicBezTo>
                  <a:pt x="-993" y="79346"/>
                  <a:pt x="-993" y="541044"/>
                  <a:pt x="2976" y="569619"/>
                </a:cubicBezTo>
                <a:cubicBezTo>
                  <a:pt x="6945" y="598194"/>
                  <a:pt x="27053" y="275403"/>
                  <a:pt x="26789" y="187032"/>
                </a:cubicBezTo>
                <a:cubicBezTo>
                  <a:pt x="26525" y="98661"/>
                  <a:pt x="6945" y="-48182"/>
                  <a:pt x="2976" y="15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C2C51469-66F1-4D31-A040-ED4AADEF4143}"/>
              </a:ext>
            </a:extLst>
          </p:cNvPr>
          <p:cNvSpPr/>
          <p:nvPr/>
        </p:nvSpPr>
        <p:spPr>
          <a:xfrm>
            <a:off x="4709092" y="8897895"/>
            <a:ext cx="23960" cy="548715"/>
          </a:xfrm>
          <a:custGeom>
            <a:avLst/>
            <a:gdLst>
              <a:gd name="connsiteX0" fmla="*/ 20071 w 23960"/>
              <a:gd name="connsiteY0" fmla="*/ 15918 h 548715"/>
              <a:gd name="connsiteX1" fmla="*/ 23246 w 23960"/>
              <a:gd name="connsiteY1" fmla="*/ 533443 h 548715"/>
              <a:gd name="connsiteX2" fmla="*/ 10546 w 23960"/>
              <a:gd name="connsiteY2" fmla="*/ 388980 h 548715"/>
              <a:gd name="connsiteX3" fmla="*/ 1021 w 23960"/>
              <a:gd name="connsiteY3" fmla="*/ 155618 h 548715"/>
              <a:gd name="connsiteX4" fmla="*/ 20071 w 23960"/>
              <a:gd name="connsiteY4" fmla="*/ 15918 h 54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0" h="548715">
                <a:moveTo>
                  <a:pt x="20071" y="15918"/>
                </a:moveTo>
                <a:cubicBezTo>
                  <a:pt x="23775" y="78889"/>
                  <a:pt x="24833" y="471266"/>
                  <a:pt x="23246" y="533443"/>
                </a:cubicBezTo>
                <a:cubicBezTo>
                  <a:pt x="21659" y="595620"/>
                  <a:pt x="14250" y="451951"/>
                  <a:pt x="10546" y="388980"/>
                </a:cubicBezTo>
                <a:cubicBezTo>
                  <a:pt x="6842" y="326009"/>
                  <a:pt x="-3212" y="218324"/>
                  <a:pt x="1021" y="155618"/>
                </a:cubicBezTo>
                <a:cubicBezTo>
                  <a:pt x="5254" y="92912"/>
                  <a:pt x="16367" y="-47053"/>
                  <a:pt x="20071" y="15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F1E19FC9-D968-4378-B7DF-3F112AD5E6B6}"/>
              </a:ext>
            </a:extLst>
          </p:cNvPr>
          <p:cNvSpPr/>
          <p:nvPr/>
        </p:nvSpPr>
        <p:spPr>
          <a:xfrm>
            <a:off x="4656136" y="9430710"/>
            <a:ext cx="92077" cy="14915"/>
          </a:xfrm>
          <a:custGeom>
            <a:avLst/>
            <a:gdLst>
              <a:gd name="connsiteX0" fmla="*/ 92077 w 92077"/>
              <a:gd name="connsiteY0" fmla="*/ 14915 h 14915"/>
              <a:gd name="connsiteX1" fmla="*/ 2 w 92077"/>
              <a:gd name="connsiteY1" fmla="*/ 628 h 14915"/>
              <a:gd name="connsiteX2" fmla="*/ 92077 w 92077"/>
              <a:gd name="connsiteY2" fmla="*/ 14915 h 1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77" h="14915">
                <a:moveTo>
                  <a:pt x="92077" y="14915"/>
                </a:moveTo>
                <a:cubicBezTo>
                  <a:pt x="92077" y="14915"/>
                  <a:pt x="531" y="-3605"/>
                  <a:pt x="2" y="628"/>
                </a:cubicBezTo>
                <a:cubicBezTo>
                  <a:pt x="-527" y="4861"/>
                  <a:pt x="92077" y="14915"/>
                  <a:pt x="92077" y="14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279571F-575A-49C3-A5F1-1EE42E5C99D1}"/>
              </a:ext>
            </a:extLst>
          </p:cNvPr>
          <p:cNvSpPr/>
          <p:nvPr/>
        </p:nvSpPr>
        <p:spPr>
          <a:xfrm>
            <a:off x="4575468" y="9449928"/>
            <a:ext cx="169645" cy="63658"/>
          </a:xfrm>
          <a:custGeom>
            <a:avLst/>
            <a:gdLst>
              <a:gd name="connsiteX0" fmla="*/ 169570 w 169645"/>
              <a:gd name="connsiteY0" fmla="*/ 62372 h 63658"/>
              <a:gd name="connsiteX1" fmla="*/ 10820 w 169645"/>
              <a:gd name="connsiteY1" fmla="*/ 460 h 63658"/>
              <a:gd name="connsiteX2" fmla="*/ 31457 w 169645"/>
              <a:gd name="connsiteY2" fmla="*/ 36972 h 63658"/>
              <a:gd name="connsiteX3" fmla="*/ 169570 w 169645"/>
              <a:gd name="connsiteY3" fmla="*/ 62372 h 6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45" h="63658">
                <a:moveTo>
                  <a:pt x="169570" y="62372"/>
                </a:moveTo>
                <a:cubicBezTo>
                  <a:pt x="166131" y="56287"/>
                  <a:pt x="33839" y="4693"/>
                  <a:pt x="10820" y="460"/>
                </a:cubicBezTo>
                <a:cubicBezTo>
                  <a:pt x="-12199" y="-3773"/>
                  <a:pt x="4734" y="22155"/>
                  <a:pt x="31457" y="36972"/>
                </a:cubicBezTo>
                <a:cubicBezTo>
                  <a:pt x="58180" y="51789"/>
                  <a:pt x="173009" y="68457"/>
                  <a:pt x="169570" y="62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7445DE9C-6B93-4C33-9B9A-E34B1851CB2C}"/>
              </a:ext>
            </a:extLst>
          </p:cNvPr>
          <p:cNvSpPr/>
          <p:nvPr/>
        </p:nvSpPr>
        <p:spPr>
          <a:xfrm>
            <a:off x="4549690" y="9432124"/>
            <a:ext cx="55775" cy="79002"/>
          </a:xfrm>
          <a:custGeom>
            <a:avLst/>
            <a:gdLst>
              <a:gd name="connsiteX0" fmla="*/ 17548 w 55775"/>
              <a:gd name="connsiteY0" fmla="*/ 801 h 79002"/>
              <a:gd name="connsiteX1" fmla="*/ 55648 w 55775"/>
              <a:gd name="connsiteY1" fmla="*/ 40489 h 79002"/>
              <a:gd name="connsiteX2" fmla="*/ 3260 w 55775"/>
              <a:gd name="connsiteY2" fmla="*/ 78589 h 79002"/>
              <a:gd name="connsiteX3" fmla="*/ 17548 w 55775"/>
              <a:gd name="connsiteY3" fmla="*/ 801 h 7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75" h="79002">
                <a:moveTo>
                  <a:pt x="17548" y="801"/>
                </a:moveTo>
                <a:cubicBezTo>
                  <a:pt x="26279" y="-5549"/>
                  <a:pt x="58029" y="27524"/>
                  <a:pt x="55648" y="40489"/>
                </a:cubicBezTo>
                <a:cubicBezTo>
                  <a:pt x="53267" y="53454"/>
                  <a:pt x="13314" y="82822"/>
                  <a:pt x="3260" y="78589"/>
                </a:cubicBezTo>
                <a:cubicBezTo>
                  <a:pt x="-6794" y="74356"/>
                  <a:pt x="8817" y="7151"/>
                  <a:pt x="17548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BD42A426-0171-4E86-B881-E23F37689B84}"/>
              </a:ext>
            </a:extLst>
          </p:cNvPr>
          <p:cNvSpPr/>
          <p:nvPr/>
        </p:nvSpPr>
        <p:spPr>
          <a:xfrm>
            <a:off x="4675755" y="9513838"/>
            <a:ext cx="63347" cy="296367"/>
          </a:xfrm>
          <a:custGeom>
            <a:avLst/>
            <a:gdLst>
              <a:gd name="connsiteX0" fmla="*/ 28008 w 63347"/>
              <a:gd name="connsiteY0" fmla="*/ 50 h 296367"/>
              <a:gd name="connsiteX1" fmla="*/ 51820 w 63347"/>
              <a:gd name="connsiteY1" fmla="*/ 133400 h 296367"/>
              <a:gd name="connsiteX2" fmla="*/ 8958 w 63347"/>
              <a:gd name="connsiteY2" fmla="*/ 201662 h 296367"/>
              <a:gd name="connsiteX3" fmla="*/ 4195 w 63347"/>
              <a:gd name="connsiteY3" fmla="*/ 279450 h 296367"/>
              <a:gd name="connsiteX4" fmla="*/ 58170 w 63347"/>
              <a:gd name="connsiteY4" fmla="*/ 293737 h 296367"/>
              <a:gd name="connsiteX5" fmla="*/ 18483 w 63347"/>
              <a:gd name="connsiteY5" fmla="*/ 241350 h 296367"/>
              <a:gd name="connsiteX6" fmla="*/ 62933 w 63347"/>
              <a:gd name="connsiteY6" fmla="*/ 149275 h 296367"/>
              <a:gd name="connsiteX7" fmla="*/ 28008 w 63347"/>
              <a:gd name="connsiteY7" fmla="*/ 50 h 29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47" h="296367">
                <a:moveTo>
                  <a:pt x="28008" y="50"/>
                </a:moveTo>
                <a:cubicBezTo>
                  <a:pt x="26156" y="-2596"/>
                  <a:pt x="54995" y="99798"/>
                  <a:pt x="51820" y="133400"/>
                </a:cubicBezTo>
                <a:cubicBezTo>
                  <a:pt x="48645" y="167002"/>
                  <a:pt x="16895" y="177320"/>
                  <a:pt x="8958" y="201662"/>
                </a:cubicBezTo>
                <a:cubicBezTo>
                  <a:pt x="1021" y="226004"/>
                  <a:pt x="-4007" y="264104"/>
                  <a:pt x="4195" y="279450"/>
                </a:cubicBezTo>
                <a:cubicBezTo>
                  <a:pt x="12397" y="294796"/>
                  <a:pt x="55789" y="300087"/>
                  <a:pt x="58170" y="293737"/>
                </a:cubicBezTo>
                <a:cubicBezTo>
                  <a:pt x="60551" y="287387"/>
                  <a:pt x="17689" y="265427"/>
                  <a:pt x="18483" y="241350"/>
                </a:cubicBezTo>
                <a:cubicBezTo>
                  <a:pt x="19277" y="217273"/>
                  <a:pt x="58170" y="187111"/>
                  <a:pt x="62933" y="149275"/>
                </a:cubicBezTo>
                <a:cubicBezTo>
                  <a:pt x="67696" y="111439"/>
                  <a:pt x="29860" y="2696"/>
                  <a:pt x="2800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F93CF1FB-52D9-4B66-B131-FCA49BB33153}"/>
              </a:ext>
            </a:extLst>
          </p:cNvPr>
          <p:cNvSpPr/>
          <p:nvPr/>
        </p:nvSpPr>
        <p:spPr>
          <a:xfrm>
            <a:off x="4694196" y="9806812"/>
            <a:ext cx="34712" cy="323389"/>
          </a:xfrm>
          <a:custGeom>
            <a:avLst/>
            <a:gdLst>
              <a:gd name="connsiteX0" fmla="*/ 33379 w 34712"/>
              <a:gd name="connsiteY0" fmla="*/ 8701 h 323389"/>
              <a:gd name="connsiteX1" fmla="*/ 28617 w 34712"/>
              <a:gd name="connsiteY1" fmla="*/ 78551 h 323389"/>
              <a:gd name="connsiteX2" fmla="*/ 33379 w 34712"/>
              <a:gd name="connsiteY2" fmla="*/ 313501 h 323389"/>
              <a:gd name="connsiteX3" fmla="*/ 42 w 34712"/>
              <a:gd name="connsiteY3" fmla="*/ 251588 h 323389"/>
              <a:gd name="connsiteX4" fmla="*/ 33379 w 34712"/>
              <a:gd name="connsiteY4" fmla="*/ 8701 h 32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2" h="323389">
                <a:moveTo>
                  <a:pt x="33379" y="8701"/>
                </a:moveTo>
                <a:cubicBezTo>
                  <a:pt x="38141" y="-20138"/>
                  <a:pt x="28617" y="27751"/>
                  <a:pt x="28617" y="78551"/>
                </a:cubicBezTo>
                <a:cubicBezTo>
                  <a:pt x="28617" y="129351"/>
                  <a:pt x="38141" y="284662"/>
                  <a:pt x="33379" y="313501"/>
                </a:cubicBezTo>
                <a:cubicBezTo>
                  <a:pt x="28617" y="342340"/>
                  <a:pt x="-1281" y="303975"/>
                  <a:pt x="42" y="251588"/>
                </a:cubicBezTo>
                <a:cubicBezTo>
                  <a:pt x="1365" y="199201"/>
                  <a:pt x="28617" y="37540"/>
                  <a:pt x="33379" y="8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2C513614-3C21-4F16-B2D9-4C7FE56BD788}"/>
              </a:ext>
            </a:extLst>
          </p:cNvPr>
          <p:cNvSpPr/>
          <p:nvPr/>
        </p:nvSpPr>
        <p:spPr>
          <a:xfrm>
            <a:off x="4586197" y="10050344"/>
            <a:ext cx="152600" cy="135234"/>
          </a:xfrm>
          <a:custGeom>
            <a:avLst/>
            <a:gdLst>
              <a:gd name="connsiteX0" fmla="*/ 152491 w 152600"/>
              <a:gd name="connsiteY0" fmla="*/ 93781 h 135234"/>
              <a:gd name="connsiteX1" fmla="*/ 39778 w 152600"/>
              <a:gd name="connsiteY1" fmla="*/ 9644 h 135234"/>
              <a:gd name="connsiteX2" fmla="*/ 91 w 152600"/>
              <a:gd name="connsiteY2" fmla="*/ 9644 h 135234"/>
              <a:gd name="connsiteX3" fmla="*/ 30253 w 152600"/>
              <a:gd name="connsiteY3" fmla="*/ 79494 h 135234"/>
              <a:gd name="connsiteX4" fmla="*/ 74703 w 152600"/>
              <a:gd name="connsiteY4" fmla="*/ 131881 h 135234"/>
              <a:gd name="connsiteX5" fmla="*/ 68353 w 152600"/>
              <a:gd name="connsiteY5" fmla="*/ 120769 h 135234"/>
              <a:gd name="connsiteX6" fmla="*/ 17553 w 152600"/>
              <a:gd name="connsiteY6" fmla="*/ 46156 h 135234"/>
              <a:gd name="connsiteX7" fmla="*/ 152491 w 152600"/>
              <a:gd name="connsiteY7" fmla="*/ 93781 h 13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00" h="135234">
                <a:moveTo>
                  <a:pt x="152491" y="93781"/>
                </a:moveTo>
                <a:cubicBezTo>
                  <a:pt x="156195" y="87696"/>
                  <a:pt x="65178" y="23667"/>
                  <a:pt x="39778" y="9644"/>
                </a:cubicBezTo>
                <a:cubicBezTo>
                  <a:pt x="14378" y="-4379"/>
                  <a:pt x="1678" y="-1998"/>
                  <a:pt x="91" y="9644"/>
                </a:cubicBezTo>
                <a:cubicBezTo>
                  <a:pt x="-1496" y="21286"/>
                  <a:pt x="17818" y="59121"/>
                  <a:pt x="30253" y="79494"/>
                </a:cubicBezTo>
                <a:cubicBezTo>
                  <a:pt x="42688" y="99867"/>
                  <a:pt x="68353" y="125002"/>
                  <a:pt x="74703" y="131881"/>
                </a:cubicBezTo>
                <a:cubicBezTo>
                  <a:pt x="81053" y="138760"/>
                  <a:pt x="77878" y="135056"/>
                  <a:pt x="68353" y="120769"/>
                </a:cubicBezTo>
                <a:cubicBezTo>
                  <a:pt x="58828" y="106482"/>
                  <a:pt x="7234" y="50389"/>
                  <a:pt x="17553" y="46156"/>
                </a:cubicBezTo>
                <a:cubicBezTo>
                  <a:pt x="27872" y="41923"/>
                  <a:pt x="148787" y="99866"/>
                  <a:pt x="152491" y="93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5848F609-02CA-4B11-B104-E96B06EEEE04}"/>
              </a:ext>
            </a:extLst>
          </p:cNvPr>
          <p:cNvSpPr/>
          <p:nvPr/>
        </p:nvSpPr>
        <p:spPr>
          <a:xfrm>
            <a:off x="4706890" y="10164930"/>
            <a:ext cx="16055" cy="641347"/>
          </a:xfrm>
          <a:custGeom>
            <a:avLst/>
            <a:gdLst>
              <a:gd name="connsiteX0" fmla="*/ 48 w 16055"/>
              <a:gd name="connsiteY0" fmla="*/ 12533 h 641347"/>
              <a:gd name="connsiteX1" fmla="*/ 11160 w 16055"/>
              <a:gd name="connsiteY1" fmla="*/ 638008 h 641347"/>
              <a:gd name="connsiteX2" fmla="*/ 15923 w 16055"/>
              <a:gd name="connsiteY2" fmla="*/ 250658 h 641347"/>
              <a:gd name="connsiteX3" fmla="*/ 48 w 16055"/>
              <a:gd name="connsiteY3" fmla="*/ 12533 h 64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5" h="641347">
                <a:moveTo>
                  <a:pt x="48" y="12533"/>
                </a:moveTo>
                <a:cubicBezTo>
                  <a:pt x="-746" y="77091"/>
                  <a:pt x="8514" y="598321"/>
                  <a:pt x="11160" y="638008"/>
                </a:cubicBezTo>
                <a:cubicBezTo>
                  <a:pt x="13806" y="677695"/>
                  <a:pt x="16717" y="352523"/>
                  <a:pt x="15923" y="250658"/>
                </a:cubicBezTo>
                <a:cubicBezTo>
                  <a:pt x="15129" y="148793"/>
                  <a:pt x="842" y="-52025"/>
                  <a:pt x="48" y="12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62AF5202-D648-462F-9212-C3ECF415444B}"/>
              </a:ext>
            </a:extLst>
          </p:cNvPr>
          <p:cNvSpPr/>
          <p:nvPr/>
        </p:nvSpPr>
        <p:spPr>
          <a:xfrm>
            <a:off x="4594201" y="10807700"/>
            <a:ext cx="134962" cy="60325"/>
          </a:xfrm>
          <a:custGeom>
            <a:avLst/>
            <a:gdLst>
              <a:gd name="connsiteX0" fmla="*/ 134962 w 134962"/>
              <a:gd name="connsiteY0" fmla="*/ 60325 h 60325"/>
              <a:gd name="connsiteX1" fmla="*/ 24 w 134962"/>
              <a:gd name="connsiteY1" fmla="*/ 0 h 60325"/>
              <a:gd name="connsiteX2" fmla="*/ 134962 w 134962"/>
              <a:gd name="connsiteY2" fmla="*/ 60325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962" h="60325">
                <a:moveTo>
                  <a:pt x="134962" y="60325"/>
                </a:moveTo>
                <a:lnTo>
                  <a:pt x="24" y="0"/>
                </a:lnTo>
                <a:cubicBezTo>
                  <a:pt x="-2093" y="265"/>
                  <a:pt x="134962" y="60325"/>
                  <a:pt x="134962" y="60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401A9450-3943-4C2E-9165-EA6995C1F097}"/>
              </a:ext>
            </a:extLst>
          </p:cNvPr>
          <p:cNvSpPr/>
          <p:nvPr/>
        </p:nvSpPr>
        <p:spPr>
          <a:xfrm>
            <a:off x="4573583" y="10847236"/>
            <a:ext cx="150817" cy="52539"/>
          </a:xfrm>
          <a:custGeom>
            <a:avLst/>
            <a:gdLst>
              <a:gd name="connsiteX0" fmla="*/ 150817 w 150817"/>
              <a:gd name="connsiteY0" fmla="*/ 52539 h 52539"/>
              <a:gd name="connsiteX1" fmla="*/ 5 w 150817"/>
              <a:gd name="connsiteY1" fmla="*/ 152 h 52539"/>
              <a:gd name="connsiteX2" fmla="*/ 150817 w 150817"/>
              <a:gd name="connsiteY2" fmla="*/ 52539 h 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17" h="52539">
                <a:moveTo>
                  <a:pt x="150817" y="52539"/>
                </a:moveTo>
                <a:cubicBezTo>
                  <a:pt x="150817" y="52539"/>
                  <a:pt x="1063" y="3591"/>
                  <a:pt x="5" y="152"/>
                </a:cubicBezTo>
                <a:cubicBezTo>
                  <a:pt x="-1053" y="-3287"/>
                  <a:pt x="150817" y="52539"/>
                  <a:pt x="150817" y="52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F84B71D2-699F-41A0-96AC-13C757547C97}"/>
              </a:ext>
            </a:extLst>
          </p:cNvPr>
          <p:cNvSpPr/>
          <p:nvPr/>
        </p:nvSpPr>
        <p:spPr>
          <a:xfrm>
            <a:off x="4531837" y="10801052"/>
            <a:ext cx="91377" cy="84439"/>
          </a:xfrm>
          <a:custGeom>
            <a:avLst/>
            <a:gdLst>
              <a:gd name="connsiteX0" fmla="*/ 2063 w 91377"/>
              <a:gd name="connsiteY0" fmla="*/ 6648 h 84439"/>
              <a:gd name="connsiteX1" fmla="*/ 90963 w 91377"/>
              <a:gd name="connsiteY1" fmla="*/ 12998 h 84439"/>
              <a:gd name="connsiteX2" fmla="*/ 33813 w 91377"/>
              <a:gd name="connsiteY2" fmla="*/ 84436 h 84439"/>
              <a:gd name="connsiteX3" fmla="*/ 2063 w 91377"/>
              <a:gd name="connsiteY3" fmla="*/ 6648 h 8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77" h="84439">
                <a:moveTo>
                  <a:pt x="2063" y="6648"/>
                </a:moveTo>
                <a:cubicBezTo>
                  <a:pt x="11588" y="-5258"/>
                  <a:pt x="85671" y="33"/>
                  <a:pt x="90963" y="12998"/>
                </a:cubicBezTo>
                <a:cubicBezTo>
                  <a:pt x="96255" y="25963"/>
                  <a:pt x="49423" y="84965"/>
                  <a:pt x="33813" y="84436"/>
                </a:cubicBezTo>
                <a:cubicBezTo>
                  <a:pt x="18203" y="83907"/>
                  <a:pt x="-7462" y="18554"/>
                  <a:pt x="2063" y="6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E5ED417-E140-4E09-8FF2-C564C6FD4205}"/>
              </a:ext>
            </a:extLst>
          </p:cNvPr>
          <p:cNvSpPr/>
          <p:nvPr/>
        </p:nvSpPr>
        <p:spPr>
          <a:xfrm>
            <a:off x="4709017" y="10801743"/>
            <a:ext cx="36021" cy="554940"/>
          </a:xfrm>
          <a:custGeom>
            <a:avLst/>
            <a:gdLst>
              <a:gd name="connsiteX0" fmla="*/ 4271 w 36021"/>
              <a:gd name="connsiteY0" fmla="*/ 1195 h 554940"/>
              <a:gd name="connsiteX1" fmla="*/ 36021 w 36021"/>
              <a:gd name="connsiteY1" fmla="*/ 536182 h 554940"/>
              <a:gd name="connsiteX2" fmla="*/ 4271 w 36021"/>
              <a:gd name="connsiteY2" fmla="*/ 394895 h 554940"/>
              <a:gd name="connsiteX3" fmla="*/ 4271 w 36021"/>
              <a:gd name="connsiteY3" fmla="*/ 1195 h 5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21" h="554940">
                <a:moveTo>
                  <a:pt x="4271" y="1195"/>
                </a:moveTo>
                <a:cubicBezTo>
                  <a:pt x="9563" y="24743"/>
                  <a:pt x="36021" y="470565"/>
                  <a:pt x="36021" y="536182"/>
                </a:cubicBezTo>
                <a:cubicBezTo>
                  <a:pt x="36021" y="601799"/>
                  <a:pt x="10357" y="480885"/>
                  <a:pt x="4271" y="394895"/>
                </a:cubicBezTo>
                <a:cubicBezTo>
                  <a:pt x="-1815" y="308906"/>
                  <a:pt x="-1021" y="-22353"/>
                  <a:pt x="4271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E73DDB9F-680B-4DA1-B369-697D1C3D33A5}"/>
              </a:ext>
            </a:extLst>
          </p:cNvPr>
          <p:cNvSpPr/>
          <p:nvPr/>
        </p:nvSpPr>
        <p:spPr>
          <a:xfrm>
            <a:off x="5034184" y="6191753"/>
            <a:ext cx="49391" cy="517800"/>
          </a:xfrm>
          <a:custGeom>
            <a:avLst/>
            <a:gdLst>
              <a:gd name="connsiteX0" fmla="*/ 12479 w 49391"/>
              <a:gd name="connsiteY0" fmla="*/ 1085 h 517800"/>
              <a:gd name="connsiteX1" fmla="*/ 23591 w 49391"/>
              <a:gd name="connsiteY1" fmla="*/ 186822 h 517800"/>
              <a:gd name="connsiteX2" fmla="*/ 48991 w 49391"/>
              <a:gd name="connsiteY2" fmla="*/ 266197 h 517800"/>
              <a:gd name="connsiteX3" fmla="*/ 1366 w 49391"/>
              <a:gd name="connsiteY3" fmla="*/ 353510 h 517800"/>
              <a:gd name="connsiteX4" fmla="*/ 12479 w 49391"/>
              <a:gd name="connsiteY4" fmla="*/ 517022 h 517800"/>
              <a:gd name="connsiteX5" fmla="*/ 7716 w 49391"/>
              <a:gd name="connsiteY5" fmla="*/ 280485 h 517800"/>
              <a:gd name="connsiteX6" fmla="*/ 12479 w 49391"/>
              <a:gd name="connsiteY6" fmla="*/ 1085 h 5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" h="517800">
                <a:moveTo>
                  <a:pt x="12479" y="1085"/>
                </a:moveTo>
                <a:cubicBezTo>
                  <a:pt x="15125" y="-14525"/>
                  <a:pt x="17506" y="142637"/>
                  <a:pt x="23591" y="186822"/>
                </a:cubicBezTo>
                <a:cubicBezTo>
                  <a:pt x="29676" y="231007"/>
                  <a:pt x="52695" y="238416"/>
                  <a:pt x="48991" y="266197"/>
                </a:cubicBezTo>
                <a:cubicBezTo>
                  <a:pt x="45287" y="293978"/>
                  <a:pt x="7451" y="311706"/>
                  <a:pt x="1366" y="353510"/>
                </a:cubicBezTo>
                <a:cubicBezTo>
                  <a:pt x="-4719" y="395314"/>
                  <a:pt x="11421" y="529193"/>
                  <a:pt x="12479" y="517022"/>
                </a:cubicBezTo>
                <a:cubicBezTo>
                  <a:pt x="13537" y="504851"/>
                  <a:pt x="9039" y="364093"/>
                  <a:pt x="7716" y="280485"/>
                </a:cubicBezTo>
                <a:cubicBezTo>
                  <a:pt x="6393" y="196877"/>
                  <a:pt x="9833" y="16695"/>
                  <a:pt x="12479" y="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09A077BD-E04A-49EC-83E1-9AA640619DFA}"/>
              </a:ext>
            </a:extLst>
          </p:cNvPr>
          <p:cNvSpPr/>
          <p:nvPr/>
        </p:nvSpPr>
        <p:spPr>
          <a:xfrm>
            <a:off x="5067248" y="7525617"/>
            <a:ext cx="39925" cy="294132"/>
          </a:xfrm>
          <a:custGeom>
            <a:avLst/>
            <a:gdLst>
              <a:gd name="connsiteX0" fmla="*/ 38152 w 39925"/>
              <a:gd name="connsiteY0" fmla="*/ 721 h 294132"/>
              <a:gd name="connsiteX1" fmla="*/ 30215 w 39925"/>
              <a:gd name="connsiteY1" fmla="*/ 284883 h 294132"/>
              <a:gd name="connsiteX2" fmla="*/ 52 w 39925"/>
              <a:gd name="connsiteY2" fmla="*/ 205508 h 294132"/>
              <a:gd name="connsiteX3" fmla="*/ 38152 w 39925"/>
              <a:gd name="connsiteY3" fmla="*/ 721 h 29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25" h="294132">
                <a:moveTo>
                  <a:pt x="38152" y="721"/>
                </a:moveTo>
                <a:cubicBezTo>
                  <a:pt x="43179" y="13950"/>
                  <a:pt x="36565" y="250752"/>
                  <a:pt x="30215" y="284883"/>
                </a:cubicBezTo>
                <a:cubicBezTo>
                  <a:pt x="23865" y="319014"/>
                  <a:pt x="1639" y="251016"/>
                  <a:pt x="52" y="205508"/>
                </a:cubicBezTo>
                <a:cubicBezTo>
                  <a:pt x="-1536" y="160000"/>
                  <a:pt x="33125" y="-12508"/>
                  <a:pt x="38152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34180581-EF43-4C81-9DF7-B4E0DE2F2534}"/>
              </a:ext>
            </a:extLst>
          </p:cNvPr>
          <p:cNvSpPr/>
          <p:nvPr/>
        </p:nvSpPr>
        <p:spPr>
          <a:xfrm>
            <a:off x="5118993" y="8439678"/>
            <a:ext cx="112236" cy="623417"/>
          </a:xfrm>
          <a:custGeom>
            <a:avLst/>
            <a:gdLst>
              <a:gd name="connsiteX0" fmla="*/ 111820 w 112236"/>
              <a:gd name="connsiteY0" fmla="*/ 2647 h 623417"/>
              <a:gd name="connsiteX1" fmla="*/ 5457 w 112236"/>
              <a:gd name="connsiteY1" fmla="*/ 124885 h 623417"/>
              <a:gd name="connsiteX2" fmla="*/ 18157 w 112236"/>
              <a:gd name="connsiteY2" fmla="*/ 623360 h 623417"/>
              <a:gd name="connsiteX3" fmla="*/ 41970 w 112236"/>
              <a:gd name="connsiteY3" fmla="*/ 91547 h 623417"/>
              <a:gd name="connsiteX4" fmla="*/ 111820 w 112236"/>
              <a:gd name="connsiteY4" fmla="*/ 2647 h 62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36" h="623417">
                <a:moveTo>
                  <a:pt x="111820" y="2647"/>
                </a:moveTo>
                <a:cubicBezTo>
                  <a:pt x="105735" y="8203"/>
                  <a:pt x="21068" y="21433"/>
                  <a:pt x="5457" y="124885"/>
                </a:cubicBezTo>
                <a:cubicBezTo>
                  <a:pt x="-10154" y="228337"/>
                  <a:pt x="12072" y="628916"/>
                  <a:pt x="18157" y="623360"/>
                </a:cubicBezTo>
                <a:cubicBezTo>
                  <a:pt x="24242" y="617804"/>
                  <a:pt x="28476" y="192353"/>
                  <a:pt x="41970" y="91547"/>
                </a:cubicBezTo>
                <a:cubicBezTo>
                  <a:pt x="55464" y="-9259"/>
                  <a:pt x="117905" y="-2909"/>
                  <a:pt x="111820" y="2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A9657741-CC58-4E0E-9526-7092FD6134C3}"/>
              </a:ext>
            </a:extLst>
          </p:cNvPr>
          <p:cNvSpPr/>
          <p:nvPr/>
        </p:nvSpPr>
        <p:spPr>
          <a:xfrm>
            <a:off x="5113265" y="9013411"/>
            <a:ext cx="47698" cy="484938"/>
          </a:xfrm>
          <a:custGeom>
            <a:avLst/>
            <a:gdLst>
              <a:gd name="connsiteX0" fmla="*/ 27060 w 47698"/>
              <a:gd name="connsiteY0" fmla="*/ 3589 h 484938"/>
              <a:gd name="connsiteX1" fmla="*/ 47698 w 47698"/>
              <a:gd name="connsiteY1" fmla="*/ 483014 h 484938"/>
              <a:gd name="connsiteX2" fmla="*/ 27060 w 47698"/>
              <a:gd name="connsiteY2" fmla="*/ 181389 h 484938"/>
              <a:gd name="connsiteX3" fmla="*/ 36585 w 47698"/>
              <a:gd name="connsiteY3" fmla="*/ 429039 h 484938"/>
              <a:gd name="connsiteX4" fmla="*/ 73 w 47698"/>
              <a:gd name="connsiteY4" fmla="*/ 270289 h 484938"/>
              <a:gd name="connsiteX5" fmla="*/ 27060 w 47698"/>
              <a:gd name="connsiteY5" fmla="*/ 3589 h 48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8" h="484938">
                <a:moveTo>
                  <a:pt x="27060" y="3589"/>
                </a:moveTo>
                <a:cubicBezTo>
                  <a:pt x="34997" y="39043"/>
                  <a:pt x="47698" y="453381"/>
                  <a:pt x="47698" y="483014"/>
                </a:cubicBezTo>
                <a:cubicBezTo>
                  <a:pt x="47698" y="512647"/>
                  <a:pt x="28912" y="190385"/>
                  <a:pt x="27060" y="181389"/>
                </a:cubicBezTo>
                <a:cubicBezTo>
                  <a:pt x="25208" y="172393"/>
                  <a:pt x="41083" y="414222"/>
                  <a:pt x="36585" y="429039"/>
                </a:cubicBezTo>
                <a:cubicBezTo>
                  <a:pt x="32087" y="443856"/>
                  <a:pt x="-1779" y="335112"/>
                  <a:pt x="73" y="270289"/>
                </a:cubicBezTo>
                <a:cubicBezTo>
                  <a:pt x="1925" y="205466"/>
                  <a:pt x="19123" y="-31865"/>
                  <a:pt x="27060" y="3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3DEF0DEB-4299-4214-AB0C-0FA404350F3D}"/>
              </a:ext>
            </a:extLst>
          </p:cNvPr>
          <p:cNvSpPr/>
          <p:nvPr/>
        </p:nvSpPr>
        <p:spPr>
          <a:xfrm>
            <a:off x="5152656" y="9626247"/>
            <a:ext cx="59669" cy="681961"/>
          </a:xfrm>
          <a:custGeom>
            <a:avLst/>
            <a:gdLst>
              <a:gd name="connsiteX0" fmla="*/ 369 w 59669"/>
              <a:gd name="connsiteY0" fmla="*/ 5116 h 681961"/>
              <a:gd name="connsiteX1" fmla="*/ 35294 w 59669"/>
              <a:gd name="connsiteY1" fmla="*/ 671866 h 681961"/>
              <a:gd name="connsiteX2" fmla="*/ 59107 w 59669"/>
              <a:gd name="connsiteY2" fmla="*/ 379766 h 681961"/>
              <a:gd name="connsiteX3" fmla="*/ 369 w 59669"/>
              <a:gd name="connsiteY3" fmla="*/ 5116 h 68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69" h="681961">
                <a:moveTo>
                  <a:pt x="369" y="5116"/>
                </a:moveTo>
                <a:cubicBezTo>
                  <a:pt x="-3600" y="53799"/>
                  <a:pt x="25504" y="609424"/>
                  <a:pt x="35294" y="671866"/>
                </a:cubicBezTo>
                <a:cubicBezTo>
                  <a:pt x="45084" y="734308"/>
                  <a:pt x="63076" y="491156"/>
                  <a:pt x="59107" y="379766"/>
                </a:cubicBezTo>
                <a:cubicBezTo>
                  <a:pt x="55138" y="268376"/>
                  <a:pt x="4338" y="-43567"/>
                  <a:pt x="369" y="5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0F3E09BB-EB23-4927-A7ED-7701D49FCC95}"/>
              </a:ext>
            </a:extLst>
          </p:cNvPr>
          <p:cNvSpPr/>
          <p:nvPr/>
        </p:nvSpPr>
        <p:spPr>
          <a:xfrm>
            <a:off x="5182505" y="10274818"/>
            <a:ext cx="53488" cy="751152"/>
          </a:xfrm>
          <a:custGeom>
            <a:avLst/>
            <a:gdLst>
              <a:gd name="connsiteX0" fmla="*/ 683 w 53488"/>
              <a:gd name="connsiteY0" fmla="*/ 1070 h 751152"/>
              <a:gd name="connsiteX1" fmla="*/ 53070 w 53488"/>
              <a:gd name="connsiteY1" fmla="*/ 720207 h 751152"/>
              <a:gd name="connsiteX2" fmla="*/ 24495 w 53488"/>
              <a:gd name="connsiteY2" fmla="*/ 561457 h 751152"/>
              <a:gd name="connsiteX3" fmla="*/ 683 w 53488"/>
              <a:gd name="connsiteY3" fmla="*/ 1070 h 7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88" h="751152">
                <a:moveTo>
                  <a:pt x="683" y="1070"/>
                </a:moveTo>
                <a:cubicBezTo>
                  <a:pt x="5445" y="27528"/>
                  <a:pt x="49101" y="626809"/>
                  <a:pt x="53070" y="720207"/>
                </a:cubicBezTo>
                <a:cubicBezTo>
                  <a:pt x="57039" y="813605"/>
                  <a:pt x="31639" y="676551"/>
                  <a:pt x="24495" y="561457"/>
                </a:cubicBezTo>
                <a:cubicBezTo>
                  <a:pt x="17351" y="446363"/>
                  <a:pt x="-4079" y="-25388"/>
                  <a:pt x="683" y="1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EB2868A-6E97-446A-B7E7-D9A193E21F8C}"/>
              </a:ext>
            </a:extLst>
          </p:cNvPr>
          <p:cNvSpPr/>
          <p:nvPr/>
        </p:nvSpPr>
        <p:spPr>
          <a:xfrm>
            <a:off x="5214171" y="10996612"/>
            <a:ext cx="32455" cy="377829"/>
          </a:xfrm>
          <a:custGeom>
            <a:avLst/>
            <a:gdLst>
              <a:gd name="connsiteX0" fmla="*/ 767 w 32455"/>
              <a:gd name="connsiteY0" fmla="*/ 1 h 377829"/>
              <a:gd name="connsiteX1" fmla="*/ 30929 w 32455"/>
              <a:gd name="connsiteY1" fmla="*/ 246063 h 377829"/>
              <a:gd name="connsiteX2" fmla="*/ 26167 w 32455"/>
              <a:gd name="connsiteY2" fmla="*/ 377826 h 377829"/>
              <a:gd name="connsiteX3" fmla="*/ 10292 w 32455"/>
              <a:gd name="connsiteY3" fmla="*/ 242888 h 377829"/>
              <a:gd name="connsiteX4" fmla="*/ 767 w 32455"/>
              <a:gd name="connsiteY4" fmla="*/ 1 h 37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5" h="377829">
                <a:moveTo>
                  <a:pt x="767" y="1"/>
                </a:moveTo>
                <a:cubicBezTo>
                  <a:pt x="4206" y="530"/>
                  <a:pt x="26696" y="183092"/>
                  <a:pt x="30929" y="246063"/>
                </a:cubicBezTo>
                <a:cubicBezTo>
                  <a:pt x="35162" y="309034"/>
                  <a:pt x="29606" y="378355"/>
                  <a:pt x="26167" y="377826"/>
                </a:cubicBezTo>
                <a:cubicBezTo>
                  <a:pt x="22728" y="377297"/>
                  <a:pt x="14261" y="304800"/>
                  <a:pt x="10292" y="242888"/>
                </a:cubicBezTo>
                <a:cubicBezTo>
                  <a:pt x="6323" y="180976"/>
                  <a:pt x="-2672" y="-528"/>
                  <a:pt x="76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47900BDC-AF56-4663-B5A8-38D36BEC61E0}"/>
              </a:ext>
            </a:extLst>
          </p:cNvPr>
          <p:cNvSpPr/>
          <p:nvPr/>
        </p:nvSpPr>
        <p:spPr>
          <a:xfrm>
            <a:off x="4732338" y="10963246"/>
            <a:ext cx="465137" cy="93692"/>
          </a:xfrm>
          <a:custGeom>
            <a:avLst/>
            <a:gdLst>
              <a:gd name="connsiteX0" fmla="*/ 0 w 465137"/>
              <a:gd name="connsiteY0" fmla="*/ 93692 h 93692"/>
              <a:gd name="connsiteX1" fmla="*/ 301625 w 465137"/>
              <a:gd name="connsiteY1" fmla="*/ 14317 h 93692"/>
              <a:gd name="connsiteX2" fmla="*/ 465137 w 465137"/>
              <a:gd name="connsiteY2" fmla="*/ 34954 h 93692"/>
              <a:gd name="connsiteX3" fmla="*/ 236537 w 465137"/>
              <a:gd name="connsiteY3" fmla="*/ 29 h 93692"/>
              <a:gd name="connsiteX4" fmla="*/ 46037 w 465137"/>
              <a:gd name="connsiteY4" fmla="*/ 30192 h 93692"/>
              <a:gd name="connsiteX5" fmla="*/ 0 w 465137"/>
              <a:gd name="connsiteY5" fmla="*/ 93692 h 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137" h="93692">
                <a:moveTo>
                  <a:pt x="0" y="93692"/>
                </a:moveTo>
                <a:cubicBezTo>
                  <a:pt x="112051" y="58899"/>
                  <a:pt x="224102" y="24107"/>
                  <a:pt x="301625" y="14317"/>
                </a:cubicBezTo>
                <a:lnTo>
                  <a:pt x="465137" y="34954"/>
                </a:lnTo>
                <a:cubicBezTo>
                  <a:pt x="454289" y="32573"/>
                  <a:pt x="306387" y="823"/>
                  <a:pt x="236537" y="29"/>
                </a:cubicBezTo>
                <a:cubicBezTo>
                  <a:pt x="166687" y="-765"/>
                  <a:pt x="79904" y="14846"/>
                  <a:pt x="46037" y="30192"/>
                </a:cubicBezTo>
                <a:cubicBezTo>
                  <a:pt x="12170" y="45538"/>
                  <a:pt x="22753" y="68821"/>
                  <a:pt x="0" y="93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6B1CDD85-6D2A-4042-B496-5819E520EDE4}"/>
              </a:ext>
            </a:extLst>
          </p:cNvPr>
          <p:cNvSpPr/>
          <p:nvPr/>
        </p:nvSpPr>
        <p:spPr>
          <a:xfrm>
            <a:off x="4728226" y="11100270"/>
            <a:ext cx="303946" cy="69461"/>
          </a:xfrm>
          <a:custGeom>
            <a:avLst/>
            <a:gdLst>
              <a:gd name="connsiteX0" fmla="*/ 2524 w 303946"/>
              <a:gd name="connsiteY0" fmla="*/ 69380 h 69461"/>
              <a:gd name="connsiteX1" fmla="*/ 277162 w 303946"/>
              <a:gd name="connsiteY1" fmla="*/ 20168 h 69461"/>
              <a:gd name="connsiteX2" fmla="*/ 278749 w 303946"/>
              <a:gd name="connsiteY2" fmla="*/ 1118 h 69461"/>
              <a:gd name="connsiteX3" fmla="*/ 146987 w 303946"/>
              <a:gd name="connsiteY3" fmla="*/ 7468 h 69461"/>
              <a:gd name="connsiteX4" fmla="*/ 2524 w 303946"/>
              <a:gd name="connsiteY4" fmla="*/ 69380 h 6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946" h="69461">
                <a:moveTo>
                  <a:pt x="2524" y="69380"/>
                </a:moveTo>
                <a:cubicBezTo>
                  <a:pt x="24220" y="71497"/>
                  <a:pt x="231125" y="31545"/>
                  <a:pt x="277162" y="20168"/>
                </a:cubicBezTo>
                <a:cubicBezTo>
                  <a:pt x="323200" y="8791"/>
                  <a:pt x="300445" y="3235"/>
                  <a:pt x="278749" y="1118"/>
                </a:cubicBezTo>
                <a:cubicBezTo>
                  <a:pt x="257053" y="-999"/>
                  <a:pt x="189056" y="-734"/>
                  <a:pt x="146987" y="7468"/>
                </a:cubicBezTo>
                <a:cubicBezTo>
                  <a:pt x="104918" y="15670"/>
                  <a:pt x="-19172" y="67263"/>
                  <a:pt x="2524" y="69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5D6B995-3F45-448B-AAF4-65A9CE481143}"/>
              </a:ext>
            </a:extLst>
          </p:cNvPr>
          <p:cNvSpPr/>
          <p:nvPr/>
        </p:nvSpPr>
        <p:spPr>
          <a:xfrm>
            <a:off x="4723727" y="11387427"/>
            <a:ext cx="322624" cy="71657"/>
          </a:xfrm>
          <a:custGeom>
            <a:avLst/>
            <a:gdLst>
              <a:gd name="connsiteX0" fmla="*/ 673 w 322624"/>
              <a:gd name="connsiteY0" fmla="*/ 71148 h 71657"/>
              <a:gd name="connsiteX1" fmla="*/ 221336 w 322624"/>
              <a:gd name="connsiteY1" fmla="*/ 6061 h 71657"/>
              <a:gd name="connsiteX2" fmla="*/ 321348 w 322624"/>
              <a:gd name="connsiteY2" fmla="*/ 6061 h 71657"/>
              <a:gd name="connsiteX3" fmla="*/ 157836 w 322624"/>
              <a:gd name="connsiteY3" fmla="*/ 34636 h 71657"/>
              <a:gd name="connsiteX4" fmla="*/ 673 w 322624"/>
              <a:gd name="connsiteY4" fmla="*/ 71148 h 7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624" h="71657">
                <a:moveTo>
                  <a:pt x="673" y="71148"/>
                </a:moveTo>
                <a:cubicBezTo>
                  <a:pt x="11256" y="66385"/>
                  <a:pt x="167890" y="16909"/>
                  <a:pt x="221336" y="6061"/>
                </a:cubicBezTo>
                <a:cubicBezTo>
                  <a:pt x="274782" y="-4787"/>
                  <a:pt x="331931" y="1298"/>
                  <a:pt x="321348" y="6061"/>
                </a:cubicBezTo>
                <a:cubicBezTo>
                  <a:pt x="310765" y="10823"/>
                  <a:pt x="208636" y="23259"/>
                  <a:pt x="157836" y="34636"/>
                </a:cubicBezTo>
                <a:cubicBezTo>
                  <a:pt x="107036" y="46013"/>
                  <a:pt x="-9910" y="75911"/>
                  <a:pt x="673" y="71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65EECAA5-EB0F-4E50-97FD-7FD2ED9EE03F}"/>
              </a:ext>
            </a:extLst>
          </p:cNvPr>
          <p:cNvSpPr/>
          <p:nvPr/>
        </p:nvSpPr>
        <p:spPr>
          <a:xfrm>
            <a:off x="5055514" y="11038650"/>
            <a:ext cx="114990" cy="431664"/>
          </a:xfrm>
          <a:custGeom>
            <a:avLst/>
            <a:gdLst>
              <a:gd name="connsiteX0" fmla="*/ 8611 w 114990"/>
              <a:gd name="connsiteY0" fmla="*/ 431038 h 431664"/>
              <a:gd name="connsiteX1" fmla="*/ 674 w 114990"/>
              <a:gd name="connsiteY1" fmla="*/ 32575 h 431664"/>
              <a:gd name="connsiteX2" fmla="*/ 13374 w 114990"/>
              <a:gd name="connsiteY2" fmla="*/ 24638 h 431664"/>
              <a:gd name="connsiteX3" fmla="*/ 114974 w 114990"/>
              <a:gd name="connsiteY3" fmla="*/ 38925 h 431664"/>
              <a:gd name="connsiteX4" fmla="*/ 21311 w 114990"/>
              <a:gd name="connsiteY4" fmla="*/ 40513 h 431664"/>
              <a:gd name="connsiteX5" fmla="*/ 8611 w 114990"/>
              <a:gd name="connsiteY5" fmla="*/ 123063 h 431664"/>
              <a:gd name="connsiteX6" fmla="*/ 8611 w 114990"/>
              <a:gd name="connsiteY6" fmla="*/ 431038 h 4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90" h="431664">
                <a:moveTo>
                  <a:pt x="8611" y="431038"/>
                </a:moveTo>
                <a:cubicBezTo>
                  <a:pt x="7288" y="415957"/>
                  <a:pt x="-120" y="100308"/>
                  <a:pt x="674" y="32575"/>
                </a:cubicBezTo>
                <a:cubicBezTo>
                  <a:pt x="1468" y="-35158"/>
                  <a:pt x="-5676" y="23580"/>
                  <a:pt x="13374" y="24638"/>
                </a:cubicBezTo>
                <a:cubicBezTo>
                  <a:pt x="32424" y="25696"/>
                  <a:pt x="113651" y="36279"/>
                  <a:pt x="114974" y="38925"/>
                </a:cubicBezTo>
                <a:cubicBezTo>
                  <a:pt x="116297" y="41571"/>
                  <a:pt x="39038" y="26490"/>
                  <a:pt x="21311" y="40513"/>
                </a:cubicBezTo>
                <a:cubicBezTo>
                  <a:pt x="3584" y="54536"/>
                  <a:pt x="8875" y="61415"/>
                  <a:pt x="8611" y="123063"/>
                </a:cubicBezTo>
                <a:cubicBezTo>
                  <a:pt x="8347" y="184711"/>
                  <a:pt x="9934" y="446119"/>
                  <a:pt x="8611" y="43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132A1132-3B85-474D-A83D-98559BF8F9F1}"/>
              </a:ext>
            </a:extLst>
          </p:cNvPr>
          <p:cNvSpPr/>
          <p:nvPr/>
        </p:nvSpPr>
        <p:spPr>
          <a:xfrm>
            <a:off x="5100633" y="11086493"/>
            <a:ext cx="73816" cy="424850"/>
          </a:xfrm>
          <a:custGeom>
            <a:avLst/>
            <a:gdLst>
              <a:gd name="connsiteX0" fmla="*/ 68267 w 73816"/>
              <a:gd name="connsiteY0" fmla="*/ 607 h 424850"/>
              <a:gd name="connsiteX1" fmla="*/ 73030 w 73816"/>
              <a:gd name="connsiteY1" fmla="*/ 397482 h 424850"/>
              <a:gd name="connsiteX2" fmla="*/ 53980 w 73816"/>
              <a:gd name="connsiteY2" fmla="*/ 391132 h 424850"/>
              <a:gd name="connsiteX3" fmla="*/ 5 w 73816"/>
              <a:gd name="connsiteY3" fmla="*/ 370495 h 424850"/>
              <a:gd name="connsiteX4" fmla="*/ 50805 w 73816"/>
              <a:gd name="connsiteY4" fmla="*/ 308582 h 424850"/>
              <a:gd name="connsiteX5" fmla="*/ 68267 w 73816"/>
              <a:gd name="connsiteY5" fmla="*/ 607 h 42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16" h="424850">
                <a:moveTo>
                  <a:pt x="68267" y="607"/>
                </a:moveTo>
                <a:cubicBezTo>
                  <a:pt x="71971" y="15424"/>
                  <a:pt x="75411" y="332395"/>
                  <a:pt x="73030" y="397482"/>
                </a:cubicBezTo>
                <a:cubicBezTo>
                  <a:pt x="70649" y="462569"/>
                  <a:pt x="53980" y="391132"/>
                  <a:pt x="53980" y="391132"/>
                </a:cubicBezTo>
                <a:cubicBezTo>
                  <a:pt x="41809" y="386634"/>
                  <a:pt x="534" y="384253"/>
                  <a:pt x="5" y="370495"/>
                </a:cubicBezTo>
                <a:cubicBezTo>
                  <a:pt x="-524" y="356737"/>
                  <a:pt x="40222" y="370759"/>
                  <a:pt x="50805" y="308582"/>
                </a:cubicBezTo>
                <a:cubicBezTo>
                  <a:pt x="61388" y="246405"/>
                  <a:pt x="64563" y="-14210"/>
                  <a:pt x="68267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BEAB1C2B-580D-4CAC-B38A-1F335BA2AB0E}"/>
              </a:ext>
            </a:extLst>
          </p:cNvPr>
          <p:cNvSpPr/>
          <p:nvPr/>
        </p:nvSpPr>
        <p:spPr>
          <a:xfrm>
            <a:off x="5102556" y="8026586"/>
            <a:ext cx="23584" cy="377239"/>
          </a:xfrm>
          <a:custGeom>
            <a:avLst/>
            <a:gdLst>
              <a:gd name="connsiteX0" fmla="*/ 9194 w 23584"/>
              <a:gd name="connsiteY0" fmla="*/ 1402 h 377239"/>
              <a:gd name="connsiteX1" fmla="*/ 23482 w 23584"/>
              <a:gd name="connsiteY1" fmla="*/ 368114 h 377239"/>
              <a:gd name="connsiteX2" fmla="*/ 1257 w 23584"/>
              <a:gd name="connsiteY2" fmla="*/ 245877 h 377239"/>
              <a:gd name="connsiteX3" fmla="*/ 9194 w 23584"/>
              <a:gd name="connsiteY3" fmla="*/ 1402 h 3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84" h="377239">
                <a:moveTo>
                  <a:pt x="9194" y="1402"/>
                </a:moveTo>
                <a:cubicBezTo>
                  <a:pt x="12898" y="21775"/>
                  <a:pt x="24805" y="327368"/>
                  <a:pt x="23482" y="368114"/>
                </a:cubicBezTo>
                <a:cubicBezTo>
                  <a:pt x="22159" y="408860"/>
                  <a:pt x="5755" y="303291"/>
                  <a:pt x="1257" y="245877"/>
                </a:cubicBezTo>
                <a:cubicBezTo>
                  <a:pt x="-3241" y="188463"/>
                  <a:pt x="5490" y="-18971"/>
                  <a:pt x="9194" y="1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7EBA48D0-0B60-4D7D-ACA0-F805DB5233BB}"/>
              </a:ext>
            </a:extLst>
          </p:cNvPr>
          <p:cNvSpPr/>
          <p:nvPr/>
        </p:nvSpPr>
        <p:spPr>
          <a:xfrm>
            <a:off x="5185900" y="10275879"/>
            <a:ext cx="184369" cy="87769"/>
          </a:xfrm>
          <a:custGeom>
            <a:avLst/>
            <a:gdLst>
              <a:gd name="connsiteX0" fmla="*/ 463 w 184369"/>
              <a:gd name="connsiteY0" fmla="*/ 9 h 87769"/>
              <a:gd name="connsiteX1" fmla="*/ 122700 w 184369"/>
              <a:gd name="connsiteY1" fmla="*/ 55571 h 87769"/>
              <a:gd name="connsiteX2" fmla="*/ 165563 w 184369"/>
              <a:gd name="connsiteY2" fmla="*/ 52396 h 87769"/>
              <a:gd name="connsiteX3" fmla="*/ 175088 w 184369"/>
              <a:gd name="connsiteY3" fmla="*/ 87321 h 87769"/>
              <a:gd name="connsiteX4" fmla="*/ 33800 w 184369"/>
              <a:gd name="connsiteY4" fmla="*/ 71446 h 87769"/>
              <a:gd name="connsiteX5" fmla="*/ 171913 w 184369"/>
              <a:gd name="connsiteY5" fmla="*/ 60334 h 87769"/>
              <a:gd name="connsiteX6" fmla="*/ 463 w 184369"/>
              <a:gd name="connsiteY6" fmla="*/ 9 h 8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69" h="87769">
                <a:moveTo>
                  <a:pt x="463" y="9"/>
                </a:moveTo>
                <a:cubicBezTo>
                  <a:pt x="-7739" y="-785"/>
                  <a:pt x="95183" y="46840"/>
                  <a:pt x="122700" y="55571"/>
                </a:cubicBezTo>
                <a:cubicBezTo>
                  <a:pt x="150217" y="64302"/>
                  <a:pt x="156832" y="47104"/>
                  <a:pt x="165563" y="52396"/>
                </a:cubicBezTo>
                <a:cubicBezTo>
                  <a:pt x="174294" y="57688"/>
                  <a:pt x="197048" y="84146"/>
                  <a:pt x="175088" y="87321"/>
                </a:cubicBezTo>
                <a:cubicBezTo>
                  <a:pt x="153128" y="90496"/>
                  <a:pt x="34329" y="75944"/>
                  <a:pt x="33800" y="71446"/>
                </a:cubicBezTo>
                <a:cubicBezTo>
                  <a:pt x="33271" y="66948"/>
                  <a:pt x="174030" y="70917"/>
                  <a:pt x="171913" y="60334"/>
                </a:cubicBezTo>
                <a:cubicBezTo>
                  <a:pt x="169796" y="49751"/>
                  <a:pt x="8665" y="803"/>
                  <a:pt x="46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D81AFD4B-A60B-4688-A89C-994D179DD1E8}"/>
              </a:ext>
            </a:extLst>
          </p:cNvPr>
          <p:cNvSpPr/>
          <p:nvPr/>
        </p:nvSpPr>
        <p:spPr>
          <a:xfrm>
            <a:off x="5479756" y="4630720"/>
            <a:ext cx="54281" cy="190695"/>
          </a:xfrm>
          <a:custGeom>
            <a:avLst/>
            <a:gdLst>
              <a:gd name="connsiteX0" fmla="*/ 54269 w 54281"/>
              <a:gd name="connsiteY0" fmla="*/ 18 h 190695"/>
              <a:gd name="connsiteX1" fmla="*/ 12994 w 54281"/>
              <a:gd name="connsiteY1" fmla="*/ 39705 h 190695"/>
              <a:gd name="connsiteX2" fmla="*/ 17757 w 54281"/>
              <a:gd name="connsiteY2" fmla="*/ 96855 h 190695"/>
              <a:gd name="connsiteX3" fmla="*/ 19344 w 54281"/>
              <a:gd name="connsiteY3" fmla="*/ 190518 h 190695"/>
              <a:gd name="connsiteX4" fmla="*/ 294 w 54281"/>
              <a:gd name="connsiteY4" fmla="*/ 71455 h 190695"/>
              <a:gd name="connsiteX5" fmla="*/ 8232 w 54281"/>
              <a:gd name="connsiteY5" fmla="*/ 44468 h 190695"/>
              <a:gd name="connsiteX6" fmla="*/ 54269 w 54281"/>
              <a:gd name="connsiteY6" fmla="*/ 18 h 19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81" h="190695">
                <a:moveTo>
                  <a:pt x="54269" y="18"/>
                </a:moveTo>
                <a:cubicBezTo>
                  <a:pt x="55063" y="-776"/>
                  <a:pt x="19079" y="23566"/>
                  <a:pt x="12994" y="39705"/>
                </a:cubicBezTo>
                <a:cubicBezTo>
                  <a:pt x="6909" y="55844"/>
                  <a:pt x="16699" y="71720"/>
                  <a:pt x="17757" y="96855"/>
                </a:cubicBezTo>
                <a:cubicBezTo>
                  <a:pt x="18815" y="121990"/>
                  <a:pt x="22254" y="194751"/>
                  <a:pt x="19344" y="190518"/>
                </a:cubicBezTo>
                <a:cubicBezTo>
                  <a:pt x="16434" y="186285"/>
                  <a:pt x="2146" y="95797"/>
                  <a:pt x="294" y="71455"/>
                </a:cubicBezTo>
                <a:cubicBezTo>
                  <a:pt x="-1558" y="47113"/>
                  <a:pt x="5851" y="55845"/>
                  <a:pt x="8232" y="44468"/>
                </a:cubicBezTo>
                <a:cubicBezTo>
                  <a:pt x="10613" y="33091"/>
                  <a:pt x="53475" y="812"/>
                  <a:pt x="5426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96E18B8-B08D-44F5-AB66-9FC14E927026}"/>
              </a:ext>
            </a:extLst>
          </p:cNvPr>
          <p:cNvSpPr/>
          <p:nvPr/>
        </p:nvSpPr>
        <p:spPr>
          <a:xfrm>
            <a:off x="5546687" y="4622778"/>
            <a:ext cx="68547" cy="237462"/>
          </a:xfrm>
          <a:custGeom>
            <a:avLst/>
            <a:gdLst>
              <a:gd name="connsiteX0" fmla="*/ 38 w 68547"/>
              <a:gd name="connsiteY0" fmla="*/ 22 h 237462"/>
              <a:gd name="connsiteX1" fmla="*/ 46076 w 68547"/>
              <a:gd name="connsiteY1" fmla="*/ 53997 h 237462"/>
              <a:gd name="connsiteX2" fmla="*/ 44488 w 68547"/>
              <a:gd name="connsiteY2" fmla="*/ 109560 h 237462"/>
              <a:gd name="connsiteX3" fmla="*/ 68301 w 68547"/>
              <a:gd name="connsiteY3" fmla="*/ 155597 h 237462"/>
              <a:gd name="connsiteX4" fmla="*/ 57188 w 68547"/>
              <a:gd name="connsiteY4" fmla="*/ 187347 h 237462"/>
              <a:gd name="connsiteX5" fmla="*/ 61951 w 68547"/>
              <a:gd name="connsiteY5" fmla="*/ 236560 h 237462"/>
              <a:gd name="connsiteX6" fmla="*/ 52426 w 68547"/>
              <a:gd name="connsiteY6" fmla="*/ 141310 h 237462"/>
              <a:gd name="connsiteX7" fmla="*/ 38138 w 68547"/>
              <a:gd name="connsiteY7" fmla="*/ 76222 h 237462"/>
              <a:gd name="connsiteX8" fmla="*/ 38138 w 68547"/>
              <a:gd name="connsiteY8" fmla="*/ 60347 h 237462"/>
              <a:gd name="connsiteX9" fmla="*/ 38 w 68547"/>
              <a:gd name="connsiteY9" fmla="*/ 22 h 23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47" h="237462">
                <a:moveTo>
                  <a:pt x="38" y="22"/>
                </a:moveTo>
                <a:cubicBezTo>
                  <a:pt x="1361" y="-1036"/>
                  <a:pt x="38668" y="35741"/>
                  <a:pt x="46076" y="53997"/>
                </a:cubicBezTo>
                <a:cubicBezTo>
                  <a:pt x="53484" y="72253"/>
                  <a:pt x="40784" y="92627"/>
                  <a:pt x="44488" y="109560"/>
                </a:cubicBezTo>
                <a:cubicBezTo>
                  <a:pt x="48192" y="126493"/>
                  <a:pt x="66184" y="142632"/>
                  <a:pt x="68301" y="155597"/>
                </a:cubicBezTo>
                <a:cubicBezTo>
                  <a:pt x="70418" y="168562"/>
                  <a:pt x="58246" y="173853"/>
                  <a:pt x="57188" y="187347"/>
                </a:cubicBezTo>
                <a:cubicBezTo>
                  <a:pt x="56130" y="200841"/>
                  <a:pt x="62745" y="244233"/>
                  <a:pt x="61951" y="236560"/>
                </a:cubicBezTo>
                <a:cubicBezTo>
                  <a:pt x="61157" y="228887"/>
                  <a:pt x="56395" y="168033"/>
                  <a:pt x="52426" y="141310"/>
                </a:cubicBezTo>
                <a:cubicBezTo>
                  <a:pt x="48457" y="114587"/>
                  <a:pt x="40519" y="89716"/>
                  <a:pt x="38138" y="76222"/>
                </a:cubicBezTo>
                <a:cubicBezTo>
                  <a:pt x="35757" y="62728"/>
                  <a:pt x="44223" y="70137"/>
                  <a:pt x="38138" y="60347"/>
                </a:cubicBezTo>
                <a:cubicBezTo>
                  <a:pt x="32053" y="50558"/>
                  <a:pt x="-1285" y="1080"/>
                  <a:pt x="3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4B79162A-1478-4932-9A76-67A486AEF770}"/>
              </a:ext>
            </a:extLst>
          </p:cNvPr>
          <p:cNvSpPr/>
          <p:nvPr/>
        </p:nvSpPr>
        <p:spPr>
          <a:xfrm>
            <a:off x="5497483" y="4752747"/>
            <a:ext cx="100457" cy="32323"/>
          </a:xfrm>
          <a:custGeom>
            <a:avLst/>
            <a:gdLst>
              <a:gd name="connsiteX0" fmla="*/ 30 w 100457"/>
              <a:gd name="connsiteY0" fmla="*/ 31978 h 32323"/>
              <a:gd name="connsiteX1" fmla="*/ 82580 w 100457"/>
              <a:gd name="connsiteY1" fmla="*/ 228 h 32323"/>
              <a:gd name="connsiteX2" fmla="*/ 100042 w 100457"/>
              <a:gd name="connsiteY2" fmla="*/ 17691 h 32323"/>
              <a:gd name="connsiteX3" fmla="*/ 73055 w 100457"/>
              <a:gd name="connsiteY3" fmla="*/ 17691 h 32323"/>
              <a:gd name="connsiteX4" fmla="*/ 30 w 100457"/>
              <a:gd name="connsiteY4" fmla="*/ 31978 h 3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" h="32323">
                <a:moveTo>
                  <a:pt x="30" y="31978"/>
                </a:moveTo>
                <a:cubicBezTo>
                  <a:pt x="1617" y="29068"/>
                  <a:pt x="65911" y="2609"/>
                  <a:pt x="82580" y="228"/>
                </a:cubicBezTo>
                <a:cubicBezTo>
                  <a:pt x="99249" y="-2153"/>
                  <a:pt x="101629" y="14781"/>
                  <a:pt x="100042" y="17691"/>
                </a:cubicBezTo>
                <a:cubicBezTo>
                  <a:pt x="98455" y="20601"/>
                  <a:pt x="86813" y="16897"/>
                  <a:pt x="73055" y="17691"/>
                </a:cubicBezTo>
                <a:cubicBezTo>
                  <a:pt x="59297" y="18485"/>
                  <a:pt x="-1557" y="34888"/>
                  <a:pt x="30" y="31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EFD4012-DA77-45CF-AD0A-4AD679CCCA16}"/>
              </a:ext>
            </a:extLst>
          </p:cNvPr>
          <p:cNvSpPr/>
          <p:nvPr/>
        </p:nvSpPr>
        <p:spPr>
          <a:xfrm>
            <a:off x="5495825" y="4803038"/>
            <a:ext cx="105287" cy="42163"/>
          </a:xfrm>
          <a:custGeom>
            <a:avLst/>
            <a:gdLst>
              <a:gd name="connsiteX0" fmla="*/ 100 w 105287"/>
              <a:gd name="connsiteY0" fmla="*/ 42012 h 42163"/>
              <a:gd name="connsiteX1" fmla="*/ 55663 w 105287"/>
              <a:gd name="connsiteY1" fmla="*/ 15025 h 42163"/>
              <a:gd name="connsiteX2" fmla="*/ 103288 w 105287"/>
              <a:gd name="connsiteY2" fmla="*/ 24550 h 42163"/>
              <a:gd name="connsiteX3" fmla="*/ 93763 w 105287"/>
              <a:gd name="connsiteY3" fmla="*/ 7087 h 42163"/>
              <a:gd name="connsiteX4" fmla="*/ 69950 w 105287"/>
              <a:gd name="connsiteY4" fmla="*/ 737 h 42163"/>
              <a:gd name="connsiteX5" fmla="*/ 100 w 105287"/>
              <a:gd name="connsiteY5" fmla="*/ 42012 h 4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87" h="42163">
                <a:moveTo>
                  <a:pt x="100" y="42012"/>
                </a:moveTo>
                <a:cubicBezTo>
                  <a:pt x="-2281" y="44393"/>
                  <a:pt x="38465" y="17935"/>
                  <a:pt x="55663" y="15025"/>
                </a:cubicBezTo>
                <a:cubicBezTo>
                  <a:pt x="72861" y="12115"/>
                  <a:pt x="96938" y="25873"/>
                  <a:pt x="103288" y="24550"/>
                </a:cubicBezTo>
                <a:cubicBezTo>
                  <a:pt x="109638" y="23227"/>
                  <a:pt x="99319" y="11056"/>
                  <a:pt x="93763" y="7087"/>
                </a:cubicBezTo>
                <a:cubicBezTo>
                  <a:pt x="88207" y="3118"/>
                  <a:pt x="84237" y="-1909"/>
                  <a:pt x="69950" y="737"/>
                </a:cubicBezTo>
                <a:cubicBezTo>
                  <a:pt x="55663" y="3383"/>
                  <a:pt x="2481" y="39631"/>
                  <a:pt x="100" y="42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C742BBA8-CDE4-4D45-9A7F-A62A16DA9537}"/>
              </a:ext>
            </a:extLst>
          </p:cNvPr>
          <p:cNvSpPr/>
          <p:nvPr/>
        </p:nvSpPr>
        <p:spPr>
          <a:xfrm>
            <a:off x="5084902" y="4704804"/>
            <a:ext cx="401546" cy="270962"/>
          </a:xfrm>
          <a:custGeom>
            <a:avLst/>
            <a:gdLst>
              <a:gd name="connsiteX0" fmla="*/ 401498 w 401546"/>
              <a:gd name="connsiteY0" fmla="*/ 546 h 270962"/>
              <a:gd name="connsiteX1" fmla="*/ 295136 w 401546"/>
              <a:gd name="connsiteY1" fmla="*/ 87859 h 270962"/>
              <a:gd name="connsiteX2" fmla="*/ 179248 w 401546"/>
              <a:gd name="connsiteY2" fmla="*/ 168821 h 270962"/>
              <a:gd name="connsiteX3" fmla="*/ 1448 w 401546"/>
              <a:gd name="connsiteY3" fmla="*/ 270421 h 270962"/>
              <a:gd name="connsiteX4" fmla="*/ 90348 w 401546"/>
              <a:gd name="connsiteY4" fmla="*/ 211684 h 270962"/>
              <a:gd name="connsiteX5" fmla="*/ 222111 w 401546"/>
              <a:gd name="connsiteY5" fmla="*/ 127546 h 270962"/>
              <a:gd name="connsiteX6" fmla="*/ 307836 w 401546"/>
              <a:gd name="connsiteY6" fmla="*/ 54521 h 270962"/>
              <a:gd name="connsiteX7" fmla="*/ 401498 w 401546"/>
              <a:gd name="connsiteY7" fmla="*/ 546 h 27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546" h="270962">
                <a:moveTo>
                  <a:pt x="401498" y="546"/>
                </a:moveTo>
                <a:cubicBezTo>
                  <a:pt x="399381" y="6102"/>
                  <a:pt x="332178" y="59813"/>
                  <a:pt x="295136" y="87859"/>
                </a:cubicBezTo>
                <a:cubicBezTo>
                  <a:pt x="258094" y="115905"/>
                  <a:pt x="228196" y="138394"/>
                  <a:pt x="179248" y="168821"/>
                </a:cubicBezTo>
                <a:cubicBezTo>
                  <a:pt x="130300" y="199248"/>
                  <a:pt x="16265" y="263277"/>
                  <a:pt x="1448" y="270421"/>
                </a:cubicBezTo>
                <a:cubicBezTo>
                  <a:pt x="-13369" y="277565"/>
                  <a:pt x="90348" y="211684"/>
                  <a:pt x="90348" y="211684"/>
                </a:cubicBezTo>
                <a:cubicBezTo>
                  <a:pt x="127125" y="187872"/>
                  <a:pt x="185863" y="153740"/>
                  <a:pt x="222111" y="127546"/>
                </a:cubicBezTo>
                <a:cubicBezTo>
                  <a:pt x="258359" y="101352"/>
                  <a:pt x="279790" y="75952"/>
                  <a:pt x="307836" y="54521"/>
                </a:cubicBezTo>
                <a:cubicBezTo>
                  <a:pt x="335882" y="33090"/>
                  <a:pt x="403615" y="-5010"/>
                  <a:pt x="401498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E9850BF-9CAB-4D84-8E88-654D8831AD05}"/>
              </a:ext>
            </a:extLst>
          </p:cNvPr>
          <p:cNvSpPr/>
          <p:nvPr/>
        </p:nvSpPr>
        <p:spPr>
          <a:xfrm>
            <a:off x="5594342" y="4741508"/>
            <a:ext cx="79596" cy="87515"/>
          </a:xfrm>
          <a:custGeom>
            <a:avLst/>
            <a:gdLst>
              <a:gd name="connsiteX0" fmla="*/ 8 w 79596"/>
              <a:gd name="connsiteY0" fmla="*/ 355 h 87515"/>
              <a:gd name="connsiteX1" fmla="*/ 65096 w 79596"/>
              <a:gd name="connsiteY1" fmla="*/ 49567 h 87515"/>
              <a:gd name="connsiteX2" fmla="*/ 79383 w 79596"/>
              <a:gd name="connsiteY2" fmla="*/ 86080 h 87515"/>
              <a:gd name="connsiteX3" fmla="*/ 69858 w 79596"/>
              <a:gd name="connsiteY3" fmla="*/ 76555 h 87515"/>
              <a:gd name="connsiteX4" fmla="*/ 8 w 79596"/>
              <a:gd name="connsiteY4" fmla="*/ 355 h 8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6" h="87515">
                <a:moveTo>
                  <a:pt x="8" y="355"/>
                </a:moveTo>
                <a:cubicBezTo>
                  <a:pt x="-786" y="-4143"/>
                  <a:pt x="51867" y="35280"/>
                  <a:pt x="65096" y="49567"/>
                </a:cubicBezTo>
                <a:cubicBezTo>
                  <a:pt x="78325" y="63855"/>
                  <a:pt x="78589" y="81582"/>
                  <a:pt x="79383" y="86080"/>
                </a:cubicBezTo>
                <a:cubicBezTo>
                  <a:pt x="80177" y="90578"/>
                  <a:pt x="79118" y="83699"/>
                  <a:pt x="69858" y="76555"/>
                </a:cubicBezTo>
                <a:cubicBezTo>
                  <a:pt x="60598" y="69411"/>
                  <a:pt x="802" y="4853"/>
                  <a:pt x="8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46AD228F-CF86-4424-B02B-B0EA502E74FA}"/>
              </a:ext>
            </a:extLst>
          </p:cNvPr>
          <p:cNvSpPr/>
          <p:nvPr/>
        </p:nvSpPr>
        <p:spPr>
          <a:xfrm>
            <a:off x="5697654" y="4882991"/>
            <a:ext cx="115783" cy="79548"/>
          </a:xfrm>
          <a:custGeom>
            <a:avLst/>
            <a:gdLst>
              <a:gd name="connsiteX0" fmla="*/ 115771 w 115783"/>
              <a:gd name="connsiteY0" fmla="*/ 79534 h 79548"/>
              <a:gd name="connsiteX1" fmla="*/ 28459 w 115783"/>
              <a:gd name="connsiteY1" fmla="*/ 43022 h 79548"/>
              <a:gd name="connsiteX2" fmla="*/ 4646 w 115783"/>
              <a:gd name="connsiteY2" fmla="*/ 47784 h 79548"/>
              <a:gd name="connsiteX3" fmla="*/ 1471 w 115783"/>
              <a:gd name="connsiteY3" fmla="*/ 25559 h 79548"/>
              <a:gd name="connsiteX4" fmla="*/ 22109 w 115783"/>
              <a:gd name="connsiteY4" fmla="*/ 159 h 79548"/>
              <a:gd name="connsiteX5" fmla="*/ 34809 w 115783"/>
              <a:gd name="connsiteY5" fmla="*/ 38259 h 79548"/>
              <a:gd name="connsiteX6" fmla="*/ 115771 w 115783"/>
              <a:gd name="connsiteY6" fmla="*/ 79534 h 7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3" h="79548">
                <a:moveTo>
                  <a:pt x="115771" y="79534"/>
                </a:moveTo>
                <a:cubicBezTo>
                  <a:pt x="114713" y="80328"/>
                  <a:pt x="46980" y="48314"/>
                  <a:pt x="28459" y="43022"/>
                </a:cubicBezTo>
                <a:cubicBezTo>
                  <a:pt x="9938" y="37730"/>
                  <a:pt x="9144" y="50695"/>
                  <a:pt x="4646" y="47784"/>
                </a:cubicBezTo>
                <a:cubicBezTo>
                  <a:pt x="148" y="44873"/>
                  <a:pt x="-1439" y="33496"/>
                  <a:pt x="1471" y="25559"/>
                </a:cubicBezTo>
                <a:cubicBezTo>
                  <a:pt x="4381" y="17622"/>
                  <a:pt x="16553" y="-1958"/>
                  <a:pt x="22109" y="159"/>
                </a:cubicBezTo>
                <a:cubicBezTo>
                  <a:pt x="27665" y="2276"/>
                  <a:pt x="21580" y="26353"/>
                  <a:pt x="34809" y="38259"/>
                </a:cubicBezTo>
                <a:cubicBezTo>
                  <a:pt x="48038" y="50165"/>
                  <a:pt x="116829" y="78740"/>
                  <a:pt x="115771" y="79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6F2C3A5F-9772-471B-9885-2A9552B20577}"/>
              </a:ext>
            </a:extLst>
          </p:cNvPr>
          <p:cNvSpPr/>
          <p:nvPr/>
        </p:nvSpPr>
        <p:spPr>
          <a:xfrm>
            <a:off x="5240090" y="4864086"/>
            <a:ext cx="256526" cy="411189"/>
          </a:xfrm>
          <a:custGeom>
            <a:avLst/>
            <a:gdLst>
              <a:gd name="connsiteX0" fmla="*/ 255835 w 256526"/>
              <a:gd name="connsiteY0" fmla="*/ 14302 h 411189"/>
              <a:gd name="connsiteX1" fmla="*/ 200273 w 256526"/>
              <a:gd name="connsiteY1" fmla="*/ 4777 h 411189"/>
              <a:gd name="connsiteX2" fmla="*/ 117723 w 256526"/>
              <a:gd name="connsiteY2" fmla="*/ 87327 h 411189"/>
              <a:gd name="connsiteX3" fmla="*/ 38348 w 256526"/>
              <a:gd name="connsiteY3" fmla="*/ 341327 h 411189"/>
              <a:gd name="connsiteX4" fmla="*/ 248 w 256526"/>
              <a:gd name="connsiteY4" fmla="*/ 411177 h 411189"/>
              <a:gd name="connsiteX5" fmla="*/ 25648 w 256526"/>
              <a:gd name="connsiteY5" fmla="*/ 338152 h 411189"/>
              <a:gd name="connsiteX6" fmla="*/ 95498 w 256526"/>
              <a:gd name="connsiteY6" fmla="*/ 149239 h 411189"/>
              <a:gd name="connsiteX7" fmla="*/ 162173 w 256526"/>
              <a:gd name="connsiteY7" fmla="*/ 50814 h 411189"/>
              <a:gd name="connsiteX8" fmla="*/ 255835 w 256526"/>
              <a:gd name="connsiteY8" fmla="*/ 14302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526" h="411189">
                <a:moveTo>
                  <a:pt x="255835" y="14302"/>
                </a:moveTo>
                <a:cubicBezTo>
                  <a:pt x="262185" y="6629"/>
                  <a:pt x="223292" y="-7394"/>
                  <a:pt x="200273" y="4777"/>
                </a:cubicBezTo>
                <a:cubicBezTo>
                  <a:pt x="177254" y="16948"/>
                  <a:pt x="144711" y="31235"/>
                  <a:pt x="117723" y="87327"/>
                </a:cubicBezTo>
                <a:cubicBezTo>
                  <a:pt x="90735" y="143419"/>
                  <a:pt x="57927" y="287352"/>
                  <a:pt x="38348" y="341327"/>
                </a:cubicBezTo>
                <a:cubicBezTo>
                  <a:pt x="18769" y="395302"/>
                  <a:pt x="2365" y="411706"/>
                  <a:pt x="248" y="411177"/>
                </a:cubicBezTo>
                <a:cubicBezTo>
                  <a:pt x="-1869" y="410648"/>
                  <a:pt x="9773" y="381808"/>
                  <a:pt x="25648" y="338152"/>
                </a:cubicBezTo>
                <a:cubicBezTo>
                  <a:pt x="41523" y="294496"/>
                  <a:pt x="72744" y="197129"/>
                  <a:pt x="95498" y="149239"/>
                </a:cubicBezTo>
                <a:cubicBezTo>
                  <a:pt x="118252" y="101349"/>
                  <a:pt x="138096" y="73568"/>
                  <a:pt x="162173" y="50814"/>
                </a:cubicBezTo>
                <a:cubicBezTo>
                  <a:pt x="186250" y="28060"/>
                  <a:pt x="249485" y="21975"/>
                  <a:pt x="255835" y="14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BF4687AA-628B-4B70-B382-D9CEF3A1E446}"/>
              </a:ext>
            </a:extLst>
          </p:cNvPr>
          <p:cNvSpPr/>
          <p:nvPr/>
        </p:nvSpPr>
        <p:spPr>
          <a:xfrm>
            <a:off x="5230465" y="4827676"/>
            <a:ext cx="254488" cy="476122"/>
          </a:xfrm>
          <a:custGeom>
            <a:avLst/>
            <a:gdLst>
              <a:gd name="connsiteX0" fmla="*/ 254348 w 254488"/>
              <a:gd name="connsiteY0" fmla="*/ 1499 h 476122"/>
              <a:gd name="connsiteX1" fmla="*/ 81310 w 254488"/>
              <a:gd name="connsiteY1" fmla="*/ 172949 h 476122"/>
              <a:gd name="connsiteX2" fmla="*/ 348 w 254488"/>
              <a:gd name="connsiteY2" fmla="*/ 474574 h 476122"/>
              <a:gd name="connsiteX3" fmla="*/ 54323 w 254488"/>
              <a:gd name="connsiteY3" fmla="*/ 282487 h 476122"/>
              <a:gd name="connsiteX4" fmla="*/ 109885 w 254488"/>
              <a:gd name="connsiteY4" fmla="*/ 99924 h 476122"/>
              <a:gd name="connsiteX5" fmla="*/ 254348 w 254488"/>
              <a:gd name="connsiteY5" fmla="*/ 1499 h 47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488" h="476122">
                <a:moveTo>
                  <a:pt x="254348" y="1499"/>
                </a:moveTo>
                <a:cubicBezTo>
                  <a:pt x="249586" y="13670"/>
                  <a:pt x="123643" y="94103"/>
                  <a:pt x="81310" y="172949"/>
                </a:cubicBezTo>
                <a:cubicBezTo>
                  <a:pt x="38977" y="251795"/>
                  <a:pt x="4846" y="456318"/>
                  <a:pt x="348" y="474574"/>
                </a:cubicBezTo>
                <a:cubicBezTo>
                  <a:pt x="-4150" y="492830"/>
                  <a:pt x="36067" y="344928"/>
                  <a:pt x="54323" y="282487"/>
                </a:cubicBezTo>
                <a:cubicBezTo>
                  <a:pt x="72579" y="220046"/>
                  <a:pt x="78400" y="145961"/>
                  <a:pt x="109885" y="99924"/>
                </a:cubicBezTo>
                <a:cubicBezTo>
                  <a:pt x="141370" y="53887"/>
                  <a:pt x="259110" y="-10672"/>
                  <a:pt x="254348" y="1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AF3358C5-F40A-4312-92D9-8D02C43FFBBF}"/>
              </a:ext>
            </a:extLst>
          </p:cNvPr>
          <p:cNvSpPr/>
          <p:nvPr/>
        </p:nvSpPr>
        <p:spPr>
          <a:xfrm>
            <a:off x="5440574" y="4927583"/>
            <a:ext cx="113257" cy="46235"/>
          </a:xfrm>
          <a:custGeom>
            <a:avLst/>
            <a:gdLst>
              <a:gd name="connsiteX0" fmla="*/ 112501 w 113257"/>
              <a:gd name="connsiteY0" fmla="*/ 34942 h 46235"/>
              <a:gd name="connsiteX1" fmla="*/ 74401 w 113257"/>
              <a:gd name="connsiteY1" fmla="*/ 17 h 46235"/>
              <a:gd name="connsiteX2" fmla="*/ 41064 w 113257"/>
              <a:gd name="connsiteY2" fmla="*/ 30180 h 46235"/>
              <a:gd name="connsiteX3" fmla="*/ 10901 w 113257"/>
              <a:gd name="connsiteY3" fmla="*/ 23830 h 46235"/>
              <a:gd name="connsiteX4" fmla="*/ 1376 w 113257"/>
              <a:gd name="connsiteY4" fmla="*/ 46055 h 46235"/>
              <a:gd name="connsiteX5" fmla="*/ 37889 w 113257"/>
              <a:gd name="connsiteY5" fmla="*/ 9542 h 46235"/>
              <a:gd name="connsiteX6" fmla="*/ 112501 w 113257"/>
              <a:gd name="connsiteY6" fmla="*/ 34942 h 4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57" h="46235">
                <a:moveTo>
                  <a:pt x="112501" y="34942"/>
                </a:moveTo>
                <a:cubicBezTo>
                  <a:pt x="118586" y="33355"/>
                  <a:pt x="86307" y="811"/>
                  <a:pt x="74401" y="17"/>
                </a:cubicBezTo>
                <a:cubicBezTo>
                  <a:pt x="62495" y="-777"/>
                  <a:pt x="51647" y="26211"/>
                  <a:pt x="41064" y="30180"/>
                </a:cubicBezTo>
                <a:cubicBezTo>
                  <a:pt x="30481" y="34149"/>
                  <a:pt x="17516" y="21184"/>
                  <a:pt x="10901" y="23830"/>
                </a:cubicBezTo>
                <a:cubicBezTo>
                  <a:pt x="4286" y="26476"/>
                  <a:pt x="-3122" y="48436"/>
                  <a:pt x="1376" y="46055"/>
                </a:cubicBezTo>
                <a:cubicBezTo>
                  <a:pt x="5874" y="43674"/>
                  <a:pt x="24924" y="15098"/>
                  <a:pt x="37889" y="9542"/>
                </a:cubicBezTo>
                <a:cubicBezTo>
                  <a:pt x="50854" y="3986"/>
                  <a:pt x="106416" y="36529"/>
                  <a:pt x="112501" y="34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DB887EF4-3F35-4627-8177-BF4EF7E6B2FF}"/>
              </a:ext>
            </a:extLst>
          </p:cNvPr>
          <p:cNvSpPr/>
          <p:nvPr/>
        </p:nvSpPr>
        <p:spPr>
          <a:xfrm>
            <a:off x="5480828" y="4321158"/>
            <a:ext cx="371117" cy="293072"/>
          </a:xfrm>
          <a:custGeom>
            <a:avLst/>
            <a:gdLst>
              <a:gd name="connsiteX0" fmla="*/ 59547 w 371117"/>
              <a:gd name="connsiteY0" fmla="*/ 292117 h 293072"/>
              <a:gd name="connsiteX1" fmla="*/ 40497 w 371117"/>
              <a:gd name="connsiteY1" fmla="*/ 169880 h 293072"/>
              <a:gd name="connsiteX2" fmla="*/ 21447 w 371117"/>
              <a:gd name="connsiteY2" fmla="*/ 131780 h 293072"/>
              <a:gd name="connsiteX3" fmla="*/ 10335 w 371117"/>
              <a:gd name="connsiteY3" fmla="*/ 96855 h 293072"/>
              <a:gd name="connsiteX4" fmla="*/ 45260 w 371117"/>
              <a:gd name="connsiteY4" fmla="*/ 52405 h 293072"/>
              <a:gd name="connsiteX5" fmla="*/ 115110 w 371117"/>
              <a:gd name="connsiteY5" fmla="*/ 27005 h 293072"/>
              <a:gd name="connsiteX6" fmla="*/ 159560 w 371117"/>
              <a:gd name="connsiteY6" fmla="*/ 27005 h 293072"/>
              <a:gd name="connsiteX7" fmla="*/ 257985 w 371117"/>
              <a:gd name="connsiteY7" fmla="*/ 55580 h 293072"/>
              <a:gd name="connsiteX8" fmla="*/ 299260 w 371117"/>
              <a:gd name="connsiteY8" fmla="*/ 103205 h 293072"/>
              <a:gd name="connsiteX9" fmla="*/ 323072 w 371117"/>
              <a:gd name="connsiteY9" fmla="*/ 187342 h 293072"/>
              <a:gd name="connsiteX10" fmla="*/ 329422 w 371117"/>
              <a:gd name="connsiteY10" fmla="*/ 223855 h 293072"/>
              <a:gd name="connsiteX11" fmla="*/ 357997 w 371117"/>
              <a:gd name="connsiteY11" fmla="*/ 268305 h 293072"/>
              <a:gd name="connsiteX12" fmla="*/ 370697 w 371117"/>
              <a:gd name="connsiteY12" fmla="*/ 246080 h 293072"/>
              <a:gd name="connsiteX13" fmla="*/ 343710 w 371117"/>
              <a:gd name="connsiteY13" fmla="*/ 192105 h 293072"/>
              <a:gd name="connsiteX14" fmla="*/ 300847 w 371117"/>
              <a:gd name="connsiteY14" fmla="*/ 84155 h 293072"/>
              <a:gd name="connsiteX15" fmla="*/ 224647 w 371117"/>
              <a:gd name="connsiteY15" fmla="*/ 23830 h 293072"/>
              <a:gd name="connsiteX16" fmla="*/ 142097 w 371117"/>
              <a:gd name="connsiteY16" fmla="*/ 1605 h 293072"/>
              <a:gd name="connsiteX17" fmla="*/ 69072 w 371117"/>
              <a:gd name="connsiteY17" fmla="*/ 9542 h 293072"/>
              <a:gd name="connsiteX18" fmla="*/ 8747 w 371117"/>
              <a:gd name="connsiteY18" fmla="*/ 71455 h 293072"/>
              <a:gd name="connsiteX19" fmla="*/ 3985 w 371117"/>
              <a:gd name="connsiteY19" fmla="*/ 96855 h 293072"/>
              <a:gd name="connsiteX20" fmla="*/ 59547 w 371117"/>
              <a:gd name="connsiteY20" fmla="*/ 292117 h 29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7" h="293072">
                <a:moveTo>
                  <a:pt x="59547" y="292117"/>
                </a:moveTo>
                <a:cubicBezTo>
                  <a:pt x="65632" y="304288"/>
                  <a:pt x="46847" y="196603"/>
                  <a:pt x="40497" y="169880"/>
                </a:cubicBezTo>
                <a:cubicBezTo>
                  <a:pt x="34147" y="143157"/>
                  <a:pt x="26474" y="143951"/>
                  <a:pt x="21447" y="131780"/>
                </a:cubicBezTo>
                <a:cubicBezTo>
                  <a:pt x="16420" y="119609"/>
                  <a:pt x="6366" y="110084"/>
                  <a:pt x="10335" y="96855"/>
                </a:cubicBezTo>
                <a:cubicBezTo>
                  <a:pt x="14304" y="83626"/>
                  <a:pt x="27798" y="64047"/>
                  <a:pt x="45260" y="52405"/>
                </a:cubicBezTo>
                <a:cubicBezTo>
                  <a:pt x="62722" y="40763"/>
                  <a:pt x="96060" y="31238"/>
                  <a:pt x="115110" y="27005"/>
                </a:cubicBezTo>
                <a:cubicBezTo>
                  <a:pt x="134160" y="22772"/>
                  <a:pt x="135748" y="22243"/>
                  <a:pt x="159560" y="27005"/>
                </a:cubicBezTo>
                <a:cubicBezTo>
                  <a:pt x="183372" y="31767"/>
                  <a:pt x="234702" y="42880"/>
                  <a:pt x="257985" y="55580"/>
                </a:cubicBezTo>
                <a:cubicBezTo>
                  <a:pt x="281268" y="68280"/>
                  <a:pt x="288412" y="81245"/>
                  <a:pt x="299260" y="103205"/>
                </a:cubicBezTo>
                <a:cubicBezTo>
                  <a:pt x="310108" y="125165"/>
                  <a:pt x="318045" y="167234"/>
                  <a:pt x="323072" y="187342"/>
                </a:cubicBezTo>
                <a:cubicBezTo>
                  <a:pt x="328099" y="207450"/>
                  <a:pt x="323601" y="210361"/>
                  <a:pt x="329422" y="223855"/>
                </a:cubicBezTo>
                <a:cubicBezTo>
                  <a:pt x="335243" y="237349"/>
                  <a:pt x="351118" y="264601"/>
                  <a:pt x="357997" y="268305"/>
                </a:cubicBezTo>
                <a:cubicBezTo>
                  <a:pt x="364876" y="272009"/>
                  <a:pt x="373078" y="258780"/>
                  <a:pt x="370697" y="246080"/>
                </a:cubicBezTo>
                <a:cubicBezTo>
                  <a:pt x="368316" y="233380"/>
                  <a:pt x="355352" y="219092"/>
                  <a:pt x="343710" y="192105"/>
                </a:cubicBezTo>
                <a:cubicBezTo>
                  <a:pt x="332068" y="165118"/>
                  <a:pt x="320691" y="112201"/>
                  <a:pt x="300847" y="84155"/>
                </a:cubicBezTo>
                <a:cubicBezTo>
                  <a:pt x="281003" y="56109"/>
                  <a:pt x="251105" y="37588"/>
                  <a:pt x="224647" y="23830"/>
                </a:cubicBezTo>
                <a:cubicBezTo>
                  <a:pt x="198189" y="10072"/>
                  <a:pt x="168026" y="3986"/>
                  <a:pt x="142097" y="1605"/>
                </a:cubicBezTo>
                <a:cubicBezTo>
                  <a:pt x="116168" y="-776"/>
                  <a:pt x="91297" y="-2100"/>
                  <a:pt x="69072" y="9542"/>
                </a:cubicBezTo>
                <a:cubicBezTo>
                  <a:pt x="46847" y="21184"/>
                  <a:pt x="19595" y="56903"/>
                  <a:pt x="8747" y="71455"/>
                </a:cubicBezTo>
                <a:cubicBezTo>
                  <a:pt x="-2101" y="86007"/>
                  <a:pt x="-1836" y="62724"/>
                  <a:pt x="3985" y="96855"/>
                </a:cubicBezTo>
                <a:cubicBezTo>
                  <a:pt x="9806" y="130986"/>
                  <a:pt x="53462" y="279946"/>
                  <a:pt x="59547" y="292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A7A860A7-2FE2-4E4B-9718-FC8B623D1FB8}"/>
              </a:ext>
            </a:extLst>
          </p:cNvPr>
          <p:cNvSpPr/>
          <p:nvPr/>
        </p:nvSpPr>
        <p:spPr>
          <a:xfrm>
            <a:off x="5562599" y="4599104"/>
            <a:ext cx="122240" cy="54020"/>
          </a:xfrm>
          <a:custGeom>
            <a:avLst/>
            <a:gdLst>
              <a:gd name="connsiteX0" fmla="*/ 122239 w 122240"/>
              <a:gd name="connsiteY0" fmla="*/ 1471 h 54020"/>
              <a:gd name="connsiteX1" fmla="*/ 53976 w 122240"/>
              <a:gd name="connsiteY1" fmla="*/ 7821 h 54020"/>
              <a:gd name="connsiteX2" fmla="*/ 1 w 122240"/>
              <a:gd name="connsiteY2" fmla="*/ 53859 h 54020"/>
              <a:gd name="connsiteX3" fmla="*/ 55564 w 122240"/>
              <a:gd name="connsiteY3" fmla="*/ 23696 h 54020"/>
              <a:gd name="connsiteX4" fmla="*/ 122239 w 122240"/>
              <a:gd name="connsiteY4" fmla="*/ 1471 h 5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40" h="54020">
                <a:moveTo>
                  <a:pt x="122239" y="1471"/>
                </a:moveTo>
                <a:cubicBezTo>
                  <a:pt x="121974" y="-1175"/>
                  <a:pt x="74349" y="-910"/>
                  <a:pt x="53976" y="7821"/>
                </a:cubicBezTo>
                <a:cubicBezTo>
                  <a:pt x="33603" y="16552"/>
                  <a:pt x="-264" y="51213"/>
                  <a:pt x="1" y="53859"/>
                </a:cubicBezTo>
                <a:cubicBezTo>
                  <a:pt x="266" y="56505"/>
                  <a:pt x="36779" y="25813"/>
                  <a:pt x="55564" y="23696"/>
                </a:cubicBezTo>
                <a:cubicBezTo>
                  <a:pt x="74349" y="21579"/>
                  <a:pt x="122504" y="4117"/>
                  <a:pt x="122239" y="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3BF85734-FD63-4489-9422-85196C526EB2}"/>
              </a:ext>
            </a:extLst>
          </p:cNvPr>
          <p:cNvSpPr/>
          <p:nvPr/>
        </p:nvSpPr>
        <p:spPr>
          <a:xfrm>
            <a:off x="5667295" y="4431954"/>
            <a:ext cx="11894" cy="221175"/>
          </a:xfrm>
          <a:custGeom>
            <a:avLst/>
            <a:gdLst>
              <a:gd name="connsiteX0" fmla="*/ 6430 w 11894"/>
              <a:gd name="connsiteY0" fmla="*/ 221009 h 221175"/>
              <a:gd name="connsiteX1" fmla="*/ 80 w 11894"/>
              <a:gd name="connsiteY1" fmla="*/ 11459 h 221175"/>
              <a:gd name="connsiteX2" fmla="*/ 11193 w 11894"/>
              <a:gd name="connsiteY2" fmla="*/ 46384 h 221175"/>
              <a:gd name="connsiteX3" fmla="*/ 6430 w 11894"/>
              <a:gd name="connsiteY3" fmla="*/ 221009 h 2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4" h="221175">
                <a:moveTo>
                  <a:pt x="6430" y="221009"/>
                </a:moveTo>
                <a:cubicBezTo>
                  <a:pt x="4578" y="215188"/>
                  <a:pt x="-714" y="40563"/>
                  <a:pt x="80" y="11459"/>
                </a:cubicBezTo>
                <a:cubicBezTo>
                  <a:pt x="874" y="-17645"/>
                  <a:pt x="8547" y="14105"/>
                  <a:pt x="11193" y="46384"/>
                </a:cubicBezTo>
                <a:cubicBezTo>
                  <a:pt x="13839" y="78663"/>
                  <a:pt x="8282" y="226830"/>
                  <a:pt x="6430" y="22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A69A5F59-D514-4C93-B82E-93978F26F447}"/>
              </a:ext>
            </a:extLst>
          </p:cNvPr>
          <p:cNvSpPr/>
          <p:nvPr/>
        </p:nvSpPr>
        <p:spPr>
          <a:xfrm>
            <a:off x="5775958" y="4425709"/>
            <a:ext cx="75567" cy="225681"/>
          </a:xfrm>
          <a:custGeom>
            <a:avLst/>
            <a:gdLst>
              <a:gd name="connsiteX0" fmla="*/ 5717 w 75567"/>
              <a:gd name="connsiteY0" fmla="*/ 241 h 225681"/>
              <a:gd name="connsiteX1" fmla="*/ 15242 w 75567"/>
              <a:gd name="connsiteY1" fmla="*/ 95491 h 225681"/>
              <a:gd name="connsiteX2" fmla="*/ 75567 w 75567"/>
              <a:gd name="connsiteY2" fmla="*/ 152641 h 225681"/>
              <a:gd name="connsiteX3" fmla="*/ 15242 w 75567"/>
              <a:gd name="connsiteY3" fmla="*/ 133591 h 225681"/>
              <a:gd name="connsiteX4" fmla="*/ 13655 w 75567"/>
              <a:gd name="connsiteY4" fmla="*/ 225666 h 225681"/>
              <a:gd name="connsiteX5" fmla="*/ 955 w 75567"/>
              <a:gd name="connsiteY5" fmla="*/ 125654 h 225681"/>
              <a:gd name="connsiteX6" fmla="*/ 5717 w 75567"/>
              <a:gd name="connsiteY6" fmla="*/ 241 h 22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67" h="225681">
                <a:moveTo>
                  <a:pt x="5717" y="241"/>
                </a:moveTo>
                <a:cubicBezTo>
                  <a:pt x="8098" y="-4786"/>
                  <a:pt x="3600" y="70091"/>
                  <a:pt x="15242" y="95491"/>
                </a:cubicBezTo>
                <a:cubicBezTo>
                  <a:pt x="26884" y="120891"/>
                  <a:pt x="75567" y="146291"/>
                  <a:pt x="75567" y="152641"/>
                </a:cubicBezTo>
                <a:cubicBezTo>
                  <a:pt x="75567" y="158991"/>
                  <a:pt x="25561" y="121420"/>
                  <a:pt x="15242" y="133591"/>
                </a:cubicBezTo>
                <a:cubicBezTo>
                  <a:pt x="4923" y="145762"/>
                  <a:pt x="16036" y="226989"/>
                  <a:pt x="13655" y="225666"/>
                </a:cubicBezTo>
                <a:cubicBezTo>
                  <a:pt x="11274" y="224343"/>
                  <a:pt x="4130" y="159785"/>
                  <a:pt x="955" y="125654"/>
                </a:cubicBezTo>
                <a:cubicBezTo>
                  <a:pt x="-2220" y="91523"/>
                  <a:pt x="3336" y="5268"/>
                  <a:pt x="5717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C6700055-0021-48A2-A7A0-F337F31FBFE9}"/>
              </a:ext>
            </a:extLst>
          </p:cNvPr>
          <p:cNvSpPr/>
          <p:nvPr/>
        </p:nvSpPr>
        <p:spPr>
          <a:xfrm>
            <a:off x="5673677" y="4550215"/>
            <a:ext cx="115937" cy="63138"/>
          </a:xfrm>
          <a:custGeom>
            <a:avLst/>
            <a:gdLst>
              <a:gd name="connsiteX0" fmla="*/ 48 w 115937"/>
              <a:gd name="connsiteY0" fmla="*/ 63060 h 63138"/>
              <a:gd name="connsiteX1" fmla="*/ 36561 w 115937"/>
              <a:gd name="connsiteY1" fmla="*/ 5910 h 63138"/>
              <a:gd name="connsiteX2" fmla="*/ 71486 w 115937"/>
              <a:gd name="connsiteY2" fmla="*/ 4323 h 63138"/>
              <a:gd name="connsiteX3" fmla="*/ 115936 w 115937"/>
              <a:gd name="connsiteY3" fmla="*/ 28135 h 63138"/>
              <a:gd name="connsiteX4" fmla="*/ 73073 w 115937"/>
              <a:gd name="connsiteY4" fmla="*/ 18610 h 63138"/>
              <a:gd name="connsiteX5" fmla="*/ 44498 w 115937"/>
              <a:gd name="connsiteY5" fmla="*/ 18610 h 63138"/>
              <a:gd name="connsiteX6" fmla="*/ 48 w 115937"/>
              <a:gd name="connsiteY6" fmla="*/ 63060 h 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37" h="63138">
                <a:moveTo>
                  <a:pt x="48" y="63060"/>
                </a:moveTo>
                <a:cubicBezTo>
                  <a:pt x="-1275" y="60943"/>
                  <a:pt x="24655" y="15699"/>
                  <a:pt x="36561" y="5910"/>
                </a:cubicBezTo>
                <a:cubicBezTo>
                  <a:pt x="48467" y="-3879"/>
                  <a:pt x="58257" y="619"/>
                  <a:pt x="71486" y="4323"/>
                </a:cubicBezTo>
                <a:cubicBezTo>
                  <a:pt x="84715" y="8027"/>
                  <a:pt x="115672" y="25754"/>
                  <a:pt x="115936" y="28135"/>
                </a:cubicBezTo>
                <a:cubicBezTo>
                  <a:pt x="116200" y="30516"/>
                  <a:pt x="84979" y="20197"/>
                  <a:pt x="73073" y="18610"/>
                </a:cubicBezTo>
                <a:cubicBezTo>
                  <a:pt x="61167" y="17023"/>
                  <a:pt x="54552" y="13583"/>
                  <a:pt x="44498" y="18610"/>
                </a:cubicBezTo>
                <a:cubicBezTo>
                  <a:pt x="34444" y="23637"/>
                  <a:pt x="1371" y="65177"/>
                  <a:pt x="48" y="63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B32BDDE3-311F-4FA4-998B-296032978714}"/>
              </a:ext>
            </a:extLst>
          </p:cNvPr>
          <p:cNvSpPr/>
          <p:nvPr/>
        </p:nvSpPr>
        <p:spPr>
          <a:xfrm>
            <a:off x="5665080" y="4617505"/>
            <a:ext cx="130971" cy="81495"/>
          </a:xfrm>
          <a:custGeom>
            <a:avLst/>
            <a:gdLst>
              <a:gd name="connsiteX0" fmla="*/ 708 w 130971"/>
              <a:gd name="connsiteY0" fmla="*/ 81495 h 81495"/>
              <a:gd name="connsiteX1" fmla="*/ 16583 w 130971"/>
              <a:gd name="connsiteY1" fmla="*/ 24345 h 81495"/>
              <a:gd name="connsiteX2" fmla="*/ 48333 w 130971"/>
              <a:gd name="connsiteY2" fmla="*/ 5295 h 81495"/>
              <a:gd name="connsiteX3" fmla="*/ 102308 w 130971"/>
              <a:gd name="connsiteY3" fmla="*/ 2120 h 81495"/>
              <a:gd name="connsiteX4" fmla="*/ 130883 w 130971"/>
              <a:gd name="connsiteY4" fmla="*/ 33870 h 81495"/>
              <a:gd name="connsiteX5" fmla="*/ 110245 w 130971"/>
              <a:gd name="connsiteY5" fmla="*/ 22758 h 81495"/>
              <a:gd name="connsiteX6" fmla="*/ 81670 w 130971"/>
              <a:gd name="connsiteY6" fmla="*/ 14820 h 81495"/>
              <a:gd name="connsiteX7" fmla="*/ 38808 w 130971"/>
              <a:gd name="connsiteY7" fmla="*/ 24345 h 81495"/>
              <a:gd name="connsiteX8" fmla="*/ 708 w 130971"/>
              <a:gd name="connsiteY8" fmla="*/ 81495 h 8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71" h="81495">
                <a:moveTo>
                  <a:pt x="708" y="81495"/>
                </a:moveTo>
                <a:cubicBezTo>
                  <a:pt x="-2996" y="81495"/>
                  <a:pt x="8646" y="37045"/>
                  <a:pt x="16583" y="24345"/>
                </a:cubicBezTo>
                <a:cubicBezTo>
                  <a:pt x="24520" y="11645"/>
                  <a:pt x="34046" y="8999"/>
                  <a:pt x="48333" y="5295"/>
                </a:cubicBezTo>
                <a:cubicBezTo>
                  <a:pt x="62620" y="1591"/>
                  <a:pt x="88550" y="-2642"/>
                  <a:pt x="102308" y="2120"/>
                </a:cubicBezTo>
                <a:cubicBezTo>
                  <a:pt x="116066" y="6882"/>
                  <a:pt x="129560" y="30430"/>
                  <a:pt x="130883" y="33870"/>
                </a:cubicBezTo>
                <a:cubicBezTo>
                  <a:pt x="132206" y="37310"/>
                  <a:pt x="118447" y="25933"/>
                  <a:pt x="110245" y="22758"/>
                </a:cubicBezTo>
                <a:cubicBezTo>
                  <a:pt x="102043" y="19583"/>
                  <a:pt x="93576" y="14556"/>
                  <a:pt x="81670" y="14820"/>
                </a:cubicBezTo>
                <a:cubicBezTo>
                  <a:pt x="69764" y="15084"/>
                  <a:pt x="50979" y="17466"/>
                  <a:pt x="38808" y="24345"/>
                </a:cubicBezTo>
                <a:cubicBezTo>
                  <a:pt x="26637" y="31224"/>
                  <a:pt x="4412" y="81495"/>
                  <a:pt x="708" y="8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ECF3E769-3B77-4B1C-8A73-3A576DE5F695}"/>
              </a:ext>
            </a:extLst>
          </p:cNvPr>
          <p:cNvSpPr/>
          <p:nvPr/>
        </p:nvSpPr>
        <p:spPr>
          <a:xfrm>
            <a:off x="5670492" y="4692095"/>
            <a:ext cx="54033" cy="52943"/>
          </a:xfrm>
          <a:custGeom>
            <a:avLst/>
            <a:gdLst>
              <a:gd name="connsiteX0" fmla="*/ 54033 w 54033"/>
              <a:gd name="connsiteY0" fmla="*/ 52943 h 52943"/>
              <a:gd name="connsiteX1" fmla="*/ 58 w 54033"/>
              <a:gd name="connsiteY1" fmla="*/ 555 h 52943"/>
              <a:gd name="connsiteX2" fmla="*/ 54033 w 54033"/>
              <a:gd name="connsiteY2" fmla="*/ 52943 h 5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33" h="52943">
                <a:moveTo>
                  <a:pt x="54033" y="52943"/>
                </a:moveTo>
                <a:cubicBezTo>
                  <a:pt x="54033" y="52943"/>
                  <a:pt x="2175" y="7434"/>
                  <a:pt x="58" y="555"/>
                </a:cubicBezTo>
                <a:cubicBezTo>
                  <a:pt x="-2059" y="-6324"/>
                  <a:pt x="54033" y="52943"/>
                  <a:pt x="54033" y="52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BE0110D2-C2B5-4CE0-B408-F28836D0C342}"/>
              </a:ext>
            </a:extLst>
          </p:cNvPr>
          <p:cNvSpPr/>
          <p:nvPr/>
        </p:nvSpPr>
        <p:spPr>
          <a:xfrm>
            <a:off x="5678253" y="4084286"/>
            <a:ext cx="278752" cy="356260"/>
          </a:xfrm>
          <a:custGeom>
            <a:avLst/>
            <a:gdLst>
              <a:gd name="connsiteX0" fmla="*/ 235 w 278752"/>
              <a:gd name="connsiteY0" fmla="*/ 354364 h 356260"/>
              <a:gd name="connsiteX1" fmla="*/ 65322 w 278752"/>
              <a:gd name="connsiteY1" fmla="*/ 268639 h 356260"/>
              <a:gd name="connsiteX2" fmla="*/ 85960 w 278752"/>
              <a:gd name="connsiteY2" fmla="*/ 73377 h 356260"/>
              <a:gd name="connsiteX3" fmla="*/ 125647 w 278752"/>
              <a:gd name="connsiteY3" fmla="*/ 35277 h 356260"/>
              <a:gd name="connsiteX4" fmla="*/ 201847 w 278752"/>
              <a:gd name="connsiteY4" fmla="*/ 352 h 356260"/>
              <a:gd name="connsiteX5" fmla="*/ 268522 w 278752"/>
              <a:gd name="connsiteY5" fmla="*/ 57502 h 356260"/>
              <a:gd name="connsiteX6" fmla="*/ 278047 w 278752"/>
              <a:gd name="connsiteY6" fmla="*/ 205139 h 356260"/>
              <a:gd name="connsiteX7" fmla="*/ 263760 w 278752"/>
              <a:gd name="connsiteY7" fmla="*/ 109889 h 356260"/>
              <a:gd name="connsiteX8" fmla="*/ 254235 w 278752"/>
              <a:gd name="connsiteY8" fmla="*/ 70202 h 356260"/>
              <a:gd name="connsiteX9" fmla="*/ 206610 w 278752"/>
              <a:gd name="connsiteY9" fmla="*/ 24164 h 356260"/>
              <a:gd name="connsiteX10" fmla="*/ 116122 w 278752"/>
              <a:gd name="connsiteY10" fmla="*/ 55914 h 356260"/>
              <a:gd name="connsiteX11" fmla="*/ 70085 w 278752"/>
              <a:gd name="connsiteY11" fmla="*/ 233714 h 356260"/>
              <a:gd name="connsiteX12" fmla="*/ 89135 w 278752"/>
              <a:gd name="connsiteY12" fmla="*/ 324202 h 356260"/>
              <a:gd name="connsiteX13" fmla="*/ 44685 w 278752"/>
              <a:gd name="connsiteY13" fmla="*/ 328964 h 356260"/>
              <a:gd name="connsiteX14" fmla="*/ 235 w 278752"/>
              <a:gd name="connsiteY14" fmla="*/ 354364 h 3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752" h="356260">
                <a:moveTo>
                  <a:pt x="235" y="354364"/>
                </a:moveTo>
                <a:cubicBezTo>
                  <a:pt x="3675" y="344310"/>
                  <a:pt x="51035" y="315470"/>
                  <a:pt x="65322" y="268639"/>
                </a:cubicBezTo>
                <a:cubicBezTo>
                  <a:pt x="79609" y="221808"/>
                  <a:pt x="75906" y="112271"/>
                  <a:pt x="85960" y="73377"/>
                </a:cubicBezTo>
                <a:cubicBezTo>
                  <a:pt x="96014" y="34483"/>
                  <a:pt x="106333" y="47448"/>
                  <a:pt x="125647" y="35277"/>
                </a:cubicBezTo>
                <a:cubicBezTo>
                  <a:pt x="144962" y="23106"/>
                  <a:pt x="178035" y="-3352"/>
                  <a:pt x="201847" y="352"/>
                </a:cubicBezTo>
                <a:cubicBezTo>
                  <a:pt x="225660" y="4056"/>
                  <a:pt x="255822" y="23371"/>
                  <a:pt x="268522" y="57502"/>
                </a:cubicBezTo>
                <a:cubicBezTo>
                  <a:pt x="281222" y="91633"/>
                  <a:pt x="278841" y="196408"/>
                  <a:pt x="278047" y="205139"/>
                </a:cubicBezTo>
                <a:cubicBezTo>
                  <a:pt x="277253" y="213870"/>
                  <a:pt x="267729" y="132378"/>
                  <a:pt x="263760" y="109889"/>
                </a:cubicBezTo>
                <a:cubicBezTo>
                  <a:pt x="259791" y="87400"/>
                  <a:pt x="263760" y="84489"/>
                  <a:pt x="254235" y="70202"/>
                </a:cubicBezTo>
                <a:cubicBezTo>
                  <a:pt x="244710" y="55915"/>
                  <a:pt x="229629" y="26545"/>
                  <a:pt x="206610" y="24164"/>
                </a:cubicBezTo>
                <a:cubicBezTo>
                  <a:pt x="183591" y="21783"/>
                  <a:pt x="138876" y="20989"/>
                  <a:pt x="116122" y="55914"/>
                </a:cubicBezTo>
                <a:cubicBezTo>
                  <a:pt x="93368" y="90839"/>
                  <a:pt x="74583" y="188999"/>
                  <a:pt x="70085" y="233714"/>
                </a:cubicBezTo>
                <a:cubicBezTo>
                  <a:pt x="65587" y="278429"/>
                  <a:pt x="93368" y="308327"/>
                  <a:pt x="89135" y="324202"/>
                </a:cubicBezTo>
                <a:cubicBezTo>
                  <a:pt x="84902" y="340077"/>
                  <a:pt x="57385" y="326583"/>
                  <a:pt x="44685" y="328964"/>
                </a:cubicBezTo>
                <a:cubicBezTo>
                  <a:pt x="31985" y="331345"/>
                  <a:pt x="-3205" y="364418"/>
                  <a:pt x="235" y="354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5FCD6843-81AF-47FE-8EB9-0CC377CC0571}"/>
              </a:ext>
            </a:extLst>
          </p:cNvPr>
          <p:cNvSpPr/>
          <p:nvPr/>
        </p:nvSpPr>
        <p:spPr>
          <a:xfrm>
            <a:off x="5048251" y="4889751"/>
            <a:ext cx="1386625" cy="482824"/>
          </a:xfrm>
          <a:custGeom>
            <a:avLst/>
            <a:gdLst>
              <a:gd name="connsiteX0" fmla="*/ 68262 w 1386625"/>
              <a:gd name="connsiteY0" fmla="*/ 15624 h 482824"/>
              <a:gd name="connsiteX1" fmla="*/ 136524 w 1386625"/>
              <a:gd name="connsiteY1" fmla="*/ 53724 h 482824"/>
              <a:gd name="connsiteX2" fmla="*/ 1296987 w 1386625"/>
              <a:gd name="connsiteY2" fmla="*/ 456949 h 482824"/>
              <a:gd name="connsiteX3" fmla="*/ 1217612 w 1386625"/>
              <a:gd name="connsiteY3" fmla="*/ 409324 h 482824"/>
              <a:gd name="connsiteX4" fmla="*/ 492124 w 1386625"/>
              <a:gd name="connsiteY4" fmla="*/ 139449 h 482824"/>
              <a:gd name="connsiteX5" fmla="*/ 68262 w 1386625"/>
              <a:gd name="connsiteY5" fmla="*/ 15624 h 48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6625" h="482824">
                <a:moveTo>
                  <a:pt x="68262" y="15624"/>
                </a:moveTo>
                <a:cubicBezTo>
                  <a:pt x="-1" y="-2103"/>
                  <a:pt x="-68263" y="-19830"/>
                  <a:pt x="136524" y="53724"/>
                </a:cubicBezTo>
                <a:cubicBezTo>
                  <a:pt x="341311" y="127278"/>
                  <a:pt x="1116806" y="397682"/>
                  <a:pt x="1296987" y="456949"/>
                </a:cubicBezTo>
                <a:cubicBezTo>
                  <a:pt x="1477168" y="516216"/>
                  <a:pt x="1351756" y="462241"/>
                  <a:pt x="1217612" y="409324"/>
                </a:cubicBezTo>
                <a:cubicBezTo>
                  <a:pt x="1083468" y="356407"/>
                  <a:pt x="492124" y="139449"/>
                  <a:pt x="492124" y="139449"/>
                </a:cubicBezTo>
                <a:lnTo>
                  <a:pt x="68262" y="1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40DDDB7C-5495-4256-A24F-36CBCB88A4B8}"/>
              </a:ext>
            </a:extLst>
          </p:cNvPr>
          <p:cNvSpPr/>
          <p:nvPr/>
        </p:nvSpPr>
        <p:spPr>
          <a:xfrm>
            <a:off x="6174587" y="5299096"/>
            <a:ext cx="2460403" cy="908039"/>
          </a:xfrm>
          <a:custGeom>
            <a:avLst/>
            <a:gdLst>
              <a:gd name="connsiteX0" fmla="*/ 213513 w 2460403"/>
              <a:gd name="connsiteY0" fmla="*/ 66654 h 908039"/>
              <a:gd name="connsiteX1" fmla="*/ 270663 w 2460403"/>
              <a:gd name="connsiteY1" fmla="*/ 111104 h 908039"/>
              <a:gd name="connsiteX2" fmla="*/ 2334413 w 2460403"/>
              <a:gd name="connsiteY2" fmla="*/ 873104 h 908039"/>
              <a:gd name="connsiteX3" fmla="*/ 2016913 w 2460403"/>
              <a:gd name="connsiteY3" fmla="*/ 708004 h 908039"/>
              <a:gd name="connsiteX4" fmla="*/ 213513 w 2460403"/>
              <a:gd name="connsiteY4" fmla="*/ 66654 h 9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403" h="908039">
                <a:moveTo>
                  <a:pt x="213513" y="66654"/>
                </a:moveTo>
                <a:cubicBezTo>
                  <a:pt x="-77529" y="-32829"/>
                  <a:pt x="-82820" y="-23304"/>
                  <a:pt x="270663" y="111104"/>
                </a:cubicBezTo>
                <a:cubicBezTo>
                  <a:pt x="624146" y="245512"/>
                  <a:pt x="2043371" y="773621"/>
                  <a:pt x="2334413" y="873104"/>
                </a:cubicBezTo>
                <a:cubicBezTo>
                  <a:pt x="2625455" y="972587"/>
                  <a:pt x="2367221" y="841354"/>
                  <a:pt x="2016913" y="708004"/>
                </a:cubicBezTo>
                <a:cubicBezTo>
                  <a:pt x="1666605" y="574654"/>
                  <a:pt x="504555" y="166137"/>
                  <a:pt x="213513" y="66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64286B80-12AE-427D-965D-CD3EFA69B5C8}"/>
              </a:ext>
            </a:extLst>
          </p:cNvPr>
          <p:cNvSpPr/>
          <p:nvPr/>
        </p:nvSpPr>
        <p:spPr>
          <a:xfrm>
            <a:off x="6407150" y="4229100"/>
            <a:ext cx="2162211" cy="821588"/>
          </a:xfrm>
          <a:custGeom>
            <a:avLst/>
            <a:gdLst>
              <a:gd name="connsiteX0" fmla="*/ 0 w 2162211"/>
              <a:gd name="connsiteY0" fmla="*/ 0 h 821588"/>
              <a:gd name="connsiteX1" fmla="*/ 2051050 w 2162211"/>
              <a:gd name="connsiteY1" fmla="*/ 781050 h 821588"/>
              <a:gd name="connsiteX2" fmla="*/ 1905000 w 2162211"/>
              <a:gd name="connsiteY2" fmla="*/ 717550 h 821588"/>
              <a:gd name="connsiteX3" fmla="*/ 0 w 2162211"/>
              <a:gd name="connsiteY3" fmla="*/ 0 h 82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211" h="821588">
                <a:moveTo>
                  <a:pt x="0" y="0"/>
                </a:moveTo>
                <a:lnTo>
                  <a:pt x="2051050" y="781050"/>
                </a:lnTo>
                <a:cubicBezTo>
                  <a:pt x="2368550" y="900642"/>
                  <a:pt x="1905000" y="717550"/>
                  <a:pt x="1905000" y="717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4A8A172F-405B-4609-9CC3-F48406512699}"/>
              </a:ext>
            </a:extLst>
          </p:cNvPr>
          <p:cNvSpPr/>
          <p:nvPr/>
        </p:nvSpPr>
        <p:spPr>
          <a:xfrm>
            <a:off x="6344812" y="4239531"/>
            <a:ext cx="2247692" cy="807403"/>
          </a:xfrm>
          <a:custGeom>
            <a:avLst/>
            <a:gdLst>
              <a:gd name="connsiteX0" fmla="*/ 49638 w 2247692"/>
              <a:gd name="connsiteY0" fmla="*/ 21319 h 807403"/>
              <a:gd name="connsiteX1" fmla="*/ 106788 w 2247692"/>
              <a:gd name="connsiteY1" fmla="*/ 34019 h 807403"/>
              <a:gd name="connsiteX2" fmla="*/ 2056238 w 2247692"/>
              <a:gd name="connsiteY2" fmla="*/ 751569 h 807403"/>
              <a:gd name="connsiteX3" fmla="*/ 2164188 w 2247692"/>
              <a:gd name="connsiteY3" fmla="*/ 751569 h 807403"/>
              <a:gd name="connsiteX4" fmla="*/ 1960988 w 2247692"/>
              <a:gd name="connsiteY4" fmla="*/ 681719 h 807403"/>
              <a:gd name="connsiteX5" fmla="*/ 970388 w 2247692"/>
              <a:gd name="connsiteY5" fmla="*/ 307069 h 807403"/>
              <a:gd name="connsiteX6" fmla="*/ 49638 w 2247692"/>
              <a:gd name="connsiteY6" fmla="*/ 21319 h 80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692" h="807403">
                <a:moveTo>
                  <a:pt x="49638" y="21319"/>
                </a:moveTo>
                <a:cubicBezTo>
                  <a:pt x="-89004" y="-33185"/>
                  <a:pt x="106788" y="34019"/>
                  <a:pt x="106788" y="34019"/>
                </a:cubicBezTo>
                <a:lnTo>
                  <a:pt x="2056238" y="751569"/>
                </a:lnTo>
                <a:cubicBezTo>
                  <a:pt x="2399138" y="871161"/>
                  <a:pt x="2180063" y="763211"/>
                  <a:pt x="2164188" y="751569"/>
                </a:cubicBezTo>
                <a:cubicBezTo>
                  <a:pt x="2148313" y="739927"/>
                  <a:pt x="1960988" y="681719"/>
                  <a:pt x="1960988" y="681719"/>
                </a:cubicBezTo>
                <a:lnTo>
                  <a:pt x="970388" y="307069"/>
                </a:lnTo>
                <a:cubicBezTo>
                  <a:pt x="656063" y="192769"/>
                  <a:pt x="365550" y="94344"/>
                  <a:pt x="49638" y="21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E19BA732-60D6-4404-B434-13B4B0EB8F94}"/>
              </a:ext>
            </a:extLst>
          </p:cNvPr>
          <p:cNvSpPr/>
          <p:nvPr/>
        </p:nvSpPr>
        <p:spPr>
          <a:xfrm>
            <a:off x="1187437" y="2524537"/>
            <a:ext cx="978770" cy="663635"/>
          </a:xfrm>
          <a:custGeom>
            <a:avLst/>
            <a:gdLst>
              <a:gd name="connsiteX0" fmla="*/ 1283 w 978770"/>
              <a:gd name="connsiteY0" fmla="*/ 223 h 663635"/>
              <a:gd name="connsiteX1" fmla="*/ 936003 w 978770"/>
              <a:gd name="connsiteY1" fmla="*/ 619983 h 663635"/>
              <a:gd name="connsiteX2" fmla="*/ 737883 w 978770"/>
              <a:gd name="connsiteY2" fmla="*/ 548863 h 663635"/>
              <a:gd name="connsiteX3" fmla="*/ 1283 w 978770"/>
              <a:gd name="connsiteY3" fmla="*/ 223 h 66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770" h="663635">
                <a:moveTo>
                  <a:pt x="1283" y="223"/>
                </a:moveTo>
                <a:cubicBezTo>
                  <a:pt x="34303" y="12076"/>
                  <a:pt x="813236" y="528543"/>
                  <a:pt x="936003" y="619983"/>
                </a:cubicBezTo>
                <a:cubicBezTo>
                  <a:pt x="1058770" y="711423"/>
                  <a:pt x="893670" y="645383"/>
                  <a:pt x="737883" y="548863"/>
                </a:cubicBezTo>
                <a:cubicBezTo>
                  <a:pt x="582096" y="452343"/>
                  <a:pt x="-31737" y="-11630"/>
                  <a:pt x="128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0B4B80C2-E590-4DB6-993E-FF19889F13B5}"/>
              </a:ext>
            </a:extLst>
          </p:cNvPr>
          <p:cNvSpPr/>
          <p:nvPr/>
        </p:nvSpPr>
        <p:spPr>
          <a:xfrm>
            <a:off x="2117507" y="3168992"/>
            <a:ext cx="416845" cy="247637"/>
          </a:xfrm>
          <a:custGeom>
            <a:avLst/>
            <a:gdLst>
              <a:gd name="connsiteX0" fmla="*/ 853 w 416845"/>
              <a:gd name="connsiteY0" fmla="*/ 928 h 247637"/>
              <a:gd name="connsiteX1" fmla="*/ 336133 w 416845"/>
              <a:gd name="connsiteY1" fmla="*/ 148248 h 247637"/>
              <a:gd name="connsiteX2" fmla="*/ 412333 w 416845"/>
              <a:gd name="connsiteY2" fmla="*/ 234608 h 247637"/>
              <a:gd name="connsiteX3" fmla="*/ 244693 w 416845"/>
              <a:gd name="connsiteY3" fmla="*/ 224448 h 247637"/>
              <a:gd name="connsiteX4" fmla="*/ 853 w 416845"/>
              <a:gd name="connsiteY4" fmla="*/ 928 h 2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845" h="247637">
                <a:moveTo>
                  <a:pt x="853" y="928"/>
                </a:moveTo>
                <a:cubicBezTo>
                  <a:pt x="16093" y="-11772"/>
                  <a:pt x="267553" y="109301"/>
                  <a:pt x="336133" y="148248"/>
                </a:cubicBezTo>
                <a:cubicBezTo>
                  <a:pt x="404713" y="187195"/>
                  <a:pt x="427573" y="221908"/>
                  <a:pt x="412333" y="234608"/>
                </a:cubicBezTo>
                <a:cubicBezTo>
                  <a:pt x="397093" y="247308"/>
                  <a:pt x="310733" y="260008"/>
                  <a:pt x="244693" y="224448"/>
                </a:cubicBezTo>
                <a:cubicBezTo>
                  <a:pt x="178653" y="188888"/>
                  <a:pt x="-14387" y="13628"/>
                  <a:pt x="853" y="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F81BBE7A-555C-4C38-BD0C-8E0EBE908490}"/>
              </a:ext>
            </a:extLst>
          </p:cNvPr>
          <p:cNvSpPr/>
          <p:nvPr/>
        </p:nvSpPr>
        <p:spPr>
          <a:xfrm>
            <a:off x="2594558" y="3474977"/>
            <a:ext cx="1002466" cy="636370"/>
          </a:xfrm>
          <a:custGeom>
            <a:avLst/>
            <a:gdLst>
              <a:gd name="connsiteX0" fmla="*/ 50217 w 1002466"/>
              <a:gd name="connsiteY0" fmla="*/ 1648 h 636370"/>
              <a:gd name="connsiteX1" fmla="*/ 110542 w 1002466"/>
              <a:gd name="connsiteY1" fmla="*/ 52448 h 636370"/>
              <a:gd name="connsiteX2" fmla="*/ 494717 w 1002466"/>
              <a:gd name="connsiteY2" fmla="*/ 293748 h 636370"/>
              <a:gd name="connsiteX3" fmla="*/ 609017 w 1002466"/>
              <a:gd name="connsiteY3" fmla="*/ 354073 h 636370"/>
              <a:gd name="connsiteX4" fmla="*/ 916992 w 1002466"/>
              <a:gd name="connsiteY4" fmla="*/ 557273 h 636370"/>
              <a:gd name="connsiteX5" fmla="*/ 983667 w 1002466"/>
              <a:gd name="connsiteY5" fmla="*/ 630298 h 636370"/>
              <a:gd name="connsiteX6" fmla="*/ 628067 w 1002466"/>
              <a:gd name="connsiteY6" fmla="*/ 414398 h 636370"/>
              <a:gd name="connsiteX7" fmla="*/ 43867 w 1002466"/>
              <a:gd name="connsiteY7" fmla="*/ 87373 h 636370"/>
              <a:gd name="connsiteX8" fmla="*/ 50217 w 1002466"/>
              <a:gd name="connsiteY8" fmla="*/ 1648 h 63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466" h="636370">
                <a:moveTo>
                  <a:pt x="50217" y="1648"/>
                </a:moveTo>
                <a:cubicBezTo>
                  <a:pt x="61329" y="-4173"/>
                  <a:pt x="36459" y="3765"/>
                  <a:pt x="110542" y="52448"/>
                </a:cubicBezTo>
                <a:cubicBezTo>
                  <a:pt x="184625" y="101131"/>
                  <a:pt x="411638" y="243477"/>
                  <a:pt x="494717" y="293748"/>
                </a:cubicBezTo>
                <a:cubicBezTo>
                  <a:pt x="577796" y="344019"/>
                  <a:pt x="538638" y="310152"/>
                  <a:pt x="609017" y="354073"/>
                </a:cubicBezTo>
                <a:cubicBezTo>
                  <a:pt x="679396" y="397994"/>
                  <a:pt x="854550" y="511235"/>
                  <a:pt x="916992" y="557273"/>
                </a:cubicBezTo>
                <a:cubicBezTo>
                  <a:pt x="979434" y="603311"/>
                  <a:pt x="1031821" y="654110"/>
                  <a:pt x="983667" y="630298"/>
                </a:cubicBezTo>
                <a:cubicBezTo>
                  <a:pt x="935513" y="606486"/>
                  <a:pt x="784700" y="504885"/>
                  <a:pt x="628067" y="414398"/>
                </a:cubicBezTo>
                <a:cubicBezTo>
                  <a:pt x="471434" y="323911"/>
                  <a:pt x="140704" y="148756"/>
                  <a:pt x="43867" y="87373"/>
                </a:cubicBezTo>
                <a:cubicBezTo>
                  <a:pt x="-52970" y="25990"/>
                  <a:pt x="39105" y="7469"/>
                  <a:pt x="50217" y="1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472682EF-1169-4B8A-8EA9-72A376154004}"/>
              </a:ext>
            </a:extLst>
          </p:cNvPr>
          <p:cNvSpPr/>
          <p:nvPr/>
        </p:nvSpPr>
        <p:spPr>
          <a:xfrm>
            <a:off x="2410381" y="3348876"/>
            <a:ext cx="302864" cy="197155"/>
          </a:xfrm>
          <a:custGeom>
            <a:avLst/>
            <a:gdLst>
              <a:gd name="connsiteX0" fmla="*/ 12144 w 302864"/>
              <a:gd name="connsiteY0" fmla="*/ 3924 h 197155"/>
              <a:gd name="connsiteX1" fmla="*/ 59769 w 302864"/>
              <a:gd name="connsiteY1" fmla="*/ 48374 h 197155"/>
              <a:gd name="connsiteX2" fmla="*/ 291544 w 302864"/>
              <a:gd name="connsiteY2" fmla="*/ 194424 h 197155"/>
              <a:gd name="connsiteX3" fmla="*/ 243919 w 302864"/>
              <a:gd name="connsiteY3" fmla="*/ 134099 h 197155"/>
              <a:gd name="connsiteX4" fmla="*/ 12144 w 302864"/>
              <a:gd name="connsiteY4" fmla="*/ 3924 h 1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64" h="197155">
                <a:moveTo>
                  <a:pt x="12144" y="3924"/>
                </a:moveTo>
                <a:cubicBezTo>
                  <a:pt x="-18548" y="-10363"/>
                  <a:pt x="13202" y="16624"/>
                  <a:pt x="59769" y="48374"/>
                </a:cubicBezTo>
                <a:cubicBezTo>
                  <a:pt x="106336" y="80124"/>
                  <a:pt x="260852" y="180137"/>
                  <a:pt x="291544" y="194424"/>
                </a:cubicBezTo>
                <a:cubicBezTo>
                  <a:pt x="322236" y="208711"/>
                  <a:pt x="285194" y="163732"/>
                  <a:pt x="243919" y="134099"/>
                </a:cubicBezTo>
                <a:cubicBezTo>
                  <a:pt x="202644" y="104466"/>
                  <a:pt x="42836" y="18211"/>
                  <a:pt x="12144" y="3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3CBD2C5D-6A42-4EF4-AD2E-C27DD57C0D76}"/>
              </a:ext>
            </a:extLst>
          </p:cNvPr>
          <p:cNvSpPr/>
          <p:nvPr/>
        </p:nvSpPr>
        <p:spPr>
          <a:xfrm>
            <a:off x="1188537" y="2645624"/>
            <a:ext cx="2367463" cy="1513626"/>
          </a:xfrm>
          <a:custGeom>
            <a:avLst/>
            <a:gdLst>
              <a:gd name="connsiteX0" fmla="*/ 2367463 w 2367463"/>
              <a:gd name="connsiteY0" fmla="*/ 1513626 h 1513626"/>
              <a:gd name="connsiteX1" fmla="*/ 1310188 w 2367463"/>
              <a:gd name="connsiteY1" fmla="*/ 856401 h 1513626"/>
              <a:gd name="connsiteX2" fmla="*/ 56063 w 2367463"/>
              <a:gd name="connsiteY2" fmla="*/ 37251 h 1513626"/>
              <a:gd name="connsiteX3" fmla="*/ 202113 w 2367463"/>
              <a:gd name="connsiteY3" fmla="*/ 129326 h 1513626"/>
              <a:gd name="connsiteX4" fmla="*/ 1326063 w 2367463"/>
              <a:gd name="connsiteY4" fmla="*/ 831001 h 1513626"/>
              <a:gd name="connsiteX5" fmla="*/ 2367463 w 2367463"/>
              <a:gd name="connsiteY5" fmla="*/ 1513626 h 151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7463" h="1513626">
                <a:moveTo>
                  <a:pt x="2367463" y="1513626"/>
                </a:moveTo>
                <a:lnTo>
                  <a:pt x="1310188" y="856401"/>
                </a:lnTo>
                <a:cubicBezTo>
                  <a:pt x="924955" y="610338"/>
                  <a:pt x="240742" y="158430"/>
                  <a:pt x="56063" y="37251"/>
                </a:cubicBezTo>
                <a:cubicBezTo>
                  <a:pt x="-128616" y="-83928"/>
                  <a:pt x="202113" y="129326"/>
                  <a:pt x="202113" y="129326"/>
                </a:cubicBezTo>
                <a:lnTo>
                  <a:pt x="1326063" y="831001"/>
                </a:lnTo>
                <a:lnTo>
                  <a:pt x="2367463" y="15136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BDC3B0F1-F09C-42A9-B63E-78EDFE5F6E70}"/>
              </a:ext>
            </a:extLst>
          </p:cNvPr>
          <p:cNvSpPr/>
          <p:nvPr/>
        </p:nvSpPr>
        <p:spPr>
          <a:xfrm>
            <a:off x="1140998" y="2739481"/>
            <a:ext cx="1601958" cy="1002812"/>
          </a:xfrm>
          <a:custGeom>
            <a:avLst/>
            <a:gdLst>
              <a:gd name="connsiteX0" fmla="*/ 24227 w 1601958"/>
              <a:gd name="connsiteY0" fmla="*/ 6894 h 1002812"/>
              <a:gd name="connsiteX1" fmla="*/ 852902 w 1601958"/>
              <a:gd name="connsiteY1" fmla="*/ 518069 h 1002812"/>
              <a:gd name="connsiteX2" fmla="*/ 1570452 w 1601958"/>
              <a:gd name="connsiteY2" fmla="*/ 975269 h 1002812"/>
              <a:gd name="connsiteX3" fmla="*/ 1357727 w 1601958"/>
              <a:gd name="connsiteY3" fmla="*/ 876844 h 1002812"/>
              <a:gd name="connsiteX4" fmla="*/ 322677 w 1601958"/>
              <a:gd name="connsiteY4" fmla="*/ 264069 h 1002812"/>
              <a:gd name="connsiteX5" fmla="*/ 24227 w 1601958"/>
              <a:gd name="connsiteY5" fmla="*/ 6894 h 100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958" h="1002812">
                <a:moveTo>
                  <a:pt x="24227" y="6894"/>
                </a:moveTo>
                <a:cubicBezTo>
                  <a:pt x="112598" y="49227"/>
                  <a:pt x="595198" y="356673"/>
                  <a:pt x="852902" y="518069"/>
                </a:cubicBezTo>
                <a:cubicBezTo>
                  <a:pt x="1110606" y="679465"/>
                  <a:pt x="1486315" y="915473"/>
                  <a:pt x="1570452" y="975269"/>
                </a:cubicBezTo>
                <a:cubicBezTo>
                  <a:pt x="1654589" y="1035065"/>
                  <a:pt x="1565689" y="995377"/>
                  <a:pt x="1357727" y="876844"/>
                </a:cubicBezTo>
                <a:cubicBezTo>
                  <a:pt x="1149765" y="758311"/>
                  <a:pt x="543869" y="402711"/>
                  <a:pt x="322677" y="264069"/>
                </a:cubicBezTo>
                <a:cubicBezTo>
                  <a:pt x="101485" y="125427"/>
                  <a:pt x="-64144" y="-35439"/>
                  <a:pt x="24227" y="6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8B6EA80F-EAA1-4ACC-82F2-0D5253032166}"/>
              </a:ext>
            </a:extLst>
          </p:cNvPr>
          <p:cNvSpPr/>
          <p:nvPr/>
        </p:nvSpPr>
        <p:spPr>
          <a:xfrm>
            <a:off x="2669457" y="3708331"/>
            <a:ext cx="327612" cy="197339"/>
          </a:xfrm>
          <a:custGeom>
            <a:avLst/>
            <a:gdLst>
              <a:gd name="connsiteX0" fmla="*/ 3893 w 327612"/>
              <a:gd name="connsiteY0" fmla="*/ 69 h 197339"/>
              <a:gd name="connsiteX1" fmla="*/ 302343 w 327612"/>
              <a:gd name="connsiteY1" fmla="*/ 152469 h 197339"/>
              <a:gd name="connsiteX2" fmla="*/ 292818 w 327612"/>
              <a:gd name="connsiteY2" fmla="*/ 196919 h 197339"/>
              <a:gd name="connsiteX3" fmla="*/ 140418 w 327612"/>
              <a:gd name="connsiteY3" fmla="*/ 133419 h 197339"/>
              <a:gd name="connsiteX4" fmla="*/ 3893 w 327612"/>
              <a:gd name="connsiteY4" fmla="*/ 69 h 19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12" h="197339">
                <a:moveTo>
                  <a:pt x="3893" y="69"/>
                </a:moveTo>
                <a:cubicBezTo>
                  <a:pt x="30881" y="3244"/>
                  <a:pt x="254189" y="119661"/>
                  <a:pt x="302343" y="152469"/>
                </a:cubicBezTo>
                <a:cubicBezTo>
                  <a:pt x="350497" y="185277"/>
                  <a:pt x="319806" y="200094"/>
                  <a:pt x="292818" y="196919"/>
                </a:cubicBezTo>
                <a:cubicBezTo>
                  <a:pt x="265830" y="193744"/>
                  <a:pt x="183280" y="163052"/>
                  <a:pt x="140418" y="133419"/>
                </a:cubicBezTo>
                <a:cubicBezTo>
                  <a:pt x="97556" y="103786"/>
                  <a:pt x="-23095" y="-3106"/>
                  <a:pt x="3893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1B6BF8B3-FE8F-41CE-B9C8-BB9E372AD63E}"/>
              </a:ext>
            </a:extLst>
          </p:cNvPr>
          <p:cNvSpPr/>
          <p:nvPr/>
        </p:nvSpPr>
        <p:spPr>
          <a:xfrm>
            <a:off x="2994665" y="3875055"/>
            <a:ext cx="378674" cy="261334"/>
          </a:xfrm>
          <a:custGeom>
            <a:avLst/>
            <a:gdLst>
              <a:gd name="connsiteX0" fmla="*/ 5710 w 378674"/>
              <a:gd name="connsiteY0" fmla="*/ 33 h 261334"/>
              <a:gd name="connsiteX1" fmla="*/ 112073 w 378674"/>
              <a:gd name="connsiteY1" fmla="*/ 77820 h 261334"/>
              <a:gd name="connsiteX2" fmla="*/ 297810 w 378674"/>
              <a:gd name="connsiteY2" fmla="*/ 171483 h 261334"/>
              <a:gd name="connsiteX3" fmla="*/ 364485 w 378674"/>
              <a:gd name="connsiteY3" fmla="*/ 211170 h 261334"/>
              <a:gd name="connsiteX4" fmla="*/ 372423 w 378674"/>
              <a:gd name="connsiteY4" fmla="*/ 223870 h 261334"/>
              <a:gd name="connsiteX5" fmla="*/ 289873 w 378674"/>
              <a:gd name="connsiteY5" fmla="*/ 257208 h 261334"/>
              <a:gd name="connsiteX6" fmla="*/ 72385 w 378674"/>
              <a:gd name="connsiteY6" fmla="*/ 119095 h 261334"/>
              <a:gd name="connsiteX7" fmla="*/ 19998 w 378674"/>
              <a:gd name="connsiteY7" fmla="*/ 68295 h 261334"/>
              <a:gd name="connsiteX8" fmla="*/ 5710 w 378674"/>
              <a:gd name="connsiteY8" fmla="*/ 33 h 26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674" h="261334">
                <a:moveTo>
                  <a:pt x="5710" y="33"/>
                </a:moveTo>
                <a:cubicBezTo>
                  <a:pt x="21056" y="1621"/>
                  <a:pt x="63390" y="49245"/>
                  <a:pt x="112073" y="77820"/>
                </a:cubicBezTo>
                <a:cubicBezTo>
                  <a:pt x="160756" y="106395"/>
                  <a:pt x="255741" y="149258"/>
                  <a:pt x="297810" y="171483"/>
                </a:cubicBezTo>
                <a:cubicBezTo>
                  <a:pt x="339879" y="193708"/>
                  <a:pt x="352050" y="202439"/>
                  <a:pt x="364485" y="211170"/>
                </a:cubicBezTo>
                <a:cubicBezTo>
                  <a:pt x="376920" y="219901"/>
                  <a:pt x="384858" y="216197"/>
                  <a:pt x="372423" y="223870"/>
                </a:cubicBezTo>
                <a:cubicBezTo>
                  <a:pt x="359988" y="231543"/>
                  <a:pt x="339879" y="274670"/>
                  <a:pt x="289873" y="257208"/>
                </a:cubicBezTo>
                <a:cubicBezTo>
                  <a:pt x="239867" y="239746"/>
                  <a:pt x="117364" y="150580"/>
                  <a:pt x="72385" y="119095"/>
                </a:cubicBezTo>
                <a:cubicBezTo>
                  <a:pt x="27406" y="87610"/>
                  <a:pt x="30317" y="82847"/>
                  <a:pt x="19998" y="68295"/>
                </a:cubicBezTo>
                <a:cubicBezTo>
                  <a:pt x="9679" y="53743"/>
                  <a:pt x="-9636" y="-1555"/>
                  <a:pt x="571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54BB8FD4-672A-4F3E-AFFA-125217817474}"/>
              </a:ext>
            </a:extLst>
          </p:cNvPr>
          <p:cNvSpPr/>
          <p:nvPr/>
        </p:nvSpPr>
        <p:spPr>
          <a:xfrm>
            <a:off x="3319531" y="4089156"/>
            <a:ext cx="635155" cy="371769"/>
          </a:xfrm>
          <a:custGeom>
            <a:avLst/>
            <a:gdLst>
              <a:gd name="connsiteX0" fmla="*/ 52319 w 635155"/>
              <a:gd name="connsiteY0" fmla="*/ 9769 h 371769"/>
              <a:gd name="connsiteX1" fmla="*/ 520632 w 635155"/>
              <a:gd name="connsiteY1" fmla="*/ 293932 h 371769"/>
              <a:gd name="connsiteX2" fmla="*/ 634932 w 635155"/>
              <a:gd name="connsiteY2" fmla="*/ 371719 h 371769"/>
              <a:gd name="connsiteX3" fmla="*/ 504757 w 635155"/>
              <a:gd name="connsiteY3" fmla="*/ 305044 h 371769"/>
              <a:gd name="connsiteX4" fmla="*/ 398394 w 635155"/>
              <a:gd name="connsiteY4" fmla="*/ 259007 h 371769"/>
              <a:gd name="connsiteX5" fmla="*/ 417444 w 635155"/>
              <a:gd name="connsiteY5" fmla="*/ 292344 h 371769"/>
              <a:gd name="connsiteX6" fmla="*/ 412682 w 635155"/>
              <a:gd name="connsiteY6" fmla="*/ 311394 h 371769"/>
              <a:gd name="connsiteX7" fmla="*/ 285682 w 635155"/>
              <a:gd name="connsiteY7" fmla="*/ 246307 h 371769"/>
              <a:gd name="connsiteX8" fmla="*/ 41207 w 635155"/>
              <a:gd name="connsiteY8" fmla="*/ 79619 h 371769"/>
              <a:gd name="connsiteX9" fmla="*/ 52319 w 635155"/>
              <a:gd name="connsiteY9" fmla="*/ 9769 h 37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155" h="371769">
                <a:moveTo>
                  <a:pt x="52319" y="9769"/>
                </a:moveTo>
                <a:cubicBezTo>
                  <a:pt x="132223" y="45488"/>
                  <a:pt x="423530" y="233607"/>
                  <a:pt x="520632" y="293932"/>
                </a:cubicBezTo>
                <a:cubicBezTo>
                  <a:pt x="617734" y="354257"/>
                  <a:pt x="637578" y="369867"/>
                  <a:pt x="634932" y="371719"/>
                </a:cubicBezTo>
                <a:cubicBezTo>
                  <a:pt x="632286" y="373571"/>
                  <a:pt x="544180" y="323829"/>
                  <a:pt x="504757" y="305044"/>
                </a:cubicBezTo>
                <a:cubicBezTo>
                  <a:pt x="465334" y="286259"/>
                  <a:pt x="412946" y="261124"/>
                  <a:pt x="398394" y="259007"/>
                </a:cubicBezTo>
                <a:cubicBezTo>
                  <a:pt x="383842" y="256890"/>
                  <a:pt x="415063" y="283613"/>
                  <a:pt x="417444" y="292344"/>
                </a:cubicBezTo>
                <a:cubicBezTo>
                  <a:pt x="419825" y="301075"/>
                  <a:pt x="434642" y="319067"/>
                  <a:pt x="412682" y="311394"/>
                </a:cubicBezTo>
                <a:cubicBezTo>
                  <a:pt x="390722" y="303721"/>
                  <a:pt x="347594" y="284936"/>
                  <a:pt x="285682" y="246307"/>
                </a:cubicBezTo>
                <a:cubicBezTo>
                  <a:pt x="223770" y="207678"/>
                  <a:pt x="85657" y="114015"/>
                  <a:pt x="41207" y="79619"/>
                </a:cubicBezTo>
                <a:cubicBezTo>
                  <a:pt x="-3243" y="45223"/>
                  <a:pt x="-27585" y="-25950"/>
                  <a:pt x="52319" y="9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AAC2BD22-241D-4468-95AE-6FA0CD3DBF33}"/>
              </a:ext>
            </a:extLst>
          </p:cNvPr>
          <p:cNvSpPr/>
          <p:nvPr/>
        </p:nvSpPr>
        <p:spPr>
          <a:xfrm>
            <a:off x="3140745" y="3796379"/>
            <a:ext cx="774354" cy="446466"/>
          </a:xfrm>
          <a:custGeom>
            <a:avLst/>
            <a:gdLst>
              <a:gd name="connsiteX0" fmla="*/ 8855 w 774354"/>
              <a:gd name="connsiteY0" fmla="*/ 18384 h 446466"/>
              <a:gd name="connsiteX1" fmla="*/ 208880 w 774354"/>
              <a:gd name="connsiteY1" fmla="*/ 77121 h 446466"/>
              <a:gd name="connsiteX2" fmla="*/ 566068 w 774354"/>
              <a:gd name="connsiteY2" fmla="*/ 305721 h 446466"/>
              <a:gd name="connsiteX3" fmla="*/ 769268 w 774354"/>
              <a:gd name="connsiteY3" fmla="*/ 445421 h 446466"/>
              <a:gd name="connsiteX4" fmla="*/ 693068 w 774354"/>
              <a:gd name="connsiteY4" fmla="*/ 361284 h 446466"/>
              <a:gd name="connsiteX5" fmla="*/ 477168 w 774354"/>
              <a:gd name="connsiteY5" fmla="*/ 210471 h 446466"/>
              <a:gd name="connsiteX6" fmla="*/ 316830 w 774354"/>
              <a:gd name="connsiteY6" fmla="*/ 107284 h 446466"/>
              <a:gd name="connsiteX7" fmla="*/ 61243 w 774354"/>
              <a:gd name="connsiteY7" fmla="*/ 7271 h 446466"/>
              <a:gd name="connsiteX8" fmla="*/ 8855 w 774354"/>
              <a:gd name="connsiteY8" fmla="*/ 18384 h 44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354" h="446466">
                <a:moveTo>
                  <a:pt x="8855" y="18384"/>
                </a:moveTo>
                <a:cubicBezTo>
                  <a:pt x="33461" y="30026"/>
                  <a:pt x="116011" y="29232"/>
                  <a:pt x="208880" y="77121"/>
                </a:cubicBezTo>
                <a:cubicBezTo>
                  <a:pt x="301749" y="125010"/>
                  <a:pt x="472670" y="244338"/>
                  <a:pt x="566068" y="305721"/>
                </a:cubicBezTo>
                <a:cubicBezTo>
                  <a:pt x="659466" y="367104"/>
                  <a:pt x="748101" y="436160"/>
                  <a:pt x="769268" y="445421"/>
                </a:cubicBezTo>
                <a:cubicBezTo>
                  <a:pt x="790435" y="454682"/>
                  <a:pt x="741751" y="400442"/>
                  <a:pt x="693068" y="361284"/>
                </a:cubicBezTo>
                <a:cubicBezTo>
                  <a:pt x="644385" y="322126"/>
                  <a:pt x="539874" y="252804"/>
                  <a:pt x="477168" y="210471"/>
                </a:cubicBezTo>
                <a:cubicBezTo>
                  <a:pt x="414462" y="168138"/>
                  <a:pt x="386151" y="141151"/>
                  <a:pt x="316830" y="107284"/>
                </a:cubicBezTo>
                <a:cubicBezTo>
                  <a:pt x="247509" y="73417"/>
                  <a:pt x="108603" y="24204"/>
                  <a:pt x="61243" y="7271"/>
                </a:cubicBezTo>
                <a:cubicBezTo>
                  <a:pt x="13883" y="-9662"/>
                  <a:pt x="-15751" y="6742"/>
                  <a:pt x="8855" y="18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2A8D56BC-F616-4E07-95BB-2689F1DE9266}"/>
              </a:ext>
            </a:extLst>
          </p:cNvPr>
          <p:cNvSpPr/>
          <p:nvPr/>
        </p:nvSpPr>
        <p:spPr>
          <a:xfrm>
            <a:off x="3665311" y="4492847"/>
            <a:ext cx="172092" cy="191414"/>
          </a:xfrm>
          <a:custGeom>
            <a:avLst/>
            <a:gdLst>
              <a:gd name="connsiteX0" fmla="*/ 171677 w 172092"/>
              <a:gd name="connsiteY0" fmla="*/ 2953 h 191414"/>
              <a:gd name="connsiteX1" fmla="*/ 49439 w 172092"/>
              <a:gd name="connsiteY1" fmla="*/ 155353 h 191414"/>
              <a:gd name="connsiteX2" fmla="*/ 9752 w 172092"/>
              <a:gd name="connsiteY2" fmla="*/ 185516 h 191414"/>
              <a:gd name="connsiteX3" fmla="*/ 6577 w 172092"/>
              <a:gd name="connsiteY3" fmla="*/ 179166 h 191414"/>
              <a:gd name="connsiteX4" fmla="*/ 87539 w 172092"/>
              <a:gd name="connsiteY4" fmla="*/ 64866 h 191414"/>
              <a:gd name="connsiteX5" fmla="*/ 171677 w 172092"/>
              <a:gd name="connsiteY5" fmla="*/ 2953 h 19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92" h="191414">
                <a:moveTo>
                  <a:pt x="171677" y="2953"/>
                </a:moveTo>
                <a:cubicBezTo>
                  <a:pt x="165327" y="18034"/>
                  <a:pt x="76426" y="124926"/>
                  <a:pt x="49439" y="155353"/>
                </a:cubicBezTo>
                <a:cubicBezTo>
                  <a:pt x="22451" y="185780"/>
                  <a:pt x="9752" y="185516"/>
                  <a:pt x="9752" y="185516"/>
                </a:cubicBezTo>
                <a:cubicBezTo>
                  <a:pt x="2609" y="189485"/>
                  <a:pt x="-6387" y="199274"/>
                  <a:pt x="6577" y="179166"/>
                </a:cubicBezTo>
                <a:cubicBezTo>
                  <a:pt x="19541" y="159058"/>
                  <a:pt x="65314" y="95822"/>
                  <a:pt x="87539" y="64866"/>
                </a:cubicBezTo>
                <a:cubicBezTo>
                  <a:pt x="109764" y="33910"/>
                  <a:pt x="178027" y="-12128"/>
                  <a:pt x="171677" y="2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D5E2C5DC-60E7-462C-9112-302C5B1477AF}"/>
              </a:ext>
            </a:extLst>
          </p:cNvPr>
          <p:cNvSpPr/>
          <p:nvPr/>
        </p:nvSpPr>
        <p:spPr>
          <a:xfrm>
            <a:off x="3594076" y="4094100"/>
            <a:ext cx="241371" cy="109045"/>
          </a:xfrm>
          <a:custGeom>
            <a:avLst/>
            <a:gdLst>
              <a:gd name="connsiteX0" fmla="*/ 24 w 241371"/>
              <a:gd name="connsiteY0" fmla="*/ 63 h 109045"/>
              <a:gd name="connsiteX1" fmla="*/ 150837 w 241371"/>
              <a:gd name="connsiteY1" fmla="*/ 81025 h 109045"/>
              <a:gd name="connsiteX2" fmla="*/ 241324 w 241371"/>
              <a:gd name="connsiteY2" fmla="*/ 108013 h 109045"/>
              <a:gd name="connsiteX3" fmla="*/ 139724 w 241371"/>
              <a:gd name="connsiteY3" fmla="*/ 95313 h 109045"/>
              <a:gd name="connsiteX4" fmla="*/ 24 w 241371"/>
              <a:gd name="connsiteY4" fmla="*/ 63 h 10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71" h="109045">
                <a:moveTo>
                  <a:pt x="24" y="63"/>
                </a:moveTo>
                <a:cubicBezTo>
                  <a:pt x="1876" y="-2318"/>
                  <a:pt x="110620" y="63033"/>
                  <a:pt x="150837" y="81025"/>
                </a:cubicBezTo>
                <a:cubicBezTo>
                  <a:pt x="191054" y="99017"/>
                  <a:pt x="243176" y="105632"/>
                  <a:pt x="241324" y="108013"/>
                </a:cubicBezTo>
                <a:cubicBezTo>
                  <a:pt x="239472" y="110394"/>
                  <a:pt x="179147" y="109601"/>
                  <a:pt x="139724" y="95313"/>
                </a:cubicBezTo>
                <a:cubicBezTo>
                  <a:pt x="100301" y="81026"/>
                  <a:pt x="-1828" y="2444"/>
                  <a:pt x="24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9451D42E-2E41-4233-849E-DC3DCD4CB319}"/>
              </a:ext>
            </a:extLst>
          </p:cNvPr>
          <p:cNvSpPr/>
          <p:nvPr/>
        </p:nvSpPr>
        <p:spPr>
          <a:xfrm>
            <a:off x="3546466" y="4158137"/>
            <a:ext cx="192829" cy="112347"/>
          </a:xfrm>
          <a:custGeom>
            <a:avLst/>
            <a:gdLst>
              <a:gd name="connsiteX0" fmla="*/ 1597 w 192829"/>
              <a:gd name="connsiteY0" fmla="*/ 4288 h 112347"/>
              <a:gd name="connsiteX1" fmla="*/ 157172 w 192829"/>
              <a:gd name="connsiteY1" fmla="*/ 104301 h 112347"/>
              <a:gd name="connsiteX2" fmla="*/ 192097 w 192829"/>
              <a:gd name="connsiteY2" fmla="*/ 101126 h 112347"/>
              <a:gd name="connsiteX3" fmla="*/ 138122 w 192829"/>
              <a:gd name="connsiteY3" fmla="*/ 59851 h 112347"/>
              <a:gd name="connsiteX4" fmla="*/ 79384 w 192829"/>
              <a:gd name="connsiteY4" fmla="*/ 23338 h 112347"/>
              <a:gd name="connsiteX5" fmla="*/ 1597 w 192829"/>
              <a:gd name="connsiteY5" fmla="*/ 4288 h 11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829" h="112347">
                <a:moveTo>
                  <a:pt x="1597" y="4288"/>
                </a:moveTo>
                <a:cubicBezTo>
                  <a:pt x="14562" y="17782"/>
                  <a:pt x="125422" y="88161"/>
                  <a:pt x="157172" y="104301"/>
                </a:cubicBezTo>
                <a:cubicBezTo>
                  <a:pt x="188922" y="120441"/>
                  <a:pt x="195272" y="108534"/>
                  <a:pt x="192097" y="101126"/>
                </a:cubicBezTo>
                <a:cubicBezTo>
                  <a:pt x="188922" y="93718"/>
                  <a:pt x="156907" y="72816"/>
                  <a:pt x="138122" y="59851"/>
                </a:cubicBezTo>
                <a:cubicBezTo>
                  <a:pt x="119337" y="46886"/>
                  <a:pt x="100551" y="34186"/>
                  <a:pt x="79384" y="23338"/>
                </a:cubicBezTo>
                <a:cubicBezTo>
                  <a:pt x="58217" y="12490"/>
                  <a:pt x="-11368" y="-9206"/>
                  <a:pt x="1597" y="4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16DA43B4-7ED0-4C56-94C2-65764FF236AB}"/>
              </a:ext>
            </a:extLst>
          </p:cNvPr>
          <p:cNvSpPr/>
          <p:nvPr/>
        </p:nvSpPr>
        <p:spPr>
          <a:xfrm>
            <a:off x="3733469" y="4229371"/>
            <a:ext cx="183515" cy="140184"/>
          </a:xfrm>
          <a:custGeom>
            <a:avLst/>
            <a:gdLst>
              <a:gd name="connsiteX0" fmla="*/ 36844 w 183515"/>
              <a:gd name="connsiteY0" fmla="*/ 2904 h 140184"/>
              <a:gd name="connsiteX1" fmla="*/ 182894 w 183515"/>
              <a:gd name="connsiteY1" fmla="*/ 136254 h 140184"/>
              <a:gd name="connsiteX2" fmla="*/ 86056 w 183515"/>
              <a:gd name="connsiteY2" fmla="*/ 99742 h 140184"/>
              <a:gd name="connsiteX3" fmla="*/ 3506 w 183515"/>
              <a:gd name="connsiteY3" fmla="*/ 47354 h 140184"/>
              <a:gd name="connsiteX4" fmla="*/ 36844 w 183515"/>
              <a:gd name="connsiteY4" fmla="*/ 2904 h 14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" h="140184">
                <a:moveTo>
                  <a:pt x="36844" y="2904"/>
                </a:moveTo>
                <a:cubicBezTo>
                  <a:pt x="66742" y="17721"/>
                  <a:pt x="174692" y="120114"/>
                  <a:pt x="182894" y="136254"/>
                </a:cubicBezTo>
                <a:cubicBezTo>
                  <a:pt x="191096" y="152394"/>
                  <a:pt x="115954" y="114559"/>
                  <a:pt x="86056" y="99742"/>
                </a:cubicBezTo>
                <a:cubicBezTo>
                  <a:pt x="56158" y="84925"/>
                  <a:pt x="14089" y="60583"/>
                  <a:pt x="3506" y="47354"/>
                </a:cubicBezTo>
                <a:cubicBezTo>
                  <a:pt x="-7077" y="34125"/>
                  <a:pt x="6946" y="-11913"/>
                  <a:pt x="36844" y="2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B3EABBED-C858-456C-A36A-AA6F20C203C3}"/>
              </a:ext>
            </a:extLst>
          </p:cNvPr>
          <p:cNvSpPr/>
          <p:nvPr/>
        </p:nvSpPr>
        <p:spPr>
          <a:xfrm>
            <a:off x="3924689" y="4351058"/>
            <a:ext cx="239388" cy="162600"/>
          </a:xfrm>
          <a:custGeom>
            <a:avLst/>
            <a:gdLst>
              <a:gd name="connsiteX0" fmla="*/ 23424 w 239388"/>
              <a:gd name="connsiteY0" fmla="*/ 280 h 162600"/>
              <a:gd name="connsiteX1" fmla="*/ 169474 w 239388"/>
              <a:gd name="connsiteY1" fmla="*/ 101880 h 162600"/>
              <a:gd name="connsiteX2" fmla="*/ 239324 w 239388"/>
              <a:gd name="connsiteY2" fmla="*/ 162205 h 162600"/>
              <a:gd name="connsiteX3" fmla="*/ 180586 w 239388"/>
              <a:gd name="connsiteY3" fmla="*/ 127280 h 162600"/>
              <a:gd name="connsiteX4" fmla="*/ 107561 w 239388"/>
              <a:gd name="connsiteY4" fmla="*/ 112992 h 162600"/>
              <a:gd name="connsiteX5" fmla="*/ 5961 w 239388"/>
              <a:gd name="connsiteY5" fmla="*/ 71717 h 162600"/>
              <a:gd name="connsiteX6" fmla="*/ 23424 w 239388"/>
              <a:gd name="connsiteY6" fmla="*/ 280 h 1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88" h="162600">
                <a:moveTo>
                  <a:pt x="23424" y="280"/>
                </a:moveTo>
                <a:cubicBezTo>
                  <a:pt x="50676" y="5307"/>
                  <a:pt x="133491" y="74893"/>
                  <a:pt x="169474" y="101880"/>
                </a:cubicBezTo>
                <a:cubicBezTo>
                  <a:pt x="205457" y="128867"/>
                  <a:pt x="237472" y="157972"/>
                  <a:pt x="239324" y="162205"/>
                </a:cubicBezTo>
                <a:cubicBezTo>
                  <a:pt x="241176" y="166438"/>
                  <a:pt x="202547" y="135482"/>
                  <a:pt x="180586" y="127280"/>
                </a:cubicBezTo>
                <a:cubicBezTo>
                  <a:pt x="158626" y="119078"/>
                  <a:pt x="136665" y="122253"/>
                  <a:pt x="107561" y="112992"/>
                </a:cubicBezTo>
                <a:cubicBezTo>
                  <a:pt x="78457" y="103732"/>
                  <a:pt x="15750" y="84152"/>
                  <a:pt x="5961" y="71717"/>
                </a:cubicBezTo>
                <a:cubicBezTo>
                  <a:pt x="-3828" y="59282"/>
                  <a:pt x="-3828" y="-4747"/>
                  <a:pt x="23424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62A75E7A-C8A1-446E-99E8-A6CC57F507E3}"/>
              </a:ext>
            </a:extLst>
          </p:cNvPr>
          <p:cNvSpPr/>
          <p:nvPr/>
        </p:nvSpPr>
        <p:spPr>
          <a:xfrm>
            <a:off x="3678238" y="4622488"/>
            <a:ext cx="386637" cy="73337"/>
          </a:xfrm>
          <a:custGeom>
            <a:avLst/>
            <a:gdLst>
              <a:gd name="connsiteX0" fmla="*/ 0 w 386637"/>
              <a:gd name="connsiteY0" fmla="*/ 73337 h 73337"/>
              <a:gd name="connsiteX1" fmla="*/ 217487 w 386637"/>
              <a:gd name="connsiteY1" fmla="*/ 3487 h 73337"/>
              <a:gd name="connsiteX2" fmla="*/ 365125 w 386637"/>
              <a:gd name="connsiteY2" fmla="*/ 11425 h 73337"/>
              <a:gd name="connsiteX3" fmla="*/ 376237 w 386637"/>
              <a:gd name="connsiteY3" fmla="*/ 19362 h 73337"/>
              <a:gd name="connsiteX4" fmla="*/ 273050 w 386637"/>
              <a:gd name="connsiteY4" fmla="*/ 22537 h 73337"/>
              <a:gd name="connsiteX5" fmla="*/ 123825 w 386637"/>
              <a:gd name="connsiteY5" fmla="*/ 68575 h 73337"/>
              <a:gd name="connsiteX6" fmla="*/ 0 w 386637"/>
              <a:gd name="connsiteY6" fmla="*/ 73337 h 7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637" h="73337">
                <a:moveTo>
                  <a:pt x="0" y="73337"/>
                </a:moveTo>
                <a:cubicBezTo>
                  <a:pt x="78316" y="43571"/>
                  <a:pt x="156633" y="13806"/>
                  <a:pt x="217487" y="3487"/>
                </a:cubicBezTo>
                <a:cubicBezTo>
                  <a:pt x="278341" y="-6832"/>
                  <a:pt x="338667" y="8779"/>
                  <a:pt x="365125" y="11425"/>
                </a:cubicBezTo>
                <a:cubicBezTo>
                  <a:pt x="391583" y="14071"/>
                  <a:pt x="391583" y="17510"/>
                  <a:pt x="376237" y="19362"/>
                </a:cubicBezTo>
                <a:cubicBezTo>
                  <a:pt x="360891" y="21214"/>
                  <a:pt x="315119" y="14335"/>
                  <a:pt x="273050" y="22537"/>
                </a:cubicBezTo>
                <a:cubicBezTo>
                  <a:pt x="230981" y="30739"/>
                  <a:pt x="123825" y="68575"/>
                  <a:pt x="123825" y="68575"/>
                </a:cubicBezTo>
                <a:lnTo>
                  <a:pt x="0" y="733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CAFB1916-CA90-478E-A259-5CEF556C426D}"/>
              </a:ext>
            </a:extLst>
          </p:cNvPr>
          <p:cNvSpPr/>
          <p:nvPr/>
        </p:nvSpPr>
        <p:spPr>
          <a:xfrm>
            <a:off x="3793151" y="4368457"/>
            <a:ext cx="247506" cy="243496"/>
          </a:xfrm>
          <a:custGeom>
            <a:avLst/>
            <a:gdLst>
              <a:gd name="connsiteX0" fmla="*/ 4149 w 247506"/>
              <a:gd name="connsiteY0" fmla="*/ 1931 h 243496"/>
              <a:gd name="connsiteX1" fmla="*/ 153374 w 247506"/>
              <a:gd name="connsiteY1" fmla="*/ 168618 h 243496"/>
              <a:gd name="connsiteX2" fmla="*/ 247037 w 247506"/>
              <a:gd name="connsiteY2" fmla="*/ 243231 h 243496"/>
              <a:gd name="connsiteX3" fmla="*/ 183537 w 247506"/>
              <a:gd name="connsiteY3" fmla="*/ 189256 h 243496"/>
              <a:gd name="connsiteX4" fmla="*/ 53362 w 247506"/>
              <a:gd name="connsiteY4" fmla="*/ 82893 h 243496"/>
              <a:gd name="connsiteX5" fmla="*/ 4149 w 247506"/>
              <a:gd name="connsiteY5" fmla="*/ 1931 h 24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06" h="243496">
                <a:moveTo>
                  <a:pt x="4149" y="1931"/>
                </a:moveTo>
                <a:cubicBezTo>
                  <a:pt x="20818" y="16218"/>
                  <a:pt x="112893" y="128401"/>
                  <a:pt x="153374" y="168618"/>
                </a:cubicBezTo>
                <a:cubicBezTo>
                  <a:pt x="193855" y="208835"/>
                  <a:pt x="242010" y="239791"/>
                  <a:pt x="247037" y="243231"/>
                </a:cubicBezTo>
                <a:cubicBezTo>
                  <a:pt x="252064" y="246671"/>
                  <a:pt x="215816" y="215979"/>
                  <a:pt x="183537" y="189256"/>
                </a:cubicBezTo>
                <a:cubicBezTo>
                  <a:pt x="151258" y="162533"/>
                  <a:pt x="82202" y="109351"/>
                  <a:pt x="53362" y="82893"/>
                </a:cubicBezTo>
                <a:cubicBezTo>
                  <a:pt x="24522" y="56435"/>
                  <a:pt x="-12520" y="-12356"/>
                  <a:pt x="4149" y="1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2E31132D-D12B-4682-9414-F889554F97C9}"/>
              </a:ext>
            </a:extLst>
          </p:cNvPr>
          <p:cNvSpPr/>
          <p:nvPr/>
        </p:nvSpPr>
        <p:spPr>
          <a:xfrm>
            <a:off x="3752644" y="4392460"/>
            <a:ext cx="234717" cy="232008"/>
          </a:xfrm>
          <a:custGeom>
            <a:avLst/>
            <a:gdLst>
              <a:gd name="connsiteX0" fmla="*/ 1794 w 234717"/>
              <a:gd name="connsiteY0" fmla="*/ 153 h 232008"/>
              <a:gd name="connsiteX1" fmla="*/ 106569 w 234717"/>
              <a:gd name="connsiteY1" fmla="*/ 77940 h 232008"/>
              <a:gd name="connsiteX2" fmla="*/ 193881 w 234717"/>
              <a:gd name="connsiteY2" fmla="*/ 168428 h 232008"/>
              <a:gd name="connsiteX3" fmla="*/ 233569 w 234717"/>
              <a:gd name="connsiteY3" fmla="*/ 231928 h 232008"/>
              <a:gd name="connsiteX4" fmla="*/ 152606 w 234717"/>
              <a:gd name="connsiteY4" fmla="*/ 155728 h 232008"/>
              <a:gd name="connsiteX5" fmla="*/ 79581 w 234717"/>
              <a:gd name="connsiteY5" fmla="*/ 106515 h 232008"/>
              <a:gd name="connsiteX6" fmla="*/ 44656 w 234717"/>
              <a:gd name="connsiteY6" fmla="*/ 103340 h 232008"/>
              <a:gd name="connsiteX7" fmla="*/ 39894 w 234717"/>
              <a:gd name="connsiteY7" fmla="*/ 58890 h 232008"/>
              <a:gd name="connsiteX8" fmla="*/ 1794 w 234717"/>
              <a:gd name="connsiteY8" fmla="*/ 153 h 23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17" h="232008">
                <a:moveTo>
                  <a:pt x="1794" y="153"/>
                </a:moveTo>
                <a:cubicBezTo>
                  <a:pt x="12907" y="3328"/>
                  <a:pt x="74555" y="49894"/>
                  <a:pt x="106569" y="77940"/>
                </a:cubicBezTo>
                <a:cubicBezTo>
                  <a:pt x="138584" y="105986"/>
                  <a:pt x="172714" y="142763"/>
                  <a:pt x="193881" y="168428"/>
                </a:cubicBezTo>
                <a:cubicBezTo>
                  <a:pt x="215048" y="194093"/>
                  <a:pt x="240448" y="234045"/>
                  <a:pt x="233569" y="231928"/>
                </a:cubicBezTo>
                <a:cubicBezTo>
                  <a:pt x="226690" y="229811"/>
                  <a:pt x="178271" y="176630"/>
                  <a:pt x="152606" y="155728"/>
                </a:cubicBezTo>
                <a:cubicBezTo>
                  <a:pt x="126941" y="134826"/>
                  <a:pt x="97573" y="115246"/>
                  <a:pt x="79581" y="106515"/>
                </a:cubicBezTo>
                <a:cubicBezTo>
                  <a:pt x="61589" y="97784"/>
                  <a:pt x="51270" y="111277"/>
                  <a:pt x="44656" y="103340"/>
                </a:cubicBezTo>
                <a:cubicBezTo>
                  <a:pt x="38042" y="95403"/>
                  <a:pt x="45186" y="73971"/>
                  <a:pt x="39894" y="58890"/>
                </a:cubicBezTo>
                <a:cubicBezTo>
                  <a:pt x="34602" y="43809"/>
                  <a:pt x="-9319" y="-3022"/>
                  <a:pt x="1794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9D1F3258-F4FB-49FF-BAB5-B5436AA9BCA1}"/>
              </a:ext>
            </a:extLst>
          </p:cNvPr>
          <p:cNvSpPr/>
          <p:nvPr/>
        </p:nvSpPr>
        <p:spPr>
          <a:xfrm>
            <a:off x="3058071" y="3801909"/>
            <a:ext cx="117376" cy="202867"/>
          </a:xfrm>
          <a:custGeom>
            <a:avLst/>
            <a:gdLst>
              <a:gd name="connsiteX0" fmla="*/ 1042 w 117376"/>
              <a:gd name="connsiteY0" fmla="*/ 154 h 202867"/>
              <a:gd name="connsiteX1" fmla="*/ 97879 w 117376"/>
              <a:gd name="connsiteY1" fmla="*/ 173191 h 202867"/>
              <a:gd name="connsiteX2" fmla="*/ 113754 w 117376"/>
              <a:gd name="connsiteY2" fmla="*/ 200179 h 202867"/>
              <a:gd name="connsiteX3" fmla="*/ 50254 w 117376"/>
              <a:gd name="connsiteY3" fmla="*/ 143029 h 202867"/>
              <a:gd name="connsiteX4" fmla="*/ 1042 w 117376"/>
              <a:gd name="connsiteY4" fmla="*/ 154 h 20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76" h="202867">
                <a:moveTo>
                  <a:pt x="1042" y="154"/>
                </a:moveTo>
                <a:cubicBezTo>
                  <a:pt x="8980" y="5181"/>
                  <a:pt x="79094" y="139854"/>
                  <a:pt x="97879" y="173191"/>
                </a:cubicBezTo>
                <a:cubicBezTo>
                  <a:pt x="116664" y="206528"/>
                  <a:pt x="121692" y="205206"/>
                  <a:pt x="113754" y="200179"/>
                </a:cubicBezTo>
                <a:cubicBezTo>
                  <a:pt x="105817" y="195152"/>
                  <a:pt x="67981" y="172133"/>
                  <a:pt x="50254" y="143029"/>
                </a:cubicBezTo>
                <a:cubicBezTo>
                  <a:pt x="32527" y="113925"/>
                  <a:pt x="-6896" y="-4873"/>
                  <a:pt x="1042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E6E985F7-8B6F-468D-A36F-F6FF5E207633}"/>
              </a:ext>
            </a:extLst>
          </p:cNvPr>
          <p:cNvSpPr/>
          <p:nvPr/>
        </p:nvSpPr>
        <p:spPr>
          <a:xfrm>
            <a:off x="1154630" y="3041715"/>
            <a:ext cx="2688356" cy="1569302"/>
          </a:xfrm>
          <a:custGeom>
            <a:avLst/>
            <a:gdLst>
              <a:gd name="connsiteX0" fmla="*/ 13770 w 2688356"/>
              <a:gd name="connsiteY0" fmla="*/ 10518 h 1569302"/>
              <a:gd name="connsiteX1" fmla="*/ 2121970 w 2688356"/>
              <a:gd name="connsiteY1" fmla="*/ 1255118 h 1569302"/>
              <a:gd name="connsiteX2" fmla="*/ 2646903 w 2688356"/>
              <a:gd name="connsiteY2" fmla="*/ 1538752 h 1569302"/>
              <a:gd name="connsiteX3" fmla="*/ 1279537 w 2688356"/>
              <a:gd name="connsiteY3" fmla="*/ 704785 h 1569302"/>
              <a:gd name="connsiteX4" fmla="*/ 13770 w 2688356"/>
              <a:gd name="connsiteY4" fmla="*/ 10518 h 15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356" h="1569302">
                <a:moveTo>
                  <a:pt x="13770" y="10518"/>
                </a:moveTo>
                <a:cubicBezTo>
                  <a:pt x="154176" y="102240"/>
                  <a:pt x="1683115" y="1000412"/>
                  <a:pt x="2121970" y="1255118"/>
                </a:cubicBezTo>
                <a:cubicBezTo>
                  <a:pt x="2560825" y="1509824"/>
                  <a:pt x="2787309" y="1630474"/>
                  <a:pt x="2646903" y="1538752"/>
                </a:cubicBezTo>
                <a:cubicBezTo>
                  <a:pt x="2506498" y="1447030"/>
                  <a:pt x="1716276" y="959491"/>
                  <a:pt x="1279537" y="704785"/>
                </a:cubicBezTo>
                <a:cubicBezTo>
                  <a:pt x="842798" y="450079"/>
                  <a:pt x="-126636" y="-81204"/>
                  <a:pt x="13770" y="10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696222A9-1952-4ABD-ABEC-3BAB54B053EA}"/>
              </a:ext>
            </a:extLst>
          </p:cNvPr>
          <p:cNvSpPr/>
          <p:nvPr/>
        </p:nvSpPr>
        <p:spPr>
          <a:xfrm>
            <a:off x="1185333" y="3107267"/>
            <a:ext cx="2636781" cy="1567547"/>
          </a:xfrm>
          <a:custGeom>
            <a:avLst/>
            <a:gdLst>
              <a:gd name="connsiteX0" fmla="*/ 0 w 2636781"/>
              <a:gd name="connsiteY0" fmla="*/ 0 h 1567547"/>
              <a:gd name="connsiteX1" fmla="*/ 512234 w 2636781"/>
              <a:gd name="connsiteY1" fmla="*/ 309033 h 1567547"/>
              <a:gd name="connsiteX2" fmla="*/ 1921934 w 2636781"/>
              <a:gd name="connsiteY2" fmla="*/ 1151466 h 1567547"/>
              <a:gd name="connsiteX3" fmla="*/ 2633134 w 2636781"/>
              <a:gd name="connsiteY3" fmla="*/ 1566333 h 1567547"/>
              <a:gd name="connsiteX4" fmla="*/ 2142067 w 2636781"/>
              <a:gd name="connsiteY4" fmla="*/ 1253066 h 1567547"/>
              <a:gd name="connsiteX5" fmla="*/ 939800 w 2636781"/>
              <a:gd name="connsiteY5" fmla="*/ 563033 h 1567547"/>
              <a:gd name="connsiteX6" fmla="*/ 351367 w 2636781"/>
              <a:gd name="connsiteY6" fmla="*/ 169333 h 1567547"/>
              <a:gd name="connsiteX7" fmla="*/ 0 w 2636781"/>
              <a:gd name="connsiteY7" fmla="*/ 0 h 156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781" h="1567547">
                <a:moveTo>
                  <a:pt x="0" y="0"/>
                </a:moveTo>
                <a:lnTo>
                  <a:pt x="512234" y="309033"/>
                </a:lnTo>
                <a:lnTo>
                  <a:pt x="1921934" y="1151466"/>
                </a:lnTo>
                <a:lnTo>
                  <a:pt x="2633134" y="1566333"/>
                </a:lnTo>
                <a:cubicBezTo>
                  <a:pt x="2669823" y="1583266"/>
                  <a:pt x="2424289" y="1420283"/>
                  <a:pt x="2142067" y="1253066"/>
                </a:cubicBezTo>
                <a:cubicBezTo>
                  <a:pt x="1859845" y="1085849"/>
                  <a:pt x="1238250" y="743655"/>
                  <a:pt x="939800" y="563033"/>
                </a:cubicBezTo>
                <a:cubicBezTo>
                  <a:pt x="641350" y="382411"/>
                  <a:pt x="506589" y="263877"/>
                  <a:pt x="351367" y="169333"/>
                </a:cubicBezTo>
                <a:cubicBezTo>
                  <a:pt x="196145" y="74789"/>
                  <a:pt x="102306" y="35277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BD521BA7-435D-4235-BA77-09142ED0E315}"/>
              </a:ext>
            </a:extLst>
          </p:cNvPr>
          <p:cNvSpPr/>
          <p:nvPr/>
        </p:nvSpPr>
        <p:spPr>
          <a:xfrm>
            <a:off x="1322696" y="3163105"/>
            <a:ext cx="530760" cy="354841"/>
          </a:xfrm>
          <a:custGeom>
            <a:avLst/>
            <a:gdLst>
              <a:gd name="connsiteX0" fmla="*/ 221 w 530760"/>
              <a:gd name="connsiteY0" fmla="*/ 1312 h 354841"/>
              <a:gd name="connsiteX1" fmla="*/ 194954 w 530760"/>
              <a:gd name="connsiteY1" fmla="*/ 200278 h 354841"/>
              <a:gd name="connsiteX2" fmla="*/ 525154 w 530760"/>
              <a:gd name="connsiteY2" fmla="*/ 352678 h 354841"/>
              <a:gd name="connsiteX3" fmla="*/ 385454 w 530760"/>
              <a:gd name="connsiteY3" fmla="*/ 278595 h 354841"/>
              <a:gd name="connsiteX4" fmla="*/ 161087 w 530760"/>
              <a:gd name="connsiteY4" fmla="*/ 121962 h 354841"/>
              <a:gd name="connsiteX5" fmla="*/ 221 w 530760"/>
              <a:gd name="connsiteY5" fmla="*/ 1312 h 3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760" h="354841">
                <a:moveTo>
                  <a:pt x="221" y="1312"/>
                </a:moveTo>
                <a:cubicBezTo>
                  <a:pt x="5866" y="14365"/>
                  <a:pt x="107465" y="141717"/>
                  <a:pt x="194954" y="200278"/>
                </a:cubicBezTo>
                <a:cubicBezTo>
                  <a:pt x="282443" y="258839"/>
                  <a:pt x="493404" y="339625"/>
                  <a:pt x="525154" y="352678"/>
                </a:cubicBezTo>
                <a:cubicBezTo>
                  <a:pt x="556904" y="365731"/>
                  <a:pt x="446132" y="317048"/>
                  <a:pt x="385454" y="278595"/>
                </a:cubicBezTo>
                <a:cubicBezTo>
                  <a:pt x="324776" y="240142"/>
                  <a:pt x="224234" y="168176"/>
                  <a:pt x="161087" y="121962"/>
                </a:cubicBezTo>
                <a:cubicBezTo>
                  <a:pt x="97940" y="75748"/>
                  <a:pt x="-5424" y="-11741"/>
                  <a:pt x="221" y="1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71E6311A-076D-4AB6-AAF0-9560995C833A}"/>
              </a:ext>
            </a:extLst>
          </p:cNvPr>
          <p:cNvSpPr/>
          <p:nvPr/>
        </p:nvSpPr>
        <p:spPr>
          <a:xfrm>
            <a:off x="1094746" y="3366045"/>
            <a:ext cx="2398265" cy="1359959"/>
          </a:xfrm>
          <a:custGeom>
            <a:avLst/>
            <a:gdLst>
              <a:gd name="connsiteX0" fmla="*/ 60954 w 2398265"/>
              <a:gd name="connsiteY0" fmla="*/ 130688 h 1359959"/>
              <a:gd name="connsiteX1" fmla="*/ 120221 w 2398265"/>
              <a:gd name="connsiteY1" fmla="*/ 173022 h 1359959"/>
              <a:gd name="connsiteX2" fmla="*/ 1407154 w 2398265"/>
              <a:gd name="connsiteY2" fmla="*/ 863055 h 1359959"/>
              <a:gd name="connsiteX3" fmla="*/ 1491821 w 2398265"/>
              <a:gd name="connsiteY3" fmla="*/ 930788 h 1359959"/>
              <a:gd name="connsiteX4" fmla="*/ 1623054 w 2398265"/>
              <a:gd name="connsiteY4" fmla="*/ 1049322 h 1359959"/>
              <a:gd name="connsiteX5" fmla="*/ 2291921 w 2398265"/>
              <a:gd name="connsiteY5" fmla="*/ 1349888 h 1359959"/>
              <a:gd name="connsiteX6" fmla="*/ 2245354 w 2398265"/>
              <a:gd name="connsiteY6" fmla="*/ 1205955 h 1359959"/>
              <a:gd name="connsiteX7" fmla="*/ 848354 w 2398265"/>
              <a:gd name="connsiteY7" fmla="*/ 431255 h 1359959"/>
              <a:gd name="connsiteX8" fmla="*/ 82121 w 2398265"/>
              <a:gd name="connsiteY8" fmla="*/ 16388 h 1359959"/>
              <a:gd name="connsiteX9" fmla="*/ 60954 w 2398265"/>
              <a:gd name="connsiteY9" fmla="*/ 130688 h 135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265" h="1359959">
                <a:moveTo>
                  <a:pt x="60954" y="130688"/>
                </a:moveTo>
                <a:cubicBezTo>
                  <a:pt x="-21596" y="90824"/>
                  <a:pt x="120221" y="173022"/>
                  <a:pt x="120221" y="173022"/>
                </a:cubicBezTo>
                <a:lnTo>
                  <a:pt x="1407154" y="863055"/>
                </a:lnTo>
                <a:cubicBezTo>
                  <a:pt x="1635754" y="989349"/>
                  <a:pt x="1455838" y="899744"/>
                  <a:pt x="1491821" y="930788"/>
                </a:cubicBezTo>
                <a:cubicBezTo>
                  <a:pt x="1527804" y="961832"/>
                  <a:pt x="1489704" y="979472"/>
                  <a:pt x="1623054" y="1049322"/>
                </a:cubicBezTo>
                <a:cubicBezTo>
                  <a:pt x="1756404" y="1119172"/>
                  <a:pt x="2188204" y="1323783"/>
                  <a:pt x="2291921" y="1349888"/>
                </a:cubicBezTo>
                <a:cubicBezTo>
                  <a:pt x="2395638" y="1375993"/>
                  <a:pt x="2485949" y="1359061"/>
                  <a:pt x="2245354" y="1205955"/>
                </a:cubicBezTo>
                <a:cubicBezTo>
                  <a:pt x="2004760" y="1052850"/>
                  <a:pt x="1208893" y="629516"/>
                  <a:pt x="848354" y="431255"/>
                </a:cubicBezTo>
                <a:cubicBezTo>
                  <a:pt x="487815" y="232994"/>
                  <a:pt x="214060" y="67893"/>
                  <a:pt x="82121" y="16388"/>
                </a:cubicBezTo>
                <a:cubicBezTo>
                  <a:pt x="-49818" y="-35117"/>
                  <a:pt x="3451" y="43552"/>
                  <a:pt x="60954" y="130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A9DBE04C-E7DD-42F7-AA36-E963B668EDCA}"/>
              </a:ext>
            </a:extLst>
          </p:cNvPr>
          <p:cNvSpPr/>
          <p:nvPr/>
        </p:nvSpPr>
        <p:spPr>
          <a:xfrm>
            <a:off x="2299787" y="3804433"/>
            <a:ext cx="734318" cy="418152"/>
          </a:xfrm>
          <a:custGeom>
            <a:avLst/>
            <a:gdLst>
              <a:gd name="connsiteX0" fmla="*/ 9496 w 734318"/>
              <a:gd name="connsiteY0" fmla="*/ 3450 h 418152"/>
              <a:gd name="connsiteX1" fmla="*/ 502680 w 734318"/>
              <a:gd name="connsiteY1" fmla="*/ 293434 h 418152"/>
              <a:gd name="connsiteX2" fmla="*/ 733396 w 734318"/>
              <a:gd name="connsiteY2" fmla="*/ 416200 h 418152"/>
              <a:gd name="connsiteX3" fmla="*/ 568296 w 734318"/>
              <a:gd name="connsiteY3" fmla="*/ 352700 h 418152"/>
              <a:gd name="connsiteX4" fmla="*/ 206346 w 734318"/>
              <a:gd name="connsiteY4" fmla="*/ 147384 h 418152"/>
              <a:gd name="connsiteX5" fmla="*/ 9496 w 734318"/>
              <a:gd name="connsiteY5" fmla="*/ 3450 h 41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318" h="418152">
                <a:moveTo>
                  <a:pt x="9496" y="3450"/>
                </a:moveTo>
                <a:cubicBezTo>
                  <a:pt x="58885" y="27792"/>
                  <a:pt x="382030" y="224642"/>
                  <a:pt x="502680" y="293434"/>
                </a:cubicBezTo>
                <a:cubicBezTo>
                  <a:pt x="623330" y="362226"/>
                  <a:pt x="722460" y="406323"/>
                  <a:pt x="733396" y="416200"/>
                </a:cubicBezTo>
                <a:cubicBezTo>
                  <a:pt x="744332" y="426077"/>
                  <a:pt x="656138" y="397503"/>
                  <a:pt x="568296" y="352700"/>
                </a:cubicBezTo>
                <a:cubicBezTo>
                  <a:pt x="480454" y="307897"/>
                  <a:pt x="297715" y="205240"/>
                  <a:pt x="206346" y="147384"/>
                </a:cubicBezTo>
                <a:cubicBezTo>
                  <a:pt x="114977" y="89529"/>
                  <a:pt x="-39893" y="-20892"/>
                  <a:pt x="9496" y="3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332CF04A-2B67-4F21-B25E-1BA346E742A1}"/>
              </a:ext>
            </a:extLst>
          </p:cNvPr>
          <p:cNvSpPr/>
          <p:nvPr/>
        </p:nvSpPr>
        <p:spPr>
          <a:xfrm>
            <a:off x="3078315" y="4190301"/>
            <a:ext cx="543415" cy="494429"/>
          </a:xfrm>
          <a:custGeom>
            <a:avLst/>
            <a:gdLst>
              <a:gd name="connsiteX0" fmla="*/ 20485 w 543415"/>
              <a:gd name="connsiteY0" fmla="*/ 11282 h 494429"/>
              <a:gd name="connsiteX1" fmla="*/ 274485 w 543415"/>
              <a:gd name="connsiteY1" fmla="*/ 326666 h 494429"/>
              <a:gd name="connsiteX2" fmla="*/ 422652 w 543415"/>
              <a:gd name="connsiteY2" fmla="*/ 421916 h 494429"/>
              <a:gd name="connsiteX3" fmla="*/ 543302 w 543415"/>
              <a:gd name="connsiteY3" fmla="*/ 493882 h 494429"/>
              <a:gd name="connsiteX4" fmla="*/ 401485 w 543415"/>
              <a:gd name="connsiteY4" fmla="*/ 449432 h 494429"/>
              <a:gd name="connsiteX5" fmla="*/ 221568 w 543415"/>
              <a:gd name="connsiteY5" fmla="*/ 349949 h 494429"/>
              <a:gd name="connsiteX6" fmla="*/ 39535 w 543415"/>
              <a:gd name="connsiteY6" fmla="*/ 95949 h 494429"/>
              <a:gd name="connsiteX7" fmla="*/ 20485 w 543415"/>
              <a:gd name="connsiteY7" fmla="*/ 11282 h 49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415" h="494429">
                <a:moveTo>
                  <a:pt x="20485" y="11282"/>
                </a:moveTo>
                <a:cubicBezTo>
                  <a:pt x="59643" y="49735"/>
                  <a:pt x="207457" y="258227"/>
                  <a:pt x="274485" y="326666"/>
                </a:cubicBezTo>
                <a:cubicBezTo>
                  <a:pt x="341513" y="395105"/>
                  <a:pt x="377849" y="394047"/>
                  <a:pt x="422652" y="421916"/>
                </a:cubicBezTo>
                <a:cubicBezTo>
                  <a:pt x="467455" y="449785"/>
                  <a:pt x="546830" y="489296"/>
                  <a:pt x="543302" y="493882"/>
                </a:cubicBezTo>
                <a:cubicBezTo>
                  <a:pt x="539774" y="498468"/>
                  <a:pt x="455107" y="473421"/>
                  <a:pt x="401485" y="449432"/>
                </a:cubicBezTo>
                <a:cubicBezTo>
                  <a:pt x="347863" y="425443"/>
                  <a:pt x="281893" y="408863"/>
                  <a:pt x="221568" y="349949"/>
                </a:cubicBezTo>
                <a:cubicBezTo>
                  <a:pt x="161243" y="291035"/>
                  <a:pt x="74813" y="151335"/>
                  <a:pt x="39535" y="95949"/>
                </a:cubicBezTo>
                <a:cubicBezTo>
                  <a:pt x="4257" y="40563"/>
                  <a:pt x="-18673" y="-27171"/>
                  <a:pt x="20485" y="11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5C425EFC-D204-46F4-B3FF-0B3076547987}"/>
              </a:ext>
            </a:extLst>
          </p:cNvPr>
          <p:cNvSpPr/>
          <p:nvPr/>
        </p:nvSpPr>
        <p:spPr>
          <a:xfrm>
            <a:off x="3277405" y="4682026"/>
            <a:ext cx="312195" cy="196242"/>
          </a:xfrm>
          <a:custGeom>
            <a:avLst/>
            <a:gdLst>
              <a:gd name="connsiteX0" fmla="*/ 2370 w 312195"/>
              <a:gd name="connsiteY0" fmla="*/ 2687 h 196242"/>
              <a:gd name="connsiteX1" fmla="*/ 151595 w 312195"/>
              <a:gd name="connsiteY1" fmla="*/ 124924 h 196242"/>
              <a:gd name="connsiteX2" fmla="*/ 307170 w 312195"/>
              <a:gd name="connsiteY2" fmla="*/ 194774 h 196242"/>
              <a:gd name="connsiteX3" fmla="*/ 277008 w 312195"/>
              <a:gd name="connsiteY3" fmla="*/ 174137 h 196242"/>
              <a:gd name="connsiteX4" fmla="*/ 146833 w 312195"/>
              <a:gd name="connsiteY4" fmla="*/ 88412 h 196242"/>
              <a:gd name="connsiteX5" fmla="*/ 65870 w 312195"/>
              <a:gd name="connsiteY5" fmla="*/ 43962 h 196242"/>
              <a:gd name="connsiteX6" fmla="*/ 2370 w 312195"/>
              <a:gd name="connsiteY6" fmla="*/ 2687 h 19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195" h="196242">
                <a:moveTo>
                  <a:pt x="2370" y="2687"/>
                </a:moveTo>
                <a:cubicBezTo>
                  <a:pt x="16657" y="16181"/>
                  <a:pt x="100795" y="92910"/>
                  <a:pt x="151595" y="124924"/>
                </a:cubicBezTo>
                <a:cubicBezTo>
                  <a:pt x="202395" y="156938"/>
                  <a:pt x="286268" y="186572"/>
                  <a:pt x="307170" y="194774"/>
                </a:cubicBezTo>
                <a:cubicBezTo>
                  <a:pt x="328072" y="202976"/>
                  <a:pt x="277008" y="174137"/>
                  <a:pt x="277008" y="174137"/>
                </a:cubicBezTo>
                <a:cubicBezTo>
                  <a:pt x="250285" y="156410"/>
                  <a:pt x="182023" y="110108"/>
                  <a:pt x="146833" y="88412"/>
                </a:cubicBezTo>
                <a:cubicBezTo>
                  <a:pt x="111643" y="66716"/>
                  <a:pt x="89682" y="57720"/>
                  <a:pt x="65870" y="43962"/>
                </a:cubicBezTo>
                <a:cubicBezTo>
                  <a:pt x="42058" y="30204"/>
                  <a:pt x="-11917" y="-10807"/>
                  <a:pt x="2370" y="2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31F6F626-9B04-41BA-BA9C-728367672CF3}"/>
              </a:ext>
            </a:extLst>
          </p:cNvPr>
          <p:cNvSpPr/>
          <p:nvPr/>
        </p:nvSpPr>
        <p:spPr>
          <a:xfrm>
            <a:off x="3755618" y="4930950"/>
            <a:ext cx="252657" cy="383302"/>
          </a:xfrm>
          <a:custGeom>
            <a:avLst/>
            <a:gdLst>
              <a:gd name="connsiteX0" fmla="*/ 3582 w 252657"/>
              <a:gd name="connsiteY0" fmla="*/ 3000 h 383302"/>
              <a:gd name="connsiteX1" fmla="*/ 192495 w 252657"/>
              <a:gd name="connsiteY1" fmla="*/ 185563 h 383302"/>
              <a:gd name="connsiteX2" fmla="*/ 248057 w 252657"/>
              <a:gd name="connsiteY2" fmla="*/ 371300 h 383302"/>
              <a:gd name="connsiteX3" fmla="*/ 230595 w 252657"/>
              <a:gd name="connsiteY3" fmla="*/ 334788 h 383302"/>
              <a:gd name="connsiteX4" fmla="*/ 81370 w 252657"/>
              <a:gd name="connsiteY4" fmla="*/ 90313 h 383302"/>
              <a:gd name="connsiteX5" fmla="*/ 3582 w 252657"/>
              <a:gd name="connsiteY5" fmla="*/ 3000 h 38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657" h="383302">
                <a:moveTo>
                  <a:pt x="3582" y="3000"/>
                </a:moveTo>
                <a:cubicBezTo>
                  <a:pt x="22103" y="18875"/>
                  <a:pt x="151749" y="124180"/>
                  <a:pt x="192495" y="185563"/>
                </a:cubicBezTo>
                <a:cubicBezTo>
                  <a:pt x="233241" y="246946"/>
                  <a:pt x="241707" y="346429"/>
                  <a:pt x="248057" y="371300"/>
                </a:cubicBezTo>
                <a:cubicBezTo>
                  <a:pt x="254407" y="396171"/>
                  <a:pt x="258376" y="381619"/>
                  <a:pt x="230595" y="334788"/>
                </a:cubicBezTo>
                <a:cubicBezTo>
                  <a:pt x="202814" y="287957"/>
                  <a:pt x="120264" y="143759"/>
                  <a:pt x="81370" y="90313"/>
                </a:cubicBezTo>
                <a:cubicBezTo>
                  <a:pt x="42476" y="36867"/>
                  <a:pt x="-14939" y="-12875"/>
                  <a:pt x="3582" y="3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65C1AC8A-75F3-421F-BC66-63FE9589069D}"/>
              </a:ext>
            </a:extLst>
          </p:cNvPr>
          <p:cNvSpPr/>
          <p:nvPr/>
        </p:nvSpPr>
        <p:spPr>
          <a:xfrm>
            <a:off x="3591760" y="4875766"/>
            <a:ext cx="169642" cy="66647"/>
          </a:xfrm>
          <a:custGeom>
            <a:avLst/>
            <a:gdLst>
              <a:gd name="connsiteX0" fmla="*/ 753 w 169642"/>
              <a:gd name="connsiteY0" fmla="*/ 1034 h 66647"/>
              <a:gd name="connsiteX1" fmla="*/ 165853 w 169642"/>
              <a:gd name="connsiteY1" fmla="*/ 66122 h 66647"/>
              <a:gd name="connsiteX2" fmla="*/ 107115 w 169642"/>
              <a:gd name="connsiteY2" fmla="*/ 29609 h 66647"/>
              <a:gd name="connsiteX3" fmla="*/ 753 w 169642"/>
              <a:gd name="connsiteY3" fmla="*/ 1034 h 6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42" h="66647">
                <a:moveTo>
                  <a:pt x="753" y="1034"/>
                </a:moveTo>
                <a:cubicBezTo>
                  <a:pt x="10543" y="7119"/>
                  <a:pt x="148126" y="61359"/>
                  <a:pt x="165853" y="66122"/>
                </a:cubicBezTo>
                <a:cubicBezTo>
                  <a:pt x="183580" y="70885"/>
                  <a:pt x="134896" y="42044"/>
                  <a:pt x="107115" y="29609"/>
                </a:cubicBezTo>
                <a:cubicBezTo>
                  <a:pt x="79334" y="17174"/>
                  <a:pt x="-9037" y="-5051"/>
                  <a:pt x="753" y="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4E6410EF-7CA9-40ED-A8FC-E7A1AD0581BB}"/>
              </a:ext>
            </a:extLst>
          </p:cNvPr>
          <p:cNvSpPr/>
          <p:nvPr/>
        </p:nvSpPr>
        <p:spPr>
          <a:xfrm>
            <a:off x="3358021" y="4698847"/>
            <a:ext cx="543148" cy="306543"/>
          </a:xfrm>
          <a:custGeom>
            <a:avLst/>
            <a:gdLst>
              <a:gd name="connsiteX0" fmla="*/ 5892 w 543148"/>
              <a:gd name="connsiteY0" fmla="*/ 4916 h 306543"/>
              <a:gd name="connsiteX1" fmla="*/ 447217 w 543148"/>
              <a:gd name="connsiteY1" fmla="*/ 246216 h 306543"/>
              <a:gd name="connsiteX2" fmla="*/ 542467 w 543148"/>
              <a:gd name="connsiteY2" fmla="*/ 306541 h 306543"/>
              <a:gd name="connsiteX3" fmla="*/ 474204 w 543148"/>
              <a:gd name="connsiteY3" fmla="*/ 247803 h 306543"/>
              <a:gd name="connsiteX4" fmla="*/ 209092 w 543148"/>
              <a:gd name="connsiteY4" fmla="*/ 95403 h 306543"/>
              <a:gd name="connsiteX5" fmla="*/ 5892 w 543148"/>
              <a:gd name="connsiteY5" fmla="*/ 4916 h 30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148" h="306543">
                <a:moveTo>
                  <a:pt x="5892" y="4916"/>
                </a:moveTo>
                <a:cubicBezTo>
                  <a:pt x="45580" y="30052"/>
                  <a:pt x="357788" y="195945"/>
                  <a:pt x="447217" y="246216"/>
                </a:cubicBezTo>
                <a:cubicBezTo>
                  <a:pt x="536646" y="296487"/>
                  <a:pt x="537969" y="306277"/>
                  <a:pt x="542467" y="306541"/>
                </a:cubicBezTo>
                <a:cubicBezTo>
                  <a:pt x="546965" y="306805"/>
                  <a:pt x="529767" y="282993"/>
                  <a:pt x="474204" y="247803"/>
                </a:cubicBezTo>
                <a:cubicBezTo>
                  <a:pt x="418642" y="212613"/>
                  <a:pt x="280794" y="133503"/>
                  <a:pt x="209092" y="95403"/>
                </a:cubicBezTo>
                <a:cubicBezTo>
                  <a:pt x="137390" y="57303"/>
                  <a:pt x="-33796" y="-20220"/>
                  <a:pt x="5892" y="4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34542A8C-2D73-4A46-BE59-8249A6A22F84}"/>
              </a:ext>
            </a:extLst>
          </p:cNvPr>
          <p:cNvSpPr/>
          <p:nvPr/>
        </p:nvSpPr>
        <p:spPr>
          <a:xfrm>
            <a:off x="3708322" y="4744948"/>
            <a:ext cx="250382" cy="143170"/>
          </a:xfrm>
          <a:custGeom>
            <a:avLst/>
            <a:gdLst>
              <a:gd name="connsiteX0" fmla="*/ 1666 w 250382"/>
              <a:gd name="connsiteY0" fmla="*/ 90 h 143170"/>
              <a:gd name="connsiteX1" fmla="*/ 246141 w 250382"/>
              <a:gd name="connsiteY1" fmla="*/ 135027 h 143170"/>
              <a:gd name="connsiteX2" fmla="*/ 144541 w 250382"/>
              <a:gd name="connsiteY2" fmla="*/ 114390 h 143170"/>
              <a:gd name="connsiteX3" fmla="*/ 1666 w 250382"/>
              <a:gd name="connsiteY3" fmla="*/ 90 h 14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82" h="143170">
                <a:moveTo>
                  <a:pt x="1666" y="90"/>
                </a:moveTo>
                <a:cubicBezTo>
                  <a:pt x="18599" y="3529"/>
                  <a:pt x="222329" y="115977"/>
                  <a:pt x="246141" y="135027"/>
                </a:cubicBezTo>
                <a:cubicBezTo>
                  <a:pt x="269953" y="154077"/>
                  <a:pt x="187668" y="136615"/>
                  <a:pt x="144541" y="114390"/>
                </a:cubicBezTo>
                <a:cubicBezTo>
                  <a:pt x="101414" y="92165"/>
                  <a:pt x="-15267" y="-3349"/>
                  <a:pt x="166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A30B3C31-4856-4652-ABD8-D0E1CD79F24A}"/>
              </a:ext>
            </a:extLst>
          </p:cNvPr>
          <p:cNvSpPr/>
          <p:nvPr/>
        </p:nvSpPr>
        <p:spPr>
          <a:xfrm>
            <a:off x="3958798" y="4881473"/>
            <a:ext cx="273090" cy="33428"/>
          </a:xfrm>
          <a:custGeom>
            <a:avLst/>
            <a:gdLst>
              <a:gd name="connsiteX0" fmla="*/ 427 w 273090"/>
              <a:gd name="connsiteY0" fmla="*/ 90 h 33428"/>
              <a:gd name="connsiteX1" fmla="*/ 262365 w 273090"/>
              <a:gd name="connsiteY1" fmla="*/ 23902 h 33428"/>
              <a:gd name="connsiteX2" fmla="*/ 202040 w 273090"/>
              <a:gd name="connsiteY2" fmla="*/ 33427 h 33428"/>
              <a:gd name="connsiteX3" fmla="*/ 427 w 273090"/>
              <a:gd name="connsiteY3" fmla="*/ 90 h 3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90" h="33428">
                <a:moveTo>
                  <a:pt x="427" y="90"/>
                </a:moveTo>
                <a:cubicBezTo>
                  <a:pt x="10481" y="-1497"/>
                  <a:pt x="228763" y="18346"/>
                  <a:pt x="262365" y="23902"/>
                </a:cubicBezTo>
                <a:cubicBezTo>
                  <a:pt x="295967" y="29458"/>
                  <a:pt x="243580" y="33162"/>
                  <a:pt x="202040" y="33427"/>
                </a:cubicBezTo>
                <a:cubicBezTo>
                  <a:pt x="160500" y="33692"/>
                  <a:pt x="-9627" y="1677"/>
                  <a:pt x="427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A90CA536-3F11-4E50-A793-80D6FDBB73A3}"/>
              </a:ext>
            </a:extLst>
          </p:cNvPr>
          <p:cNvSpPr/>
          <p:nvPr/>
        </p:nvSpPr>
        <p:spPr>
          <a:xfrm>
            <a:off x="4071839" y="4505156"/>
            <a:ext cx="104874" cy="503407"/>
          </a:xfrm>
          <a:custGeom>
            <a:avLst/>
            <a:gdLst>
              <a:gd name="connsiteX0" fmla="*/ 33436 w 104874"/>
              <a:gd name="connsiteY0" fmla="*/ 169 h 503407"/>
              <a:gd name="connsiteX1" fmla="*/ 25499 w 104874"/>
              <a:gd name="connsiteY1" fmla="*/ 184319 h 503407"/>
              <a:gd name="connsiteX2" fmla="*/ 20736 w 104874"/>
              <a:gd name="connsiteY2" fmla="*/ 301794 h 503407"/>
              <a:gd name="connsiteX3" fmla="*/ 38199 w 104874"/>
              <a:gd name="connsiteY3" fmla="*/ 400219 h 503407"/>
              <a:gd name="connsiteX4" fmla="*/ 104874 w 104874"/>
              <a:gd name="connsiteY4" fmla="*/ 503407 h 503407"/>
              <a:gd name="connsiteX5" fmla="*/ 36611 w 104874"/>
              <a:gd name="connsiteY5" fmla="*/ 400219 h 503407"/>
              <a:gd name="connsiteX6" fmla="*/ 1686 w 104874"/>
              <a:gd name="connsiteY6" fmla="*/ 306557 h 503407"/>
              <a:gd name="connsiteX7" fmla="*/ 8036 w 104874"/>
              <a:gd name="connsiteY7" fmla="*/ 154157 h 503407"/>
              <a:gd name="connsiteX8" fmla="*/ 33436 w 104874"/>
              <a:gd name="connsiteY8" fmla="*/ 169 h 50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4" h="503407">
                <a:moveTo>
                  <a:pt x="33436" y="169"/>
                </a:moveTo>
                <a:cubicBezTo>
                  <a:pt x="36346" y="5196"/>
                  <a:pt x="27616" y="134048"/>
                  <a:pt x="25499" y="184319"/>
                </a:cubicBezTo>
                <a:cubicBezTo>
                  <a:pt x="23382" y="234590"/>
                  <a:pt x="18619" y="265811"/>
                  <a:pt x="20736" y="301794"/>
                </a:cubicBezTo>
                <a:cubicBezTo>
                  <a:pt x="22853" y="337777"/>
                  <a:pt x="24176" y="366617"/>
                  <a:pt x="38199" y="400219"/>
                </a:cubicBezTo>
                <a:cubicBezTo>
                  <a:pt x="52222" y="433821"/>
                  <a:pt x="105139" y="503407"/>
                  <a:pt x="104874" y="503407"/>
                </a:cubicBezTo>
                <a:cubicBezTo>
                  <a:pt x="104609" y="503407"/>
                  <a:pt x="53809" y="433027"/>
                  <a:pt x="36611" y="400219"/>
                </a:cubicBezTo>
                <a:cubicBezTo>
                  <a:pt x="19413" y="367411"/>
                  <a:pt x="6448" y="347567"/>
                  <a:pt x="1686" y="306557"/>
                </a:cubicBezTo>
                <a:cubicBezTo>
                  <a:pt x="-3076" y="265547"/>
                  <a:pt x="3274" y="204957"/>
                  <a:pt x="8036" y="154157"/>
                </a:cubicBezTo>
                <a:cubicBezTo>
                  <a:pt x="12798" y="103357"/>
                  <a:pt x="30526" y="-4858"/>
                  <a:pt x="33436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7CAEB098-D1D4-4859-BA50-FB544003820D}"/>
              </a:ext>
            </a:extLst>
          </p:cNvPr>
          <p:cNvSpPr/>
          <p:nvPr/>
        </p:nvSpPr>
        <p:spPr>
          <a:xfrm>
            <a:off x="3224213" y="4356100"/>
            <a:ext cx="489649" cy="315985"/>
          </a:xfrm>
          <a:custGeom>
            <a:avLst/>
            <a:gdLst>
              <a:gd name="connsiteX0" fmla="*/ 0 w 489649"/>
              <a:gd name="connsiteY0" fmla="*/ 0 h 315985"/>
              <a:gd name="connsiteX1" fmla="*/ 47625 w 489649"/>
              <a:gd name="connsiteY1" fmla="*/ 30163 h 315985"/>
              <a:gd name="connsiteX2" fmla="*/ 465137 w 489649"/>
              <a:gd name="connsiteY2" fmla="*/ 298450 h 315985"/>
              <a:gd name="connsiteX3" fmla="*/ 412750 w 489649"/>
              <a:gd name="connsiteY3" fmla="*/ 273050 h 315985"/>
              <a:gd name="connsiteX4" fmla="*/ 180975 w 489649"/>
              <a:gd name="connsiteY4" fmla="*/ 134938 h 315985"/>
              <a:gd name="connsiteX5" fmla="*/ 0 w 489649"/>
              <a:gd name="connsiteY5" fmla="*/ 0 h 31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649" h="315985">
                <a:moveTo>
                  <a:pt x="0" y="0"/>
                </a:moveTo>
                <a:lnTo>
                  <a:pt x="47625" y="30163"/>
                </a:lnTo>
                <a:lnTo>
                  <a:pt x="465137" y="298450"/>
                </a:lnTo>
                <a:cubicBezTo>
                  <a:pt x="525991" y="338931"/>
                  <a:pt x="460110" y="300302"/>
                  <a:pt x="412750" y="273050"/>
                </a:cubicBezTo>
                <a:cubicBezTo>
                  <a:pt x="365390" y="245798"/>
                  <a:pt x="249502" y="180182"/>
                  <a:pt x="180975" y="134938"/>
                </a:cubicBezTo>
                <a:cubicBezTo>
                  <a:pt x="112448" y="89694"/>
                  <a:pt x="57017" y="4564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AC5267FD-7856-49E4-82DE-81CF749364D7}"/>
              </a:ext>
            </a:extLst>
          </p:cNvPr>
          <p:cNvSpPr/>
          <p:nvPr/>
        </p:nvSpPr>
        <p:spPr>
          <a:xfrm>
            <a:off x="3778058" y="4707126"/>
            <a:ext cx="274172" cy="176864"/>
          </a:xfrm>
          <a:custGeom>
            <a:avLst/>
            <a:gdLst>
              <a:gd name="connsiteX0" fmla="*/ 3367 w 274172"/>
              <a:gd name="connsiteY0" fmla="*/ 1399 h 176864"/>
              <a:gd name="connsiteX1" fmla="*/ 271655 w 274172"/>
              <a:gd name="connsiteY1" fmla="*/ 174437 h 176864"/>
              <a:gd name="connsiteX2" fmla="*/ 130367 w 274172"/>
              <a:gd name="connsiteY2" fmla="*/ 96649 h 176864"/>
              <a:gd name="connsiteX3" fmla="*/ 3367 w 274172"/>
              <a:gd name="connsiteY3" fmla="*/ 1399 h 17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172" h="176864">
                <a:moveTo>
                  <a:pt x="3367" y="1399"/>
                </a:moveTo>
                <a:cubicBezTo>
                  <a:pt x="26915" y="14364"/>
                  <a:pt x="250488" y="158562"/>
                  <a:pt x="271655" y="174437"/>
                </a:cubicBezTo>
                <a:cubicBezTo>
                  <a:pt x="292822" y="190312"/>
                  <a:pt x="174817" y="124166"/>
                  <a:pt x="130367" y="96649"/>
                </a:cubicBezTo>
                <a:cubicBezTo>
                  <a:pt x="85917" y="69132"/>
                  <a:pt x="-20181" y="-11566"/>
                  <a:pt x="3367" y="1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BB227D4E-BAE2-49BA-B21A-C848724F6451}"/>
              </a:ext>
            </a:extLst>
          </p:cNvPr>
          <p:cNvSpPr/>
          <p:nvPr/>
        </p:nvSpPr>
        <p:spPr>
          <a:xfrm>
            <a:off x="3493927" y="4694098"/>
            <a:ext cx="307420" cy="163876"/>
          </a:xfrm>
          <a:custGeom>
            <a:avLst/>
            <a:gdLst>
              <a:gd name="connsiteX0" fmla="*/ 161 w 307420"/>
              <a:gd name="connsiteY0" fmla="*/ 140 h 163876"/>
              <a:gd name="connsiteX1" fmla="*/ 158911 w 307420"/>
              <a:gd name="connsiteY1" fmla="*/ 54115 h 163876"/>
              <a:gd name="connsiteX2" fmla="*/ 301786 w 307420"/>
              <a:gd name="connsiteY2" fmla="*/ 162065 h 163876"/>
              <a:gd name="connsiteX3" fmla="*/ 270036 w 307420"/>
              <a:gd name="connsiteY3" fmla="*/ 116027 h 163876"/>
              <a:gd name="connsiteX4" fmla="*/ 189073 w 307420"/>
              <a:gd name="connsiteY4" fmla="*/ 41415 h 163876"/>
              <a:gd name="connsiteX5" fmla="*/ 161 w 307420"/>
              <a:gd name="connsiteY5" fmla="*/ 140 h 1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20" h="163876">
                <a:moveTo>
                  <a:pt x="161" y="140"/>
                </a:moveTo>
                <a:cubicBezTo>
                  <a:pt x="-4866" y="2257"/>
                  <a:pt x="108640" y="27127"/>
                  <a:pt x="158911" y="54115"/>
                </a:cubicBezTo>
                <a:cubicBezTo>
                  <a:pt x="209182" y="81103"/>
                  <a:pt x="283265" y="151746"/>
                  <a:pt x="301786" y="162065"/>
                </a:cubicBezTo>
                <a:cubicBezTo>
                  <a:pt x="320307" y="172384"/>
                  <a:pt x="288821" y="136135"/>
                  <a:pt x="270036" y="116027"/>
                </a:cubicBezTo>
                <a:cubicBezTo>
                  <a:pt x="251251" y="95919"/>
                  <a:pt x="229290" y="62582"/>
                  <a:pt x="189073" y="41415"/>
                </a:cubicBezTo>
                <a:cubicBezTo>
                  <a:pt x="148856" y="20248"/>
                  <a:pt x="5188" y="-1977"/>
                  <a:pt x="161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80DB925C-8575-4318-BA03-FD084EE18DF7}"/>
              </a:ext>
            </a:extLst>
          </p:cNvPr>
          <p:cNvSpPr/>
          <p:nvPr/>
        </p:nvSpPr>
        <p:spPr>
          <a:xfrm>
            <a:off x="3495183" y="4703421"/>
            <a:ext cx="307765" cy="159320"/>
          </a:xfrm>
          <a:custGeom>
            <a:avLst/>
            <a:gdLst>
              <a:gd name="connsiteX0" fmla="*/ 6842 w 307765"/>
              <a:gd name="connsiteY0" fmla="*/ 342 h 159320"/>
              <a:gd name="connsiteX1" fmla="*/ 125905 w 307765"/>
              <a:gd name="connsiteY1" fmla="*/ 81304 h 159320"/>
              <a:gd name="connsiteX2" fmla="*/ 306880 w 307765"/>
              <a:gd name="connsiteY2" fmla="*/ 159092 h 159320"/>
              <a:gd name="connsiteX3" fmla="*/ 44942 w 307765"/>
              <a:gd name="connsiteY3" fmla="*/ 55904 h 159320"/>
              <a:gd name="connsiteX4" fmla="*/ 6842 w 307765"/>
              <a:gd name="connsiteY4" fmla="*/ 342 h 15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765" h="159320">
                <a:moveTo>
                  <a:pt x="6842" y="342"/>
                </a:moveTo>
                <a:cubicBezTo>
                  <a:pt x="20336" y="4575"/>
                  <a:pt x="75899" y="54846"/>
                  <a:pt x="125905" y="81304"/>
                </a:cubicBezTo>
                <a:cubicBezTo>
                  <a:pt x="175911" y="107762"/>
                  <a:pt x="320374" y="163325"/>
                  <a:pt x="306880" y="159092"/>
                </a:cubicBezTo>
                <a:cubicBezTo>
                  <a:pt x="293386" y="154859"/>
                  <a:pt x="93096" y="79716"/>
                  <a:pt x="44942" y="55904"/>
                </a:cubicBezTo>
                <a:cubicBezTo>
                  <a:pt x="-3212" y="32092"/>
                  <a:pt x="-6652" y="-3891"/>
                  <a:pt x="6842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69789E74-2FF6-491F-BC70-46DB47438E09}"/>
              </a:ext>
            </a:extLst>
          </p:cNvPr>
          <p:cNvSpPr/>
          <p:nvPr/>
        </p:nvSpPr>
        <p:spPr>
          <a:xfrm>
            <a:off x="3957020" y="4890038"/>
            <a:ext cx="296501" cy="203108"/>
          </a:xfrm>
          <a:custGeom>
            <a:avLst/>
            <a:gdLst>
              <a:gd name="connsiteX0" fmla="*/ 2205 w 296501"/>
              <a:gd name="connsiteY0" fmla="*/ 1050 h 203108"/>
              <a:gd name="connsiteX1" fmla="*/ 265730 w 296501"/>
              <a:gd name="connsiteY1" fmla="*/ 183612 h 203108"/>
              <a:gd name="connsiteX2" fmla="*/ 291130 w 296501"/>
              <a:gd name="connsiteY2" fmla="*/ 197900 h 203108"/>
              <a:gd name="connsiteX3" fmla="*/ 148255 w 296501"/>
              <a:gd name="connsiteY3" fmla="*/ 112175 h 203108"/>
              <a:gd name="connsiteX4" fmla="*/ 2205 w 296501"/>
              <a:gd name="connsiteY4" fmla="*/ 1050 h 20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01" h="203108">
                <a:moveTo>
                  <a:pt x="2205" y="1050"/>
                </a:moveTo>
                <a:cubicBezTo>
                  <a:pt x="21784" y="12956"/>
                  <a:pt x="217576" y="150804"/>
                  <a:pt x="265730" y="183612"/>
                </a:cubicBezTo>
                <a:cubicBezTo>
                  <a:pt x="313884" y="216420"/>
                  <a:pt x="291130" y="197900"/>
                  <a:pt x="291130" y="197900"/>
                </a:cubicBezTo>
                <a:lnTo>
                  <a:pt x="148255" y="112175"/>
                </a:lnTo>
                <a:cubicBezTo>
                  <a:pt x="98513" y="81748"/>
                  <a:pt x="-17374" y="-10856"/>
                  <a:pt x="2205" y="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D12129A2-BDAB-4CB7-84FB-0A9B2F6C68DD}"/>
              </a:ext>
            </a:extLst>
          </p:cNvPr>
          <p:cNvSpPr/>
          <p:nvPr/>
        </p:nvSpPr>
        <p:spPr>
          <a:xfrm>
            <a:off x="3929063" y="5018009"/>
            <a:ext cx="298451" cy="298640"/>
          </a:xfrm>
          <a:custGeom>
            <a:avLst/>
            <a:gdLst>
              <a:gd name="connsiteX0" fmla="*/ 0 w 298451"/>
              <a:gd name="connsiteY0" fmla="*/ 79 h 298640"/>
              <a:gd name="connsiteX1" fmla="*/ 219075 w 298451"/>
              <a:gd name="connsiteY1" fmla="*/ 155654 h 298640"/>
              <a:gd name="connsiteX2" fmla="*/ 298450 w 298451"/>
              <a:gd name="connsiteY2" fmla="*/ 298529 h 298640"/>
              <a:gd name="connsiteX3" fmla="*/ 217487 w 298451"/>
              <a:gd name="connsiteY3" fmla="*/ 176291 h 298640"/>
              <a:gd name="connsiteX4" fmla="*/ 0 w 298451"/>
              <a:gd name="connsiteY4" fmla="*/ 79 h 2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51" h="298640">
                <a:moveTo>
                  <a:pt x="0" y="79"/>
                </a:moveTo>
                <a:cubicBezTo>
                  <a:pt x="265" y="-3360"/>
                  <a:pt x="169333" y="105912"/>
                  <a:pt x="219075" y="155654"/>
                </a:cubicBezTo>
                <a:cubicBezTo>
                  <a:pt x="268817" y="205396"/>
                  <a:pt x="298715" y="295090"/>
                  <a:pt x="298450" y="298529"/>
                </a:cubicBezTo>
                <a:cubicBezTo>
                  <a:pt x="298185" y="301968"/>
                  <a:pt x="262731" y="225239"/>
                  <a:pt x="217487" y="176291"/>
                </a:cubicBezTo>
                <a:cubicBezTo>
                  <a:pt x="172243" y="127343"/>
                  <a:pt x="-265" y="3518"/>
                  <a:pt x="0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2C1D6BED-839F-431C-B0D0-CC30AD41359C}"/>
              </a:ext>
            </a:extLst>
          </p:cNvPr>
          <p:cNvSpPr/>
          <p:nvPr/>
        </p:nvSpPr>
        <p:spPr>
          <a:xfrm>
            <a:off x="4192100" y="5132247"/>
            <a:ext cx="190642" cy="201060"/>
          </a:xfrm>
          <a:custGeom>
            <a:avLst/>
            <a:gdLst>
              <a:gd name="connsiteX0" fmla="*/ 488 w 190642"/>
              <a:gd name="connsiteY0" fmla="*/ 1728 h 201060"/>
              <a:gd name="connsiteX1" fmla="*/ 171938 w 190642"/>
              <a:gd name="connsiteY1" fmla="*/ 101741 h 201060"/>
              <a:gd name="connsiteX2" fmla="*/ 154475 w 190642"/>
              <a:gd name="connsiteY2" fmla="*/ 136666 h 201060"/>
              <a:gd name="connsiteX3" fmla="*/ 133838 w 190642"/>
              <a:gd name="connsiteY3" fmla="*/ 165241 h 201060"/>
              <a:gd name="connsiteX4" fmla="*/ 35413 w 190642"/>
              <a:gd name="connsiteY4" fmla="*/ 43003 h 201060"/>
              <a:gd name="connsiteX5" fmla="*/ 154475 w 190642"/>
              <a:gd name="connsiteY5" fmla="*/ 198578 h 201060"/>
              <a:gd name="connsiteX6" fmla="*/ 181463 w 190642"/>
              <a:gd name="connsiteY6" fmla="*/ 135078 h 201060"/>
              <a:gd name="connsiteX7" fmla="*/ 186225 w 190642"/>
              <a:gd name="connsiteY7" fmla="*/ 85866 h 201060"/>
              <a:gd name="connsiteX8" fmla="*/ 121138 w 190642"/>
              <a:gd name="connsiteY8" fmla="*/ 41416 h 201060"/>
              <a:gd name="connsiteX9" fmla="*/ 488 w 190642"/>
              <a:gd name="connsiteY9" fmla="*/ 1728 h 2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42" h="201060">
                <a:moveTo>
                  <a:pt x="488" y="1728"/>
                </a:moveTo>
                <a:cubicBezTo>
                  <a:pt x="8955" y="11782"/>
                  <a:pt x="146274" y="79251"/>
                  <a:pt x="171938" y="101741"/>
                </a:cubicBezTo>
                <a:cubicBezTo>
                  <a:pt x="197603" y="124231"/>
                  <a:pt x="160825" y="126083"/>
                  <a:pt x="154475" y="136666"/>
                </a:cubicBezTo>
                <a:cubicBezTo>
                  <a:pt x="148125" y="147249"/>
                  <a:pt x="153682" y="180851"/>
                  <a:pt x="133838" y="165241"/>
                </a:cubicBezTo>
                <a:cubicBezTo>
                  <a:pt x="113994" y="149631"/>
                  <a:pt x="31974" y="37447"/>
                  <a:pt x="35413" y="43003"/>
                </a:cubicBezTo>
                <a:cubicBezTo>
                  <a:pt x="38852" y="48559"/>
                  <a:pt x="130133" y="183232"/>
                  <a:pt x="154475" y="198578"/>
                </a:cubicBezTo>
                <a:cubicBezTo>
                  <a:pt x="178817" y="213924"/>
                  <a:pt x="176171" y="153863"/>
                  <a:pt x="181463" y="135078"/>
                </a:cubicBezTo>
                <a:cubicBezTo>
                  <a:pt x="186755" y="116293"/>
                  <a:pt x="196279" y="101476"/>
                  <a:pt x="186225" y="85866"/>
                </a:cubicBezTo>
                <a:cubicBezTo>
                  <a:pt x="176171" y="70256"/>
                  <a:pt x="146273" y="54645"/>
                  <a:pt x="121138" y="41416"/>
                </a:cubicBezTo>
                <a:cubicBezTo>
                  <a:pt x="96003" y="28187"/>
                  <a:pt x="-7979" y="-8326"/>
                  <a:pt x="488" y="1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D33E5225-BC0E-49B0-8E36-AE7C562D8426}"/>
              </a:ext>
            </a:extLst>
          </p:cNvPr>
          <p:cNvSpPr/>
          <p:nvPr/>
        </p:nvSpPr>
        <p:spPr>
          <a:xfrm>
            <a:off x="3999422" y="5141527"/>
            <a:ext cx="127569" cy="604622"/>
          </a:xfrm>
          <a:custGeom>
            <a:avLst/>
            <a:gdLst>
              <a:gd name="connsiteX0" fmla="*/ 86803 w 127569"/>
              <a:gd name="connsiteY0" fmla="*/ 386 h 604622"/>
              <a:gd name="connsiteX1" fmla="*/ 45528 w 127569"/>
              <a:gd name="connsiteY1" fmla="*/ 171836 h 604622"/>
              <a:gd name="connsiteX2" fmla="*/ 32828 w 127569"/>
              <a:gd name="connsiteY2" fmla="*/ 260736 h 604622"/>
              <a:gd name="connsiteX3" fmla="*/ 112203 w 127569"/>
              <a:gd name="connsiteY3" fmla="*/ 529023 h 604622"/>
              <a:gd name="connsiteX4" fmla="*/ 126491 w 127569"/>
              <a:gd name="connsiteY4" fmla="*/ 582998 h 604622"/>
              <a:gd name="connsiteX5" fmla="*/ 96328 w 127569"/>
              <a:gd name="connsiteY5" fmla="*/ 594111 h 604622"/>
              <a:gd name="connsiteX6" fmla="*/ 37591 w 127569"/>
              <a:gd name="connsiteY6" fmla="*/ 435361 h 604622"/>
              <a:gd name="connsiteX7" fmla="*/ 2666 w 127569"/>
              <a:gd name="connsiteY7" fmla="*/ 194061 h 604622"/>
              <a:gd name="connsiteX8" fmla="*/ 9016 w 127569"/>
              <a:gd name="connsiteY8" fmla="*/ 127386 h 604622"/>
              <a:gd name="connsiteX9" fmla="*/ 86803 w 127569"/>
              <a:gd name="connsiteY9" fmla="*/ 386 h 60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569" h="604622">
                <a:moveTo>
                  <a:pt x="86803" y="386"/>
                </a:moveTo>
                <a:cubicBezTo>
                  <a:pt x="92888" y="7794"/>
                  <a:pt x="54524" y="128444"/>
                  <a:pt x="45528" y="171836"/>
                </a:cubicBezTo>
                <a:cubicBezTo>
                  <a:pt x="36532" y="215228"/>
                  <a:pt x="21716" y="201205"/>
                  <a:pt x="32828" y="260736"/>
                </a:cubicBezTo>
                <a:cubicBezTo>
                  <a:pt x="43940" y="320267"/>
                  <a:pt x="96593" y="475313"/>
                  <a:pt x="112203" y="529023"/>
                </a:cubicBezTo>
                <a:cubicBezTo>
                  <a:pt x="127813" y="582733"/>
                  <a:pt x="129137" y="572150"/>
                  <a:pt x="126491" y="582998"/>
                </a:cubicBezTo>
                <a:cubicBezTo>
                  <a:pt x="123845" y="593846"/>
                  <a:pt x="111145" y="618717"/>
                  <a:pt x="96328" y="594111"/>
                </a:cubicBezTo>
                <a:cubicBezTo>
                  <a:pt x="81511" y="569505"/>
                  <a:pt x="53201" y="502036"/>
                  <a:pt x="37591" y="435361"/>
                </a:cubicBezTo>
                <a:cubicBezTo>
                  <a:pt x="21981" y="368686"/>
                  <a:pt x="7428" y="245390"/>
                  <a:pt x="2666" y="194061"/>
                </a:cubicBezTo>
                <a:cubicBezTo>
                  <a:pt x="-2096" y="142732"/>
                  <a:pt x="-773" y="160723"/>
                  <a:pt x="9016" y="127386"/>
                </a:cubicBezTo>
                <a:cubicBezTo>
                  <a:pt x="18805" y="94049"/>
                  <a:pt x="80718" y="-7022"/>
                  <a:pt x="86803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D4F5B0DE-0943-4F31-889C-598A17E1E7B0}"/>
              </a:ext>
            </a:extLst>
          </p:cNvPr>
          <p:cNvSpPr/>
          <p:nvPr/>
        </p:nvSpPr>
        <p:spPr>
          <a:xfrm>
            <a:off x="4134274" y="5722898"/>
            <a:ext cx="182282" cy="159113"/>
          </a:xfrm>
          <a:custGeom>
            <a:avLst/>
            <a:gdLst>
              <a:gd name="connsiteX0" fmla="*/ 1164 w 182282"/>
              <a:gd name="connsiteY0" fmla="*/ 40 h 159113"/>
              <a:gd name="connsiteX1" fmla="*/ 115464 w 182282"/>
              <a:gd name="connsiteY1" fmla="*/ 90527 h 159113"/>
              <a:gd name="connsiteX2" fmla="*/ 178964 w 182282"/>
              <a:gd name="connsiteY2" fmla="*/ 122277 h 159113"/>
              <a:gd name="connsiteX3" fmla="*/ 161501 w 182282"/>
              <a:gd name="connsiteY3" fmla="*/ 146090 h 159113"/>
              <a:gd name="connsiteX4" fmla="*/ 61489 w 182282"/>
              <a:gd name="connsiteY4" fmla="*/ 158790 h 159113"/>
              <a:gd name="connsiteX5" fmla="*/ 161501 w 182282"/>
              <a:gd name="connsiteY5" fmla="*/ 133390 h 159113"/>
              <a:gd name="connsiteX6" fmla="*/ 63076 w 182282"/>
              <a:gd name="connsiteY6" fmla="*/ 79415 h 159113"/>
              <a:gd name="connsiteX7" fmla="*/ 1164 w 182282"/>
              <a:gd name="connsiteY7" fmla="*/ 40 h 1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282" h="159113">
                <a:moveTo>
                  <a:pt x="1164" y="40"/>
                </a:moveTo>
                <a:cubicBezTo>
                  <a:pt x="9895" y="1892"/>
                  <a:pt x="85831" y="70154"/>
                  <a:pt x="115464" y="90527"/>
                </a:cubicBezTo>
                <a:cubicBezTo>
                  <a:pt x="145097" y="110900"/>
                  <a:pt x="171291" y="113017"/>
                  <a:pt x="178964" y="122277"/>
                </a:cubicBezTo>
                <a:cubicBezTo>
                  <a:pt x="186637" y="131537"/>
                  <a:pt x="181080" y="140005"/>
                  <a:pt x="161501" y="146090"/>
                </a:cubicBezTo>
                <a:cubicBezTo>
                  <a:pt x="141922" y="152175"/>
                  <a:pt x="61489" y="160907"/>
                  <a:pt x="61489" y="158790"/>
                </a:cubicBezTo>
                <a:cubicBezTo>
                  <a:pt x="61489" y="156673"/>
                  <a:pt x="161237" y="146619"/>
                  <a:pt x="161501" y="133390"/>
                </a:cubicBezTo>
                <a:cubicBezTo>
                  <a:pt x="161766" y="120161"/>
                  <a:pt x="91386" y="98730"/>
                  <a:pt x="63076" y="79415"/>
                </a:cubicBezTo>
                <a:cubicBezTo>
                  <a:pt x="34766" y="60100"/>
                  <a:pt x="-7567" y="-1812"/>
                  <a:pt x="116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3F5485E2-6C57-45EB-9939-38C3B2EE7273}"/>
              </a:ext>
            </a:extLst>
          </p:cNvPr>
          <p:cNvSpPr/>
          <p:nvPr/>
        </p:nvSpPr>
        <p:spPr>
          <a:xfrm>
            <a:off x="4100079" y="5752581"/>
            <a:ext cx="256024" cy="198163"/>
          </a:xfrm>
          <a:custGeom>
            <a:avLst/>
            <a:gdLst>
              <a:gd name="connsiteX0" fmla="*/ 14721 w 256024"/>
              <a:gd name="connsiteY0" fmla="*/ 519 h 198163"/>
              <a:gd name="connsiteX1" fmla="*/ 95684 w 256024"/>
              <a:gd name="connsiteY1" fmla="*/ 121169 h 198163"/>
              <a:gd name="connsiteX2" fmla="*/ 176646 w 256024"/>
              <a:gd name="connsiteY2" fmla="*/ 171969 h 198163"/>
              <a:gd name="connsiteX3" fmla="*/ 256021 w 256024"/>
              <a:gd name="connsiteY3" fmla="*/ 194194 h 198163"/>
              <a:gd name="connsiteX4" fmla="*/ 173471 w 256024"/>
              <a:gd name="connsiteY4" fmla="*/ 186257 h 198163"/>
              <a:gd name="connsiteX5" fmla="*/ 17896 w 256024"/>
              <a:gd name="connsiteY5" fmla="*/ 81482 h 198163"/>
              <a:gd name="connsiteX6" fmla="*/ 14721 w 256024"/>
              <a:gd name="connsiteY6" fmla="*/ 519 h 19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024" h="198163">
                <a:moveTo>
                  <a:pt x="14721" y="519"/>
                </a:moveTo>
                <a:cubicBezTo>
                  <a:pt x="27686" y="7134"/>
                  <a:pt x="68697" y="92594"/>
                  <a:pt x="95684" y="121169"/>
                </a:cubicBezTo>
                <a:cubicBezTo>
                  <a:pt x="122672" y="149744"/>
                  <a:pt x="149923" y="159798"/>
                  <a:pt x="176646" y="171969"/>
                </a:cubicBezTo>
                <a:cubicBezTo>
                  <a:pt x="203369" y="184140"/>
                  <a:pt x="256550" y="191813"/>
                  <a:pt x="256021" y="194194"/>
                </a:cubicBezTo>
                <a:cubicBezTo>
                  <a:pt x="255492" y="196575"/>
                  <a:pt x="213158" y="205042"/>
                  <a:pt x="173471" y="186257"/>
                </a:cubicBezTo>
                <a:cubicBezTo>
                  <a:pt x="133784" y="167472"/>
                  <a:pt x="47794" y="110851"/>
                  <a:pt x="17896" y="81482"/>
                </a:cubicBezTo>
                <a:cubicBezTo>
                  <a:pt x="-12002" y="52113"/>
                  <a:pt x="1756" y="-6096"/>
                  <a:pt x="14721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68D44B30-2D9A-4186-A2AF-6C6F3E111087}"/>
              </a:ext>
            </a:extLst>
          </p:cNvPr>
          <p:cNvSpPr/>
          <p:nvPr/>
        </p:nvSpPr>
        <p:spPr>
          <a:xfrm>
            <a:off x="4153051" y="5384800"/>
            <a:ext cx="88867" cy="155885"/>
          </a:xfrm>
          <a:custGeom>
            <a:avLst/>
            <a:gdLst>
              <a:gd name="connsiteX0" fmla="*/ 88749 w 88867"/>
              <a:gd name="connsiteY0" fmla="*/ 0 h 155885"/>
              <a:gd name="connsiteX1" fmla="*/ 4612 w 88867"/>
              <a:gd name="connsiteY1" fmla="*/ 50800 h 155885"/>
              <a:gd name="connsiteX2" fmla="*/ 15724 w 88867"/>
              <a:gd name="connsiteY2" fmla="*/ 85725 h 155885"/>
              <a:gd name="connsiteX3" fmla="*/ 55412 w 88867"/>
              <a:gd name="connsiteY3" fmla="*/ 155575 h 155885"/>
              <a:gd name="connsiteX4" fmla="*/ 85574 w 88867"/>
              <a:gd name="connsiteY4" fmla="*/ 55563 h 155885"/>
              <a:gd name="connsiteX5" fmla="*/ 61762 w 88867"/>
              <a:gd name="connsiteY5" fmla="*/ 122238 h 155885"/>
              <a:gd name="connsiteX6" fmla="*/ 33187 w 88867"/>
              <a:gd name="connsiteY6" fmla="*/ 76200 h 155885"/>
              <a:gd name="connsiteX7" fmla="*/ 23662 w 88867"/>
              <a:gd name="connsiteY7" fmla="*/ 50800 h 155885"/>
              <a:gd name="connsiteX8" fmla="*/ 88749 w 88867"/>
              <a:gd name="connsiteY8" fmla="*/ 0 h 15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67" h="155885">
                <a:moveTo>
                  <a:pt x="88749" y="0"/>
                </a:moveTo>
                <a:cubicBezTo>
                  <a:pt x="85574" y="0"/>
                  <a:pt x="16783" y="36513"/>
                  <a:pt x="4612" y="50800"/>
                </a:cubicBezTo>
                <a:cubicBezTo>
                  <a:pt x="-7559" y="65087"/>
                  <a:pt x="7257" y="68263"/>
                  <a:pt x="15724" y="85725"/>
                </a:cubicBezTo>
                <a:cubicBezTo>
                  <a:pt x="24191" y="103187"/>
                  <a:pt x="43770" y="160602"/>
                  <a:pt x="55412" y="155575"/>
                </a:cubicBezTo>
                <a:cubicBezTo>
                  <a:pt x="67054" y="150548"/>
                  <a:pt x="84516" y="61119"/>
                  <a:pt x="85574" y="55563"/>
                </a:cubicBezTo>
                <a:cubicBezTo>
                  <a:pt x="86632" y="50007"/>
                  <a:pt x="70493" y="118799"/>
                  <a:pt x="61762" y="122238"/>
                </a:cubicBezTo>
                <a:cubicBezTo>
                  <a:pt x="53031" y="125678"/>
                  <a:pt x="39537" y="88106"/>
                  <a:pt x="33187" y="76200"/>
                </a:cubicBezTo>
                <a:cubicBezTo>
                  <a:pt x="26837" y="64294"/>
                  <a:pt x="17048" y="60325"/>
                  <a:pt x="23662" y="50800"/>
                </a:cubicBezTo>
                <a:cubicBezTo>
                  <a:pt x="30276" y="41275"/>
                  <a:pt x="91924" y="0"/>
                  <a:pt x="887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04021668-5630-4173-9A52-59E3E1E49286}"/>
              </a:ext>
            </a:extLst>
          </p:cNvPr>
          <p:cNvSpPr/>
          <p:nvPr/>
        </p:nvSpPr>
        <p:spPr>
          <a:xfrm>
            <a:off x="4120783" y="5289338"/>
            <a:ext cx="114051" cy="275473"/>
          </a:xfrm>
          <a:custGeom>
            <a:avLst/>
            <a:gdLst>
              <a:gd name="connsiteX0" fmla="*/ 113080 w 114051"/>
              <a:gd name="connsiteY0" fmla="*/ 212 h 275473"/>
              <a:gd name="connsiteX1" fmla="*/ 87680 w 114051"/>
              <a:gd name="connsiteY1" fmla="*/ 58950 h 275473"/>
              <a:gd name="connsiteX2" fmla="*/ 44817 w 114051"/>
              <a:gd name="connsiteY2" fmla="*/ 58950 h 275473"/>
              <a:gd name="connsiteX3" fmla="*/ 24180 w 114051"/>
              <a:gd name="connsiteY3" fmla="*/ 78000 h 275473"/>
              <a:gd name="connsiteX4" fmla="*/ 367 w 114051"/>
              <a:gd name="connsiteY4" fmla="*/ 144675 h 275473"/>
              <a:gd name="connsiteX5" fmla="*/ 13067 w 114051"/>
              <a:gd name="connsiteY5" fmla="*/ 176425 h 275473"/>
              <a:gd name="connsiteX6" fmla="*/ 55930 w 114051"/>
              <a:gd name="connsiteY6" fmla="*/ 274850 h 275473"/>
              <a:gd name="connsiteX7" fmla="*/ 11480 w 114051"/>
              <a:gd name="connsiteY7" fmla="*/ 124037 h 275473"/>
              <a:gd name="connsiteX8" fmla="*/ 54342 w 114051"/>
              <a:gd name="connsiteY8" fmla="*/ 82762 h 275473"/>
              <a:gd name="connsiteX9" fmla="*/ 113080 w 114051"/>
              <a:gd name="connsiteY9" fmla="*/ 212 h 27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051" h="275473">
                <a:moveTo>
                  <a:pt x="113080" y="212"/>
                </a:moveTo>
                <a:cubicBezTo>
                  <a:pt x="118636" y="-3757"/>
                  <a:pt x="99057" y="49160"/>
                  <a:pt x="87680" y="58950"/>
                </a:cubicBezTo>
                <a:cubicBezTo>
                  <a:pt x="76303" y="68740"/>
                  <a:pt x="55400" y="55775"/>
                  <a:pt x="44817" y="58950"/>
                </a:cubicBezTo>
                <a:cubicBezTo>
                  <a:pt x="34234" y="62125"/>
                  <a:pt x="31588" y="63713"/>
                  <a:pt x="24180" y="78000"/>
                </a:cubicBezTo>
                <a:cubicBezTo>
                  <a:pt x="16772" y="92287"/>
                  <a:pt x="2219" y="128271"/>
                  <a:pt x="367" y="144675"/>
                </a:cubicBezTo>
                <a:cubicBezTo>
                  <a:pt x="-1485" y="161079"/>
                  <a:pt x="3806" y="154729"/>
                  <a:pt x="13067" y="176425"/>
                </a:cubicBezTo>
                <a:cubicBezTo>
                  <a:pt x="22327" y="198121"/>
                  <a:pt x="56194" y="283581"/>
                  <a:pt x="55930" y="274850"/>
                </a:cubicBezTo>
                <a:cubicBezTo>
                  <a:pt x="55665" y="266119"/>
                  <a:pt x="11745" y="156052"/>
                  <a:pt x="11480" y="124037"/>
                </a:cubicBezTo>
                <a:cubicBezTo>
                  <a:pt x="11215" y="92022"/>
                  <a:pt x="36350" y="99431"/>
                  <a:pt x="54342" y="82762"/>
                </a:cubicBezTo>
                <a:cubicBezTo>
                  <a:pt x="72334" y="66093"/>
                  <a:pt x="107524" y="4181"/>
                  <a:pt x="113080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5B0BE40D-1C37-4BF2-B656-0385C45D704E}"/>
              </a:ext>
            </a:extLst>
          </p:cNvPr>
          <p:cNvSpPr/>
          <p:nvPr/>
        </p:nvSpPr>
        <p:spPr>
          <a:xfrm>
            <a:off x="4101404" y="5572009"/>
            <a:ext cx="124521" cy="115347"/>
          </a:xfrm>
          <a:custGeom>
            <a:avLst/>
            <a:gdLst>
              <a:gd name="connsiteX0" fmla="*/ 124521 w 124521"/>
              <a:gd name="connsiteY0" fmla="*/ 116 h 115347"/>
              <a:gd name="connsiteX1" fmla="*/ 13396 w 124521"/>
              <a:gd name="connsiteY1" fmla="*/ 109654 h 115347"/>
              <a:gd name="connsiteX2" fmla="*/ 11809 w 124521"/>
              <a:gd name="connsiteY2" fmla="*/ 89016 h 115347"/>
              <a:gd name="connsiteX3" fmla="*/ 124521 w 124521"/>
              <a:gd name="connsiteY3" fmla="*/ 116 h 11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21" h="115347">
                <a:moveTo>
                  <a:pt x="124521" y="116"/>
                </a:moveTo>
                <a:cubicBezTo>
                  <a:pt x="124785" y="3556"/>
                  <a:pt x="32181" y="94837"/>
                  <a:pt x="13396" y="109654"/>
                </a:cubicBezTo>
                <a:cubicBezTo>
                  <a:pt x="-5389" y="124471"/>
                  <a:pt x="-3008" y="107801"/>
                  <a:pt x="11809" y="89016"/>
                </a:cubicBezTo>
                <a:cubicBezTo>
                  <a:pt x="26626" y="70231"/>
                  <a:pt x="124257" y="-3324"/>
                  <a:pt x="124521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BE3E5982-B33B-48D2-BE48-284D8179F427}"/>
              </a:ext>
            </a:extLst>
          </p:cNvPr>
          <p:cNvSpPr/>
          <p:nvPr/>
        </p:nvSpPr>
        <p:spPr>
          <a:xfrm>
            <a:off x="4265604" y="5467522"/>
            <a:ext cx="60780" cy="114623"/>
          </a:xfrm>
          <a:custGeom>
            <a:avLst/>
            <a:gdLst>
              <a:gd name="connsiteX0" fmla="*/ 9 w 60780"/>
              <a:gd name="connsiteY0" fmla="*/ 3003 h 114623"/>
              <a:gd name="connsiteX1" fmla="*/ 57159 w 60780"/>
              <a:gd name="connsiteY1" fmla="*/ 114128 h 114623"/>
              <a:gd name="connsiteX2" fmla="*/ 52396 w 60780"/>
              <a:gd name="connsiteY2" fmla="*/ 41103 h 114623"/>
              <a:gd name="connsiteX3" fmla="*/ 9 w 60780"/>
              <a:gd name="connsiteY3" fmla="*/ 3003 h 11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80" h="114623">
                <a:moveTo>
                  <a:pt x="9" y="3003"/>
                </a:moveTo>
                <a:cubicBezTo>
                  <a:pt x="803" y="15174"/>
                  <a:pt x="48428" y="107778"/>
                  <a:pt x="57159" y="114128"/>
                </a:cubicBezTo>
                <a:cubicBezTo>
                  <a:pt x="65890" y="120478"/>
                  <a:pt x="56629" y="64122"/>
                  <a:pt x="52396" y="41103"/>
                </a:cubicBezTo>
                <a:cubicBezTo>
                  <a:pt x="48163" y="18084"/>
                  <a:pt x="-785" y="-9168"/>
                  <a:pt x="9" y="3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F77D2D2C-696D-4EA9-9398-96B898780BF4}"/>
              </a:ext>
            </a:extLst>
          </p:cNvPr>
          <p:cNvSpPr/>
          <p:nvPr/>
        </p:nvSpPr>
        <p:spPr>
          <a:xfrm>
            <a:off x="4244616" y="5472113"/>
            <a:ext cx="74992" cy="144548"/>
          </a:xfrm>
          <a:custGeom>
            <a:avLst/>
            <a:gdLst>
              <a:gd name="connsiteX0" fmla="*/ 38459 w 74992"/>
              <a:gd name="connsiteY0" fmla="*/ 0 h 144548"/>
              <a:gd name="connsiteX1" fmla="*/ 359 w 74992"/>
              <a:gd name="connsiteY1" fmla="*/ 92075 h 144548"/>
              <a:gd name="connsiteX2" fmla="*/ 22584 w 74992"/>
              <a:gd name="connsiteY2" fmla="*/ 144462 h 144548"/>
              <a:gd name="connsiteX3" fmla="*/ 74972 w 74992"/>
              <a:gd name="connsiteY3" fmla="*/ 104775 h 144548"/>
              <a:gd name="connsiteX4" fmla="*/ 16234 w 74992"/>
              <a:gd name="connsiteY4" fmla="*/ 117475 h 144548"/>
              <a:gd name="connsiteX5" fmla="*/ 16234 w 74992"/>
              <a:gd name="connsiteY5" fmla="*/ 93662 h 144548"/>
              <a:gd name="connsiteX6" fmla="*/ 38459 w 74992"/>
              <a:gd name="connsiteY6" fmla="*/ 0 h 14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92" h="144548">
                <a:moveTo>
                  <a:pt x="38459" y="0"/>
                </a:moveTo>
                <a:cubicBezTo>
                  <a:pt x="20732" y="33999"/>
                  <a:pt x="3005" y="67998"/>
                  <a:pt x="359" y="92075"/>
                </a:cubicBezTo>
                <a:cubicBezTo>
                  <a:pt x="-2287" y="116152"/>
                  <a:pt x="10149" y="142345"/>
                  <a:pt x="22584" y="144462"/>
                </a:cubicBezTo>
                <a:cubicBezTo>
                  <a:pt x="35019" y="146579"/>
                  <a:pt x="76030" y="109273"/>
                  <a:pt x="74972" y="104775"/>
                </a:cubicBezTo>
                <a:cubicBezTo>
                  <a:pt x="73914" y="100277"/>
                  <a:pt x="26024" y="119327"/>
                  <a:pt x="16234" y="117475"/>
                </a:cubicBezTo>
                <a:cubicBezTo>
                  <a:pt x="6444" y="115623"/>
                  <a:pt x="16234" y="93662"/>
                  <a:pt x="16234" y="93662"/>
                </a:cubicBezTo>
                <a:lnTo>
                  <a:pt x="384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DDFEC931-5BDB-4B63-884A-2EEC675C83AE}"/>
              </a:ext>
            </a:extLst>
          </p:cNvPr>
          <p:cNvSpPr/>
          <p:nvPr/>
        </p:nvSpPr>
        <p:spPr>
          <a:xfrm>
            <a:off x="4340166" y="5371788"/>
            <a:ext cx="88986" cy="191028"/>
          </a:xfrm>
          <a:custGeom>
            <a:avLst/>
            <a:gdLst>
              <a:gd name="connsiteX0" fmla="*/ 88959 w 88986"/>
              <a:gd name="connsiteY0" fmla="*/ 312 h 191028"/>
              <a:gd name="connsiteX1" fmla="*/ 27047 w 88986"/>
              <a:gd name="connsiteY1" fmla="*/ 63812 h 191028"/>
              <a:gd name="connsiteX2" fmla="*/ 59 w 88986"/>
              <a:gd name="connsiteY2" fmla="*/ 168587 h 191028"/>
              <a:gd name="connsiteX3" fmla="*/ 33397 w 88986"/>
              <a:gd name="connsiteY3" fmla="*/ 190812 h 191028"/>
              <a:gd name="connsiteX4" fmla="*/ 22284 w 88986"/>
              <a:gd name="connsiteY4" fmla="*/ 162237 h 191028"/>
              <a:gd name="connsiteX5" fmla="*/ 34984 w 88986"/>
              <a:gd name="connsiteY5" fmla="*/ 89212 h 191028"/>
              <a:gd name="connsiteX6" fmla="*/ 88959 w 88986"/>
              <a:gd name="connsiteY6" fmla="*/ 312 h 1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86" h="191028">
                <a:moveTo>
                  <a:pt x="88959" y="312"/>
                </a:moveTo>
                <a:cubicBezTo>
                  <a:pt x="87636" y="-3921"/>
                  <a:pt x="41864" y="35766"/>
                  <a:pt x="27047" y="63812"/>
                </a:cubicBezTo>
                <a:cubicBezTo>
                  <a:pt x="12230" y="91858"/>
                  <a:pt x="-999" y="147420"/>
                  <a:pt x="59" y="168587"/>
                </a:cubicBezTo>
                <a:cubicBezTo>
                  <a:pt x="1117" y="189754"/>
                  <a:pt x="29693" y="191870"/>
                  <a:pt x="33397" y="190812"/>
                </a:cubicBezTo>
                <a:cubicBezTo>
                  <a:pt x="37101" y="189754"/>
                  <a:pt x="22019" y="179170"/>
                  <a:pt x="22284" y="162237"/>
                </a:cubicBezTo>
                <a:cubicBezTo>
                  <a:pt x="22548" y="145304"/>
                  <a:pt x="25723" y="112231"/>
                  <a:pt x="34984" y="89212"/>
                </a:cubicBezTo>
                <a:cubicBezTo>
                  <a:pt x="44245" y="66193"/>
                  <a:pt x="90282" y="4545"/>
                  <a:pt x="88959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222AB76-04C3-43D8-8D6A-AFD27F59A627}"/>
              </a:ext>
            </a:extLst>
          </p:cNvPr>
          <p:cNvSpPr/>
          <p:nvPr/>
        </p:nvSpPr>
        <p:spPr>
          <a:xfrm>
            <a:off x="4290343" y="5583178"/>
            <a:ext cx="43873" cy="170091"/>
          </a:xfrm>
          <a:custGeom>
            <a:avLst/>
            <a:gdLst>
              <a:gd name="connsiteX0" fmla="*/ 43532 w 43873"/>
              <a:gd name="connsiteY0" fmla="*/ 60 h 170091"/>
              <a:gd name="connsiteX1" fmla="*/ 670 w 43873"/>
              <a:gd name="connsiteY1" fmla="*/ 63560 h 170091"/>
              <a:gd name="connsiteX2" fmla="*/ 16545 w 43873"/>
              <a:gd name="connsiteY2" fmla="*/ 169922 h 170091"/>
              <a:gd name="connsiteX3" fmla="*/ 5432 w 43873"/>
              <a:gd name="connsiteY3" fmla="*/ 87372 h 170091"/>
              <a:gd name="connsiteX4" fmla="*/ 19720 w 43873"/>
              <a:gd name="connsiteY4" fmla="*/ 52447 h 170091"/>
              <a:gd name="connsiteX5" fmla="*/ 43532 w 43873"/>
              <a:gd name="connsiteY5" fmla="*/ 60 h 17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73" h="170091">
                <a:moveTo>
                  <a:pt x="43532" y="60"/>
                </a:moveTo>
                <a:cubicBezTo>
                  <a:pt x="40357" y="1912"/>
                  <a:pt x="5168" y="35250"/>
                  <a:pt x="670" y="63560"/>
                </a:cubicBezTo>
                <a:cubicBezTo>
                  <a:pt x="-3828" y="91870"/>
                  <a:pt x="15751" y="165953"/>
                  <a:pt x="16545" y="169922"/>
                </a:cubicBezTo>
                <a:cubicBezTo>
                  <a:pt x="17339" y="173891"/>
                  <a:pt x="4903" y="106951"/>
                  <a:pt x="5432" y="87372"/>
                </a:cubicBezTo>
                <a:cubicBezTo>
                  <a:pt x="5961" y="67793"/>
                  <a:pt x="12576" y="65676"/>
                  <a:pt x="19720" y="52447"/>
                </a:cubicBezTo>
                <a:cubicBezTo>
                  <a:pt x="26864" y="39218"/>
                  <a:pt x="46707" y="-1792"/>
                  <a:pt x="4353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20EA4AF5-57C5-43EF-83A2-EF9679605F96}"/>
              </a:ext>
            </a:extLst>
          </p:cNvPr>
          <p:cNvSpPr/>
          <p:nvPr/>
        </p:nvSpPr>
        <p:spPr>
          <a:xfrm>
            <a:off x="4170351" y="5575283"/>
            <a:ext cx="76244" cy="224150"/>
          </a:xfrm>
          <a:custGeom>
            <a:avLst/>
            <a:gdLst>
              <a:gd name="connsiteX0" fmla="*/ 41287 w 76244"/>
              <a:gd name="connsiteY0" fmla="*/ 17 h 224150"/>
              <a:gd name="connsiteX1" fmla="*/ 76212 w 76244"/>
              <a:gd name="connsiteY1" fmla="*/ 96855 h 224150"/>
              <a:gd name="connsiteX2" fmla="*/ 47637 w 76244"/>
              <a:gd name="connsiteY2" fmla="*/ 114317 h 224150"/>
              <a:gd name="connsiteX3" fmla="*/ 47637 w 76244"/>
              <a:gd name="connsiteY3" fmla="*/ 173055 h 224150"/>
              <a:gd name="connsiteX4" fmla="*/ 44462 w 76244"/>
              <a:gd name="connsiteY4" fmla="*/ 195280 h 224150"/>
              <a:gd name="connsiteX5" fmla="*/ 12 w 76244"/>
              <a:gd name="connsiteY5" fmla="*/ 223855 h 224150"/>
              <a:gd name="connsiteX6" fmla="*/ 49224 w 76244"/>
              <a:gd name="connsiteY6" fmla="*/ 176230 h 224150"/>
              <a:gd name="connsiteX7" fmla="*/ 38112 w 76244"/>
              <a:gd name="connsiteY7" fmla="*/ 109555 h 224150"/>
              <a:gd name="connsiteX8" fmla="*/ 65099 w 76244"/>
              <a:gd name="connsiteY8" fmla="*/ 88917 h 224150"/>
              <a:gd name="connsiteX9" fmla="*/ 41287 w 76244"/>
              <a:gd name="connsiteY9" fmla="*/ 17 h 2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44" h="224150">
                <a:moveTo>
                  <a:pt x="41287" y="17"/>
                </a:moveTo>
                <a:cubicBezTo>
                  <a:pt x="43139" y="1340"/>
                  <a:pt x="75154" y="77805"/>
                  <a:pt x="76212" y="96855"/>
                </a:cubicBezTo>
                <a:cubicBezTo>
                  <a:pt x="77270" y="115905"/>
                  <a:pt x="52400" y="101617"/>
                  <a:pt x="47637" y="114317"/>
                </a:cubicBezTo>
                <a:cubicBezTo>
                  <a:pt x="42874" y="127017"/>
                  <a:pt x="48166" y="159561"/>
                  <a:pt x="47637" y="173055"/>
                </a:cubicBezTo>
                <a:cubicBezTo>
                  <a:pt x="47108" y="186549"/>
                  <a:pt x="52400" y="186813"/>
                  <a:pt x="44462" y="195280"/>
                </a:cubicBezTo>
                <a:cubicBezTo>
                  <a:pt x="36524" y="203747"/>
                  <a:pt x="-782" y="227030"/>
                  <a:pt x="12" y="223855"/>
                </a:cubicBezTo>
                <a:cubicBezTo>
                  <a:pt x="806" y="220680"/>
                  <a:pt x="42874" y="195280"/>
                  <a:pt x="49224" y="176230"/>
                </a:cubicBezTo>
                <a:cubicBezTo>
                  <a:pt x="55574" y="157180"/>
                  <a:pt x="35466" y="124107"/>
                  <a:pt x="38112" y="109555"/>
                </a:cubicBezTo>
                <a:cubicBezTo>
                  <a:pt x="40758" y="95003"/>
                  <a:pt x="63247" y="103205"/>
                  <a:pt x="65099" y="88917"/>
                </a:cubicBezTo>
                <a:cubicBezTo>
                  <a:pt x="66951" y="74630"/>
                  <a:pt x="39435" y="-1306"/>
                  <a:pt x="41287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CBBEE95E-8DBD-40EC-ACD7-E41787B7F1A1}"/>
              </a:ext>
            </a:extLst>
          </p:cNvPr>
          <p:cNvSpPr/>
          <p:nvPr/>
        </p:nvSpPr>
        <p:spPr>
          <a:xfrm>
            <a:off x="4176549" y="5733775"/>
            <a:ext cx="101283" cy="113547"/>
          </a:xfrm>
          <a:custGeom>
            <a:avLst/>
            <a:gdLst>
              <a:gd name="connsiteX0" fmla="*/ 164 w 101283"/>
              <a:gd name="connsiteY0" fmla="*/ 78063 h 113547"/>
              <a:gd name="connsiteX1" fmla="*/ 95414 w 101283"/>
              <a:gd name="connsiteY1" fmla="*/ 275 h 113547"/>
              <a:gd name="connsiteX2" fmla="*/ 89064 w 101283"/>
              <a:gd name="connsiteY2" fmla="*/ 52663 h 113547"/>
              <a:gd name="connsiteX3" fmla="*/ 73189 w 101283"/>
              <a:gd name="connsiteY3" fmla="*/ 65363 h 113547"/>
              <a:gd name="connsiteX4" fmla="*/ 46201 w 101283"/>
              <a:gd name="connsiteY4" fmla="*/ 105050 h 113547"/>
              <a:gd name="connsiteX5" fmla="*/ 46201 w 101283"/>
              <a:gd name="connsiteY5" fmla="*/ 106638 h 113547"/>
              <a:gd name="connsiteX6" fmla="*/ 71601 w 101283"/>
              <a:gd name="connsiteY6" fmla="*/ 28850 h 113547"/>
              <a:gd name="connsiteX7" fmla="*/ 164 w 101283"/>
              <a:gd name="connsiteY7" fmla="*/ 78063 h 1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283" h="113547">
                <a:moveTo>
                  <a:pt x="164" y="78063"/>
                </a:moveTo>
                <a:cubicBezTo>
                  <a:pt x="4133" y="73301"/>
                  <a:pt x="80597" y="4508"/>
                  <a:pt x="95414" y="275"/>
                </a:cubicBezTo>
                <a:cubicBezTo>
                  <a:pt x="110231" y="-3958"/>
                  <a:pt x="92768" y="41815"/>
                  <a:pt x="89064" y="52663"/>
                </a:cubicBezTo>
                <a:cubicBezTo>
                  <a:pt x="85360" y="63511"/>
                  <a:pt x="80333" y="56632"/>
                  <a:pt x="73189" y="65363"/>
                </a:cubicBezTo>
                <a:cubicBezTo>
                  <a:pt x="66045" y="74094"/>
                  <a:pt x="50699" y="98171"/>
                  <a:pt x="46201" y="105050"/>
                </a:cubicBezTo>
                <a:cubicBezTo>
                  <a:pt x="41703" y="111929"/>
                  <a:pt x="41968" y="119338"/>
                  <a:pt x="46201" y="106638"/>
                </a:cubicBezTo>
                <a:cubicBezTo>
                  <a:pt x="50434" y="93938"/>
                  <a:pt x="77951" y="35729"/>
                  <a:pt x="71601" y="28850"/>
                </a:cubicBezTo>
                <a:cubicBezTo>
                  <a:pt x="65251" y="21971"/>
                  <a:pt x="-3805" y="82825"/>
                  <a:pt x="164" y="78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9E357713-9987-4257-8A07-4CF8B1F86CDD}"/>
              </a:ext>
            </a:extLst>
          </p:cNvPr>
          <p:cNvSpPr/>
          <p:nvPr/>
        </p:nvSpPr>
        <p:spPr>
          <a:xfrm>
            <a:off x="4294031" y="5638799"/>
            <a:ext cx="84075" cy="144652"/>
          </a:xfrm>
          <a:custGeom>
            <a:avLst/>
            <a:gdLst>
              <a:gd name="connsiteX0" fmla="*/ 82707 w 84075"/>
              <a:gd name="connsiteY0" fmla="*/ 1 h 144652"/>
              <a:gd name="connsiteX1" fmla="*/ 74769 w 84075"/>
              <a:gd name="connsiteY1" fmla="*/ 65089 h 144652"/>
              <a:gd name="connsiteX2" fmla="*/ 25557 w 84075"/>
              <a:gd name="connsiteY2" fmla="*/ 107951 h 144652"/>
              <a:gd name="connsiteX3" fmla="*/ 157 w 84075"/>
              <a:gd name="connsiteY3" fmla="*/ 144464 h 144652"/>
              <a:gd name="connsiteX4" fmla="*/ 36669 w 84075"/>
              <a:gd name="connsiteY4" fmla="*/ 92076 h 144652"/>
              <a:gd name="connsiteX5" fmla="*/ 57307 w 84075"/>
              <a:gd name="connsiteY5" fmla="*/ 63501 h 144652"/>
              <a:gd name="connsiteX6" fmla="*/ 82707 w 84075"/>
              <a:gd name="connsiteY6" fmla="*/ 1 h 1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75" h="144652">
                <a:moveTo>
                  <a:pt x="82707" y="1"/>
                </a:moveTo>
                <a:cubicBezTo>
                  <a:pt x="85617" y="266"/>
                  <a:pt x="84294" y="47097"/>
                  <a:pt x="74769" y="65089"/>
                </a:cubicBezTo>
                <a:cubicBezTo>
                  <a:pt x="65244" y="83081"/>
                  <a:pt x="37992" y="94722"/>
                  <a:pt x="25557" y="107951"/>
                </a:cubicBezTo>
                <a:cubicBezTo>
                  <a:pt x="13122" y="121180"/>
                  <a:pt x="-1695" y="147110"/>
                  <a:pt x="157" y="144464"/>
                </a:cubicBezTo>
                <a:lnTo>
                  <a:pt x="36669" y="92076"/>
                </a:lnTo>
                <a:cubicBezTo>
                  <a:pt x="46194" y="78582"/>
                  <a:pt x="52544" y="78318"/>
                  <a:pt x="57307" y="63501"/>
                </a:cubicBezTo>
                <a:cubicBezTo>
                  <a:pt x="62070" y="48684"/>
                  <a:pt x="79797" y="-264"/>
                  <a:pt x="8270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6ABB7EAE-9453-4F44-AFD0-B468CA490C9F}"/>
              </a:ext>
            </a:extLst>
          </p:cNvPr>
          <p:cNvSpPr/>
          <p:nvPr/>
        </p:nvSpPr>
        <p:spPr>
          <a:xfrm>
            <a:off x="4274069" y="5765798"/>
            <a:ext cx="61771" cy="371392"/>
          </a:xfrm>
          <a:custGeom>
            <a:avLst/>
            <a:gdLst>
              <a:gd name="connsiteX0" fmla="*/ 59806 w 61771"/>
              <a:gd name="connsiteY0" fmla="*/ 2 h 371392"/>
              <a:gd name="connsiteX1" fmla="*/ 9006 w 61771"/>
              <a:gd name="connsiteY1" fmla="*/ 252415 h 371392"/>
              <a:gd name="connsiteX2" fmla="*/ 1069 w 61771"/>
              <a:gd name="connsiteY2" fmla="*/ 344490 h 371392"/>
              <a:gd name="connsiteX3" fmla="*/ 21706 w 61771"/>
              <a:gd name="connsiteY3" fmla="*/ 365127 h 371392"/>
              <a:gd name="connsiteX4" fmla="*/ 47106 w 61771"/>
              <a:gd name="connsiteY4" fmla="*/ 247652 h 371392"/>
              <a:gd name="connsiteX5" fmla="*/ 59806 w 61771"/>
              <a:gd name="connsiteY5" fmla="*/ 2 h 37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71" h="371392">
                <a:moveTo>
                  <a:pt x="59806" y="2"/>
                </a:moveTo>
                <a:cubicBezTo>
                  <a:pt x="53456" y="796"/>
                  <a:pt x="18795" y="195000"/>
                  <a:pt x="9006" y="252415"/>
                </a:cubicBezTo>
                <a:cubicBezTo>
                  <a:pt x="-783" y="309830"/>
                  <a:pt x="-1048" y="325705"/>
                  <a:pt x="1069" y="344490"/>
                </a:cubicBezTo>
                <a:cubicBezTo>
                  <a:pt x="3186" y="363275"/>
                  <a:pt x="14033" y="381267"/>
                  <a:pt x="21706" y="365127"/>
                </a:cubicBezTo>
                <a:cubicBezTo>
                  <a:pt x="29379" y="348987"/>
                  <a:pt x="38375" y="307712"/>
                  <a:pt x="47106" y="247652"/>
                </a:cubicBezTo>
                <a:cubicBezTo>
                  <a:pt x="55837" y="187592"/>
                  <a:pt x="66156" y="-792"/>
                  <a:pt x="5980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91CE7CB3-C812-4B0A-88F9-66BEC2471673}"/>
              </a:ext>
            </a:extLst>
          </p:cNvPr>
          <p:cNvSpPr/>
          <p:nvPr/>
        </p:nvSpPr>
        <p:spPr>
          <a:xfrm>
            <a:off x="4204624" y="5949933"/>
            <a:ext cx="97651" cy="237066"/>
          </a:xfrm>
          <a:custGeom>
            <a:avLst/>
            <a:gdLst>
              <a:gd name="connsiteX0" fmla="*/ 97501 w 97651"/>
              <a:gd name="connsiteY0" fmla="*/ 17 h 237066"/>
              <a:gd name="connsiteX1" fmla="*/ 43526 w 97651"/>
              <a:gd name="connsiteY1" fmla="*/ 128605 h 237066"/>
              <a:gd name="connsiteX2" fmla="*/ 43526 w 97651"/>
              <a:gd name="connsiteY2" fmla="*/ 141305 h 237066"/>
              <a:gd name="connsiteX3" fmla="*/ 87976 w 97651"/>
              <a:gd name="connsiteY3" fmla="*/ 103205 h 237066"/>
              <a:gd name="connsiteX4" fmla="*/ 75276 w 97651"/>
              <a:gd name="connsiteY4" fmla="*/ 165117 h 237066"/>
              <a:gd name="connsiteX5" fmla="*/ 49876 w 97651"/>
              <a:gd name="connsiteY5" fmla="*/ 201630 h 237066"/>
              <a:gd name="connsiteX6" fmla="*/ 664 w 97651"/>
              <a:gd name="connsiteY6" fmla="*/ 234967 h 237066"/>
              <a:gd name="connsiteX7" fmla="*/ 24476 w 97651"/>
              <a:gd name="connsiteY7" fmla="*/ 138130 h 237066"/>
              <a:gd name="connsiteX8" fmla="*/ 97501 w 97651"/>
              <a:gd name="connsiteY8" fmla="*/ 17 h 2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51" h="237066">
                <a:moveTo>
                  <a:pt x="97501" y="17"/>
                </a:moveTo>
                <a:cubicBezTo>
                  <a:pt x="100676" y="-1570"/>
                  <a:pt x="52522" y="105057"/>
                  <a:pt x="43526" y="128605"/>
                </a:cubicBezTo>
                <a:cubicBezTo>
                  <a:pt x="34530" y="152153"/>
                  <a:pt x="36118" y="145538"/>
                  <a:pt x="43526" y="141305"/>
                </a:cubicBezTo>
                <a:cubicBezTo>
                  <a:pt x="50934" y="137072"/>
                  <a:pt x="82684" y="99236"/>
                  <a:pt x="87976" y="103205"/>
                </a:cubicBezTo>
                <a:cubicBezTo>
                  <a:pt x="93268" y="107174"/>
                  <a:pt x="81626" y="148713"/>
                  <a:pt x="75276" y="165117"/>
                </a:cubicBezTo>
                <a:cubicBezTo>
                  <a:pt x="68926" y="181521"/>
                  <a:pt x="62311" y="189988"/>
                  <a:pt x="49876" y="201630"/>
                </a:cubicBezTo>
                <a:cubicBezTo>
                  <a:pt x="37441" y="213272"/>
                  <a:pt x="4897" y="245550"/>
                  <a:pt x="664" y="234967"/>
                </a:cubicBezTo>
                <a:cubicBezTo>
                  <a:pt x="-3569" y="224384"/>
                  <a:pt x="13363" y="179670"/>
                  <a:pt x="24476" y="138130"/>
                </a:cubicBezTo>
                <a:cubicBezTo>
                  <a:pt x="35588" y="96591"/>
                  <a:pt x="94326" y="1604"/>
                  <a:pt x="9750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3A72763B-9231-4B06-8D80-6AFF8B49E709}"/>
              </a:ext>
            </a:extLst>
          </p:cNvPr>
          <p:cNvSpPr/>
          <p:nvPr/>
        </p:nvSpPr>
        <p:spPr>
          <a:xfrm>
            <a:off x="3601484" y="4834312"/>
            <a:ext cx="470963" cy="964003"/>
          </a:xfrm>
          <a:custGeom>
            <a:avLst/>
            <a:gdLst>
              <a:gd name="connsiteX0" fmla="*/ 467279 w 470963"/>
              <a:gd name="connsiteY0" fmla="*/ 9151 h 964003"/>
              <a:gd name="connsiteX1" fmla="*/ 40241 w 470963"/>
              <a:gd name="connsiteY1" fmla="*/ 899738 h 964003"/>
              <a:gd name="connsiteX2" fmla="*/ 40241 w 470963"/>
              <a:gd name="connsiteY2" fmla="*/ 845763 h 964003"/>
              <a:gd name="connsiteX3" fmla="*/ 237091 w 470963"/>
              <a:gd name="connsiteY3" fmla="*/ 460001 h 964003"/>
              <a:gd name="connsiteX4" fmla="*/ 467279 w 470963"/>
              <a:gd name="connsiteY4" fmla="*/ 9151 h 96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963" h="964003">
                <a:moveTo>
                  <a:pt x="467279" y="9151"/>
                </a:moveTo>
                <a:cubicBezTo>
                  <a:pt x="434471" y="82441"/>
                  <a:pt x="111414" y="760303"/>
                  <a:pt x="40241" y="899738"/>
                </a:cubicBezTo>
                <a:cubicBezTo>
                  <a:pt x="-30932" y="1039173"/>
                  <a:pt x="7433" y="919053"/>
                  <a:pt x="40241" y="845763"/>
                </a:cubicBezTo>
                <a:cubicBezTo>
                  <a:pt x="73049" y="772473"/>
                  <a:pt x="169358" y="597320"/>
                  <a:pt x="237091" y="460001"/>
                </a:cubicBezTo>
                <a:cubicBezTo>
                  <a:pt x="304824" y="322682"/>
                  <a:pt x="500087" y="-64139"/>
                  <a:pt x="467279" y="9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A4961C2F-AFDE-410C-BACD-4908FA94F6A9}"/>
              </a:ext>
            </a:extLst>
          </p:cNvPr>
          <p:cNvSpPr/>
          <p:nvPr/>
        </p:nvSpPr>
        <p:spPr>
          <a:xfrm>
            <a:off x="3535363" y="5694360"/>
            <a:ext cx="92412" cy="139480"/>
          </a:xfrm>
          <a:custGeom>
            <a:avLst/>
            <a:gdLst>
              <a:gd name="connsiteX0" fmla="*/ 79375 w 92412"/>
              <a:gd name="connsiteY0" fmla="*/ 3 h 139480"/>
              <a:gd name="connsiteX1" fmla="*/ 66675 w 92412"/>
              <a:gd name="connsiteY1" fmla="*/ 76203 h 139480"/>
              <a:gd name="connsiteX2" fmla="*/ 0 w 92412"/>
              <a:gd name="connsiteY2" fmla="*/ 138115 h 139480"/>
              <a:gd name="connsiteX3" fmla="*/ 66675 w 92412"/>
              <a:gd name="connsiteY3" fmla="*/ 115890 h 139480"/>
              <a:gd name="connsiteX4" fmla="*/ 92075 w 92412"/>
              <a:gd name="connsiteY4" fmla="*/ 79378 h 139480"/>
              <a:gd name="connsiteX5" fmla="*/ 79375 w 92412"/>
              <a:gd name="connsiteY5" fmla="*/ 3 h 1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12" h="139480">
                <a:moveTo>
                  <a:pt x="79375" y="3"/>
                </a:moveTo>
                <a:cubicBezTo>
                  <a:pt x="75142" y="-526"/>
                  <a:pt x="79904" y="53184"/>
                  <a:pt x="66675" y="76203"/>
                </a:cubicBezTo>
                <a:cubicBezTo>
                  <a:pt x="53446" y="99222"/>
                  <a:pt x="0" y="131501"/>
                  <a:pt x="0" y="138115"/>
                </a:cubicBezTo>
                <a:cubicBezTo>
                  <a:pt x="0" y="144729"/>
                  <a:pt x="51329" y="125679"/>
                  <a:pt x="66675" y="115890"/>
                </a:cubicBezTo>
                <a:cubicBezTo>
                  <a:pt x="82021" y="106101"/>
                  <a:pt x="89694" y="94195"/>
                  <a:pt x="92075" y="79378"/>
                </a:cubicBezTo>
                <a:cubicBezTo>
                  <a:pt x="94456" y="64561"/>
                  <a:pt x="83608" y="532"/>
                  <a:pt x="7937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05E9E8BF-C23D-4089-B456-517AFA8DD1B8}"/>
              </a:ext>
            </a:extLst>
          </p:cNvPr>
          <p:cNvSpPr/>
          <p:nvPr/>
        </p:nvSpPr>
        <p:spPr>
          <a:xfrm>
            <a:off x="3030692" y="5593811"/>
            <a:ext cx="511021" cy="257714"/>
          </a:xfrm>
          <a:custGeom>
            <a:avLst/>
            <a:gdLst>
              <a:gd name="connsiteX0" fmla="*/ 511021 w 511021"/>
              <a:gd name="connsiteY0" fmla="*/ 257714 h 257714"/>
              <a:gd name="connsiteX1" fmla="*/ 10958 w 511021"/>
              <a:gd name="connsiteY1" fmla="*/ 5302 h 257714"/>
              <a:gd name="connsiteX2" fmla="*/ 153833 w 511021"/>
              <a:gd name="connsiteY2" fmla="*/ 79914 h 257714"/>
              <a:gd name="connsiteX3" fmla="*/ 511021 w 511021"/>
              <a:gd name="connsiteY3" fmla="*/ 257714 h 2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021" h="257714">
                <a:moveTo>
                  <a:pt x="511021" y="257714"/>
                </a:moveTo>
                <a:lnTo>
                  <a:pt x="10958" y="5302"/>
                </a:lnTo>
                <a:cubicBezTo>
                  <a:pt x="-48573" y="-24331"/>
                  <a:pt x="153833" y="79914"/>
                  <a:pt x="153833" y="79914"/>
                </a:cubicBezTo>
                <a:lnTo>
                  <a:pt x="511021" y="2577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E56B3410-32E3-49F8-81D2-EE3B2E14403F}"/>
              </a:ext>
            </a:extLst>
          </p:cNvPr>
          <p:cNvSpPr/>
          <p:nvPr/>
        </p:nvSpPr>
        <p:spPr>
          <a:xfrm>
            <a:off x="2595095" y="5355078"/>
            <a:ext cx="941373" cy="506136"/>
          </a:xfrm>
          <a:custGeom>
            <a:avLst/>
            <a:gdLst>
              <a:gd name="connsiteX0" fmla="*/ 932330 w 941373"/>
              <a:gd name="connsiteY0" fmla="*/ 502797 h 506136"/>
              <a:gd name="connsiteX1" fmla="*/ 860893 w 941373"/>
              <a:gd name="connsiteY1" fmla="*/ 456760 h 506136"/>
              <a:gd name="connsiteX2" fmla="*/ 9993 w 941373"/>
              <a:gd name="connsiteY2" fmla="*/ 4322 h 506136"/>
              <a:gd name="connsiteX3" fmla="*/ 427505 w 941373"/>
              <a:gd name="connsiteY3" fmla="*/ 244035 h 506136"/>
              <a:gd name="connsiteX4" fmla="*/ 932330 w 941373"/>
              <a:gd name="connsiteY4" fmla="*/ 502797 h 5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373" h="506136">
                <a:moveTo>
                  <a:pt x="932330" y="502797"/>
                </a:moveTo>
                <a:cubicBezTo>
                  <a:pt x="973473" y="521318"/>
                  <a:pt x="860893" y="456760"/>
                  <a:pt x="860893" y="456760"/>
                </a:cubicBezTo>
                <a:lnTo>
                  <a:pt x="9993" y="4322"/>
                </a:lnTo>
                <a:cubicBezTo>
                  <a:pt x="-62238" y="-31132"/>
                  <a:pt x="275634" y="160691"/>
                  <a:pt x="427505" y="244035"/>
                </a:cubicBezTo>
                <a:cubicBezTo>
                  <a:pt x="579376" y="327379"/>
                  <a:pt x="750297" y="415882"/>
                  <a:pt x="932330" y="502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8F1417B2-3330-444D-A3A0-1BF3F969AB50}"/>
              </a:ext>
            </a:extLst>
          </p:cNvPr>
          <p:cNvSpPr/>
          <p:nvPr/>
        </p:nvSpPr>
        <p:spPr>
          <a:xfrm>
            <a:off x="2033310" y="5061243"/>
            <a:ext cx="630357" cy="340603"/>
          </a:xfrm>
          <a:custGeom>
            <a:avLst/>
            <a:gdLst>
              <a:gd name="connsiteX0" fmla="*/ 628928 w 630357"/>
              <a:gd name="connsiteY0" fmla="*/ 339432 h 340603"/>
              <a:gd name="connsiteX1" fmla="*/ 33615 w 630357"/>
              <a:gd name="connsiteY1" fmla="*/ 15582 h 340603"/>
              <a:gd name="connsiteX2" fmla="*/ 87590 w 630357"/>
              <a:gd name="connsiteY2" fmla="*/ 58445 h 340603"/>
              <a:gd name="connsiteX3" fmla="*/ 197128 w 630357"/>
              <a:gd name="connsiteY3" fmla="*/ 121945 h 340603"/>
              <a:gd name="connsiteX4" fmla="*/ 628928 w 630357"/>
              <a:gd name="connsiteY4" fmla="*/ 339432 h 34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357" h="340603">
                <a:moveTo>
                  <a:pt x="628928" y="339432"/>
                </a:moveTo>
                <a:cubicBezTo>
                  <a:pt x="601676" y="321705"/>
                  <a:pt x="123838" y="62413"/>
                  <a:pt x="33615" y="15582"/>
                </a:cubicBezTo>
                <a:cubicBezTo>
                  <a:pt x="-56608" y="-31249"/>
                  <a:pt x="60338" y="40718"/>
                  <a:pt x="87590" y="58445"/>
                </a:cubicBezTo>
                <a:cubicBezTo>
                  <a:pt x="114842" y="76172"/>
                  <a:pt x="108492" y="75378"/>
                  <a:pt x="197128" y="121945"/>
                </a:cubicBezTo>
                <a:cubicBezTo>
                  <a:pt x="285763" y="168512"/>
                  <a:pt x="656180" y="357159"/>
                  <a:pt x="628928" y="339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B35F1A1F-D1B0-4B5A-84DA-8E2E243ACC82}"/>
              </a:ext>
            </a:extLst>
          </p:cNvPr>
          <p:cNvSpPr/>
          <p:nvPr/>
        </p:nvSpPr>
        <p:spPr>
          <a:xfrm>
            <a:off x="1448078" y="4744818"/>
            <a:ext cx="630522" cy="343335"/>
          </a:xfrm>
          <a:custGeom>
            <a:avLst/>
            <a:gdLst>
              <a:gd name="connsiteX0" fmla="*/ 620435 w 630522"/>
              <a:gd name="connsiteY0" fmla="*/ 339945 h 343335"/>
              <a:gd name="connsiteX1" fmla="*/ 452160 w 630522"/>
              <a:gd name="connsiteY1" fmla="*/ 230407 h 343335"/>
              <a:gd name="connsiteX2" fmla="*/ 9247 w 630522"/>
              <a:gd name="connsiteY2" fmla="*/ 3395 h 343335"/>
              <a:gd name="connsiteX3" fmla="*/ 185460 w 630522"/>
              <a:gd name="connsiteY3" fmla="*/ 109757 h 343335"/>
              <a:gd name="connsiteX4" fmla="*/ 620435 w 630522"/>
              <a:gd name="connsiteY4" fmla="*/ 339945 h 34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522" h="343335">
                <a:moveTo>
                  <a:pt x="620435" y="339945"/>
                </a:moveTo>
                <a:cubicBezTo>
                  <a:pt x="664885" y="360053"/>
                  <a:pt x="554025" y="286499"/>
                  <a:pt x="452160" y="230407"/>
                </a:cubicBezTo>
                <a:cubicBezTo>
                  <a:pt x="350295" y="174315"/>
                  <a:pt x="53697" y="23503"/>
                  <a:pt x="9247" y="3395"/>
                </a:cubicBezTo>
                <a:cubicBezTo>
                  <a:pt x="-35203" y="-16713"/>
                  <a:pt x="89945" y="56840"/>
                  <a:pt x="185460" y="109757"/>
                </a:cubicBezTo>
                <a:cubicBezTo>
                  <a:pt x="280975" y="162674"/>
                  <a:pt x="575985" y="319837"/>
                  <a:pt x="620435" y="339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60B38A65-DFB8-4BC0-A96F-6955339FAEB8}"/>
              </a:ext>
            </a:extLst>
          </p:cNvPr>
          <p:cNvSpPr/>
          <p:nvPr/>
        </p:nvSpPr>
        <p:spPr>
          <a:xfrm>
            <a:off x="1156512" y="4583736"/>
            <a:ext cx="298540" cy="168330"/>
          </a:xfrm>
          <a:custGeom>
            <a:avLst/>
            <a:gdLst>
              <a:gd name="connsiteX0" fmla="*/ 297638 w 298540"/>
              <a:gd name="connsiteY0" fmla="*/ 168181 h 168330"/>
              <a:gd name="connsiteX1" fmla="*/ 208738 w 298540"/>
              <a:gd name="connsiteY1" fmla="*/ 106797 h 168330"/>
              <a:gd name="connsiteX2" fmla="*/ 3421 w 298540"/>
              <a:gd name="connsiteY2" fmla="*/ 964 h 168330"/>
              <a:gd name="connsiteX3" fmla="*/ 85971 w 298540"/>
              <a:gd name="connsiteY3" fmla="*/ 58114 h 168330"/>
              <a:gd name="connsiteX4" fmla="*/ 160055 w 298540"/>
              <a:gd name="connsiteY4" fmla="*/ 121614 h 168330"/>
              <a:gd name="connsiteX5" fmla="*/ 297638 w 298540"/>
              <a:gd name="connsiteY5" fmla="*/ 168181 h 16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540" h="168330">
                <a:moveTo>
                  <a:pt x="297638" y="168181"/>
                </a:moveTo>
                <a:cubicBezTo>
                  <a:pt x="305752" y="165712"/>
                  <a:pt x="257774" y="134666"/>
                  <a:pt x="208738" y="106797"/>
                </a:cubicBezTo>
                <a:cubicBezTo>
                  <a:pt x="159702" y="78928"/>
                  <a:pt x="23882" y="9078"/>
                  <a:pt x="3421" y="964"/>
                </a:cubicBezTo>
                <a:cubicBezTo>
                  <a:pt x="-17040" y="-7150"/>
                  <a:pt x="59865" y="38006"/>
                  <a:pt x="85971" y="58114"/>
                </a:cubicBezTo>
                <a:cubicBezTo>
                  <a:pt x="112077" y="78222"/>
                  <a:pt x="122308" y="101153"/>
                  <a:pt x="160055" y="121614"/>
                </a:cubicBezTo>
                <a:cubicBezTo>
                  <a:pt x="197802" y="142075"/>
                  <a:pt x="289524" y="170650"/>
                  <a:pt x="297638" y="168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66CEF80E-B3F4-4CE7-97C5-255B5CA460EC}"/>
              </a:ext>
            </a:extLst>
          </p:cNvPr>
          <p:cNvSpPr/>
          <p:nvPr/>
        </p:nvSpPr>
        <p:spPr>
          <a:xfrm>
            <a:off x="1115318" y="4639710"/>
            <a:ext cx="945754" cy="499282"/>
          </a:xfrm>
          <a:custGeom>
            <a:avLst/>
            <a:gdLst>
              <a:gd name="connsiteX0" fmla="*/ 83245 w 945754"/>
              <a:gd name="connsiteY0" fmla="*/ 19603 h 499282"/>
              <a:gd name="connsiteX1" fmla="*/ 888107 w 945754"/>
              <a:gd name="connsiteY1" fmla="*/ 452990 h 499282"/>
              <a:gd name="connsiteX2" fmla="*/ 873820 w 945754"/>
              <a:gd name="connsiteY2" fmla="*/ 476803 h 499282"/>
              <a:gd name="connsiteX3" fmla="*/ 813495 w 945754"/>
              <a:gd name="connsiteY3" fmla="*/ 468865 h 499282"/>
              <a:gd name="connsiteX4" fmla="*/ 83245 w 945754"/>
              <a:gd name="connsiteY4" fmla="*/ 105328 h 499282"/>
              <a:gd name="connsiteX5" fmla="*/ 26095 w 945754"/>
              <a:gd name="connsiteY5" fmla="*/ 75165 h 499282"/>
              <a:gd name="connsiteX6" fmla="*/ 83245 w 945754"/>
              <a:gd name="connsiteY6" fmla="*/ 19603 h 49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754" h="499282">
                <a:moveTo>
                  <a:pt x="83245" y="19603"/>
                </a:moveTo>
                <a:cubicBezTo>
                  <a:pt x="226914" y="82574"/>
                  <a:pt x="756344" y="376790"/>
                  <a:pt x="888107" y="452990"/>
                </a:cubicBezTo>
                <a:cubicBezTo>
                  <a:pt x="1019870" y="529190"/>
                  <a:pt x="886255" y="474157"/>
                  <a:pt x="873820" y="476803"/>
                </a:cubicBezTo>
                <a:cubicBezTo>
                  <a:pt x="861385" y="479449"/>
                  <a:pt x="945257" y="530777"/>
                  <a:pt x="813495" y="468865"/>
                </a:cubicBezTo>
                <a:cubicBezTo>
                  <a:pt x="681733" y="406953"/>
                  <a:pt x="214478" y="170945"/>
                  <a:pt x="83245" y="105328"/>
                </a:cubicBezTo>
                <a:cubicBezTo>
                  <a:pt x="-47988" y="39711"/>
                  <a:pt x="26889" y="85748"/>
                  <a:pt x="26095" y="75165"/>
                </a:cubicBezTo>
                <a:cubicBezTo>
                  <a:pt x="25301" y="64582"/>
                  <a:pt x="-60424" y="-43368"/>
                  <a:pt x="83245" y="19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749C8A2C-B7CE-4613-9CF4-387C17DB7421}"/>
              </a:ext>
            </a:extLst>
          </p:cNvPr>
          <p:cNvSpPr/>
          <p:nvPr/>
        </p:nvSpPr>
        <p:spPr>
          <a:xfrm>
            <a:off x="1912782" y="4999014"/>
            <a:ext cx="108246" cy="104877"/>
          </a:xfrm>
          <a:custGeom>
            <a:avLst/>
            <a:gdLst>
              <a:gd name="connsiteX0" fmla="*/ 156 w 108246"/>
              <a:gd name="connsiteY0" fmla="*/ 24 h 104877"/>
              <a:gd name="connsiteX1" fmla="*/ 82706 w 108246"/>
              <a:gd name="connsiteY1" fmla="*/ 68286 h 104877"/>
              <a:gd name="connsiteX2" fmla="*/ 84293 w 108246"/>
              <a:gd name="connsiteY2" fmla="*/ 104799 h 104877"/>
              <a:gd name="connsiteX3" fmla="*/ 106518 w 108246"/>
              <a:gd name="connsiteY3" fmla="*/ 76224 h 104877"/>
              <a:gd name="connsiteX4" fmla="*/ 156 w 108246"/>
              <a:gd name="connsiteY4" fmla="*/ 24 h 10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6" h="104877">
                <a:moveTo>
                  <a:pt x="156" y="24"/>
                </a:moveTo>
                <a:cubicBezTo>
                  <a:pt x="-3813" y="-1299"/>
                  <a:pt x="68683" y="50823"/>
                  <a:pt x="82706" y="68286"/>
                </a:cubicBezTo>
                <a:cubicBezTo>
                  <a:pt x="96729" y="85749"/>
                  <a:pt x="80324" y="103476"/>
                  <a:pt x="84293" y="104799"/>
                </a:cubicBezTo>
                <a:cubicBezTo>
                  <a:pt x="88262" y="106122"/>
                  <a:pt x="115249" y="90511"/>
                  <a:pt x="106518" y="76224"/>
                </a:cubicBezTo>
                <a:cubicBezTo>
                  <a:pt x="97787" y="61937"/>
                  <a:pt x="4125" y="1347"/>
                  <a:pt x="15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AA2A1B1A-69B9-404E-BB90-D5AFAEC739ED}"/>
              </a:ext>
            </a:extLst>
          </p:cNvPr>
          <p:cNvSpPr/>
          <p:nvPr/>
        </p:nvSpPr>
        <p:spPr>
          <a:xfrm>
            <a:off x="1989973" y="5083166"/>
            <a:ext cx="110381" cy="24259"/>
          </a:xfrm>
          <a:custGeom>
            <a:avLst/>
            <a:gdLst>
              <a:gd name="connsiteX0" fmla="*/ 752 w 110381"/>
              <a:gd name="connsiteY0" fmla="*/ 23822 h 24259"/>
              <a:gd name="connsiteX1" fmla="*/ 108702 w 110381"/>
              <a:gd name="connsiteY1" fmla="*/ 14297 h 24259"/>
              <a:gd name="connsiteX2" fmla="*/ 62665 w 110381"/>
              <a:gd name="connsiteY2" fmla="*/ 9 h 24259"/>
              <a:gd name="connsiteX3" fmla="*/ 752 w 110381"/>
              <a:gd name="connsiteY3" fmla="*/ 23822 h 2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81" h="24259">
                <a:moveTo>
                  <a:pt x="752" y="23822"/>
                </a:moveTo>
                <a:cubicBezTo>
                  <a:pt x="8425" y="26203"/>
                  <a:pt x="98383" y="18266"/>
                  <a:pt x="108702" y="14297"/>
                </a:cubicBezTo>
                <a:cubicBezTo>
                  <a:pt x="119021" y="10328"/>
                  <a:pt x="79069" y="538"/>
                  <a:pt x="62665" y="9"/>
                </a:cubicBezTo>
                <a:cubicBezTo>
                  <a:pt x="46261" y="-520"/>
                  <a:pt x="-6921" y="21441"/>
                  <a:pt x="752" y="23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B44F5A47-2C7E-48FA-85E6-BD03CCD880CE}"/>
              </a:ext>
            </a:extLst>
          </p:cNvPr>
          <p:cNvSpPr/>
          <p:nvPr/>
        </p:nvSpPr>
        <p:spPr>
          <a:xfrm>
            <a:off x="1929737" y="5084069"/>
            <a:ext cx="1060983" cy="561345"/>
          </a:xfrm>
          <a:custGeom>
            <a:avLst/>
            <a:gdLst>
              <a:gd name="connsiteX0" fmla="*/ 162588 w 1060983"/>
              <a:gd name="connsiteY0" fmla="*/ 53081 h 561345"/>
              <a:gd name="connsiteX1" fmla="*/ 884901 w 1060983"/>
              <a:gd name="connsiteY1" fmla="*/ 475356 h 561345"/>
              <a:gd name="connsiteX2" fmla="*/ 1045238 w 1060983"/>
              <a:gd name="connsiteY2" fmla="*/ 538856 h 561345"/>
              <a:gd name="connsiteX3" fmla="*/ 1032538 w 1060983"/>
              <a:gd name="connsiteY3" fmla="*/ 559494 h 561345"/>
              <a:gd name="connsiteX4" fmla="*/ 846801 w 1060983"/>
              <a:gd name="connsiteY4" fmla="*/ 497581 h 561345"/>
              <a:gd name="connsiteX5" fmla="*/ 54638 w 1060983"/>
              <a:gd name="connsiteY5" fmla="*/ 56256 h 561345"/>
              <a:gd name="connsiteX6" fmla="*/ 162588 w 1060983"/>
              <a:gd name="connsiteY6" fmla="*/ 53081 h 5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983" h="561345">
                <a:moveTo>
                  <a:pt x="162588" y="53081"/>
                </a:moveTo>
                <a:cubicBezTo>
                  <a:pt x="300965" y="122931"/>
                  <a:pt x="737793" y="394394"/>
                  <a:pt x="884901" y="475356"/>
                </a:cubicBezTo>
                <a:cubicBezTo>
                  <a:pt x="1032009" y="556318"/>
                  <a:pt x="1020632" y="524833"/>
                  <a:pt x="1045238" y="538856"/>
                </a:cubicBezTo>
                <a:cubicBezTo>
                  <a:pt x="1069844" y="552879"/>
                  <a:pt x="1065611" y="566373"/>
                  <a:pt x="1032538" y="559494"/>
                </a:cubicBezTo>
                <a:cubicBezTo>
                  <a:pt x="999465" y="552615"/>
                  <a:pt x="1009784" y="581454"/>
                  <a:pt x="846801" y="497581"/>
                </a:cubicBezTo>
                <a:cubicBezTo>
                  <a:pt x="683818" y="413708"/>
                  <a:pt x="171319" y="132191"/>
                  <a:pt x="54638" y="56256"/>
                </a:cubicBezTo>
                <a:cubicBezTo>
                  <a:pt x="-62043" y="-19679"/>
                  <a:pt x="24211" y="-16769"/>
                  <a:pt x="162588" y="53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B1462AB8-C4E2-46FC-B00A-E8822FA3C058}"/>
              </a:ext>
            </a:extLst>
          </p:cNvPr>
          <p:cNvSpPr/>
          <p:nvPr/>
        </p:nvSpPr>
        <p:spPr>
          <a:xfrm>
            <a:off x="2550212" y="5419684"/>
            <a:ext cx="434928" cy="205582"/>
          </a:xfrm>
          <a:custGeom>
            <a:avLst/>
            <a:gdLst>
              <a:gd name="connsiteX0" fmla="*/ 901 w 434928"/>
              <a:gd name="connsiteY0" fmla="*/ 41 h 205582"/>
              <a:gd name="connsiteX1" fmla="*/ 305701 w 434928"/>
              <a:gd name="connsiteY1" fmla="*/ 114341 h 205582"/>
              <a:gd name="connsiteX2" fmla="*/ 432701 w 434928"/>
              <a:gd name="connsiteY2" fmla="*/ 203241 h 205582"/>
              <a:gd name="connsiteX3" fmla="*/ 373963 w 434928"/>
              <a:gd name="connsiteY3" fmla="*/ 173079 h 205582"/>
              <a:gd name="connsiteX4" fmla="*/ 216801 w 434928"/>
              <a:gd name="connsiteY4" fmla="*/ 101641 h 205582"/>
              <a:gd name="connsiteX5" fmla="*/ 901 w 434928"/>
              <a:gd name="connsiteY5" fmla="*/ 41 h 20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28" h="205582">
                <a:moveTo>
                  <a:pt x="901" y="41"/>
                </a:moveTo>
                <a:cubicBezTo>
                  <a:pt x="15718" y="2158"/>
                  <a:pt x="233734" y="80474"/>
                  <a:pt x="305701" y="114341"/>
                </a:cubicBezTo>
                <a:cubicBezTo>
                  <a:pt x="377668" y="148208"/>
                  <a:pt x="421324" y="193451"/>
                  <a:pt x="432701" y="203241"/>
                </a:cubicBezTo>
                <a:cubicBezTo>
                  <a:pt x="444078" y="213031"/>
                  <a:pt x="409946" y="190012"/>
                  <a:pt x="373963" y="173079"/>
                </a:cubicBezTo>
                <a:cubicBezTo>
                  <a:pt x="337980" y="156146"/>
                  <a:pt x="275539" y="126777"/>
                  <a:pt x="216801" y="101641"/>
                </a:cubicBezTo>
                <a:cubicBezTo>
                  <a:pt x="158064" y="76506"/>
                  <a:pt x="-13916" y="-2076"/>
                  <a:pt x="90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ABBA0B47-E34A-45BF-9AA7-9318BB003D4D}"/>
              </a:ext>
            </a:extLst>
          </p:cNvPr>
          <p:cNvSpPr/>
          <p:nvPr/>
        </p:nvSpPr>
        <p:spPr>
          <a:xfrm>
            <a:off x="2913994" y="5610203"/>
            <a:ext cx="627214" cy="308039"/>
          </a:xfrm>
          <a:custGeom>
            <a:avLst/>
            <a:gdLst>
              <a:gd name="connsiteX0" fmla="*/ 80031 w 627214"/>
              <a:gd name="connsiteY0" fmla="*/ 9547 h 308039"/>
              <a:gd name="connsiteX1" fmla="*/ 348319 w 627214"/>
              <a:gd name="connsiteY1" fmla="*/ 142897 h 308039"/>
              <a:gd name="connsiteX2" fmla="*/ 613431 w 627214"/>
              <a:gd name="connsiteY2" fmla="*/ 282597 h 308039"/>
              <a:gd name="connsiteX3" fmla="*/ 575331 w 627214"/>
              <a:gd name="connsiteY3" fmla="*/ 304822 h 308039"/>
              <a:gd name="connsiteX4" fmla="*/ 453094 w 627214"/>
              <a:gd name="connsiteY4" fmla="*/ 242910 h 308039"/>
              <a:gd name="connsiteX5" fmla="*/ 24469 w 627214"/>
              <a:gd name="connsiteY5" fmla="*/ 34947 h 308039"/>
              <a:gd name="connsiteX6" fmla="*/ 80031 w 627214"/>
              <a:gd name="connsiteY6" fmla="*/ 9547 h 3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214" h="308039">
                <a:moveTo>
                  <a:pt x="80031" y="9547"/>
                </a:moveTo>
                <a:cubicBezTo>
                  <a:pt x="134006" y="27539"/>
                  <a:pt x="259419" y="97389"/>
                  <a:pt x="348319" y="142897"/>
                </a:cubicBezTo>
                <a:cubicBezTo>
                  <a:pt x="437219" y="188405"/>
                  <a:pt x="575596" y="255610"/>
                  <a:pt x="613431" y="282597"/>
                </a:cubicBezTo>
                <a:cubicBezTo>
                  <a:pt x="651266" y="309584"/>
                  <a:pt x="602054" y="311437"/>
                  <a:pt x="575331" y="304822"/>
                </a:cubicBezTo>
                <a:cubicBezTo>
                  <a:pt x="548608" y="298208"/>
                  <a:pt x="453094" y="242910"/>
                  <a:pt x="453094" y="242910"/>
                </a:cubicBezTo>
                <a:cubicBezTo>
                  <a:pt x="361284" y="197931"/>
                  <a:pt x="84000" y="71459"/>
                  <a:pt x="24469" y="34947"/>
                </a:cubicBezTo>
                <a:cubicBezTo>
                  <a:pt x="-35062" y="-1565"/>
                  <a:pt x="26056" y="-8445"/>
                  <a:pt x="80031" y="9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01959F89-2752-4168-BF8F-CE84D9CA57EB}"/>
              </a:ext>
            </a:extLst>
          </p:cNvPr>
          <p:cNvSpPr/>
          <p:nvPr/>
        </p:nvSpPr>
        <p:spPr>
          <a:xfrm>
            <a:off x="3561824" y="5884428"/>
            <a:ext cx="627277" cy="324308"/>
          </a:xfrm>
          <a:custGeom>
            <a:avLst/>
            <a:gdLst>
              <a:gd name="connsiteX0" fmla="*/ 2114 w 627277"/>
              <a:gd name="connsiteY0" fmla="*/ 435 h 324308"/>
              <a:gd name="connsiteX1" fmla="*/ 302151 w 627277"/>
              <a:gd name="connsiteY1" fmla="*/ 156010 h 324308"/>
              <a:gd name="connsiteX2" fmla="*/ 532339 w 627277"/>
              <a:gd name="connsiteY2" fmla="*/ 281422 h 324308"/>
              <a:gd name="connsiteX3" fmla="*/ 626001 w 627277"/>
              <a:gd name="connsiteY3" fmla="*/ 324285 h 324308"/>
              <a:gd name="connsiteX4" fmla="*/ 578376 w 627277"/>
              <a:gd name="connsiteY4" fmla="*/ 286185 h 324308"/>
              <a:gd name="connsiteX5" fmla="*/ 464076 w 627277"/>
              <a:gd name="connsiteY5" fmla="*/ 206810 h 324308"/>
              <a:gd name="connsiteX6" fmla="*/ 2114 w 627277"/>
              <a:gd name="connsiteY6" fmla="*/ 435 h 32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277" h="324308">
                <a:moveTo>
                  <a:pt x="2114" y="435"/>
                </a:moveTo>
                <a:cubicBezTo>
                  <a:pt x="-24874" y="-8032"/>
                  <a:pt x="213780" y="109179"/>
                  <a:pt x="302151" y="156010"/>
                </a:cubicBezTo>
                <a:cubicBezTo>
                  <a:pt x="390522" y="202841"/>
                  <a:pt x="478364" y="253376"/>
                  <a:pt x="532339" y="281422"/>
                </a:cubicBezTo>
                <a:cubicBezTo>
                  <a:pt x="586314" y="309468"/>
                  <a:pt x="618328" y="323491"/>
                  <a:pt x="626001" y="324285"/>
                </a:cubicBezTo>
                <a:cubicBezTo>
                  <a:pt x="633674" y="325079"/>
                  <a:pt x="605363" y="305764"/>
                  <a:pt x="578376" y="286185"/>
                </a:cubicBezTo>
                <a:cubicBezTo>
                  <a:pt x="551389" y="266606"/>
                  <a:pt x="558003" y="256287"/>
                  <a:pt x="464076" y="206810"/>
                </a:cubicBezTo>
                <a:cubicBezTo>
                  <a:pt x="370149" y="157333"/>
                  <a:pt x="29102" y="8902"/>
                  <a:pt x="2114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36161D9A-DEC8-41EA-AC0F-980B220656A1}"/>
              </a:ext>
            </a:extLst>
          </p:cNvPr>
          <p:cNvSpPr/>
          <p:nvPr/>
        </p:nvSpPr>
        <p:spPr>
          <a:xfrm>
            <a:off x="3459979" y="5816716"/>
            <a:ext cx="138011" cy="163859"/>
          </a:xfrm>
          <a:custGeom>
            <a:avLst/>
            <a:gdLst>
              <a:gd name="connsiteX0" fmla="*/ 137296 w 138011"/>
              <a:gd name="connsiteY0" fmla="*/ 1472 h 163859"/>
              <a:gd name="connsiteX1" fmla="*/ 99196 w 138011"/>
              <a:gd name="connsiteY1" fmla="*/ 93547 h 163859"/>
              <a:gd name="connsiteX2" fmla="*/ 61096 w 138011"/>
              <a:gd name="connsiteY2" fmla="*/ 130059 h 163859"/>
              <a:gd name="connsiteX3" fmla="*/ 771 w 138011"/>
              <a:gd name="connsiteY3" fmla="*/ 163397 h 163859"/>
              <a:gd name="connsiteX4" fmla="*/ 29346 w 138011"/>
              <a:gd name="connsiteY4" fmla="*/ 104659 h 163859"/>
              <a:gd name="connsiteX5" fmla="*/ 64271 w 138011"/>
              <a:gd name="connsiteY5" fmla="*/ 41159 h 163859"/>
              <a:gd name="connsiteX6" fmla="*/ 137296 w 138011"/>
              <a:gd name="connsiteY6" fmla="*/ 1472 h 1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11" h="163859">
                <a:moveTo>
                  <a:pt x="137296" y="1472"/>
                </a:moveTo>
                <a:cubicBezTo>
                  <a:pt x="143117" y="10203"/>
                  <a:pt x="111896" y="72116"/>
                  <a:pt x="99196" y="93547"/>
                </a:cubicBezTo>
                <a:cubicBezTo>
                  <a:pt x="86496" y="114978"/>
                  <a:pt x="77500" y="118417"/>
                  <a:pt x="61096" y="130059"/>
                </a:cubicBezTo>
                <a:cubicBezTo>
                  <a:pt x="44692" y="141701"/>
                  <a:pt x="6063" y="167630"/>
                  <a:pt x="771" y="163397"/>
                </a:cubicBezTo>
                <a:cubicBezTo>
                  <a:pt x="-4521" y="159164"/>
                  <a:pt x="18763" y="125032"/>
                  <a:pt x="29346" y="104659"/>
                </a:cubicBezTo>
                <a:cubicBezTo>
                  <a:pt x="39929" y="84286"/>
                  <a:pt x="49454" y="57298"/>
                  <a:pt x="64271" y="41159"/>
                </a:cubicBezTo>
                <a:cubicBezTo>
                  <a:pt x="79088" y="25020"/>
                  <a:pt x="131475" y="-7259"/>
                  <a:pt x="137296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2ED6DD0F-9341-44AD-A06E-B5E3747478C8}"/>
              </a:ext>
            </a:extLst>
          </p:cNvPr>
          <p:cNvSpPr/>
          <p:nvPr/>
        </p:nvSpPr>
        <p:spPr>
          <a:xfrm>
            <a:off x="3488527" y="5906127"/>
            <a:ext cx="798225" cy="461341"/>
          </a:xfrm>
          <a:custGeom>
            <a:avLst/>
            <a:gdLst>
              <a:gd name="connsiteX0" fmla="*/ 81761 w 798225"/>
              <a:gd name="connsiteY0" fmla="*/ 13661 h 461341"/>
              <a:gd name="connsiteX1" fmla="*/ 483398 w 798225"/>
              <a:gd name="connsiteY1" fmla="*/ 245436 h 461341"/>
              <a:gd name="connsiteX2" fmla="*/ 650086 w 798225"/>
              <a:gd name="connsiteY2" fmla="*/ 367673 h 461341"/>
              <a:gd name="connsiteX3" fmla="*/ 789786 w 798225"/>
              <a:gd name="connsiteY3" fmla="*/ 450223 h 461341"/>
              <a:gd name="connsiteX4" fmla="*/ 775498 w 798225"/>
              <a:gd name="connsiteY4" fmla="*/ 458161 h 461341"/>
              <a:gd name="connsiteX5" fmla="*/ 716761 w 798225"/>
              <a:gd name="connsiteY5" fmla="*/ 427998 h 461341"/>
              <a:gd name="connsiteX6" fmla="*/ 143673 w 798225"/>
              <a:gd name="connsiteY6" fmla="*/ 89861 h 461341"/>
              <a:gd name="connsiteX7" fmla="*/ 5561 w 798225"/>
              <a:gd name="connsiteY7" fmla="*/ 34298 h 461341"/>
              <a:gd name="connsiteX8" fmla="*/ 81761 w 798225"/>
              <a:gd name="connsiteY8" fmla="*/ 13661 h 4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225" h="461341">
                <a:moveTo>
                  <a:pt x="81761" y="13661"/>
                </a:moveTo>
                <a:cubicBezTo>
                  <a:pt x="161401" y="48851"/>
                  <a:pt x="388677" y="186434"/>
                  <a:pt x="483398" y="245436"/>
                </a:cubicBezTo>
                <a:cubicBezTo>
                  <a:pt x="578119" y="304438"/>
                  <a:pt x="599021" y="333542"/>
                  <a:pt x="650086" y="367673"/>
                </a:cubicBezTo>
                <a:cubicBezTo>
                  <a:pt x="701151" y="401804"/>
                  <a:pt x="768884" y="435142"/>
                  <a:pt x="789786" y="450223"/>
                </a:cubicBezTo>
                <a:cubicBezTo>
                  <a:pt x="810688" y="465304"/>
                  <a:pt x="787669" y="461865"/>
                  <a:pt x="775498" y="458161"/>
                </a:cubicBezTo>
                <a:cubicBezTo>
                  <a:pt x="763327" y="454457"/>
                  <a:pt x="716761" y="427998"/>
                  <a:pt x="716761" y="427998"/>
                </a:cubicBezTo>
                <a:lnTo>
                  <a:pt x="143673" y="89861"/>
                </a:lnTo>
                <a:cubicBezTo>
                  <a:pt x="25140" y="24244"/>
                  <a:pt x="20378" y="47792"/>
                  <a:pt x="5561" y="34298"/>
                </a:cubicBezTo>
                <a:cubicBezTo>
                  <a:pt x="-9256" y="20804"/>
                  <a:pt x="2121" y="-21529"/>
                  <a:pt x="81761" y="13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103A536C-2E65-4499-9800-D85915ED85AD}"/>
              </a:ext>
            </a:extLst>
          </p:cNvPr>
          <p:cNvSpPr/>
          <p:nvPr/>
        </p:nvSpPr>
        <p:spPr>
          <a:xfrm>
            <a:off x="6503158" y="3451583"/>
            <a:ext cx="585738" cy="908179"/>
          </a:xfrm>
          <a:custGeom>
            <a:avLst/>
            <a:gdLst>
              <a:gd name="connsiteX0" fmla="*/ 585559 w 585738"/>
              <a:gd name="connsiteY0" fmla="*/ 700 h 908179"/>
              <a:gd name="connsiteX1" fmla="*/ 41575 w 585738"/>
              <a:gd name="connsiteY1" fmla="*/ 860067 h 908179"/>
              <a:gd name="connsiteX2" fmla="*/ 100842 w 585738"/>
              <a:gd name="connsiteY2" fmla="*/ 716134 h 908179"/>
              <a:gd name="connsiteX3" fmla="*/ 585559 w 585738"/>
              <a:gd name="connsiteY3" fmla="*/ 700 h 9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38" h="908179">
                <a:moveTo>
                  <a:pt x="585559" y="700"/>
                </a:moveTo>
                <a:cubicBezTo>
                  <a:pt x="575681" y="24689"/>
                  <a:pt x="122361" y="740828"/>
                  <a:pt x="41575" y="860067"/>
                </a:cubicBezTo>
                <a:cubicBezTo>
                  <a:pt x="-39211" y="979306"/>
                  <a:pt x="7003" y="856187"/>
                  <a:pt x="100842" y="716134"/>
                </a:cubicBezTo>
                <a:cubicBezTo>
                  <a:pt x="194681" y="576081"/>
                  <a:pt x="595437" y="-23289"/>
                  <a:pt x="585559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F239CBAF-91E5-469F-A838-83F41975A8D1}"/>
              </a:ext>
            </a:extLst>
          </p:cNvPr>
          <p:cNvSpPr/>
          <p:nvPr/>
        </p:nvSpPr>
        <p:spPr>
          <a:xfrm>
            <a:off x="5945027" y="4338372"/>
            <a:ext cx="569033" cy="915110"/>
          </a:xfrm>
          <a:custGeom>
            <a:avLst/>
            <a:gdLst>
              <a:gd name="connsiteX0" fmla="*/ 559490 w 569033"/>
              <a:gd name="connsiteY0" fmla="*/ 15611 h 915110"/>
              <a:gd name="connsiteX1" fmla="*/ 244106 w 569033"/>
              <a:gd name="connsiteY1" fmla="*/ 513028 h 915110"/>
              <a:gd name="connsiteX2" fmla="*/ 23973 w 569033"/>
              <a:gd name="connsiteY2" fmla="*/ 879211 h 915110"/>
              <a:gd name="connsiteX3" fmla="*/ 43023 w 569033"/>
              <a:gd name="connsiteY3" fmla="*/ 834761 h 915110"/>
              <a:gd name="connsiteX4" fmla="*/ 354173 w 569033"/>
              <a:gd name="connsiteY4" fmla="*/ 290778 h 915110"/>
              <a:gd name="connsiteX5" fmla="*/ 474823 w 569033"/>
              <a:gd name="connsiteY5" fmla="*/ 138378 h 915110"/>
              <a:gd name="connsiteX6" fmla="*/ 559490 w 569033"/>
              <a:gd name="connsiteY6" fmla="*/ 15611 h 91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33" h="915110">
                <a:moveTo>
                  <a:pt x="559490" y="15611"/>
                </a:moveTo>
                <a:cubicBezTo>
                  <a:pt x="521037" y="78053"/>
                  <a:pt x="333359" y="369095"/>
                  <a:pt x="244106" y="513028"/>
                </a:cubicBezTo>
                <a:cubicBezTo>
                  <a:pt x="154853" y="656961"/>
                  <a:pt x="57487" y="825589"/>
                  <a:pt x="23973" y="879211"/>
                </a:cubicBezTo>
                <a:cubicBezTo>
                  <a:pt x="-9541" y="932833"/>
                  <a:pt x="-12010" y="932833"/>
                  <a:pt x="43023" y="834761"/>
                </a:cubicBezTo>
                <a:cubicBezTo>
                  <a:pt x="98056" y="736689"/>
                  <a:pt x="282206" y="406842"/>
                  <a:pt x="354173" y="290778"/>
                </a:cubicBezTo>
                <a:cubicBezTo>
                  <a:pt x="426140" y="174714"/>
                  <a:pt x="439545" y="181417"/>
                  <a:pt x="474823" y="138378"/>
                </a:cubicBezTo>
                <a:cubicBezTo>
                  <a:pt x="510101" y="95339"/>
                  <a:pt x="597943" y="-46831"/>
                  <a:pt x="559490" y="15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A0C781B9-9C49-4550-A78E-EC177449C187}"/>
              </a:ext>
            </a:extLst>
          </p:cNvPr>
          <p:cNvSpPr/>
          <p:nvPr/>
        </p:nvSpPr>
        <p:spPr>
          <a:xfrm>
            <a:off x="5632546" y="5100621"/>
            <a:ext cx="375223" cy="588830"/>
          </a:xfrm>
          <a:custGeom>
            <a:avLst/>
            <a:gdLst>
              <a:gd name="connsiteX0" fmla="*/ 374554 w 375223"/>
              <a:gd name="connsiteY0" fmla="*/ 546 h 588830"/>
              <a:gd name="connsiteX1" fmla="*/ 14721 w 375223"/>
              <a:gd name="connsiteY1" fmla="*/ 559346 h 588830"/>
              <a:gd name="connsiteX2" fmla="*/ 101504 w 375223"/>
              <a:gd name="connsiteY2" fmla="*/ 457746 h 588830"/>
              <a:gd name="connsiteX3" fmla="*/ 374554 w 375223"/>
              <a:gd name="connsiteY3" fmla="*/ 546 h 58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23" h="588830">
                <a:moveTo>
                  <a:pt x="374554" y="546"/>
                </a:moveTo>
                <a:cubicBezTo>
                  <a:pt x="360090" y="17479"/>
                  <a:pt x="60229" y="483146"/>
                  <a:pt x="14721" y="559346"/>
                </a:cubicBezTo>
                <a:cubicBezTo>
                  <a:pt x="-30787" y="635546"/>
                  <a:pt x="38004" y="550527"/>
                  <a:pt x="101504" y="457746"/>
                </a:cubicBezTo>
                <a:cubicBezTo>
                  <a:pt x="165004" y="364965"/>
                  <a:pt x="389018" y="-16387"/>
                  <a:pt x="374554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622CA8B4-F2E6-4765-A94D-C57D9A3EF8E9}"/>
              </a:ext>
            </a:extLst>
          </p:cNvPr>
          <p:cNvSpPr/>
          <p:nvPr/>
        </p:nvSpPr>
        <p:spPr>
          <a:xfrm>
            <a:off x="6524288" y="3576162"/>
            <a:ext cx="421427" cy="625893"/>
          </a:xfrm>
          <a:custGeom>
            <a:avLst/>
            <a:gdLst>
              <a:gd name="connsiteX0" fmla="*/ 421025 w 421427"/>
              <a:gd name="connsiteY0" fmla="*/ 476 h 625893"/>
              <a:gd name="connsiteX1" fmla="*/ 149562 w 421427"/>
              <a:gd name="connsiteY1" fmla="*/ 387826 h 625893"/>
              <a:gd name="connsiteX2" fmla="*/ 57487 w 421427"/>
              <a:gd name="connsiteY2" fmla="*/ 541813 h 625893"/>
              <a:gd name="connsiteX3" fmla="*/ 337 w 421427"/>
              <a:gd name="connsiteY3" fmla="*/ 624363 h 625893"/>
              <a:gd name="connsiteX4" fmla="*/ 82887 w 421427"/>
              <a:gd name="connsiteY4" fmla="*/ 473551 h 625893"/>
              <a:gd name="connsiteX5" fmla="*/ 421025 w 421427"/>
              <a:gd name="connsiteY5" fmla="*/ 476 h 62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427" h="625893">
                <a:moveTo>
                  <a:pt x="421025" y="476"/>
                </a:moveTo>
                <a:cubicBezTo>
                  <a:pt x="432138" y="-13812"/>
                  <a:pt x="210152" y="297603"/>
                  <a:pt x="149562" y="387826"/>
                </a:cubicBezTo>
                <a:cubicBezTo>
                  <a:pt x="88972" y="478049"/>
                  <a:pt x="82358" y="502390"/>
                  <a:pt x="57487" y="541813"/>
                </a:cubicBezTo>
                <a:cubicBezTo>
                  <a:pt x="32616" y="581236"/>
                  <a:pt x="-3896" y="635740"/>
                  <a:pt x="337" y="624363"/>
                </a:cubicBezTo>
                <a:cubicBezTo>
                  <a:pt x="4570" y="612986"/>
                  <a:pt x="16741" y="572240"/>
                  <a:pt x="82887" y="473551"/>
                </a:cubicBezTo>
                <a:cubicBezTo>
                  <a:pt x="149033" y="374862"/>
                  <a:pt x="409912" y="14764"/>
                  <a:pt x="421025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714752F1-6BB3-4CBE-8265-14D8FC278DE4}"/>
              </a:ext>
            </a:extLst>
          </p:cNvPr>
          <p:cNvSpPr/>
          <p:nvPr/>
        </p:nvSpPr>
        <p:spPr>
          <a:xfrm>
            <a:off x="6250963" y="4198817"/>
            <a:ext cx="278461" cy="444463"/>
          </a:xfrm>
          <a:custGeom>
            <a:avLst/>
            <a:gdLst>
              <a:gd name="connsiteX0" fmla="*/ 278425 w 278461"/>
              <a:gd name="connsiteY0" fmla="*/ 121 h 444463"/>
              <a:gd name="connsiteX1" fmla="*/ 21250 w 278461"/>
              <a:gd name="connsiteY1" fmla="*/ 412871 h 444463"/>
              <a:gd name="connsiteX2" fmla="*/ 40300 w 278461"/>
              <a:gd name="connsiteY2" fmla="*/ 370008 h 444463"/>
              <a:gd name="connsiteX3" fmla="*/ 278425 w 278461"/>
              <a:gd name="connsiteY3" fmla="*/ 121 h 44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61" h="444463">
                <a:moveTo>
                  <a:pt x="278425" y="121"/>
                </a:moveTo>
                <a:cubicBezTo>
                  <a:pt x="275250" y="7265"/>
                  <a:pt x="60937" y="351223"/>
                  <a:pt x="21250" y="412871"/>
                </a:cubicBezTo>
                <a:cubicBezTo>
                  <a:pt x="-18437" y="474519"/>
                  <a:pt x="2994" y="438270"/>
                  <a:pt x="40300" y="370008"/>
                </a:cubicBezTo>
                <a:cubicBezTo>
                  <a:pt x="77606" y="301746"/>
                  <a:pt x="281600" y="-7023"/>
                  <a:pt x="278425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0120CD8B-2DC6-43B0-BFD7-BEBFC661C64C}"/>
              </a:ext>
            </a:extLst>
          </p:cNvPr>
          <p:cNvSpPr/>
          <p:nvPr/>
        </p:nvSpPr>
        <p:spPr>
          <a:xfrm>
            <a:off x="6241661" y="4324640"/>
            <a:ext cx="204969" cy="285504"/>
          </a:xfrm>
          <a:custGeom>
            <a:avLst/>
            <a:gdLst>
              <a:gd name="connsiteX0" fmla="*/ 198827 w 204969"/>
              <a:gd name="connsiteY0" fmla="*/ 2885 h 285504"/>
              <a:gd name="connsiteX1" fmla="*/ 49602 w 204969"/>
              <a:gd name="connsiteY1" fmla="*/ 220373 h 285504"/>
              <a:gd name="connsiteX2" fmla="*/ 389 w 204969"/>
              <a:gd name="connsiteY2" fmla="*/ 285460 h 285504"/>
              <a:gd name="connsiteX3" fmla="*/ 70239 w 204969"/>
              <a:gd name="connsiteY3" fmla="*/ 228310 h 285504"/>
              <a:gd name="connsiteX4" fmla="*/ 165489 w 204969"/>
              <a:gd name="connsiteY4" fmla="*/ 104485 h 285504"/>
              <a:gd name="connsiteX5" fmla="*/ 198827 w 204969"/>
              <a:gd name="connsiteY5" fmla="*/ 2885 h 28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69" h="285504">
                <a:moveTo>
                  <a:pt x="198827" y="2885"/>
                </a:moveTo>
                <a:cubicBezTo>
                  <a:pt x="179513" y="22200"/>
                  <a:pt x="82675" y="173277"/>
                  <a:pt x="49602" y="220373"/>
                </a:cubicBezTo>
                <a:cubicBezTo>
                  <a:pt x="16529" y="267469"/>
                  <a:pt x="-3050" y="284137"/>
                  <a:pt x="389" y="285460"/>
                </a:cubicBezTo>
                <a:cubicBezTo>
                  <a:pt x="3828" y="286783"/>
                  <a:pt x="42722" y="258472"/>
                  <a:pt x="70239" y="228310"/>
                </a:cubicBezTo>
                <a:cubicBezTo>
                  <a:pt x="97756" y="198148"/>
                  <a:pt x="143264" y="142849"/>
                  <a:pt x="165489" y="104485"/>
                </a:cubicBezTo>
                <a:cubicBezTo>
                  <a:pt x="187714" y="66121"/>
                  <a:pt x="218141" y="-16430"/>
                  <a:pt x="198827" y="2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A60BF55C-EEF9-49F4-A2A2-5AA740E01F5E}"/>
              </a:ext>
            </a:extLst>
          </p:cNvPr>
          <p:cNvSpPr/>
          <p:nvPr/>
        </p:nvSpPr>
        <p:spPr>
          <a:xfrm>
            <a:off x="6073042" y="4586232"/>
            <a:ext cx="212149" cy="300758"/>
          </a:xfrm>
          <a:custGeom>
            <a:avLst/>
            <a:gdLst>
              <a:gd name="connsiteX0" fmla="*/ 211871 w 212149"/>
              <a:gd name="connsiteY0" fmla="*/ 56 h 300758"/>
              <a:gd name="connsiteX1" fmla="*/ 145196 w 212149"/>
              <a:gd name="connsiteY1" fmla="*/ 100068 h 300758"/>
              <a:gd name="connsiteX2" fmla="*/ 61058 w 212149"/>
              <a:gd name="connsiteY2" fmla="*/ 227068 h 300758"/>
              <a:gd name="connsiteX3" fmla="*/ 19783 w 212149"/>
              <a:gd name="connsiteY3" fmla="*/ 273106 h 300758"/>
              <a:gd name="connsiteX4" fmla="*/ 733 w 212149"/>
              <a:gd name="connsiteY4" fmla="*/ 298506 h 300758"/>
              <a:gd name="connsiteX5" fmla="*/ 43596 w 212149"/>
              <a:gd name="connsiteY5" fmla="*/ 215956 h 300758"/>
              <a:gd name="connsiteX6" fmla="*/ 113446 w 212149"/>
              <a:gd name="connsiteY6" fmla="*/ 87368 h 300758"/>
              <a:gd name="connsiteX7" fmla="*/ 211871 w 212149"/>
              <a:gd name="connsiteY7" fmla="*/ 56 h 30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149" h="300758">
                <a:moveTo>
                  <a:pt x="211871" y="56"/>
                </a:moveTo>
                <a:cubicBezTo>
                  <a:pt x="217163" y="2173"/>
                  <a:pt x="145196" y="100068"/>
                  <a:pt x="145196" y="100068"/>
                </a:cubicBezTo>
                <a:cubicBezTo>
                  <a:pt x="120061" y="137903"/>
                  <a:pt x="81960" y="198228"/>
                  <a:pt x="61058" y="227068"/>
                </a:cubicBezTo>
                <a:cubicBezTo>
                  <a:pt x="40156" y="255908"/>
                  <a:pt x="29837" y="261200"/>
                  <a:pt x="19783" y="273106"/>
                </a:cubicBezTo>
                <a:cubicBezTo>
                  <a:pt x="9729" y="285012"/>
                  <a:pt x="-3236" y="308031"/>
                  <a:pt x="733" y="298506"/>
                </a:cubicBezTo>
                <a:cubicBezTo>
                  <a:pt x="4702" y="288981"/>
                  <a:pt x="24811" y="251146"/>
                  <a:pt x="43596" y="215956"/>
                </a:cubicBezTo>
                <a:cubicBezTo>
                  <a:pt x="62381" y="180766"/>
                  <a:pt x="89898" y="118853"/>
                  <a:pt x="113446" y="87368"/>
                </a:cubicBezTo>
                <a:cubicBezTo>
                  <a:pt x="136994" y="55883"/>
                  <a:pt x="206579" y="-2061"/>
                  <a:pt x="21187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D1258561-0F98-4F17-98E1-97D11A59999E}"/>
              </a:ext>
            </a:extLst>
          </p:cNvPr>
          <p:cNvSpPr/>
          <p:nvPr/>
        </p:nvSpPr>
        <p:spPr>
          <a:xfrm>
            <a:off x="5877424" y="4841860"/>
            <a:ext cx="238609" cy="329550"/>
          </a:xfrm>
          <a:custGeom>
            <a:avLst/>
            <a:gdLst>
              <a:gd name="connsiteX0" fmla="*/ 237626 w 238609"/>
              <a:gd name="connsiteY0" fmla="*/ 4778 h 329550"/>
              <a:gd name="connsiteX1" fmla="*/ 83639 w 238609"/>
              <a:gd name="connsiteY1" fmla="*/ 241315 h 329550"/>
              <a:gd name="connsiteX2" fmla="*/ 4264 w 238609"/>
              <a:gd name="connsiteY2" fmla="*/ 325453 h 329550"/>
              <a:gd name="connsiteX3" fmla="*/ 24901 w 238609"/>
              <a:gd name="connsiteY3" fmla="*/ 293703 h 329550"/>
              <a:gd name="connsiteX4" fmla="*/ 143964 w 238609"/>
              <a:gd name="connsiteY4" fmla="*/ 100028 h 329550"/>
              <a:gd name="connsiteX5" fmla="*/ 237626 w 238609"/>
              <a:gd name="connsiteY5" fmla="*/ 4778 h 32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09" h="329550">
                <a:moveTo>
                  <a:pt x="237626" y="4778"/>
                </a:moveTo>
                <a:cubicBezTo>
                  <a:pt x="227572" y="28326"/>
                  <a:pt x="122533" y="187869"/>
                  <a:pt x="83639" y="241315"/>
                </a:cubicBezTo>
                <a:cubicBezTo>
                  <a:pt x="44745" y="294761"/>
                  <a:pt x="14054" y="316722"/>
                  <a:pt x="4264" y="325453"/>
                </a:cubicBezTo>
                <a:cubicBezTo>
                  <a:pt x="-5526" y="334184"/>
                  <a:pt x="1618" y="331274"/>
                  <a:pt x="24901" y="293703"/>
                </a:cubicBezTo>
                <a:cubicBezTo>
                  <a:pt x="48184" y="256132"/>
                  <a:pt x="109833" y="150299"/>
                  <a:pt x="143964" y="100028"/>
                </a:cubicBezTo>
                <a:cubicBezTo>
                  <a:pt x="178095" y="49757"/>
                  <a:pt x="247680" y="-18770"/>
                  <a:pt x="237626" y="4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06C18DC4-EDBA-48D9-AA6C-FF32924E6B7E}"/>
              </a:ext>
            </a:extLst>
          </p:cNvPr>
          <p:cNvSpPr/>
          <p:nvPr/>
        </p:nvSpPr>
        <p:spPr>
          <a:xfrm>
            <a:off x="5572618" y="5122840"/>
            <a:ext cx="344128" cy="545886"/>
          </a:xfrm>
          <a:custGeom>
            <a:avLst/>
            <a:gdLst>
              <a:gd name="connsiteX0" fmla="*/ 343995 w 344128"/>
              <a:gd name="connsiteY0" fmla="*/ 23 h 545886"/>
              <a:gd name="connsiteX1" fmla="*/ 170957 w 344128"/>
              <a:gd name="connsiteY1" fmla="*/ 277835 h 545886"/>
              <a:gd name="connsiteX2" fmla="*/ 102695 w 344128"/>
              <a:gd name="connsiteY2" fmla="*/ 347685 h 545886"/>
              <a:gd name="connsiteX3" fmla="*/ 5857 w 344128"/>
              <a:gd name="connsiteY3" fmla="*/ 536598 h 545886"/>
              <a:gd name="connsiteX4" fmla="*/ 24907 w 344128"/>
              <a:gd name="connsiteY4" fmla="*/ 493735 h 545886"/>
              <a:gd name="connsiteX5" fmla="*/ 140795 w 344128"/>
              <a:gd name="connsiteY5" fmla="*/ 293710 h 545886"/>
              <a:gd name="connsiteX6" fmla="*/ 343995 w 344128"/>
              <a:gd name="connsiteY6" fmla="*/ 23 h 54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128" h="545886">
                <a:moveTo>
                  <a:pt x="343995" y="23"/>
                </a:moveTo>
                <a:cubicBezTo>
                  <a:pt x="349022" y="-2623"/>
                  <a:pt x="211174" y="219891"/>
                  <a:pt x="170957" y="277835"/>
                </a:cubicBezTo>
                <a:cubicBezTo>
                  <a:pt x="130740" y="335779"/>
                  <a:pt x="130212" y="304558"/>
                  <a:pt x="102695" y="347685"/>
                </a:cubicBezTo>
                <a:cubicBezTo>
                  <a:pt x="75178" y="390812"/>
                  <a:pt x="18822" y="512256"/>
                  <a:pt x="5857" y="536598"/>
                </a:cubicBezTo>
                <a:cubicBezTo>
                  <a:pt x="-7108" y="560940"/>
                  <a:pt x="2417" y="534216"/>
                  <a:pt x="24907" y="493735"/>
                </a:cubicBezTo>
                <a:cubicBezTo>
                  <a:pt x="47397" y="453254"/>
                  <a:pt x="88672" y="373879"/>
                  <a:pt x="140795" y="293710"/>
                </a:cubicBezTo>
                <a:cubicBezTo>
                  <a:pt x="192918" y="213541"/>
                  <a:pt x="338968" y="2669"/>
                  <a:pt x="34399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BDAD0FA6-B69C-4413-B57C-A2333F6B6826}"/>
              </a:ext>
            </a:extLst>
          </p:cNvPr>
          <p:cNvSpPr/>
          <p:nvPr/>
        </p:nvSpPr>
        <p:spPr>
          <a:xfrm>
            <a:off x="6675829" y="3561503"/>
            <a:ext cx="233226" cy="352067"/>
          </a:xfrm>
          <a:custGeom>
            <a:avLst/>
            <a:gdLst>
              <a:gd name="connsiteX0" fmla="*/ 232971 w 233226"/>
              <a:gd name="connsiteY0" fmla="*/ 2435 h 352067"/>
              <a:gd name="connsiteX1" fmla="*/ 118671 w 233226"/>
              <a:gd name="connsiteY1" fmla="*/ 167535 h 352067"/>
              <a:gd name="connsiteX2" fmla="*/ 13896 w 233226"/>
              <a:gd name="connsiteY2" fmla="*/ 342160 h 352067"/>
              <a:gd name="connsiteX3" fmla="*/ 15484 w 233226"/>
              <a:gd name="connsiteY3" fmla="*/ 304060 h 352067"/>
              <a:gd name="connsiteX4" fmla="*/ 145659 w 233226"/>
              <a:gd name="connsiteY4" fmla="*/ 84985 h 352067"/>
              <a:gd name="connsiteX5" fmla="*/ 232971 w 233226"/>
              <a:gd name="connsiteY5" fmla="*/ 2435 h 35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226" h="352067">
                <a:moveTo>
                  <a:pt x="232971" y="2435"/>
                </a:moveTo>
                <a:cubicBezTo>
                  <a:pt x="228473" y="16193"/>
                  <a:pt x="155183" y="110914"/>
                  <a:pt x="118671" y="167535"/>
                </a:cubicBezTo>
                <a:cubicBezTo>
                  <a:pt x="82159" y="224156"/>
                  <a:pt x="31094" y="319406"/>
                  <a:pt x="13896" y="342160"/>
                </a:cubicBezTo>
                <a:cubicBezTo>
                  <a:pt x="-3302" y="364914"/>
                  <a:pt x="-6477" y="346923"/>
                  <a:pt x="15484" y="304060"/>
                </a:cubicBezTo>
                <a:cubicBezTo>
                  <a:pt x="37444" y="261198"/>
                  <a:pt x="109676" y="134462"/>
                  <a:pt x="145659" y="84985"/>
                </a:cubicBezTo>
                <a:cubicBezTo>
                  <a:pt x="181642" y="35508"/>
                  <a:pt x="237469" y="-11323"/>
                  <a:pt x="232971" y="2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299CB9BD-F3BD-4963-B24A-0AF5A6A87A3E}"/>
              </a:ext>
            </a:extLst>
          </p:cNvPr>
          <p:cNvSpPr/>
          <p:nvPr/>
        </p:nvSpPr>
        <p:spPr>
          <a:xfrm>
            <a:off x="6440680" y="3913188"/>
            <a:ext cx="237933" cy="347190"/>
          </a:xfrm>
          <a:custGeom>
            <a:avLst/>
            <a:gdLst>
              <a:gd name="connsiteX0" fmla="*/ 237933 w 237933"/>
              <a:gd name="connsiteY0" fmla="*/ 0 h 347190"/>
              <a:gd name="connsiteX1" fmla="*/ 117283 w 237933"/>
              <a:gd name="connsiteY1" fmla="*/ 203200 h 347190"/>
              <a:gd name="connsiteX2" fmla="*/ 10920 w 237933"/>
              <a:gd name="connsiteY2" fmla="*/ 339725 h 347190"/>
              <a:gd name="connsiteX3" fmla="*/ 17270 w 237933"/>
              <a:gd name="connsiteY3" fmla="*/ 309562 h 347190"/>
              <a:gd name="connsiteX4" fmla="*/ 133158 w 237933"/>
              <a:gd name="connsiteY4" fmla="*/ 144462 h 347190"/>
              <a:gd name="connsiteX5" fmla="*/ 237933 w 237933"/>
              <a:gd name="connsiteY5" fmla="*/ 0 h 34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933" h="347190">
                <a:moveTo>
                  <a:pt x="237933" y="0"/>
                </a:moveTo>
                <a:cubicBezTo>
                  <a:pt x="196525" y="73289"/>
                  <a:pt x="155118" y="146579"/>
                  <a:pt x="117283" y="203200"/>
                </a:cubicBezTo>
                <a:cubicBezTo>
                  <a:pt x="79447" y="259821"/>
                  <a:pt x="27589" y="321998"/>
                  <a:pt x="10920" y="339725"/>
                </a:cubicBezTo>
                <a:cubicBezTo>
                  <a:pt x="-5749" y="357452"/>
                  <a:pt x="-3103" y="342106"/>
                  <a:pt x="17270" y="309562"/>
                </a:cubicBezTo>
                <a:cubicBezTo>
                  <a:pt x="37643" y="277018"/>
                  <a:pt x="133158" y="144462"/>
                  <a:pt x="133158" y="144462"/>
                </a:cubicBezTo>
                <a:lnTo>
                  <a:pt x="2379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6325B73C-AC15-42C9-B9E3-569DA92FAB75}"/>
              </a:ext>
            </a:extLst>
          </p:cNvPr>
          <p:cNvSpPr/>
          <p:nvPr/>
        </p:nvSpPr>
        <p:spPr>
          <a:xfrm>
            <a:off x="6274967" y="4252191"/>
            <a:ext cx="172170" cy="298555"/>
          </a:xfrm>
          <a:custGeom>
            <a:avLst/>
            <a:gdLst>
              <a:gd name="connsiteX0" fmla="*/ 171871 w 172170"/>
              <a:gd name="connsiteY0" fmla="*/ 2309 h 298555"/>
              <a:gd name="connsiteX1" fmla="*/ 9946 w 172170"/>
              <a:gd name="connsiteY1" fmla="*/ 286472 h 298555"/>
              <a:gd name="connsiteX2" fmla="*/ 21058 w 172170"/>
              <a:gd name="connsiteY2" fmla="*/ 237259 h 298555"/>
              <a:gd name="connsiteX3" fmla="*/ 49633 w 172170"/>
              <a:gd name="connsiteY3" fmla="*/ 156297 h 298555"/>
              <a:gd name="connsiteX4" fmla="*/ 171871 w 172170"/>
              <a:gd name="connsiteY4" fmla="*/ 2309 h 29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70" h="298555">
                <a:moveTo>
                  <a:pt x="171871" y="2309"/>
                </a:moveTo>
                <a:cubicBezTo>
                  <a:pt x="165256" y="24005"/>
                  <a:pt x="35081" y="247314"/>
                  <a:pt x="9946" y="286472"/>
                </a:cubicBezTo>
                <a:cubicBezTo>
                  <a:pt x="-15189" y="325630"/>
                  <a:pt x="14443" y="258955"/>
                  <a:pt x="21058" y="237259"/>
                </a:cubicBezTo>
                <a:cubicBezTo>
                  <a:pt x="27672" y="215563"/>
                  <a:pt x="25556" y="194661"/>
                  <a:pt x="49633" y="156297"/>
                </a:cubicBezTo>
                <a:cubicBezTo>
                  <a:pt x="73710" y="117933"/>
                  <a:pt x="178486" y="-19387"/>
                  <a:pt x="171871" y="2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0181AD3D-BD4C-4E4D-BF82-84347E51439F}"/>
              </a:ext>
            </a:extLst>
          </p:cNvPr>
          <p:cNvSpPr/>
          <p:nvPr/>
        </p:nvSpPr>
        <p:spPr>
          <a:xfrm>
            <a:off x="6053161" y="4507221"/>
            <a:ext cx="231830" cy="354053"/>
          </a:xfrm>
          <a:custGeom>
            <a:avLst/>
            <a:gdLst>
              <a:gd name="connsiteX0" fmla="*/ 231752 w 231830"/>
              <a:gd name="connsiteY0" fmla="*/ 1279 h 354053"/>
              <a:gd name="connsiteX1" fmla="*/ 92052 w 231830"/>
              <a:gd name="connsiteY1" fmla="*/ 214004 h 354053"/>
              <a:gd name="connsiteX2" fmla="*/ 3152 w 231830"/>
              <a:gd name="connsiteY2" fmla="*/ 352117 h 354053"/>
              <a:gd name="connsiteX3" fmla="*/ 28552 w 231830"/>
              <a:gd name="connsiteY3" fmla="*/ 283854 h 354053"/>
              <a:gd name="connsiteX4" fmla="*/ 111102 w 231830"/>
              <a:gd name="connsiteY4" fmla="*/ 131454 h 354053"/>
              <a:gd name="connsiteX5" fmla="*/ 231752 w 231830"/>
              <a:gd name="connsiteY5" fmla="*/ 1279 h 35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830" h="354053">
                <a:moveTo>
                  <a:pt x="231752" y="1279"/>
                </a:moveTo>
                <a:cubicBezTo>
                  <a:pt x="228577" y="15037"/>
                  <a:pt x="130152" y="155531"/>
                  <a:pt x="92052" y="214004"/>
                </a:cubicBezTo>
                <a:cubicBezTo>
                  <a:pt x="53952" y="272477"/>
                  <a:pt x="13735" y="340475"/>
                  <a:pt x="3152" y="352117"/>
                </a:cubicBezTo>
                <a:cubicBezTo>
                  <a:pt x="-7431" y="363759"/>
                  <a:pt x="10560" y="320631"/>
                  <a:pt x="28552" y="283854"/>
                </a:cubicBezTo>
                <a:cubicBezTo>
                  <a:pt x="46544" y="247077"/>
                  <a:pt x="81733" y="174581"/>
                  <a:pt x="111102" y="131454"/>
                </a:cubicBezTo>
                <a:cubicBezTo>
                  <a:pt x="140471" y="88327"/>
                  <a:pt x="234927" y="-12479"/>
                  <a:pt x="231752" y="1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67F902D7-40F0-4B24-B5A6-731501669D0F}"/>
              </a:ext>
            </a:extLst>
          </p:cNvPr>
          <p:cNvSpPr/>
          <p:nvPr/>
        </p:nvSpPr>
        <p:spPr>
          <a:xfrm>
            <a:off x="5842313" y="4864237"/>
            <a:ext cx="207920" cy="294828"/>
          </a:xfrm>
          <a:custGeom>
            <a:avLst/>
            <a:gdLst>
              <a:gd name="connsiteX0" fmla="*/ 207650 w 207920"/>
              <a:gd name="connsiteY0" fmla="*/ 1451 h 294828"/>
              <a:gd name="connsiteX1" fmla="*/ 87000 w 207920"/>
              <a:gd name="connsiteY1" fmla="*/ 185601 h 294828"/>
              <a:gd name="connsiteX2" fmla="*/ 7625 w 207920"/>
              <a:gd name="connsiteY2" fmla="*/ 290376 h 294828"/>
              <a:gd name="connsiteX3" fmla="*/ 15562 w 207920"/>
              <a:gd name="connsiteY3" fmla="*/ 258626 h 294828"/>
              <a:gd name="connsiteX4" fmla="*/ 117162 w 207920"/>
              <a:gd name="connsiteY4" fmla="*/ 107813 h 294828"/>
              <a:gd name="connsiteX5" fmla="*/ 207650 w 207920"/>
              <a:gd name="connsiteY5" fmla="*/ 1451 h 29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920" h="294828">
                <a:moveTo>
                  <a:pt x="207650" y="1451"/>
                </a:moveTo>
                <a:cubicBezTo>
                  <a:pt x="202623" y="14416"/>
                  <a:pt x="120337" y="137447"/>
                  <a:pt x="87000" y="185601"/>
                </a:cubicBezTo>
                <a:cubicBezTo>
                  <a:pt x="53662" y="233755"/>
                  <a:pt x="19531" y="278205"/>
                  <a:pt x="7625" y="290376"/>
                </a:cubicBezTo>
                <a:cubicBezTo>
                  <a:pt x="-4281" y="302547"/>
                  <a:pt x="-2694" y="289053"/>
                  <a:pt x="15562" y="258626"/>
                </a:cubicBezTo>
                <a:cubicBezTo>
                  <a:pt x="33818" y="228199"/>
                  <a:pt x="88058" y="150146"/>
                  <a:pt x="117162" y="107813"/>
                </a:cubicBezTo>
                <a:cubicBezTo>
                  <a:pt x="146266" y="65480"/>
                  <a:pt x="212677" y="-11514"/>
                  <a:pt x="207650" y="1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ADC2EB26-9E60-4239-851A-F841A74FF688}"/>
              </a:ext>
            </a:extLst>
          </p:cNvPr>
          <p:cNvSpPr/>
          <p:nvPr/>
        </p:nvSpPr>
        <p:spPr>
          <a:xfrm>
            <a:off x="5519232" y="5159334"/>
            <a:ext cx="321446" cy="483474"/>
          </a:xfrm>
          <a:custGeom>
            <a:avLst/>
            <a:gdLst>
              <a:gd name="connsiteX0" fmla="*/ 318006 w 321446"/>
              <a:gd name="connsiteY0" fmla="*/ 1629 h 483474"/>
              <a:gd name="connsiteX1" fmla="*/ 244981 w 321446"/>
              <a:gd name="connsiteY1" fmla="*/ 142916 h 483474"/>
              <a:gd name="connsiteX2" fmla="*/ 102106 w 321446"/>
              <a:gd name="connsiteY2" fmla="*/ 361991 h 483474"/>
              <a:gd name="connsiteX3" fmla="*/ 3681 w 321446"/>
              <a:gd name="connsiteY3" fmla="*/ 481054 h 483474"/>
              <a:gd name="connsiteX4" fmla="*/ 32256 w 321446"/>
              <a:gd name="connsiteY4" fmla="*/ 425491 h 483474"/>
              <a:gd name="connsiteX5" fmla="*/ 138618 w 321446"/>
              <a:gd name="connsiteY5" fmla="*/ 234991 h 483474"/>
              <a:gd name="connsiteX6" fmla="*/ 318006 w 321446"/>
              <a:gd name="connsiteY6" fmla="*/ 1629 h 4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446" h="483474">
                <a:moveTo>
                  <a:pt x="318006" y="1629"/>
                </a:moveTo>
                <a:cubicBezTo>
                  <a:pt x="335733" y="-13717"/>
                  <a:pt x="280964" y="82856"/>
                  <a:pt x="244981" y="142916"/>
                </a:cubicBezTo>
                <a:cubicBezTo>
                  <a:pt x="208998" y="202976"/>
                  <a:pt x="142323" y="305635"/>
                  <a:pt x="102106" y="361991"/>
                </a:cubicBezTo>
                <a:cubicBezTo>
                  <a:pt x="61889" y="418347"/>
                  <a:pt x="15323" y="470471"/>
                  <a:pt x="3681" y="481054"/>
                </a:cubicBezTo>
                <a:cubicBezTo>
                  <a:pt x="-7961" y="491637"/>
                  <a:pt x="9766" y="466502"/>
                  <a:pt x="32256" y="425491"/>
                </a:cubicBezTo>
                <a:cubicBezTo>
                  <a:pt x="54746" y="384480"/>
                  <a:pt x="93110" y="302724"/>
                  <a:pt x="138618" y="234991"/>
                </a:cubicBezTo>
                <a:cubicBezTo>
                  <a:pt x="184126" y="167258"/>
                  <a:pt x="300279" y="16975"/>
                  <a:pt x="318006" y="1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23553045-749B-47C4-826F-A05980DEF6E0}"/>
              </a:ext>
            </a:extLst>
          </p:cNvPr>
          <p:cNvSpPr/>
          <p:nvPr/>
        </p:nvSpPr>
        <p:spPr>
          <a:xfrm>
            <a:off x="5202497" y="5447135"/>
            <a:ext cx="717473" cy="339223"/>
          </a:xfrm>
          <a:custGeom>
            <a:avLst/>
            <a:gdLst>
              <a:gd name="connsiteX0" fmla="*/ 17203 w 717473"/>
              <a:gd name="connsiteY0" fmla="*/ 4340 h 339223"/>
              <a:gd name="connsiteX1" fmla="*/ 234691 w 717473"/>
              <a:gd name="connsiteY1" fmla="*/ 129753 h 339223"/>
              <a:gd name="connsiteX2" fmla="*/ 369628 w 717473"/>
              <a:gd name="connsiteY2" fmla="*/ 194840 h 339223"/>
              <a:gd name="connsiteX3" fmla="*/ 579178 w 717473"/>
              <a:gd name="connsiteY3" fmla="*/ 256753 h 339223"/>
              <a:gd name="connsiteX4" fmla="*/ 717291 w 717473"/>
              <a:gd name="connsiteY4" fmla="*/ 337715 h 339223"/>
              <a:gd name="connsiteX5" fmla="*/ 593466 w 717473"/>
              <a:gd name="connsiteY5" fmla="*/ 288503 h 339223"/>
              <a:gd name="connsiteX6" fmla="*/ 79116 w 717473"/>
              <a:gd name="connsiteY6" fmla="*/ 51965 h 339223"/>
              <a:gd name="connsiteX7" fmla="*/ 17203 w 717473"/>
              <a:gd name="connsiteY7" fmla="*/ 4340 h 33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473" h="339223">
                <a:moveTo>
                  <a:pt x="17203" y="4340"/>
                </a:moveTo>
                <a:cubicBezTo>
                  <a:pt x="43132" y="17305"/>
                  <a:pt x="175954" y="98003"/>
                  <a:pt x="234691" y="129753"/>
                </a:cubicBezTo>
                <a:cubicBezTo>
                  <a:pt x="293428" y="161503"/>
                  <a:pt x="312214" y="173673"/>
                  <a:pt x="369628" y="194840"/>
                </a:cubicBezTo>
                <a:cubicBezTo>
                  <a:pt x="427043" y="216007"/>
                  <a:pt x="521234" y="232940"/>
                  <a:pt x="579178" y="256753"/>
                </a:cubicBezTo>
                <a:cubicBezTo>
                  <a:pt x="637122" y="280566"/>
                  <a:pt x="714910" y="332423"/>
                  <a:pt x="717291" y="337715"/>
                </a:cubicBezTo>
                <a:cubicBezTo>
                  <a:pt x="719672" y="343007"/>
                  <a:pt x="699828" y="336128"/>
                  <a:pt x="593466" y="288503"/>
                </a:cubicBezTo>
                <a:cubicBezTo>
                  <a:pt x="487104" y="240878"/>
                  <a:pt x="175424" y="96415"/>
                  <a:pt x="79116" y="51965"/>
                </a:cubicBezTo>
                <a:cubicBezTo>
                  <a:pt x="-17192" y="7515"/>
                  <a:pt x="-8726" y="-8625"/>
                  <a:pt x="17203" y="4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7BB5E2D2-8BF5-4CD7-B310-EF54F9280A9F}"/>
              </a:ext>
            </a:extLst>
          </p:cNvPr>
          <p:cNvSpPr/>
          <p:nvPr/>
        </p:nvSpPr>
        <p:spPr>
          <a:xfrm>
            <a:off x="5182228" y="5474356"/>
            <a:ext cx="144721" cy="107003"/>
          </a:xfrm>
          <a:custGeom>
            <a:avLst/>
            <a:gdLst>
              <a:gd name="connsiteX0" fmla="*/ 2547 w 144721"/>
              <a:gd name="connsiteY0" fmla="*/ 932 h 107003"/>
              <a:gd name="connsiteX1" fmla="*/ 143835 w 144721"/>
              <a:gd name="connsiteY1" fmla="*/ 105707 h 107003"/>
              <a:gd name="connsiteX2" fmla="*/ 59697 w 144721"/>
              <a:gd name="connsiteY2" fmla="*/ 56494 h 107003"/>
              <a:gd name="connsiteX3" fmla="*/ 2547 w 144721"/>
              <a:gd name="connsiteY3" fmla="*/ 932 h 1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21" h="107003">
                <a:moveTo>
                  <a:pt x="2547" y="932"/>
                </a:moveTo>
                <a:cubicBezTo>
                  <a:pt x="16570" y="9134"/>
                  <a:pt x="134310" y="96447"/>
                  <a:pt x="143835" y="105707"/>
                </a:cubicBezTo>
                <a:cubicBezTo>
                  <a:pt x="153360" y="114967"/>
                  <a:pt x="83510" y="72105"/>
                  <a:pt x="59697" y="56494"/>
                </a:cubicBezTo>
                <a:cubicBezTo>
                  <a:pt x="35885" y="40884"/>
                  <a:pt x="-11476" y="-7270"/>
                  <a:pt x="2547" y="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2F27AB7C-561A-49EE-95FB-0C596FFC6FA6}"/>
              </a:ext>
            </a:extLst>
          </p:cNvPr>
          <p:cNvSpPr/>
          <p:nvPr/>
        </p:nvSpPr>
        <p:spPr>
          <a:xfrm>
            <a:off x="5131889" y="5546283"/>
            <a:ext cx="512990" cy="254340"/>
          </a:xfrm>
          <a:custGeom>
            <a:avLst/>
            <a:gdLst>
              <a:gd name="connsiteX0" fmla="*/ 499 w 512990"/>
              <a:gd name="connsiteY0" fmla="*/ 442 h 254340"/>
              <a:gd name="connsiteX1" fmla="*/ 287836 w 512990"/>
              <a:gd name="connsiteY1" fmla="*/ 165542 h 254340"/>
              <a:gd name="connsiteX2" fmla="*/ 510086 w 512990"/>
              <a:gd name="connsiteY2" fmla="*/ 252855 h 254340"/>
              <a:gd name="connsiteX3" fmla="*/ 402136 w 512990"/>
              <a:gd name="connsiteY3" fmla="*/ 213167 h 254340"/>
              <a:gd name="connsiteX4" fmla="*/ 222749 w 512990"/>
              <a:gd name="connsiteY4" fmla="*/ 119505 h 254340"/>
              <a:gd name="connsiteX5" fmla="*/ 499 w 512990"/>
              <a:gd name="connsiteY5" fmla="*/ 442 h 25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990" h="254340">
                <a:moveTo>
                  <a:pt x="499" y="442"/>
                </a:moveTo>
                <a:cubicBezTo>
                  <a:pt x="11347" y="8115"/>
                  <a:pt x="202905" y="123473"/>
                  <a:pt x="287836" y="165542"/>
                </a:cubicBezTo>
                <a:cubicBezTo>
                  <a:pt x="372767" y="207611"/>
                  <a:pt x="491036" y="244918"/>
                  <a:pt x="510086" y="252855"/>
                </a:cubicBezTo>
                <a:cubicBezTo>
                  <a:pt x="529136" y="260792"/>
                  <a:pt x="450025" y="235392"/>
                  <a:pt x="402136" y="213167"/>
                </a:cubicBezTo>
                <a:cubicBezTo>
                  <a:pt x="354247" y="190942"/>
                  <a:pt x="287043" y="152049"/>
                  <a:pt x="222749" y="119505"/>
                </a:cubicBezTo>
                <a:cubicBezTo>
                  <a:pt x="158455" y="86961"/>
                  <a:pt x="-10349" y="-7231"/>
                  <a:pt x="499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F350DFE2-ABB0-44CC-B215-D3911B8A9694}"/>
              </a:ext>
            </a:extLst>
          </p:cNvPr>
          <p:cNvSpPr/>
          <p:nvPr/>
        </p:nvSpPr>
        <p:spPr>
          <a:xfrm>
            <a:off x="5124450" y="5603875"/>
            <a:ext cx="555719" cy="236986"/>
          </a:xfrm>
          <a:custGeom>
            <a:avLst/>
            <a:gdLst>
              <a:gd name="connsiteX0" fmla="*/ 0 w 555719"/>
              <a:gd name="connsiteY0" fmla="*/ 0 h 236986"/>
              <a:gd name="connsiteX1" fmla="*/ 250825 w 555719"/>
              <a:gd name="connsiteY1" fmla="*/ 111125 h 236986"/>
              <a:gd name="connsiteX2" fmla="*/ 454025 w 555719"/>
              <a:gd name="connsiteY2" fmla="*/ 204788 h 236986"/>
              <a:gd name="connsiteX3" fmla="*/ 555625 w 555719"/>
              <a:gd name="connsiteY3" fmla="*/ 236538 h 236986"/>
              <a:gd name="connsiteX4" fmla="*/ 438150 w 555719"/>
              <a:gd name="connsiteY4" fmla="*/ 185738 h 236986"/>
              <a:gd name="connsiteX5" fmla="*/ 366713 w 555719"/>
              <a:gd name="connsiteY5" fmla="*/ 150813 h 236986"/>
              <a:gd name="connsiteX6" fmla="*/ 0 w 555719"/>
              <a:gd name="connsiteY6" fmla="*/ 0 h 23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719" h="236986">
                <a:moveTo>
                  <a:pt x="0" y="0"/>
                </a:moveTo>
                <a:lnTo>
                  <a:pt x="250825" y="111125"/>
                </a:lnTo>
                <a:cubicBezTo>
                  <a:pt x="326496" y="145256"/>
                  <a:pt x="403225" y="183886"/>
                  <a:pt x="454025" y="204788"/>
                </a:cubicBezTo>
                <a:cubicBezTo>
                  <a:pt x="504825" y="225690"/>
                  <a:pt x="558271" y="239713"/>
                  <a:pt x="555625" y="236538"/>
                </a:cubicBezTo>
                <a:cubicBezTo>
                  <a:pt x="552979" y="233363"/>
                  <a:pt x="469635" y="200026"/>
                  <a:pt x="438150" y="185738"/>
                </a:cubicBezTo>
                <a:cubicBezTo>
                  <a:pt x="406665" y="171451"/>
                  <a:pt x="366713" y="150813"/>
                  <a:pt x="366713" y="15081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EDD9A492-6520-4938-BEA6-321CCAA4173C}"/>
              </a:ext>
            </a:extLst>
          </p:cNvPr>
          <p:cNvSpPr/>
          <p:nvPr/>
        </p:nvSpPr>
        <p:spPr>
          <a:xfrm>
            <a:off x="5117416" y="5632549"/>
            <a:ext cx="591079" cy="271675"/>
          </a:xfrm>
          <a:custGeom>
            <a:avLst/>
            <a:gdLst>
              <a:gd name="connsiteX0" fmla="*/ 2272 w 591079"/>
              <a:gd name="connsiteY0" fmla="*/ 1489 h 271675"/>
              <a:gd name="connsiteX1" fmla="*/ 256272 w 591079"/>
              <a:gd name="connsiteY1" fmla="*/ 109439 h 271675"/>
              <a:gd name="connsiteX2" fmla="*/ 562659 w 591079"/>
              <a:gd name="connsiteY2" fmla="*/ 260251 h 271675"/>
              <a:gd name="connsiteX3" fmla="*/ 578534 w 591079"/>
              <a:gd name="connsiteY3" fmla="*/ 252314 h 271675"/>
              <a:gd name="connsiteX4" fmla="*/ 570597 w 591079"/>
              <a:gd name="connsiteY4" fmla="*/ 182464 h 271675"/>
              <a:gd name="connsiteX5" fmla="*/ 559484 w 591079"/>
              <a:gd name="connsiteY5" fmla="*/ 150714 h 271675"/>
              <a:gd name="connsiteX6" fmla="*/ 570597 w 591079"/>
              <a:gd name="connsiteY6" fmla="*/ 241201 h 271675"/>
              <a:gd name="connsiteX7" fmla="*/ 405497 w 591079"/>
              <a:gd name="connsiteY7" fmla="*/ 188814 h 271675"/>
              <a:gd name="connsiteX8" fmla="*/ 2272 w 591079"/>
              <a:gd name="connsiteY8" fmla="*/ 1489 h 2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1079" h="271675">
                <a:moveTo>
                  <a:pt x="2272" y="1489"/>
                </a:moveTo>
                <a:cubicBezTo>
                  <a:pt x="-22599" y="-11740"/>
                  <a:pt x="162874" y="66312"/>
                  <a:pt x="256272" y="109439"/>
                </a:cubicBezTo>
                <a:cubicBezTo>
                  <a:pt x="349670" y="152566"/>
                  <a:pt x="508949" y="236439"/>
                  <a:pt x="562659" y="260251"/>
                </a:cubicBezTo>
                <a:cubicBezTo>
                  <a:pt x="616369" y="284064"/>
                  <a:pt x="577211" y="265278"/>
                  <a:pt x="578534" y="252314"/>
                </a:cubicBezTo>
                <a:cubicBezTo>
                  <a:pt x="579857" y="239350"/>
                  <a:pt x="573772" y="199397"/>
                  <a:pt x="570597" y="182464"/>
                </a:cubicBezTo>
                <a:cubicBezTo>
                  <a:pt x="567422" y="165531"/>
                  <a:pt x="559484" y="140925"/>
                  <a:pt x="559484" y="150714"/>
                </a:cubicBezTo>
                <a:cubicBezTo>
                  <a:pt x="559484" y="160503"/>
                  <a:pt x="596261" y="234851"/>
                  <a:pt x="570597" y="241201"/>
                </a:cubicBezTo>
                <a:cubicBezTo>
                  <a:pt x="544933" y="247551"/>
                  <a:pt x="498630" y="228237"/>
                  <a:pt x="405497" y="188814"/>
                </a:cubicBezTo>
                <a:cubicBezTo>
                  <a:pt x="312364" y="149391"/>
                  <a:pt x="27143" y="14718"/>
                  <a:pt x="2272" y="1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AAF56862-0208-45F2-AD30-423500C8C45B}"/>
              </a:ext>
            </a:extLst>
          </p:cNvPr>
          <p:cNvSpPr/>
          <p:nvPr/>
        </p:nvSpPr>
        <p:spPr>
          <a:xfrm>
            <a:off x="5354415" y="5655786"/>
            <a:ext cx="301117" cy="158029"/>
          </a:xfrm>
          <a:custGeom>
            <a:avLst/>
            <a:gdLst>
              <a:gd name="connsiteX0" fmla="*/ 223 w 301117"/>
              <a:gd name="connsiteY0" fmla="*/ 22702 h 158029"/>
              <a:gd name="connsiteX1" fmla="*/ 130398 w 301117"/>
              <a:gd name="connsiteY1" fmla="*/ 25877 h 158029"/>
              <a:gd name="connsiteX2" fmla="*/ 293910 w 301117"/>
              <a:gd name="connsiteY2" fmla="*/ 156052 h 158029"/>
              <a:gd name="connsiteX3" fmla="*/ 262160 w 301117"/>
              <a:gd name="connsiteY3" fmla="*/ 98902 h 158029"/>
              <a:gd name="connsiteX4" fmla="*/ 171673 w 301117"/>
              <a:gd name="connsiteY4" fmla="*/ 22702 h 158029"/>
              <a:gd name="connsiteX5" fmla="*/ 100235 w 301117"/>
              <a:gd name="connsiteY5" fmla="*/ 477 h 158029"/>
              <a:gd name="connsiteX6" fmla="*/ 223 w 301117"/>
              <a:gd name="connsiteY6" fmla="*/ 22702 h 1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117" h="158029">
                <a:moveTo>
                  <a:pt x="223" y="22702"/>
                </a:moveTo>
                <a:cubicBezTo>
                  <a:pt x="5250" y="26935"/>
                  <a:pt x="81450" y="3652"/>
                  <a:pt x="130398" y="25877"/>
                </a:cubicBezTo>
                <a:cubicBezTo>
                  <a:pt x="179346" y="48102"/>
                  <a:pt x="271950" y="143881"/>
                  <a:pt x="293910" y="156052"/>
                </a:cubicBezTo>
                <a:cubicBezTo>
                  <a:pt x="315870" y="168223"/>
                  <a:pt x="282533" y="121127"/>
                  <a:pt x="262160" y="98902"/>
                </a:cubicBezTo>
                <a:cubicBezTo>
                  <a:pt x="241787" y="76677"/>
                  <a:pt x="198660" y="39106"/>
                  <a:pt x="171673" y="22702"/>
                </a:cubicBezTo>
                <a:cubicBezTo>
                  <a:pt x="144686" y="6298"/>
                  <a:pt x="124048" y="4446"/>
                  <a:pt x="100235" y="477"/>
                </a:cubicBezTo>
                <a:cubicBezTo>
                  <a:pt x="76423" y="-3492"/>
                  <a:pt x="-4804" y="18469"/>
                  <a:pt x="223" y="22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DBA079BC-8B78-4FCC-B56B-3F59258CF2E5}"/>
              </a:ext>
            </a:extLst>
          </p:cNvPr>
          <p:cNvSpPr/>
          <p:nvPr/>
        </p:nvSpPr>
        <p:spPr>
          <a:xfrm>
            <a:off x="5148601" y="5490972"/>
            <a:ext cx="185202" cy="95454"/>
          </a:xfrm>
          <a:custGeom>
            <a:avLst/>
            <a:gdLst>
              <a:gd name="connsiteX0" fmla="*/ 1249 w 185202"/>
              <a:gd name="connsiteY0" fmla="*/ 191 h 95454"/>
              <a:gd name="connsiteX1" fmla="*/ 182224 w 185202"/>
              <a:gd name="connsiteY1" fmla="*/ 92266 h 95454"/>
              <a:gd name="connsiteX2" fmla="*/ 106024 w 185202"/>
              <a:gd name="connsiteY2" fmla="*/ 68453 h 95454"/>
              <a:gd name="connsiteX3" fmla="*/ 1249 w 185202"/>
              <a:gd name="connsiteY3" fmla="*/ 191 h 9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202" h="95454">
                <a:moveTo>
                  <a:pt x="1249" y="191"/>
                </a:moveTo>
                <a:cubicBezTo>
                  <a:pt x="13949" y="4160"/>
                  <a:pt x="164761" y="80889"/>
                  <a:pt x="182224" y="92266"/>
                </a:cubicBezTo>
                <a:cubicBezTo>
                  <a:pt x="199687" y="103643"/>
                  <a:pt x="135922" y="81947"/>
                  <a:pt x="106024" y="68453"/>
                </a:cubicBezTo>
                <a:cubicBezTo>
                  <a:pt x="76126" y="54959"/>
                  <a:pt x="-11451" y="-3778"/>
                  <a:pt x="1249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BC672EB8-1995-4D47-8A97-45DC63DFA938}"/>
              </a:ext>
            </a:extLst>
          </p:cNvPr>
          <p:cNvSpPr/>
          <p:nvPr/>
        </p:nvSpPr>
        <p:spPr>
          <a:xfrm>
            <a:off x="5129213" y="5511789"/>
            <a:ext cx="212725" cy="87350"/>
          </a:xfrm>
          <a:custGeom>
            <a:avLst/>
            <a:gdLst>
              <a:gd name="connsiteX0" fmla="*/ 0 w 212725"/>
              <a:gd name="connsiteY0" fmla="*/ 11 h 87350"/>
              <a:gd name="connsiteX1" fmla="*/ 111125 w 212725"/>
              <a:gd name="connsiteY1" fmla="*/ 53986 h 87350"/>
              <a:gd name="connsiteX2" fmla="*/ 212725 w 212725"/>
              <a:gd name="connsiteY2" fmla="*/ 87324 h 87350"/>
              <a:gd name="connsiteX3" fmla="*/ 112712 w 212725"/>
              <a:gd name="connsiteY3" fmla="*/ 58749 h 87350"/>
              <a:gd name="connsiteX4" fmla="*/ 0 w 212725"/>
              <a:gd name="connsiteY4" fmla="*/ 11 h 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25" h="87350">
                <a:moveTo>
                  <a:pt x="0" y="11"/>
                </a:moveTo>
                <a:cubicBezTo>
                  <a:pt x="-265" y="-783"/>
                  <a:pt x="75671" y="39434"/>
                  <a:pt x="111125" y="53986"/>
                </a:cubicBezTo>
                <a:cubicBezTo>
                  <a:pt x="146579" y="68538"/>
                  <a:pt x="212461" y="86530"/>
                  <a:pt x="212725" y="87324"/>
                </a:cubicBezTo>
                <a:cubicBezTo>
                  <a:pt x="212990" y="88118"/>
                  <a:pt x="146579" y="71184"/>
                  <a:pt x="112712" y="58749"/>
                </a:cubicBezTo>
                <a:cubicBezTo>
                  <a:pt x="78845" y="46314"/>
                  <a:pt x="265" y="805"/>
                  <a:pt x="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1D8FCF15-F175-4CEE-A412-382A88858AFD}"/>
              </a:ext>
            </a:extLst>
          </p:cNvPr>
          <p:cNvSpPr/>
          <p:nvPr/>
        </p:nvSpPr>
        <p:spPr>
          <a:xfrm>
            <a:off x="5904281" y="5654469"/>
            <a:ext cx="126677" cy="127359"/>
          </a:xfrm>
          <a:custGeom>
            <a:avLst/>
            <a:gdLst>
              <a:gd name="connsiteX0" fmla="*/ 126632 w 126677"/>
              <a:gd name="connsiteY0" fmla="*/ 206 h 127359"/>
              <a:gd name="connsiteX1" fmla="*/ 7569 w 126677"/>
              <a:gd name="connsiteY1" fmla="*/ 122444 h 127359"/>
              <a:gd name="connsiteX2" fmla="*/ 21857 w 126677"/>
              <a:gd name="connsiteY2" fmla="*/ 93869 h 127359"/>
              <a:gd name="connsiteX3" fmla="*/ 126632 w 126677"/>
              <a:gd name="connsiteY3" fmla="*/ 206 h 12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77" h="127359">
                <a:moveTo>
                  <a:pt x="126632" y="206"/>
                </a:moveTo>
                <a:cubicBezTo>
                  <a:pt x="124251" y="4968"/>
                  <a:pt x="25031" y="106834"/>
                  <a:pt x="7569" y="122444"/>
                </a:cubicBezTo>
                <a:cubicBezTo>
                  <a:pt x="-9894" y="138055"/>
                  <a:pt x="6247" y="113184"/>
                  <a:pt x="21857" y="93869"/>
                </a:cubicBezTo>
                <a:cubicBezTo>
                  <a:pt x="37467" y="74554"/>
                  <a:pt x="129013" y="-4556"/>
                  <a:pt x="126632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21AA0AC0-51A4-4283-A11B-B81D50388F3A}"/>
              </a:ext>
            </a:extLst>
          </p:cNvPr>
          <p:cNvSpPr/>
          <p:nvPr/>
        </p:nvSpPr>
        <p:spPr>
          <a:xfrm>
            <a:off x="6037181" y="5657618"/>
            <a:ext cx="55794" cy="79971"/>
          </a:xfrm>
          <a:custGeom>
            <a:avLst/>
            <a:gdLst>
              <a:gd name="connsiteX0" fmla="*/ 82 w 55794"/>
              <a:gd name="connsiteY0" fmla="*/ 232 h 79971"/>
              <a:gd name="connsiteX1" fmla="*/ 49294 w 55794"/>
              <a:gd name="connsiteY1" fmla="*/ 54207 h 79971"/>
              <a:gd name="connsiteX2" fmla="*/ 54057 w 55794"/>
              <a:gd name="connsiteY2" fmla="*/ 79607 h 79971"/>
              <a:gd name="connsiteX3" fmla="*/ 38182 w 55794"/>
              <a:gd name="connsiteY3" fmla="*/ 36745 h 79971"/>
              <a:gd name="connsiteX4" fmla="*/ 82 w 55794"/>
              <a:gd name="connsiteY4" fmla="*/ 232 h 7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4" h="79971">
                <a:moveTo>
                  <a:pt x="82" y="232"/>
                </a:moveTo>
                <a:cubicBezTo>
                  <a:pt x="1934" y="3142"/>
                  <a:pt x="40298" y="40978"/>
                  <a:pt x="49294" y="54207"/>
                </a:cubicBezTo>
                <a:cubicBezTo>
                  <a:pt x="58290" y="67436"/>
                  <a:pt x="55909" y="82517"/>
                  <a:pt x="54057" y="79607"/>
                </a:cubicBezTo>
                <a:cubicBezTo>
                  <a:pt x="52205" y="76697"/>
                  <a:pt x="48236" y="51032"/>
                  <a:pt x="38182" y="36745"/>
                </a:cubicBezTo>
                <a:cubicBezTo>
                  <a:pt x="28128" y="22458"/>
                  <a:pt x="-1770" y="-2678"/>
                  <a:pt x="82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1E7DCB0B-FCFA-43A1-8468-6DBE7F8752C0}"/>
              </a:ext>
            </a:extLst>
          </p:cNvPr>
          <p:cNvSpPr/>
          <p:nvPr/>
        </p:nvSpPr>
        <p:spPr>
          <a:xfrm>
            <a:off x="5778098" y="5692240"/>
            <a:ext cx="303341" cy="293096"/>
          </a:xfrm>
          <a:custGeom>
            <a:avLst/>
            <a:gdLst>
              <a:gd name="connsiteX0" fmla="*/ 302027 w 303341"/>
              <a:gd name="connsiteY0" fmla="*/ 535 h 293096"/>
              <a:gd name="connsiteX1" fmla="*/ 171852 w 303341"/>
              <a:gd name="connsiteY1" fmla="*/ 118010 h 293096"/>
              <a:gd name="connsiteX2" fmla="*/ 1990 w 303341"/>
              <a:gd name="connsiteY2" fmla="*/ 292635 h 293096"/>
              <a:gd name="connsiteX3" fmla="*/ 90890 w 303341"/>
              <a:gd name="connsiteY3" fmla="*/ 164048 h 293096"/>
              <a:gd name="connsiteX4" fmla="*/ 302027 w 303341"/>
              <a:gd name="connsiteY4" fmla="*/ 535 h 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41" h="293096">
                <a:moveTo>
                  <a:pt x="302027" y="535"/>
                </a:moveTo>
                <a:cubicBezTo>
                  <a:pt x="315521" y="-7138"/>
                  <a:pt x="221858" y="69327"/>
                  <a:pt x="171852" y="118010"/>
                </a:cubicBezTo>
                <a:cubicBezTo>
                  <a:pt x="121846" y="166693"/>
                  <a:pt x="15484" y="284962"/>
                  <a:pt x="1990" y="292635"/>
                </a:cubicBezTo>
                <a:cubicBezTo>
                  <a:pt x="-11504" y="300308"/>
                  <a:pt x="46440" y="210350"/>
                  <a:pt x="90890" y="164048"/>
                </a:cubicBezTo>
                <a:cubicBezTo>
                  <a:pt x="135340" y="117746"/>
                  <a:pt x="288533" y="8208"/>
                  <a:pt x="302027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C4C02771-DFE2-425B-A02C-7FAAD89D9691}"/>
              </a:ext>
            </a:extLst>
          </p:cNvPr>
          <p:cNvSpPr/>
          <p:nvPr/>
        </p:nvSpPr>
        <p:spPr>
          <a:xfrm>
            <a:off x="5697082" y="5720078"/>
            <a:ext cx="392954" cy="433120"/>
          </a:xfrm>
          <a:custGeom>
            <a:avLst/>
            <a:gdLst>
              <a:gd name="connsiteX0" fmla="*/ 392568 w 392954"/>
              <a:gd name="connsiteY0" fmla="*/ 2860 h 433120"/>
              <a:gd name="connsiteX1" fmla="*/ 268743 w 392954"/>
              <a:gd name="connsiteY1" fmla="*/ 155260 h 433120"/>
              <a:gd name="connsiteX2" fmla="*/ 189368 w 392954"/>
              <a:gd name="connsiteY2" fmla="*/ 223522 h 433120"/>
              <a:gd name="connsiteX3" fmla="*/ 124281 w 392954"/>
              <a:gd name="connsiteY3" fmla="*/ 314010 h 433120"/>
              <a:gd name="connsiteX4" fmla="*/ 456 w 392954"/>
              <a:gd name="connsiteY4" fmla="*/ 433072 h 433120"/>
              <a:gd name="connsiteX5" fmla="*/ 90943 w 392954"/>
              <a:gd name="connsiteY5" fmla="*/ 299722 h 433120"/>
              <a:gd name="connsiteX6" fmla="*/ 300493 w 392954"/>
              <a:gd name="connsiteY6" fmla="*/ 74297 h 433120"/>
              <a:gd name="connsiteX7" fmla="*/ 392568 w 392954"/>
              <a:gd name="connsiteY7" fmla="*/ 2860 h 4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54" h="433120">
                <a:moveTo>
                  <a:pt x="392568" y="2860"/>
                </a:moveTo>
                <a:cubicBezTo>
                  <a:pt x="387276" y="16354"/>
                  <a:pt x="302610" y="118483"/>
                  <a:pt x="268743" y="155260"/>
                </a:cubicBezTo>
                <a:cubicBezTo>
                  <a:pt x="234876" y="192037"/>
                  <a:pt x="213445" y="197064"/>
                  <a:pt x="189368" y="223522"/>
                </a:cubicBezTo>
                <a:cubicBezTo>
                  <a:pt x="165291" y="249980"/>
                  <a:pt x="155766" y="279085"/>
                  <a:pt x="124281" y="314010"/>
                </a:cubicBezTo>
                <a:cubicBezTo>
                  <a:pt x="92796" y="348935"/>
                  <a:pt x="6012" y="435453"/>
                  <a:pt x="456" y="433072"/>
                </a:cubicBezTo>
                <a:cubicBezTo>
                  <a:pt x="-5100" y="430691"/>
                  <a:pt x="40937" y="359518"/>
                  <a:pt x="90943" y="299722"/>
                </a:cubicBezTo>
                <a:cubicBezTo>
                  <a:pt x="140949" y="239926"/>
                  <a:pt x="253133" y="123245"/>
                  <a:pt x="300493" y="74297"/>
                </a:cubicBezTo>
                <a:cubicBezTo>
                  <a:pt x="347853" y="25349"/>
                  <a:pt x="397860" y="-10634"/>
                  <a:pt x="392568" y="2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FF93413A-7BCF-444D-A639-B0CF421B19F9}"/>
              </a:ext>
            </a:extLst>
          </p:cNvPr>
          <p:cNvSpPr/>
          <p:nvPr/>
        </p:nvSpPr>
        <p:spPr>
          <a:xfrm>
            <a:off x="5499100" y="5852322"/>
            <a:ext cx="347875" cy="378690"/>
          </a:xfrm>
          <a:custGeom>
            <a:avLst/>
            <a:gdLst>
              <a:gd name="connsiteX0" fmla="*/ 342900 w 347875"/>
              <a:gd name="connsiteY0" fmla="*/ 10316 h 378690"/>
              <a:gd name="connsiteX1" fmla="*/ 139700 w 347875"/>
              <a:gd name="connsiteY1" fmla="*/ 237328 h 378690"/>
              <a:gd name="connsiteX2" fmla="*/ 0 w 347875"/>
              <a:gd name="connsiteY2" fmla="*/ 378616 h 378690"/>
              <a:gd name="connsiteX3" fmla="*/ 139700 w 347875"/>
              <a:gd name="connsiteY3" fmla="*/ 219866 h 378690"/>
              <a:gd name="connsiteX4" fmla="*/ 273050 w 347875"/>
              <a:gd name="connsiteY4" fmla="*/ 57941 h 378690"/>
              <a:gd name="connsiteX5" fmla="*/ 342900 w 347875"/>
              <a:gd name="connsiteY5" fmla="*/ 10316 h 37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875" h="378690">
                <a:moveTo>
                  <a:pt x="342900" y="10316"/>
                </a:moveTo>
                <a:cubicBezTo>
                  <a:pt x="320675" y="40214"/>
                  <a:pt x="196850" y="175945"/>
                  <a:pt x="139700" y="237328"/>
                </a:cubicBezTo>
                <a:cubicBezTo>
                  <a:pt x="82550" y="298711"/>
                  <a:pt x="0" y="381526"/>
                  <a:pt x="0" y="378616"/>
                </a:cubicBezTo>
                <a:cubicBezTo>
                  <a:pt x="0" y="375706"/>
                  <a:pt x="94192" y="273312"/>
                  <a:pt x="139700" y="219866"/>
                </a:cubicBezTo>
                <a:cubicBezTo>
                  <a:pt x="185208" y="166420"/>
                  <a:pt x="238389" y="94454"/>
                  <a:pt x="273050" y="57941"/>
                </a:cubicBezTo>
                <a:cubicBezTo>
                  <a:pt x="307710" y="21429"/>
                  <a:pt x="365125" y="-19582"/>
                  <a:pt x="342900" y="10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A65FD1E2-E317-414D-89BA-1FE39686AD65}"/>
              </a:ext>
            </a:extLst>
          </p:cNvPr>
          <p:cNvSpPr/>
          <p:nvPr/>
        </p:nvSpPr>
        <p:spPr>
          <a:xfrm>
            <a:off x="5476854" y="5980903"/>
            <a:ext cx="318270" cy="412125"/>
          </a:xfrm>
          <a:custGeom>
            <a:avLst/>
            <a:gdLst>
              <a:gd name="connsiteX0" fmla="*/ 317521 w 318270"/>
              <a:gd name="connsiteY0" fmla="*/ 797 h 412125"/>
              <a:gd name="connsiteX1" fmla="*/ 141309 w 318270"/>
              <a:gd name="connsiteY1" fmla="*/ 207172 h 412125"/>
              <a:gd name="connsiteX2" fmla="*/ 60346 w 318270"/>
              <a:gd name="connsiteY2" fmla="*/ 313535 h 412125"/>
              <a:gd name="connsiteX3" fmla="*/ 21 w 318270"/>
              <a:gd name="connsiteY3" fmla="*/ 411960 h 412125"/>
              <a:gd name="connsiteX4" fmla="*/ 66696 w 318270"/>
              <a:gd name="connsiteY4" fmla="*/ 289722 h 412125"/>
              <a:gd name="connsiteX5" fmla="*/ 317521 w 318270"/>
              <a:gd name="connsiteY5" fmla="*/ 797 h 41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270" h="412125">
                <a:moveTo>
                  <a:pt x="317521" y="797"/>
                </a:moveTo>
                <a:cubicBezTo>
                  <a:pt x="329956" y="-12961"/>
                  <a:pt x="184171" y="155049"/>
                  <a:pt x="141309" y="207172"/>
                </a:cubicBezTo>
                <a:cubicBezTo>
                  <a:pt x="98446" y="259295"/>
                  <a:pt x="83894" y="279404"/>
                  <a:pt x="60346" y="313535"/>
                </a:cubicBezTo>
                <a:cubicBezTo>
                  <a:pt x="36798" y="347666"/>
                  <a:pt x="-1037" y="415929"/>
                  <a:pt x="21" y="411960"/>
                </a:cubicBezTo>
                <a:cubicBezTo>
                  <a:pt x="1079" y="407991"/>
                  <a:pt x="18013" y="356397"/>
                  <a:pt x="66696" y="289722"/>
                </a:cubicBezTo>
                <a:cubicBezTo>
                  <a:pt x="115379" y="223047"/>
                  <a:pt x="305086" y="14555"/>
                  <a:pt x="317521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3252CB14-563C-4F5B-96E7-930BD542AEAD}"/>
              </a:ext>
            </a:extLst>
          </p:cNvPr>
          <p:cNvSpPr/>
          <p:nvPr/>
        </p:nvSpPr>
        <p:spPr>
          <a:xfrm>
            <a:off x="5852275" y="5756743"/>
            <a:ext cx="2780525" cy="978891"/>
          </a:xfrm>
          <a:custGeom>
            <a:avLst/>
            <a:gdLst>
              <a:gd name="connsiteX0" fmla="*/ 175992 w 2780525"/>
              <a:gd name="connsiteY0" fmla="*/ 72557 h 978891"/>
              <a:gd name="connsiteX1" fmla="*/ 243725 w 2780525"/>
              <a:gd name="connsiteY1" fmla="*/ 72557 h 978891"/>
              <a:gd name="connsiteX2" fmla="*/ 971858 w 2780525"/>
              <a:gd name="connsiteY2" fmla="*/ 351957 h 978891"/>
              <a:gd name="connsiteX3" fmla="*/ 1856625 w 2780525"/>
              <a:gd name="connsiteY3" fmla="*/ 639824 h 978891"/>
              <a:gd name="connsiteX4" fmla="*/ 2703292 w 2780525"/>
              <a:gd name="connsiteY4" fmla="*/ 927690 h 978891"/>
              <a:gd name="connsiteX5" fmla="*/ 2453525 w 2780525"/>
              <a:gd name="connsiteY5" fmla="*/ 893824 h 978891"/>
              <a:gd name="connsiteX6" fmla="*/ 175992 w 2780525"/>
              <a:gd name="connsiteY6" fmla="*/ 72557 h 97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525" h="978891">
                <a:moveTo>
                  <a:pt x="175992" y="72557"/>
                </a:moveTo>
                <a:cubicBezTo>
                  <a:pt x="-192308" y="-64321"/>
                  <a:pt x="111081" y="25990"/>
                  <a:pt x="243725" y="72557"/>
                </a:cubicBezTo>
                <a:cubicBezTo>
                  <a:pt x="376369" y="119124"/>
                  <a:pt x="703041" y="257413"/>
                  <a:pt x="971858" y="351957"/>
                </a:cubicBezTo>
                <a:cubicBezTo>
                  <a:pt x="1240675" y="446501"/>
                  <a:pt x="1856625" y="639824"/>
                  <a:pt x="1856625" y="639824"/>
                </a:cubicBezTo>
                <a:cubicBezTo>
                  <a:pt x="2145197" y="735780"/>
                  <a:pt x="2603809" y="885357"/>
                  <a:pt x="2703292" y="927690"/>
                </a:cubicBezTo>
                <a:cubicBezTo>
                  <a:pt x="2802775" y="970023"/>
                  <a:pt x="2877564" y="1032113"/>
                  <a:pt x="2453525" y="893824"/>
                </a:cubicBezTo>
                <a:cubicBezTo>
                  <a:pt x="2029486" y="755535"/>
                  <a:pt x="544292" y="209435"/>
                  <a:pt x="175992" y="72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0FF35A08-FC78-4E22-84E5-E1FF229FB531}"/>
              </a:ext>
            </a:extLst>
          </p:cNvPr>
          <p:cNvSpPr/>
          <p:nvPr/>
        </p:nvSpPr>
        <p:spPr>
          <a:xfrm>
            <a:off x="6044961" y="5915617"/>
            <a:ext cx="1836699" cy="602260"/>
          </a:xfrm>
          <a:custGeom>
            <a:avLst/>
            <a:gdLst>
              <a:gd name="connsiteX0" fmla="*/ 51039 w 1836699"/>
              <a:gd name="connsiteY0" fmla="*/ 23750 h 602260"/>
              <a:gd name="connsiteX1" fmla="*/ 1253306 w 1836699"/>
              <a:gd name="connsiteY1" fmla="*/ 421683 h 602260"/>
              <a:gd name="connsiteX2" fmla="*/ 1829039 w 1836699"/>
              <a:gd name="connsiteY2" fmla="*/ 599483 h 602260"/>
              <a:gd name="connsiteX3" fmla="*/ 1498839 w 1836699"/>
              <a:gd name="connsiteY3" fmla="*/ 497883 h 602260"/>
              <a:gd name="connsiteX4" fmla="*/ 351606 w 1836699"/>
              <a:gd name="connsiteY4" fmla="*/ 95716 h 602260"/>
              <a:gd name="connsiteX5" fmla="*/ 51039 w 1836699"/>
              <a:gd name="connsiteY5" fmla="*/ 23750 h 60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699" h="602260">
                <a:moveTo>
                  <a:pt x="51039" y="23750"/>
                </a:moveTo>
                <a:cubicBezTo>
                  <a:pt x="201322" y="78078"/>
                  <a:pt x="956973" y="325728"/>
                  <a:pt x="1253306" y="421683"/>
                </a:cubicBezTo>
                <a:cubicBezTo>
                  <a:pt x="1549639" y="517638"/>
                  <a:pt x="1829039" y="599483"/>
                  <a:pt x="1829039" y="599483"/>
                </a:cubicBezTo>
                <a:cubicBezTo>
                  <a:pt x="1869961" y="612183"/>
                  <a:pt x="1745078" y="581844"/>
                  <a:pt x="1498839" y="497883"/>
                </a:cubicBezTo>
                <a:lnTo>
                  <a:pt x="351606" y="95716"/>
                </a:lnTo>
                <a:cubicBezTo>
                  <a:pt x="106778" y="14577"/>
                  <a:pt x="-99244" y="-30578"/>
                  <a:pt x="51039" y="23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96834DD1-7DEB-4FBF-B849-5CE4DE9B63DE}"/>
              </a:ext>
            </a:extLst>
          </p:cNvPr>
          <p:cNvSpPr/>
          <p:nvPr/>
        </p:nvSpPr>
        <p:spPr>
          <a:xfrm>
            <a:off x="6010275" y="5911850"/>
            <a:ext cx="1100208" cy="483191"/>
          </a:xfrm>
          <a:custGeom>
            <a:avLst/>
            <a:gdLst>
              <a:gd name="connsiteX0" fmla="*/ 0 w 1100208"/>
              <a:gd name="connsiteY0" fmla="*/ 0 h 483191"/>
              <a:gd name="connsiteX1" fmla="*/ 396875 w 1100208"/>
              <a:gd name="connsiteY1" fmla="*/ 174625 h 483191"/>
              <a:gd name="connsiteX2" fmla="*/ 790575 w 1100208"/>
              <a:gd name="connsiteY2" fmla="*/ 342900 h 483191"/>
              <a:gd name="connsiteX3" fmla="*/ 1095375 w 1100208"/>
              <a:gd name="connsiteY3" fmla="*/ 479425 h 483191"/>
              <a:gd name="connsiteX4" fmla="*/ 936625 w 1100208"/>
              <a:gd name="connsiteY4" fmla="*/ 422275 h 483191"/>
              <a:gd name="connsiteX5" fmla="*/ 415925 w 1100208"/>
              <a:gd name="connsiteY5" fmla="*/ 190500 h 483191"/>
              <a:gd name="connsiteX6" fmla="*/ 0 w 1100208"/>
              <a:gd name="connsiteY6" fmla="*/ 0 h 48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208" h="483191">
                <a:moveTo>
                  <a:pt x="0" y="0"/>
                </a:moveTo>
                <a:lnTo>
                  <a:pt x="396875" y="174625"/>
                </a:lnTo>
                <a:lnTo>
                  <a:pt x="790575" y="342900"/>
                </a:lnTo>
                <a:cubicBezTo>
                  <a:pt x="906992" y="393700"/>
                  <a:pt x="1071033" y="466196"/>
                  <a:pt x="1095375" y="479425"/>
                </a:cubicBezTo>
                <a:cubicBezTo>
                  <a:pt x="1119717" y="492654"/>
                  <a:pt x="1049867" y="470429"/>
                  <a:pt x="936625" y="422275"/>
                </a:cubicBezTo>
                <a:cubicBezTo>
                  <a:pt x="823383" y="374121"/>
                  <a:pt x="567796" y="260879"/>
                  <a:pt x="415925" y="190500"/>
                </a:cubicBezTo>
                <a:cubicBezTo>
                  <a:pt x="264054" y="120121"/>
                  <a:pt x="144727" y="600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A63CC7D4-DA7B-4EB0-825F-D21C07276FE5}"/>
              </a:ext>
            </a:extLst>
          </p:cNvPr>
          <p:cNvSpPr/>
          <p:nvPr/>
        </p:nvSpPr>
        <p:spPr>
          <a:xfrm>
            <a:off x="5982835" y="5946167"/>
            <a:ext cx="217331" cy="82608"/>
          </a:xfrm>
          <a:custGeom>
            <a:avLst/>
            <a:gdLst>
              <a:gd name="connsiteX0" fmla="*/ 982 w 217331"/>
              <a:gd name="connsiteY0" fmla="*/ 1666 h 82608"/>
              <a:gd name="connsiteX1" fmla="*/ 212648 w 217331"/>
              <a:gd name="connsiteY1" fmla="*/ 82100 h 82608"/>
              <a:gd name="connsiteX2" fmla="*/ 136448 w 217331"/>
              <a:gd name="connsiteY2" fmla="*/ 33416 h 82608"/>
              <a:gd name="connsiteX3" fmla="*/ 982 w 217331"/>
              <a:gd name="connsiteY3" fmla="*/ 1666 h 8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31" h="82608">
                <a:moveTo>
                  <a:pt x="982" y="1666"/>
                </a:moveTo>
                <a:cubicBezTo>
                  <a:pt x="13682" y="9780"/>
                  <a:pt x="190070" y="76808"/>
                  <a:pt x="212648" y="82100"/>
                </a:cubicBezTo>
                <a:cubicBezTo>
                  <a:pt x="235226" y="87392"/>
                  <a:pt x="170667" y="49997"/>
                  <a:pt x="136448" y="33416"/>
                </a:cubicBezTo>
                <a:cubicBezTo>
                  <a:pt x="102229" y="16835"/>
                  <a:pt x="-11718" y="-6448"/>
                  <a:pt x="982" y="1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2B7BDE10-970D-405E-B892-3FC25131B079}"/>
              </a:ext>
            </a:extLst>
          </p:cNvPr>
          <p:cNvSpPr/>
          <p:nvPr/>
        </p:nvSpPr>
        <p:spPr>
          <a:xfrm>
            <a:off x="5984528" y="5972618"/>
            <a:ext cx="394122" cy="160161"/>
          </a:xfrm>
          <a:custGeom>
            <a:avLst/>
            <a:gdLst>
              <a:gd name="connsiteX0" fmla="*/ 7755 w 394122"/>
              <a:gd name="connsiteY0" fmla="*/ 615 h 160161"/>
              <a:gd name="connsiteX1" fmla="*/ 249055 w 394122"/>
              <a:gd name="connsiteY1" fmla="*/ 95865 h 160161"/>
              <a:gd name="connsiteX2" fmla="*/ 388755 w 394122"/>
              <a:gd name="connsiteY2" fmla="*/ 150899 h 160161"/>
              <a:gd name="connsiteX3" fmla="*/ 337955 w 394122"/>
              <a:gd name="connsiteY3" fmla="*/ 150899 h 160161"/>
              <a:gd name="connsiteX4" fmla="*/ 88189 w 394122"/>
              <a:gd name="connsiteY4" fmla="*/ 59882 h 160161"/>
              <a:gd name="connsiteX5" fmla="*/ 7755 w 394122"/>
              <a:gd name="connsiteY5" fmla="*/ 615 h 16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122" h="160161">
                <a:moveTo>
                  <a:pt x="7755" y="615"/>
                </a:moveTo>
                <a:cubicBezTo>
                  <a:pt x="34566" y="6612"/>
                  <a:pt x="249055" y="95865"/>
                  <a:pt x="249055" y="95865"/>
                </a:cubicBezTo>
                <a:cubicBezTo>
                  <a:pt x="312555" y="120912"/>
                  <a:pt x="373938" y="141727"/>
                  <a:pt x="388755" y="150899"/>
                </a:cubicBezTo>
                <a:cubicBezTo>
                  <a:pt x="403572" y="160071"/>
                  <a:pt x="388049" y="166068"/>
                  <a:pt x="337955" y="150899"/>
                </a:cubicBezTo>
                <a:cubicBezTo>
                  <a:pt x="287861" y="135730"/>
                  <a:pt x="148867" y="85988"/>
                  <a:pt x="88189" y="59882"/>
                </a:cubicBezTo>
                <a:cubicBezTo>
                  <a:pt x="27511" y="33776"/>
                  <a:pt x="-19056" y="-5382"/>
                  <a:pt x="7755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DA505DAE-76F8-4147-9B2B-8FBADE1C1B39}"/>
              </a:ext>
            </a:extLst>
          </p:cNvPr>
          <p:cNvSpPr/>
          <p:nvPr/>
        </p:nvSpPr>
        <p:spPr>
          <a:xfrm>
            <a:off x="6343108" y="6121375"/>
            <a:ext cx="344296" cy="122721"/>
          </a:xfrm>
          <a:custGeom>
            <a:avLst/>
            <a:gdLst>
              <a:gd name="connsiteX0" fmla="*/ 542 w 344296"/>
              <a:gd name="connsiteY0" fmla="*/ 25 h 122721"/>
              <a:gd name="connsiteX1" fmla="*/ 330742 w 344296"/>
              <a:gd name="connsiteY1" fmla="*/ 114325 h 122721"/>
              <a:gd name="connsiteX2" fmla="*/ 254542 w 344296"/>
              <a:gd name="connsiteY2" fmla="*/ 103742 h 122721"/>
              <a:gd name="connsiteX3" fmla="*/ 542 w 344296"/>
              <a:gd name="connsiteY3" fmla="*/ 25 h 12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296" h="122721">
                <a:moveTo>
                  <a:pt x="542" y="25"/>
                </a:moveTo>
                <a:cubicBezTo>
                  <a:pt x="13242" y="1789"/>
                  <a:pt x="288409" y="97039"/>
                  <a:pt x="330742" y="114325"/>
                </a:cubicBezTo>
                <a:cubicBezTo>
                  <a:pt x="373075" y="131611"/>
                  <a:pt x="307459" y="119264"/>
                  <a:pt x="254542" y="103742"/>
                </a:cubicBezTo>
                <a:cubicBezTo>
                  <a:pt x="201625" y="88220"/>
                  <a:pt x="-12158" y="-1739"/>
                  <a:pt x="54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C243EF12-7BA1-456F-8AAA-40B44B707571}"/>
              </a:ext>
            </a:extLst>
          </p:cNvPr>
          <p:cNvSpPr/>
          <p:nvPr/>
        </p:nvSpPr>
        <p:spPr>
          <a:xfrm>
            <a:off x="6346056" y="6096488"/>
            <a:ext cx="240248" cy="97566"/>
          </a:xfrm>
          <a:custGeom>
            <a:avLst/>
            <a:gdLst>
              <a:gd name="connsiteX0" fmla="*/ 1827 w 240248"/>
              <a:gd name="connsiteY0" fmla="*/ 1629 h 97566"/>
              <a:gd name="connsiteX1" fmla="*/ 236777 w 240248"/>
              <a:gd name="connsiteY1" fmla="*/ 96879 h 97566"/>
              <a:gd name="connsiteX2" fmla="*/ 133061 w 240248"/>
              <a:gd name="connsiteY2" fmla="*/ 41845 h 97566"/>
              <a:gd name="connsiteX3" fmla="*/ 1827 w 240248"/>
              <a:gd name="connsiteY3" fmla="*/ 1629 h 9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48" h="97566">
                <a:moveTo>
                  <a:pt x="1827" y="1629"/>
                </a:moveTo>
                <a:cubicBezTo>
                  <a:pt x="19113" y="10801"/>
                  <a:pt x="214905" y="90176"/>
                  <a:pt x="236777" y="96879"/>
                </a:cubicBezTo>
                <a:cubicBezTo>
                  <a:pt x="258649" y="103582"/>
                  <a:pt x="171514" y="59484"/>
                  <a:pt x="133061" y="41845"/>
                </a:cubicBezTo>
                <a:cubicBezTo>
                  <a:pt x="94608" y="24206"/>
                  <a:pt x="-15459" y="-7543"/>
                  <a:pt x="1827" y="1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924EAEE8-93DA-48BC-AF0A-4BE37647E989}"/>
              </a:ext>
            </a:extLst>
          </p:cNvPr>
          <p:cNvSpPr/>
          <p:nvPr/>
        </p:nvSpPr>
        <p:spPr>
          <a:xfrm>
            <a:off x="6654800" y="6242050"/>
            <a:ext cx="657593" cy="275152"/>
          </a:xfrm>
          <a:custGeom>
            <a:avLst/>
            <a:gdLst>
              <a:gd name="connsiteX0" fmla="*/ 0 w 657593"/>
              <a:gd name="connsiteY0" fmla="*/ 0 h 275152"/>
              <a:gd name="connsiteX1" fmla="*/ 639233 w 657593"/>
              <a:gd name="connsiteY1" fmla="*/ 266700 h 275152"/>
              <a:gd name="connsiteX2" fmla="*/ 497417 w 657593"/>
              <a:gd name="connsiteY2" fmla="*/ 213783 h 275152"/>
              <a:gd name="connsiteX3" fmla="*/ 0 w 657593"/>
              <a:gd name="connsiteY3" fmla="*/ 0 h 27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593" h="275152">
                <a:moveTo>
                  <a:pt x="0" y="0"/>
                </a:moveTo>
                <a:lnTo>
                  <a:pt x="639233" y="266700"/>
                </a:lnTo>
                <a:cubicBezTo>
                  <a:pt x="722136" y="302331"/>
                  <a:pt x="497417" y="213783"/>
                  <a:pt x="497417" y="21378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C0770FA2-CF27-47D6-9BB8-11C991DC7D43}"/>
              </a:ext>
            </a:extLst>
          </p:cNvPr>
          <p:cNvSpPr/>
          <p:nvPr/>
        </p:nvSpPr>
        <p:spPr>
          <a:xfrm>
            <a:off x="7019640" y="6368318"/>
            <a:ext cx="497748" cy="184403"/>
          </a:xfrm>
          <a:custGeom>
            <a:avLst/>
            <a:gdLst>
              <a:gd name="connsiteX0" fmla="*/ 5577 w 497748"/>
              <a:gd name="connsiteY0" fmla="*/ 9199 h 184403"/>
              <a:gd name="connsiteX1" fmla="*/ 168560 w 497748"/>
              <a:gd name="connsiteY1" fmla="*/ 19782 h 184403"/>
              <a:gd name="connsiteX2" fmla="*/ 257460 w 497748"/>
              <a:gd name="connsiteY2" fmla="*/ 76932 h 184403"/>
              <a:gd name="connsiteX3" fmla="*/ 492410 w 497748"/>
              <a:gd name="connsiteY3" fmla="*/ 180649 h 184403"/>
              <a:gd name="connsiteX4" fmla="*/ 390810 w 497748"/>
              <a:gd name="connsiteY4" fmla="*/ 146782 h 184403"/>
              <a:gd name="connsiteX5" fmla="*/ 5577 w 497748"/>
              <a:gd name="connsiteY5" fmla="*/ 9199 h 18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748" h="184403">
                <a:moveTo>
                  <a:pt x="5577" y="9199"/>
                </a:moveTo>
                <a:cubicBezTo>
                  <a:pt x="-31465" y="-11968"/>
                  <a:pt x="126580" y="8493"/>
                  <a:pt x="168560" y="19782"/>
                </a:cubicBezTo>
                <a:cubicBezTo>
                  <a:pt x="210540" y="31071"/>
                  <a:pt x="203485" y="50121"/>
                  <a:pt x="257460" y="76932"/>
                </a:cubicBezTo>
                <a:cubicBezTo>
                  <a:pt x="311435" y="103743"/>
                  <a:pt x="470185" y="169007"/>
                  <a:pt x="492410" y="180649"/>
                </a:cubicBezTo>
                <a:cubicBezTo>
                  <a:pt x="514635" y="192291"/>
                  <a:pt x="464893" y="175710"/>
                  <a:pt x="390810" y="146782"/>
                </a:cubicBezTo>
                <a:cubicBezTo>
                  <a:pt x="316727" y="117854"/>
                  <a:pt x="42619" y="30366"/>
                  <a:pt x="5577" y="9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BE0A9689-8320-43D7-BCE2-7B4293790A01}"/>
              </a:ext>
            </a:extLst>
          </p:cNvPr>
          <p:cNvSpPr/>
          <p:nvPr/>
        </p:nvSpPr>
        <p:spPr>
          <a:xfrm>
            <a:off x="7340162" y="6511784"/>
            <a:ext cx="1230588" cy="483396"/>
          </a:xfrm>
          <a:custGeom>
            <a:avLst/>
            <a:gdLst>
              <a:gd name="connsiteX0" fmla="*/ 21605 w 1230588"/>
              <a:gd name="connsiteY0" fmla="*/ 9666 h 483396"/>
              <a:gd name="connsiteX1" fmla="*/ 70288 w 1230588"/>
              <a:gd name="connsiteY1" fmla="*/ 24483 h 483396"/>
              <a:gd name="connsiteX2" fmla="*/ 1139205 w 1230588"/>
              <a:gd name="connsiteY2" fmla="*/ 439349 h 483396"/>
              <a:gd name="connsiteX3" fmla="*/ 1048188 w 1230588"/>
              <a:gd name="connsiteY3" fmla="*/ 422416 h 483396"/>
              <a:gd name="connsiteX4" fmla="*/ 21605 w 1230588"/>
              <a:gd name="connsiteY4" fmla="*/ 9666 h 48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588" h="483396">
                <a:moveTo>
                  <a:pt x="21605" y="9666"/>
                </a:moveTo>
                <a:cubicBezTo>
                  <a:pt x="-47187" y="-18733"/>
                  <a:pt x="70288" y="24483"/>
                  <a:pt x="70288" y="24483"/>
                </a:cubicBezTo>
                <a:lnTo>
                  <a:pt x="1139205" y="439349"/>
                </a:lnTo>
                <a:cubicBezTo>
                  <a:pt x="1302188" y="505671"/>
                  <a:pt x="1231985" y="494735"/>
                  <a:pt x="1048188" y="422416"/>
                </a:cubicBezTo>
                <a:lnTo>
                  <a:pt x="21605" y="96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653DBD5A-8E92-4786-AC57-CC6F1303F347}"/>
              </a:ext>
            </a:extLst>
          </p:cNvPr>
          <p:cNvSpPr/>
          <p:nvPr/>
        </p:nvSpPr>
        <p:spPr>
          <a:xfrm>
            <a:off x="6372352" y="6211713"/>
            <a:ext cx="1050894" cy="372233"/>
          </a:xfrm>
          <a:custGeom>
            <a:avLst/>
            <a:gdLst>
              <a:gd name="connsiteX0" fmla="*/ 931 w 1050894"/>
              <a:gd name="connsiteY0" fmla="*/ 704 h 372233"/>
              <a:gd name="connsiteX1" fmla="*/ 997881 w 1050894"/>
              <a:gd name="connsiteY1" fmla="*/ 358420 h 372233"/>
              <a:gd name="connsiteX2" fmla="*/ 820081 w 1050894"/>
              <a:gd name="connsiteY2" fmla="*/ 269520 h 372233"/>
              <a:gd name="connsiteX3" fmla="*/ 931 w 1050894"/>
              <a:gd name="connsiteY3" fmla="*/ 704 h 37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0894" h="372233">
                <a:moveTo>
                  <a:pt x="931" y="704"/>
                </a:moveTo>
                <a:cubicBezTo>
                  <a:pt x="30564" y="15521"/>
                  <a:pt x="861356" y="313617"/>
                  <a:pt x="997881" y="358420"/>
                </a:cubicBezTo>
                <a:cubicBezTo>
                  <a:pt x="1134406" y="403223"/>
                  <a:pt x="982711" y="329845"/>
                  <a:pt x="820081" y="269520"/>
                </a:cubicBezTo>
                <a:cubicBezTo>
                  <a:pt x="657451" y="209195"/>
                  <a:pt x="-28702" y="-14113"/>
                  <a:pt x="931" y="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7C089BD2-EDE3-4326-B97F-9D866F20FD50}"/>
              </a:ext>
            </a:extLst>
          </p:cNvPr>
          <p:cNvSpPr/>
          <p:nvPr/>
        </p:nvSpPr>
        <p:spPr>
          <a:xfrm>
            <a:off x="7418917" y="6576483"/>
            <a:ext cx="1124840" cy="484434"/>
          </a:xfrm>
          <a:custGeom>
            <a:avLst/>
            <a:gdLst>
              <a:gd name="connsiteX0" fmla="*/ 0 w 1124840"/>
              <a:gd name="connsiteY0" fmla="*/ 0 h 484434"/>
              <a:gd name="connsiteX1" fmla="*/ 1071033 w 1124840"/>
              <a:gd name="connsiteY1" fmla="*/ 459317 h 484434"/>
              <a:gd name="connsiteX2" fmla="*/ 975783 w 1124840"/>
              <a:gd name="connsiteY2" fmla="*/ 427567 h 484434"/>
              <a:gd name="connsiteX3" fmla="*/ 0 w 1124840"/>
              <a:gd name="connsiteY3" fmla="*/ 0 h 48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840" h="484434">
                <a:moveTo>
                  <a:pt x="0" y="0"/>
                </a:moveTo>
                <a:lnTo>
                  <a:pt x="1071033" y="459317"/>
                </a:lnTo>
                <a:cubicBezTo>
                  <a:pt x="1233663" y="530578"/>
                  <a:pt x="975783" y="427567"/>
                  <a:pt x="975783" y="42756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65DA7810-86D0-4875-98F0-20CE03963E81}"/>
              </a:ext>
            </a:extLst>
          </p:cNvPr>
          <p:cNvSpPr/>
          <p:nvPr/>
        </p:nvSpPr>
        <p:spPr>
          <a:xfrm>
            <a:off x="6030370" y="6049959"/>
            <a:ext cx="596282" cy="231750"/>
          </a:xfrm>
          <a:custGeom>
            <a:avLst/>
            <a:gdLst>
              <a:gd name="connsiteX0" fmla="*/ 16947 w 596282"/>
              <a:gd name="connsiteY0" fmla="*/ 12174 h 231750"/>
              <a:gd name="connsiteX1" fmla="*/ 69863 w 596282"/>
              <a:gd name="connsiteY1" fmla="*/ 22758 h 231750"/>
              <a:gd name="connsiteX2" fmla="*/ 575747 w 596282"/>
              <a:gd name="connsiteY2" fmla="*/ 219608 h 231750"/>
              <a:gd name="connsiteX3" fmla="*/ 469913 w 596282"/>
              <a:gd name="connsiteY3" fmla="*/ 198441 h 231750"/>
              <a:gd name="connsiteX4" fmla="*/ 211680 w 596282"/>
              <a:gd name="connsiteY4" fmla="*/ 98958 h 231750"/>
              <a:gd name="connsiteX5" fmla="*/ 16947 w 596282"/>
              <a:gd name="connsiteY5" fmla="*/ 12174 h 2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282" h="231750">
                <a:moveTo>
                  <a:pt x="16947" y="12174"/>
                </a:moveTo>
                <a:cubicBezTo>
                  <a:pt x="-3162" y="180"/>
                  <a:pt x="-23270" y="-11814"/>
                  <a:pt x="69863" y="22758"/>
                </a:cubicBezTo>
                <a:cubicBezTo>
                  <a:pt x="162996" y="57330"/>
                  <a:pt x="509072" y="190328"/>
                  <a:pt x="575747" y="219608"/>
                </a:cubicBezTo>
                <a:cubicBezTo>
                  <a:pt x="642422" y="248889"/>
                  <a:pt x="530591" y="218549"/>
                  <a:pt x="469913" y="198441"/>
                </a:cubicBezTo>
                <a:cubicBezTo>
                  <a:pt x="409235" y="178333"/>
                  <a:pt x="211680" y="98958"/>
                  <a:pt x="211680" y="98958"/>
                </a:cubicBezTo>
                <a:lnTo>
                  <a:pt x="16947" y="1217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604A90C5-79DC-465C-B839-2C684EDDC40E}"/>
              </a:ext>
            </a:extLst>
          </p:cNvPr>
          <p:cNvSpPr/>
          <p:nvPr/>
        </p:nvSpPr>
        <p:spPr>
          <a:xfrm>
            <a:off x="5910352" y="5997365"/>
            <a:ext cx="237320" cy="60193"/>
          </a:xfrm>
          <a:custGeom>
            <a:avLst/>
            <a:gdLst>
              <a:gd name="connsiteX0" fmla="*/ 1498 w 237320"/>
              <a:gd name="connsiteY0" fmla="*/ 210 h 60193"/>
              <a:gd name="connsiteX1" fmla="*/ 131673 w 237320"/>
              <a:gd name="connsiteY1" fmla="*/ 39898 h 60193"/>
              <a:gd name="connsiteX2" fmla="*/ 236448 w 237320"/>
              <a:gd name="connsiteY2" fmla="*/ 55773 h 60193"/>
              <a:gd name="connsiteX3" fmla="*/ 179298 w 237320"/>
              <a:gd name="connsiteY3" fmla="*/ 54185 h 60193"/>
              <a:gd name="connsiteX4" fmla="*/ 136436 w 237320"/>
              <a:gd name="connsiteY4" fmla="*/ 57360 h 60193"/>
              <a:gd name="connsiteX5" fmla="*/ 101511 w 237320"/>
              <a:gd name="connsiteY5" fmla="*/ 49423 h 60193"/>
              <a:gd name="connsiteX6" fmla="*/ 63411 w 237320"/>
              <a:gd name="connsiteY6" fmla="*/ 58948 h 60193"/>
              <a:gd name="connsiteX7" fmla="*/ 1498 w 237320"/>
              <a:gd name="connsiteY7" fmla="*/ 210 h 6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320" h="60193">
                <a:moveTo>
                  <a:pt x="1498" y="210"/>
                </a:moveTo>
                <a:cubicBezTo>
                  <a:pt x="12875" y="-2965"/>
                  <a:pt x="92515" y="30638"/>
                  <a:pt x="131673" y="39898"/>
                </a:cubicBezTo>
                <a:cubicBezTo>
                  <a:pt x="170831" y="49159"/>
                  <a:pt x="228511" y="53392"/>
                  <a:pt x="236448" y="55773"/>
                </a:cubicBezTo>
                <a:cubicBezTo>
                  <a:pt x="244385" y="58154"/>
                  <a:pt x="195967" y="53921"/>
                  <a:pt x="179298" y="54185"/>
                </a:cubicBezTo>
                <a:cubicBezTo>
                  <a:pt x="162629" y="54450"/>
                  <a:pt x="149400" y="58154"/>
                  <a:pt x="136436" y="57360"/>
                </a:cubicBezTo>
                <a:cubicBezTo>
                  <a:pt x="123472" y="56566"/>
                  <a:pt x="113682" y="49158"/>
                  <a:pt x="101511" y="49423"/>
                </a:cubicBezTo>
                <a:cubicBezTo>
                  <a:pt x="89340" y="49688"/>
                  <a:pt x="80080" y="64504"/>
                  <a:pt x="63411" y="58948"/>
                </a:cubicBezTo>
                <a:cubicBezTo>
                  <a:pt x="46742" y="53392"/>
                  <a:pt x="-9879" y="3385"/>
                  <a:pt x="1498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DCFE4B24-4E1B-4BF0-8498-5427B70EA1EC}"/>
              </a:ext>
            </a:extLst>
          </p:cNvPr>
          <p:cNvSpPr/>
          <p:nvPr/>
        </p:nvSpPr>
        <p:spPr>
          <a:xfrm>
            <a:off x="5902821" y="6052865"/>
            <a:ext cx="253504" cy="154123"/>
          </a:xfrm>
          <a:custGeom>
            <a:avLst/>
            <a:gdLst>
              <a:gd name="connsiteX0" fmla="*/ 253504 w 253504"/>
              <a:gd name="connsiteY0" fmla="*/ 55835 h 154123"/>
              <a:gd name="connsiteX1" fmla="*/ 126504 w 253504"/>
              <a:gd name="connsiteY1" fmla="*/ 19323 h 154123"/>
              <a:gd name="connsiteX2" fmla="*/ 88404 w 253504"/>
              <a:gd name="connsiteY2" fmla="*/ 52660 h 154123"/>
              <a:gd name="connsiteX3" fmla="*/ 55067 w 253504"/>
              <a:gd name="connsiteY3" fmla="*/ 136798 h 154123"/>
              <a:gd name="connsiteX4" fmla="*/ 32842 w 253504"/>
              <a:gd name="connsiteY4" fmla="*/ 151085 h 154123"/>
              <a:gd name="connsiteX5" fmla="*/ 1092 w 253504"/>
              <a:gd name="connsiteY5" fmla="*/ 149498 h 154123"/>
              <a:gd name="connsiteX6" fmla="*/ 75704 w 253504"/>
              <a:gd name="connsiteY6" fmla="*/ 103460 h 154123"/>
              <a:gd name="connsiteX7" fmla="*/ 88404 w 253504"/>
              <a:gd name="connsiteY7" fmla="*/ 25673 h 154123"/>
              <a:gd name="connsiteX8" fmla="*/ 128092 w 253504"/>
              <a:gd name="connsiteY8" fmla="*/ 273 h 154123"/>
              <a:gd name="connsiteX9" fmla="*/ 253504 w 253504"/>
              <a:gd name="connsiteY9" fmla="*/ 55835 h 1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504" h="154123">
                <a:moveTo>
                  <a:pt x="253504" y="55835"/>
                </a:moveTo>
                <a:cubicBezTo>
                  <a:pt x="253239" y="59010"/>
                  <a:pt x="154021" y="19852"/>
                  <a:pt x="126504" y="19323"/>
                </a:cubicBezTo>
                <a:cubicBezTo>
                  <a:pt x="98987" y="18794"/>
                  <a:pt x="100310" y="33081"/>
                  <a:pt x="88404" y="52660"/>
                </a:cubicBezTo>
                <a:cubicBezTo>
                  <a:pt x="76498" y="72239"/>
                  <a:pt x="64327" y="120394"/>
                  <a:pt x="55067" y="136798"/>
                </a:cubicBezTo>
                <a:cubicBezTo>
                  <a:pt x="45807" y="153202"/>
                  <a:pt x="41838" y="148968"/>
                  <a:pt x="32842" y="151085"/>
                </a:cubicBezTo>
                <a:cubicBezTo>
                  <a:pt x="23846" y="153202"/>
                  <a:pt x="-6052" y="157435"/>
                  <a:pt x="1092" y="149498"/>
                </a:cubicBezTo>
                <a:cubicBezTo>
                  <a:pt x="8236" y="141561"/>
                  <a:pt x="61152" y="124097"/>
                  <a:pt x="75704" y="103460"/>
                </a:cubicBezTo>
                <a:cubicBezTo>
                  <a:pt x="90256" y="82823"/>
                  <a:pt x="79673" y="42871"/>
                  <a:pt x="88404" y="25673"/>
                </a:cubicBezTo>
                <a:cubicBezTo>
                  <a:pt x="97135" y="8475"/>
                  <a:pt x="98723" y="-1844"/>
                  <a:pt x="128092" y="273"/>
                </a:cubicBezTo>
                <a:cubicBezTo>
                  <a:pt x="157461" y="2390"/>
                  <a:pt x="253769" y="52660"/>
                  <a:pt x="253504" y="55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89FBD3CE-BF89-471A-8B49-E18257A33194}"/>
              </a:ext>
            </a:extLst>
          </p:cNvPr>
          <p:cNvSpPr/>
          <p:nvPr/>
        </p:nvSpPr>
        <p:spPr>
          <a:xfrm>
            <a:off x="5715523" y="5947613"/>
            <a:ext cx="207697" cy="267480"/>
          </a:xfrm>
          <a:custGeom>
            <a:avLst/>
            <a:gdLst>
              <a:gd name="connsiteX0" fmla="*/ 207440 w 207697"/>
              <a:gd name="connsiteY0" fmla="*/ 750 h 267480"/>
              <a:gd name="connsiteX1" fmla="*/ 9002 w 207697"/>
              <a:gd name="connsiteY1" fmla="*/ 259512 h 267480"/>
              <a:gd name="connsiteX2" fmla="*/ 50277 w 207697"/>
              <a:gd name="connsiteY2" fmla="*/ 183312 h 267480"/>
              <a:gd name="connsiteX3" fmla="*/ 207440 w 207697"/>
              <a:gd name="connsiteY3" fmla="*/ 750 h 2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97" h="267480">
                <a:moveTo>
                  <a:pt x="207440" y="750"/>
                </a:moveTo>
                <a:cubicBezTo>
                  <a:pt x="200561" y="13450"/>
                  <a:pt x="35196" y="229085"/>
                  <a:pt x="9002" y="259512"/>
                </a:cubicBezTo>
                <a:cubicBezTo>
                  <a:pt x="-17192" y="289939"/>
                  <a:pt x="19056" y="226439"/>
                  <a:pt x="50277" y="183312"/>
                </a:cubicBezTo>
                <a:cubicBezTo>
                  <a:pt x="81498" y="140185"/>
                  <a:pt x="214319" y="-11950"/>
                  <a:pt x="207440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4F376066-2ABE-4436-BA4A-5D9F53289F62}"/>
              </a:ext>
            </a:extLst>
          </p:cNvPr>
          <p:cNvSpPr/>
          <p:nvPr/>
        </p:nvSpPr>
        <p:spPr>
          <a:xfrm>
            <a:off x="5766528" y="5995749"/>
            <a:ext cx="205805" cy="260540"/>
          </a:xfrm>
          <a:custGeom>
            <a:avLst/>
            <a:gdLst>
              <a:gd name="connsiteX0" fmla="*/ 205647 w 205805"/>
              <a:gd name="connsiteY0" fmla="*/ 239 h 260540"/>
              <a:gd name="connsiteX1" fmla="*/ 19910 w 205805"/>
              <a:gd name="connsiteY1" fmla="*/ 208201 h 260540"/>
              <a:gd name="connsiteX2" fmla="*/ 8797 w 205805"/>
              <a:gd name="connsiteY2" fmla="*/ 259001 h 260540"/>
              <a:gd name="connsiteX3" fmla="*/ 51660 w 205805"/>
              <a:gd name="connsiteY3" fmla="*/ 168514 h 260540"/>
              <a:gd name="connsiteX4" fmla="*/ 205647 w 205805"/>
              <a:gd name="connsiteY4" fmla="*/ 239 h 2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05" h="260540">
                <a:moveTo>
                  <a:pt x="205647" y="239"/>
                </a:moveTo>
                <a:cubicBezTo>
                  <a:pt x="200355" y="6853"/>
                  <a:pt x="52718" y="165074"/>
                  <a:pt x="19910" y="208201"/>
                </a:cubicBezTo>
                <a:cubicBezTo>
                  <a:pt x="-12898" y="251328"/>
                  <a:pt x="3505" y="265615"/>
                  <a:pt x="8797" y="259001"/>
                </a:cubicBezTo>
                <a:cubicBezTo>
                  <a:pt x="14089" y="252387"/>
                  <a:pt x="20968" y="211376"/>
                  <a:pt x="51660" y="168514"/>
                </a:cubicBezTo>
                <a:cubicBezTo>
                  <a:pt x="82352" y="125652"/>
                  <a:pt x="210939" y="-6375"/>
                  <a:pt x="205647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98C12B23-A441-4817-B1F7-23ACFD25AF9A}"/>
              </a:ext>
            </a:extLst>
          </p:cNvPr>
          <p:cNvSpPr/>
          <p:nvPr/>
        </p:nvSpPr>
        <p:spPr>
          <a:xfrm>
            <a:off x="5386789" y="6219008"/>
            <a:ext cx="345692" cy="531524"/>
          </a:xfrm>
          <a:custGeom>
            <a:avLst/>
            <a:gdLst>
              <a:gd name="connsiteX0" fmla="*/ 342499 w 345692"/>
              <a:gd name="connsiteY0" fmla="*/ 5580 h 531524"/>
              <a:gd name="connsiteX1" fmla="*/ 164699 w 345692"/>
              <a:gd name="connsiteY1" fmla="*/ 267517 h 531524"/>
              <a:gd name="connsiteX2" fmla="*/ 4361 w 345692"/>
              <a:gd name="connsiteY2" fmla="*/ 526280 h 531524"/>
              <a:gd name="connsiteX3" fmla="*/ 342499 w 345692"/>
              <a:gd name="connsiteY3" fmla="*/ 5580 h 53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692" h="531524">
                <a:moveTo>
                  <a:pt x="342499" y="5580"/>
                </a:moveTo>
                <a:cubicBezTo>
                  <a:pt x="369222" y="-37547"/>
                  <a:pt x="221055" y="180734"/>
                  <a:pt x="164699" y="267517"/>
                </a:cubicBezTo>
                <a:cubicBezTo>
                  <a:pt x="108343" y="354300"/>
                  <a:pt x="-25801" y="567555"/>
                  <a:pt x="4361" y="526280"/>
                </a:cubicBezTo>
                <a:cubicBezTo>
                  <a:pt x="34523" y="485005"/>
                  <a:pt x="315776" y="48707"/>
                  <a:pt x="342499" y="5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7E30E8AA-85AA-4ACB-B5CE-38935280B2F7}"/>
              </a:ext>
            </a:extLst>
          </p:cNvPr>
          <p:cNvSpPr/>
          <p:nvPr/>
        </p:nvSpPr>
        <p:spPr>
          <a:xfrm>
            <a:off x="5378789" y="6235831"/>
            <a:ext cx="426430" cy="625434"/>
          </a:xfrm>
          <a:custGeom>
            <a:avLst/>
            <a:gdLst>
              <a:gd name="connsiteX0" fmla="*/ 415586 w 426430"/>
              <a:gd name="connsiteY0" fmla="*/ 25269 h 625434"/>
              <a:gd name="connsiteX1" fmla="*/ 13949 w 426430"/>
              <a:gd name="connsiteY1" fmla="*/ 603119 h 625434"/>
              <a:gd name="connsiteX2" fmla="*/ 110786 w 426430"/>
              <a:gd name="connsiteY2" fmla="*/ 471357 h 625434"/>
              <a:gd name="connsiteX3" fmla="*/ 294936 w 426430"/>
              <a:gd name="connsiteY3" fmla="*/ 139569 h 625434"/>
              <a:gd name="connsiteX4" fmla="*/ 415586 w 426430"/>
              <a:gd name="connsiteY4" fmla="*/ 25269 h 6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430" h="625434">
                <a:moveTo>
                  <a:pt x="415586" y="25269"/>
                </a:moveTo>
                <a:cubicBezTo>
                  <a:pt x="368755" y="102527"/>
                  <a:pt x="64749" y="528771"/>
                  <a:pt x="13949" y="603119"/>
                </a:cubicBezTo>
                <a:cubicBezTo>
                  <a:pt x="-36851" y="677467"/>
                  <a:pt x="63955" y="548615"/>
                  <a:pt x="110786" y="471357"/>
                </a:cubicBezTo>
                <a:cubicBezTo>
                  <a:pt x="157617" y="394099"/>
                  <a:pt x="244401" y="213388"/>
                  <a:pt x="294936" y="139569"/>
                </a:cubicBezTo>
                <a:cubicBezTo>
                  <a:pt x="345471" y="65750"/>
                  <a:pt x="462417" y="-51989"/>
                  <a:pt x="415586" y="25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12E9E5C6-1A99-497E-B22B-00617BBBA619}"/>
              </a:ext>
            </a:extLst>
          </p:cNvPr>
          <p:cNvSpPr/>
          <p:nvPr/>
        </p:nvSpPr>
        <p:spPr>
          <a:xfrm>
            <a:off x="5812714" y="6165126"/>
            <a:ext cx="308525" cy="340497"/>
          </a:xfrm>
          <a:custGeom>
            <a:avLst/>
            <a:gdLst>
              <a:gd name="connsiteX0" fmla="*/ 303924 w 308525"/>
              <a:gd name="connsiteY0" fmla="*/ 7074 h 340497"/>
              <a:gd name="connsiteX1" fmla="*/ 2299 w 308525"/>
              <a:gd name="connsiteY1" fmla="*/ 338862 h 340497"/>
              <a:gd name="connsiteX2" fmla="*/ 172161 w 308525"/>
              <a:gd name="connsiteY2" fmla="*/ 129312 h 340497"/>
              <a:gd name="connsiteX3" fmla="*/ 303924 w 308525"/>
              <a:gd name="connsiteY3" fmla="*/ 7074 h 34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525" h="340497">
                <a:moveTo>
                  <a:pt x="303924" y="7074"/>
                </a:moveTo>
                <a:cubicBezTo>
                  <a:pt x="275614" y="41999"/>
                  <a:pt x="24259" y="318489"/>
                  <a:pt x="2299" y="338862"/>
                </a:cubicBezTo>
                <a:cubicBezTo>
                  <a:pt x="-19661" y="359235"/>
                  <a:pt x="121626" y="183552"/>
                  <a:pt x="172161" y="129312"/>
                </a:cubicBezTo>
                <a:cubicBezTo>
                  <a:pt x="222696" y="75072"/>
                  <a:pt x="332234" y="-27851"/>
                  <a:pt x="303924" y="7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8AC5CC9D-AC66-41A5-93FF-F7F388D0FF94}"/>
              </a:ext>
            </a:extLst>
          </p:cNvPr>
          <p:cNvSpPr/>
          <p:nvPr/>
        </p:nvSpPr>
        <p:spPr>
          <a:xfrm>
            <a:off x="6043613" y="6129338"/>
            <a:ext cx="122252" cy="54033"/>
          </a:xfrm>
          <a:custGeom>
            <a:avLst/>
            <a:gdLst>
              <a:gd name="connsiteX0" fmla="*/ 0 w 122252"/>
              <a:gd name="connsiteY0" fmla="*/ 0 h 54033"/>
              <a:gd name="connsiteX1" fmla="*/ 122237 w 122252"/>
              <a:gd name="connsiteY1" fmla="*/ 53975 h 54033"/>
              <a:gd name="connsiteX2" fmla="*/ 0 w 122252"/>
              <a:gd name="connsiteY2" fmla="*/ 0 h 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52" h="54033">
                <a:moveTo>
                  <a:pt x="0" y="0"/>
                </a:moveTo>
                <a:cubicBezTo>
                  <a:pt x="0" y="0"/>
                  <a:pt x="123825" y="51858"/>
                  <a:pt x="122237" y="53975"/>
                </a:cubicBezTo>
                <a:cubicBezTo>
                  <a:pt x="120649" y="56092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2A18209F-1FE4-42F3-B4AF-9DBF13D20A35}"/>
              </a:ext>
            </a:extLst>
          </p:cNvPr>
          <p:cNvSpPr/>
          <p:nvPr/>
        </p:nvSpPr>
        <p:spPr>
          <a:xfrm>
            <a:off x="6105512" y="6139791"/>
            <a:ext cx="43610" cy="105504"/>
          </a:xfrm>
          <a:custGeom>
            <a:avLst/>
            <a:gdLst>
              <a:gd name="connsiteX0" fmla="*/ 13 w 43610"/>
              <a:gd name="connsiteY0" fmla="*/ 659 h 105504"/>
              <a:gd name="connsiteX1" fmla="*/ 41288 w 43610"/>
              <a:gd name="connsiteY1" fmla="*/ 103847 h 105504"/>
              <a:gd name="connsiteX2" fmla="*/ 36526 w 43610"/>
              <a:gd name="connsiteY2" fmla="*/ 60984 h 105504"/>
              <a:gd name="connsiteX3" fmla="*/ 13 w 43610"/>
              <a:gd name="connsiteY3" fmla="*/ 659 h 1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10" h="105504">
                <a:moveTo>
                  <a:pt x="13" y="659"/>
                </a:moveTo>
                <a:cubicBezTo>
                  <a:pt x="807" y="7803"/>
                  <a:pt x="35203" y="93793"/>
                  <a:pt x="41288" y="103847"/>
                </a:cubicBezTo>
                <a:cubicBezTo>
                  <a:pt x="47373" y="113901"/>
                  <a:pt x="39965" y="75536"/>
                  <a:pt x="36526" y="60984"/>
                </a:cubicBezTo>
                <a:cubicBezTo>
                  <a:pt x="33087" y="46432"/>
                  <a:pt x="-781" y="-6485"/>
                  <a:pt x="13" y="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2B7AB915-5108-416F-8BFE-ECD0C606957E}"/>
              </a:ext>
            </a:extLst>
          </p:cNvPr>
          <p:cNvSpPr/>
          <p:nvPr/>
        </p:nvSpPr>
        <p:spPr>
          <a:xfrm>
            <a:off x="5862611" y="6200430"/>
            <a:ext cx="278720" cy="322804"/>
          </a:xfrm>
          <a:custGeom>
            <a:avLst/>
            <a:gdLst>
              <a:gd name="connsiteX0" fmla="*/ 277839 w 278720"/>
              <a:gd name="connsiteY0" fmla="*/ 1933 h 322804"/>
              <a:gd name="connsiteX1" fmla="*/ 12727 w 278720"/>
              <a:gd name="connsiteY1" fmla="*/ 308320 h 322804"/>
              <a:gd name="connsiteX2" fmla="*/ 47652 w 278720"/>
              <a:gd name="connsiteY2" fmla="*/ 263870 h 322804"/>
              <a:gd name="connsiteX3" fmla="*/ 96864 w 278720"/>
              <a:gd name="connsiteY3" fmla="*/ 181320 h 322804"/>
              <a:gd name="connsiteX4" fmla="*/ 277839 w 278720"/>
              <a:gd name="connsiteY4" fmla="*/ 1933 h 32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720" h="322804">
                <a:moveTo>
                  <a:pt x="277839" y="1933"/>
                </a:moveTo>
                <a:cubicBezTo>
                  <a:pt x="263816" y="23100"/>
                  <a:pt x="51092" y="264664"/>
                  <a:pt x="12727" y="308320"/>
                </a:cubicBezTo>
                <a:cubicBezTo>
                  <a:pt x="-25638" y="351976"/>
                  <a:pt x="33629" y="285037"/>
                  <a:pt x="47652" y="263870"/>
                </a:cubicBezTo>
                <a:cubicBezTo>
                  <a:pt x="61675" y="242703"/>
                  <a:pt x="59293" y="223124"/>
                  <a:pt x="96864" y="181320"/>
                </a:cubicBezTo>
                <a:cubicBezTo>
                  <a:pt x="134435" y="139516"/>
                  <a:pt x="291862" y="-19234"/>
                  <a:pt x="277839" y="1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2CFF263F-A9A2-4429-A5BD-8E1598080776}"/>
              </a:ext>
            </a:extLst>
          </p:cNvPr>
          <p:cNvSpPr/>
          <p:nvPr/>
        </p:nvSpPr>
        <p:spPr>
          <a:xfrm>
            <a:off x="5418844" y="6121408"/>
            <a:ext cx="666545" cy="766934"/>
          </a:xfrm>
          <a:custGeom>
            <a:avLst/>
            <a:gdLst>
              <a:gd name="connsiteX0" fmla="*/ 643819 w 666545"/>
              <a:gd name="connsiteY0" fmla="*/ 23805 h 766934"/>
              <a:gd name="connsiteX1" fmla="*/ 26281 w 666545"/>
              <a:gd name="connsiteY1" fmla="*/ 728655 h 766934"/>
              <a:gd name="connsiteX2" fmla="*/ 151694 w 666545"/>
              <a:gd name="connsiteY2" fmla="*/ 623880 h 766934"/>
              <a:gd name="connsiteX3" fmla="*/ 496181 w 666545"/>
              <a:gd name="connsiteY3" fmla="*/ 206367 h 766934"/>
              <a:gd name="connsiteX4" fmla="*/ 643819 w 666545"/>
              <a:gd name="connsiteY4" fmla="*/ 23805 h 76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545" h="766934">
                <a:moveTo>
                  <a:pt x="643819" y="23805"/>
                </a:moveTo>
                <a:cubicBezTo>
                  <a:pt x="565502" y="110853"/>
                  <a:pt x="108302" y="628643"/>
                  <a:pt x="26281" y="728655"/>
                </a:cubicBezTo>
                <a:cubicBezTo>
                  <a:pt x="-55740" y="828667"/>
                  <a:pt x="73377" y="710928"/>
                  <a:pt x="151694" y="623880"/>
                </a:cubicBezTo>
                <a:cubicBezTo>
                  <a:pt x="230011" y="536832"/>
                  <a:pt x="412837" y="303469"/>
                  <a:pt x="496181" y="206367"/>
                </a:cubicBezTo>
                <a:cubicBezTo>
                  <a:pt x="579525" y="109265"/>
                  <a:pt x="722136" y="-63243"/>
                  <a:pt x="643819" y="23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F0C681C3-FC11-4DC8-A273-DB88E972A61C}"/>
              </a:ext>
            </a:extLst>
          </p:cNvPr>
          <p:cNvSpPr/>
          <p:nvPr/>
        </p:nvSpPr>
        <p:spPr>
          <a:xfrm>
            <a:off x="5516443" y="6506649"/>
            <a:ext cx="298875" cy="392385"/>
          </a:xfrm>
          <a:custGeom>
            <a:avLst/>
            <a:gdLst>
              <a:gd name="connsiteX0" fmla="*/ 298570 w 298875"/>
              <a:gd name="connsiteY0" fmla="*/ 514 h 392385"/>
              <a:gd name="connsiteX1" fmla="*/ 14407 w 298875"/>
              <a:gd name="connsiteY1" fmla="*/ 375164 h 392385"/>
              <a:gd name="connsiteX2" fmla="*/ 68382 w 298875"/>
              <a:gd name="connsiteY2" fmla="*/ 295789 h 392385"/>
              <a:gd name="connsiteX3" fmla="*/ 298570 w 298875"/>
              <a:gd name="connsiteY3" fmla="*/ 514 h 39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75" h="392385">
                <a:moveTo>
                  <a:pt x="298570" y="514"/>
                </a:moveTo>
                <a:cubicBezTo>
                  <a:pt x="289574" y="13743"/>
                  <a:pt x="52772" y="325951"/>
                  <a:pt x="14407" y="375164"/>
                </a:cubicBezTo>
                <a:cubicBezTo>
                  <a:pt x="-23958" y="424377"/>
                  <a:pt x="21286" y="358760"/>
                  <a:pt x="68382" y="295789"/>
                </a:cubicBezTo>
                <a:cubicBezTo>
                  <a:pt x="115478" y="232818"/>
                  <a:pt x="307566" y="-12715"/>
                  <a:pt x="298570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3F84DD61-BA44-44A8-8D3D-008CEDBE9A4B}"/>
              </a:ext>
            </a:extLst>
          </p:cNvPr>
          <p:cNvSpPr/>
          <p:nvPr/>
        </p:nvSpPr>
        <p:spPr>
          <a:xfrm>
            <a:off x="5578328" y="6477000"/>
            <a:ext cx="297070" cy="433656"/>
          </a:xfrm>
          <a:custGeom>
            <a:avLst/>
            <a:gdLst>
              <a:gd name="connsiteX0" fmla="*/ 289072 w 297070"/>
              <a:gd name="connsiteY0" fmla="*/ 0 h 433656"/>
              <a:gd name="connsiteX1" fmla="*/ 292247 w 297070"/>
              <a:gd name="connsiteY1" fmla="*/ 77788 h 433656"/>
              <a:gd name="connsiteX2" fmla="*/ 227160 w 297070"/>
              <a:gd name="connsiteY2" fmla="*/ 136525 h 433656"/>
              <a:gd name="connsiteX3" fmla="*/ 147 w 297070"/>
              <a:gd name="connsiteY3" fmla="*/ 433388 h 433656"/>
              <a:gd name="connsiteX4" fmla="*/ 263672 w 297070"/>
              <a:gd name="connsiteY4" fmla="*/ 79375 h 433656"/>
              <a:gd name="connsiteX5" fmla="*/ 289072 w 297070"/>
              <a:gd name="connsiteY5" fmla="*/ 0 h 43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070" h="433656">
                <a:moveTo>
                  <a:pt x="289072" y="0"/>
                </a:moveTo>
                <a:cubicBezTo>
                  <a:pt x="293834" y="-264"/>
                  <a:pt x="302566" y="55034"/>
                  <a:pt x="292247" y="77788"/>
                </a:cubicBezTo>
                <a:cubicBezTo>
                  <a:pt x="281928" y="100542"/>
                  <a:pt x="275843" y="77258"/>
                  <a:pt x="227160" y="136525"/>
                </a:cubicBezTo>
                <a:cubicBezTo>
                  <a:pt x="178477" y="195792"/>
                  <a:pt x="-5938" y="442913"/>
                  <a:pt x="147" y="433388"/>
                </a:cubicBezTo>
                <a:cubicBezTo>
                  <a:pt x="6232" y="423863"/>
                  <a:pt x="216576" y="145785"/>
                  <a:pt x="263672" y="79375"/>
                </a:cubicBezTo>
                <a:cubicBezTo>
                  <a:pt x="310768" y="12965"/>
                  <a:pt x="284310" y="264"/>
                  <a:pt x="2890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FAFBA777-6F9E-4C0D-8D56-35A3577E822E}"/>
              </a:ext>
            </a:extLst>
          </p:cNvPr>
          <p:cNvSpPr/>
          <p:nvPr/>
        </p:nvSpPr>
        <p:spPr>
          <a:xfrm>
            <a:off x="5576101" y="6587940"/>
            <a:ext cx="270714" cy="346451"/>
          </a:xfrm>
          <a:custGeom>
            <a:avLst/>
            <a:gdLst>
              <a:gd name="connsiteX0" fmla="*/ 270662 w 270714"/>
              <a:gd name="connsiteY0" fmla="*/ 185 h 346451"/>
              <a:gd name="connsiteX1" fmla="*/ 19837 w 270714"/>
              <a:gd name="connsiteY1" fmla="*/ 325623 h 346451"/>
              <a:gd name="connsiteX2" fmla="*/ 42062 w 270714"/>
              <a:gd name="connsiteY2" fmla="*/ 279585 h 346451"/>
              <a:gd name="connsiteX3" fmla="*/ 270662 w 270714"/>
              <a:gd name="connsiteY3" fmla="*/ 185 h 34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14" h="346451">
                <a:moveTo>
                  <a:pt x="270662" y="185"/>
                </a:moveTo>
                <a:cubicBezTo>
                  <a:pt x="266958" y="7858"/>
                  <a:pt x="57937" y="279056"/>
                  <a:pt x="19837" y="325623"/>
                </a:cubicBezTo>
                <a:cubicBezTo>
                  <a:pt x="-18263" y="372190"/>
                  <a:pt x="3698" y="333560"/>
                  <a:pt x="42062" y="279585"/>
                </a:cubicBezTo>
                <a:cubicBezTo>
                  <a:pt x="80426" y="225610"/>
                  <a:pt x="274366" y="-7488"/>
                  <a:pt x="270662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DEB43F9A-4EFF-464E-BD89-9115D7AE3DB7}"/>
              </a:ext>
            </a:extLst>
          </p:cNvPr>
          <p:cNvSpPr/>
          <p:nvPr/>
        </p:nvSpPr>
        <p:spPr>
          <a:xfrm>
            <a:off x="5403517" y="6800848"/>
            <a:ext cx="446507" cy="214318"/>
          </a:xfrm>
          <a:custGeom>
            <a:avLst/>
            <a:gdLst>
              <a:gd name="connsiteX0" fmla="*/ 333 w 446507"/>
              <a:gd name="connsiteY0" fmla="*/ 2 h 214318"/>
              <a:gd name="connsiteX1" fmla="*/ 243221 w 446507"/>
              <a:gd name="connsiteY1" fmla="*/ 109540 h 214318"/>
              <a:gd name="connsiteX2" fmla="*/ 282908 w 446507"/>
              <a:gd name="connsiteY2" fmla="*/ 120652 h 214318"/>
              <a:gd name="connsiteX3" fmla="*/ 351171 w 446507"/>
              <a:gd name="connsiteY3" fmla="*/ 101602 h 214318"/>
              <a:gd name="connsiteX4" fmla="*/ 421021 w 446507"/>
              <a:gd name="connsiteY4" fmla="*/ 96840 h 214318"/>
              <a:gd name="connsiteX5" fmla="*/ 446421 w 446507"/>
              <a:gd name="connsiteY5" fmla="*/ 139702 h 214318"/>
              <a:gd name="connsiteX6" fmla="*/ 428958 w 446507"/>
              <a:gd name="connsiteY6" fmla="*/ 214315 h 214318"/>
              <a:gd name="connsiteX7" fmla="*/ 419433 w 446507"/>
              <a:gd name="connsiteY7" fmla="*/ 136527 h 214318"/>
              <a:gd name="connsiteX8" fmla="*/ 401971 w 446507"/>
              <a:gd name="connsiteY8" fmla="*/ 107952 h 214318"/>
              <a:gd name="connsiteX9" fmla="*/ 289258 w 446507"/>
              <a:gd name="connsiteY9" fmla="*/ 130177 h 214318"/>
              <a:gd name="connsiteX10" fmla="*/ 192421 w 446507"/>
              <a:gd name="connsiteY10" fmla="*/ 106365 h 214318"/>
              <a:gd name="connsiteX11" fmla="*/ 333 w 446507"/>
              <a:gd name="connsiteY11" fmla="*/ 2 h 21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507" h="214318">
                <a:moveTo>
                  <a:pt x="333" y="2"/>
                </a:moveTo>
                <a:cubicBezTo>
                  <a:pt x="8800" y="531"/>
                  <a:pt x="196125" y="89432"/>
                  <a:pt x="243221" y="109540"/>
                </a:cubicBezTo>
                <a:cubicBezTo>
                  <a:pt x="290317" y="129648"/>
                  <a:pt x="264916" y="121975"/>
                  <a:pt x="282908" y="120652"/>
                </a:cubicBezTo>
                <a:cubicBezTo>
                  <a:pt x="300900" y="119329"/>
                  <a:pt x="328152" y="105571"/>
                  <a:pt x="351171" y="101602"/>
                </a:cubicBezTo>
                <a:cubicBezTo>
                  <a:pt x="374190" y="97633"/>
                  <a:pt x="405146" y="90490"/>
                  <a:pt x="421021" y="96840"/>
                </a:cubicBezTo>
                <a:cubicBezTo>
                  <a:pt x="436896" y="103190"/>
                  <a:pt x="445098" y="120123"/>
                  <a:pt x="446421" y="139702"/>
                </a:cubicBezTo>
                <a:cubicBezTo>
                  <a:pt x="447744" y="159281"/>
                  <a:pt x="433456" y="214844"/>
                  <a:pt x="428958" y="214315"/>
                </a:cubicBezTo>
                <a:cubicBezTo>
                  <a:pt x="424460" y="213786"/>
                  <a:pt x="423931" y="154254"/>
                  <a:pt x="419433" y="136527"/>
                </a:cubicBezTo>
                <a:cubicBezTo>
                  <a:pt x="414935" y="118800"/>
                  <a:pt x="423667" y="109010"/>
                  <a:pt x="401971" y="107952"/>
                </a:cubicBezTo>
                <a:cubicBezTo>
                  <a:pt x="380275" y="106894"/>
                  <a:pt x="324183" y="130442"/>
                  <a:pt x="289258" y="130177"/>
                </a:cubicBezTo>
                <a:cubicBezTo>
                  <a:pt x="254333" y="129913"/>
                  <a:pt x="237665" y="126738"/>
                  <a:pt x="192421" y="106365"/>
                </a:cubicBezTo>
                <a:cubicBezTo>
                  <a:pt x="147177" y="85992"/>
                  <a:pt x="-8134" y="-527"/>
                  <a:pt x="33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8B7ACC9D-DE05-4AAA-A24C-112B4A64027A}"/>
              </a:ext>
            </a:extLst>
          </p:cNvPr>
          <p:cNvSpPr/>
          <p:nvPr/>
        </p:nvSpPr>
        <p:spPr>
          <a:xfrm>
            <a:off x="4709475" y="11415827"/>
            <a:ext cx="78582" cy="1450318"/>
          </a:xfrm>
          <a:custGeom>
            <a:avLst/>
            <a:gdLst>
              <a:gd name="connsiteX0" fmla="*/ 14925 w 78582"/>
              <a:gd name="connsiteY0" fmla="*/ 64973 h 1450318"/>
              <a:gd name="connsiteX1" fmla="*/ 108 w 78582"/>
              <a:gd name="connsiteY1" fmla="*/ 1339206 h 1450318"/>
              <a:gd name="connsiteX2" fmla="*/ 19158 w 78582"/>
              <a:gd name="connsiteY2" fmla="*/ 1366723 h 1450318"/>
              <a:gd name="connsiteX3" fmla="*/ 50908 w 78582"/>
              <a:gd name="connsiteY3" fmla="*/ 1180456 h 1450318"/>
              <a:gd name="connsiteX4" fmla="*/ 78425 w 78582"/>
              <a:gd name="connsiteY4" fmla="*/ 289340 h 1450318"/>
              <a:gd name="connsiteX5" fmla="*/ 14925 w 78582"/>
              <a:gd name="connsiteY5" fmla="*/ 64973 h 145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82" h="1450318">
                <a:moveTo>
                  <a:pt x="14925" y="64973"/>
                </a:moveTo>
                <a:cubicBezTo>
                  <a:pt x="1872" y="239951"/>
                  <a:pt x="-597" y="1122248"/>
                  <a:pt x="108" y="1339206"/>
                </a:cubicBezTo>
                <a:cubicBezTo>
                  <a:pt x="813" y="1556164"/>
                  <a:pt x="10691" y="1393181"/>
                  <a:pt x="19158" y="1366723"/>
                </a:cubicBezTo>
                <a:cubicBezTo>
                  <a:pt x="27625" y="1340265"/>
                  <a:pt x="41030" y="1360020"/>
                  <a:pt x="50908" y="1180456"/>
                </a:cubicBezTo>
                <a:cubicBezTo>
                  <a:pt x="60786" y="1000892"/>
                  <a:pt x="80542" y="474901"/>
                  <a:pt x="78425" y="289340"/>
                </a:cubicBezTo>
                <a:cubicBezTo>
                  <a:pt x="76308" y="103779"/>
                  <a:pt x="27978" y="-110005"/>
                  <a:pt x="14925" y="64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CBCF6C8E-F325-415E-AD4E-33779CE33B4E}"/>
              </a:ext>
            </a:extLst>
          </p:cNvPr>
          <p:cNvSpPr/>
          <p:nvPr/>
        </p:nvSpPr>
        <p:spPr>
          <a:xfrm>
            <a:off x="5185363" y="11521489"/>
            <a:ext cx="102223" cy="1289455"/>
          </a:xfrm>
          <a:custGeom>
            <a:avLst/>
            <a:gdLst>
              <a:gd name="connsiteX0" fmla="*/ 15287 w 102223"/>
              <a:gd name="connsiteY0" fmla="*/ 31278 h 1289455"/>
              <a:gd name="connsiteX1" fmla="*/ 87254 w 102223"/>
              <a:gd name="connsiteY1" fmla="*/ 930861 h 1289455"/>
              <a:gd name="connsiteX2" fmla="*/ 102070 w 102223"/>
              <a:gd name="connsiteY2" fmla="*/ 1280111 h 1289455"/>
              <a:gd name="connsiteX3" fmla="*/ 93604 w 102223"/>
              <a:gd name="connsiteY3" fmla="*/ 1165811 h 1289455"/>
              <a:gd name="connsiteX4" fmla="*/ 72437 w 102223"/>
              <a:gd name="connsiteY4" fmla="*/ 916044 h 1289455"/>
              <a:gd name="connsiteX5" fmla="*/ 4704 w 102223"/>
              <a:gd name="connsiteY5" fmla="*/ 270461 h 1289455"/>
              <a:gd name="connsiteX6" fmla="*/ 15287 w 102223"/>
              <a:gd name="connsiteY6" fmla="*/ 31278 h 128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23" h="1289455">
                <a:moveTo>
                  <a:pt x="15287" y="31278"/>
                </a:moveTo>
                <a:cubicBezTo>
                  <a:pt x="29045" y="141345"/>
                  <a:pt x="72790" y="722722"/>
                  <a:pt x="87254" y="930861"/>
                </a:cubicBezTo>
                <a:cubicBezTo>
                  <a:pt x="101718" y="1139000"/>
                  <a:pt x="101012" y="1240953"/>
                  <a:pt x="102070" y="1280111"/>
                </a:cubicBezTo>
                <a:cubicBezTo>
                  <a:pt x="103128" y="1319269"/>
                  <a:pt x="98543" y="1226489"/>
                  <a:pt x="93604" y="1165811"/>
                </a:cubicBezTo>
                <a:cubicBezTo>
                  <a:pt x="88665" y="1105133"/>
                  <a:pt x="87254" y="1065269"/>
                  <a:pt x="72437" y="916044"/>
                </a:cubicBezTo>
                <a:cubicBezTo>
                  <a:pt x="57620" y="766819"/>
                  <a:pt x="14582" y="415100"/>
                  <a:pt x="4704" y="270461"/>
                </a:cubicBezTo>
                <a:cubicBezTo>
                  <a:pt x="-5174" y="125822"/>
                  <a:pt x="1529" y="-78789"/>
                  <a:pt x="15287" y="3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1AA8FFEB-D966-428E-B660-09420244373E}"/>
              </a:ext>
            </a:extLst>
          </p:cNvPr>
          <p:cNvSpPr/>
          <p:nvPr/>
        </p:nvSpPr>
        <p:spPr>
          <a:xfrm>
            <a:off x="5058790" y="12058031"/>
            <a:ext cx="148217" cy="499937"/>
          </a:xfrm>
          <a:custGeom>
            <a:avLst/>
            <a:gdLst>
              <a:gd name="connsiteX0" fmla="*/ 43 w 148217"/>
              <a:gd name="connsiteY0" fmla="*/ 619 h 499937"/>
              <a:gd name="connsiteX1" fmla="*/ 131277 w 148217"/>
              <a:gd name="connsiteY1" fmla="*/ 17552 h 499937"/>
              <a:gd name="connsiteX2" fmla="*/ 131277 w 148217"/>
              <a:gd name="connsiteY2" fmla="*/ 49302 h 499937"/>
              <a:gd name="connsiteX3" fmla="*/ 133393 w 148217"/>
              <a:gd name="connsiteY3" fmla="*/ 324469 h 499937"/>
              <a:gd name="connsiteX4" fmla="*/ 148210 w 148217"/>
              <a:gd name="connsiteY4" fmla="*/ 495919 h 499937"/>
              <a:gd name="connsiteX5" fmla="*/ 131277 w 148217"/>
              <a:gd name="connsiteY5" fmla="*/ 432419 h 499937"/>
              <a:gd name="connsiteX6" fmla="*/ 116460 w 148217"/>
              <a:gd name="connsiteY6" fmla="*/ 284252 h 499937"/>
              <a:gd name="connsiteX7" fmla="*/ 116460 w 148217"/>
              <a:gd name="connsiteY7" fmla="*/ 38719 h 499937"/>
              <a:gd name="connsiteX8" fmla="*/ 43 w 148217"/>
              <a:gd name="connsiteY8" fmla="*/ 619 h 49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17" h="499937">
                <a:moveTo>
                  <a:pt x="43" y="619"/>
                </a:moveTo>
                <a:cubicBezTo>
                  <a:pt x="2512" y="-2909"/>
                  <a:pt x="109405" y="9438"/>
                  <a:pt x="131277" y="17552"/>
                </a:cubicBezTo>
                <a:cubicBezTo>
                  <a:pt x="153149" y="25666"/>
                  <a:pt x="130924" y="-1851"/>
                  <a:pt x="131277" y="49302"/>
                </a:cubicBezTo>
                <a:cubicBezTo>
                  <a:pt x="131630" y="100455"/>
                  <a:pt x="130571" y="250033"/>
                  <a:pt x="133393" y="324469"/>
                </a:cubicBezTo>
                <a:cubicBezTo>
                  <a:pt x="136215" y="398905"/>
                  <a:pt x="148563" y="477927"/>
                  <a:pt x="148210" y="495919"/>
                </a:cubicBezTo>
                <a:cubicBezTo>
                  <a:pt x="147857" y="513911"/>
                  <a:pt x="136569" y="467697"/>
                  <a:pt x="131277" y="432419"/>
                </a:cubicBezTo>
                <a:cubicBezTo>
                  <a:pt x="125985" y="397141"/>
                  <a:pt x="118929" y="349869"/>
                  <a:pt x="116460" y="284252"/>
                </a:cubicBezTo>
                <a:cubicBezTo>
                  <a:pt x="113991" y="218635"/>
                  <a:pt x="132688" y="83522"/>
                  <a:pt x="116460" y="38719"/>
                </a:cubicBezTo>
                <a:cubicBezTo>
                  <a:pt x="100232" y="-6084"/>
                  <a:pt x="-2426" y="4147"/>
                  <a:pt x="43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57B9FCF9-BD9E-4134-9A12-9909AFE3CBD3}"/>
              </a:ext>
            </a:extLst>
          </p:cNvPr>
          <p:cNvSpPr/>
          <p:nvPr/>
        </p:nvSpPr>
        <p:spPr>
          <a:xfrm>
            <a:off x="5075511" y="12049859"/>
            <a:ext cx="136241" cy="514683"/>
          </a:xfrm>
          <a:custGeom>
            <a:avLst/>
            <a:gdLst>
              <a:gd name="connsiteX0" fmla="*/ 256 w 136241"/>
              <a:gd name="connsiteY0" fmla="*/ 15141 h 514683"/>
              <a:gd name="connsiteX1" fmla="*/ 10839 w 136241"/>
              <a:gd name="connsiteY1" fmla="*/ 480808 h 514683"/>
              <a:gd name="connsiteX2" fmla="*/ 27772 w 136241"/>
              <a:gd name="connsiteY2" fmla="*/ 480808 h 514683"/>
              <a:gd name="connsiteX3" fmla="*/ 133606 w 136241"/>
              <a:gd name="connsiteY3" fmla="*/ 497741 h 514683"/>
              <a:gd name="connsiteX4" fmla="*/ 97622 w 136241"/>
              <a:gd name="connsiteY4" fmla="*/ 480808 h 514683"/>
              <a:gd name="connsiteX5" fmla="*/ 25656 w 136241"/>
              <a:gd name="connsiteY5" fmla="*/ 440591 h 514683"/>
              <a:gd name="connsiteX6" fmla="*/ 21422 w 136241"/>
              <a:gd name="connsiteY6" fmla="*/ 144258 h 514683"/>
              <a:gd name="connsiteX7" fmla="*/ 256 w 136241"/>
              <a:gd name="connsiteY7" fmla="*/ 15141 h 5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241" h="514683">
                <a:moveTo>
                  <a:pt x="256" y="15141"/>
                </a:moveTo>
                <a:cubicBezTo>
                  <a:pt x="-1508" y="71233"/>
                  <a:pt x="6253" y="403197"/>
                  <a:pt x="10839" y="480808"/>
                </a:cubicBezTo>
                <a:cubicBezTo>
                  <a:pt x="15425" y="558419"/>
                  <a:pt x="7311" y="477986"/>
                  <a:pt x="27772" y="480808"/>
                </a:cubicBezTo>
                <a:cubicBezTo>
                  <a:pt x="48233" y="483630"/>
                  <a:pt x="121964" y="497741"/>
                  <a:pt x="133606" y="497741"/>
                </a:cubicBezTo>
                <a:cubicBezTo>
                  <a:pt x="145248" y="497741"/>
                  <a:pt x="115614" y="490333"/>
                  <a:pt x="97622" y="480808"/>
                </a:cubicBezTo>
                <a:cubicBezTo>
                  <a:pt x="79630" y="471283"/>
                  <a:pt x="38356" y="496683"/>
                  <a:pt x="25656" y="440591"/>
                </a:cubicBezTo>
                <a:cubicBezTo>
                  <a:pt x="12956" y="384499"/>
                  <a:pt x="26361" y="216930"/>
                  <a:pt x="21422" y="144258"/>
                </a:cubicBezTo>
                <a:cubicBezTo>
                  <a:pt x="16483" y="71586"/>
                  <a:pt x="2020" y="-40951"/>
                  <a:pt x="256" y="15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8282FA67-4C35-4822-9377-E69AA6E469A8}"/>
              </a:ext>
            </a:extLst>
          </p:cNvPr>
          <p:cNvSpPr/>
          <p:nvPr/>
        </p:nvSpPr>
        <p:spPr>
          <a:xfrm>
            <a:off x="5069171" y="12063656"/>
            <a:ext cx="134344" cy="26749"/>
          </a:xfrm>
          <a:custGeom>
            <a:avLst/>
            <a:gdLst>
              <a:gd name="connsiteX0" fmla="*/ 246 w 134344"/>
              <a:gd name="connsiteY0" fmla="*/ 5577 h 26749"/>
              <a:gd name="connsiteX1" fmla="*/ 129362 w 134344"/>
              <a:gd name="connsiteY1" fmla="*/ 26744 h 26749"/>
              <a:gd name="connsiteX2" fmla="*/ 97612 w 134344"/>
              <a:gd name="connsiteY2" fmla="*/ 3461 h 26749"/>
              <a:gd name="connsiteX3" fmla="*/ 246 w 134344"/>
              <a:gd name="connsiteY3" fmla="*/ 5577 h 2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44" h="26749">
                <a:moveTo>
                  <a:pt x="246" y="5577"/>
                </a:moveTo>
                <a:cubicBezTo>
                  <a:pt x="5538" y="9457"/>
                  <a:pt x="113134" y="27097"/>
                  <a:pt x="129362" y="26744"/>
                </a:cubicBezTo>
                <a:cubicBezTo>
                  <a:pt x="145590" y="26391"/>
                  <a:pt x="118779" y="10516"/>
                  <a:pt x="97612" y="3461"/>
                </a:cubicBezTo>
                <a:cubicBezTo>
                  <a:pt x="76445" y="-3594"/>
                  <a:pt x="-5046" y="1697"/>
                  <a:pt x="246" y="5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D3151964-2181-4DE5-A37F-E7AB4B1A2E48}"/>
              </a:ext>
            </a:extLst>
          </p:cNvPr>
          <p:cNvSpPr/>
          <p:nvPr/>
        </p:nvSpPr>
        <p:spPr>
          <a:xfrm>
            <a:off x="5135121" y="9664410"/>
            <a:ext cx="220443" cy="182408"/>
          </a:xfrm>
          <a:custGeom>
            <a:avLst/>
            <a:gdLst>
              <a:gd name="connsiteX0" fmla="*/ 2029 w 220443"/>
              <a:gd name="connsiteY0" fmla="*/ 290 h 182408"/>
              <a:gd name="connsiteX1" fmla="*/ 211579 w 220443"/>
              <a:gd name="connsiteY1" fmla="*/ 36273 h 182408"/>
              <a:gd name="connsiteX2" fmla="*/ 167129 w 220443"/>
              <a:gd name="connsiteY2" fmla="*/ 59557 h 182408"/>
              <a:gd name="connsiteX3" fmla="*/ 35896 w 220443"/>
              <a:gd name="connsiteY3" fmla="*/ 182323 h 182408"/>
              <a:gd name="connsiteX4" fmla="*/ 99396 w 220443"/>
              <a:gd name="connsiteY4" fmla="*/ 78607 h 182408"/>
              <a:gd name="connsiteX5" fmla="*/ 103629 w 220443"/>
              <a:gd name="connsiteY5" fmla="*/ 57440 h 182408"/>
              <a:gd name="connsiteX6" fmla="*/ 2029 w 220443"/>
              <a:gd name="connsiteY6" fmla="*/ 290 h 1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43" h="182408">
                <a:moveTo>
                  <a:pt x="2029" y="290"/>
                </a:moveTo>
                <a:cubicBezTo>
                  <a:pt x="20021" y="-3238"/>
                  <a:pt x="184062" y="26395"/>
                  <a:pt x="211579" y="36273"/>
                </a:cubicBezTo>
                <a:cubicBezTo>
                  <a:pt x="239096" y="46151"/>
                  <a:pt x="196409" y="35215"/>
                  <a:pt x="167129" y="59557"/>
                </a:cubicBezTo>
                <a:cubicBezTo>
                  <a:pt x="137849" y="83899"/>
                  <a:pt x="47185" y="179148"/>
                  <a:pt x="35896" y="182323"/>
                </a:cubicBezTo>
                <a:cubicBezTo>
                  <a:pt x="24607" y="185498"/>
                  <a:pt x="88107" y="99421"/>
                  <a:pt x="99396" y="78607"/>
                </a:cubicBezTo>
                <a:cubicBezTo>
                  <a:pt x="110685" y="57793"/>
                  <a:pt x="115976" y="65554"/>
                  <a:pt x="103629" y="57440"/>
                </a:cubicBezTo>
                <a:cubicBezTo>
                  <a:pt x="91282" y="49326"/>
                  <a:pt x="-15963" y="3818"/>
                  <a:pt x="2029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977D9A8E-983E-47A5-80F2-C4948D38300B}"/>
              </a:ext>
            </a:extLst>
          </p:cNvPr>
          <p:cNvSpPr/>
          <p:nvPr/>
        </p:nvSpPr>
        <p:spPr>
          <a:xfrm>
            <a:off x="5170514" y="9110995"/>
            <a:ext cx="90976" cy="377459"/>
          </a:xfrm>
          <a:custGeom>
            <a:avLst/>
            <a:gdLst>
              <a:gd name="connsiteX0" fmla="*/ 85169 w 90976"/>
              <a:gd name="connsiteY0" fmla="*/ 3372 h 377459"/>
              <a:gd name="connsiteX1" fmla="*/ 503 w 90976"/>
              <a:gd name="connsiteY1" fmla="*/ 367438 h 377459"/>
              <a:gd name="connsiteX2" fmla="*/ 51303 w 90976"/>
              <a:gd name="connsiteY2" fmla="*/ 267955 h 377459"/>
              <a:gd name="connsiteX3" fmla="*/ 78819 w 90976"/>
              <a:gd name="connsiteY3" fmla="*/ 189638 h 377459"/>
              <a:gd name="connsiteX4" fmla="*/ 85169 w 90976"/>
              <a:gd name="connsiteY4" fmla="*/ 3372 h 37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76" h="377459">
                <a:moveTo>
                  <a:pt x="85169" y="3372"/>
                </a:moveTo>
                <a:cubicBezTo>
                  <a:pt x="72116" y="33005"/>
                  <a:pt x="6147" y="323341"/>
                  <a:pt x="503" y="367438"/>
                </a:cubicBezTo>
                <a:cubicBezTo>
                  <a:pt x="-5141" y="411535"/>
                  <a:pt x="38250" y="297588"/>
                  <a:pt x="51303" y="267955"/>
                </a:cubicBezTo>
                <a:cubicBezTo>
                  <a:pt x="64356" y="238322"/>
                  <a:pt x="71411" y="231266"/>
                  <a:pt x="78819" y="189638"/>
                </a:cubicBezTo>
                <a:cubicBezTo>
                  <a:pt x="86227" y="148010"/>
                  <a:pt x="98222" y="-26261"/>
                  <a:pt x="85169" y="3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AC0C9C33-3382-40DA-928B-9462EA30F9CB}"/>
              </a:ext>
            </a:extLst>
          </p:cNvPr>
          <p:cNvSpPr/>
          <p:nvPr/>
        </p:nvSpPr>
        <p:spPr>
          <a:xfrm>
            <a:off x="5128532" y="9035708"/>
            <a:ext cx="153415" cy="43266"/>
          </a:xfrm>
          <a:custGeom>
            <a:avLst/>
            <a:gdLst>
              <a:gd name="connsiteX0" fmla="*/ 151 w 153415"/>
              <a:gd name="connsiteY0" fmla="*/ 342 h 43266"/>
              <a:gd name="connsiteX1" fmla="*/ 146201 w 153415"/>
              <a:gd name="connsiteY1" fmla="*/ 42675 h 43266"/>
              <a:gd name="connsiteX2" fmla="*/ 118685 w 153415"/>
              <a:gd name="connsiteY2" fmla="*/ 23625 h 43266"/>
              <a:gd name="connsiteX3" fmla="*/ 151 w 153415"/>
              <a:gd name="connsiteY3" fmla="*/ 342 h 4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15" h="43266">
                <a:moveTo>
                  <a:pt x="151" y="342"/>
                </a:moveTo>
                <a:cubicBezTo>
                  <a:pt x="4737" y="3517"/>
                  <a:pt x="126445" y="38795"/>
                  <a:pt x="146201" y="42675"/>
                </a:cubicBezTo>
                <a:cubicBezTo>
                  <a:pt x="165957" y="46555"/>
                  <a:pt x="141263" y="30328"/>
                  <a:pt x="118685" y="23625"/>
                </a:cubicBezTo>
                <a:cubicBezTo>
                  <a:pt x="96107" y="16922"/>
                  <a:pt x="-4435" y="-2833"/>
                  <a:pt x="151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EB2E1228-DB00-4399-A896-6F8B4B555D97}"/>
              </a:ext>
            </a:extLst>
          </p:cNvPr>
          <p:cNvSpPr/>
          <p:nvPr/>
        </p:nvSpPr>
        <p:spPr>
          <a:xfrm>
            <a:off x="5132903" y="9082921"/>
            <a:ext cx="143307" cy="37865"/>
          </a:xfrm>
          <a:custGeom>
            <a:avLst/>
            <a:gdLst>
              <a:gd name="connsiteX0" fmla="*/ 14 w 143307"/>
              <a:gd name="connsiteY0" fmla="*/ 1812 h 37865"/>
              <a:gd name="connsiteX1" fmla="*/ 131247 w 143307"/>
              <a:gd name="connsiteY1" fmla="*/ 37796 h 37865"/>
              <a:gd name="connsiteX2" fmla="*/ 122780 w 143307"/>
              <a:gd name="connsiteY2" fmla="*/ 10279 h 37865"/>
              <a:gd name="connsiteX3" fmla="*/ 14 w 143307"/>
              <a:gd name="connsiteY3" fmla="*/ 1812 h 3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07" h="37865">
                <a:moveTo>
                  <a:pt x="14" y="1812"/>
                </a:moveTo>
                <a:cubicBezTo>
                  <a:pt x="1425" y="6398"/>
                  <a:pt x="110786" y="36385"/>
                  <a:pt x="131247" y="37796"/>
                </a:cubicBezTo>
                <a:cubicBezTo>
                  <a:pt x="151708" y="39207"/>
                  <a:pt x="144299" y="18746"/>
                  <a:pt x="122780" y="10279"/>
                </a:cubicBezTo>
                <a:cubicBezTo>
                  <a:pt x="101261" y="1812"/>
                  <a:pt x="-1397" y="-2774"/>
                  <a:pt x="14" y="1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16E9346B-B4D4-402B-A14D-546CF6683797}"/>
              </a:ext>
            </a:extLst>
          </p:cNvPr>
          <p:cNvSpPr/>
          <p:nvPr/>
        </p:nvSpPr>
        <p:spPr>
          <a:xfrm>
            <a:off x="5267517" y="7966534"/>
            <a:ext cx="321431" cy="1135083"/>
          </a:xfrm>
          <a:custGeom>
            <a:avLst/>
            <a:gdLst>
              <a:gd name="connsiteX0" fmla="*/ 314133 w 321431"/>
              <a:gd name="connsiteY0" fmla="*/ 32349 h 1135083"/>
              <a:gd name="connsiteX1" fmla="*/ 64366 w 321431"/>
              <a:gd name="connsiteY1" fmla="*/ 921349 h 1135083"/>
              <a:gd name="connsiteX2" fmla="*/ 2983 w 321431"/>
              <a:gd name="connsiteY2" fmla="*/ 1113966 h 1135083"/>
              <a:gd name="connsiteX3" fmla="*/ 132100 w 321431"/>
              <a:gd name="connsiteY3" fmla="*/ 555166 h 1135083"/>
              <a:gd name="connsiteX4" fmla="*/ 244283 w 321431"/>
              <a:gd name="connsiteY4" fmla="*/ 227083 h 1135083"/>
              <a:gd name="connsiteX5" fmla="*/ 314133 w 321431"/>
              <a:gd name="connsiteY5" fmla="*/ 32349 h 11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431" h="1135083">
                <a:moveTo>
                  <a:pt x="314133" y="32349"/>
                </a:moveTo>
                <a:cubicBezTo>
                  <a:pt x="284147" y="148060"/>
                  <a:pt x="116224" y="741079"/>
                  <a:pt x="64366" y="921349"/>
                </a:cubicBezTo>
                <a:cubicBezTo>
                  <a:pt x="12508" y="1101619"/>
                  <a:pt x="-8306" y="1174996"/>
                  <a:pt x="2983" y="1113966"/>
                </a:cubicBezTo>
                <a:cubicBezTo>
                  <a:pt x="14272" y="1052936"/>
                  <a:pt x="91883" y="702980"/>
                  <a:pt x="132100" y="555166"/>
                </a:cubicBezTo>
                <a:cubicBezTo>
                  <a:pt x="172317" y="407352"/>
                  <a:pt x="214650" y="312102"/>
                  <a:pt x="244283" y="227083"/>
                </a:cubicBezTo>
                <a:cubicBezTo>
                  <a:pt x="273916" y="142064"/>
                  <a:pt x="344119" y="-83362"/>
                  <a:pt x="314133" y="32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D085D6A4-2BAC-4FE7-ABD0-A4F03E4C181C}"/>
              </a:ext>
            </a:extLst>
          </p:cNvPr>
          <p:cNvSpPr/>
          <p:nvPr/>
        </p:nvSpPr>
        <p:spPr>
          <a:xfrm>
            <a:off x="5286863" y="7975382"/>
            <a:ext cx="345529" cy="1327848"/>
          </a:xfrm>
          <a:custGeom>
            <a:avLst/>
            <a:gdLst>
              <a:gd name="connsiteX0" fmla="*/ 337120 w 345529"/>
              <a:gd name="connsiteY0" fmla="*/ 46785 h 1327848"/>
              <a:gd name="connsiteX1" fmla="*/ 59837 w 345529"/>
              <a:gd name="connsiteY1" fmla="*/ 1090301 h 1327848"/>
              <a:gd name="connsiteX2" fmla="*/ 570 w 345529"/>
              <a:gd name="connsiteY2" fmla="*/ 1327368 h 1327848"/>
              <a:gd name="connsiteX3" fmla="*/ 34437 w 345529"/>
              <a:gd name="connsiteY3" fmla="*/ 1143218 h 1327848"/>
              <a:gd name="connsiteX4" fmla="*/ 108520 w 345529"/>
              <a:gd name="connsiteY4" fmla="*/ 857468 h 1327848"/>
              <a:gd name="connsiteX5" fmla="*/ 258804 w 345529"/>
              <a:gd name="connsiteY5" fmla="*/ 249985 h 1327848"/>
              <a:gd name="connsiteX6" fmla="*/ 337120 w 345529"/>
              <a:gd name="connsiteY6" fmla="*/ 46785 h 132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29" h="1327848">
                <a:moveTo>
                  <a:pt x="337120" y="46785"/>
                </a:moveTo>
                <a:cubicBezTo>
                  <a:pt x="303959" y="186838"/>
                  <a:pt x="115929" y="876871"/>
                  <a:pt x="59837" y="1090301"/>
                </a:cubicBezTo>
                <a:cubicBezTo>
                  <a:pt x="3745" y="1303732"/>
                  <a:pt x="4803" y="1318548"/>
                  <a:pt x="570" y="1327368"/>
                </a:cubicBezTo>
                <a:cubicBezTo>
                  <a:pt x="-3663" y="1336188"/>
                  <a:pt x="16445" y="1221535"/>
                  <a:pt x="34437" y="1143218"/>
                </a:cubicBezTo>
                <a:cubicBezTo>
                  <a:pt x="52429" y="1064901"/>
                  <a:pt x="71126" y="1006340"/>
                  <a:pt x="108520" y="857468"/>
                </a:cubicBezTo>
                <a:cubicBezTo>
                  <a:pt x="145914" y="708596"/>
                  <a:pt x="220351" y="387215"/>
                  <a:pt x="258804" y="249985"/>
                </a:cubicBezTo>
                <a:cubicBezTo>
                  <a:pt x="297257" y="112755"/>
                  <a:pt x="370281" y="-93268"/>
                  <a:pt x="337120" y="46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F39BF693-87B4-47A7-A361-A99CFF536F10}"/>
              </a:ext>
            </a:extLst>
          </p:cNvPr>
          <p:cNvSpPr/>
          <p:nvPr/>
        </p:nvSpPr>
        <p:spPr>
          <a:xfrm>
            <a:off x="5132693" y="9283539"/>
            <a:ext cx="154790" cy="356874"/>
          </a:xfrm>
          <a:custGeom>
            <a:avLst/>
            <a:gdLst>
              <a:gd name="connsiteX0" fmla="*/ 154740 w 154790"/>
              <a:gd name="connsiteY0" fmla="*/ 161 h 356874"/>
              <a:gd name="connsiteX1" fmla="*/ 72190 w 154790"/>
              <a:gd name="connsiteY1" fmla="*/ 317661 h 356874"/>
              <a:gd name="connsiteX2" fmla="*/ 40440 w 154790"/>
              <a:gd name="connsiteY2" fmla="*/ 353644 h 356874"/>
              <a:gd name="connsiteX3" fmla="*/ 224 w 154790"/>
              <a:gd name="connsiteY3" fmla="*/ 334594 h 356874"/>
              <a:gd name="connsiteX4" fmla="*/ 59490 w 154790"/>
              <a:gd name="connsiteY4" fmla="*/ 275328 h 356874"/>
              <a:gd name="connsiteX5" fmla="*/ 154740 w 154790"/>
              <a:gd name="connsiteY5" fmla="*/ 161 h 35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790" h="356874">
                <a:moveTo>
                  <a:pt x="154740" y="161"/>
                </a:moveTo>
                <a:cubicBezTo>
                  <a:pt x="156857" y="7216"/>
                  <a:pt x="91240" y="258747"/>
                  <a:pt x="72190" y="317661"/>
                </a:cubicBezTo>
                <a:cubicBezTo>
                  <a:pt x="53140" y="376575"/>
                  <a:pt x="52434" y="350822"/>
                  <a:pt x="40440" y="353644"/>
                </a:cubicBezTo>
                <a:cubicBezTo>
                  <a:pt x="28446" y="356466"/>
                  <a:pt x="-2951" y="347647"/>
                  <a:pt x="224" y="334594"/>
                </a:cubicBezTo>
                <a:cubicBezTo>
                  <a:pt x="3399" y="321541"/>
                  <a:pt x="34443" y="331420"/>
                  <a:pt x="59490" y="275328"/>
                </a:cubicBezTo>
                <a:cubicBezTo>
                  <a:pt x="84537" y="219236"/>
                  <a:pt x="152623" y="-6894"/>
                  <a:pt x="154740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5FD23609-D069-4E9B-80CC-BAAE997E8DE4}"/>
              </a:ext>
            </a:extLst>
          </p:cNvPr>
          <p:cNvSpPr/>
          <p:nvPr/>
        </p:nvSpPr>
        <p:spPr>
          <a:xfrm>
            <a:off x="5064863" y="6184631"/>
            <a:ext cx="453367" cy="540834"/>
          </a:xfrm>
          <a:custGeom>
            <a:avLst/>
            <a:gdLst>
              <a:gd name="connsiteX0" fmla="*/ 446937 w 453367"/>
              <a:gd name="connsiteY0" fmla="*/ 12969 h 540834"/>
              <a:gd name="connsiteX1" fmla="*/ 17254 w 453367"/>
              <a:gd name="connsiteY1" fmla="*/ 527319 h 540834"/>
              <a:gd name="connsiteX2" fmla="*/ 101920 w 453367"/>
              <a:gd name="connsiteY2" fmla="*/ 372802 h 540834"/>
              <a:gd name="connsiteX3" fmla="*/ 262787 w 453367"/>
              <a:gd name="connsiteY3" fmla="*/ 173836 h 540834"/>
              <a:gd name="connsiteX4" fmla="*/ 446937 w 453367"/>
              <a:gd name="connsiteY4" fmla="*/ 12969 h 54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67" h="540834">
                <a:moveTo>
                  <a:pt x="446937" y="12969"/>
                </a:moveTo>
                <a:cubicBezTo>
                  <a:pt x="406015" y="71883"/>
                  <a:pt x="74757" y="467347"/>
                  <a:pt x="17254" y="527319"/>
                </a:cubicBezTo>
                <a:cubicBezTo>
                  <a:pt x="-40249" y="587291"/>
                  <a:pt x="60998" y="431716"/>
                  <a:pt x="101920" y="372802"/>
                </a:cubicBezTo>
                <a:cubicBezTo>
                  <a:pt x="142842" y="313888"/>
                  <a:pt x="203167" y="236278"/>
                  <a:pt x="262787" y="173836"/>
                </a:cubicBezTo>
                <a:cubicBezTo>
                  <a:pt x="322406" y="111394"/>
                  <a:pt x="487859" y="-45945"/>
                  <a:pt x="446937" y="12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812067AD-F2C1-496E-9BA0-5174553EA159}"/>
              </a:ext>
            </a:extLst>
          </p:cNvPr>
          <p:cNvSpPr/>
          <p:nvPr/>
        </p:nvSpPr>
        <p:spPr>
          <a:xfrm>
            <a:off x="5187159" y="6367523"/>
            <a:ext cx="295234" cy="381786"/>
          </a:xfrm>
          <a:custGeom>
            <a:avLst/>
            <a:gdLst>
              <a:gd name="connsiteX0" fmla="*/ 295008 w 295234"/>
              <a:gd name="connsiteY0" fmla="*/ 1527 h 381786"/>
              <a:gd name="connsiteX1" fmla="*/ 21958 w 295234"/>
              <a:gd name="connsiteY1" fmla="*/ 352894 h 381786"/>
              <a:gd name="connsiteX2" fmla="*/ 17724 w 295234"/>
              <a:gd name="connsiteY2" fmla="*/ 355010 h 381786"/>
              <a:gd name="connsiteX3" fmla="*/ 28308 w 295234"/>
              <a:gd name="connsiteY3" fmla="*/ 299977 h 381786"/>
              <a:gd name="connsiteX4" fmla="*/ 68524 w 295234"/>
              <a:gd name="connsiteY4" fmla="*/ 228010 h 381786"/>
              <a:gd name="connsiteX5" fmla="*/ 295008 w 295234"/>
              <a:gd name="connsiteY5" fmla="*/ 1527 h 38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4" h="381786">
                <a:moveTo>
                  <a:pt x="295008" y="1527"/>
                </a:moveTo>
                <a:cubicBezTo>
                  <a:pt x="287247" y="22341"/>
                  <a:pt x="21958" y="352894"/>
                  <a:pt x="21958" y="352894"/>
                </a:cubicBezTo>
                <a:cubicBezTo>
                  <a:pt x="-24256" y="411808"/>
                  <a:pt x="16666" y="363830"/>
                  <a:pt x="17724" y="355010"/>
                </a:cubicBezTo>
                <a:cubicBezTo>
                  <a:pt x="18782" y="346191"/>
                  <a:pt x="19841" y="321144"/>
                  <a:pt x="28308" y="299977"/>
                </a:cubicBezTo>
                <a:cubicBezTo>
                  <a:pt x="36775" y="278810"/>
                  <a:pt x="28660" y="277399"/>
                  <a:pt x="68524" y="228010"/>
                </a:cubicBezTo>
                <a:cubicBezTo>
                  <a:pt x="108388" y="178621"/>
                  <a:pt x="302769" y="-19287"/>
                  <a:pt x="295008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C4E5C1E3-08A9-4FCC-8F27-2D9AAC600D47}"/>
              </a:ext>
            </a:extLst>
          </p:cNvPr>
          <p:cNvSpPr/>
          <p:nvPr/>
        </p:nvSpPr>
        <p:spPr>
          <a:xfrm>
            <a:off x="5242667" y="6127167"/>
            <a:ext cx="488210" cy="630744"/>
          </a:xfrm>
          <a:custGeom>
            <a:avLst/>
            <a:gdLst>
              <a:gd name="connsiteX0" fmla="*/ 480800 w 488210"/>
              <a:gd name="connsiteY0" fmla="*/ 11166 h 630744"/>
              <a:gd name="connsiteX1" fmla="*/ 23600 w 488210"/>
              <a:gd name="connsiteY1" fmla="*/ 603833 h 630744"/>
              <a:gd name="connsiteX2" fmla="*/ 89216 w 488210"/>
              <a:gd name="connsiteY2" fmla="*/ 500116 h 630744"/>
              <a:gd name="connsiteX3" fmla="*/ 292416 w 488210"/>
              <a:gd name="connsiteY3" fmla="*/ 235533 h 630744"/>
              <a:gd name="connsiteX4" fmla="*/ 480800 w 488210"/>
              <a:gd name="connsiteY4" fmla="*/ 11166 h 63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10" h="630744">
                <a:moveTo>
                  <a:pt x="480800" y="11166"/>
                </a:moveTo>
                <a:cubicBezTo>
                  <a:pt x="435997" y="72549"/>
                  <a:pt x="88864" y="522341"/>
                  <a:pt x="23600" y="603833"/>
                </a:cubicBezTo>
                <a:cubicBezTo>
                  <a:pt x="-41664" y="685325"/>
                  <a:pt x="44413" y="561499"/>
                  <a:pt x="89216" y="500116"/>
                </a:cubicBezTo>
                <a:cubicBezTo>
                  <a:pt x="134019" y="438733"/>
                  <a:pt x="229622" y="313144"/>
                  <a:pt x="292416" y="235533"/>
                </a:cubicBezTo>
                <a:cubicBezTo>
                  <a:pt x="355210" y="157922"/>
                  <a:pt x="525603" y="-50217"/>
                  <a:pt x="480800" y="1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96BFD1D0-01B0-4C15-81F2-7B479B83418D}"/>
              </a:ext>
            </a:extLst>
          </p:cNvPr>
          <p:cNvSpPr/>
          <p:nvPr/>
        </p:nvSpPr>
        <p:spPr>
          <a:xfrm>
            <a:off x="5002250" y="6705257"/>
            <a:ext cx="79873" cy="153293"/>
          </a:xfrm>
          <a:custGeom>
            <a:avLst/>
            <a:gdLst>
              <a:gd name="connsiteX0" fmla="*/ 79867 w 79873"/>
              <a:gd name="connsiteY0" fmla="*/ 343 h 153293"/>
              <a:gd name="connsiteX1" fmla="*/ 10017 w 79873"/>
              <a:gd name="connsiteY1" fmla="*/ 148510 h 153293"/>
              <a:gd name="connsiteX2" fmla="*/ 5783 w 79873"/>
              <a:gd name="connsiteY2" fmla="*/ 108293 h 153293"/>
              <a:gd name="connsiteX3" fmla="*/ 79867 w 79873"/>
              <a:gd name="connsiteY3" fmla="*/ 343 h 15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73" h="153293">
                <a:moveTo>
                  <a:pt x="79867" y="343"/>
                </a:moveTo>
                <a:cubicBezTo>
                  <a:pt x="80573" y="7046"/>
                  <a:pt x="22364" y="130518"/>
                  <a:pt x="10017" y="148510"/>
                </a:cubicBezTo>
                <a:cubicBezTo>
                  <a:pt x="-2330" y="166502"/>
                  <a:pt x="-2684" y="129460"/>
                  <a:pt x="5783" y="108293"/>
                </a:cubicBezTo>
                <a:cubicBezTo>
                  <a:pt x="14250" y="87126"/>
                  <a:pt x="79161" y="-6360"/>
                  <a:pt x="79867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FCFA4AA7-9082-4F61-B5F9-95BDAD1D44D9}"/>
              </a:ext>
            </a:extLst>
          </p:cNvPr>
          <p:cNvSpPr/>
          <p:nvPr/>
        </p:nvSpPr>
        <p:spPr>
          <a:xfrm>
            <a:off x="4988471" y="6697221"/>
            <a:ext cx="108462" cy="126129"/>
          </a:xfrm>
          <a:custGeom>
            <a:avLst/>
            <a:gdLst>
              <a:gd name="connsiteX0" fmla="*/ 108462 w 108462"/>
              <a:gd name="connsiteY0" fmla="*/ 21079 h 126129"/>
              <a:gd name="connsiteX1" fmla="*/ 23796 w 108462"/>
              <a:gd name="connsiteY1" fmla="*/ 2029 h 126129"/>
              <a:gd name="connsiteX2" fmla="*/ 8979 w 108462"/>
              <a:gd name="connsiteY2" fmla="*/ 76112 h 126129"/>
              <a:gd name="connsiteX3" fmla="*/ 512 w 108462"/>
              <a:gd name="connsiteY3" fmla="*/ 124796 h 126129"/>
              <a:gd name="connsiteX4" fmla="*/ 23796 w 108462"/>
              <a:gd name="connsiteY4" fmla="*/ 23196 h 126129"/>
              <a:gd name="connsiteX5" fmla="*/ 108462 w 108462"/>
              <a:gd name="connsiteY5" fmla="*/ 21079 h 12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62" h="126129">
                <a:moveTo>
                  <a:pt x="108462" y="21079"/>
                </a:moveTo>
                <a:cubicBezTo>
                  <a:pt x="108462" y="17551"/>
                  <a:pt x="40377" y="-7143"/>
                  <a:pt x="23796" y="2029"/>
                </a:cubicBezTo>
                <a:cubicBezTo>
                  <a:pt x="7215" y="11201"/>
                  <a:pt x="12860" y="55651"/>
                  <a:pt x="8979" y="76112"/>
                </a:cubicBezTo>
                <a:cubicBezTo>
                  <a:pt x="5098" y="96573"/>
                  <a:pt x="-1958" y="133615"/>
                  <a:pt x="512" y="124796"/>
                </a:cubicBezTo>
                <a:cubicBezTo>
                  <a:pt x="2981" y="115977"/>
                  <a:pt x="9685" y="40482"/>
                  <a:pt x="23796" y="23196"/>
                </a:cubicBezTo>
                <a:cubicBezTo>
                  <a:pt x="37907" y="5910"/>
                  <a:pt x="108462" y="24607"/>
                  <a:pt x="108462" y="2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1523E9AC-FF8C-4AAF-A667-99DBC4C5472D}"/>
              </a:ext>
            </a:extLst>
          </p:cNvPr>
          <p:cNvSpPr/>
          <p:nvPr/>
        </p:nvSpPr>
        <p:spPr>
          <a:xfrm>
            <a:off x="5041213" y="6897811"/>
            <a:ext cx="146744" cy="193293"/>
          </a:xfrm>
          <a:custGeom>
            <a:avLst/>
            <a:gdLst>
              <a:gd name="connsiteX0" fmla="*/ 146737 w 146744"/>
              <a:gd name="connsiteY0" fmla="*/ 406 h 193293"/>
              <a:gd name="connsiteX1" fmla="*/ 13387 w 146744"/>
              <a:gd name="connsiteY1" fmla="*/ 186672 h 193293"/>
              <a:gd name="connsiteX2" fmla="*/ 19737 w 146744"/>
              <a:gd name="connsiteY2" fmla="*/ 137989 h 193293"/>
              <a:gd name="connsiteX3" fmla="*/ 146737 w 146744"/>
              <a:gd name="connsiteY3" fmla="*/ 406 h 19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44" h="193293">
                <a:moveTo>
                  <a:pt x="146737" y="406"/>
                </a:moveTo>
                <a:cubicBezTo>
                  <a:pt x="145679" y="8520"/>
                  <a:pt x="34554" y="163742"/>
                  <a:pt x="13387" y="186672"/>
                </a:cubicBezTo>
                <a:cubicBezTo>
                  <a:pt x="-7780" y="209603"/>
                  <a:pt x="-2488" y="167975"/>
                  <a:pt x="19737" y="137989"/>
                </a:cubicBezTo>
                <a:cubicBezTo>
                  <a:pt x="41962" y="108003"/>
                  <a:pt x="147795" y="-7708"/>
                  <a:pt x="146737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DD08B121-6B69-4A6C-A815-611D14BD4E99}"/>
              </a:ext>
            </a:extLst>
          </p:cNvPr>
          <p:cNvSpPr/>
          <p:nvPr/>
        </p:nvSpPr>
        <p:spPr>
          <a:xfrm>
            <a:off x="5008714" y="6808209"/>
            <a:ext cx="115829" cy="155880"/>
          </a:xfrm>
          <a:custGeom>
            <a:avLst/>
            <a:gdLst>
              <a:gd name="connsiteX0" fmla="*/ 115736 w 115829"/>
              <a:gd name="connsiteY0" fmla="*/ 1108 h 155880"/>
              <a:gd name="connsiteX1" fmla="*/ 5669 w 115829"/>
              <a:gd name="connsiteY1" fmla="*/ 153508 h 155880"/>
              <a:gd name="connsiteX2" fmla="*/ 24719 w 115829"/>
              <a:gd name="connsiteY2" fmla="*/ 87891 h 155880"/>
              <a:gd name="connsiteX3" fmla="*/ 115736 w 115829"/>
              <a:gd name="connsiteY3" fmla="*/ 1108 h 15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29" h="155880">
                <a:moveTo>
                  <a:pt x="115736" y="1108"/>
                </a:moveTo>
                <a:cubicBezTo>
                  <a:pt x="112561" y="12044"/>
                  <a:pt x="20838" y="139044"/>
                  <a:pt x="5669" y="153508"/>
                </a:cubicBezTo>
                <a:cubicBezTo>
                  <a:pt x="-9501" y="167972"/>
                  <a:pt x="8844" y="112585"/>
                  <a:pt x="24719" y="87891"/>
                </a:cubicBezTo>
                <a:cubicBezTo>
                  <a:pt x="40594" y="63197"/>
                  <a:pt x="118911" y="-9828"/>
                  <a:pt x="115736" y="1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D2C15592-81F9-47A1-BC00-5AE64C212166}"/>
              </a:ext>
            </a:extLst>
          </p:cNvPr>
          <p:cNvSpPr/>
          <p:nvPr/>
        </p:nvSpPr>
        <p:spPr>
          <a:xfrm>
            <a:off x="5052468" y="6886366"/>
            <a:ext cx="106128" cy="136218"/>
          </a:xfrm>
          <a:custGeom>
            <a:avLst/>
            <a:gdLst>
              <a:gd name="connsiteX0" fmla="*/ 103732 w 106128"/>
              <a:gd name="connsiteY0" fmla="*/ 1797 h 136218"/>
              <a:gd name="connsiteX1" fmla="*/ 545 w 106128"/>
              <a:gd name="connsiteY1" fmla="*/ 135147 h 136218"/>
              <a:gd name="connsiteX2" fmla="*/ 65632 w 106128"/>
              <a:gd name="connsiteY2" fmla="*/ 62122 h 136218"/>
              <a:gd name="connsiteX3" fmla="*/ 103732 w 106128"/>
              <a:gd name="connsiteY3" fmla="*/ 1797 h 13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28" h="136218">
                <a:moveTo>
                  <a:pt x="103732" y="1797"/>
                </a:moveTo>
                <a:cubicBezTo>
                  <a:pt x="92884" y="13968"/>
                  <a:pt x="6895" y="125093"/>
                  <a:pt x="545" y="135147"/>
                </a:cubicBezTo>
                <a:cubicBezTo>
                  <a:pt x="-5805" y="145201"/>
                  <a:pt x="44995" y="81701"/>
                  <a:pt x="65632" y="62122"/>
                </a:cubicBezTo>
                <a:cubicBezTo>
                  <a:pt x="86269" y="42543"/>
                  <a:pt x="114580" y="-10374"/>
                  <a:pt x="103732" y="1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EDDB178A-B31B-4875-B888-C74B83057D8B}"/>
              </a:ext>
            </a:extLst>
          </p:cNvPr>
          <p:cNvSpPr/>
          <p:nvPr/>
        </p:nvSpPr>
        <p:spPr>
          <a:xfrm>
            <a:off x="5246583" y="7032238"/>
            <a:ext cx="92230" cy="102934"/>
          </a:xfrm>
          <a:custGeom>
            <a:avLst/>
            <a:gdLst>
              <a:gd name="connsiteX0" fmla="*/ 92180 w 92230"/>
              <a:gd name="connsiteY0" fmla="*/ 387 h 102934"/>
              <a:gd name="connsiteX1" fmla="*/ 4867 w 92230"/>
              <a:gd name="connsiteY1" fmla="*/ 100400 h 102934"/>
              <a:gd name="connsiteX2" fmla="*/ 17567 w 92230"/>
              <a:gd name="connsiteY2" fmla="*/ 67062 h 102934"/>
              <a:gd name="connsiteX3" fmla="*/ 92180 w 92230"/>
              <a:gd name="connsiteY3" fmla="*/ 387 h 10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0" h="102934">
                <a:moveTo>
                  <a:pt x="92180" y="387"/>
                </a:moveTo>
                <a:cubicBezTo>
                  <a:pt x="90063" y="5943"/>
                  <a:pt x="17302" y="89288"/>
                  <a:pt x="4867" y="100400"/>
                </a:cubicBezTo>
                <a:cubicBezTo>
                  <a:pt x="-7568" y="111512"/>
                  <a:pt x="6455" y="83466"/>
                  <a:pt x="17567" y="67062"/>
                </a:cubicBezTo>
                <a:cubicBezTo>
                  <a:pt x="28679" y="50658"/>
                  <a:pt x="94297" y="-5169"/>
                  <a:pt x="92180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79BD3B15-695C-4F79-A2D3-5185FD12BC2B}"/>
              </a:ext>
            </a:extLst>
          </p:cNvPr>
          <p:cNvSpPr/>
          <p:nvPr/>
        </p:nvSpPr>
        <p:spPr>
          <a:xfrm>
            <a:off x="5234937" y="7019925"/>
            <a:ext cx="70488" cy="91981"/>
          </a:xfrm>
          <a:custGeom>
            <a:avLst/>
            <a:gdLst>
              <a:gd name="connsiteX0" fmla="*/ 70488 w 70488"/>
              <a:gd name="connsiteY0" fmla="*/ 0 h 91981"/>
              <a:gd name="connsiteX1" fmla="*/ 638 w 70488"/>
              <a:gd name="connsiteY1" fmla="*/ 90488 h 91981"/>
              <a:gd name="connsiteX2" fmla="*/ 33976 w 70488"/>
              <a:gd name="connsiteY2" fmla="*/ 58738 h 91981"/>
              <a:gd name="connsiteX3" fmla="*/ 70488 w 70488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8" h="91981">
                <a:moveTo>
                  <a:pt x="70488" y="0"/>
                </a:moveTo>
                <a:cubicBezTo>
                  <a:pt x="38605" y="40349"/>
                  <a:pt x="6723" y="80698"/>
                  <a:pt x="638" y="90488"/>
                </a:cubicBezTo>
                <a:cubicBezTo>
                  <a:pt x="-5447" y="100278"/>
                  <a:pt x="33976" y="58738"/>
                  <a:pt x="33976" y="58738"/>
                </a:cubicBezTo>
                <a:lnTo>
                  <a:pt x="7048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87D09006-AC20-4FF1-A194-7EDAD6D14D77}"/>
              </a:ext>
            </a:extLst>
          </p:cNvPr>
          <p:cNvSpPr/>
          <p:nvPr/>
        </p:nvSpPr>
        <p:spPr>
          <a:xfrm>
            <a:off x="5089196" y="7063988"/>
            <a:ext cx="360778" cy="199766"/>
          </a:xfrm>
          <a:custGeom>
            <a:avLst/>
            <a:gdLst>
              <a:gd name="connsiteX0" fmla="*/ 329 w 360778"/>
              <a:gd name="connsiteY0" fmla="*/ 387 h 199766"/>
              <a:gd name="connsiteX1" fmla="*/ 228929 w 360778"/>
              <a:gd name="connsiteY1" fmla="*/ 106750 h 199766"/>
              <a:gd name="connsiteX2" fmla="*/ 359104 w 360778"/>
              <a:gd name="connsiteY2" fmla="*/ 198825 h 199766"/>
              <a:gd name="connsiteX3" fmla="*/ 282904 w 360778"/>
              <a:gd name="connsiteY3" fmla="*/ 146437 h 199766"/>
              <a:gd name="connsiteX4" fmla="*/ 329 w 360778"/>
              <a:gd name="connsiteY4" fmla="*/ 387 h 19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778" h="199766">
                <a:moveTo>
                  <a:pt x="329" y="387"/>
                </a:moveTo>
                <a:cubicBezTo>
                  <a:pt x="-8667" y="-6228"/>
                  <a:pt x="169133" y="73677"/>
                  <a:pt x="228929" y="106750"/>
                </a:cubicBezTo>
                <a:cubicBezTo>
                  <a:pt x="288725" y="139823"/>
                  <a:pt x="350108" y="192210"/>
                  <a:pt x="359104" y="198825"/>
                </a:cubicBezTo>
                <a:cubicBezTo>
                  <a:pt x="368100" y="205440"/>
                  <a:pt x="340583" y="176070"/>
                  <a:pt x="282904" y="146437"/>
                </a:cubicBezTo>
                <a:lnTo>
                  <a:pt x="329" y="3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14CFF965-928F-44C0-A3FC-2DFA69FDBF99}"/>
              </a:ext>
            </a:extLst>
          </p:cNvPr>
          <p:cNvSpPr/>
          <p:nvPr/>
        </p:nvSpPr>
        <p:spPr>
          <a:xfrm>
            <a:off x="5095875" y="7235444"/>
            <a:ext cx="317740" cy="16289"/>
          </a:xfrm>
          <a:custGeom>
            <a:avLst/>
            <a:gdLst>
              <a:gd name="connsiteX0" fmla="*/ 0 w 317740"/>
              <a:gd name="connsiteY0" fmla="*/ 5144 h 16289"/>
              <a:gd name="connsiteX1" fmla="*/ 269875 w 317740"/>
              <a:gd name="connsiteY1" fmla="*/ 16256 h 16289"/>
              <a:gd name="connsiteX2" fmla="*/ 317500 w 317740"/>
              <a:gd name="connsiteY2" fmla="*/ 8319 h 16289"/>
              <a:gd name="connsiteX3" fmla="*/ 268288 w 317740"/>
              <a:gd name="connsiteY3" fmla="*/ 381 h 16289"/>
              <a:gd name="connsiteX4" fmla="*/ 0 w 317740"/>
              <a:gd name="connsiteY4" fmla="*/ 5144 h 1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40" h="16289">
                <a:moveTo>
                  <a:pt x="0" y="5144"/>
                </a:moveTo>
                <a:cubicBezTo>
                  <a:pt x="264" y="7790"/>
                  <a:pt x="216958" y="15727"/>
                  <a:pt x="269875" y="16256"/>
                </a:cubicBezTo>
                <a:cubicBezTo>
                  <a:pt x="322792" y="16785"/>
                  <a:pt x="317764" y="10965"/>
                  <a:pt x="317500" y="8319"/>
                </a:cubicBezTo>
                <a:cubicBezTo>
                  <a:pt x="317236" y="5673"/>
                  <a:pt x="318823" y="1968"/>
                  <a:pt x="268288" y="381"/>
                </a:cubicBezTo>
                <a:cubicBezTo>
                  <a:pt x="217753" y="-1206"/>
                  <a:pt x="-264" y="2498"/>
                  <a:pt x="0" y="5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BB55F507-FFF6-4A44-8C3A-158802664C48}"/>
              </a:ext>
            </a:extLst>
          </p:cNvPr>
          <p:cNvSpPr/>
          <p:nvPr/>
        </p:nvSpPr>
        <p:spPr>
          <a:xfrm>
            <a:off x="5122122" y="7257128"/>
            <a:ext cx="330778" cy="18653"/>
          </a:xfrm>
          <a:custGeom>
            <a:avLst/>
            <a:gdLst>
              <a:gd name="connsiteX0" fmla="*/ 741 w 330778"/>
              <a:gd name="connsiteY0" fmla="*/ 922 h 18653"/>
              <a:gd name="connsiteX1" fmla="*/ 319828 w 330778"/>
              <a:gd name="connsiteY1" fmla="*/ 4097 h 18653"/>
              <a:gd name="connsiteX2" fmla="*/ 234103 w 330778"/>
              <a:gd name="connsiteY2" fmla="*/ 18385 h 18653"/>
              <a:gd name="connsiteX3" fmla="*/ 741 w 330778"/>
              <a:gd name="connsiteY3" fmla="*/ 922 h 1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778" h="18653">
                <a:moveTo>
                  <a:pt x="741" y="922"/>
                </a:moveTo>
                <a:cubicBezTo>
                  <a:pt x="15028" y="-1459"/>
                  <a:pt x="280934" y="1187"/>
                  <a:pt x="319828" y="4097"/>
                </a:cubicBezTo>
                <a:cubicBezTo>
                  <a:pt x="358722" y="7007"/>
                  <a:pt x="285432" y="15739"/>
                  <a:pt x="234103" y="18385"/>
                </a:cubicBezTo>
                <a:cubicBezTo>
                  <a:pt x="182774" y="21031"/>
                  <a:pt x="-13546" y="3303"/>
                  <a:pt x="741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1C802DCA-E5BD-4B75-920C-B699633A8E53}"/>
              </a:ext>
            </a:extLst>
          </p:cNvPr>
          <p:cNvSpPr/>
          <p:nvPr/>
        </p:nvSpPr>
        <p:spPr>
          <a:xfrm>
            <a:off x="4953000" y="7200900"/>
            <a:ext cx="522627" cy="233193"/>
          </a:xfrm>
          <a:custGeom>
            <a:avLst/>
            <a:gdLst>
              <a:gd name="connsiteX0" fmla="*/ 0 w 522627"/>
              <a:gd name="connsiteY0" fmla="*/ 0 h 233193"/>
              <a:gd name="connsiteX1" fmla="*/ 396875 w 522627"/>
              <a:gd name="connsiteY1" fmla="*/ 212725 h 233193"/>
              <a:gd name="connsiteX2" fmla="*/ 420688 w 522627"/>
              <a:gd name="connsiteY2" fmla="*/ 222250 h 233193"/>
              <a:gd name="connsiteX3" fmla="*/ 473075 w 522627"/>
              <a:gd name="connsiteY3" fmla="*/ 190500 h 233193"/>
              <a:gd name="connsiteX4" fmla="*/ 522288 w 522627"/>
              <a:gd name="connsiteY4" fmla="*/ 122238 h 233193"/>
              <a:gd name="connsiteX5" fmla="*/ 495300 w 522627"/>
              <a:gd name="connsiteY5" fmla="*/ 49213 h 233193"/>
              <a:gd name="connsiteX6" fmla="*/ 504825 w 522627"/>
              <a:gd name="connsiteY6" fmla="*/ 125413 h 233193"/>
              <a:gd name="connsiteX7" fmla="*/ 441325 w 522627"/>
              <a:gd name="connsiteY7" fmla="*/ 198438 h 233193"/>
              <a:gd name="connsiteX8" fmla="*/ 390525 w 522627"/>
              <a:gd name="connsiteY8" fmla="*/ 177800 h 233193"/>
              <a:gd name="connsiteX9" fmla="*/ 0 w 522627"/>
              <a:gd name="connsiteY9" fmla="*/ 0 h 23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627" h="233193">
                <a:moveTo>
                  <a:pt x="0" y="0"/>
                </a:moveTo>
                <a:lnTo>
                  <a:pt x="396875" y="212725"/>
                </a:lnTo>
                <a:cubicBezTo>
                  <a:pt x="466990" y="249767"/>
                  <a:pt x="407988" y="225954"/>
                  <a:pt x="420688" y="222250"/>
                </a:cubicBezTo>
                <a:cubicBezTo>
                  <a:pt x="433388" y="218546"/>
                  <a:pt x="456142" y="207169"/>
                  <a:pt x="473075" y="190500"/>
                </a:cubicBezTo>
                <a:cubicBezTo>
                  <a:pt x="490008" y="173831"/>
                  <a:pt x="518584" y="145786"/>
                  <a:pt x="522288" y="122238"/>
                </a:cubicBezTo>
                <a:cubicBezTo>
                  <a:pt x="525992" y="98690"/>
                  <a:pt x="498211" y="48684"/>
                  <a:pt x="495300" y="49213"/>
                </a:cubicBezTo>
                <a:cubicBezTo>
                  <a:pt x="492390" y="49742"/>
                  <a:pt x="513821" y="100542"/>
                  <a:pt x="504825" y="125413"/>
                </a:cubicBezTo>
                <a:cubicBezTo>
                  <a:pt x="495829" y="150284"/>
                  <a:pt x="460375" y="189707"/>
                  <a:pt x="441325" y="198438"/>
                </a:cubicBezTo>
                <a:cubicBezTo>
                  <a:pt x="422275" y="207169"/>
                  <a:pt x="460375" y="211137"/>
                  <a:pt x="390525" y="177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A3D95468-C692-4205-8E71-8302147A0864}"/>
              </a:ext>
            </a:extLst>
          </p:cNvPr>
          <p:cNvSpPr/>
          <p:nvPr/>
        </p:nvSpPr>
        <p:spPr>
          <a:xfrm>
            <a:off x="5197449" y="6896013"/>
            <a:ext cx="485817" cy="247800"/>
          </a:xfrm>
          <a:custGeom>
            <a:avLst/>
            <a:gdLst>
              <a:gd name="connsiteX0" fmla="*/ 26 w 485817"/>
              <a:gd name="connsiteY0" fmla="*/ 87 h 247800"/>
              <a:gd name="connsiteX1" fmla="*/ 157189 w 485817"/>
              <a:gd name="connsiteY1" fmla="*/ 150900 h 247800"/>
              <a:gd name="connsiteX2" fmla="*/ 387376 w 485817"/>
              <a:gd name="connsiteY2" fmla="*/ 231862 h 247800"/>
              <a:gd name="connsiteX3" fmla="*/ 484214 w 485817"/>
              <a:gd name="connsiteY3" fmla="*/ 247737 h 247800"/>
              <a:gd name="connsiteX4" fmla="*/ 444526 w 485817"/>
              <a:gd name="connsiteY4" fmla="*/ 236625 h 247800"/>
              <a:gd name="connsiteX5" fmla="*/ 401664 w 485817"/>
              <a:gd name="connsiteY5" fmla="*/ 217575 h 247800"/>
              <a:gd name="connsiteX6" fmla="*/ 168301 w 485817"/>
              <a:gd name="connsiteY6" fmla="*/ 130262 h 247800"/>
              <a:gd name="connsiteX7" fmla="*/ 26 w 485817"/>
              <a:gd name="connsiteY7" fmla="*/ 87 h 2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817" h="247800">
                <a:moveTo>
                  <a:pt x="26" y="87"/>
                </a:moveTo>
                <a:cubicBezTo>
                  <a:pt x="-1826" y="3527"/>
                  <a:pt x="92631" y="112271"/>
                  <a:pt x="157189" y="150900"/>
                </a:cubicBezTo>
                <a:cubicBezTo>
                  <a:pt x="221747" y="189529"/>
                  <a:pt x="332872" y="215723"/>
                  <a:pt x="387376" y="231862"/>
                </a:cubicBezTo>
                <a:cubicBezTo>
                  <a:pt x="441880" y="248001"/>
                  <a:pt x="474689" y="246943"/>
                  <a:pt x="484214" y="247737"/>
                </a:cubicBezTo>
                <a:cubicBezTo>
                  <a:pt x="493739" y="248531"/>
                  <a:pt x="458284" y="241652"/>
                  <a:pt x="444526" y="236625"/>
                </a:cubicBezTo>
                <a:cubicBezTo>
                  <a:pt x="430768" y="231598"/>
                  <a:pt x="447701" y="235302"/>
                  <a:pt x="401664" y="217575"/>
                </a:cubicBezTo>
                <a:cubicBezTo>
                  <a:pt x="355627" y="199848"/>
                  <a:pt x="233653" y="164923"/>
                  <a:pt x="168301" y="130262"/>
                </a:cubicBezTo>
                <a:cubicBezTo>
                  <a:pt x="102949" y="95602"/>
                  <a:pt x="1878" y="-3353"/>
                  <a:pt x="26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5094A950-43C5-4EA6-95FC-A53CC1A84FB2}"/>
              </a:ext>
            </a:extLst>
          </p:cNvPr>
          <p:cNvSpPr/>
          <p:nvPr/>
        </p:nvSpPr>
        <p:spPr>
          <a:xfrm>
            <a:off x="5193369" y="6976570"/>
            <a:ext cx="82933" cy="130526"/>
          </a:xfrm>
          <a:custGeom>
            <a:avLst/>
            <a:gdLst>
              <a:gd name="connsiteX0" fmla="*/ 81894 w 82933"/>
              <a:gd name="connsiteY0" fmla="*/ 493 h 130526"/>
              <a:gd name="connsiteX1" fmla="*/ 931 w 82933"/>
              <a:gd name="connsiteY1" fmla="*/ 127493 h 130526"/>
              <a:gd name="connsiteX2" fmla="*/ 42206 w 82933"/>
              <a:gd name="connsiteY2" fmla="*/ 84630 h 130526"/>
              <a:gd name="connsiteX3" fmla="*/ 81894 w 82933"/>
              <a:gd name="connsiteY3" fmla="*/ 493 h 1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33" h="130526">
                <a:moveTo>
                  <a:pt x="81894" y="493"/>
                </a:moveTo>
                <a:cubicBezTo>
                  <a:pt x="75015" y="7637"/>
                  <a:pt x="7546" y="113470"/>
                  <a:pt x="931" y="127493"/>
                </a:cubicBezTo>
                <a:cubicBezTo>
                  <a:pt x="-5684" y="141516"/>
                  <a:pt x="24479" y="103415"/>
                  <a:pt x="42206" y="84630"/>
                </a:cubicBezTo>
                <a:cubicBezTo>
                  <a:pt x="59933" y="65845"/>
                  <a:pt x="88773" y="-6651"/>
                  <a:pt x="81894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239258A9-5F5B-4124-AD5B-74790828DE63}"/>
              </a:ext>
            </a:extLst>
          </p:cNvPr>
          <p:cNvSpPr/>
          <p:nvPr/>
        </p:nvSpPr>
        <p:spPr>
          <a:xfrm>
            <a:off x="5149745" y="6952926"/>
            <a:ext cx="79864" cy="126377"/>
          </a:xfrm>
          <a:custGeom>
            <a:avLst/>
            <a:gdLst>
              <a:gd name="connsiteX0" fmla="*/ 79480 w 79864"/>
              <a:gd name="connsiteY0" fmla="*/ 324 h 126377"/>
              <a:gd name="connsiteX1" fmla="*/ 1693 w 79864"/>
              <a:gd name="connsiteY1" fmla="*/ 122562 h 126377"/>
              <a:gd name="connsiteX2" fmla="*/ 30268 w 79864"/>
              <a:gd name="connsiteY2" fmla="*/ 87637 h 126377"/>
              <a:gd name="connsiteX3" fmla="*/ 79480 w 79864"/>
              <a:gd name="connsiteY3" fmla="*/ 324 h 12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64" h="126377">
                <a:moveTo>
                  <a:pt x="79480" y="324"/>
                </a:moveTo>
                <a:cubicBezTo>
                  <a:pt x="74718" y="6145"/>
                  <a:pt x="9895" y="108010"/>
                  <a:pt x="1693" y="122562"/>
                </a:cubicBezTo>
                <a:cubicBezTo>
                  <a:pt x="-6509" y="137114"/>
                  <a:pt x="17039" y="106687"/>
                  <a:pt x="30268" y="87637"/>
                </a:cubicBezTo>
                <a:cubicBezTo>
                  <a:pt x="43497" y="68587"/>
                  <a:pt x="84242" y="-5497"/>
                  <a:pt x="79480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A53F4944-8577-40EF-94FB-92B3B1828E8B}"/>
              </a:ext>
            </a:extLst>
          </p:cNvPr>
          <p:cNvSpPr/>
          <p:nvPr/>
        </p:nvSpPr>
        <p:spPr>
          <a:xfrm>
            <a:off x="5354633" y="7086532"/>
            <a:ext cx="100017" cy="111099"/>
          </a:xfrm>
          <a:custGeom>
            <a:avLst/>
            <a:gdLst>
              <a:gd name="connsiteX0" fmla="*/ 100017 w 100017"/>
              <a:gd name="connsiteY0" fmla="*/ 68 h 111099"/>
              <a:gd name="connsiteX1" fmla="*/ 9530 w 100017"/>
              <a:gd name="connsiteY1" fmla="*/ 104843 h 111099"/>
              <a:gd name="connsiteX2" fmla="*/ 11117 w 100017"/>
              <a:gd name="connsiteY2" fmla="*/ 88968 h 111099"/>
              <a:gd name="connsiteX3" fmla="*/ 100017 w 100017"/>
              <a:gd name="connsiteY3" fmla="*/ 68 h 11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7" h="111099">
                <a:moveTo>
                  <a:pt x="100017" y="68"/>
                </a:moveTo>
                <a:cubicBezTo>
                  <a:pt x="99753" y="2714"/>
                  <a:pt x="24347" y="90026"/>
                  <a:pt x="9530" y="104843"/>
                </a:cubicBezTo>
                <a:cubicBezTo>
                  <a:pt x="-5287" y="119660"/>
                  <a:pt x="-1318" y="105637"/>
                  <a:pt x="11117" y="88968"/>
                </a:cubicBezTo>
                <a:cubicBezTo>
                  <a:pt x="23552" y="72299"/>
                  <a:pt x="100281" y="-2578"/>
                  <a:pt x="10001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5FE0F9A3-272B-4AB1-A35F-5E7F0805C720}"/>
              </a:ext>
            </a:extLst>
          </p:cNvPr>
          <p:cNvSpPr/>
          <p:nvPr/>
        </p:nvSpPr>
        <p:spPr>
          <a:xfrm>
            <a:off x="5297085" y="7057738"/>
            <a:ext cx="84767" cy="104760"/>
          </a:xfrm>
          <a:custGeom>
            <a:avLst/>
            <a:gdLst>
              <a:gd name="connsiteX0" fmla="*/ 82953 w 84767"/>
              <a:gd name="connsiteY0" fmla="*/ 287 h 104760"/>
              <a:gd name="connsiteX1" fmla="*/ 403 w 84767"/>
              <a:gd name="connsiteY1" fmla="*/ 101887 h 104760"/>
              <a:gd name="connsiteX2" fmla="*/ 52790 w 84767"/>
              <a:gd name="connsiteY2" fmla="*/ 71725 h 104760"/>
              <a:gd name="connsiteX3" fmla="*/ 82953 w 84767"/>
              <a:gd name="connsiteY3" fmla="*/ 287 h 1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67" h="104760">
                <a:moveTo>
                  <a:pt x="82953" y="287"/>
                </a:moveTo>
                <a:cubicBezTo>
                  <a:pt x="74222" y="5314"/>
                  <a:pt x="5430" y="89981"/>
                  <a:pt x="403" y="101887"/>
                </a:cubicBezTo>
                <a:cubicBezTo>
                  <a:pt x="-4624" y="113793"/>
                  <a:pt x="38767" y="85748"/>
                  <a:pt x="52790" y="71725"/>
                </a:cubicBezTo>
                <a:cubicBezTo>
                  <a:pt x="66813" y="57702"/>
                  <a:pt x="91684" y="-4740"/>
                  <a:pt x="82953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D9F21F99-F573-4C94-B106-775660C94211}"/>
              </a:ext>
            </a:extLst>
          </p:cNvPr>
          <p:cNvSpPr/>
          <p:nvPr/>
        </p:nvSpPr>
        <p:spPr>
          <a:xfrm>
            <a:off x="5044778" y="7340030"/>
            <a:ext cx="120253" cy="168435"/>
          </a:xfrm>
          <a:custGeom>
            <a:avLst/>
            <a:gdLst>
              <a:gd name="connsiteX0" fmla="*/ 119360 w 120253"/>
              <a:gd name="connsiteY0" fmla="*/ 570 h 168435"/>
              <a:gd name="connsiteX1" fmla="*/ 1885 w 120253"/>
              <a:gd name="connsiteY1" fmla="*/ 164083 h 168435"/>
              <a:gd name="connsiteX2" fmla="*/ 52685 w 120253"/>
              <a:gd name="connsiteY2" fmla="*/ 111695 h 168435"/>
              <a:gd name="connsiteX3" fmla="*/ 119360 w 120253"/>
              <a:gd name="connsiteY3" fmla="*/ 570 h 16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53" h="168435">
                <a:moveTo>
                  <a:pt x="119360" y="570"/>
                </a:moveTo>
                <a:cubicBezTo>
                  <a:pt x="110893" y="9301"/>
                  <a:pt x="12997" y="145562"/>
                  <a:pt x="1885" y="164083"/>
                </a:cubicBezTo>
                <a:cubicBezTo>
                  <a:pt x="-9228" y="182604"/>
                  <a:pt x="31518" y="137624"/>
                  <a:pt x="52685" y="111695"/>
                </a:cubicBezTo>
                <a:cubicBezTo>
                  <a:pt x="73852" y="85766"/>
                  <a:pt x="127827" y="-8161"/>
                  <a:pt x="119360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8AC4E47C-5DB2-4BB8-B3FA-48A1417177DC}"/>
              </a:ext>
            </a:extLst>
          </p:cNvPr>
          <p:cNvSpPr/>
          <p:nvPr/>
        </p:nvSpPr>
        <p:spPr>
          <a:xfrm>
            <a:off x="5087475" y="7357685"/>
            <a:ext cx="146531" cy="188250"/>
          </a:xfrm>
          <a:custGeom>
            <a:avLst/>
            <a:gdLst>
              <a:gd name="connsiteX0" fmla="*/ 146513 w 146531"/>
              <a:gd name="connsiteY0" fmla="*/ 378 h 188250"/>
              <a:gd name="connsiteX1" fmla="*/ 13163 w 146531"/>
              <a:gd name="connsiteY1" fmla="*/ 181353 h 188250"/>
              <a:gd name="connsiteX2" fmla="*/ 22688 w 146531"/>
              <a:gd name="connsiteY2" fmla="*/ 135315 h 188250"/>
              <a:gd name="connsiteX3" fmla="*/ 146513 w 146531"/>
              <a:gd name="connsiteY3" fmla="*/ 378 h 18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31" h="188250">
                <a:moveTo>
                  <a:pt x="146513" y="378"/>
                </a:moveTo>
                <a:cubicBezTo>
                  <a:pt x="144926" y="8051"/>
                  <a:pt x="33800" y="158864"/>
                  <a:pt x="13163" y="181353"/>
                </a:cubicBezTo>
                <a:cubicBezTo>
                  <a:pt x="-7475" y="203843"/>
                  <a:pt x="-3506" y="166800"/>
                  <a:pt x="22688" y="135315"/>
                </a:cubicBezTo>
                <a:cubicBezTo>
                  <a:pt x="48882" y="103830"/>
                  <a:pt x="148100" y="-7295"/>
                  <a:pt x="146513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478C3D8E-FC19-4F60-9FEA-2917AAE71B66}"/>
              </a:ext>
            </a:extLst>
          </p:cNvPr>
          <p:cNvSpPr/>
          <p:nvPr/>
        </p:nvSpPr>
        <p:spPr>
          <a:xfrm>
            <a:off x="5044081" y="7285023"/>
            <a:ext cx="69337" cy="212749"/>
          </a:xfrm>
          <a:custGeom>
            <a:avLst/>
            <a:gdLst>
              <a:gd name="connsiteX0" fmla="*/ 69257 w 69337"/>
              <a:gd name="connsiteY0" fmla="*/ 15 h 212749"/>
              <a:gd name="connsiteX1" fmla="*/ 7344 w 69337"/>
              <a:gd name="connsiteY1" fmla="*/ 88915 h 212749"/>
              <a:gd name="connsiteX2" fmla="*/ 2582 w 69337"/>
              <a:gd name="connsiteY2" fmla="*/ 212740 h 212749"/>
              <a:gd name="connsiteX3" fmla="*/ 20044 w 69337"/>
              <a:gd name="connsiteY3" fmla="*/ 95265 h 212749"/>
              <a:gd name="connsiteX4" fmla="*/ 69257 w 69337"/>
              <a:gd name="connsiteY4" fmla="*/ 15 h 2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7" h="212749">
                <a:moveTo>
                  <a:pt x="69257" y="15"/>
                </a:moveTo>
                <a:cubicBezTo>
                  <a:pt x="67140" y="-1043"/>
                  <a:pt x="18456" y="53461"/>
                  <a:pt x="7344" y="88915"/>
                </a:cubicBezTo>
                <a:cubicBezTo>
                  <a:pt x="-3769" y="124369"/>
                  <a:pt x="465" y="211682"/>
                  <a:pt x="2582" y="212740"/>
                </a:cubicBezTo>
                <a:cubicBezTo>
                  <a:pt x="4699" y="213798"/>
                  <a:pt x="8932" y="127280"/>
                  <a:pt x="20044" y="95265"/>
                </a:cubicBezTo>
                <a:cubicBezTo>
                  <a:pt x="31156" y="63250"/>
                  <a:pt x="71374" y="1073"/>
                  <a:pt x="6925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3072934D-2BD0-4A38-9343-36809D734D0B}"/>
              </a:ext>
            </a:extLst>
          </p:cNvPr>
          <p:cNvSpPr/>
          <p:nvPr/>
        </p:nvSpPr>
        <p:spPr>
          <a:xfrm>
            <a:off x="4996518" y="7272292"/>
            <a:ext cx="89938" cy="230853"/>
          </a:xfrm>
          <a:custGeom>
            <a:avLst/>
            <a:gdLst>
              <a:gd name="connsiteX0" fmla="*/ 89832 w 89938"/>
              <a:gd name="connsiteY0" fmla="*/ 46 h 230853"/>
              <a:gd name="connsiteX1" fmla="*/ 10457 w 89938"/>
              <a:gd name="connsiteY1" fmla="*/ 77833 h 230853"/>
              <a:gd name="connsiteX2" fmla="*/ 19982 w 89938"/>
              <a:gd name="connsiteY2" fmla="*/ 152446 h 230853"/>
              <a:gd name="connsiteX3" fmla="*/ 932 w 89938"/>
              <a:gd name="connsiteY3" fmla="*/ 223883 h 230853"/>
              <a:gd name="connsiteX4" fmla="*/ 54907 w 89938"/>
              <a:gd name="connsiteY4" fmla="*/ 227058 h 230853"/>
              <a:gd name="connsiteX5" fmla="*/ 13632 w 89938"/>
              <a:gd name="connsiteY5" fmla="*/ 214358 h 230853"/>
              <a:gd name="connsiteX6" fmla="*/ 27920 w 89938"/>
              <a:gd name="connsiteY6" fmla="*/ 88946 h 230853"/>
              <a:gd name="connsiteX7" fmla="*/ 89832 w 89938"/>
              <a:gd name="connsiteY7" fmla="*/ 46 h 23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38" h="230853">
                <a:moveTo>
                  <a:pt x="89832" y="46"/>
                </a:moveTo>
                <a:cubicBezTo>
                  <a:pt x="86922" y="-1806"/>
                  <a:pt x="22099" y="52433"/>
                  <a:pt x="10457" y="77833"/>
                </a:cubicBezTo>
                <a:cubicBezTo>
                  <a:pt x="-1185" y="103233"/>
                  <a:pt x="21569" y="128104"/>
                  <a:pt x="19982" y="152446"/>
                </a:cubicBezTo>
                <a:cubicBezTo>
                  <a:pt x="18394" y="176788"/>
                  <a:pt x="-4889" y="211448"/>
                  <a:pt x="932" y="223883"/>
                </a:cubicBezTo>
                <a:cubicBezTo>
                  <a:pt x="6753" y="236318"/>
                  <a:pt x="52790" y="228646"/>
                  <a:pt x="54907" y="227058"/>
                </a:cubicBezTo>
                <a:cubicBezTo>
                  <a:pt x="57024" y="225470"/>
                  <a:pt x="18130" y="237377"/>
                  <a:pt x="13632" y="214358"/>
                </a:cubicBezTo>
                <a:cubicBezTo>
                  <a:pt x="9134" y="191339"/>
                  <a:pt x="20512" y="118844"/>
                  <a:pt x="27920" y="88946"/>
                </a:cubicBezTo>
                <a:cubicBezTo>
                  <a:pt x="35328" y="59048"/>
                  <a:pt x="92742" y="1898"/>
                  <a:pt x="89832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9812F07D-B36F-41A1-A74A-438876827BD2}"/>
              </a:ext>
            </a:extLst>
          </p:cNvPr>
          <p:cNvSpPr/>
          <p:nvPr/>
        </p:nvSpPr>
        <p:spPr>
          <a:xfrm>
            <a:off x="4794621" y="6678289"/>
            <a:ext cx="151167" cy="40037"/>
          </a:xfrm>
          <a:custGeom>
            <a:avLst/>
            <a:gdLst>
              <a:gd name="connsiteX0" fmla="*/ 1217 w 151167"/>
              <a:gd name="connsiteY0" fmla="*/ 40011 h 40037"/>
              <a:gd name="connsiteX1" fmla="*/ 85354 w 151167"/>
              <a:gd name="connsiteY1" fmla="*/ 6674 h 40037"/>
              <a:gd name="connsiteX2" fmla="*/ 150442 w 151167"/>
              <a:gd name="connsiteY2" fmla="*/ 19374 h 40037"/>
              <a:gd name="connsiteX3" fmla="*/ 42492 w 151167"/>
              <a:gd name="connsiteY3" fmla="*/ 324 h 40037"/>
              <a:gd name="connsiteX4" fmla="*/ 1217 w 151167"/>
              <a:gd name="connsiteY4" fmla="*/ 40011 h 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67" h="40037">
                <a:moveTo>
                  <a:pt x="1217" y="40011"/>
                </a:moveTo>
                <a:cubicBezTo>
                  <a:pt x="8361" y="41069"/>
                  <a:pt x="60483" y="10113"/>
                  <a:pt x="85354" y="6674"/>
                </a:cubicBezTo>
                <a:cubicBezTo>
                  <a:pt x="110225" y="3235"/>
                  <a:pt x="157586" y="20432"/>
                  <a:pt x="150442" y="19374"/>
                </a:cubicBezTo>
                <a:cubicBezTo>
                  <a:pt x="143298" y="18316"/>
                  <a:pt x="65246" y="-2851"/>
                  <a:pt x="42492" y="324"/>
                </a:cubicBezTo>
                <a:cubicBezTo>
                  <a:pt x="19738" y="3499"/>
                  <a:pt x="-5927" y="38953"/>
                  <a:pt x="1217" y="40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4E2EFCE4-CCE9-40C1-89B1-C089E136F450}"/>
              </a:ext>
            </a:extLst>
          </p:cNvPr>
          <p:cNvSpPr/>
          <p:nvPr/>
        </p:nvSpPr>
        <p:spPr>
          <a:xfrm>
            <a:off x="4811525" y="6646861"/>
            <a:ext cx="130787" cy="22569"/>
          </a:xfrm>
          <a:custGeom>
            <a:avLst/>
            <a:gdLst>
              <a:gd name="connsiteX0" fmla="*/ 188 w 130787"/>
              <a:gd name="connsiteY0" fmla="*/ 20639 h 22569"/>
              <a:gd name="connsiteX1" fmla="*/ 70038 w 130787"/>
              <a:gd name="connsiteY1" fmla="*/ 2 h 22569"/>
              <a:gd name="connsiteX2" fmla="*/ 130363 w 130787"/>
              <a:gd name="connsiteY2" fmla="*/ 22227 h 22569"/>
              <a:gd name="connsiteX3" fmla="*/ 92263 w 130787"/>
              <a:gd name="connsiteY3" fmla="*/ 14289 h 22569"/>
              <a:gd name="connsiteX4" fmla="*/ 188 w 130787"/>
              <a:gd name="connsiteY4" fmla="*/ 20639 h 2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7" h="22569">
                <a:moveTo>
                  <a:pt x="188" y="20639"/>
                </a:moveTo>
                <a:cubicBezTo>
                  <a:pt x="-3516" y="18258"/>
                  <a:pt x="48342" y="-263"/>
                  <a:pt x="70038" y="2"/>
                </a:cubicBezTo>
                <a:cubicBezTo>
                  <a:pt x="91734" y="267"/>
                  <a:pt x="126659" y="19846"/>
                  <a:pt x="130363" y="22227"/>
                </a:cubicBezTo>
                <a:cubicBezTo>
                  <a:pt x="134067" y="24608"/>
                  <a:pt x="112900" y="13760"/>
                  <a:pt x="92263" y="14289"/>
                </a:cubicBezTo>
                <a:cubicBezTo>
                  <a:pt x="71626" y="14818"/>
                  <a:pt x="3892" y="23020"/>
                  <a:pt x="188" y="20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51AD94EE-040D-498B-B42C-0313A2C7C841}"/>
              </a:ext>
            </a:extLst>
          </p:cNvPr>
          <p:cNvSpPr/>
          <p:nvPr/>
        </p:nvSpPr>
        <p:spPr>
          <a:xfrm>
            <a:off x="4803698" y="6737000"/>
            <a:ext cx="133784" cy="51204"/>
          </a:xfrm>
          <a:custGeom>
            <a:avLst/>
            <a:gdLst>
              <a:gd name="connsiteX0" fmla="*/ 77 w 133784"/>
              <a:gd name="connsiteY0" fmla="*/ 51150 h 51204"/>
              <a:gd name="connsiteX1" fmla="*/ 101677 w 133784"/>
              <a:gd name="connsiteY1" fmla="*/ 11463 h 51204"/>
              <a:gd name="connsiteX2" fmla="*/ 133427 w 133784"/>
              <a:gd name="connsiteY2" fmla="*/ 6700 h 51204"/>
              <a:gd name="connsiteX3" fmla="*/ 85802 w 133784"/>
              <a:gd name="connsiteY3" fmla="*/ 1938 h 51204"/>
              <a:gd name="connsiteX4" fmla="*/ 77 w 133784"/>
              <a:gd name="connsiteY4" fmla="*/ 51150 h 5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84" h="51204">
                <a:moveTo>
                  <a:pt x="77" y="51150"/>
                </a:moveTo>
                <a:cubicBezTo>
                  <a:pt x="2723" y="52738"/>
                  <a:pt x="79452" y="18871"/>
                  <a:pt x="101677" y="11463"/>
                </a:cubicBezTo>
                <a:cubicBezTo>
                  <a:pt x="123902" y="4055"/>
                  <a:pt x="136073" y="8287"/>
                  <a:pt x="133427" y="6700"/>
                </a:cubicBezTo>
                <a:cubicBezTo>
                  <a:pt x="130781" y="5112"/>
                  <a:pt x="108027" y="-3883"/>
                  <a:pt x="85802" y="1938"/>
                </a:cubicBezTo>
                <a:cubicBezTo>
                  <a:pt x="63577" y="7759"/>
                  <a:pt x="-2569" y="49562"/>
                  <a:pt x="77" y="5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6FDF573D-6B5B-4D86-9641-238EFC295FE1}"/>
              </a:ext>
            </a:extLst>
          </p:cNvPr>
          <p:cNvSpPr/>
          <p:nvPr/>
        </p:nvSpPr>
        <p:spPr>
          <a:xfrm>
            <a:off x="4757162" y="6835635"/>
            <a:ext cx="203322" cy="76590"/>
          </a:xfrm>
          <a:custGeom>
            <a:avLst/>
            <a:gdLst>
              <a:gd name="connsiteX0" fmla="*/ 576 w 203322"/>
              <a:gd name="connsiteY0" fmla="*/ 76340 h 76590"/>
              <a:gd name="connsiteX1" fmla="*/ 97413 w 203322"/>
              <a:gd name="connsiteY1" fmla="*/ 25540 h 76590"/>
              <a:gd name="connsiteX2" fmla="*/ 202188 w 203322"/>
              <a:gd name="connsiteY2" fmla="*/ 14428 h 76590"/>
              <a:gd name="connsiteX3" fmla="*/ 143451 w 203322"/>
              <a:gd name="connsiteY3" fmla="*/ 1728 h 76590"/>
              <a:gd name="connsiteX4" fmla="*/ 576 w 203322"/>
              <a:gd name="connsiteY4" fmla="*/ 76340 h 7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22" h="76590">
                <a:moveTo>
                  <a:pt x="576" y="76340"/>
                </a:moveTo>
                <a:cubicBezTo>
                  <a:pt x="-7097" y="80309"/>
                  <a:pt x="63811" y="35859"/>
                  <a:pt x="97413" y="25540"/>
                </a:cubicBezTo>
                <a:cubicBezTo>
                  <a:pt x="131015" y="15221"/>
                  <a:pt x="194515" y="18397"/>
                  <a:pt x="202188" y="14428"/>
                </a:cubicBezTo>
                <a:cubicBezTo>
                  <a:pt x="209861" y="10459"/>
                  <a:pt x="177318" y="-5151"/>
                  <a:pt x="143451" y="1728"/>
                </a:cubicBezTo>
                <a:cubicBezTo>
                  <a:pt x="109584" y="8607"/>
                  <a:pt x="8249" y="72371"/>
                  <a:pt x="576" y="76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2B233F23-B2E5-4B59-8FAF-52548F9E3CE3}"/>
              </a:ext>
            </a:extLst>
          </p:cNvPr>
          <p:cNvSpPr/>
          <p:nvPr/>
        </p:nvSpPr>
        <p:spPr>
          <a:xfrm>
            <a:off x="4778375" y="6806634"/>
            <a:ext cx="174626" cy="34323"/>
          </a:xfrm>
          <a:custGeom>
            <a:avLst/>
            <a:gdLst>
              <a:gd name="connsiteX0" fmla="*/ 0 w 174626"/>
              <a:gd name="connsiteY0" fmla="*/ 33904 h 34323"/>
              <a:gd name="connsiteX1" fmla="*/ 115888 w 174626"/>
              <a:gd name="connsiteY1" fmla="*/ 566 h 34323"/>
              <a:gd name="connsiteX2" fmla="*/ 174625 w 174626"/>
              <a:gd name="connsiteY2" fmla="*/ 13266 h 34323"/>
              <a:gd name="connsiteX3" fmla="*/ 117475 w 174626"/>
              <a:gd name="connsiteY3" fmla="*/ 18029 h 34323"/>
              <a:gd name="connsiteX4" fmla="*/ 0 w 174626"/>
              <a:gd name="connsiteY4" fmla="*/ 33904 h 3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26" h="34323">
                <a:moveTo>
                  <a:pt x="0" y="33904"/>
                </a:moveTo>
                <a:cubicBezTo>
                  <a:pt x="-264" y="30994"/>
                  <a:pt x="86784" y="4006"/>
                  <a:pt x="115888" y="566"/>
                </a:cubicBezTo>
                <a:cubicBezTo>
                  <a:pt x="144992" y="-2874"/>
                  <a:pt x="174361" y="10356"/>
                  <a:pt x="174625" y="13266"/>
                </a:cubicBezTo>
                <a:cubicBezTo>
                  <a:pt x="174889" y="16176"/>
                  <a:pt x="146579" y="12208"/>
                  <a:pt x="117475" y="18029"/>
                </a:cubicBezTo>
                <a:cubicBezTo>
                  <a:pt x="88371" y="23850"/>
                  <a:pt x="264" y="36814"/>
                  <a:pt x="0" y="33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0C788248-0A64-449A-BE61-3773F7A77E32}"/>
              </a:ext>
            </a:extLst>
          </p:cNvPr>
          <p:cNvSpPr/>
          <p:nvPr/>
        </p:nvSpPr>
        <p:spPr>
          <a:xfrm>
            <a:off x="4778281" y="6968481"/>
            <a:ext cx="186141" cy="49966"/>
          </a:xfrm>
          <a:custGeom>
            <a:avLst/>
            <a:gdLst>
              <a:gd name="connsiteX0" fmla="*/ 94 w 186141"/>
              <a:gd name="connsiteY0" fmla="*/ 49857 h 49966"/>
              <a:gd name="connsiteX1" fmla="*/ 115982 w 186141"/>
              <a:gd name="connsiteY1" fmla="*/ 16519 h 49966"/>
              <a:gd name="connsiteX2" fmla="*/ 185832 w 186141"/>
              <a:gd name="connsiteY2" fmla="*/ 11757 h 49966"/>
              <a:gd name="connsiteX3" fmla="*/ 139794 w 186141"/>
              <a:gd name="connsiteY3" fmla="*/ 2232 h 49966"/>
              <a:gd name="connsiteX4" fmla="*/ 96932 w 186141"/>
              <a:gd name="connsiteY4" fmla="*/ 3819 h 49966"/>
              <a:gd name="connsiteX5" fmla="*/ 94 w 186141"/>
              <a:gd name="connsiteY5" fmla="*/ 49857 h 4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141" h="49966">
                <a:moveTo>
                  <a:pt x="94" y="49857"/>
                </a:moveTo>
                <a:cubicBezTo>
                  <a:pt x="3269" y="51974"/>
                  <a:pt x="85026" y="22869"/>
                  <a:pt x="115982" y="16519"/>
                </a:cubicBezTo>
                <a:cubicBezTo>
                  <a:pt x="146938" y="10169"/>
                  <a:pt x="181863" y="14138"/>
                  <a:pt x="185832" y="11757"/>
                </a:cubicBezTo>
                <a:cubicBezTo>
                  <a:pt x="189801" y="9376"/>
                  <a:pt x="154611" y="3555"/>
                  <a:pt x="139794" y="2232"/>
                </a:cubicBezTo>
                <a:cubicBezTo>
                  <a:pt x="124977" y="909"/>
                  <a:pt x="119422" y="-2796"/>
                  <a:pt x="96932" y="3819"/>
                </a:cubicBezTo>
                <a:cubicBezTo>
                  <a:pt x="74443" y="10433"/>
                  <a:pt x="-3081" y="47740"/>
                  <a:pt x="94" y="49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A586C6B8-C44C-4D67-B283-EDFC01C30147}"/>
              </a:ext>
            </a:extLst>
          </p:cNvPr>
          <p:cNvSpPr/>
          <p:nvPr/>
        </p:nvSpPr>
        <p:spPr>
          <a:xfrm>
            <a:off x="4776595" y="6943496"/>
            <a:ext cx="199323" cy="43274"/>
          </a:xfrm>
          <a:custGeom>
            <a:avLst/>
            <a:gdLst>
              <a:gd name="connsiteX0" fmla="*/ 193 w 199323"/>
              <a:gd name="connsiteY0" fmla="*/ 43092 h 43274"/>
              <a:gd name="connsiteX1" fmla="*/ 122430 w 199323"/>
              <a:gd name="connsiteY1" fmla="*/ 229 h 43274"/>
              <a:gd name="connsiteX2" fmla="*/ 198630 w 199323"/>
              <a:gd name="connsiteY2" fmla="*/ 25629 h 43274"/>
              <a:gd name="connsiteX3" fmla="*/ 152593 w 199323"/>
              <a:gd name="connsiteY3" fmla="*/ 16104 h 43274"/>
              <a:gd name="connsiteX4" fmla="*/ 193 w 199323"/>
              <a:gd name="connsiteY4" fmla="*/ 43092 h 4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23" h="43274">
                <a:moveTo>
                  <a:pt x="193" y="43092"/>
                </a:moveTo>
                <a:cubicBezTo>
                  <a:pt x="-4834" y="40446"/>
                  <a:pt x="89357" y="3139"/>
                  <a:pt x="122430" y="229"/>
                </a:cubicBezTo>
                <a:cubicBezTo>
                  <a:pt x="155503" y="-2681"/>
                  <a:pt x="193603" y="22983"/>
                  <a:pt x="198630" y="25629"/>
                </a:cubicBezTo>
                <a:cubicBezTo>
                  <a:pt x="203657" y="28275"/>
                  <a:pt x="180639" y="13458"/>
                  <a:pt x="152593" y="16104"/>
                </a:cubicBezTo>
                <a:cubicBezTo>
                  <a:pt x="124547" y="18750"/>
                  <a:pt x="5220" y="45738"/>
                  <a:pt x="193" y="4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AC632F88-C07B-4694-9B90-F327F494A7F4}"/>
              </a:ext>
            </a:extLst>
          </p:cNvPr>
          <p:cNvSpPr/>
          <p:nvPr/>
        </p:nvSpPr>
        <p:spPr>
          <a:xfrm>
            <a:off x="4763989" y="7141547"/>
            <a:ext cx="184769" cy="75263"/>
          </a:xfrm>
          <a:custGeom>
            <a:avLst/>
            <a:gdLst>
              <a:gd name="connsiteX0" fmla="*/ 99 w 184769"/>
              <a:gd name="connsiteY0" fmla="*/ 75228 h 75263"/>
              <a:gd name="connsiteX1" fmla="*/ 162024 w 184769"/>
              <a:gd name="connsiteY1" fmla="*/ 13316 h 75263"/>
              <a:gd name="connsiteX2" fmla="*/ 181074 w 184769"/>
              <a:gd name="connsiteY2" fmla="*/ 3791 h 75263"/>
              <a:gd name="connsiteX3" fmla="*/ 138211 w 184769"/>
              <a:gd name="connsiteY3" fmla="*/ 3791 h 75263"/>
              <a:gd name="connsiteX4" fmla="*/ 99 w 184769"/>
              <a:gd name="connsiteY4" fmla="*/ 75228 h 7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69" h="75263">
                <a:moveTo>
                  <a:pt x="99" y="75228"/>
                </a:moveTo>
                <a:cubicBezTo>
                  <a:pt x="4068" y="76816"/>
                  <a:pt x="131862" y="25222"/>
                  <a:pt x="162024" y="13316"/>
                </a:cubicBezTo>
                <a:cubicBezTo>
                  <a:pt x="192186" y="1410"/>
                  <a:pt x="185043" y="5378"/>
                  <a:pt x="181074" y="3791"/>
                </a:cubicBezTo>
                <a:cubicBezTo>
                  <a:pt x="177105" y="2203"/>
                  <a:pt x="164140" y="-3882"/>
                  <a:pt x="138211" y="3791"/>
                </a:cubicBezTo>
                <a:cubicBezTo>
                  <a:pt x="112282" y="11464"/>
                  <a:pt x="-3870" y="73640"/>
                  <a:pt x="99" y="75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4CAAA34A-C2B3-45A6-9962-69EB6194A339}"/>
              </a:ext>
            </a:extLst>
          </p:cNvPr>
          <p:cNvSpPr/>
          <p:nvPr/>
        </p:nvSpPr>
        <p:spPr>
          <a:xfrm>
            <a:off x="5125838" y="5691312"/>
            <a:ext cx="349683" cy="397681"/>
          </a:xfrm>
          <a:custGeom>
            <a:avLst/>
            <a:gdLst>
              <a:gd name="connsiteX0" fmla="*/ 7079 w 349683"/>
              <a:gd name="connsiteY0" fmla="*/ 405 h 397681"/>
              <a:gd name="connsiteX1" fmla="*/ 161595 w 349683"/>
              <a:gd name="connsiteY1" fmla="*/ 30038 h 397681"/>
              <a:gd name="connsiteX2" fmla="*/ 222979 w 349683"/>
              <a:gd name="connsiteY2" fmla="*/ 51205 h 397681"/>
              <a:gd name="connsiteX3" fmla="*/ 341512 w 349683"/>
              <a:gd name="connsiteY3" fmla="*/ 184555 h 397681"/>
              <a:gd name="connsiteX4" fmla="*/ 337279 w 349683"/>
              <a:gd name="connsiteY4" fmla="*/ 286155 h 397681"/>
              <a:gd name="connsiteX5" fmla="*/ 320345 w 349683"/>
              <a:gd name="connsiteY5" fmla="*/ 391988 h 397681"/>
              <a:gd name="connsiteX6" fmla="*/ 271662 w 349683"/>
              <a:gd name="connsiteY6" fmla="*/ 377171 h 397681"/>
              <a:gd name="connsiteX7" fmla="*/ 299179 w 349683"/>
              <a:gd name="connsiteY7" fmla="*/ 324255 h 397681"/>
              <a:gd name="connsiteX8" fmla="*/ 297062 w 349683"/>
              <a:gd name="connsiteY8" fmla="*/ 169738 h 397681"/>
              <a:gd name="connsiteX9" fmla="*/ 275895 w 349683"/>
              <a:gd name="connsiteY9" fmla="*/ 118938 h 397681"/>
              <a:gd name="connsiteX10" fmla="*/ 208162 w 349683"/>
              <a:gd name="connsiteY10" fmla="*/ 78721 h 397681"/>
              <a:gd name="connsiteX11" fmla="*/ 102329 w 349683"/>
              <a:gd name="connsiteY11" fmla="*/ 70255 h 397681"/>
              <a:gd name="connsiteX12" fmla="*/ 34595 w 349683"/>
              <a:gd name="connsiteY12" fmla="*/ 53321 h 397681"/>
              <a:gd name="connsiteX13" fmla="*/ 7079 w 349683"/>
              <a:gd name="connsiteY13" fmla="*/ 405 h 3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683" h="397681">
                <a:moveTo>
                  <a:pt x="7079" y="405"/>
                </a:moveTo>
                <a:cubicBezTo>
                  <a:pt x="28246" y="-3475"/>
                  <a:pt x="125612" y="21571"/>
                  <a:pt x="161595" y="30038"/>
                </a:cubicBezTo>
                <a:cubicBezTo>
                  <a:pt x="197578" y="38505"/>
                  <a:pt x="192993" y="25452"/>
                  <a:pt x="222979" y="51205"/>
                </a:cubicBezTo>
                <a:cubicBezTo>
                  <a:pt x="252965" y="76958"/>
                  <a:pt x="322462" y="145397"/>
                  <a:pt x="341512" y="184555"/>
                </a:cubicBezTo>
                <a:cubicBezTo>
                  <a:pt x="360562" y="223713"/>
                  <a:pt x="340807" y="251583"/>
                  <a:pt x="337279" y="286155"/>
                </a:cubicBezTo>
                <a:cubicBezTo>
                  <a:pt x="333751" y="320727"/>
                  <a:pt x="331281" y="376819"/>
                  <a:pt x="320345" y="391988"/>
                </a:cubicBezTo>
                <a:cubicBezTo>
                  <a:pt x="309409" y="407157"/>
                  <a:pt x="275190" y="388460"/>
                  <a:pt x="271662" y="377171"/>
                </a:cubicBezTo>
                <a:cubicBezTo>
                  <a:pt x="268134" y="365882"/>
                  <a:pt x="294946" y="358827"/>
                  <a:pt x="299179" y="324255"/>
                </a:cubicBezTo>
                <a:cubicBezTo>
                  <a:pt x="303412" y="289683"/>
                  <a:pt x="300943" y="203958"/>
                  <a:pt x="297062" y="169738"/>
                </a:cubicBezTo>
                <a:cubicBezTo>
                  <a:pt x="293181" y="135518"/>
                  <a:pt x="290712" y="134108"/>
                  <a:pt x="275895" y="118938"/>
                </a:cubicBezTo>
                <a:cubicBezTo>
                  <a:pt x="261078" y="103769"/>
                  <a:pt x="237090" y="86835"/>
                  <a:pt x="208162" y="78721"/>
                </a:cubicBezTo>
                <a:cubicBezTo>
                  <a:pt x="179234" y="70607"/>
                  <a:pt x="131257" y="74488"/>
                  <a:pt x="102329" y="70255"/>
                </a:cubicBezTo>
                <a:cubicBezTo>
                  <a:pt x="73401" y="66022"/>
                  <a:pt x="51881" y="59671"/>
                  <a:pt x="34595" y="53321"/>
                </a:cubicBezTo>
                <a:cubicBezTo>
                  <a:pt x="17309" y="46971"/>
                  <a:pt x="-14088" y="4285"/>
                  <a:pt x="7079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C3DA5519-8C6B-4499-ABC6-0FEADE764B4F}"/>
              </a:ext>
            </a:extLst>
          </p:cNvPr>
          <p:cNvSpPr/>
          <p:nvPr/>
        </p:nvSpPr>
        <p:spPr>
          <a:xfrm>
            <a:off x="5128683" y="5753100"/>
            <a:ext cx="314399" cy="172381"/>
          </a:xfrm>
          <a:custGeom>
            <a:avLst/>
            <a:gdLst>
              <a:gd name="connsiteX0" fmla="*/ 0 w 314399"/>
              <a:gd name="connsiteY0" fmla="*/ 0 h 172381"/>
              <a:gd name="connsiteX1" fmla="*/ 203200 w 314399"/>
              <a:gd name="connsiteY1" fmla="*/ 110067 h 172381"/>
              <a:gd name="connsiteX2" fmla="*/ 311150 w 314399"/>
              <a:gd name="connsiteY2" fmla="*/ 165100 h 172381"/>
              <a:gd name="connsiteX3" fmla="*/ 275167 w 314399"/>
              <a:gd name="connsiteY3" fmla="*/ 165100 h 172381"/>
              <a:gd name="connsiteX4" fmla="*/ 162984 w 314399"/>
              <a:gd name="connsiteY4" fmla="*/ 103717 h 172381"/>
              <a:gd name="connsiteX5" fmla="*/ 0 w 314399"/>
              <a:gd name="connsiteY5" fmla="*/ 0 h 17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99" h="172381">
                <a:moveTo>
                  <a:pt x="0" y="0"/>
                </a:moveTo>
                <a:lnTo>
                  <a:pt x="203200" y="110067"/>
                </a:lnTo>
                <a:cubicBezTo>
                  <a:pt x="255058" y="137584"/>
                  <a:pt x="299156" y="155928"/>
                  <a:pt x="311150" y="165100"/>
                </a:cubicBezTo>
                <a:cubicBezTo>
                  <a:pt x="323144" y="174272"/>
                  <a:pt x="299861" y="175330"/>
                  <a:pt x="275167" y="165100"/>
                </a:cubicBezTo>
                <a:cubicBezTo>
                  <a:pt x="250473" y="154870"/>
                  <a:pt x="162984" y="103717"/>
                  <a:pt x="162984" y="10371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917C1D8F-5921-421D-8C0A-7EE268360A54}"/>
              </a:ext>
            </a:extLst>
          </p:cNvPr>
          <p:cNvSpPr/>
          <p:nvPr/>
        </p:nvSpPr>
        <p:spPr>
          <a:xfrm>
            <a:off x="5132904" y="5773972"/>
            <a:ext cx="331538" cy="189495"/>
          </a:xfrm>
          <a:custGeom>
            <a:avLst/>
            <a:gdLst>
              <a:gd name="connsiteX0" fmla="*/ 13 w 331538"/>
              <a:gd name="connsiteY0" fmla="*/ 295 h 189495"/>
              <a:gd name="connsiteX1" fmla="*/ 162996 w 331538"/>
              <a:gd name="connsiteY1" fmla="*/ 82845 h 189495"/>
              <a:gd name="connsiteX2" fmla="*/ 313279 w 331538"/>
              <a:gd name="connsiteY2" fmla="*/ 175978 h 189495"/>
              <a:gd name="connsiteX3" fmla="*/ 313279 w 331538"/>
              <a:gd name="connsiteY3" fmla="*/ 182328 h 189495"/>
              <a:gd name="connsiteX4" fmla="*/ 171463 w 331538"/>
              <a:gd name="connsiteY4" fmla="*/ 112478 h 189495"/>
              <a:gd name="connsiteX5" fmla="*/ 13 w 331538"/>
              <a:gd name="connsiteY5" fmla="*/ 295 h 18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538" h="189495">
                <a:moveTo>
                  <a:pt x="13" y="295"/>
                </a:moveTo>
                <a:cubicBezTo>
                  <a:pt x="-1398" y="-4644"/>
                  <a:pt x="110785" y="53565"/>
                  <a:pt x="162996" y="82845"/>
                </a:cubicBezTo>
                <a:cubicBezTo>
                  <a:pt x="215207" y="112126"/>
                  <a:pt x="288232" y="159398"/>
                  <a:pt x="313279" y="175978"/>
                </a:cubicBezTo>
                <a:cubicBezTo>
                  <a:pt x="338326" y="192559"/>
                  <a:pt x="336915" y="192911"/>
                  <a:pt x="313279" y="182328"/>
                </a:cubicBezTo>
                <a:cubicBezTo>
                  <a:pt x="289643" y="171745"/>
                  <a:pt x="224380" y="137525"/>
                  <a:pt x="171463" y="112478"/>
                </a:cubicBezTo>
                <a:cubicBezTo>
                  <a:pt x="118546" y="87431"/>
                  <a:pt x="1424" y="5234"/>
                  <a:pt x="13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6506AE88-09B6-4A90-B4F6-33C092FBEC5E}"/>
              </a:ext>
            </a:extLst>
          </p:cNvPr>
          <p:cNvSpPr/>
          <p:nvPr/>
        </p:nvSpPr>
        <p:spPr>
          <a:xfrm>
            <a:off x="5084386" y="5759768"/>
            <a:ext cx="569788" cy="316053"/>
          </a:xfrm>
          <a:custGeom>
            <a:avLst/>
            <a:gdLst>
              <a:gd name="connsiteX0" fmla="*/ 35831 w 569788"/>
              <a:gd name="connsiteY0" fmla="*/ 56832 h 316053"/>
              <a:gd name="connsiteX1" fmla="*/ 346981 w 569788"/>
              <a:gd name="connsiteY1" fmla="*/ 196532 h 316053"/>
              <a:gd name="connsiteX2" fmla="*/ 444347 w 569788"/>
              <a:gd name="connsiteY2" fmla="*/ 270615 h 316053"/>
              <a:gd name="connsiteX3" fmla="*/ 535364 w 569788"/>
              <a:gd name="connsiteY3" fmla="*/ 315065 h 316053"/>
              <a:gd name="connsiteX4" fmla="*/ 569231 w 569788"/>
              <a:gd name="connsiteY4" fmla="*/ 298132 h 316053"/>
              <a:gd name="connsiteX5" fmla="*/ 512081 w 569788"/>
              <a:gd name="connsiteY5" fmla="*/ 260032 h 316053"/>
              <a:gd name="connsiteX6" fmla="*/ 382964 w 569788"/>
              <a:gd name="connsiteY6" fmla="*/ 158432 h 316053"/>
              <a:gd name="connsiteX7" fmla="*/ 44297 w 569788"/>
              <a:gd name="connsiteY7" fmla="*/ 6032 h 316053"/>
              <a:gd name="connsiteX8" fmla="*/ 35831 w 569788"/>
              <a:gd name="connsiteY8" fmla="*/ 56832 h 31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788" h="316053">
                <a:moveTo>
                  <a:pt x="35831" y="56832"/>
                </a:moveTo>
                <a:cubicBezTo>
                  <a:pt x="86278" y="88582"/>
                  <a:pt x="278895" y="160902"/>
                  <a:pt x="346981" y="196532"/>
                </a:cubicBezTo>
                <a:cubicBezTo>
                  <a:pt x="415067" y="232162"/>
                  <a:pt x="412950" y="250860"/>
                  <a:pt x="444347" y="270615"/>
                </a:cubicBezTo>
                <a:cubicBezTo>
                  <a:pt x="475744" y="290370"/>
                  <a:pt x="514550" y="310479"/>
                  <a:pt x="535364" y="315065"/>
                </a:cubicBezTo>
                <a:cubicBezTo>
                  <a:pt x="556178" y="319651"/>
                  <a:pt x="573111" y="307304"/>
                  <a:pt x="569231" y="298132"/>
                </a:cubicBezTo>
                <a:cubicBezTo>
                  <a:pt x="565351" y="288960"/>
                  <a:pt x="543126" y="283315"/>
                  <a:pt x="512081" y="260032"/>
                </a:cubicBezTo>
                <a:cubicBezTo>
                  <a:pt x="481037" y="236749"/>
                  <a:pt x="460928" y="200765"/>
                  <a:pt x="382964" y="158432"/>
                </a:cubicBezTo>
                <a:cubicBezTo>
                  <a:pt x="305000" y="116099"/>
                  <a:pt x="100389" y="27552"/>
                  <a:pt x="44297" y="6032"/>
                </a:cubicBezTo>
                <a:cubicBezTo>
                  <a:pt x="-11795" y="-15488"/>
                  <a:pt x="-14616" y="25082"/>
                  <a:pt x="35831" y="56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8BCDB204-D396-47B4-8E36-1A34D4510943}"/>
              </a:ext>
            </a:extLst>
          </p:cNvPr>
          <p:cNvSpPr/>
          <p:nvPr/>
        </p:nvSpPr>
        <p:spPr>
          <a:xfrm>
            <a:off x="5838480" y="6152639"/>
            <a:ext cx="157963" cy="86718"/>
          </a:xfrm>
          <a:custGeom>
            <a:avLst/>
            <a:gdLst>
              <a:gd name="connsiteX0" fmla="*/ 1403 w 157963"/>
              <a:gd name="connsiteY0" fmla="*/ 511 h 86718"/>
              <a:gd name="connsiteX1" fmla="*/ 155920 w 157963"/>
              <a:gd name="connsiteY1" fmla="*/ 85178 h 86718"/>
              <a:gd name="connsiteX2" fmla="*/ 83953 w 157963"/>
              <a:gd name="connsiteY2" fmla="*/ 51311 h 86718"/>
              <a:gd name="connsiteX3" fmla="*/ 1403 w 157963"/>
              <a:gd name="connsiteY3" fmla="*/ 511 h 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63" h="86718">
                <a:moveTo>
                  <a:pt x="1403" y="511"/>
                </a:moveTo>
                <a:cubicBezTo>
                  <a:pt x="13398" y="6156"/>
                  <a:pt x="142162" y="76711"/>
                  <a:pt x="155920" y="85178"/>
                </a:cubicBezTo>
                <a:cubicBezTo>
                  <a:pt x="169678" y="93645"/>
                  <a:pt x="110411" y="65069"/>
                  <a:pt x="83953" y="51311"/>
                </a:cubicBezTo>
                <a:cubicBezTo>
                  <a:pt x="57495" y="37553"/>
                  <a:pt x="-10592" y="-5134"/>
                  <a:pt x="1403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02F0AB03-5622-498B-ADDC-4DE750FBC262}"/>
              </a:ext>
            </a:extLst>
          </p:cNvPr>
          <p:cNvSpPr/>
          <p:nvPr/>
        </p:nvSpPr>
        <p:spPr>
          <a:xfrm>
            <a:off x="5791200" y="6180667"/>
            <a:ext cx="191535" cy="105129"/>
          </a:xfrm>
          <a:custGeom>
            <a:avLst/>
            <a:gdLst>
              <a:gd name="connsiteX0" fmla="*/ 0 w 191535"/>
              <a:gd name="connsiteY0" fmla="*/ 0 h 105129"/>
              <a:gd name="connsiteX1" fmla="*/ 186267 w 191535"/>
              <a:gd name="connsiteY1" fmla="*/ 103716 h 105129"/>
              <a:gd name="connsiteX2" fmla="*/ 137583 w 191535"/>
              <a:gd name="connsiteY2" fmla="*/ 59266 h 105129"/>
              <a:gd name="connsiteX3" fmla="*/ 107950 w 191535"/>
              <a:gd name="connsiteY3" fmla="*/ 46566 h 105129"/>
              <a:gd name="connsiteX4" fmla="*/ 0 w 191535"/>
              <a:gd name="connsiteY4" fmla="*/ 0 h 10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5" h="105129">
                <a:moveTo>
                  <a:pt x="0" y="0"/>
                </a:moveTo>
                <a:cubicBezTo>
                  <a:pt x="81668" y="46919"/>
                  <a:pt x="163337" y="93838"/>
                  <a:pt x="186267" y="103716"/>
                </a:cubicBezTo>
                <a:cubicBezTo>
                  <a:pt x="209197" y="113594"/>
                  <a:pt x="150636" y="68791"/>
                  <a:pt x="137583" y="59266"/>
                </a:cubicBezTo>
                <a:cubicBezTo>
                  <a:pt x="124530" y="49741"/>
                  <a:pt x="107950" y="46566"/>
                  <a:pt x="107950" y="4656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7E1B5038-2A66-4FEE-8345-A158FF86E3D3}"/>
              </a:ext>
            </a:extLst>
          </p:cNvPr>
          <p:cNvSpPr/>
          <p:nvPr/>
        </p:nvSpPr>
        <p:spPr>
          <a:xfrm>
            <a:off x="5166770" y="5743802"/>
            <a:ext cx="443592" cy="648349"/>
          </a:xfrm>
          <a:custGeom>
            <a:avLst/>
            <a:gdLst>
              <a:gd name="connsiteX0" fmla="*/ 442397 w 443592"/>
              <a:gd name="connsiteY0" fmla="*/ 2948 h 648349"/>
              <a:gd name="connsiteX1" fmla="*/ 131247 w 443592"/>
              <a:gd name="connsiteY1" fmla="*/ 474965 h 648349"/>
              <a:gd name="connsiteX2" fmla="*/ 14830 w 443592"/>
              <a:gd name="connsiteY2" fmla="*/ 642181 h 648349"/>
              <a:gd name="connsiteX3" fmla="*/ 25413 w 443592"/>
              <a:gd name="connsiteY3" fmla="*/ 580798 h 648349"/>
              <a:gd name="connsiteX4" fmla="*/ 230730 w 443592"/>
              <a:gd name="connsiteY4" fmla="*/ 288698 h 648349"/>
              <a:gd name="connsiteX5" fmla="*/ 442397 w 443592"/>
              <a:gd name="connsiteY5" fmla="*/ 2948 h 64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592" h="648349">
                <a:moveTo>
                  <a:pt x="442397" y="2948"/>
                </a:moveTo>
                <a:cubicBezTo>
                  <a:pt x="425816" y="33993"/>
                  <a:pt x="202508" y="368426"/>
                  <a:pt x="131247" y="474965"/>
                </a:cubicBezTo>
                <a:cubicBezTo>
                  <a:pt x="59986" y="581504"/>
                  <a:pt x="32469" y="624542"/>
                  <a:pt x="14830" y="642181"/>
                </a:cubicBezTo>
                <a:cubicBezTo>
                  <a:pt x="-2809" y="659820"/>
                  <a:pt x="-10570" y="639712"/>
                  <a:pt x="25413" y="580798"/>
                </a:cubicBezTo>
                <a:cubicBezTo>
                  <a:pt x="61396" y="521884"/>
                  <a:pt x="162644" y="383243"/>
                  <a:pt x="230730" y="288698"/>
                </a:cubicBezTo>
                <a:cubicBezTo>
                  <a:pt x="298816" y="194153"/>
                  <a:pt x="458978" y="-28097"/>
                  <a:pt x="442397" y="2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B0E1659F-BA9C-4DAA-8398-5FA445D2C0E8}"/>
              </a:ext>
            </a:extLst>
          </p:cNvPr>
          <p:cNvSpPr/>
          <p:nvPr/>
        </p:nvSpPr>
        <p:spPr>
          <a:xfrm>
            <a:off x="5351844" y="5410068"/>
            <a:ext cx="381795" cy="574931"/>
          </a:xfrm>
          <a:custGeom>
            <a:avLst/>
            <a:gdLst>
              <a:gd name="connsiteX0" fmla="*/ 363156 w 381795"/>
              <a:gd name="connsiteY0" fmla="*/ 38232 h 574931"/>
              <a:gd name="connsiteX1" fmla="*/ 20256 w 381795"/>
              <a:gd name="connsiteY1" fmla="*/ 552582 h 574931"/>
              <a:gd name="connsiteX2" fmla="*/ 68939 w 381795"/>
              <a:gd name="connsiteY2" fmla="*/ 442515 h 574931"/>
              <a:gd name="connsiteX3" fmla="*/ 310239 w 381795"/>
              <a:gd name="connsiteY3" fmla="*/ 82682 h 574931"/>
              <a:gd name="connsiteX4" fmla="*/ 363156 w 381795"/>
              <a:gd name="connsiteY4" fmla="*/ 38232 h 57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95" h="574931">
                <a:moveTo>
                  <a:pt x="363156" y="38232"/>
                </a:moveTo>
                <a:cubicBezTo>
                  <a:pt x="314825" y="116549"/>
                  <a:pt x="69292" y="485201"/>
                  <a:pt x="20256" y="552582"/>
                </a:cubicBezTo>
                <a:cubicBezTo>
                  <a:pt x="-28780" y="619963"/>
                  <a:pt x="20608" y="520832"/>
                  <a:pt x="68939" y="442515"/>
                </a:cubicBezTo>
                <a:cubicBezTo>
                  <a:pt x="117269" y="364198"/>
                  <a:pt x="264731" y="149710"/>
                  <a:pt x="310239" y="82682"/>
                </a:cubicBezTo>
                <a:cubicBezTo>
                  <a:pt x="355747" y="15654"/>
                  <a:pt x="411487" y="-40085"/>
                  <a:pt x="363156" y="38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A282AAC8-CA31-4CE5-9E13-66BEB6424FBE}"/>
              </a:ext>
            </a:extLst>
          </p:cNvPr>
          <p:cNvSpPr/>
          <p:nvPr/>
        </p:nvSpPr>
        <p:spPr>
          <a:xfrm>
            <a:off x="5043781" y="5633447"/>
            <a:ext cx="479214" cy="730919"/>
          </a:xfrm>
          <a:custGeom>
            <a:avLst/>
            <a:gdLst>
              <a:gd name="connsiteX0" fmla="*/ 478602 w 479214"/>
              <a:gd name="connsiteY0" fmla="*/ 1120 h 730919"/>
              <a:gd name="connsiteX1" fmla="*/ 156869 w 479214"/>
              <a:gd name="connsiteY1" fmla="*/ 485836 h 730919"/>
              <a:gd name="connsiteX2" fmla="*/ 8702 w 479214"/>
              <a:gd name="connsiteY2" fmla="*/ 714436 h 730919"/>
              <a:gd name="connsiteX3" fmla="*/ 67969 w 479214"/>
              <a:gd name="connsiteY3" fmla="*/ 634003 h 730919"/>
              <a:gd name="connsiteX4" fmla="*/ 478602 w 479214"/>
              <a:gd name="connsiteY4" fmla="*/ 1120 h 73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214" h="730919">
                <a:moveTo>
                  <a:pt x="478602" y="1120"/>
                </a:moveTo>
                <a:cubicBezTo>
                  <a:pt x="493419" y="-23575"/>
                  <a:pt x="235186" y="366950"/>
                  <a:pt x="156869" y="485836"/>
                </a:cubicBezTo>
                <a:cubicBezTo>
                  <a:pt x="78552" y="604722"/>
                  <a:pt x="23519" y="689741"/>
                  <a:pt x="8702" y="714436"/>
                </a:cubicBezTo>
                <a:cubicBezTo>
                  <a:pt x="-6115" y="739131"/>
                  <a:pt x="-10700" y="751831"/>
                  <a:pt x="67969" y="634003"/>
                </a:cubicBezTo>
                <a:cubicBezTo>
                  <a:pt x="146638" y="516175"/>
                  <a:pt x="463785" y="25815"/>
                  <a:pt x="478602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A0B6F93F-FBBF-4DF3-9AFD-B29B87528213}"/>
              </a:ext>
            </a:extLst>
          </p:cNvPr>
          <p:cNvSpPr/>
          <p:nvPr/>
        </p:nvSpPr>
        <p:spPr>
          <a:xfrm>
            <a:off x="5331829" y="5952934"/>
            <a:ext cx="109265" cy="117431"/>
          </a:xfrm>
          <a:custGeom>
            <a:avLst/>
            <a:gdLst>
              <a:gd name="connsiteX0" fmla="*/ 81546 w 109265"/>
              <a:gd name="connsiteY0" fmla="*/ 1779 h 117431"/>
              <a:gd name="connsiteX1" fmla="*/ 584 w 109265"/>
              <a:gd name="connsiteY1" fmla="*/ 109729 h 117431"/>
              <a:gd name="connsiteX2" fmla="*/ 48209 w 109265"/>
              <a:gd name="connsiteY2" fmla="*/ 101791 h 117431"/>
              <a:gd name="connsiteX3" fmla="*/ 106946 w 109265"/>
              <a:gd name="connsiteY3" fmla="*/ 46229 h 117431"/>
              <a:gd name="connsiteX4" fmla="*/ 81546 w 109265"/>
              <a:gd name="connsiteY4" fmla="*/ 1779 h 1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5" h="117431">
                <a:moveTo>
                  <a:pt x="81546" y="1779"/>
                </a:moveTo>
                <a:cubicBezTo>
                  <a:pt x="63819" y="12362"/>
                  <a:pt x="6140" y="93060"/>
                  <a:pt x="584" y="109729"/>
                </a:cubicBezTo>
                <a:cubicBezTo>
                  <a:pt x="-4972" y="126398"/>
                  <a:pt x="30482" y="112374"/>
                  <a:pt x="48209" y="101791"/>
                </a:cubicBezTo>
                <a:cubicBezTo>
                  <a:pt x="65936" y="91208"/>
                  <a:pt x="98479" y="61839"/>
                  <a:pt x="106946" y="46229"/>
                </a:cubicBezTo>
                <a:cubicBezTo>
                  <a:pt x="115413" y="30619"/>
                  <a:pt x="99273" y="-8804"/>
                  <a:pt x="81546" y="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F0A6447E-33F1-4BE3-A6A3-316367744C31}"/>
              </a:ext>
            </a:extLst>
          </p:cNvPr>
          <p:cNvSpPr/>
          <p:nvPr/>
        </p:nvSpPr>
        <p:spPr>
          <a:xfrm>
            <a:off x="5096697" y="5867357"/>
            <a:ext cx="280225" cy="277572"/>
          </a:xfrm>
          <a:custGeom>
            <a:avLst/>
            <a:gdLst>
              <a:gd name="connsiteX0" fmla="*/ 280166 w 280225"/>
              <a:gd name="connsiteY0" fmla="*/ 179431 h 277572"/>
              <a:gd name="connsiteX1" fmla="*/ 167453 w 280225"/>
              <a:gd name="connsiteY1" fmla="*/ 263568 h 277572"/>
              <a:gd name="connsiteX2" fmla="*/ 102366 w 280225"/>
              <a:gd name="connsiteY2" fmla="*/ 274681 h 277572"/>
              <a:gd name="connsiteX3" fmla="*/ 24578 w 280225"/>
              <a:gd name="connsiteY3" fmla="*/ 233406 h 277572"/>
              <a:gd name="connsiteX4" fmla="*/ 766 w 280225"/>
              <a:gd name="connsiteY4" fmla="*/ 142918 h 277572"/>
              <a:gd name="connsiteX5" fmla="*/ 7116 w 280225"/>
              <a:gd name="connsiteY5" fmla="*/ 43 h 277572"/>
              <a:gd name="connsiteX6" fmla="*/ 19816 w 280225"/>
              <a:gd name="connsiteY6" fmla="*/ 128631 h 277572"/>
              <a:gd name="connsiteX7" fmla="*/ 42041 w 280225"/>
              <a:gd name="connsiteY7" fmla="*/ 206418 h 277572"/>
              <a:gd name="connsiteX8" fmla="*/ 107128 w 280225"/>
              <a:gd name="connsiteY8" fmla="*/ 250868 h 277572"/>
              <a:gd name="connsiteX9" fmla="*/ 151578 w 280225"/>
              <a:gd name="connsiteY9" fmla="*/ 249281 h 277572"/>
              <a:gd name="connsiteX10" fmla="*/ 280166 w 280225"/>
              <a:gd name="connsiteY10" fmla="*/ 179431 h 2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5" h="277572">
                <a:moveTo>
                  <a:pt x="280166" y="179431"/>
                </a:moveTo>
                <a:cubicBezTo>
                  <a:pt x="282812" y="181812"/>
                  <a:pt x="197086" y="247693"/>
                  <a:pt x="167453" y="263568"/>
                </a:cubicBezTo>
                <a:cubicBezTo>
                  <a:pt x="137820" y="279443"/>
                  <a:pt x="126178" y="279708"/>
                  <a:pt x="102366" y="274681"/>
                </a:cubicBezTo>
                <a:cubicBezTo>
                  <a:pt x="78554" y="269654"/>
                  <a:pt x="41511" y="255366"/>
                  <a:pt x="24578" y="233406"/>
                </a:cubicBezTo>
                <a:cubicBezTo>
                  <a:pt x="7645" y="211446"/>
                  <a:pt x="3676" y="181812"/>
                  <a:pt x="766" y="142918"/>
                </a:cubicBezTo>
                <a:cubicBezTo>
                  <a:pt x="-2144" y="104024"/>
                  <a:pt x="3941" y="2424"/>
                  <a:pt x="7116" y="43"/>
                </a:cubicBezTo>
                <a:cubicBezTo>
                  <a:pt x="10291" y="-2338"/>
                  <a:pt x="13995" y="94235"/>
                  <a:pt x="19816" y="128631"/>
                </a:cubicBezTo>
                <a:cubicBezTo>
                  <a:pt x="25637" y="163027"/>
                  <a:pt x="27489" y="186045"/>
                  <a:pt x="42041" y="206418"/>
                </a:cubicBezTo>
                <a:cubicBezTo>
                  <a:pt x="56593" y="226791"/>
                  <a:pt x="88872" y="243724"/>
                  <a:pt x="107128" y="250868"/>
                </a:cubicBezTo>
                <a:cubicBezTo>
                  <a:pt x="125384" y="258012"/>
                  <a:pt x="126178" y="258277"/>
                  <a:pt x="151578" y="249281"/>
                </a:cubicBezTo>
                <a:cubicBezTo>
                  <a:pt x="176978" y="240285"/>
                  <a:pt x="277520" y="177050"/>
                  <a:pt x="280166" y="179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BCA5F11F-950A-402E-98BA-2F26A7588683}"/>
              </a:ext>
            </a:extLst>
          </p:cNvPr>
          <p:cNvSpPr/>
          <p:nvPr/>
        </p:nvSpPr>
        <p:spPr>
          <a:xfrm>
            <a:off x="5133671" y="5814855"/>
            <a:ext cx="256654" cy="345186"/>
          </a:xfrm>
          <a:custGeom>
            <a:avLst/>
            <a:gdLst>
              <a:gd name="connsiteX0" fmla="*/ 304 w 256654"/>
              <a:gd name="connsiteY0" fmla="*/ 158 h 345186"/>
              <a:gd name="connsiteX1" fmla="*/ 66979 w 256654"/>
              <a:gd name="connsiteY1" fmla="*/ 231933 h 345186"/>
              <a:gd name="connsiteX2" fmla="*/ 114604 w 256654"/>
              <a:gd name="connsiteY2" fmla="*/ 311308 h 345186"/>
              <a:gd name="connsiteX3" fmla="*/ 186042 w 256654"/>
              <a:gd name="connsiteY3" fmla="*/ 344645 h 345186"/>
              <a:gd name="connsiteX4" fmla="*/ 254304 w 256654"/>
              <a:gd name="connsiteY4" fmla="*/ 287495 h 345186"/>
              <a:gd name="connsiteX5" fmla="*/ 233667 w 256654"/>
              <a:gd name="connsiteY5" fmla="*/ 312895 h 345186"/>
              <a:gd name="connsiteX6" fmla="*/ 163817 w 256654"/>
              <a:gd name="connsiteY6" fmla="*/ 331945 h 345186"/>
              <a:gd name="connsiteX7" fmla="*/ 95554 w 256654"/>
              <a:gd name="connsiteY7" fmla="*/ 270033 h 345186"/>
              <a:gd name="connsiteX8" fmla="*/ 304 w 256654"/>
              <a:gd name="connsiteY8" fmla="*/ 158 h 3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654" h="345186">
                <a:moveTo>
                  <a:pt x="304" y="158"/>
                </a:moveTo>
                <a:cubicBezTo>
                  <a:pt x="-4458" y="-6192"/>
                  <a:pt x="47929" y="180075"/>
                  <a:pt x="66979" y="231933"/>
                </a:cubicBezTo>
                <a:cubicBezTo>
                  <a:pt x="86029" y="283791"/>
                  <a:pt x="94760" y="292523"/>
                  <a:pt x="114604" y="311308"/>
                </a:cubicBezTo>
                <a:cubicBezTo>
                  <a:pt x="134448" y="330093"/>
                  <a:pt x="162759" y="348614"/>
                  <a:pt x="186042" y="344645"/>
                </a:cubicBezTo>
                <a:cubicBezTo>
                  <a:pt x="209325" y="340676"/>
                  <a:pt x="246367" y="292787"/>
                  <a:pt x="254304" y="287495"/>
                </a:cubicBezTo>
                <a:cubicBezTo>
                  <a:pt x="262241" y="282203"/>
                  <a:pt x="248748" y="305487"/>
                  <a:pt x="233667" y="312895"/>
                </a:cubicBezTo>
                <a:cubicBezTo>
                  <a:pt x="218586" y="320303"/>
                  <a:pt x="186836" y="339089"/>
                  <a:pt x="163817" y="331945"/>
                </a:cubicBezTo>
                <a:cubicBezTo>
                  <a:pt x="140798" y="324801"/>
                  <a:pt x="120689" y="321891"/>
                  <a:pt x="95554" y="270033"/>
                </a:cubicBezTo>
                <a:cubicBezTo>
                  <a:pt x="70419" y="218175"/>
                  <a:pt x="5066" y="6508"/>
                  <a:pt x="304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22F982B2-F75C-4DAB-AB52-38DCF5D6A4AD}"/>
              </a:ext>
            </a:extLst>
          </p:cNvPr>
          <p:cNvSpPr/>
          <p:nvPr/>
        </p:nvSpPr>
        <p:spPr>
          <a:xfrm>
            <a:off x="5122548" y="5800643"/>
            <a:ext cx="299461" cy="379685"/>
          </a:xfrm>
          <a:custGeom>
            <a:avLst/>
            <a:gdLst>
              <a:gd name="connsiteX0" fmla="*/ 315 w 299461"/>
              <a:gd name="connsiteY0" fmla="*/ 82 h 379685"/>
              <a:gd name="connsiteX1" fmla="*/ 51115 w 299461"/>
              <a:gd name="connsiteY1" fmla="*/ 212807 h 379685"/>
              <a:gd name="connsiteX2" fmla="*/ 122552 w 299461"/>
              <a:gd name="connsiteY2" fmla="*/ 342982 h 379685"/>
              <a:gd name="connsiteX3" fmla="*/ 220977 w 299461"/>
              <a:gd name="connsiteY3" fmla="*/ 379495 h 379685"/>
              <a:gd name="connsiteX4" fmla="*/ 262252 w 299461"/>
              <a:gd name="connsiteY4" fmla="*/ 354095 h 379685"/>
              <a:gd name="connsiteX5" fmla="*/ 298765 w 299461"/>
              <a:gd name="connsiteY5" fmla="*/ 287420 h 379685"/>
              <a:gd name="connsiteX6" fmla="*/ 228915 w 299461"/>
              <a:gd name="connsiteY6" fmla="*/ 365207 h 379685"/>
              <a:gd name="connsiteX7" fmla="*/ 160652 w 299461"/>
              <a:gd name="connsiteY7" fmla="*/ 360445 h 379685"/>
              <a:gd name="connsiteX8" fmla="*/ 74927 w 299461"/>
              <a:gd name="connsiteY8" fmla="*/ 238207 h 379685"/>
              <a:gd name="connsiteX9" fmla="*/ 315 w 299461"/>
              <a:gd name="connsiteY9" fmla="*/ 82 h 3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461" h="379685">
                <a:moveTo>
                  <a:pt x="315" y="82"/>
                </a:moveTo>
                <a:cubicBezTo>
                  <a:pt x="-3654" y="-4151"/>
                  <a:pt x="30742" y="155657"/>
                  <a:pt x="51115" y="212807"/>
                </a:cubicBezTo>
                <a:cubicBezTo>
                  <a:pt x="71488" y="269957"/>
                  <a:pt x="94242" y="315201"/>
                  <a:pt x="122552" y="342982"/>
                </a:cubicBezTo>
                <a:cubicBezTo>
                  <a:pt x="150862" y="370763"/>
                  <a:pt x="197694" y="377643"/>
                  <a:pt x="220977" y="379495"/>
                </a:cubicBezTo>
                <a:cubicBezTo>
                  <a:pt x="244260" y="381347"/>
                  <a:pt x="249287" y="369441"/>
                  <a:pt x="262252" y="354095"/>
                </a:cubicBezTo>
                <a:cubicBezTo>
                  <a:pt x="275217" y="338749"/>
                  <a:pt x="304321" y="285568"/>
                  <a:pt x="298765" y="287420"/>
                </a:cubicBezTo>
                <a:cubicBezTo>
                  <a:pt x="293209" y="289272"/>
                  <a:pt x="251934" y="353036"/>
                  <a:pt x="228915" y="365207"/>
                </a:cubicBezTo>
                <a:cubicBezTo>
                  <a:pt x="205896" y="377378"/>
                  <a:pt x="186317" y="381612"/>
                  <a:pt x="160652" y="360445"/>
                </a:cubicBezTo>
                <a:cubicBezTo>
                  <a:pt x="134987" y="339278"/>
                  <a:pt x="101121" y="293769"/>
                  <a:pt x="74927" y="238207"/>
                </a:cubicBezTo>
                <a:cubicBezTo>
                  <a:pt x="48733" y="182645"/>
                  <a:pt x="4284" y="4315"/>
                  <a:pt x="315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D8C40C1D-E41E-4B3B-B203-D0D8236AAC31}"/>
              </a:ext>
            </a:extLst>
          </p:cNvPr>
          <p:cNvSpPr/>
          <p:nvPr/>
        </p:nvSpPr>
        <p:spPr>
          <a:xfrm>
            <a:off x="5069680" y="5964026"/>
            <a:ext cx="331975" cy="97824"/>
          </a:xfrm>
          <a:custGeom>
            <a:avLst/>
            <a:gdLst>
              <a:gd name="connsiteX0" fmla="*/ 330995 w 331975"/>
              <a:gd name="connsiteY0" fmla="*/ 212 h 97824"/>
              <a:gd name="connsiteX1" fmla="*/ 191295 w 331975"/>
              <a:gd name="connsiteY1" fmla="*/ 82762 h 97824"/>
              <a:gd name="connsiteX2" fmla="*/ 115095 w 331975"/>
              <a:gd name="connsiteY2" fmla="*/ 95462 h 97824"/>
              <a:gd name="connsiteX3" fmla="*/ 795 w 331975"/>
              <a:gd name="connsiteY3" fmla="*/ 54187 h 97824"/>
              <a:gd name="connsiteX4" fmla="*/ 177008 w 331975"/>
              <a:gd name="connsiteY4" fmla="*/ 77999 h 97824"/>
              <a:gd name="connsiteX5" fmla="*/ 251620 w 331975"/>
              <a:gd name="connsiteY5" fmla="*/ 60537 h 97824"/>
              <a:gd name="connsiteX6" fmla="*/ 330995 w 331975"/>
              <a:gd name="connsiteY6" fmla="*/ 212 h 9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975" h="97824">
                <a:moveTo>
                  <a:pt x="330995" y="212"/>
                </a:moveTo>
                <a:cubicBezTo>
                  <a:pt x="320941" y="3916"/>
                  <a:pt x="227278" y="66887"/>
                  <a:pt x="191295" y="82762"/>
                </a:cubicBezTo>
                <a:cubicBezTo>
                  <a:pt x="155312" y="98637"/>
                  <a:pt x="146845" y="100224"/>
                  <a:pt x="115095" y="95462"/>
                </a:cubicBezTo>
                <a:cubicBezTo>
                  <a:pt x="83345" y="90700"/>
                  <a:pt x="-9524" y="57097"/>
                  <a:pt x="795" y="54187"/>
                </a:cubicBezTo>
                <a:cubicBezTo>
                  <a:pt x="11114" y="51277"/>
                  <a:pt x="135204" y="76941"/>
                  <a:pt x="177008" y="77999"/>
                </a:cubicBezTo>
                <a:cubicBezTo>
                  <a:pt x="218812" y="79057"/>
                  <a:pt x="232306" y="78793"/>
                  <a:pt x="251620" y="60537"/>
                </a:cubicBezTo>
                <a:cubicBezTo>
                  <a:pt x="270934" y="42281"/>
                  <a:pt x="341049" y="-3492"/>
                  <a:pt x="330995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07B5EE73-6EE2-499F-BFB8-86B9FCAF3067}"/>
              </a:ext>
            </a:extLst>
          </p:cNvPr>
          <p:cNvSpPr/>
          <p:nvPr/>
        </p:nvSpPr>
        <p:spPr>
          <a:xfrm>
            <a:off x="5259281" y="5900814"/>
            <a:ext cx="179559" cy="138209"/>
          </a:xfrm>
          <a:custGeom>
            <a:avLst/>
            <a:gdLst>
              <a:gd name="connsiteX0" fmla="*/ 135044 w 179559"/>
              <a:gd name="connsiteY0" fmla="*/ 1511 h 138209"/>
              <a:gd name="connsiteX1" fmla="*/ 68369 w 179559"/>
              <a:gd name="connsiteY1" fmla="*/ 99936 h 138209"/>
              <a:gd name="connsiteX2" fmla="*/ 1694 w 179559"/>
              <a:gd name="connsiteY2" fmla="*/ 138036 h 138209"/>
              <a:gd name="connsiteX3" fmla="*/ 141394 w 179559"/>
              <a:gd name="connsiteY3" fmla="*/ 87236 h 138209"/>
              <a:gd name="connsiteX4" fmla="*/ 179494 w 179559"/>
              <a:gd name="connsiteY4" fmla="*/ 42786 h 138209"/>
              <a:gd name="connsiteX5" fmla="*/ 135044 w 179559"/>
              <a:gd name="connsiteY5" fmla="*/ 1511 h 13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59" h="138209">
                <a:moveTo>
                  <a:pt x="135044" y="1511"/>
                </a:moveTo>
                <a:cubicBezTo>
                  <a:pt x="116523" y="11036"/>
                  <a:pt x="90594" y="77182"/>
                  <a:pt x="68369" y="99936"/>
                </a:cubicBezTo>
                <a:cubicBezTo>
                  <a:pt x="46144" y="122690"/>
                  <a:pt x="-10477" y="140153"/>
                  <a:pt x="1694" y="138036"/>
                </a:cubicBezTo>
                <a:cubicBezTo>
                  <a:pt x="13865" y="135919"/>
                  <a:pt x="111761" y="103111"/>
                  <a:pt x="141394" y="87236"/>
                </a:cubicBezTo>
                <a:cubicBezTo>
                  <a:pt x="171027" y="71361"/>
                  <a:pt x="177907" y="55486"/>
                  <a:pt x="179494" y="42786"/>
                </a:cubicBezTo>
                <a:cubicBezTo>
                  <a:pt x="181081" y="30086"/>
                  <a:pt x="153565" y="-8014"/>
                  <a:pt x="135044" y="1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D283EECF-30D6-4044-BD96-F1A0C26F109C}"/>
              </a:ext>
            </a:extLst>
          </p:cNvPr>
          <p:cNvSpPr/>
          <p:nvPr/>
        </p:nvSpPr>
        <p:spPr>
          <a:xfrm>
            <a:off x="5052004" y="5930538"/>
            <a:ext cx="324297" cy="494222"/>
          </a:xfrm>
          <a:custGeom>
            <a:avLst/>
            <a:gdLst>
              <a:gd name="connsiteX0" fmla="*/ 323271 w 324297"/>
              <a:gd name="connsiteY0" fmla="*/ 1950 h 494222"/>
              <a:gd name="connsiteX1" fmla="*/ 172459 w 324297"/>
              <a:gd name="connsiteY1" fmla="*/ 235312 h 494222"/>
              <a:gd name="connsiteX2" fmla="*/ 50221 w 324297"/>
              <a:gd name="connsiteY2" fmla="*/ 425812 h 494222"/>
              <a:gd name="connsiteX3" fmla="*/ 1009 w 324297"/>
              <a:gd name="connsiteY3" fmla="*/ 494075 h 494222"/>
              <a:gd name="connsiteX4" fmla="*/ 21646 w 324297"/>
              <a:gd name="connsiteY4" fmla="*/ 441687 h 494222"/>
              <a:gd name="connsiteX5" fmla="*/ 75621 w 324297"/>
              <a:gd name="connsiteY5" fmla="*/ 365487 h 494222"/>
              <a:gd name="connsiteX6" fmla="*/ 231196 w 324297"/>
              <a:gd name="connsiteY6" fmla="*/ 136887 h 494222"/>
              <a:gd name="connsiteX7" fmla="*/ 323271 w 324297"/>
              <a:gd name="connsiteY7" fmla="*/ 1950 h 49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97" h="494222">
                <a:moveTo>
                  <a:pt x="323271" y="1950"/>
                </a:moveTo>
                <a:cubicBezTo>
                  <a:pt x="313482" y="18354"/>
                  <a:pt x="172459" y="235312"/>
                  <a:pt x="172459" y="235312"/>
                </a:cubicBezTo>
                <a:cubicBezTo>
                  <a:pt x="126951" y="305956"/>
                  <a:pt x="78796" y="382685"/>
                  <a:pt x="50221" y="425812"/>
                </a:cubicBezTo>
                <a:cubicBezTo>
                  <a:pt x="21646" y="468939"/>
                  <a:pt x="5771" y="491429"/>
                  <a:pt x="1009" y="494075"/>
                </a:cubicBezTo>
                <a:cubicBezTo>
                  <a:pt x="-3753" y="496721"/>
                  <a:pt x="9211" y="463118"/>
                  <a:pt x="21646" y="441687"/>
                </a:cubicBezTo>
                <a:cubicBezTo>
                  <a:pt x="34081" y="420256"/>
                  <a:pt x="40696" y="416287"/>
                  <a:pt x="75621" y="365487"/>
                </a:cubicBezTo>
                <a:cubicBezTo>
                  <a:pt x="110546" y="314687"/>
                  <a:pt x="191773" y="197476"/>
                  <a:pt x="231196" y="136887"/>
                </a:cubicBezTo>
                <a:cubicBezTo>
                  <a:pt x="270619" y="76298"/>
                  <a:pt x="333060" y="-14454"/>
                  <a:pt x="323271" y="1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469F023A-14E0-4A37-8019-8B02E03E3D87}"/>
              </a:ext>
            </a:extLst>
          </p:cNvPr>
          <p:cNvSpPr/>
          <p:nvPr/>
        </p:nvSpPr>
        <p:spPr>
          <a:xfrm>
            <a:off x="5043195" y="6034049"/>
            <a:ext cx="314623" cy="468599"/>
          </a:xfrm>
          <a:custGeom>
            <a:avLst/>
            <a:gdLst>
              <a:gd name="connsiteX0" fmla="*/ 314618 w 314623"/>
              <a:gd name="connsiteY0" fmla="*/ 39 h 468599"/>
              <a:gd name="connsiteX1" fmla="*/ 30455 w 314623"/>
              <a:gd name="connsiteY1" fmla="*/ 428664 h 468599"/>
              <a:gd name="connsiteX2" fmla="*/ 38393 w 314623"/>
              <a:gd name="connsiteY2" fmla="*/ 403264 h 468599"/>
              <a:gd name="connsiteX3" fmla="*/ 314618 w 314623"/>
              <a:gd name="connsiteY3" fmla="*/ 39 h 46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623" h="468599">
                <a:moveTo>
                  <a:pt x="314618" y="39"/>
                </a:moveTo>
                <a:cubicBezTo>
                  <a:pt x="313295" y="4272"/>
                  <a:pt x="76493" y="361460"/>
                  <a:pt x="30455" y="428664"/>
                </a:cubicBezTo>
                <a:cubicBezTo>
                  <a:pt x="-15583" y="495868"/>
                  <a:pt x="-6586" y="472056"/>
                  <a:pt x="38393" y="403264"/>
                </a:cubicBezTo>
                <a:cubicBezTo>
                  <a:pt x="83372" y="334472"/>
                  <a:pt x="315941" y="-4194"/>
                  <a:pt x="314618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122FA8E9-F31F-4775-89DE-A74BDD3AC0AA}"/>
              </a:ext>
            </a:extLst>
          </p:cNvPr>
          <p:cNvSpPr/>
          <p:nvPr/>
        </p:nvSpPr>
        <p:spPr>
          <a:xfrm>
            <a:off x="5109526" y="6338667"/>
            <a:ext cx="97501" cy="187022"/>
          </a:xfrm>
          <a:custGeom>
            <a:avLst/>
            <a:gdLst>
              <a:gd name="connsiteX0" fmla="*/ 97474 w 97501"/>
              <a:gd name="connsiteY0" fmla="*/ 221 h 187022"/>
              <a:gd name="connsiteX1" fmla="*/ 16512 w 97501"/>
              <a:gd name="connsiteY1" fmla="*/ 162146 h 187022"/>
              <a:gd name="connsiteX2" fmla="*/ 5399 w 97501"/>
              <a:gd name="connsiteY2" fmla="*/ 185958 h 187022"/>
              <a:gd name="connsiteX3" fmla="*/ 3812 w 97501"/>
              <a:gd name="connsiteY3" fmla="*/ 157383 h 187022"/>
              <a:gd name="connsiteX4" fmla="*/ 6987 w 97501"/>
              <a:gd name="connsiteY4" fmla="*/ 127221 h 187022"/>
              <a:gd name="connsiteX5" fmla="*/ 97474 w 97501"/>
              <a:gd name="connsiteY5" fmla="*/ 221 h 18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01" h="187022">
                <a:moveTo>
                  <a:pt x="97474" y="221"/>
                </a:moveTo>
                <a:cubicBezTo>
                  <a:pt x="99062" y="6042"/>
                  <a:pt x="31858" y="131190"/>
                  <a:pt x="16512" y="162146"/>
                </a:cubicBezTo>
                <a:cubicBezTo>
                  <a:pt x="1166" y="193102"/>
                  <a:pt x="7516" y="186752"/>
                  <a:pt x="5399" y="185958"/>
                </a:cubicBezTo>
                <a:cubicBezTo>
                  <a:pt x="3282" y="185164"/>
                  <a:pt x="3547" y="167172"/>
                  <a:pt x="3812" y="157383"/>
                </a:cubicBezTo>
                <a:cubicBezTo>
                  <a:pt x="4077" y="147594"/>
                  <a:pt x="-6771" y="149181"/>
                  <a:pt x="6987" y="127221"/>
                </a:cubicBezTo>
                <a:cubicBezTo>
                  <a:pt x="20745" y="105261"/>
                  <a:pt x="95886" y="-5600"/>
                  <a:pt x="97474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11BF80B6-F77D-4316-BB68-BB1A5AE41391}"/>
              </a:ext>
            </a:extLst>
          </p:cNvPr>
          <p:cNvSpPr/>
          <p:nvPr/>
        </p:nvSpPr>
        <p:spPr>
          <a:xfrm>
            <a:off x="5084662" y="6530582"/>
            <a:ext cx="122414" cy="113595"/>
          </a:xfrm>
          <a:custGeom>
            <a:avLst/>
            <a:gdLst>
              <a:gd name="connsiteX0" fmla="*/ 122338 w 122414"/>
              <a:gd name="connsiteY0" fmla="*/ 35318 h 113595"/>
              <a:gd name="connsiteX1" fmla="*/ 55663 w 122414"/>
              <a:gd name="connsiteY1" fmla="*/ 393 h 113595"/>
              <a:gd name="connsiteX2" fmla="*/ 101 w 122414"/>
              <a:gd name="connsiteY2" fmla="*/ 62306 h 113595"/>
              <a:gd name="connsiteX3" fmla="*/ 41376 w 122414"/>
              <a:gd name="connsiteY3" fmla="*/ 113106 h 113595"/>
              <a:gd name="connsiteX4" fmla="*/ 20738 w 122414"/>
              <a:gd name="connsiteY4" fmla="*/ 86118 h 113595"/>
              <a:gd name="connsiteX5" fmla="*/ 22326 w 122414"/>
              <a:gd name="connsiteY5" fmla="*/ 54368 h 113595"/>
              <a:gd name="connsiteX6" fmla="*/ 68363 w 122414"/>
              <a:gd name="connsiteY6" fmla="*/ 24206 h 113595"/>
              <a:gd name="connsiteX7" fmla="*/ 122338 w 122414"/>
              <a:gd name="connsiteY7" fmla="*/ 35318 h 11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14" h="113595">
                <a:moveTo>
                  <a:pt x="122338" y="35318"/>
                </a:moveTo>
                <a:cubicBezTo>
                  <a:pt x="120221" y="31349"/>
                  <a:pt x="76036" y="-4105"/>
                  <a:pt x="55663" y="393"/>
                </a:cubicBezTo>
                <a:cubicBezTo>
                  <a:pt x="35290" y="4891"/>
                  <a:pt x="2482" y="43521"/>
                  <a:pt x="101" y="62306"/>
                </a:cubicBezTo>
                <a:cubicBezTo>
                  <a:pt x="-2280" y="81092"/>
                  <a:pt x="37937" y="109137"/>
                  <a:pt x="41376" y="113106"/>
                </a:cubicBezTo>
                <a:cubicBezTo>
                  <a:pt x="44815" y="117075"/>
                  <a:pt x="23913" y="95908"/>
                  <a:pt x="20738" y="86118"/>
                </a:cubicBezTo>
                <a:cubicBezTo>
                  <a:pt x="17563" y="76328"/>
                  <a:pt x="14389" y="64687"/>
                  <a:pt x="22326" y="54368"/>
                </a:cubicBezTo>
                <a:cubicBezTo>
                  <a:pt x="30263" y="44049"/>
                  <a:pt x="54869" y="30027"/>
                  <a:pt x="68363" y="24206"/>
                </a:cubicBezTo>
                <a:cubicBezTo>
                  <a:pt x="81857" y="18385"/>
                  <a:pt x="124455" y="39287"/>
                  <a:pt x="122338" y="35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8F433B84-E757-4AF3-9303-B3B0E829982E}"/>
              </a:ext>
            </a:extLst>
          </p:cNvPr>
          <p:cNvSpPr/>
          <p:nvPr/>
        </p:nvSpPr>
        <p:spPr>
          <a:xfrm>
            <a:off x="5046609" y="6517285"/>
            <a:ext cx="103434" cy="154985"/>
          </a:xfrm>
          <a:custGeom>
            <a:avLst/>
            <a:gdLst>
              <a:gd name="connsiteX0" fmla="*/ 103241 w 103434"/>
              <a:gd name="connsiteY0" fmla="*/ 990 h 154985"/>
              <a:gd name="connsiteX1" fmla="*/ 46091 w 103434"/>
              <a:gd name="connsiteY1" fmla="*/ 64490 h 154985"/>
              <a:gd name="connsiteX2" fmla="*/ 54 w 103434"/>
              <a:gd name="connsiteY2" fmla="*/ 154978 h 154985"/>
              <a:gd name="connsiteX3" fmla="*/ 36566 w 103434"/>
              <a:gd name="connsiteY3" fmla="*/ 59728 h 154985"/>
              <a:gd name="connsiteX4" fmla="*/ 25454 w 103434"/>
              <a:gd name="connsiteY4" fmla="*/ 27978 h 154985"/>
              <a:gd name="connsiteX5" fmla="*/ 103241 w 103434"/>
              <a:gd name="connsiteY5" fmla="*/ 990 h 15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4" h="154985">
                <a:moveTo>
                  <a:pt x="103241" y="990"/>
                </a:moveTo>
                <a:cubicBezTo>
                  <a:pt x="106680" y="7075"/>
                  <a:pt x="63289" y="38825"/>
                  <a:pt x="46091" y="64490"/>
                </a:cubicBezTo>
                <a:cubicBezTo>
                  <a:pt x="28893" y="90155"/>
                  <a:pt x="1641" y="155772"/>
                  <a:pt x="54" y="154978"/>
                </a:cubicBezTo>
                <a:cubicBezTo>
                  <a:pt x="-1534" y="154184"/>
                  <a:pt x="32333" y="80895"/>
                  <a:pt x="36566" y="59728"/>
                </a:cubicBezTo>
                <a:cubicBezTo>
                  <a:pt x="40799" y="38561"/>
                  <a:pt x="15400" y="37503"/>
                  <a:pt x="25454" y="27978"/>
                </a:cubicBezTo>
                <a:cubicBezTo>
                  <a:pt x="35508" y="18453"/>
                  <a:pt x="99802" y="-5095"/>
                  <a:pt x="103241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9AF01458-D6EF-4436-BCF8-853FD439F061}"/>
              </a:ext>
            </a:extLst>
          </p:cNvPr>
          <p:cNvSpPr/>
          <p:nvPr/>
        </p:nvSpPr>
        <p:spPr>
          <a:xfrm>
            <a:off x="4660841" y="6430954"/>
            <a:ext cx="130700" cy="119492"/>
          </a:xfrm>
          <a:custGeom>
            <a:avLst/>
            <a:gdLst>
              <a:gd name="connsiteX0" fmla="*/ 125472 w 130700"/>
              <a:gd name="connsiteY0" fmla="*/ 9 h 119492"/>
              <a:gd name="connsiteX1" fmla="*/ 25459 w 130700"/>
              <a:gd name="connsiteY1" fmla="*/ 65096 h 119492"/>
              <a:gd name="connsiteX2" fmla="*/ 42922 w 130700"/>
              <a:gd name="connsiteY2" fmla="*/ 92084 h 119492"/>
              <a:gd name="connsiteX3" fmla="*/ 130234 w 130700"/>
              <a:gd name="connsiteY3" fmla="*/ 119071 h 119492"/>
              <a:gd name="connsiteX4" fmla="*/ 59 w 130700"/>
              <a:gd name="connsiteY4" fmla="*/ 69859 h 119492"/>
              <a:gd name="connsiteX5" fmla="*/ 125472 w 130700"/>
              <a:gd name="connsiteY5" fmla="*/ 9 h 1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00" h="119492">
                <a:moveTo>
                  <a:pt x="125472" y="9"/>
                </a:moveTo>
                <a:cubicBezTo>
                  <a:pt x="129705" y="-785"/>
                  <a:pt x="39217" y="49750"/>
                  <a:pt x="25459" y="65096"/>
                </a:cubicBezTo>
                <a:cubicBezTo>
                  <a:pt x="11701" y="80442"/>
                  <a:pt x="25459" y="83088"/>
                  <a:pt x="42922" y="92084"/>
                </a:cubicBezTo>
                <a:cubicBezTo>
                  <a:pt x="60384" y="101080"/>
                  <a:pt x="137378" y="122775"/>
                  <a:pt x="130234" y="119071"/>
                </a:cubicBezTo>
                <a:cubicBezTo>
                  <a:pt x="123090" y="115367"/>
                  <a:pt x="3234" y="87851"/>
                  <a:pt x="59" y="69859"/>
                </a:cubicBezTo>
                <a:cubicBezTo>
                  <a:pt x="-3116" y="51867"/>
                  <a:pt x="121239" y="803"/>
                  <a:pt x="12547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9BDC573D-8AA0-4B2C-9899-6C9EE1283169}"/>
              </a:ext>
            </a:extLst>
          </p:cNvPr>
          <p:cNvSpPr/>
          <p:nvPr/>
        </p:nvSpPr>
        <p:spPr>
          <a:xfrm>
            <a:off x="4449650" y="6252832"/>
            <a:ext cx="112843" cy="84795"/>
          </a:xfrm>
          <a:custGeom>
            <a:avLst/>
            <a:gdLst>
              <a:gd name="connsiteX0" fmla="*/ 113 w 112843"/>
              <a:gd name="connsiteY0" fmla="*/ 331 h 84795"/>
              <a:gd name="connsiteX1" fmla="*/ 17575 w 112843"/>
              <a:gd name="connsiteY1" fmla="*/ 76531 h 84795"/>
              <a:gd name="connsiteX2" fmla="*/ 73138 w 112843"/>
              <a:gd name="connsiteY2" fmla="*/ 79706 h 84795"/>
              <a:gd name="connsiteX3" fmla="*/ 112825 w 112843"/>
              <a:gd name="connsiteY3" fmla="*/ 49543 h 84795"/>
              <a:gd name="connsiteX4" fmla="*/ 68375 w 112843"/>
              <a:gd name="connsiteY4" fmla="*/ 73356 h 84795"/>
              <a:gd name="connsiteX5" fmla="*/ 41388 w 112843"/>
              <a:gd name="connsiteY5" fmla="*/ 74943 h 84795"/>
              <a:gd name="connsiteX6" fmla="*/ 23925 w 112843"/>
              <a:gd name="connsiteY6" fmla="*/ 49543 h 84795"/>
              <a:gd name="connsiteX7" fmla="*/ 113 w 112843"/>
              <a:gd name="connsiteY7" fmla="*/ 331 h 8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843" h="84795">
                <a:moveTo>
                  <a:pt x="113" y="331"/>
                </a:moveTo>
                <a:cubicBezTo>
                  <a:pt x="-945" y="4829"/>
                  <a:pt x="5404" y="63302"/>
                  <a:pt x="17575" y="76531"/>
                </a:cubicBezTo>
                <a:cubicBezTo>
                  <a:pt x="29746" y="89760"/>
                  <a:pt x="57263" y="84204"/>
                  <a:pt x="73138" y="79706"/>
                </a:cubicBezTo>
                <a:cubicBezTo>
                  <a:pt x="89013" y="75208"/>
                  <a:pt x="113619" y="50601"/>
                  <a:pt x="112825" y="49543"/>
                </a:cubicBezTo>
                <a:cubicBezTo>
                  <a:pt x="112031" y="48485"/>
                  <a:pt x="80281" y="69123"/>
                  <a:pt x="68375" y="73356"/>
                </a:cubicBezTo>
                <a:cubicBezTo>
                  <a:pt x="56469" y="77589"/>
                  <a:pt x="48796" y="78912"/>
                  <a:pt x="41388" y="74943"/>
                </a:cubicBezTo>
                <a:cubicBezTo>
                  <a:pt x="33980" y="70974"/>
                  <a:pt x="27894" y="60655"/>
                  <a:pt x="23925" y="49543"/>
                </a:cubicBezTo>
                <a:cubicBezTo>
                  <a:pt x="19956" y="38431"/>
                  <a:pt x="1171" y="-4167"/>
                  <a:pt x="113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09F16A47-F785-4F1F-97DF-FACA0693CB6E}"/>
              </a:ext>
            </a:extLst>
          </p:cNvPr>
          <p:cNvSpPr/>
          <p:nvPr/>
        </p:nvSpPr>
        <p:spPr>
          <a:xfrm>
            <a:off x="4576567" y="6342034"/>
            <a:ext cx="144934" cy="119218"/>
          </a:xfrm>
          <a:custGeom>
            <a:avLst/>
            <a:gdLst>
              <a:gd name="connsiteX0" fmla="*/ 144658 w 144934"/>
              <a:gd name="connsiteY0" fmla="*/ 29 h 119218"/>
              <a:gd name="connsiteX1" fmla="*/ 70046 w 144934"/>
              <a:gd name="connsiteY1" fmla="*/ 80991 h 119218"/>
              <a:gd name="connsiteX2" fmla="*/ 196 w 144934"/>
              <a:gd name="connsiteY2" fmla="*/ 119091 h 119218"/>
              <a:gd name="connsiteX3" fmla="*/ 92271 w 144934"/>
              <a:gd name="connsiteY3" fmla="*/ 90516 h 119218"/>
              <a:gd name="connsiteX4" fmla="*/ 144658 w 144934"/>
              <a:gd name="connsiteY4" fmla="*/ 29 h 11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34" h="119218">
                <a:moveTo>
                  <a:pt x="144658" y="29"/>
                </a:moveTo>
                <a:cubicBezTo>
                  <a:pt x="140954" y="-1558"/>
                  <a:pt x="94123" y="61147"/>
                  <a:pt x="70046" y="80991"/>
                </a:cubicBezTo>
                <a:cubicBezTo>
                  <a:pt x="45969" y="100835"/>
                  <a:pt x="-3508" y="117504"/>
                  <a:pt x="196" y="119091"/>
                </a:cubicBezTo>
                <a:cubicBezTo>
                  <a:pt x="3900" y="120678"/>
                  <a:pt x="70575" y="107185"/>
                  <a:pt x="92271" y="90516"/>
                </a:cubicBezTo>
                <a:cubicBezTo>
                  <a:pt x="113967" y="73847"/>
                  <a:pt x="148362" y="1616"/>
                  <a:pt x="14465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35226058-454D-4131-AF87-DDC6A2396271}"/>
              </a:ext>
            </a:extLst>
          </p:cNvPr>
          <p:cNvSpPr/>
          <p:nvPr/>
        </p:nvSpPr>
        <p:spPr>
          <a:xfrm>
            <a:off x="4578015" y="6341402"/>
            <a:ext cx="134774" cy="82752"/>
          </a:xfrm>
          <a:custGeom>
            <a:avLst/>
            <a:gdLst>
              <a:gd name="connsiteX0" fmla="*/ 130510 w 134774"/>
              <a:gd name="connsiteY0" fmla="*/ 661 h 82752"/>
              <a:gd name="connsiteX1" fmla="*/ 335 w 134774"/>
              <a:gd name="connsiteY1" fmla="*/ 81623 h 82752"/>
              <a:gd name="connsiteX2" fmla="*/ 93998 w 134774"/>
              <a:gd name="connsiteY2" fmla="*/ 45111 h 82752"/>
              <a:gd name="connsiteX3" fmla="*/ 130510 w 134774"/>
              <a:gd name="connsiteY3" fmla="*/ 661 h 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74" h="82752">
                <a:moveTo>
                  <a:pt x="130510" y="661"/>
                </a:moveTo>
                <a:cubicBezTo>
                  <a:pt x="114899" y="6746"/>
                  <a:pt x="6420" y="74215"/>
                  <a:pt x="335" y="81623"/>
                </a:cubicBezTo>
                <a:cubicBezTo>
                  <a:pt x="-5750" y="89031"/>
                  <a:pt x="72567" y="58076"/>
                  <a:pt x="93998" y="45111"/>
                </a:cubicBezTo>
                <a:cubicBezTo>
                  <a:pt x="115429" y="32147"/>
                  <a:pt x="146121" y="-5424"/>
                  <a:pt x="130510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EF98B63A-1DE4-4864-85DB-109607674B7D}"/>
              </a:ext>
            </a:extLst>
          </p:cNvPr>
          <p:cNvSpPr/>
          <p:nvPr/>
        </p:nvSpPr>
        <p:spPr>
          <a:xfrm>
            <a:off x="4390305" y="6390257"/>
            <a:ext cx="192824" cy="72955"/>
          </a:xfrm>
          <a:custGeom>
            <a:avLst/>
            <a:gdLst>
              <a:gd name="connsiteX0" fmla="*/ 720 w 192824"/>
              <a:gd name="connsiteY0" fmla="*/ 54993 h 72955"/>
              <a:gd name="connsiteX1" fmla="*/ 102320 w 192824"/>
              <a:gd name="connsiteY1" fmla="*/ 20068 h 72955"/>
              <a:gd name="connsiteX2" fmla="*/ 165820 w 192824"/>
              <a:gd name="connsiteY2" fmla="*/ 34356 h 72955"/>
              <a:gd name="connsiteX3" fmla="*/ 192808 w 192824"/>
              <a:gd name="connsiteY3" fmla="*/ 72456 h 72955"/>
              <a:gd name="connsiteX4" fmla="*/ 168995 w 192824"/>
              <a:gd name="connsiteY4" fmla="*/ 4193 h 72955"/>
              <a:gd name="connsiteX5" fmla="*/ 119783 w 192824"/>
              <a:gd name="connsiteY5" fmla="*/ 8956 h 72955"/>
              <a:gd name="connsiteX6" fmla="*/ 59458 w 192824"/>
              <a:gd name="connsiteY6" fmla="*/ 21656 h 72955"/>
              <a:gd name="connsiteX7" fmla="*/ 720 w 192824"/>
              <a:gd name="connsiteY7" fmla="*/ 54993 h 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824" h="72955">
                <a:moveTo>
                  <a:pt x="720" y="54993"/>
                </a:moveTo>
                <a:cubicBezTo>
                  <a:pt x="7864" y="54728"/>
                  <a:pt x="74803" y="23508"/>
                  <a:pt x="102320" y="20068"/>
                </a:cubicBezTo>
                <a:cubicBezTo>
                  <a:pt x="129837" y="16628"/>
                  <a:pt x="150739" y="25625"/>
                  <a:pt x="165820" y="34356"/>
                </a:cubicBezTo>
                <a:cubicBezTo>
                  <a:pt x="180901" y="43087"/>
                  <a:pt x="192279" y="77483"/>
                  <a:pt x="192808" y="72456"/>
                </a:cubicBezTo>
                <a:cubicBezTo>
                  <a:pt x="193337" y="67429"/>
                  <a:pt x="181166" y="14776"/>
                  <a:pt x="168995" y="4193"/>
                </a:cubicBezTo>
                <a:cubicBezTo>
                  <a:pt x="156824" y="-6390"/>
                  <a:pt x="138039" y="6046"/>
                  <a:pt x="119783" y="8956"/>
                </a:cubicBezTo>
                <a:cubicBezTo>
                  <a:pt x="101527" y="11866"/>
                  <a:pt x="77450" y="15835"/>
                  <a:pt x="59458" y="21656"/>
                </a:cubicBezTo>
                <a:cubicBezTo>
                  <a:pt x="41466" y="27477"/>
                  <a:pt x="-6424" y="55258"/>
                  <a:pt x="720" y="54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1787109C-281E-4223-9839-4E24BB182A30}"/>
              </a:ext>
            </a:extLst>
          </p:cNvPr>
          <p:cNvSpPr/>
          <p:nvPr/>
        </p:nvSpPr>
        <p:spPr>
          <a:xfrm>
            <a:off x="4439416" y="6322945"/>
            <a:ext cx="207756" cy="54631"/>
          </a:xfrm>
          <a:custGeom>
            <a:avLst/>
            <a:gdLst>
              <a:gd name="connsiteX0" fmla="*/ 207197 w 207756"/>
              <a:gd name="connsiteY0" fmla="*/ 68 h 54631"/>
              <a:gd name="connsiteX1" fmla="*/ 119884 w 207756"/>
              <a:gd name="connsiteY1" fmla="*/ 42930 h 54631"/>
              <a:gd name="connsiteX2" fmla="*/ 62734 w 207756"/>
              <a:gd name="connsiteY2" fmla="*/ 49280 h 54631"/>
              <a:gd name="connsiteX3" fmla="*/ 2409 w 207756"/>
              <a:gd name="connsiteY3" fmla="*/ 34993 h 54631"/>
              <a:gd name="connsiteX4" fmla="*/ 150047 w 207756"/>
              <a:gd name="connsiteY4" fmla="*/ 54043 h 54631"/>
              <a:gd name="connsiteX5" fmla="*/ 207197 w 207756"/>
              <a:gd name="connsiteY5" fmla="*/ 68 h 5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56" h="54631">
                <a:moveTo>
                  <a:pt x="207197" y="68"/>
                </a:moveTo>
                <a:cubicBezTo>
                  <a:pt x="202170" y="-1784"/>
                  <a:pt x="143961" y="34728"/>
                  <a:pt x="119884" y="42930"/>
                </a:cubicBezTo>
                <a:cubicBezTo>
                  <a:pt x="95807" y="51132"/>
                  <a:pt x="82313" y="50603"/>
                  <a:pt x="62734" y="49280"/>
                </a:cubicBezTo>
                <a:cubicBezTo>
                  <a:pt x="43155" y="47957"/>
                  <a:pt x="-12143" y="34199"/>
                  <a:pt x="2409" y="34993"/>
                </a:cubicBezTo>
                <a:cubicBezTo>
                  <a:pt x="16961" y="35787"/>
                  <a:pt x="117503" y="58541"/>
                  <a:pt x="150047" y="54043"/>
                </a:cubicBezTo>
                <a:cubicBezTo>
                  <a:pt x="182591" y="49545"/>
                  <a:pt x="212224" y="1920"/>
                  <a:pt x="20719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DD293B3B-364D-4D2F-AC7C-DDC685BB3BC2}"/>
              </a:ext>
            </a:extLst>
          </p:cNvPr>
          <p:cNvSpPr/>
          <p:nvPr/>
        </p:nvSpPr>
        <p:spPr>
          <a:xfrm>
            <a:off x="4259263" y="6414953"/>
            <a:ext cx="209550" cy="69985"/>
          </a:xfrm>
          <a:custGeom>
            <a:avLst/>
            <a:gdLst>
              <a:gd name="connsiteX0" fmla="*/ 0 w 209550"/>
              <a:gd name="connsiteY0" fmla="*/ 69985 h 69985"/>
              <a:gd name="connsiteX1" fmla="*/ 209550 w 209550"/>
              <a:gd name="connsiteY1" fmla="*/ 135 h 69985"/>
              <a:gd name="connsiteX2" fmla="*/ 0 w 209550"/>
              <a:gd name="connsiteY2" fmla="*/ 69985 h 6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69985">
                <a:moveTo>
                  <a:pt x="0" y="69985"/>
                </a:moveTo>
                <a:cubicBezTo>
                  <a:pt x="0" y="69985"/>
                  <a:pt x="209021" y="3839"/>
                  <a:pt x="209550" y="135"/>
                </a:cubicBezTo>
                <a:cubicBezTo>
                  <a:pt x="210079" y="-3569"/>
                  <a:pt x="0" y="69985"/>
                  <a:pt x="0" y="69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AF5D88E5-D2BE-4946-A0FF-8D82E1F645FC}"/>
              </a:ext>
            </a:extLst>
          </p:cNvPr>
          <p:cNvSpPr/>
          <p:nvPr/>
        </p:nvSpPr>
        <p:spPr>
          <a:xfrm>
            <a:off x="4186805" y="6232981"/>
            <a:ext cx="228347" cy="396957"/>
          </a:xfrm>
          <a:custGeom>
            <a:avLst/>
            <a:gdLst>
              <a:gd name="connsiteX0" fmla="*/ 228033 w 228347"/>
              <a:gd name="connsiteY0" fmla="*/ 1132 h 396957"/>
              <a:gd name="connsiteX1" fmla="*/ 39120 w 228347"/>
              <a:gd name="connsiteY1" fmla="*/ 336094 h 396957"/>
              <a:gd name="connsiteX2" fmla="*/ 2608 w 228347"/>
              <a:gd name="connsiteY2" fmla="*/ 388482 h 396957"/>
              <a:gd name="connsiteX3" fmla="*/ 81983 w 228347"/>
              <a:gd name="connsiteY3" fmla="*/ 232907 h 396957"/>
              <a:gd name="connsiteX4" fmla="*/ 228033 w 228347"/>
              <a:gd name="connsiteY4" fmla="*/ 1132 h 3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347" h="396957">
                <a:moveTo>
                  <a:pt x="228033" y="1132"/>
                </a:moveTo>
                <a:cubicBezTo>
                  <a:pt x="220889" y="18330"/>
                  <a:pt x="76691" y="271536"/>
                  <a:pt x="39120" y="336094"/>
                </a:cubicBezTo>
                <a:cubicBezTo>
                  <a:pt x="1549" y="400652"/>
                  <a:pt x="-4536" y="405680"/>
                  <a:pt x="2608" y="388482"/>
                </a:cubicBezTo>
                <a:cubicBezTo>
                  <a:pt x="9752" y="371284"/>
                  <a:pt x="45206" y="298524"/>
                  <a:pt x="81983" y="232907"/>
                </a:cubicBezTo>
                <a:cubicBezTo>
                  <a:pt x="118760" y="167290"/>
                  <a:pt x="235177" y="-16066"/>
                  <a:pt x="228033" y="1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CB63E0C2-6E3E-44E6-84EE-ECFBDCC2069D}"/>
              </a:ext>
            </a:extLst>
          </p:cNvPr>
          <p:cNvSpPr/>
          <p:nvPr/>
        </p:nvSpPr>
        <p:spPr>
          <a:xfrm>
            <a:off x="4159917" y="6187640"/>
            <a:ext cx="231428" cy="435690"/>
          </a:xfrm>
          <a:custGeom>
            <a:avLst/>
            <a:gdLst>
              <a:gd name="connsiteX0" fmla="*/ 229521 w 231428"/>
              <a:gd name="connsiteY0" fmla="*/ 11548 h 435690"/>
              <a:gd name="connsiteX1" fmla="*/ 172371 w 231428"/>
              <a:gd name="connsiteY1" fmla="*/ 59173 h 435690"/>
              <a:gd name="connsiteX2" fmla="*/ 164433 w 231428"/>
              <a:gd name="connsiteY2" fmla="*/ 95685 h 435690"/>
              <a:gd name="connsiteX3" fmla="*/ 80296 w 231428"/>
              <a:gd name="connsiteY3" fmla="*/ 257610 h 435690"/>
              <a:gd name="connsiteX4" fmla="*/ 37433 w 231428"/>
              <a:gd name="connsiteY4" fmla="*/ 371910 h 435690"/>
              <a:gd name="connsiteX5" fmla="*/ 4096 w 231428"/>
              <a:gd name="connsiteY5" fmla="*/ 403660 h 435690"/>
              <a:gd name="connsiteX6" fmla="*/ 10446 w 231428"/>
              <a:gd name="connsiteY6" fmla="*/ 430648 h 435690"/>
              <a:gd name="connsiteX7" fmla="*/ 92996 w 231428"/>
              <a:gd name="connsiteY7" fmla="*/ 295710 h 435690"/>
              <a:gd name="connsiteX8" fmla="*/ 229521 w 231428"/>
              <a:gd name="connsiteY8" fmla="*/ 11548 h 43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28" h="435690">
                <a:moveTo>
                  <a:pt x="229521" y="11548"/>
                </a:moveTo>
                <a:cubicBezTo>
                  <a:pt x="242750" y="-27875"/>
                  <a:pt x="183219" y="45150"/>
                  <a:pt x="172371" y="59173"/>
                </a:cubicBezTo>
                <a:cubicBezTo>
                  <a:pt x="161523" y="73196"/>
                  <a:pt x="179779" y="62612"/>
                  <a:pt x="164433" y="95685"/>
                </a:cubicBezTo>
                <a:cubicBezTo>
                  <a:pt x="149087" y="128758"/>
                  <a:pt x="101463" y="211573"/>
                  <a:pt x="80296" y="257610"/>
                </a:cubicBezTo>
                <a:cubicBezTo>
                  <a:pt x="59129" y="303647"/>
                  <a:pt x="50133" y="347568"/>
                  <a:pt x="37433" y="371910"/>
                </a:cubicBezTo>
                <a:cubicBezTo>
                  <a:pt x="24733" y="396252"/>
                  <a:pt x="8594" y="393870"/>
                  <a:pt x="4096" y="403660"/>
                </a:cubicBezTo>
                <a:cubicBezTo>
                  <a:pt x="-402" y="413450"/>
                  <a:pt x="-4371" y="448640"/>
                  <a:pt x="10446" y="430648"/>
                </a:cubicBezTo>
                <a:cubicBezTo>
                  <a:pt x="25263" y="412656"/>
                  <a:pt x="59129" y="361327"/>
                  <a:pt x="92996" y="295710"/>
                </a:cubicBezTo>
                <a:cubicBezTo>
                  <a:pt x="126863" y="230093"/>
                  <a:pt x="216292" y="50971"/>
                  <a:pt x="229521" y="11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AADD9FEE-7021-4B51-B115-DDE264FF656C}"/>
              </a:ext>
            </a:extLst>
          </p:cNvPr>
          <p:cNvSpPr/>
          <p:nvPr/>
        </p:nvSpPr>
        <p:spPr>
          <a:xfrm>
            <a:off x="4244601" y="6129228"/>
            <a:ext cx="44954" cy="170418"/>
          </a:xfrm>
          <a:custGeom>
            <a:avLst/>
            <a:gdLst>
              <a:gd name="connsiteX0" fmla="*/ 21012 w 44954"/>
              <a:gd name="connsiteY0" fmla="*/ 110 h 170418"/>
              <a:gd name="connsiteX1" fmla="*/ 44824 w 44954"/>
              <a:gd name="connsiteY1" fmla="*/ 76310 h 170418"/>
              <a:gd name="connsiteX2" fmla="*/ 8312 w 44954"/>
              <a:gd name="connsiteY2" fmla="*/ 142985 h 170418"/>
              <a:gd name="connsiteX3" fmla="*/ 1962 w 44954"/>
              <a:gd name="connsiteY3" fmla="*/ 168385 h 170418"/>
              <a:gd name="connsiteX4" fmla="*/ 35299 w 44954"/>
              <a:gd name="connsiteY4" fmla="*/ 93772 h 170418"/>
              <a:gd name="connsiteX5" fmla="*/ 21012 w 44954"/>
              <a:gd name="connsiteY5" fmla="*/ 110 h 17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54" h="170418">
                <a:moveTo>
                  <a:pt x="21012" y="110"/>
                </a:moveTo>
                <a:cubicBezTo>
                  <a:pt x="22599" y="-2800"/>
                  <a:pt x="46941" y="52497"/>
                  <a:pt x="44824" y="76310"/>
                </a:cubicBezTo>
                <a:cubicBezTo>
                  <a:pt x="42707" y="100123"/>
                  <a:pt x="15456" y="127639"/>
                  <a:pt x="8312" y="142985"/>
                </a:cubicBezTo>
                <a:cubicBezTo>
                  <a:pt x="1168" y="158331"/>
                  <a:pt x="-2536" y="176587"/>
                  <a:pt x="1962" y="168385"/>
                </a:cubicBezTo>
                <a:cubicBezTo>
                  <a:pt x="6460" y="160183"/>
                  <a:pt x="31066" y="116791"/>
                  <a:pt x="35299" y="93772"/>
                </a:cubicBezTo>
                <a:cubicBezTo>
                  <a:pt x="39532" y="70753"/>
                  <a:pt x="19425" y="3020"/>
                  <a:pt x="21012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0AA344BB-EFE5-4F1A-95E6-0E25FF3F9036}"/>
              </a:ext>
            </a:extLst>
          </p:cNvPr>
          <p:cNvSpPr/>
          <p:nvPr/>
        </p:nvSpPr>
        <p:spPr>
          <a:xfrm>
            <a:off x="4320176" y="6059475"/>
            <a:ext cx="53388" cy="153836"/>
          </a:xfrm>
          <a:custGeom>
            <a:avLst/>
            <a:gdLst>
              <a:gd name="connsiteX0" fmla="*/ 51799 w 53388"/>
              <a:gd name="connsiteY0" fmla="*/ 13 h 153836"/>
              <a:gd name="connsiteX1" fmla="*/ 10524 w 53388"/>
              <a:gd name="connsiteY1" fmla="*/ 82563 h 153836"/>
              <a:gd name="connsiteX2" fmla="*/ 53387 w 53388"/>
              <a:gd name="connsiteY2" fmla="*/ 152413 h 153836"/>
              <a:gd name="connsiteX3" fmla="*/ 8937 w 53388"/>
              <a:gd name="connsiteY3" fmla="*/ 125425 h 153836"/>
              <a:gd name="connsiteX4" fmla="*/ 2587 w 53388"/>
              <a:gd name="connsiteY4" fmla="*/ 76213 h 153836"/>
              <a:gd name="connsiteX5" fmla="*/ 51799 w 53388"/>
              <a:gd name="connsiteY5" fmla="*/ 13 h 1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88" h="153836">
                <a:moveTo>
                  <a:pt x="51799" y="13"/>
                </a:moveTo>
                <a:cubicBezTo>
                  <a:pt x="53122" y="1071"/>
                  <a:pt x="10259" y="57163"/>
                  <a:pt x="10524" y="82563"/>
                </a:cubicBezTo>
                <a:cubicBezTo>
                  <a:pt x="10789" y="107963"/>
                  <a:pt x="53651" y="145269"/>
                  <a:pt x="53387" y="152413"/>
                </a:cubicBezTo>
                <a:cubicBezTo>
                  <a:pt x="53123" y="159557"/>
                  <a:pt x="17404" y="138125"/>
                  <a:pt x="8937" y="125425"/>
                </a:cubicBezTo>
                <a:cubicBezTo>
                  <a:pt x="470" y="112725"/>
                  <a:pt x="-2705" y="93146"/>
                  <a:pt x="2587" y="76213"/>
                </a:cubicBezTo>
                <a:cubicBezTo>
                  <a:pt x="7879" y="59280"/>
                  <a:pt x="50476" y="-1045"/>
                  <a:pt x="5179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54D38B0D-DD5E-45DF-9B07-5240311D1765}"/>
              </a:ext>
            </a:extLst>
          </p:cNvPr>
          <p:cNvSpPr/>
          <p:nvPr/>
        </p:nvSpPr>
        <p:spPr>
          <a:xfrm>
            <a:off x="4092130" y="6186735"/>
            <a:ext cx="107642" cy="180090"/>
          </a:xfrm>
          <a:custGeom>
            <a:avLst/>
            <a:gdLst>
              <a:gd name="connsiteX0" fmla="*/ 105220 w 107642"/>
              <a:gd name="connsiteY0" fmla="*/ 1340 h 180090"/>
              <a:gd name="connsiteX1" fmla="*/ 445 w 107642"/>
              <a:gd name="connsiteY1" fmla="*/ 177553 h 180090"/>
              <a:gd name="connsiteX2" fmla="*/ 68708 w 107642"/>
              <a:gd name="connsiteY2" fmla="*/ 99765 h 180090"/>
              <a:gd name="connsiteX3" fmla="*/ 105220 w 107642"/>
              <a:gd name="connsiteY3" fmla="*/ 1340 h 1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42" h="180090">
                <a:moveTo>
                  <a:pt x="105220" y="1340"/>
                </a:moveTo>
                <a:cubicBezTo>
                  <a:pt x="93843" y="14305"/>
                  <a:pt x="6530" y="161149"/>
                  <a:pt x="445" y="177553"/>
                </a:cubicBezTo>
                <a:cubicBezTo>
                  <a:pt x="-5640" y="193957"/>
                  <a:pt x="52304" y="126488"/>
                  <a:pt x="68708" y="99765"/>
                </a:cubicBezTo>
                <a:cubicBezTo>
                  <a:pt x="85112" y="73042"/>
                  <a:pt x="116597" y="-11625"/>
                  <a:pt x="105220" y="1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334467C1-A11F-4342-9FA3-6779B94E97DF}"/>
              </a:ext>
            </a:extLst>
          </p:cNvPr>
          <p:cNvSpPr/>
          <p:nvPr/>
        </p:nvSpPr>
        <p:spPr>
          <a:xfrm>
            <a:off x="4090931" y="6188788"/>
            <a:ext cx="141311" cy="199525"/>
          </a:xfrm>
          <a:custGeom>
            <a:avLst/>
            <a:gdLst>
              <a:gd name="connsiteX0" fmla="*/ 139757 w 141311"/>
              <a:gd name="connsiteY0" fmla="*/ 875 h 199525"/>
              <a:gd name="connsiteX1" fmla="*/ 106419 w 141311"/>
              <a:gd name="connsiteY1" fmla="*/ 96125 h 199525"/>
              <a:gd name="connsiteX2" fmla="*/ 47682 w 141311"/>
              <a:gd name="connsiteY2" fmla="*/ 181850 h 199525"/>
              <a:gd name="connsiteX3" fmla="*/ 57 w 141311"/>
              <a:gd name="connsiteY3" fmla="*/ 197725 h 199525"/>
              <a:gd name="connsiteX4" fmla="*/ 57207 w 141311"/>
              <a:gd name="connsiteY4" fmla="*/ 154862 h 199525"/>
              <a:gd name="connsiteX5" fmla="*/ 139757 w 141311"/>
              <a:gd name="connsiteY5" fmla="*/ 875 h 19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11" h="199525">
                <a:moveTo>
                  <a:pt x="139757" y="875"/>
                </a:moveTo>
                <a:cubicBezTo>
                  <a:pt x="147959" y="-8915"/>
                  <a:pt x="121765" y="65963"/>
                  <a:pt x="106419" y="96125"/>
                </a:cubicBezTo>
                <a:cubicBezTo>
                  <a:pt x="91073" y="126288"/>
                  <a:pt x="65409" y="164917"/>
                  <a:pt x="47682" y="181850"/>
                </a:cubicBezTo>
                <a:cubicBezTo>
                  <a:pt x="29955" y="198783"/>
                  <a:pt x="-1531" y="202223"/>
                  <a:pt x="57" y="197725"/>
                </a:cubicBezTo>
                <a:cubicBezTo>
                  <a:pt x="1644" y="193227"/>
                  <a:pt x="33659" y="187670"/>
                  <a:pt x="57207" y="154862"/>
                </a:cubicBezTo>
                <a:cubicBezTo>
                  <a:pt x="80755" y="122054"/>
                  <a:pt x="131555" y="10665"/>
                  <a:pt x="139757" y="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92EF35D6-BDB8-4544-9E39-BF8B5BDB49F7}"/>
              </a:ext>
            </a:extLst>
          </p:cNvPr>
          <p:cNvSpPr/>
          <p:nvPr/>
        </p:nvSpPr>
        <p:spPr>
          <a:xfrm>
            <a:off x="4227444" y="6188070"/>
            <a:ext cx="192597" cy="201343"/>
          </a:xfrm>
          <a:custGeom>
            <a:avLst/>
            <a:gdLst>
              <a:gd name="connsiteX0" fmla="*/ 69 w 192597"/>
              <a:gd name="connsiteY0" fmla="*/ 5 h 201343"/>
              <a:gd name="connsiteX1" fmla="*/ 34994 w 192597"/>
              <a:gd name="connsiteY1" fmla="*/ 122243 h 201343"/>
              <a:gd name="connsiteX2" fmla="*/ 165169 w 192597"/>
              <a:gd name="connsiteY2" fmla="*/ 182568 h 201343"/>
              <a:gd name="connsiteX3" fmla="*/ 155644 w 192597"/>
              <a:gd name="connsiteY3" fmla="*/ 152405 h 201343"/>
              <a:gd name="connsiteX4" fmla="*/ 88969 w 192597"/>
              <a:gd name="connsiteY4" fmla="*/ 84143 h 201343"/>
              <a:gd name="connsiteX5" fmla="*/ 192156 w 192597"/>
              <a:gd name="connsiteY5" fmla="*/ 195268 h 201343"/>
              <a:gd name="connsiteX6" fmla="*/ 122306 w 192597"/>
              <a:gd name="connsiteY6" fmla="*/ 179393 h 201343"/>
              <a:gd name="connsiteX7" fmla="*/ 28644 w 192597"/>
              <a:gd name="connsiteY7" fmla="*/ 117480 h 201343"/>
              <a:gd name="connsiteX8" fmla="*/ 69 w 192597"/>
              <a:gd name="connsiteY8" fmla="*/ 5 h 20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597" h="201343">
                <a:moveTo>
                  <a:pt x="69" y="5"/>
                </a:moveTo>
                <a:cubicBezTo>
                  <a:pt x="1127" y="799"/>
                  <a:pt x="7477" y="91816"/>
                  <a:pt x="34994" y="122243"/>
                </a:cubicBezTo>
                <a:cubicBezTo>
                  <a:pt x="62511" y="152670"/>
                  <a:pt x="145061" y="177541"/>
                  <a:pt x="165169" y="182568"/>
                </a:cubicBezTo>
                <a:cubicBezTo>
                  <a:pt x="185277" y="187595"/>
                  <a:pt x="168344" y="168809"/>
                  <a:pt x="155644" y="152405"/>
                </a:cubicBezTo>
                <a:cubicBezTo>
                  <a:pt x="142944" y="136001"/>
                  <a:pt x="82884" y="76999"/>
                  <a:pt x="88969" y="84143"/>
                </a:cubicBezTo>
                <a:cubicBezTo>
                  <a:pt x="95054" y="91287"/>
                  <a:pt x="186600" y="179393"/>
                  <a:pt x="192156" y="195268"/>
                </a:cubicBezTo>
                <a:cubicBezTo>
                  <a:pt x="197712" y="211143"/>
                  <a:pt x="149558" y="192358"/>
                  <a:pt x="122306" y="179393"/>
                </a:cubicBezTo>
                <a:cubicBezTo>
                  <a:pt x="95054" y="166428"/>
                  <a:pt x="47165" y="146849"/>
                  <a:pt x="28644" y="117480"/>
                </a:cubicBezTo>
                <a:cubicBezTo>
                  <a:pt x="10123" y="88111"/>
                  <a:pt x="-989" y="-789"/>
                  <a:pt x="6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3A18242A-1944-4F15-BF7E-45F570BBC4DA}"/>
              </a:ext>
            </a:extLst>
          </p:cNvPr>
          <p:cNvSpPr/>
          <p:nvPr/>
        </p:nvSpPr>
        <p:spPr>
          <a:xfrm>
            <a:off x="4213383" y="6219285"/>
            <a:ext cx="201086" cy="211613"/>
          </a:xfrm>
          <a:custGeom>
            <a:avLst/>
            <a:gdLst>
              <a:gd name="connsiteX0" fmla="*/ 3017 w 201086"/>
              <a:gd name="connsiteY0" fmla="*/ 540 h 211613"/>
              <a:gd name="connsiteX1" fmla="*/ 64930 w 201086"/>
              <a:gd name="connsiteY1" fmla="*/ 125953 h 211613"/>
              <a:gd name="connsiteX2" fmla="*/ 196692 w 201086"/>
              <a:gd name="connsiteY2" fmla="*/ 208503 h 211613"/>
              <a:gd name="connsiteX3" fmla="*/ 155417 w 201086"/>
              <a:gd name="connsiteY3" fmla="*/ 178340 h 211613"/>
              <a:gd name="connsiteX4" fmla="*/ 3017 w 201086"/>
              <a:gd name="connsiteY4" fmla="*/ 540 h 2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6" h="211613">
                <a:moveTo>
                  <a:pt x="3017" y="540"/>
                </a:moveTo>
                <a:cubicBezTo>
                  <a:pt x="-12064" y="-8191"/>
                  <a:pt x="32651" y="91293"/>
                  <a:pt x="64930" y="125953"/>
                </a:cubicBezTo>
                <a:cubicBezTo>
                  <a:pt x="97209" y="160613"/>
                  <a:pt x="181611" y="199772"/>
                  <a:pt x="196692" y="208503"/>
                </a:cubicBezTo>
                <a:cubicBezTo>
                  <a:pt x="211773" y="217234"/>
                  <a:pt x="185580" y="207709"/>
                  <a:pt x="155417" y="178340"/>
                </a:cubicBezTo>
                <a:cubicBezTo>
                  <a:pt x="125254" y="148971"/>
                  <a:pt x="18098" y="9271"/>
                  <a:pt x="3017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DCB693A9-8E1F-47FD-9399-D833031BCBD6}"/>
              </a:ext>
            </a:extLst>
          </p:cNvPr>
          <p:cNvSpPr/>
          <p:nvPr/>
        </p:nvSpPr>
        <p:spPr>
          <a:xfrm>
            <a:off x="4341693" y="6408056"/>
            <a:ext cx="432610" cy="160126"/>
          </a:xfrm>
          <a:custGeom>
            <a:avLst/>
            <a:gdLst>
              <a:gd name="connsiteX0" fmla="*/ 6470 w 432610"/>
              <a:gd name="connsiteY0" fmla="*/ 682 h 160126"/>
              <a:gd name="connsiteX1" fmla="*/ 220782 w 432610"/>
              <a:gd name="connsiteY1" fmla="*/ 107044 h 160126"/>
              <a:gd name="connsiteX2" fmla="*/ 427157 w 432610"/>
              <a:gd name="connsiteY2" fmla="*/ 156257 h 160126"/>
              <a:gd name="connsiteX3" fmla="*/ 347782 w 432610"/>
              <a:gd name="connsiteY3" fmla="*/ 146732 h 160126"/>
              <a:gd name="connsiteX4" fmla="*/ 84257 w 432610"/>
              <a:gd name="connsiteY4" fmla="*/ 65769 h 160126"/>
              <a:gd name="connsiteX5" fmla="*/ 6470 w 432610"/>
              <a:gd name="connsiteY5" fmla="*/ 682 h 16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610" h="160126">
                <a:moveTo>
                  <a:pt x="6470" y="682"/>
                </a:moveTo>
                <a:cubicBezTo>
                  <a:pt x="29224" y="7561"/>
                  <a:pt x="150668" y="81115"/>
                  <a:pt x="220782" y="107044"/>
                </a:cubicBezTo>
                <a:cubicBezTo>
                  <a:pt x="290896" y="132973"/>
                  <a:pt x="405990" y="149642"/>
                  <a:pt x="427157" y="156257"/>
                </a:cubicBezTo>
                <a:cubicBezTo>
                  <a:pt x="448324" y="162872"/>
                  <a:pt x="404932" y="161813"/>
                  <a:pt x="347782" y="146732"/>
                </a:cubicBezTo>
                <a:cubicBezTo>
                  <a:pt x="290632" y="131651"/>
                  <a:pt x="144847" y="90905"/>
                  <a:pt x="84257" y="65769"/>
                </a:cubicBezTo>
                <a:cubicBezTo>
                  <a:pt x="23667" y="40633"/>
                  <a:pt x="-16284" y="-6197"/>
                  <a:pt x="6470" y="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CAEA7A35-B473-40CD-94E8-34A45B28C2C1}"/>
              </a:ext>
            </a:extLst>
          </p:cNvPr>
          <p:cNvSpPr/>
          <p:nvPr/>
        </p:nvSpPr>
        <p:spPr>
          <a:xfrm>
            <a:off x="4165600" y="6326188"/>
            <a:ext cx="622186" cy="265015"/>
          </a:xfrm>
          <a:custGeom>
            <a:avLst/>
            <a:gdLst>
              <a:gd name="connsiteX0" fmla="*/ 0 w 622186"/>
              <a:gd name="connsiteY0" fmla="*/ 0 h 265015"/>
              <a:gd name="connsiteX1" fmla="*/ 179388 w 622186"/>
              <a:gd name="connsiteY1" fmla="*/ 117475 h 265015"/>
              <a:gd name="connsiteX2" fmla="*/ 358775 w 622186"/>
              <a:gd name="connsiteY2" fmla="*/ 198437 h 265015"/>
              <a:gd name="connsiteX3" fmla="*/ 617538 w 622186"/>
              <a:gd name="connsiteY3" fmla="*/ 261937 h 265015"/>
              <a:gd name="connsiteX4" fmla="*/ 498475 w 622186"/>
              <a:gd name="connsiteY4" fmla="*/ 238125 h 265015"/>
              <a:gd name="connsiteX5" fmla="*/ 171450 w 622186"/>
              <a:gd name="connsiteY5" fmla="*/ 93662 h 265015"/>
              <a:gd name="connsiteX6" fmla="*/ 0 w 622186"/>
              <a:gd name="connsiteY6" fmla="*/ 0 h 26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186" h="265015">
                <a:moveTo>
                  <a:pt x="0" y="0"/>
                </a:moveTo>
                <a:cubicBezTo>
                  <a:pt x="59796" y="42201"/>
                  <a:pt x="119592" y="84402"/>
                  <a:pt x="179388" y="117475"/>
                </a:cubicBezTo>
                <a:cubicBezTo>
                  <a:pt x="239184" y="150548"/>
                  <a:pt x="285750" y="174360"/>
                  <a:pt x="358775" y="198437"/>
                </a:cubicBezTo>
                <a:cubicBezTo>
                  <a:pt x="431800" y="222514"/>
                  <a:pt x="594255" y="255322"/>
                  <a:pt x="617538" y="261937"/>
                </a:cubicBezTo>
                <a:cubicBezTo>
                  <a:pt x="640821" y="268552"/>
                  <a:pt x="572823" y="266171"/>
                  <a:pt x="498475" y="238125"/>
                </a:cubicBezTo>
                <a:cubicBezTo>
                  <a:pt x="424127" y="210079"/>
                  <a:pt x="171450" y="93662"/>
                  <a:pt x="171450" y="936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A9828A03-D901-43C7-A4CE-86302A0B9AB8}"/>
              </a:ext>
            </a:extLst>
          </p:cNvPr>
          <p:cNvSpPr/>
          <p:nvPr/>
        </p:nvSpPr>
        <p:spPr>
          <a:xfrm>
            <a:off x="4636175" y="6438591"/>
            <a:ext cx="172360" cy="107951"/>
          </a:xfrm>
          <a:custGeom>
            <a:avLst/>
            <a:gdLst>
              <a:gd name="connsiteX0" fmla="*/ 913 w 172360"/>
              <a:gd name="connsiteY0" fmla="*/ 309 h 107951"/>
              <a:gd name="connsiteX1" fmla="*/ 169188 w 172360"/>
              <a:gd name="connsiteY1" fmla="*/ 105084 h 107951"/>
              <a:gd name="connsiteX2" fmla="*/ 104100 w 172360"/>
              <a:gd name="connsiteY2" fmla="*/ 73334 h 107951"/>
              <a:gd name="connsiteX3" fmla="*/ 913 w 172360"/>
              <a:gd name="connsiteY3" fmla="*/ 309 h 10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60" h="107951">
                <a:moveTo>
                  <a:pt x="913" y="309"/>
                </a:moveTo>
                <a:cubicBezTo>
                  <a:pt x="11761" y="5601"/>
                  <a:pt x="151990" y="92913"/>
                  <a:pt x="169188" y="105084"/>
                </a:cubicBezTo>
                <a:cubicBezTo>
                  <a:pt x="186386" y="117255"/>
                  <a:pt x="129236" y="87622"/>
                  <a:pt x="104100" y="73334"/>
                </a:cubicBezTo>
                <a:cubicBezTo>
                  <a:pt x="78965" y="59047"/>
                  <a:pt x="-9935" y="-4983"/>
                  <a:pt x="913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B754A03F-FE38-463D-B318-2B7D632883D0}"/>
              </a:ext>
            </a:extLst>
          </p:cNvPr>
          <p:cNvSpPr/>
          <p:nvPr/>
        </p:nvSpPr>
        <p:spPr>
          <a:xfrm>
            <a:off x="4688236" y="6583849"/>
            <a:ext cx="63232" cy="301188"/>
          </a:xfrm>
          <a:custGeom>
            <a:avLst/>
            <a:gdLst>
              <a:gd name="connsiteX0" fmla="*/ 63152 w 63232"/>
              <a:gd name="connsiteY0" fmla="*/ 1101 h 301188"/>
              <a:gd name="connsiteX1" fmla="*/ 17114 w 63232"/>
              <a:gd name="connsiteY1" fmla="*/ 63014 h 301188"/>
              <a:gd name="connsiteX2" fmla="*/ 17114 w 63232"/>
              <a:gd name="connsiteY2" fmla="*/ 136039 h 301188"/>
              <a:gd name="connsiteX3" fmla="*/ 31402 w 63232"/>
              <a:gd name="connsiteY3" fmla="*/ 224939 h 301188"/>
              <a:gd name="connsiteX4" fmla="*/ 52039 w 63232"/>
              <a:gd name="connsiteY4" fmla="*/ 301139 h 301188"/>
              <a:gd name="connsiteX5" fmla="*/ 25052 w 63232"/>
              <a:gd name="connsiteY5" fmla="*/ 213826 h 301188"/>
              <a:gd name="connsiteX6" fmla="*/ 7589 w 63232"/>
              <a:gd name="connsiteY6" fmla="*/ 153501 h 301188"/>
              <a:gd name="connsiteX7" fmla="*/ 4414 w 63232"/>
              <a:gd name="connsiteY7" fmla="*/ 116989 h 301188"/>
              <a:gd name="connsiteX8" fmla="*/ 63152 w 63232"/>
              <a:gd name="connsiteY8" fmla="*/ 1101 h 30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2" h="301188">
                <a:moveTo>
                  <a:pt x="63152" y="1101"/>
                </a:moveTo>
                <a:cubicBezTo>
                  <a:pt x="65269" y="-7895"/>
                  <a:pt x="24787" y="40524"/>
                  <a:pt x="17114" y="63014"/>
                </a:cubicBezTo>
                <a:cubicBezTo>
                  <a:pt x="9441" y="85504"/>
                  <a:pt x="14733" y="109052"/>
                  <a:pt x="17114" y="136039"/>
                </a:cubicBezTo>
                <a:cubicBezTo>
                  <a:pt x="19495" y="163027"/>
                  <a:pt x="25581" y="197422"/>
                  <a:pt x="31402" y="224939"/>
                </a:cubicBezTo>
                <a:cubicBezTo>
                  <a:pt x="37223" y="252456"/>
                  <a:pt x="53097" y="302991"/>
                  <a:pt x="52039" y="301139"/>
                </a:cubicBezTo>
                <a:cubicBezTo>
                  <a:pt x="50981" y="299287"/>
                  <a:pt x="32460" y="238432"/>
                  <a:pt x="25052" y="213826"/>
                </a:cubicBezTo>
                <a:cubicBezTo>
                  <a:pt x="17644" y="189220"/>
                  <a:pt x="11029" y="169640"/>
                  <a:pt x="7589" y="153501"/>
                </a:cubicBezTo>
                <a:cubicBezTo>
                  <a:pt x="4149" y="137362"/>
                  <a:pt x="-5640" y="138949"/>
                  <a:pt x="4414" y="116989"/>
                </a:cubicBezTo>
                <a:cubicBezTo>
                  <a:pt x="14468" y="95029"/>
                  <a:pt x="61035" y="10097"/>
                  <a:pt x="63152" y="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8A4EE2BA-E0D3-426F-AC09-3DE6F5F38785}"/>
              </a:ext>
            </a:extLst>
          </p:cNvPr>
          <p:cNvSpPr/>
          <p:nvPr/>
        </p:nvSpPr>
        <p:spPr>
          <a:xfrm>
            <a:off x="4676886" y="6634858"/>
            <a:ext cx="43045" cy="108161"/>
          </a:xfrm>
          <a:custGeom>
            <a:avLst/>
            <a:gdLst>
              <a:gd name="connsiteX0" fmla="*/ 42752 w 43045"/>
              <a:gd name="connsiteY0" fmla="*/ 892 h 108161"/>
              <a:gd name="connsiteX1" fmla="*/ 3064 w 43045"/>
              <a:gd name="connsiteY1" fmla="*/ 48517 h 108161"/>
              <a:gd name="connsiteX2" fmla="*/ 4652 w 43045"/>
              <a:gd name="connsiteY2" fmla="*/ 104080 h 108161"/>
              <a:gd name="connsiteX3" fmla="*/ 20527 w 43045"/>
              <a:gd name="connsiteY3" fmla="*/ 91380 h 108161"/>
              <a:gd name="connsiteX4" fmla="*/ 42752 w 43045"/>
              <a:gd name="connsiteY4" fmla="*/ 892 h 10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45" h="108161">
                <a:moveTo>
                  <a:pt x="42752" y="892"/>
                </a:moveTo>
                <a:cubicBezTo>
                  <a:pt x="39842" y="-6252"/>
                  <a:pt x="9414" y="31319"/>
                  <a:pt x="3064" y="48517"/>
                </a:cubicBezTo>
                <a:cubicBezTo>
                  <a:pt x="-3286" y="65715"/>
                  <a:pt x="1742" y="96936"/>
                  <a:pt x="4652" y="104080"/>
                </a:cubicBezTo>
                <a:cubicBezTo>
                  <a:pt x="7562" y="111224"/>
                  <a:pt x="14971" y="110165"/>
                  <a:pt x="20527" y="91380"/>
                </a:cubicBezTo>
                <a:cubicBezTo>
                  <a:pt x="26083" y="72595"/>
                  <a:pt x="45662" y="8036"/>
                  <a:pt x="42752" y="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0CB7FC2F-4B0A-4865-925B-93B04791CF11}"/>
              </a:ext>
            </a:extLst>
          </p:cNvPr>
          <p:cNvSpPr/>
          <p:nvPr/>
        </p:nvSpPr>
        <p:spPr>
          <a:xfrm>
            <a:off x="4226833" y="6554877"/>
            <a:ext cx="596371" cy="321245"/>
          </a:xfrm>
          <a:custGeom>
            <a:avLst/>
            <a:gdLst>
              <a:gd name="connsiteX0" fmla="*/ 13380 w 596371"/>
              <a:gd name="connsiteY0" fmla="*/ 6261 h 321245"/>
              <a:gd name="connsiteX1" fmla="*/ 572180 w 596371"/>
              <a:gd name="connsiteY1" fmla="*/ 303123 h 321245"/>
              <a:gd name="connsiteX2" fmla="*/ 465817 w 596371"/>
              <a:gd name="connsiteY2" fmla="*/ 269786 h 321245"/>
              <a:gd name="connsiteX3" fmla="*/ 197530 w 596371"/>
              <a:gd name="connsiteY3" fmla="*/ 114211 h 321245"/>
              <a:gd name="connsiteX4" fmla="*/ 13380 w 596371"/>
              <a:gd name="connsiteY4" fmla="*/ 6261 h 32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371" h="321245">
                <a:moveTo>
                  <a:pt x="13380" y="6261"/>
                </a:moveTo>
                <a:cubicBezTo>
                  <a:pt x="75822" y="37746"/>
                  <a:pt x="496774" y="259202"/>
                  <a:pt x="572180" y="303123"/>
                </a:cubicBezTo>
                <a:cubicBezTo>
                  <a:pt x="647586" y="347044"/>
                  <a:pt x="528259" y="301271"/>
                  <a:pt x="465817" y="269786"/>
                </a:cubicBezTo>
                <a:cubicBezTo>
                  <a:pt x="403375" y="238301"/>
                  <a:pt x="271878" y="158396"/>
                  <a:pt x="197530" y="114211"/>
                </a:cubicBezTo>
                <a:cubicBezTo>
                  <a:pt x="123182" y="70026"/>
                  <a:pt x="-49062" y="-25224"/>
                  <a:pt x="13380" y="6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3174FED5-DD01-426C-8B1A-673389DE1D05}"/>
              </a:ext>
            </a:extLst>
          </p:cNvPr>
          <p:cNvSpPr/>
          <p:nvPr/>
        </p:nvSpPr>
        <p:spPr>
          <a:xfrm>
            <a:off x="4588371" y="6729934"/>
            <a:ext cx="70206" cy="99600"/>
          </a:xfrm>
          <a:custGeom>
            <a:avLst/>
            <a:gdLst>
              <a:gd name="connsiteX0" fmla="*/ 21729 w 70206"/>
              <a:gd name="connsiteY0" fmla="*/ 1066 h 99600"/>
              <a:gd name="connsiteX1" fmla="*/ 4267 w 70206"/>
              <a:gd name="connsiteY1" fmla="*/ 69329 h 99600"/>
              <a:gd name="connsiteX2" fmla="*/ 4267 w 70206"/>
              <a:gd name="connsiteY2" fmla="*/ 78854 h 99600"/>
              <a:gd name="connsiteX3" fmla="*/ 51892 w 70206"/>
              <a:gd name="connsiteY3" fmla="*/ 97904 h 99600"/>
              <a:gd name="connsiteX4" fmla="*/ 69354 w 70206"/>
              <a:gd name="connsiteY4" fmla="*/ 31229 h 99600"/>
              <a:gd name="connsiteX5" fmla="*/ 21729 w 70206"/>
              <a:gd name="connsiteY5" fmla="*/ 1066 h 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06" h="99600">
                <a:moveTo>
                  <a:pt x="21729" y="1066"/>
                </a:moveTo>
                <a:cubicBezTo>
                  <a:pt x="10881" y="7416"/>
                  <a:pt x="7177" y="56364"/>
                  <a:pt x="4267" y="69329"/>
                </a:cubicBezTo>
                <a:cubicBezTo>
                  <a:pt x="1357" y="82294"/>
                  <a:pt x="-3671" y="74092"/>
                  <a:pt x="4267" y="78854"/>
                </a:cubicBezTo>
                <a:cubicBezTo>
                  <a:pt x="12204" y="83617"/>
                  <a:pt x="41044" y="105841"/>
                  <a:pt x="51892" y="97904"/>
                </a:cubicBezTo>
                <a:cubicBezTo>
                  <a:pt x="62740" y="89967"/>
                  <a:pt x="73323" y="44194"/>
                  <a:pt x="69354" y="31229"/>
                </a:cubicBezTo>
                <a:cubicBezTo>
                  <a:pt x="65385" y="18264"/>
                  <a:pt x="32577" y="-5284"/>
                  <a:pt x="21729" y="1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78742DF5-5047-47F4-B194-AB36D15DE676}"/>
              </a:ext>
            </a:extLst>
          </p:cNvPr>
          <p:cNvSpPr/>
          <p:nvPr/>
        </p:nvSpPr>
        <p:spPr>
          <a:xfrm>
            <a:off x="4570863" y="6732588"/>
            <a:ext cx="56743" cy="106365"/>
          </a:xfrm>
          <a:custGeom>
            <a:avLst/>
            <a:gdLst>
              <a:gd name="connsiteX0" fmla="*/ 18600 w 56743"/>
              <a:gd name="connsiteY0" fmla="*/ 0 h 106365"/>
              <a:gd name="connsiteX1" fmla="*/ 1137 w 56743"/>
              <a:gd name="connsiteY1" fmla="*/ 74612 h 106365"/>
              <a:gd name="connsiteX2" fmla="*/ 56700 w 56743"/>
              <a:gd name="connsiteY2" fmla="*/ 106362 h 106365"/>
              <a:gd name="connsiteX3" fmla="*/ 10662 w 56743"/>
              <a:gd name="connsiteY3" fmla="*/ 73025 h 106365"/>
              <a:gd name="connsiteX4" fmla="*/ 18600 w 56743"/>
              <a:gd name="connsiteY4" fmla="*/ 0 h 10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3" h="106365">
                <a:moveTo>
                  <a:pt x="18600" y="0"/>
                </a:moveTo>
                <a:cubicBezTo>
                  <a:pt x="17013" y="264"/>
                  <a:pt x="-5213" y="56885"/>
                  <a:pt x="1137" y="74612"/>
                </a:cubicBezTo>
                <a:cubicBezTo>
                  <a:pt x="7487" y="92339"/>
                  <a:pt x="55113" y="106626"/>
                  <a:pt x="56700" y="106362"/>
                </a:cubicBezTo>
                <a:cubicBezTo>
                  <a:pt x="58287" y="106098"/>
                  <a:pt x="16218" y="89429"/>
                  <a:pt x="10662" y="73025"/>
                </a:cubicBezTo>
                <a:cubicBezTo>
                  <a:pt x="5106" y="56621"/>
                  <a:pt x="20187" y="-264"/>
                  <a:pt x="186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AB6C0B6A-DAE9-42BB-B7A7-0D1D0AA93CD4}"/>
              </a:ext>
            </a:extLst>
          </p:cNvPr>
          <p:cNvSpPr/>
          <p:nvPr/>
        </p:nvSpPr>
        <p:spPr>
          <a:xfrm>
            <a:off x="4619601" y="6810227"/>
            <a:ext cx="149265" cy="148159"/>
          </a:xfrm>
          <a:custGeom>
            <a:avLst/>
            <a:gdLst>
              <a:gd name="connsiteX0" fmla="*/ 24 w 149265"/>
              <a:gd name="connsiteY0" fmla="*/ 148 h 148159"/>
              <a:gd name="connsiteX1" fmla="*/ 61937 w 149265"/>
              <a:gd name="connsiteY1" fmla="*/ 43011 h 148159"/>
              <a:gd name="connsiteX2" fmla="*/ 58762 w 149265"/>
              <a:gd name="connsiteY2" fmla="*/ 73173 h 148159"/>
              <a:gd name="connsiteX3" fmla="*/ 149249 w 149265"/>
              <a:gd name="connsiteY3" fmla="*/ 147786 h 148159"/>
              <a:gd name="connsiteX4" fmla="*/ 50824 w 149265"/>
              <a:gd name="connsiteY4" fmla="*/ 100161 h 148159"/>
              <a:gd name="connsiteX5" fmla="*/ 53999 w 149265"/>
              <a:gd name="connsiteY5" fmla="*/ 58886 h 148159"/>
              <a:gd name="connsiteX6" fmla="*/ 24 w 149265"/>
              <a:gd name="connsiteY6" fmla="*/ 148 h 1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265" h="148159">
                <a:moveTo>
                  <a:pt x="24" y="148"/>
                </a:moveTo>
                <a:cubicBezTo>
                  <a:pt x="1347" y="-2498"/>
                  <a:pt x="52147" y="30840"/>
                  <a:pt x="61937" y="43011"/>
                </a:cubicBezTo>
                <a:cubicBezTo>
                  <a:pt x="71727" y="55182"/>
                  <a:pt x="44210" y="55710"/>
                  <a:pt x="58762" y="73173"/>
                </a:cubicBezTo>
                <a:cubicBezTo>
                  <a:pt x="73314" y="90636"/>
                  <a:pt x="150572" y="143288"/>
                  <a:pt x="149249" y="147786"/>
                </a:cubicBezTo>
                <a:cubicBezTo>
                  <a:pt x="147926" y="152284"/>
                  <a:pt x="66699" y="114978"/>
                  <a:pt x="50824" y="100161"/>
                </a:cubicBezTo>
                <a:cubicBezTo>
                  <a:pt x="34949" y="85344"/>
                  <a:pt x="56645" y="72115"/>
                  <a:pt x="53999" y="58886"/>
                </a:cubicBezTo>
                <a:cubicBezTo>
                  <a:pt x="51353" y="45657"/>
                  <a:pt x="-1299" y="2794"/>
                  <a:pt x="24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A9D46A47-DAD0-47BB-9411-64F3B87E19C4}"/>
              </a:ext>
            </a:extLst>
          </p:cNvPr>
          <p:cNvSpPr/>
          <p:nvPr/>
        </p:nvSpPr>
        <p:spPr>
          <a:xfrm>
            <a:off x="4704151" y="6846487"/>
            <a:ext cx="76707" cy="141771"/>
          </a:xfrm>
          <a:custGeom>
            <a:avLst/>
            <a:gdLst>
              <a:gd name="connsiteX0" fmla="*/ 2787 w 76707"/>
              <a:gd name="connsiteY0" fmla="*/ 1988 h 141771"/>
              <a:gd name="connsiteX1" fmla="*/ 20249 w 76707"/>
              <a:gd name="connsiteY1" fmla="*/ 98826 h 141771"/>
              <a:gd name="connsiteX2" fmla="*/ 67874 w 76707"/>
              <a:gd name="connsiteY2" fmla="*/ 141688 h 141771"/>
              <a:gd name="connsiteX3" fmla="*/ 59937 w 76707"/>
              <a:gd name="connsiteY3" fmla="*/ 89301 h 141771"/>
              <a:gd name="connsiteX4" fmla="*/ 75812 w 76707"/>
              <a:gd name="connsiteY4" fmla="*/ 35326 h 141771"/>
              <a:gd name="connsiteX5" fmla="*/ 2787 w 76707"/>
              <a:gd name="connsiteY5" fmla="*/ 1988 h 14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07" h="141771">
                <a:moveTo>
                  <a:pt x="2787" y="1988"/>
                </a:moveTo>
                <a:cubicBezTo>
                  <a:pt x="-6473" y="12571"/>
                  <a:pt x="9401" y="75543"/>
                  <a:pt x="20249" y="98826"/>
                </a:cubicBezTo>
                <a:cubicBezTo>
                  <a:pt x="31097" y="122109"/>
                  <a:pt x="61259" y="143275"/>
                  <a:pt x="67874" y="141688"/>
                </a:cubicBezTo>
                <a:cubicBezTo>
                  <a:pt x="74489" y="140101"/>
                  <a:pt x="58614" y="107028"/>
                  <a:pt x="59937" y="89301"/>
                </a:cubicBezTo>
                <a:cubicBezTo>
                  <a:pt x="61260" y="71574"/>
                  <a:pt x="81104" y="44586"/>
                  <a:pt x="75812" y="35326"/>
                </a:cubicBezTo>
                <a:cubicBezTo>
                  <a:pt x="70520" y="26066"/>
                  <a:pt x="12047" y="-8595"/>
                  <a:pt x="2787" y="1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A776CA75-2D69-4A8F-B3F0-4CC2F99F0C02}"/>
              </a:ext>
            </a:extLst>
          </p:cNvPr>
          <p:cNvSpPr/>
          <p:nvPr/>
        </p:nvSpPr>
        <p:spPr>
          <a:xfrm>
            <a:off x="4235450" y="6573838"/>
            <a:ext cx="469221" cy="345761"/>
          </a:xfrm>
          <a:custGeom>
            <a:avLst/>
            <a:gdLst>
              <a:gd name="connsiteX0" fmla="*/ 0 w 469221"/>
              <a:gd name="connsiteY0" fmla="*/ 0 h 345761"/>
              <a:gd name="connsiteX1" fmla="*/ 455613 w 469221"/>
              <a:gd name="connsiteY1" fmla="*/ 334962 h 345761"/>
              <a:gd name="connsiteX2" fmla="*/ 358775 w 469221"/>
              <a:gd name="connsiteY2" fmla="*/ 269875 h 345761"/>
              <a:gd name="connsiteX3" fmla="*/ 0 w 469221"/>
              <a:gd name="connsiteY3" fmla="*/ 0 h 34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221" h="345761">
                <a:moveTo>
                  <a:pt x="0" y="0"/>
                </a:moveTo>
                <a:lnTo>
                  <a:pt x="455613" y="334962"/>
                </a:lnTo>
                <a:cubicBezTo>
                  <a:pt x="515409" y="379941"/>
                  <a:pt x="358775" y="269875"/>
                  <a:pt x="358775" y="2698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529F5618-938B-4E0B-85EC-A03A780B7C45}"/>
              </a:ext>
            </a:extLst>
          </p:cNvPr>
          <p:cNvSpPr/>
          <p:nvPr/>
        </p:nvSpPr>
        <p:spPr>
          <a:xfrm>
            <a:off x="4233245" y="6573668"/>
            <a:ext cx="296438" cy="230609"/>
          </a:xfrm>
          <a:custGeom>
            <a:avLst/>
            <a:gdLst>
              <a:gd name="connsiteX0" fmla="*/ 618 w 296438"/>
              <a:gd name="connsiteY0" fmla="*/ 170 h 230609"/>
              <a:gd name="connsiteX1" fmla="*/ 286368 w 296438"/>
              <a:gd name="connsiteY1" fmla="*/ 219245 h 230609"/>
              <a:gd name="connsiteX2" fmla="*/ 211755 w 296438"/>
              <a:gd name="connsiteY2" fmla="*/ 182732 h 230609"/>
              <a:gd name="connsiteX3" fmla="*/ 618 w 296438"/>
              <a:gd name="connsiteY3" fmla="*/ 170 h 23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438" h="230609">
                <a:moveTo>
                  <a:pt x="618" y="170"/>
                </a:moveTo>
                <a:cubicBezTo>
                  <a:pt x="13054" y="6256"/>
                  <a:pt x="251179" y="188818"/>
                  <a:pt x="286368" y="219245"/>
                </a:cubicBezTo>
                <a:cubicBezTo>
                  <a:pt x="321557" y="249672"/>
                  <a:pt x="256734" y="212630"/>
                  <a:pt x="211755" y="182732"/>
                </a:cubicBezTo>
                <a:cubicBezTo>
                  <a:pt x="166776" y="152834"/>
                  <a:pt x="-11818" y="-5916"/>
                  <a:pt x="618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E580680A-F73D-400D-8552-71AAB568BC49}"/>
              </a:ext>
            </a:extLst>
          </p:cNvPr>
          <p:cNvSpPr/>
          <p:nvPr/>
        </p:nvSpPr>
        <p:spPr>
          <a:xfrm>
            <a:off x="4503693" y="6800615"/>
            <a:ext cx="270104" cy="228996"/>
          </a:xfrm>
          <a:custGeom>
            <a:avLst/>
            <a:gdLst>
              <a:gd name="connsiteX0" fmla="*/ 45 w 270104"/>
              <a:gd name="connsiteY0" fmla="*/ 235 h 228996"/>
              <a:gd name="connsiteX1" fmla="*/ 249282 w 270104"/>
              <a:gd name="connsiteY1" fmla="*/ 217723 h 228996"/>
              <a:gd name="connsiteX2" fmla="*/ 228645 w 270104"/>
              <a:gd name="connsiteY2" fmla="*/ 176448 h 228996"/>
              <a:gd name="connsiteX3" fmla="*/ 45 w 270104"/>
              <a:gd name="connsiteY3" fmla="*/ 235 h 22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04" h="228996">
                <a:moveTo>
                  <a:pt x="45" y="235"/>
                </a:moveTo>
                <a:cubicBezTo>
                  <a:pt x="3484" y="7114"/>
                  <a:pt x="211182" y="188354"/>
                  <a:pt x="249282" y="217723"/>
                </a:cubicBezTo>
                <a:cubicBezTo>
                  <a:pt x="287382" y="247092"/>
                  <a:pt x="268862" y="214019"/>
                  <a:pt x="228645" y="176448"/>
                </a:cubicBezTo>
                <a:cubicBezTo>
                  <a:pt x="188428" y="138877"/>
                  <a:pt x="-3394" y="-6644"/>
                  <a:pt x="45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87999036-B58D-48B8-ACD2-63436D995122}"/>
              </a:ext>
            </a:extLst>
          </p:cNvPr>
          <p:cNvSpPr/>
          <p:nvPr/>
        </p:nvSpPr>
        <p:spPr>
          <a:xfrm>
            <a:off x="4318000" y="6864350"/>
            <a:ext cx="430213" cy="271467"/>
          </a:xfrm>
          <a:custGeom>
            <a:avLst/>
            <a:gdLst>
              <a:gd name="connsiteX0" fmla="*/ 0 w 430213"/>
              <a:gd name="connsiteY0" fmla="*/ 0 h 271467"/>
              <a:gd name="connsiteX1" fmla="*/ 430213 w 430213"/>
              <a:gd name="connsiteY1" fmla="*/ 271463 h 271467"/>
              <a:gd name="connsiteX2" fmla="*/ 0 w 430213"/>
              <a:gd name="connsiteY2" fmla="*/ 0 h 27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213" h="271467">
                <a:moveTo>
                  <a:pt x="0" y="0"/>
                </a:moveTo>
                <a:lnTo>
                  <a:pt x="430213" y="271463"/>
                </a:lnTo>
                <a:cubicBezTo>
                  <a:pt x="428361" y="272786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66BA080A-2DA9-4CB1-8EEE-C3A3B12A19F5}"/>
              </a:ext>
            </a:extLst>
          </p:cNvPr>
          <p:cNvSpPr/>
          <p:nvPr/>
        </p:nvSpPr>
        <p:spPr>
          <a:xfrm>
            <a:off x="4323941" y="6843657"/>
            <a:ext cx="456539" cy="285798"/>
          </a:xfrm>
          <a:custGeom>
            <a:avLst/>
            <a:gdLst>
              <a:gd name="connsiteX0" fmla="*/ 409 w 456539"/>
              <a:gd name="connsiteY0" fmla="*/ 56 h 285798"/>
              <a:gd name="connsiteX1" fmla="*/ 433797 w 456539"/>
              <a:gd name="connsiteY1" fmla="*/ 265168 h 285798"/>
              <a:gd name="connsiteX2" fmla="*/ 356009 w 456539"/>
              <a:gd name="connsiteY2" fmla="*/ 241356 h 285798"/>
              <a:gd name="connsiteX3" fmla="*/ 409 w 456539"/>
              <a:gd name="connsiteY3" fmla="*/ 56 h 2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39" h="285798">
                <a:moveTo>
                  <a:pt x="409" y="56"/>
                </a:moveTo>
                <a:cubicBezTo>
                  <a:pt x="13374" y="4025"/>
                  <a:pt x="374530" y="224951"/>
                  <a:pt x="433797" y="265168"/>
                </a:cubicBezTo>
                <a:cubicBezTo>
                  <a:pt x="493064" y="305385"/>
                  <a:pt x="425595" y="281044"/>
                  <a:pt x="356009" y="241356"/>
                </a:cubicBezTo>
                <a:cubicBezTo>
                  <a:pt x="286424" y="201669"/>
                  <a:pt x="-12556" y="-3913"/>
                  <a:pt x="409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80B7DD37-C06F-4BC4-BE6B-8BB139E626A5}"/>
              </a:ext>
            </a:extLst>
          </p:cNvPr>
          <p:cNvSpPr/>
          <p:nvPr/>
        </p:nvSpPr>
        <p:spPr>
          <a:xfrm>
            <a:off x="4070159" y="6403474"/>
            <a:ext cx="430581" cy="594415"/>
          </a:xfrm>
          <a:custGeom>
            <a:avLst/>
            <a:gdLst>
              <a:gd name="connsiteX0" fmla="*/ 430404 w 430581"/>
              <a:gd name="connsiteY0" fmla="*/ 501 h 594415"/>
              <a:gd name="connsiteX1" fmla="*/ 27179 w 430581"/>
              <a:gd name="connsiteY1" fmla="*/ 564064 h 594415"/>
              <a:gd name="connsiteX2" fmla="*/ 77979 w 430581"/>
              <a:gd name="connsiteY2" fmla="*/ 465639 h 594415"/>
              <a:gd name="connsiteX3" fmla="*/ 430404 w 430581"/>
              <a:gd name="connsiteY3" fmla="*/ 501 h 59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81" h="594415">
                <a:moveTo>
                  <a:pt x="430404" y="501"/>
                </a:moveTo>
                <a:cubicBezTo>
                  <a:pt x="421937" y="16905"/>
                  <a:pt x="85916" y="486541"/>
                  <a:pt x="27179" y="564064"/>
                </a:cubicBezTo>
                <a:cubicBezTo>
                  <a:pt x="-31559" y="641587"/>
                  <a:pt x="13950" y="556656"/>
                  <a:pt x="77979" y="465639"/>
                </a:cubicBezTo>
                <a:cubicBezTo>
                  <a:pt x="142008" y="374622"/>
                  <a:pt x="438871" y="-15903"/>
                  <a:pt x="430404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CC00FBA8-02B2-4FFB-961A-7EBE001DE1A6}"/>
              </a:ext>
            </a:extLst>
          </p:cNvPr>
          <p:cNvSpPr/>
          <p:nvPr/>
        </p:nvSpPr>
        <p:spPr>
          <a:xfrm>
            <a:off x="4257949" y="6436135"/>
            <a:ext cx="148951" cy="789457"/>
          </a:xfrm>
          <a:custGeom>
            <a:avLst/>
            <a:gdLst>
              <a:gd name="connsiteX0" fmla="*/ 148951 w 148951"/>
              <a:gd name="connsiteY0" fmla="*/ 1178 h 789457"/>
              <a:gd name="connsiteX1" fmla="*/ 10839 w 148951"/>
              <a:gd name="connsiteY1" fmla="*/ 744128 h 789457"/>
              <a:gd name="connsiteX2" fmla="*/ 9251 w 148951"/>
              <a:gd name="connsiteY2" fmla="*/ 693328 h 789457"/>
              <a:gd name="connsiteX3" fmla="*/ 12426 w 148951"/>
              <a:gd name="connsiteY3" fmla="*/ 574265 h 789457"/>
              <a:gd name="connsiteX4" fmla="*/ 148951 w 148951"/>
              <a:gd name="connsiteY4" fmla="*/ 1178 h 7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51" h="789457">
                <a:moveTo>
                  <a:pt x="148951" y="1178"/>
                </a:moveTo>
                <a:cubicBezTo>
                  <a:pt x="148687" y="29488"/>
                  <a:pt x="34122" y="628770"/>
                  <a:pt x="10839" y="744128"/>
                </a:cubicBezTo>
                <a:cubicBezTo>
                  <a:pt x="-12444" y="859486"/>
                  <a:pt x="8987" y="721638"/>
                  <a:pt x="9251" y="693328"/>
                </a:cubicBezTo>
                <a:cubicBezTo>
                  <a:pt x="9515" y="665018"/>
                  <a:pt x="-8476" y="685390"/>
                  <a:pt x="12426" y="574265"/>
                </a:cubicBezTo>
                <a:cubicBezTo>
                  <a:pt x="33328" y="463140"/>
                  <a:pt x="149215" y="-27132"/>
                  <a:pt x="148951" y="1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CF844E7C-BB1C-436A-8446-6F7AE578451B}"/>
              </a:ext>
            </a:extLst>
          </p:cNvPr>
          <p:cNvSpPr/>
          <p:nvPr/>
        </p:nvSpPr>
        <p:spPr>
          <a:xfrm>
            <a:off x="3733673" y="6391790"/>
            <a:ext cx="373357" cy="641243"/>
          </a:xfrm>
          <a:custGeom>
            <a:avLst/>
            <a:gdLst>
              <a:gd name="connsiteX0" fmla="*/ 373190 w 373357"/>
              <a:gd name="connsiteY0" fmla="*/ 1073 h 641243"/>
              <a:gd name="connsiteX1" fmla="*/ 23940 w 373357"/>
              <a:gd name="connsiteY1" fmla="*/ 609085 h 641243"/>
              <a:gd name="connsiteX2" fmla="*/ 35052 w 373357"/>
              <a:gd name="connsiteY2" fmla="*/ 547173 h 641243"/>
              <a:gd name="connsiteX3" fmla="*/ 69977 w 373357"/>
              <a:gd name="connsiteY3" fmla="*/ 463035 h 641243"/>
              <a:gd name="connsiteX4" fmla="*/ 373190 w 373357"/>
              <a:gd name="connsiteY4" fmla="*/ 1073 h 6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57" h="641243">
                <a:moveTo>
                  <a:pt x="373190" y="1073"/>
                </a:moveTo>
                <a:cubicBezTo>
                  <a:pt x="365517" y="25415"/>
                  <a:pt x="80296" y="518068"/>
                  <a:pt x="23940" y="609085"/>
                </a:cubicBezTo>
                <a:cubicBezTo>
                  <a:pt x="-32416" y="700102"/>
                  <a:pt x="27379" y="571515"/>
                  <a:pt x="35052" y="547173"/>
                </a:cubicBezTo>
                <a:cubicBezTo>
                  <a:pt x="42725" y="522831"/>
                  <a:pt x="16796" y="552464"/>
                  <a:pt x="69977" y="463035"/>
                </a:cubicBezTo>
                <a:cubicBezTo>
                  <a:pt x="123158" y="373606"/>
                  <a:pt x="380863" y="-23269"/>
                  <a:pt x="373190" y="1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0336F659-C0DB-4520-8A50-40C3F4808587}"/>
              </a:ext>
            </a:extLst>
          </p:cNvPr>
          <p:cNvSpPr/>
          <p:nvPr/>
        </p:nvSpPr>
        <p:spPr>
          <a:xfrm>
            <a:off x="4324047" y="6878289"/>
            <a:ext cx="443537" cy="267745"/>
          </a:xfrm>
          <a:custGeom>
            <a:avLst/>
            <a:gdLst>
              <a:gd name="connsiteX0" fmla="*/ 303 w 443537"/>
              <a:gd name="connsiteY0" fmla="*/ 349 h 267745"/>
              <a:gd name="connsiteX1" fmla="*/ 419403 w 443537"/>
              <a:gd name="connsiteY1" fmla="*/ 255936 h 267745"/>
              <a:gd name="connsiteX2" fmla="*/ 352728 w 443537"/>
              <a:gd name="connsiteY2" fmla="*/ 201961 h 267745"/>
              <a:gd name="connsiteX3" fmla="*/ 303 w 443537"/>
              <a:gd name="connsiteY3" fmla="*/ 349 h 26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537" h="267745">
                <a:moveTo>
                  <a:pt x="303" y="349"/>
                </a:moveTo>
                <a:cubicBezTo>
                  <a:pt x="11415" y="9345"/>
                  <a:pt x="360666" y="222334"/>
                  <a:pt x="419403" y="255936"/>
                </a:cubicBezTo>
                <a:cubicBezTo>
                  <a:pt x="478141" y="289538"/>
                  <a:pt x="419403" y="245088"/>
                  <a:pt x="352728" y="201961"/>
                </a:cubicBezTo>
                <a:cubicBezTo>
                  <a:pt x="286053" y="158834"/>
                  <a:pt x="-10809" y="-8647"/>
                  <a:pt x="303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457D3DEB-4DDA-4A7A-8D1A-81115BD22947}"/>
              </a:ext>
            </a:extLst>
          </p:cNvPr>
          <p:cNvSpPr/>
          <p:nvPr/>
        </p:nvSpPr>
        <p:spPr>
          <a:xfrm>
            <a:off x="3696530" y="6381948"/>
            <a:ext cx="666721" cy="509642"/>
          </a:xfrm>
          <a:custGeom>
            <a:avLst/>
            <a:gdLst>
              <a:gd name="connsiteX0" fmla="*/ 16633 w 666721"/>
              <a:gd name="connsiteY0" fmla="*/ 10915 h 509642"/>
              <a:gd name="connsiteX1" fmla="*/ 635758 w 666721"/>
              <a:gd name="connsiteY1" fmla="*/ 479227 h 509642"/>
              <a:gd name="connsiteX2" fmla="*/ 535745 w 666721"/>
              <a:gd name="connsiteY2" fmla="*/ 431602 h 509642"/>
              <a:gd name="connsiteX3" fmla="*/ 205545 w 666721"/>
              <a:gd name="connsiteY3" fmla="*/ 169665 h 509642"/>
              <a:gd name="connsiteX4" fmla="*/ 16633 w 666721"/>
              <a:gd name="connsiteY4" fmla="*/ 10915 h 5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21" h="509642">
                <a:moveTo>
                  <a:pt x="16633" y="10915"/>
                </a:moveTo>
                <a:cubicBezTo>
                  <a:pt x="88335" y="62509"/>
                  <a:pt x="549239" y="409112"/>
                  <a:pt x="635758" y="479227"/>
                </a:cubicBezTo>
                <a:cubicBezTo>
                  <a:pt x="722277" y="549342"/>
                  <a:pt x="607447" y="483196"/>
                  <a:pt x="535745" y="431602"/>
                </a:cubicBezTo>
                <a:cubicBezTo>
                  <a:pt x="464043" y="380008"/>
                  <a:pt x="205545" y="169665"/>
                  <a:pt x="205545" y="169665"/>
                </a:cubicBezTo>
                <a:cubicBezTo>
                  <a:pt x="123260" y="103784"/>
                  <a:pt x="-55069" y="-40679"/>
                  <a:pt x="16633" y="10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055C2DB1-143E-4BC3-9AE8-7E830B258DA3}"/>
              </a:ext>
            </a:extLst>
          </p:cNvPr>
          <p:cNvSpPr/>
          <p:nvPr/>
        </p:nvSpPr>
        <p:spPr>
          <a:xfrm>
            <a:off x="4102077" y="6375034"/>
            <a:ext cx="130972" cy="172614"/>
          </a:xfrm>
          <a:custGeom>
            <a:avLst/>
            <a:gdLst>
              <a:gd name="connsiteX0" fmla="*/ 109561 w 130972"/>
              <a:gd name="connsiteY0" fmla="*/ 366 h 172614"/>
              <a:gd name="connsiteX1" fmla="*/ 130198 w 130972"/>
              <a:gd name="connsiteY1" fmla="*/ 54341 h 172614"/>
              <a:gd name="connsiteX2" fmla="*/ 79398 w 130972"/>
              <a:gd name="connsiteY2" fmla="*/ 149591 h 172614"/>
              <a:gd name="connsiteX3" fmla="*/ 47648 w 130972"/>
              <a:gd name="connsiteY3" fmla="*/ 170229 h 172614"/>
              <a:gd name="connsiteX4" fmla="*/ 23 w 130972"/>
              <a:gd name="connsiteY4" fmla="*/ 170229 h 172614"/>
              <a:gd name="connsiteX5" fmla="*/ 53998 w 130972"/>
              <a:gd name="connsiteY5" fmla="*/ 152766 h 172614"/>
              <a:gd name="connsiteX6" fmla="*/ 101623 w 130972"/>
              <a:gd name="connsiteY6" fmla="*/ 79741 h 172614"/>
              <a:gd name="connsiteX7" fmla="*/ 109561 w 130972"/>
              <a:gd name="connsiteY7" fmla="*/ 366 h 17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72" h="172614">
                <a:moveTo>
                  <a:pt x="109561" y="366"/>
                </a:moveTo>
                <a:cubicBezTo>
                  <a:pt x="114323" y="-3867"/>
                  <a:pt x="135225" y="29470"/>
                  <a:pt x="130198" y="54341"/>
                </a:cubicBezTo>
                <a:cubicBezTo>
                  <a:pt x="125171" y="79212"/>
                  <a:pt x="93156" y="130276"/>
                  <a:pt x="79398" y="149591"/>
                </a:cubicBezTo>
                <a:cubicBezTo>
                  <a:pt x="65640" y="168906"/>
                  <a:pt x="60877" y="166789"/>
                  <a:pt x="47648" y="170229"/>
                </a:cubicBezTo>
                <a:cubicBezTo>
                  <a:pt x="34419" y="173669"/>
                  <a:pt x="-1035" y="173139"/>
                  <a:pt x="23" y="170229"/>
                </a:cubicBezTo>
                <a:cubicBezTo>
                  <a:pt x="1081" y="167319"/>
                  <a:pt x="37065" y="167847"/>
                  <a:pt x="53998" y="152766"/>
                </a:cubicBezTo>
                <a:cubicBezTo>
                  <a:pt x="70931" y="137685"/>
                  <a:pt x="91040" y="102231"/>
                  <a:pt x="101623" y="79741"/>
                </a:cubicBezTo>
                <a:cubicBezTo>
                  <a:pt x="112206" y="57252"/>
                  <a:pt x="104799" y="4599"/>
                  <a:pt x="109561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17357755-E003-42F4-BC33-2B2168F51F12}"/>
              </a:ext>
            </a:extLst>
          </p:cNvPr>
          <p:cNvSpPr/>
          <p:nvPr/>
        </p:nvSpPr>
        <p:spPr>
          <a:xfrm>
            <a:off x="4097196" y="6371339"/>
            <a:ext cx="104056" cy="175675"/>
          </a:xfrm>
          <a:custGeom>
            <a:avLst/>
            <a:gdLst>
              <a:gd name="connsiteX0" fmla="*/ 103329 w 104056"/>
              <a:gd name="connsiteY0" fmla="*/ 886 h 175675"/>
              <a:gd name="connsiteX1" fmla="*/ 1729 w 104056"/>
              <a:gd name="connsiteY1" fmla="*/ 172336 h 175675"/>
              <a:gd name="connsiteX2" fmla="*/ 44592 w 104056"/>
              <a:gd name="connsiteY2" fmla="*/ 107249 h 175675"/>
              <a:gd name="connsiteX3" fmla="*/ 103329 w 104056"/>
              <a:gd name="connsiteY3" fmla="*/ 886 h 17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56" h="175675">
                <a:moveTo>
                  <a:pt x="103329" y="886"/>
                </a:moveTo>
                <a:cubicBezTo>
                  <a:pt x="96185" y="11734"/>
                  <a:pt x="11518" y="154609"/>
                  <a:pt x="1729" y="172336"/>
                </a:cubicBezTo>
                <a:cubicBezTo>
                  <a:pt x="-8060" y="190063"/>
                  <a:pt x="26071" y="132649"/>
                  <a:pt x="44592" y="107249"/>
                </a:cubicBezTo>
                <a:cubicBezTo>
                  <a:pt x="63113" y="81849"/>
                  <a:pt x="110473" y="-9962"/>
                  <a:pt x="103329" y="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AAAC84B2-AD1E-46A5-BD31-7612C54F9E6A}"/>
              </a:ext>
            </a:extLst>
          </p:cNvPr>
          <p:cNvSpPr/>
          <p:nvPr/>
        </p:nvSpPr>
        <p:spPr>
          <a:xfrm>
            <a:off x="3815096" y="6611679"/>
            <a:ext cx="375942" cy="650200"/>
          </a:xfrm>
          <a:custGeom>
            <a:avLst/>
            <a:gdLst>
              <a:gd name="connsiteX0" fmla="*/ 372729 w 375942"/>
              <a:gd name="connsiteY0" fmla="*/ 9784 h 650200"/>
              <a:gd name="connsiteX1" fmla="*/ 33004 w 375942"/>
              <a:gd name="connsiteY1" fmla="*/ 608271 h 650200"/>
              <a:gd name="connsiteX2" fmla="*/ 31417 w 375942"/>
              <a:gd name="connsiteY2" fmla="*/ 562234 h 650200"/>
              <a:gd name="connsiteX3" fmla="*/ 194929 w 375942"/>
              <a:gd name="connsiteY3" fmla="*/ 259021 h 650200"/>
              <a:gd name="connsiteX4" fmla="*/ 372729 w 375942"/>
              <a:gd name="connsiteY4" fmla="*/ 9784 h 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42" h="650200">
                <a:moveTo>
                  <a:pt x="372729" y="9784"/>
                </a:moveTo>
                <a:cubicBezTo>
                  <a:pt x="345742" y="67992"/>
                  <a:pt x="89889" y="516196"/>
                  <a:pt x="33004" y="608271"/>
                </a:cubicBezTo>
                <a:cubicBezTo>
                  <a:pt x="-23881" y="700346"/>
                  <a:pt x="4430" y="620442"/>
                  <a:pt x="31417" y="562234"/>
                </a:cubicBezTo>
                <a:cubicBezTo>
                  <a:pt x="58404" y="504026"/>
                  <a:pt x="140425" y="349773"/>
                  <a:pt x="194929" y="259021"/>
                </a:cubicBezTo>
                <a:cubicBezTo>
                  <a:pt x="249433" y="168269"/>
                  <a:pt x="399716" y="-48424"/>
                  <a:pt x="372729" y="9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0F0CC37D-3914-41A7-AC30-830E716515DC}"/>
              </a:ext>
            </a:extLst>
          </p:cNvPr>
          <p:cNvSpPr/>
          <p:nvPr/>
        </p:nvSpPr>
        <p:spPr>
          <a:xfrm>
            <a:off x="3740582" y="6546529"/>
            <a:ext cx="376288" cy="666616"/>
          </a:xfrm>
          <a:custGeom>
            <a:avLst/>
            <a:gdLst>
              <a:gd name="connsiteX0" fmla="*/ 375806 w 376288"/>
              <a:gd name="connsiteY0" fmla="*/ 1909 h 666616"/>
              <a:gd name="connsiteX1" fmla="*/ 28143 w 376288"/>
              <a:gd name="connsiteY1" fmla="*/ 622621 h 666616"/>
              <a:gd name="connsiteX2" fmla="*/ 29731 w 376288"/>
              <a:gd name="connsiteY2" fmla="*/ 595634 h 666616"/>
              <a:gd name="connsiteX3" fmla="*/ 102756 w 376288"/>
              <a:gd name="connsiteY3" fmla="*/ 433709 h 666616"/>
              <a:gd name="connsiteX4" fmla="*/ 375806 w 376288"/>
              <a:gd name="connsiteY4" fmla="*/ 1909 h 6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88" h="666616">
                <a:moveTo>
                  <a:pt x="375806" y="1909"/>
                </a:moveTo>
                <a:cubicBezTo>
                  <a:pt x="363370" y="33394"/>
                  <a:pt x="85822" y="523667"/>
                  <a:pt x="28143" y="622621"/>
                </a:cubicBezTo>
                <a:cubicBezTo>
                  <a:pt x="-29536" y="721575"/>
                  <a:pt x="17295" y="627119"/>
                  <a:pt x="29731" y="595634"/>
                </a:cubicBezTo>
                <a:cubicBezTo>
                  <a:pt x="42166" y="564149"/>
                  <a:pt x="48781" y="530017"/>
                  <a:pt x="102756" y="433709"/>
                </a:cubicBezTo>
                <a:cubicBezTo>
                  <a:pt x="156731" y="337401"/>
                  <a:pt x="388242" y="-29576"/>
                  <a:pt x="375806" y="1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FAD5380C-B78D-4576-90BF-E228FF914BF2}"/>
              </a:ext>
            </a:extLst>
          </p:cNvPr>
          <p:cNvSpPr/>
          <p:nvPr/>
        </p:nvSpPr>
        <p:spPr>
          <a:xfrm>
            <a:off x="3862860" y="6354231"/>
            <a:ext cx="268873" cy="165102"/>
          </a:xfrm>
          <a:custGeom>
            <a:avLst/>
            <a:gdLst>
              <a:gd name="connsiteX0" fmla="*/ 268873 w 268873"/>
              <a:gd name="connsiteY0" fmla="*/ 165102 h 165102"/>
              <a:gd name="connsiteX1" fmla="*/ 57 w 268873"/>
              <a:gd name="connsiteY1" fmla="*/ 2 h 165102"/>
              <a:gd name="connsiteX2" fmla="*/ 268873 w 268873"/>
              <a:gd name="connsiteY2" fmla="*/ 165102 h 16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873" h="165102">
                <a:moveTo>
                  <a:pt x="268873" y="165102"/>
                </a:moveTo>
                <a:cubicBezTo>
                  <a:pt x="268873" y="165102"/>
                  <a:pt x="4643" y="-704"/>
                  <a:pt x="57" y="2"/>
                </a:cubicBezTo>
                <a:cubicBezTo>
                  <a:pt x="-4529" y="708"/>
                  <a:pt x="268873" y="165102"/>
                  <a:pt x="268873" y="165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DB635C85-0840-4E87-B9B8-08B22F326D21}"/>
              </a:ext>
            </a:extLst>
          </p:cNvPr>
          <p:cNvSpPr/>
          <p:nvPr/>
        </p:nvSpPr>
        <p:spPr>
          <a:xfrm>
            <a:off x="3850355" y="6354505"/>
            <a:ext cx="273494" cy="157890"/>
          </a:xfrm>
          <a:custGeom>
            <a:avLst/>
            <a:gdLst>
              <a:gd name="connsiteX0" fmla="*/ 4095 w 273494"/>
              <a:gd name="connsiteY0" fmla="*/ 1845 h 157890"/>
              <a:gd name="connsiteX1" fmla="*/ 266033 w 273494"/>
              <a:gd name="connsiteY1" fmla="*/ 152658 h 157890"/>
              <a:gd name="connsiteX2" fmla="*/ 194595 w 273494"/>
              <a:gd name="connsiteY2" fmla="*/ 120908 h 157890"/>
              <a:gd name="connsiteX3" fmla="*/ 116808 w 273494"/>
              <a:gd name="connsiteY3" fmla="*/ 97095 h 157890"/>
              <a:gd name="connsiteX4" fmla="*/ 105695 w 273494"/>
              <a:gd name="connsiteY4" fmla="*/ 70108 h 157890"/>
              <a:gd name="connsiteX5" fmla="*/ 4095 w 273494"/>
              <a:gd name="connsiteY5" fmla="*/ 1845 h 15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94" h="157890">
                <a:moveTo>
                  <a:pt x="4095" y="1845"/>
                </a:moveTo>
                <a:cubicBezTo>
                  <a:pt x="30818" y="15603"/>
                  <a:pt x="234283" y="132814"/>
                  <a:pt x="266033" y="152658"/>
                </a:cubicBezTo>
                <a:cubicBezTo>
                  <a:pt x="297783" y="172502"/>
                  <a:pt x="219466" y="130169"/>
                  <a:pt x="194595" y="120908"/>
                </a:cubicBezTo>
                <a:cubicBezTo>
                  <a:pt x="169724" y="111647"/>
                  <a:pt x="131625" y="105562"/>
                  <a:pt x="116808" y="97095"/>
                </a:cubicBezTo>
                <a:cubicBezTo>
                  <a:pt x="101991" y="88628"/>
                  <a:pt x="121835" y="84925"/>
                  <a:pt x="105695" y="70108"/>
                </a:cubicBezTo>
                <a:cubicBezTo>
                  <a:pt x="89555" y="55291"/>
                  <a:pt x="-22628" y="-11913"/>
                  <a:pt x="4095" y="1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83B536D9-DD29-45DE-A904-A9ED38FDAC79}"/>
              </a:ext>
            </a:extLst>
          </p:cNvPr>
          <p:cNvSpPr/>
          <p:nvPr/>
        </p:nvSpPr>
        <p:spPr>
          <a:xfrm>
            <a:off x="3640138" y="6288088"/>
            <a:ext cx="352956" cy="157268"/>
          </a:xfrm>
          <a:custGeom>
            <a:avLst/>
            <a:gdLst>
              <a:gd name="connsiteX0" fmla="*/ 0 w 352956"/>
              <a:gd name="connsiteY0" fmla="*/ 0 h 157268"/>
              <a:gd name="connsiteX1" fmla="*/ 322262 w 352956"/>
              <a:gd name="connsiteY1" fmla="*/ 134937 h 157268"/>
              <a:gd name="connsiteX2" fmla="*/ 334962 w 352956"/>
              <a:gd name="connsiteY2" fmla="*/ 157162 h 157268"/>
              <a:gd name="connsiteX3" fmla="*/ 279400 w 352956"/>
              <a:gd name="connsiteY3" fmla="*/ 136525 h 157268"/>
              <a:gd name="connsiteX4" fmla="*/ 0 w 352956"/>
              <a:gd name="connsiteY4" fmla="*/ 0 h 15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56" h="157268">
                <a:moveTo>
                  <a:pt x="0" y="0"/>
                </a:moveTo>
                <a:cubicBezTo>
                  <a:pt x="133217" y="54371"/>
                  <a:pt x="266435" y="108743"/>
                  <a:pt x="322262" y="134937"/>
                </a:cubicBezTo>
                <a:cubicBezTo>
                  <a:pt x="378089" y="161131"/>
                  <a:pt x="342106" y="156897"/>
                  <a:pt x="334962" y="157162"/>
                </a:cubicBezTo>
                <a:cubicBezTo>
                  <a:pt x="327818" y="157427"/>
                  <a:pt x="279400" y="136525"/>
                  <a:pt x="279400" y="136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0EE78C2B-8535-4A94-8B5C-F351EA6685BC}"/>
              </a:ext>
            </a:extLst>
          </p:cNvPr>
          <p:cNvSpPr/>
          <p:nvPr/>
        </p:nvSpPr>
        <p:spPr>
          <a:xfrm>
            <a:off x="3783398" y="6289899"/>
            <a:ext cx="81062" cy="60142"/>
          </a:xfrm>
          <a:custGeom>
            <a:avLst/>
            <a:gdLst>
              <a:gd name="connsiteX0" fmla="*/ 12315 w 81062"/>
              <a:gd name="connsiteY0" fmla="*/ 60101 h 60142"/>
              <a:gd name="connsiteX1" fmla="*/ 2790 w 81062"/>
              <a:gd name="connsiteY1" fmla="*/ 9301 h 60142"/>
              <a:gd name="connsiteX2" fmla="*/ 59940 w 81062"/>
              <a:gd name="connsiteY2" fmla="*/ 2951 h 60142"/>
              <a:gd name="connsiteX3" fmla="*/ 80577 w 81062"/>
              <a:gd name="connsiteY3" fmla="*/ 42639 h 60142"/>
              <a:gd name="connsiteX4" fmla="*/ 42477 w 81062"/>
              <a:gd name="connsiteY4" fmla="*/ 18826 h 60142"/>
              <a:gd name="connsiteX5" fmla="*/ 12315 w 81062"/>
              <a:gd name="connsiteY5" fmla="*/ 60101 h 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62" h="60142">
                <a:moveTo>
                  <a:pt x="12315" y="60101"/>
                </a:moveTo>
                <a:cubicBezTo>
                  <a:pt x="5701" y="58514"/>
                  <a:pt x="-5147" y="18826"/>
                  <a:pt x="2790" y="9301"/>
                </a:cubicBezTo>
                <a:cubicBezTo>
                  <a:pt x="10727" y="-224"/>
                  <a:pt x="46976" y="-2605"/>
                  <a:pt x="59940" y="2951"/>
                </a:cubicBezTo>
                <a:cubicBezTo>
                  <a:pt x="72904" y="8507"/>
                  <a:pt x="83487" y="39993"/>
                  <a:pt x="80577" y="42639"/>
                </a:cubicBezTo>
                <a:cubicBezTo>
                  <a:pt x="77667" y="45285"/>
                  <a:pt x="52002" y="20149"/>
                  <a:pt x="42477" y="18826"/>
                </a:cubicBezTo>
                <a:cubicBezTo>
                  <a:pt x="32952" y="17503"/>
                  <a:pt x="18929" y="61688"/>
                  <a:pt x="12315" y="60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E9133330-FD12-4075-BA08-D059A32293B0}"/>
              </a:ext>
            </a:extLst>
          </p:cNvPr>
          <p:cNvSpPr/>
          <p:nvPr/>
        </p:nvSpPr>
        <p:spPr>
          <a:xfrm>
            <a:off x="3464240" y="6140704"/>
            <a:ext cx="327853" cy="173803"/>
          </a:xfrm>
          <a:custGeom>
            <a:avLst/>
            <a:gdLst>
              <a:gd name="connsiteX0" fmla="*/ 325123 w 327853"/>
              <a:gd name="connsiteY0" fmla="*/ 171196 h 173803"/>
              <a:gd name="connsiteX1" fmla="*/ 4448 w 327853"/>
              <a:gd name="connsiteY1" fmla="*/ 1334 h 173803"/>
              <a:gd name="connsiteX2" fmla="*/ 150498 w 327853"/>
              <a:gd name="connsiteY2" fmla="*/ 96584 h 173803"/>
              <a:gd name="connsiteX3" fmla="*/ 325123 w 327853"/>
              <a:gd name="connsiteY3" fmla="*/ 171196 h 17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53" h="173803">
                <a:moveTo>
                  <a:pt x="325123" y="171196"/>
                </a:moveTo>
                <a:cubicBezTo>
                  <a:pt x="300781" y="155321"/>
                  <a:pt x="33552" y="13769"/>
                  <a:pt x="4448" y="1334"/>
                </a:cubicBezTo>
                <a:cubicBezTo>
                  <a:pt x="-24656" y="-11101"/>
                  <a:pt x="96523" y="66686"/>
                  <a:pt x="150498" y="96584"/>
                </a:cubicBezTo>
                <a:cubicBezTo>
                  <a:pt x="204473" y="126482"/>
                  <a:pt x="349465" y="187071"/>
                  <a:pt x="325123" y="17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65FCA1F0-F0B5-467A-B27E-51B9CEDD8795}"/>
              </a:ext>
            </a:extLst>
          </p:cNvPr>
          <p:cNvSpPr/>
          <p:nvPr/>
        </p:nvSpPr>
        <p:spPr>
          <a:xfrm>
            <a:off x="3479683" y="6259396"/>
            <a:ext cx="324128" cy="95081"/>
          </a:xfrm>
          <a:custGeom>
            <a:avLst/>
            <a:gdLst>
              <a:gd name="connsiteX0" fmla="*/ 117 w 324128"/>
              <a:gd name="connsiteY0" fmla="*/ 117 h 95081"/>
              <a:gd name="connsiteX1" fmla="*/ 122355 w 324128"/>
              <a:gd name="connsiteY1" fmla="*/ 69967 h 95081"/>
              <a:gd name="connsiteX2" fmla="*/ 214430 w 324128"/>
              <a:gd name="connsiteY2" fmla="*/ 66792 h 95081"/>
              <a:gd name="connsiteX3" fmla="*/ 323967 w 324128"/>
              <a:gd name="connsiteY3" fmla="*/ 44567 h 95081"/>
              <a:gd name="connsiteX4" fmla="*/ 189030 w 324128"/>
              <a:gd name="connsiteY4" fmla="*/ 85842 h 95081"/>
              <a:gd name="connsiteX5" fmla="*/ 101717 w 324128"/>
              <a:gd name="connsiteY5" fmla="*/ 89017 h 95081"/>
              <a:gd name="connsiteX6" fmla="*/ 117 w 324128"/>
              <a:gd name="connsiteY6" fmla="*/ 117 h 9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128" h="95081">
                <a:moveTo>
                  <a:pt x="117" y="117"/>
                </a:moveTo>
                <a:cubicBezTo>
                  <a:pt x="3557" y="-3058"/>
                  <a:pt x="86636" y="58855"/>
                  <a:pt x="122355" y="69967"/>
                </a:cubicBezTo>
                <a:cubicBezTo>
                  <a:pt x="158074" y="81080"/>
                  <a:pt x="180828" y="71025"/>
                  <a:pt x="214430" y="66792"/>
                </a:cubicBezTo>
                <a:cubicBezTo>
                  <a:pt x="248032" y="62559"/>
                  <a:pt x="328200" y="41392"/>
                  <a:pt x="323967" y="44567"/>
                </a:cubicBezTo>
                <a:cubicBezTo>
                  <a:pt x="319734" y="47742"/>
                  <a:pt x="226072" y="78434"/>
                  <a:pt x="189030" y="85842"/>
                </a:cubicBezTo>
                <a:cubicBezTo>
                  <a:pt x="151988" y="93250"/>
                  <a:pt x="133996" y="100659"/>
                  <a:pt x="101717" y="89017"/>
                </a:cubicBezTo>
                <a:cubicBezTo>
                  <a:pt x="69438" y="77375"/>
                  <a:pt x="-3323" y="3292"/>
                  <a:pt x="117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BC6CB237-292A-4AFA-BF9B-17B8F7D49581}"/>
              </a:ext>
            </a:extLst>
          </p:cNvPr>
          <p:cNvSpPr/>
          <p:nvPr/>
        </p:nvSpPr>
        <p:spPr>
          <a:xfrm>
            <a:off x="3305028" y="6157834"/>
            <a:ext cx="422611" cy="162957"/>
          </a:xfrm>
          <a:custGeom>
            <a:avLst/>
            <a:gdLst>
              <a:gd name="connsiteX0" fmla="*/ 9672 w 422611"/>
              <a:gd name="connsiteY0" fmla="*/ 1666 h 162957"/>
              <a:gd name="connsiteX1" fmla="*/ 412897 w 422611"/>
              <a:gd name="connsiteY1" fmla="*/ 155654 h 162957"/>
              <a:gd name="connsiteX2" fmla="*/ 284310 w 422611"/>
              <a:gd name="connsiteY2" fmla="*/ 131841 h 162957"/>
              <a:gd name="connsiteX3" fmla="*/ 136672 w 422611"/>
              <a:gd name="connsiteY3" fmla="*/ 76279 h 162957"/>
              <a:gd name="connsiteX4" fmla="*/ 9672 w 422611"/>
              <a:gd name="connsiteY4" fmla="*/ 1666 h 16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11" h="162957">
                <a:moveTo>
                  <a:pt x="9672" y="1666"/>
                </a:moveTo>
                <a:cubicBezTo>
                  <a:pt x="55710" y="14895"/>
                  <a:pt x="367124" y="133958"/>
                  <a:pt x="412897" y="155654"/>
                </a:cubicBezTo>
                <a:cubicBezTo>
                  <a:pt x="458670" y="177350"/>
                  <a:pt x="330348" y="145070"/>
                  <a:pt x="284310" y="131841"/>
                </a:cubicBezTo>
                <a:cubicBezTo>
                  <a:pt x="238272" y="118612"/>
                  <a:pt x="178741" y="94800"/>
                  <a:pt x="136672" y="76279"/>
                </a:cubicBezTo>
                <a:cubicBezTo>
                  <a:pt x="94603" y="57758"/>
                  <a:pt x="-36366" y="-11563"/>
                  <a:pt x="9672" y="1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B9CABDCF-0FB6-4F26-A777-DD332ADF864B}"/>
              </a:ext>
            </a:extLst>
          </p:cNvPr>
          <p:cNvSpPr/>
          <p:nvPr/>
        </p:nvSpPr>
        <p:spPr>
          <a:xfrm>
            <a:off x="3633966" y="6291174"/>
            <a:ext cx="328173" cy="378458"/>
          </a:xfrm>
          <a:custGeom>
            <a:avLst/>
            <a:gdLst>
              <a:gd name="connsiteX0" fmla="*/ 10934 w 328173"/>
              <a:gd name="connsiteY0" fmla="*/ 89 h 378458"/>
              <a:gd name="connsiteX1" fmla="*/ 12522 w 328173"/>
              <a:gd name="connsiteY1" fmla="*/ 65176 h 378458"/>
              <a:gd name="connsiteX2" fmla="*/ 150634 w 328173"/>
              <a:gd name="connsiteY2" fmla="*/ 189001 h 378458"/>
              <a:gd name="connsiteX3" fmla="*/ 322084 w 328173"/>
              <a:gd name="connsiteY3" fmla="*/ 373151 h 378458"/>
              <a:gd name="connsiteX4" fmla="*/ 272872 w 328173"/>
              <a:gd name="connsiteY4" fmla="*/ 311239 h 378458"/>
              <a:gd name="connsiteX5" fmla="*/ 110947 w 328173"/>
              <a:gd name="connsiteY5" fmla="*/ 131851 h 378458"/>
              <a:gd name="connsiteX6" fmla="*/ 52209 w 328173"/>
              <a:gd name="connsiteY6" fmla="*/ 77876 h 378458"/>
              <a:gd name="connsiteX7" fmla="*/ 10934 w 328173"/>
              <a:gd name="connsiteY7" fmla="*/ 89 h 37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173" h="378458">
                <a:moveTo>
                  <a:pt x="10934" y="89"/>
                </a:moveTo>
                <a:cubicBezTo>
                  <a:pt x="4320" y="-2028"/>
                  <a:pt x="-10761" y="33691"/>
                  <a:pt x="12522" y="65176"/>
                </a:cubicBezTo>
                <a:cubicBezTo>
                  <a:pt x="35805" y="96661"/>
                  <a:pt x="99040" y="137672"/>
                  <a:pt x="150634" y="189001"/>
                </a:cubicBezTo>
                <a:cubicBezTo>
                  <a:pt x="202228" y="240330"/>
                  <a:pt x="301711" y="352778"/>
                  <a:pt x="322084" y="373151"/>
                </a:cubicBezTo>
                <a:cubicBezTo>
                  <a:pt x="342457" y="393524"/>
                  <a:pt x="308061" y="351456"/>
                  <a:pt x="272872" y="311239"/>
                </a:cubicBezTo>
                <a:cubicBezTo>
                  <a:pt x="237683" y="271022"/>
                  <a:pt x="147724" y="170745"/>
                  <a:pt x="110947" y="131851"/>
                </a:cubicBezTo>
                <a:cubicBezTo>
                  <a:pt x="74170" y="92957"/>
                  <a:pt x="64380" y="96926"/>
                  <a:pt x="52209" y="77876"/>
                </a:cubicBezTo>
                <a:cubicBezTo>
                  <a:pt x="40038" y="58826"/>
                  <a:pt x="17548" y="2206"/>
                  <a:pt x="10934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BE99247B-AB11-4E75-A194-2987F33AD981}"/>
              </a:ext>
            </a:extLst>
          </p:cNvPr>
          <p:cNvSpPr/>
          <p:nvPr/>
        </p:nvSpPr>
        <p:spPr>
          <a:xfrm>
            <a:off x="3951256" y="6676899"/>
            <a:ext cx="431483" cy="465924"/>
          </a:xfrm>
          <a:custGeom>
            <a:avLst/>
            <a:gdLst>
              <a:gd name="connsiteX0" fmla="*/ 32 w 431483"/>
              <a:gd name="connsiteY0" fmla="*/ 126 h 465924"/>
              <a:gd name="connsiteX1" fmla="*/ 393732 w 431483"/>
              <a:gd name="connsiteY1" fmla="*/ 431926 h 465924"/>
              <a:gd name="connsiteX2" fmla="*/ 371507 w 431483"/>
              <a:gd name="connsiteY2" fmla="*/ 387476 h 465924"/>
              <a:gd name="connsiteX3" fmla="*/ 32 w 431483"/>
              <a:gd name="connsiteY3" fmla="*/ 126 h 46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483" h="465924">
                <a:moveTo>
                  <a:pt x="32" y="126"/>
                </a:moveTo>
                <a:cubicBezTo>
                  <a:pt x="3736" y="7534"/>
                  <a:pt x="331820" y="367368"/>
                  <a:pt x="393732" y="431926"/>
                </a:cubicBezTo>
                <a:cubicBezTo>
                  <a:pt x="455644" y="496484"/>
                  <a:pt x="436595" y="462089"/>
                  <a:pt x="371507" y="387476"/>
                </a:cubicBezTo>
                <a:cubicBezTo>
                  <a:pt x="306420" y="312864"/>
                  <a:pt x="-3672" y="-7282"/>
                  <a:pt x="32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A6732F79-6828-4487-BF7A-ABAD3333C621}"/>
              </a:ext>
            </a:extLst>
          </p:cNvPr>
          <p:cNvSpPr/>
          <p:nvPr/>
        </p:nvSpPr>
        <p:spPr>
          <a:xfrm>
            <a:off x="4330376" y="7074960"/>
            <a:ext cx="438762" cy="335313"/>
          </a:xfrm>
          <a:custGeom>
            <a:avLst/>
            <a:gdLst>
              <a:gd name="connsiteX0" fmla="*/ 9849 w 438762"/>
              <a:gd name="connsiteY0" fmla="*/ 3703 h 335313"/>
              <a:gd name="connsiteX1" fmla="*/ 413074 w 438762"/>
              <a:gd name="connsiteY1" fmla="*/ 313265 h 335313"/>
              <a:gd name="connsiteX2" fmla="*/ 370212 w 438762"/>
              <a:gd name="connsiteY2" fmla="*/ 292628 h 335313"/>
              <a:gd name="connsiteX3" fmla="*/ 144787 w 438762"/>
              <a:gd name="connsiteY3" fmla="*/ 151340 h 335313"/>
              <a:gd name="connsiteX4" fmla="*/ 9849 w 438762"/>
              <a:gd name="connsiteY4" fmla="*/ 3703 h 33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762" h="335313">
                <a:moveTo>
                  <a:pt x="9849" y="3703"/>
                </a:moveTo>
                <a:cubicBezTo>
                  <a:pt x="54563" y="30690"/>
                  <a:pt x="353014" y="265111"/>
                  <a:pt x="413074" y="313265"/>
                </a:cubicBezTo>
                <a:cubicBezTo>
                  <a:pt x="473135" y="361419"/>
                  <a:pt x="414926" y="319615"/>
                  <a:pt x="370212" y="292628"/>
                </a:cubicBezTo>
                <a:cubicBezTo>
                  <a:pt x="325498" y="265641"/>
                  <a:pt x="205906" y="198171"/>
                  <a:pt x="144787" y="151340"/>
                </a:cubicBezTo>
                <a:cubicBezTo>
                  <a:pt x="83668" y="104509"/>
                  <a:pt x="-34865" y="-23284"/>
                  <a:pt x="9849" y="3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347FA2BD-F4BC-404A-96B4-8EFD36978E4B}"/>
              </a:ext>
            </a:extLst>
          </p:cNvPr>
          <p:cNvSpPr/>
          <p:nvPr/>
        </p:nvSpPr>
        <p:spPr>
          <a:xfrm>
            <a:off x="3447019" y="6993467"/>
            <a:ext cx="638148" cy="917223"/>
          </a:xfrm>
          <a:custGeom>
            <a:avLst/>
            <a:gdLst>
              <a:gd name="connsiteX0" fmla="*/ 638148 w 638148"/>
              <a:gd name="connsiteY0" fmla="*/ 0 h 917223"/>
              <a:gd name="connsiteX1" fmla="*/ 39131 w 638148"/>
              <a:gd name="connsiteY1" fmla="*/ 872066 h 917223"/>
              <a:gd name="connsiteX2" fmla="*/ 79348 w 638148"/>
              <a:gd name="connsiteY2" fmla="*/ 764116 h 917223"/>
              <a:gd name="connsiteX3" fmla="*/ 252914 w 638148"/>
              <a:gd name="connsiteY3" fmla="*/ 518583 h 917223"/>
              <a:gd name="connsiteX4" fmla="*/ 638148 w 638148"/>
              <a:gd name="connsiteY4" fmla="*/ 0 h 91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48" h="917223">
                <a:moveTo>
                  <a:pt x="638148" y="0"/>
                </a:moveTo>
                <a:cubicBezTo>
                  <a:pt x="385206" y="372356"/>
                  <a:pt x="132264" y="744713"/>
                  <a:pt x="39131" y="872066"/>
                </a:cubicBezTo>
                <a:cubicBezTo>
                  <a:pt x="-54002" y="999419"/>
                  <a:pt x="43717" y="823030"/>
                  <a:pt x="79348" y="764116"/>
                </a:cubicBezTo>
                <a:cubicBezTo>
                  <a:pt x="114978" y="705202"/>
                  <a:pt x="252914" y="518583"/>
                  <a:pt x="252914" y="518583"/>
                </a:cubicBezTo>
                <a:lnTo>
                  <a:pt x="63814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7B9D3D66-D26F-49C3-9349-94008B90DCF0}"/>
              </a:ext>
            </a:extLst>
          </p:cNvPr>
          <p:cNvSpPr/>
          <p:nvPr/>
        </p:nvSpPr>
        <p:spPr>
          <a:xfrm>
            <a:off x="3451551" y="7212526"/>
            <a:ext cx="399097" cy="689157"/>
          </a:xfrm>
          <a:custGeom>
            <a:avLst/>
            <a:gdLst>
              <a:gd name="connsiteX0" fmla="*/ 398666 w 399097"/>
              <a:gd name="connsiteY0" fmla="*/ 3191 h 689157"/>
              <a:gd name="connsiteX1" fmla="*/ 26132 w 399097"/>
              <a:gd name="connsiteY1" fmla="*/ 653007 h 689157"/>
              <a:gd name="connsiteX2" fmla="*/ 38832 w 399097"/>
              <a:gd name="connsiteY2" fmla="*/ 585274 h 689157"/>
              <a:gd name="connsiteX3" fmla="*/ 100216 w 399097"/>
              <a:gd name="connsiteY3" fmla="*/ 411707 h 689157"/>
              <a:gd name="connsiteX4" fmla="*/ 398666 w 399097"/>
              <a:gd name="connsiteY4" fmla="*/ 3191 h 6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097" h="689157">
                <a:moveTo>
                  <a:pt x="398666" y="3191"/>
                </a:moveTo>
                <a:cubicBezTo>
                  <a:pt x="386319" y="43408"/>
                  <a:pt x="86104" y="555993"/>
                  <a:pt x="26132" y="653007"/>
                </a:cubicBezTo>
                <a:cubicBezTo>
                  <a:pt x="-33840" y="750021"/>
                  <a:pt x="26485" y="625491"/>
                  <a:pt x="38832" y="585274"/>
                </a:cubicBezTo>
                <a:cubicBezTo>
                  <a:pt x="51179" y="545057"/>
                  <a:pt x="45888" y="509074"/>
                  <a:pt x="100216" y="411707"/>
                </a:cubicBezTo>
                <a:cubicBezTo>
                  <a:pt x="154544" y="314340"/>
                  <a:pt x="411013" y="-37026"/>
                  <a:pt x="398666" y="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3CB0619F-71A3-4B53-B9C0-7BCDC717BF03}"/>
              </a:ext>
            </a:extLst>
          </p:cNvPr>
          <p:cNvSpPr/>
          <p:nvPr/>
        </p:nvSpPr>
        <p:spPr>
          <a:xfrm>
            <a:off x="3387536" y="7119600"/>
            <a:ext cx="414268" cy="693363"/>
          </a:xfrm>
          <a:custGeom>
            <a:avLst/>
            <a:gdLst>
              <a:gd name="connsiteX0" fmla="*/ 409764 w 414268"/>
              <a:gd name="connsiteY0" fmla="*/ 13567 h 693363"/>
              <a:gd name="connsiteX1" fmla="*/ 32997 w 414268"/>
              <a:gd name="connsiteY1" fmla="*/ 644333 h 693363"/>
              <a:gd name="connsiteX2" fmla="*/ 41464 w 414268"/>
              <a:gd name="connsiteY2" fmla="*/ 606233 h 693363"/>
              <a:gd name="connsiteX3" fmla="*/ 229847 w 414268"/>
              <a:gd name="connsiteY3" fmla="*/ 244283 h 693363"/>
              <a:gd name="connsiteX4" fmla="*/ 409764 w 414268"/>
              <a:gd name="connsiteY4" fmla="*/ 13567 h 69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68" h="693363">
                <a:moveTo>
                  <a:pt x="409764" y="13567"/>
                </a:moveTo>
                <a:cubicBezTo>
                  <a:pt x="376956" y="80242"/>
                  <a:pt x="94380" y="545555"/>
                  <a:pt x="32997" y="644333"/>
                </a:cubicBezTo>
                <a:cubicBezTo>
                  <a:pt x="-28386" y="743111"/>
                  <a:pt x="8656" y="672908"/>
                  <a:pt x="41464" y="606233"/>
                </a:cubicBezTo>
                <a:cubicBezTo>
                  <a:pt x="74272" y="539558"/>
                  <a:pt x="172344" y="346236"/>
                  <a:pt x="229847" y="244283"/>
                </a:cubicBezTo>
                <a:cubicBezTo>
                  <a:pt x="287350" y="142330"/>
                  <a:pt x="442572" y="-53108"/>
                  <a:pt x="409764" y="1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150B63B1-3E9B-45D3-8CA1-C1530F0D78CB}"/>
              </a:ext>
            </a:extLst>
          </p:cNvPr>
          <p:cNvSpPr/>
          <p:nvPr/>
        </p:nvSpPr>
        <p:spPr>
          <a:xfrm>
            <a:off x="3327426" y="6895717"/>
            <a:ext cx="489663" cy="855303"/>
          </a:xfrm>
          <a:custGeom>
            <a:avLst/>
            <a:gdLst>
              <a:gd name="connsiteX0" fmla="*/ 486807 w 489663"/>
              <a:gd name="connsiteY0" fmla="*/ 8850 h 855303"/>
              <a:gd name="connsiteX1" fmla="*/ 27491 w 489663"/>
              <a:gd name="connsiteY1" fmla="*/ 815300 h 855303"/>
              <a:gd name="connsiteX2" fmla="*/ 69824 w 489663"/>
              <a:gd name="connsiteY2" fmla="*/ 698883 h 855303"/>
              <a:gd name="connsiteX3" fmla="*/ 215874 w 489663"/>
              <a:gd name="connsiteY3" fmla="*/ 402550 h 855303"/>
              <a:gd name="connsiteX4" fmla="*/ 486807 w 489663"/>
              <a:gd name="connsiteY4" fmla="*/ 8850 h 85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63" h="855303">
                <a:moveTo>
                  <a:pt x="486807" y="8850"/>
                </a:moveTo>
                <a:cubicBezTo>
                  <a:pt x="455410" y="77642"/>
                  <a:pt x="96988" y="700295"/>
                  <a:pt x="27491" y="815300"/>
                </a:cubicBezTo>
                <a:cubicBezTo>
                  <a:pt x="-42006" y="930306"/>
                  <a:pt x="38427" y="767675"/>
                  <a:pt x="69824" y="698883"/>
                </a:cubicBezTo>
                <a:cubicBezTo>
                  <a:pt x="101221" y="630091"/>
                  <a:pt x="149905" y="513675"/>
                  <a:pt x="215874" y="402550"/>
                </a:cubicBezTo>
                <a:cubicBezTo>
                  <a:pt x="281843" y="291425"/>
                  <a:pt x="518204" y="-59942"/>
                  <a:pt x="486807" y="8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4149309B-BA74-4B5A-ACB6-456874AE6EDE}"/>
              </a:ext>
            </a:extLst>
          </p:cNvPr>
          <p:cNvSpPr/>
          <p:nvPr/>
        </p:nvSpPr>
        <p:spPr>
          <a:xfrm>
            <a:off x="4066739" y="7094237"/>
            <a:ext cx="211053" cy="1036195"/>
          </a:xfrm>
          <a:custGeom>
            <a:avLst/>
            <a:gdLst>
              <a:gd name="connsiteX0" fmla="*/ 211044 w 211053"/>
              <a:gd name="connsiteY0" fmla="*/ 830 h 1036195"/>
              <a:gd name="connsiteX1" fmla="*/ 14194 w 211053"/>
              <a:gd name="connsiteY1" fmla="*/ 972380 h 1036195"/>
              <a:gd name="connsiteX2" fmla="*/ 16311 w 211053"/>
              <a:gd name="connsiteY2" fmla="*/ 927930 h 1036195"/>
              <a:gd name="connsiteX3" fmla="*/ 22661 w 211053"/>
              <a:gd name="connsiteY3" fmla="*/ 805163 h 1036195"/>
              <a:gd name="connsiteX4" fmla="*/ 211044 w 211053"/>
              <a:gd name="connsiteY4" fmla="*/ 830 h 103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53" h="1036195">
                <a:moveTo>
                  <a:pt x="211044" y="830"/>
                </a:moveTo>
                <a:cubicBezTo>
                  <a:pt x="209633" y="28699"/>
                  <a:pt x="46649" y="817863"/>
                  <a:pt x="14194" y="972380"/>
                </a:cubicBezTo>
                <a:cubicBezTo>
                  <a:pt x="-18261" y="1126897"/>
                  <a:pt x="14900" y="955799"/>
                  <a:pt x="16311" y="927930"/>
                </a:cubicBezTo>
                <a:cubicBezTo>
                  <a:pt x="17722" y="900061"/>
                  <a:pt x="-6972" y="955799"/>
                  <a:pt x="22661" y="805163"/>
                </a:cubicBezTo>
                <a:cubicBezTo>
                  <a:pt x="52294" y="654527"/>
                  <a:pt x="212455" y="-27039"/>
                  <a:pt x="211044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E6A7D5BC-471A-4110-834F-0CF5956E1228}"/>
              </a:ext>
            </a:extLst>
          </p:cNvPr>
          <p:cNvSpPr/>
          <p:nvPr/>
        </p:nvSpPr>
        <p:spPr>
          <a:xfrm>
            <a:off x="3929776" y="7230526"/>
            <a:ext cx="879012" cy="443226"/>
          </a:xfrm>
          <a:custGeom>
            <a:avLst/>
            <a:gdLst>
              <a:gd name="connsiteX0" fmla="*/ 2991 w 879012"/>
              <a:gd name="connsiteY0" fmla="*/ 2124 h 443226"/>
              <a:gd name="connsiteX1" fmla="*/ 817907 w 879012"/>
              <a:gd name="connsiteY1" fmla="*/ 416991 h 443226"/>
              <a:gd name="connsiteX2" fmla="*/ 790391 w 879012"/>
              <a:gd name="connsiteY2" fmla="*/ 385241 h 443226"/>
              <a:gd name="connsiteX3" fmla="*/ 551207 w 879012"/>
              <a:gd name="connsiteY3" fmla="*/ 260357 h 443226"/>
              <a:gd name="connsiteX4" fmla="*/ 2991 w 879012"/>
              <a:gd name="connsiteY4" fmla="*/ 2124 h 44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012" h="443226">
                <a:moveTo>
                  <a:pt x="2991" y="2124"/>
                </a:moveTo>
                <a:cubicBezTo>
                  <a:pt x="47441" y="28230"/>
                  <a:pt x="686674" y="353138"/>
                  <a:pt x="817907" y="416991"/>
                </a:cubicBezTo>
                <a:cubicBezTo>
                  <a:pt x="949140" y="480844"/>
                  <a:pt x="834841" y="411347"/>
                  <a:pt x="790391" y="385241"/>
                </a:cubicBezTo>
                <a:cubicBezTo>
                  <a:pt x="745941" y="359135"/>
                  <a:pt x="680324" y="322799"/>
                  <a:pt x="551207" y="260357"/>
                </a:cubicBezTo>
                <a:cubicBezTo>
                  <a:pt x="422090" y="197915"/>
                  <a:pt x="-41459" y="-23982"/>
                  <a:pt x="2991" y="2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B3FDD8F1-9176-4C24-B84B-0DDD63287BF1}"/>
              </a:ext>
            </a:extLst>
          </p:cNvPr>
          <p:cNvSpPr/>
          <p:nvPr/>
        </p:nvSpPr>
        <p:spPr>
          <a:xfrm>
            <a:off x="3762232" y="7164896"/>
            <a:ext cx="1025922" cy="532166"/>
          </a:xfrm>
          <a:custGeom>
            <a:avLst/>
            <a:gdLst>
              <a:gd name="connsiteX0" fmla="*/ 1019318 w 1025922"/>
              <a:gd name="connsiteY0" fmla="*/ 524954 h 532166"/>
              <a:gd name="connsiteX1" fmla="*/ 805535 w 1025922"/>
              <a:gd name="connsiteY1" fmla="*/ 404304 h 532166"/>
              <a:gd name="connsiteX2" fmla="*/ 20251 w 1025922"/>
              <a:gd name="connsiteY2" fmla="*/ 10604 h 532166"/>
              <a:gd name="connsiteX3" fmla="*/ 289068 w 1025922"/>
              <a:gd name="connsiteY3" fmla="*/ 143954 h 532166"/>
              <a:gd name="connsiteX4" fmla="*/ 907135 w 1025922"/>
              <a:gd name="connsiteY4" fmla="*/ 478387 h 532166"/>
              <a:gd name="connsiteX5" fmla="*/ 1019318 w 1025922"/>
              <a:gd name="connsiteY5" fmla="*/ 524954 h 53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922" h="532166">
                <a:moveTo>
                  <a:pt x="1019318" y="524954"/>
                </a:moveTo>
                <a:cubicBezTo>
                  <a:pt x="1002385" y="512607"/>
                  <a:pt x="972046" y="490029"/>
                  <a:pt x="805535" y="404304"/>
                </a:cubicBezTo>
                <a:cubicBezTo>
                  <a:pt x="639024" y="318579"/>
                  <a:pt x="106329" y="53996"/>
                  <a:pt x="20251" y="10604"/>
                </a:cubicBezTo>
                <a:cubicBezTo>
                  <a:pt x="-65827" y="-32788"/>
                  <a:pt x="141254" y="65990"/>
                  <a:pt x="289068" y="143954"/>
                </a:cubicBezTo>
                <a:cubicBezTo>
                  <a:pt x="436882" y="221918"/>
                  <a:pt x="786485" y="416298"/>
                  <a:pt x="907135" y="478387"/>
                </a:cubicBezTo>
                <a:cubicBezTo>
                  <a:pt x="1027785" y="540476"/>
                  <a:pt x="1036251" y="537301"/>
                  <a:pt x="1019318" y="524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29CA667C-1107-46C2-86DC-65D1250657CA}"/>
              </a:ext>
            </a:extLst>
          </p:cNvPr>
          <p:cNvSpPr/>
          <p:nvPr/>
        </p:nvSpPr>
        <p:spPr>
          <a:xfrm>
            <a:off x="2634943" y="6586996"/>
            <a:ext cx="1122082" cy="580214"/>
          </a:xfrm>
          <a:custGeom>
            <a:avLst/>
            <a:gdLst>
              <a:gd name="connsiteX0" fmla="*/ 307 w 1122082"/>
              <a:gd name="connsiteY0" fmla="*/ 71 h 580214"/>
              <a:gd name="connsiteX1" fmla="*/ 1041707 w 1122082"/>
              <a:gd name="connsiteY1" fmla="*/ 533471 h 580214"/>
              <a:gd name="connsiteX2" fmla="*/ 933757 w 1122082"/>
              <a:gd name="connsiteY2" fmla="*/ 495371 h 580214"/>
              <a:gd name="connsiteX3" fmla="*/ 307 w 1122082"/>
              <a:gd name="connsiteY3" fmla="*/ 71 h 5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082" h="580214">
                <a:moveTo>
                  <a:pt x="307" y="71"/>
                </a:moveTo>
                <a:cubicBezTo>
                  <a:pt x="18299" y="6421"/>
                  <a:pt x="886132" y="450921"/>
                  <a:pt x="1041707" y="533471"/>
                </a:cubicBezTo>
                <a:cubicBezTo>
                  <a:pt x="1197282" y="616021"/>
                  <a:pt x="1108382" y="580390"/>
                  <a:pt x="933757" y="495371"/>
                </a:cubicBezTo>
                <a:cubicBezTo>
                  <a:pt x="759132" y="410352"/>
                  <a:pt x="-17685" y="-6279"/>
                  <a:pt x="307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38BBA35E-3B2E-4BB6-8439-727C42C0A6DA}"/>
              </a:ext>
            </a:extLst>
          </p:cNvPr>
          <p:cNvSpPr/>
          <p:nvPr/>
        </p:nvSpPr>
        <p:spPr>
          <a:xfrm>
            <a:off x="1094401" y="5789697"/>
            <a:ext cx="1538999" cy="793406"/>
          </a:xfrm>
          <a:custGeom>
            <a:avLst/>
            <a:gdLst>
              <a:gd name="connsiteX0" fmla="*/ 1538732 w 1538999"/>
              <a:gd name="connsiteY0" fmla="*/ 793136 h 793406"/>
              <a:gd name="connsiteX1" fmla="*/ 120566 w 1538999"/>
              <a:gd name="connsiteY1" fmla="*/ 54420 h 793406"/>
              <a:gd name="connsiteX2" fmla="*/ 239099 w 1538999"/>
              <a:gd name="connsiteY2" fmla="*/ 139086 h 793406"/>
              <a:gd name="connsiteX3" fmla="*/ 1538732 w 1538999"/>
              <a:gd name="connsiteY3" fmla="*/ 793136 h 79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999" h="793406">
                <a:moveTo>
                  <a:pt x="1538732" y="793136"/>
                </a:moveTo>
                <a:cubicBezTo>
                  <a:pt x="1518977" y="779025"/>
                  <a:pt x="337171" y="163428"/>
                  <a:pt x="120566" y="54420"/>
                </a:cubicBezTo>
                <a:cubicBezTo>
                  <a:pt x="-96040" y="-54588"/>
                  <a:pt x="974" y="13850"/>
                  <a:pt x="239099" y="139086"/>
                </a:cubicBezTo>
                <a:cubicBezTo>
                  <a:pt x="477224" y="264322"/>
                  <a:pt x="1558487" y="807247"/>
                  <a:pt x="1538732" y="793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9797C99A-DBC7-4BC4-A01C-4D3E1F05FA4A}"/>
              </a:ext>
            </a:extLst>
          </p:cNvPr>
          <p:cNvSpPr/>
          <p:nvPr/>
        </p:nvSpPr>
        <p:spPr>
          <a:xfrm>
            <a:off x="1085719" y="5840667"/>
            <a:ext cx="1555881" cy="771800"/>
          </a:xfrm>
          <a:custGeom>
            <a:avLst/>
            <a:gdLst>
              <a:gd name="connsiteX0" fmla="*/ 1555881 w 1555881"/>
              <a:gd name="connsiteY0" fmla="*/ 771800 h 771800"/>
              <a:gd name="connsiteX1" fmla="*/ 1486031 w 1555881"/>
              <a:gd name="connsiteY1" fmla="*/ 740050 h 771800"/>
              <a:gd name="connsiteX2" fmla="*/ 82681 w 1555881"/>
              <a:gd name="connsiteY2" fmla="*/ 45783 h 771800"/>
              <a:gd name="connsiteX3" fmla="*/ 249898 w 1555881"/>
              <a:gd name="connsiteY3" fmla="*/ 109283 h 771800"/>
              <a:gd name="connsiteX4" fmla="*/ 965331 w 1555881"/>
              <a:gd name="connsiteY4" fmla="*/ 460650 h 771800"/>
              <a:gd name="connsiteX5" fmla="*/ 1555881 w 1555881"/>
              <a:gd name="connsiteY5" fmla="*/ 771800 h 7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5881" h="771800">
                <a:moveTo>
                  <a:pt x="1555881" y="771800"/>
                </a:moveTo>
                <a:lnTo>
                  <a:pt x="1486031" y="740050"/>
                </a:lnTo>
                <a:lnTo>
                  <a:pt x="82681" y="45783"/>
                </a:lnTo>
                <a:cubicBezTo>
                  <a:pt x="-123341" y="-59345"/>
                  <a:pt x="102790" y="40138"/>
                  <a:pt x="249898" y="109283"/>
                </a:cubicBezTo>
                <a:cubicBezTo>
                  <a:pt x="397006" y="178427"/>
                  <a:pt x="965331" y="460650"/>
                  <a:pt x="965331" y="460650"/>
                </a:cubicBezTo>
                <a:lnTo>
                  <a:pt x="1555881" y="771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E6146775-1A3C-42B0-B776-3243D5FD48E3}"/>
              </a:ext>
            </a:extLst>
          </p:cNvPr>
          <p:cNvSpPr/>
          <p:nvPr/>
        </p:nvSpPr>
        <p:spPr>
          <a:xfrm>
            <a:off x="3461698" y="5929172"/>
            <a:ext cx="126052" cy="211934"/>
          </a:xfrm>
          <a:custGeom>
            <a:avLst/>
            <a:gdLst>
              <a:gd name="connsiteX0" fmla="*/ 70490 w 126052"/>
              <a:gd name="connsiteY0" fmla="*/ 141 h 211934"/>
              <a:gd name="connsiteX1" fmla="*/ 126052 w 126052"/>
              <a:gd name="connsiteY1" fmla="*/ 146191 h 211934"/>
              <a:gd name="connsiteX2" fmla="*/ 68902 w 126052"/>
              <a:gd name="connsiteY2" fmla="*/ 174766 h 211934"/>
              <a:gd name="connsiteX3" fmla="*/ 640 w 126052"/>
              <a:gd name="connsiteY3" fmla="*/ 211278 h 211934"/>
              <a:gd name="connsiteX4" fmla="*/ 111765 w 126052"/>
              <a:gd name="connsiteY4" fmla="*/ 141428 h 211934"/>
              <a:gd name="connsiteX5" fmla="*/ 111765 w 126052"/>
              <a:gd name="connsiteY5" fmla="*/ 119203 h 211934"/>
              <a:gd name="connsiteX6" fmla="*/ 70490 w 126052"/>
              <a:gd name="connsiteY6" fmla="*/ 141 h 21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52" h="211934">
                <a:moveTo>
                  <a:pt x="70490" y="141"/>
                </a:moveTo>
                <a:cubicBezTo>
                  <a:pt x="72871" y="4639"/>
                  <a:pt x="126317" y="117087"/>
                  <a:pt x="126052" y="146191"/>
                </a:cubicBezTo>
                <a:cubicBezTo>
                  <a:pt x="125787" y="175295"/>
                  <a:pt x="89804" y="163918"/>
                  <a:pt x="68902" y="174766"/>
                </a:cubicBezTo>
                <a:cubicBezTo>
                  <a:pt x="48000" y="185614"/>
                  <a:pt x="-6504" y="216834"/>
                  <a:pt x="640" y="211278"/>
                </a:cubicBezTo>
                <a:cubicBezTo>
                  <a:pt x="7784" y="205722"/>
                  <a:pt x="93244" y="156774"/>
                  <a:pt x="111765" y="141428"/>
                </a:cubicBezTo>
                <a:cubicBezTo>
                  <a:pt x="130286" y="126082"/>
                  <a:pt x="119702" y="139047"/>
                  <a:pt x="111765" y="119203"/>
                </a:cubicBezTo>
                <a:cubicBezTo>
                  <a:pt x="103828" y="99359"/>
                  <a:pt x="68109" y="-4357"/>
                  <a:pt x="70490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6D83C358-3848-4376-8157-4F9551443A81}"/>
              </a:ext>
            </a:extLst>
          </p:cNvPr>
          <p:cNvSpPr/>
          <p:nvPr/>
        </p:nvSpPr>
        <p:spPr>
          <a:xfrm>
            <a:off x="2912590" y="5942193"/>
            <a:ext cx="332146" cy="116425"/>
          </a:xfrm>
          <a:custGeom>
            <a:avLst/>
            <a:gdLst>
              <a:gd name="connsiteX0" fmla="*/ 473 w 332146"/>
              <a:gd name="connsiteY0" fmla="*/ 56970 h 116425"/>
              <a:gd name="connsiteX1" fmla="*/ 265585 w 332146"/>
              <a:gd name="connsiteY1" fmla="*/ 18870 h 116425"/>
              <a:gd name="connsiteX2" fmla="*/ 302098 w 332146"/>
              <a:gd name="connsiteY2" fmla="*/ 72845 h 116425"/>
              <a:gd name="connsiteX3" fmla="*/ 327498 w 332146"/>
              <a:gd name="connsiteY3" fmla="*/ 114120 h 116425"/>
              <a:gd name="connsiteX4" fmla="*/ 203673 w 332146"/>
              <a:gd name="connsiteY4" fmla="*/ 1407 h 116425"/>
              <a:gd name="connsiteX5" fmla="*/ 473 w 332146"/>
              <a:gd name="connsiteY5" fmla="*/ 56970 h 11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146" h="116425">
                <a:moveTo>
                  <a:pt x="473" y="56970"/>
                </a:moveTo>
                <a:cubicBezTo>
                  <a:pt x="10792" y="59880"/>
                  <a:pt x="215314" y="16224"/>
                  <a:pt x="265585" y="18870"/>
                </a:cubicBezTo>
                <a:cubicBezTo>
                  <a:pt x="315856" y="21516"/>
                  <a:pt x="291779" y="56970"/>
                  <a:pt x="302098" y="72845"/>
                </a:cubicBezTo>
                <a:cubicBezTo>
                  <a:pt x="312417" y="88720"/>
                  <a:pt x="343902" y="126026"/>
                  <a:pt x="327498" y="114120"/>
                </a:cubicBezTo>
                <a:cubicBezTo>
                  <a:pt x="311094" y="102214"/>
                  <a:pt x="256060" y="13049"/>
                  <a:pt x="203673" y="1407"/>
                </a:cubicBezTo>
                <a:cubicBezTo>
                  <a:pt x="151286" y="-10235"/>
                  <a:pt x="-9846" y="54060"/>
                  <a:pt x="473" y="56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7336B9FC-4F86-43DB-8139-7F8DA7BCF9FC}"/>
              </a:ext>
            </a:extLst>
          </p:cNvPr>
          <p:cNvSpPr/>
          <p:nvPr/>
        </p:nvSpPr>
        <p:spPr>
          <a:xfrm>
            <a:off x="3246332" y="6042895"/>
            <a:ext cx="319300" cy="205885"/>
          </a:xfrm>
          <a:custGeom>
            <a:avLst/>
            <a:gdLst>
              <a:gd name="connsiteX0" fmla="*/ 319193 w 319300"/>
              <a:gd name="connsiteY0" fmla="*/ 62630 h 205885"/>
              <a:gd name="connsiteX1" fmla="*/ 81068 w 319300"/>
              <a:gd name="connsiteY1" fmla="*/ 200743 h 205885"/>
              <a:gd name="connsiteX2" fmla="*/ 38206 w 319300"/>
              <a:gd name="connsiteY2" fmla="*/ 159468 h 205885"/>
              <a:gd name="connsiteX3" fmla="*/ 106 w 319300"/>
              <a:gd name="connsiteY3" fmla="*/ 718 h 205885"/>
              <a:gd name="connsiteX4" fmla="*/ 28681 w 319300"/>
              <a:gd name="connsiteY4" fmla="*/ 103905 h 205885"/>
              <a:gd name="connsiteX5" fmla="*/ 82656 w 319300"/>
              <a:gd name="connsiteY5" fmla="*/ 178518 h 205885"/>
              <a:gd name="connsiteX6" fmla="*/ 111231 w 319300"/>
              <a:gd name="connsiteY6" fmla="*/ 165818 h 205885"/>
              <a:gd name="connsiteX7" fmla="*/ 319193 w 319300"/>
              <a:gd name="connsiteY7" fmla="*/ 62630 h 20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300" h="205885">
                <a:moveTo>
                  <a:pt x="319193" y="62630"/>
                </a:moveTo>
                <a:cubicBezTo>
                  <a:pt x="314166" y="68451"/>
                  <a:pt x="127899" y="184603"/>
                  <a:pt x="81068" y="200743"/>
                </a:cubicBezTo>
                <a:cubicBezTo>
                  <a:pt x="34237" y="216883"/>
                  <a:pt x="51700" y="192805"/>
                  <a:pt x="38206" y="159468"/>
                </a:cubicBezTo>
                <a:cubicBezTo>
                  <a:pt x="24712" y="126131"/>
                  <a:pt x="1693" y="9978"/>
                  <a:pt x="106" y="718"/>
                </a:cubicBezTo>
                <a:cubicBezTo>
                  <a:pt x="-1482" y="-8543"/>
                  <a:pt x="14923" y="74272"/>
                  <a:pt x="28681" y="103905"/>
                </a:cubicBezTo>
                <a:cubicBezTo>
                  <a:pt x="42439" y="133538"/>
                  <a:pt x="68898" y="168199"/>
                  <a:pt x="82656" y="178518"/>
                </a:cubicBezTo>
                <a:cubicBezTo>
                  <a:pt x="96414" y="188837"/>
                  <a:pt x="71014" y="187249"/>
                  <a:pt x="111231" y="165818"/>
                </a:cubicBezTo>
                <a:cubicBezTo>
                  <a:pt x="151448" y="144387"/>
                  <a:pt x="324220" y="56809"/>
                  <a:pt x="319193" y="62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171608F9-2B62-41CC-A938-042E96658662}"/>
              </a:ext>
            </a:extLst>
          </p:cNvPr>
          <p:cNvSpPr/>
          <p:nvPr/>
        </p:nvSpPr>
        <p:spPr>
          <a:xfrm>
            <a:off x="3355713" y="5951500"/>
            <a:ext cx="178077" cy="175100"/>
          </a:xfrm>
          <a:custGeom>
            <a:avLst/>
            <a:gdLst>
              <a:gd name="connsiteX0" fmla="*/ 178062 w 178077"/>
              <a:gd name="connsiteY0" fmla="*/ 38 h 175100"/>
              <a:gd name="connsiteX1" fmla="*/ 111387 w 178077"/>
              <a:gd name="connsiteY1" fmla="*/ 93700 h 175100"/>
              <a:gd name="connsiteX2" fmla="*/ 92337 w 178077"/>
              <a:gd name="connsiteY2" fmla="*/ 133388 h 175100"/>
              <a:gd name="connsiteX3" fmla="*/ 78050 w 178077"/>
              <a:gd name="connsiteY3" fmla="*/ 171488 h 175100"/>
              <a:gd name="connsiteX4" fmla="*/ 28837 w 178077"/>
              <a:gd name="connsiteY4" fmla="*/ 168313 h 175100"/>
              <a:gd name="connsiteX5" fmla="*/ 3437 w 178077"/>
              <a:gd name="connsiteY5" fmla="*/ 125450 h 175100"/>
              <a:gd name="connsiteX6" fmla="*/ 105037 w 178077"/>
              <a:gd name="connsiteY6" fmla="*/ 82588 h 175100"/>
              <a:gd name="connsiteX7" fmla="*/ 178062 w 178077"/>
              <a:gd name="connsiteY7" fmla="*/ 38 h 17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077" h="175100">
                <a:moveTo>
                  <a:pt x="178062" y="38"/>
                </a:moveTo>
                <a:cubicBezTo>
                  <a:pt x="179120" y="1890"/>
                  <a:pt x="125675" y="71475"/>
                  <a:pt x="111387" y="93700"/>
                </a:cubicBezTo>
                <a:cubicBezTo>
                  <a:pt x="97099" y="115925"/>
                  <a:pt x="97893" y="120423"/>
                  <a:pt x="92337" y="133388"/>
                </a:cubicBezTo>
                <a:cubicBezTo>
                  <a:pt x="86781" y="146353"/>
                  <a:pt x="88633" y="165667"/>
                  <a:pt x="78050" y="171488"/>
                </a:cubicBezTo>
                <a:cubicBezTo>
                  <a:pt x="67467" y="177309"/>
                  <a:pt x="41272" y="175986"/>
                  <a:pt x="28837" y="168313"/>
                </a:cubicBezTo>
                <a:cubicBezTo>
                  <a:pt x="16402" y="160640"/>
                  <a:pt x="-9263" y="139738"/>
                  <a:pt x="3437" y="125450"/>
                </a:cubicBezTo>
                <a:cubicBezTo>
                  <a:pt x="16137" y="111163"/>
                  <a:pt x="79108" y="101373"/>
                  <a:pt x="105037" y="82588"/>
                </a:cubicBezTo>
                <a:cubicBezTo>
                  <a:pt x="130966" y="63803"/>
                  <a:pt x="177004" y="-1814"/>
                  <a:pt x="178062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A9C19ED0-3DB1-4748-9D21-967AA568502D}"/>
              </a:ext>
            </a:extLst>
          </p:cNvPr>
          <p:cNvSpPr/>
          <p:nvPr/>
        </p:nvSpPr>
        <p:spPr>
          <a:xfrm>
            <a:off x="3229498" y="5991223"/>
            <a:ext cx="185006" cy="77836"/>
          </a:xfrm>
          <a:custGeom>
            <a:avLst/>
            <a:gdLst>
              <a:gd name="connsiteX0" fmla="*/ 4240 w 185006"/>
              <a:gd name="connsiteY0" fmla="*/ 26990 h 77836"/>
              <a:gd name="connsiteX1" fmla="*/ 55040 w 185006"/>
              <a:gd name="connsiteY1" fmla="*/ 2 h 77836"/>
              <a:gd name="connsiteX2" fmla="*/ 77265 w 185006"/>
              <a:gd name="connsiteY2" fmla="*/ 25402 h 77836"/>
              <a:gd name="connsiteX3" fmla="*/ 97902 w 185006"/>
              <a:gd name="connsiteY3" fmla="*/ 14290 h 77836"/>
              <a:gd name="connsiteX4" fmla="*/ 140765 w 185006"/>
              <a:gd name="connsiteY4" fmla="*/ 34927 h 77836"/>
              <a:gd name="connsiteX5" fmla="*/ 159815 w 185006"/>
              <a:gd name="connsiteY5" fmla="*/ 36515 h 77836"/>
              <a:gd name="connsiteX6" fmla="*/ 177277 w 185006"/>
              <a:gd name="connsiteY6" fmla="*/ 77790 h 77836"/>
              <a:gd name="connsiteX7" fmla="*/ 4240 w 185006"/>
              <a:gd name="connsiteY7" fmla="*/ 26990 h 7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006" h="77836">
                <a:moveTo>
                  <a:pt x="4240" y="26990"/>
                </a:moveTo>
                <a:cubicBezTo>
                  <a:pt x="-16133" y="14025"/>
                  <a:pt x="42869" y="267"/>
                  <a:pt x="55040" y="2"/>
                </a:cubicBezTo>
                <a:cubicBezTo>
                  <a:pt x="67211" y="-263"/>
                  <a:pt x="70121" y="23021"/>
                  <a:pt x="77265" y="25402"/>
                </a:cubicBezTo>
                <a:cubicBezTo>
                  <a:pt x="84409" y="27783"/>
                  <a:pt x="87319" y="12702"/>
                  <a:pt x="97902" y="14290"/>
                </a:cubicBezTo>
                <a:cubicBezTo>
                  <a:pt x="108485" y="15877"/>
                  <a:pt x="130446" y="31223"/>
                  <a:pt x="140765" y="34927"/>
                </a:cubicBezTo>
                <a:cubicBezTo>
                  <a:pt x="151084" y="38631"/>
                  <a:pt x="153730" y="29371"/>
                  <a:pt x="159815" y="36515"/>
                </a:cubicBezTo>
                <a:cubicBezTo>
                  <a:pt x="165900" y="43659"/>
                  <a:pt x="200031" y="76203"/>
                  <a:pt x="177277" y="77790"/>
                </a:cubicBezTo>
                <a:cubicBezTo>
                  <a:pt x="154523" y="79377"/>
                  <a:pt x="24613" y="39955"/>
                  <a:pt x="4240" y="26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8EF51A3F-D9F8-49FB-AB44-4C89C1BEA733}"/>
              </a:ext>
            </a:extLst>
          </p:cNvPr>
          <p:cNvSpPr/>
          <p:nvPr/>
        </p:nvSpPr>
        <p:spPr>
          <a:xfrm>
            <a:off x="3046768" y="5874223"/>
            <a:ext cx="214019" cy="141334"/>
          </a:xfrm>
          <a:custGeom>
            <a:avLst/>
            <a:gdLst>
              <a:gd name="connsiteX0" fmla="*/ 4407 w 214019"/>
              <a:gd name="connsiteY0" fmla="*/ 1115 h 141334"/>
              <a:gd name="connsiteX1" fmla="*/ 177445 w 214019"/>
              <a:gd name="connsiteY1" fmla="*/ 90015 h 141334"/>
              <a:gd name="connsiteX2" fmla="*/ 206020 w 214019"/>
              <a:gd name="connsiteY2" fmla="*/ 140815 h 141334"/>
              <a:gd name="connsiteX3" fmla="*/ 71082 w 214019"/>
              <a:gd name="connsiteY3" fmla="*/ 59852 h 141334"/>
              <a:gd name="connsiteX4" fmla="*/ 52032 w 214019"/>
              <a:gd name="connsiteY4" fmla="*/ 69377 h 141334"/>
              <a:gd name="connsiteX5" fmla="*/ 50445 w 214019"/>
              <a:gd name="connsiteY5" fmla="*/ 40802 h 141334"/>
              <a:gd name="connsiteX6" fmla="*/ 4407 w 214019"/>
              <a:gd name="connsiteY6" fmla="*/ 1115 h 14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019" h="141334">
                <a:moveTo>
                  <a:pt x="4407" y="1115"/>
                </a:moveTo>
                <a:cubicBezTo>
                  <a:pt x="25574" y="9317"/>
                  <a:pt x="143843" y="66732"/>
                  <a:pt x="177445" y="90015"/>
                </a:cubicBezTo>
                <a:cubicBezTo>
                  <a:pt x="211047" y="113298"/>
                  <a:pt x="223747" y="145842"/>
                  <a:pt x="206020" y="140815"/>
                </a:cubicBezTo>
                <a:cubicBezTo>
                  <a:pt x="188293" y="135788"/>
                  <a:pt x="96747" y="71758"/>
                  <a:pt x="71082" y="59852"/>
                </a:cubicBezTo>
                <a:cubicBezTo>
                  <a:pt x="45417" y="47946"/>
                  <a:pt x="55472" y="72552"/>
                  <a:pt x="52032" y="69377"/>
                </a:cubicBezTo>
                <a:cubicBezTo>
                  <a:pt x="48592" y="66202"/>
                  <a:pt x="56001" y="49269"/>
                  <a:pt x="50445" y="40802"/>
                </a:cubicBezTo>
                <a:cubicBezTo>
                  <a:pt x="44889" y="32335"/>
                  <a:pt x="-16760" y="-7087"/>
                  <a:pt x="4407" y="1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4D1D576A-A458-4B52-BEEE-C9F7A1FF52AB}"/>
              </a:ext>
            </a:extLst>
          </p:cNvPr>
          <p:cNvSpPr/>
          <p:nvPr/>
        </p:nvSpPr>
        <p:spPr>
          <a:xfrm>
            <a:off x="2357580" y="5504896"/>
            <a:ext cx="743853" cy="402852"/>
          </a:xfrm>
          <a:custGeom>
            <a:avLst/>
            <a:gdLst>
              <a:gd name="connsiteX0" fmla="*/ 1445 w 743853"/>
              <a:gd name="connsiteY0" fmla="*/ 554 h 402852"/>
              <a:gd name="connsiteX1" fmla="*/ 717408 w 743853"/>
              <a:gd name="connsiteY1" fmla="*/ 386317 h 402852"/>
              <a:gd name="connsiteX2" fmla="*/ 536433 w 743853"/>
              <a:gd name="connsiteY2" fmla="*/ 302179 h 402852"/>
              <a:gd name="connsiteX3" fmla="*/ 1445 w 743853"/>
              <a:gd name="connsiteY3" fmla="*/ 554 h 40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853" h="402852">
                <a:moveTo>
                  <a:pt x="1445" y="554"/>
                </a:moveTo>
                <a:cubicBezTo>
                  <a:pt x="31607" y="14577"/>
                  <a:pt x="628243" y="336046"/>
                  <a:pt x="717408" y="386317"/>
                </a:cubicBezTo>
                <a:cubicBezTo>
                  <a:pt x="806573" y="436588"/>
                  <a:pt x="650998" y="361710"/>
                  <a:pt x="536433" y="302179"/>
                </a:cubicBezTo>
                <a:cubicBezTo>
                  <a:pt x="421868" y="242648"/>
                  <a:pt x="-28717" y="-13469"/>
                  <a:pt x="1445" y="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F2690BDF-7608-4568-99AF-A4A0C563CC75}"/>
              </a:ext>
            </a:extLst>
          </p:cNvPr>
          <p:cNvSpPr/>
          <p:nvPr/>
        </p:nvSpPr>
        <p:spPr>
          <a:xfrm>
            <a:off x="1712913" y="5167313"/>
            <a:ext cx="792322" cy="414531"/>
          </a:xfrm>
          <a:custGeom>
            <a:avLst/>
            <a:gdLst>
              <a:gd name="connsiteX0" fmla="*/ 0 w 792322"/>
              <a:gd name="connsiteY0" fmla="*/ 0 h 414531"/>
              <a:gd name="connsiteX1" fmla="*/ 766762 w 792322"/>
              <a:gd name="connsiteY1" fmla="*/ 400050 h 414531"/>
              <a:gd name="connsiteX2" fmla="*/ 623887 w 792322"/>
              <a:gd name="connsiteY2" fmla="*/ 333375 h 414531"/>
              <a:gd name="connsiteX3" fmla="*/ 0 w 792322"/>
              <a:gd name="connsiteY3" fmla="*/ 0 h 41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322" h="414531">
                <a:moveTo>
                  <a:pt x="0" y="0"/>
                </a:moveTo>
                <a:lnTo>
                  <a:pt x="766762" y="400050"/>
                </a:lnTo>
                <a:cubicBezTo>
                  <a:pt x="870743" y="455612"/>
                  <a:pt x="623887" y="333375"/>
                  <a:pt x="623887" y="333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F79C87E1-DAEF-483A-B2D7-B195D2F52621}"/>
              </a:ext>
            </a:extLst>
          </p:cNvPr>
          <p:cNvSpPr/>
          <p:nvPr/>
        </p:nvSpPr>
        <p:spPr>
          <a:xfrm>
            <a:off x="1155202" y="4864158"/>
            <a:ext cx="701785" cy="389350"/>
          </a:xfrm>
          <a:custGeom>
            <a:avLst/>
            <a:gdLst>
              <a:gd name="connsiteX0" fmla="*/ 696881 w 701785"/>
              <a:gd name="connsiteY0" fmla="*/ 385175 h 389350"/>
              <a:gd name="connsiteX1" fmla="*/ 11081 w 701785"/>
              <a:gd name="connsiteY1" fmla="*/ 4175 h 389350"/>
              <a:gd name="connsiteX2" fmla="*/ 303181 w 701785"/>
              <a:gd name="connsiteY2" fmla="*/ 194675 h 389350"/>
              <a:gd name="connsiteX3" fmla="*/ 696881 w 701785"/>
              <a:gd name="connsiteY3" fmla="*/ 385175 h 3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785" h="389350">
                <a:moveTo>
                  <a:pt x="696881" y="385175"/>
                </a:moveTo>
                <a:cubicBezTo>
                  <a:pt x="648198" y="353425"/>
                  <a:pt x="76698" y="35925"/>
                  <a:pt x="11081" y="4175"/>
                </a:cubicBezTo>
                <a:cubicBezTo>
                  <a:pt x="-54536" y="-27575"/>
                  <a:pt x="187823" y="130117"/>
                  <a:pt x="303181" y="194675"/>
                </a:cubicBezTo>
                <a:cubicBezTo>
                  <a:pt x="418539" y="259233"/>
                  <a:pt x="745564" y="416925"/>
                  <a:pt x="696881" y="385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AB1A649E-19DF-4A21-9E28-9EF6D1B27CDF}"/>
              </a:ext>
            </a:extLst>
          </p:cNvPr>
          <p:cNvSpPr/>
          <p:nvPr/>
        </p:nvSpPr>
        <p:spPr>
          <a:xfrm>
            <a:off x="1202254" y="4980764"/>
            <a:ext cx="373135" cy="294372"/>
          </a:xfrm>
          <a:custGeom>
            <a:avLst/>
            <a:gdLst>
              <a:gd name="connsiteX0" fmla="*/ 13 w 373135"/>
              <a:gd name="connsiteY0" fmla="*/ 18803 h 294372"/>
              <a:gd name="connsiteX1" fmla="*/ 215913 w 373135"/>
              <a:gd name="connsiteY1" fmla="*/ 3986 h 294372"/>
              <a:gd name="connsiteX2" fmla="*/ 262479 w 373135"/>
              <a:gd name="connsiteY2" fmla="*/ 61136 h 294372"/>
              <a:gd name="connsiteX3" fmla="*/ 372546 w 373135"/>
              <a:gd name="connsiteY3" fmla="*/ 291853 h 294372"/>
              <a:gd name="connsiteX4" fmla="*/ 302696 w 373135"/>
              <a:gd name="connsiteY4" fmla="*/ 173319 h 294372"/>
              <a:gd name="connsiteX5" fmla="*/ 226496 w 373135"/>
              <a:gd name="connsiteY5" fmla="*/ 8219 h 294372"/>
              <a:gd name="connsiteX6" fmla="*/ 13 w 373135"/>
              <a:gd name="connsiteY6" fmla="*/ 18803 h 2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135" h="294372">
                <a:moveTo>
                  <a:pt x="13" y="18803"/>
                </a:moveTo>
                <a:cubicBezTo>
                  <a:pt x="-1751" y="18097"/>
                  <a:pt x="172169" y="-3070"/>
                  <a:pt x="215913" y="3986"/>
                </a:cubicBezTo>
                <a:cubicBezTo>
                  <a:pt x="259657" y="11041"/>
                  <a:pt x="236374" y="13158"/>
                  <a:pt x="262479" y="61136"/>
                </a:cubicBezTo>
                <a:cubicBezTo>
                  <a:pt x="288584" y="109114"/>
                  <a:pt x="365843" y="273156"/>
                  <a:pt x="372546" y="291853"/>
                </a:cubicBezTo>
                <a:cubicBezTo>
                  <a:pt x="379249" y="310550"/>
                  <a:pt x="327038" y="220591"/>
                  <a:pt x="302696" y="173319"/>
                </a:cubicBezTo>
                <a:cubicBezTo>
                  <a:pt x="278354" y="126047"/>
                  <a:pt x="273063" y="31855"/>
                  <a:pt x="226496" y="8219"/>
                </a:cubicBezTo>
                <a:cubicBezTo>
                  <a:pt x="179929" y="-15417"/>
                  <a:pt x="1777" y="19509"/>
                  <a:pt x="13" y="18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64AA60F6-3102-4B6F-982E-C7368398E108}"/>
              </a:ext>
            </a:extLst>
          </p:cNvPr>
          <p:cNvSpPr/>
          <p:nvPr/>
        </p:nvSpPr>
        <p:spPr>
          <a:xfrm>
            <a:off x="1566311" y="5234036"/>
            <a:ext cx="666819" cy="211080"/>
          </a:xfrm>
          <a:custGeom>
            <a:avLst/>
            <a:gdLst>
              <a:gd name="connsiteX0" fmla="*/ 22 w 666819"/>
              <a:gd name="connsiteY0" fmla="*/ 32231 h 211080"/>
              <a:gd name="connsiteX1" fmla="*/ 203222 w 666819"/>
              <a:gd name="connsiteY1" fmla="*/ 2597 h 211080"/>
              <a:gd name="connsiteX2" fmla="*/ 262489 w 666819"/>
              <a:gd name="connsiteY2" fmla="*/ 108431 h 211080"/>
              <a:gd name="connsiteX3" fmla="*/ 389489 w 666819"/>
              <a:gd name="connsiteY3" fmla="*/ 199447 h 211080"/>
              <a:gd name="connsiteX4" fmla="*/ 465689 w 666819"/>
              <a:gd name="connsiteY4" fmla="*/ 205797 h 211080"/>
              <a:gd name="connsiteX5" fmla="*/ 666772 w 666819"/>
              <a:gd name="connsiteY5" fmla="*/ 182514 h 211080"/>
              <a:gd name="connsiteX6" fmla="*/ 446639 w 666819"/>
              <a:gd name="connsiteY6" fmla="*/ 210031 h 211080"/>
              <a:gd name="connsiteX7" fmla="*/ 258256 w 666819"/>
              <a:gd name="connsiteY7" fmla="*/ 138064 h 211080"/>
              <a:gd name="connsiteX8" fmla="*/ 190522 w 666819"/>
              <a:gd name="connsiteY8" fmla="*/ 30114 h 211080"/>
              <a:gd name="connsiteX9" fmla="*/ 22 w 666819"/>
              <a:gd name="connsiteY9" fmla="*/ 32231 h 21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819" h="211080">
                <a:moveTo>
                  <a:pt x="22" y="32231"/>
                </a:moveTo>
                <a:cubicBezTo>
                  <a:pt x="2139" y="27645"/>
                  <a:pt x="159478" y="-10103"/>
                  <a:pt x="203222" y="2597"/>
                </a:cubicBezTo>
                <a:cubicBezTo>
                  <a:pt x="246966" y="15297"/>
                  <a:pt x="231445" y="75623"/>
                  <a:pt x="262489" y="108431"/>
                </a:cubicBezTo>
                <a:cubicBezTo>
                  <a:pt x="293534" y="141239"/>
                  <a:pt x="355622" y="183219"/>
                  <a:pt x="389489" y="199447"/>
                </a:cubicBezTo>
                <a:cubicBezTo>
                  <a:pt x="423356" y="215675"/>
                  <a:pt x="419475" y="208619"/>
                  <a:pt x="465689" y="205797"/>
                </a:cubicBezTo>
                <a:cubicBezTo>
                  <a:pt x="511903" y="202975"/>
                  <a:pt x="669947" y="181808"/>
                  <a:pt x="666772" y="182514"/>
                </a:cubicBezTo>
                <a:cubicBezTo>
                  <a:pt x="663597" y="183220"/>
                  <a:pt x="514725" y="217439"/>
                  <a:pt x="446639" y="210031"/>
                </a:cubicBezTo>
                <a:cubicBezTo>
                  <a:pt x="378553" y="202623"/>
                  <a:pt x="300942" y="168050"/>
                  <a:pt x="258256" y="138064"/>
                </a:cubicBezTo>
                <a:cubicBezTo>
                  <a:pt x="215570" y="108078"/>
                  <a:pt x="232150" y="47047"/>
                  <a:pt x="190522" y="30114"/>
                </a:cubicBezTo>
                <a:cubicBezTo>
                  <a:pt x="148894" y="13181"/>
                  <a:pt x="-2095" y="36817"/>
                  <a:pt x="22" y="32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6870F0D6-3096-44C9-8A2E-739C31346B44}"/>
              </a:ext>
            </a:extLst>
          </p:cNvPr>
          <p:cNvSpPr/>
          <p:nvPr/>
        </p:nvSpPr>
        <p:spPr>
          <a:xfrm>
            <a:off x="2211908" y="5433109"/>
            <a:ext cx="436511" cy="269352"/>
          </a:xfrm>
          <a:custGeom>
            <a:avLst/>
            <a:gdLst>
              <a:gd name="connsiteX0" fmla="*/ 9 w 436511"/>
              <a:gd name="connsiteY0" fmla="*/ 374 h 269352"/>
              <a:gd name="connsiteX1" fmla="*/ 80442 w 436511"/>
              <a:gd name="connsiteY1" fmla="*/ 222624 h 269352"/>
              <a:gd name="connsiteX2" fmla="*/ 241309 w 436511"/>
              <a:gd name="connsiteY2" fmla="*/ 269191 h 269352"/>
              <a:gd name="connsiteX3" fmla="*/ 385242 w 436511"/>
              <a:gd name="connsiteY3" fmla="*/ 237441 h 269352"/>
              <a:gd name="connsiteX4" fmla="*/ 427575 w 436511"/>
              <a:gd name="connsiteY4" fmla="*/ 222624 h 269352"/>
              <a:gd name="connsiteX5" fmla="*/ 226492 w 436511"/>
              <a:gd name="connsiteY5" fmla="*/ 260724 h 269352"/>
              <a:gd name="connsiteX6" fmla="*/ 160875 w 436511"/>
              <a:gd name="connsiteY6" fmla="*/ 254374 h 269352"/>
              <a:gd name="connsiteX7" fmla="*/ 84675 w 436511"/>
              <a:gd name="connsiteY7" fmla="*/ 171824 h 269352"/>
              <a:gd name="connsiteX8" fmla="*/ 9 w 436511"/>
              <a:gd name="connsiteY8" fmla="*/ 374 h 26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511" h="269352">
                <a:moveTo>
                  <a:pt x="9" y="374"/>
                </a:moveTo>
                <a:cubicBezTo>
                  <a:pt x="-697" y="8841"/>
                  <a:pt x="40225" y="177821"/>
                  <a:pt x="80442" y="222624"/>
                </a:cubicBezTo>
                <a:cubicBezTo>
                  <a:pt x="120659" y="267427"/>
                  <a:pt x="190509" y="266722"/>
                  <a:pt x="241309" y="269191"/>
                </a:cubicBezTo>
                <a:cubicBezTo>
                  <a:pt x="292109" y="271660"/>
                  <a:pt x="354198" y="245202"/>
                  <a:pt x="385242" y="237441"/>
                </a:cubicBezTo>
                <a:cubicBezTo>
                  <a:pt x="416286" y="229680"/>
                  <a:pt x="454033" y="218744"/>
                  <a:pt x="427575" y="222624"/>
                </a:cubicBezTo>
                <a:cubicBezTo>
                  <a:pt x="401117" y="226504"/>
                  <a:pt x="270942" y="255432"/>
                  <a:pt x="226492" y="260724"/>
                </a:cubicBezTo>
                <a:cubicBezTo>
                  <a:pt x="182042" y="266016"/>
                  <a:pt x="184511" y="269191"/>
                  <a:pt x="160875" y="254374"/>
                </a:cubicBezTo>
                <a:cubicBezTo>
                  <a:pt x="137239" y="239557"/>
                  <a:pt x="108664" y="214157"/>
                  <a:pt x="84675" y="171824"/>
                </a:cubicBezTo>
                <a:cubicBezTo>
                  <a:pt x="60686" y="129491"/>
                  <a:pt x="715" y="-8093"/>
                  <a:pt x="9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C8635D7D-6843-4A70-A19D-11450651E47C}"/>
              </a:ext>
            </a:extLst>
          </p:cNvPr>
          <p:cNvSpPr/>
          <p:nvPr/>
        </p:nvSpPr>
        <p:spPr>
          <a:xfrm>
            <a:off x="2639346" y="5665999"/>
            <a:ext cx="272783" cy="313621"/>
          </a:xfrm>
          <a:custGeom>
            <a:avLst/>
            <a:gdLst>
              <a:gd name="connsiteX0" fmla="*/ 137 w 272783"/>
              <a:gd name="connsiteY0" fmla="*/ 318 h 313621"/>
              <a:gd name="connsiteX1" fmla="*/ 169471 w 272783"/>
              <a:gd name="connsiteY1" fmla="*/ 148484 h 313621"/>
              <a:gd name="connsiteX2" fmla="*/ 271071 w 272783"/>
              <a:gd name="connsiteY2" fmla="*/ 313584 h 313621"/>
              <a:gd name="connsiteX3" fmla="*/ 230854 w 272783"/>
              <a:gd name="connsiteY3" fmla="*/ 163301 h 313621"/>
              <a:gd name="connsiteX4" fmla="*/ 199104 w 272783"/>
              <a:gd name="connsiteY4" fmla="*/ 110384 h 313621"/>
              <a:gd name="connsiteX5" fmla="*/ 137 w 272783"/>
              <a:gd name="connsiteY5" fmla="*/ 318 h 31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783" h="313621">
                <a:moveTo>
                  <a:pt x="137" y="318"/>
                </a:moveTo>
                <a:cubicBezTo>
                  <a:pt x="-4802" y="6668"/>
                  <a:pt x="124315" y="96273"/>
                  <a:pt x="169471" y="148484"/>
                </a:cubicBezTo>
                <a:cubicBezTo>
                  <a:pt x="214627" y="200695"/>
                  <a:pt x="260841" y="311115"/>
                  <a:pt x="271071" y="313584"/>
                </a:cubicBezTo>
                <a:cubicBezTo>
                  <a:pt x="281301" y="316053"/>
                  <a:pt x="242849" y="197168"/>
                  <a:pt x="230854" y="163301"/>
                </a:cubicBezTo>
                <a:cubicBezTo>
                  <a:pt x="218860" y="129434"/>
                  <a:pt x="237557" y="136489"/>
                  <a:pt x="199104" y="110384"/>
                </a:cubicBezTo>
                <a:cubicBezTo>
                  <a:pt x="160651" y="84279"/>
                  <a:pt x="5076" y="-6032"/>
                  <a:pt x="137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AB437F32-B7A1-4475-9258-B1625324B697}"/>
              </a:ext>
            </a:extLst>
          </p:cNvPr>
          <p:cNvSpPr/>
          <p:nvPr/>
        </p:nvSpPr>
        <p:spPr>
          <a:xfrm>
            <a:off x="1184817" y="4914070"/>
            <a:ext cx="1164505" cy="627061"/>
          </a:xfrm>
          <a:custGeom>
            <a:avLst/>
            <a:gdLst>
              <a:gd name="connsiteX0" fmla="*/ 23800 w 1164505"/>
              <a:gd name="connsiteY0" fmla="*/ 9297 h 627061"/>
              <a:gd name="connsiteX1" fmla="*/ 64016 w 1164505"/>
              <a:gd name="connsiteY1" fmla="*/ 41047 h 627061"/>
              <a:gd name="connsiteX2" fmla="*/ 1120233 w 1164505"/>
              <a:gd name="connsiteY2" fmla="*/ 593497 h 627061"/>
              <a:gd name="connsiteX3" fmla="*/ 872583 w 1164505"/>
              <a:gd name="connsiteY3" fmla="*/ 508830 h 627061"/>
              <a:gd name="connsiteX4" fmla="*/ 23800 w 1164505"/>
              <a:gd name="connsiteY4" fmla="*/ 9297 h 6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05" h="627061">
                <a:moveTo>
                  <a:pt x="23800" y="9297"/>
                </a:moveTo>
                <a:cubicBezTo>
                  <a:pt x="-47462" y="-23512"/>
                  <a:pt x="64016" y="41047"/>
                  <a:pt x="64016" y="41047"/>
                </a:cubicBezTo>
                <a:lnTo>
                  <a:pt x="1120233" y="593497"/>
                </a:lnTo>
                <a:cubicBezTo>
                  <a:pt x="1254994" y="671461"/>
                  <a:pt x="1056027" y="601258"/>
                  <a:pt x="872583" y="508830"/>
                </a:cubicBezTo>
                <a:cubicBezTo>
                  <a:pt x="689139" y="416402"/>
                  <a:pt x="354352" y="227666"/>
                  <a:pt x="23800" y="9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5E017D7A-C421-466C-B388-24BAF4941B41}"/>
              </a:ext>
            </a:extLst>
          </p:cNvPr>
          <p:cNvSpPr/>
          <p:nvPr/>
        </p:nvSpPr>
        <p:spPr>
          <a:xfrm>
            <a:off x="2359828" y="5555935"/>
            <a:ext cx="793976" cy="423718"/>
          </a:xfrm>
          <a:custGeom>
            <a:avLst/>
            <a:gdLst>
              <a:gd name="connsiteX0" fmla="*/ 255 w 793976"/>
              <a:gd name="connsiteY0" fmla="*/ 315 h 423718"/>
              <a:gd name="connsiteX1" fmla="*/ 738972 w 793976"/>
              <a:gd name="connsiteY1" fmla="*/ 400365 h 423718"/>
              <a:gd name="connsiteX2" fmla="*/ 656422 w 793976"/>
              <a:gd name="connsiteY2" fmla="*/ 334748 h 423718"/>
              <a:gd name="connsiteX3" fmla="*/ 255 w 793976"/>
              <a:gd name="connsiteY3" fmla="*/ 315 h 42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976" h="423718">
                <a:moveTo>
                  <a:pt x="255" y="315"/>
                </a:moveTo>
                <a:cubicBezTo>
                  <a:pt x="14013" y="11251"/>
                  <a:pt x="629611" y="344626"/>
                  <a:pt x="738972" y="400365"/>
                </a:cubicBezTo>
                <a:cubicBezTo>
                  <a:pt x="848333" y="456104"/>
                  <a:pt x="780952" y="403187"/>
                  <a:pt x="656422" y="334748"/>
                </a:cubicBezTo>
                <a:cubicBezTo>
                  <a:pt x="531892" y="266309"/>
                  <a:pt x="-13503" y="-10621"/>
                  <a:pt x="255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92E72B53-76DF-434C-BF2D-EBC2CD7BD880}"/>
              </a:ext>
            </a:extLst>
          </p:cNvPr>
          <p:cNvSpPr/>
          <p:nvPr/>
        </p:nvSpPr>
        <p:spPr>
          <a:xfrm>
            <a:off x="1181383" y="4978776"/>
            <a:ext cx="481608" cy="270499"/>
          </a:xfrm>
          <a:custGeom>
            <a:avLst/>
            <a:gdLst>
              <a:gd name="connsiteX0" fmla="*/ 14534 w 481608"/>
              <a:gd name="connsiteY0" fmla="*/ 14441 h 270499"/>
              <a:gd name="connsiteX1" fmla="*/ 63217 w 481608"/>
              <a:gd name="connsiteY1" fmla="*/ 31374 h 270499"/>
              <a:gd name="connsiteX2" fmla="*/ 480200 w 481608"/>
              <a:gd name="connsiteY2" fmla="*/ 268441 h 270499"/>
              <a:gd name="connsiteX3" fmla="*/ 192334 w 481608"/>
              <a:gd name="connsiteY3" fmla="*/ 141441 h 270499"/>
              <a:gd name="connsiteX4" fmla="*/ 14534 w 481608"/>
              <a:gd name="connsiteY4" fmla="*/ 14441 h 27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608" h="270499">
                <a:moveTo>
                  <a:pt x="14534" y="14441"/>
                </a:moveTo>
                <a:cubicBezTo>
                  <a:pt x="-6986" y="-3904"/>
                  <a:pt x="-14394" y="-10959"/>
                  <a:pt x="63217" y="31374"/>
                </a:cubicBezTo>
                <a:cubicBezTo>
                  <a:pt x="140828" y="73707"/>
                  <a:pt x="458681" y="250097"/>
                  <a:pt x="480200" y="268441"/>
                </a:cubicBezTo>
                <a:cubicBezTo>
                  <a:pt x="501720" y="286786"/>
                  <a:pt x="270651" y="177424"/>
                  <a:pt x="192334" y="141441"/>
                </a:cubicBezTo>
                <a:cubicBezTo>
                  <a:pt x="114017" y="105458"/>
                  <a:pt x="36054" y="32786"/>
                  <a:pt x="14534" y="14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8753F486-AFF6-497F-B0F1-EF2645EAD49D}"/>
              </a:ext>
            </a:extLst>
          </p:cNvPr>
          <p:cNvSpPr/>
          <p:nvPr/>
        </p:nvSpPr>
        <p:spPr>
          <a:xfrm>
            <a:off x="1667621" y="5259427"/>
            <a:ext cx="683979" cy="376659"/>
          </a:xfrm>
          <a:custGeom>
            <a:avLst/>
            <a:gdLst>
              <a:gd name="connsiteX0" fmla="*/ 312 w 683979"/>
              <a:gd name="connsiteY0" fmla="*/ 490 h 376659"/>
              <a:gd name="connsiteX1" fmla="*/ 641662 w 683979"/>
              <a:gd name="connsiteY1" fmla="*/ 360323 h 376659"/>
              <a:gd name="connsiteX2" fmla="*/ 556996 w 683979"/>
              <a:gd name="connsiteY2" fmla="*/ 284123 h 376659"/>
              <a:gd name="connsiteX3" fmla="*/ 312 w 683979"/>
              <a:gd name="connsiteY3" fmla="*/ 490 h 37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979" h="376659">
                <a:moveTo>
                  <a:pt x="312" y="490"/>
                </a:moveTo>
                <a:cubicBezTo>
                  <a:pt x="14423" y="13190"/>
                  <a:pt x="548881" y="313051"/>
                  <a:pt x="641662" y="360323"/>
                </a:cubicBezTo>
                <a:cubicBezTo>
                  <a:pt x="734443" y="407595"/>
                  <a:pt x="660360" y="343037"/>
                  <a:pt x="556996" y="284123"/>
                </a:cubicBezTo>
                <a:cubicBezTo>
                  <a:pt x="453632" y="225209"/>
                  <a:pt x="-13799" y="-12210"/>
                  <a:pt x="312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6489A63A-2401-4659-BC32-C1992FAFC098}"/>
              </a:ext>
            </a:extLst>
          </p:cNvPr>
          <p:cNvSpPr/>
          <p:nvPr/>
        </p:nvSpPr>
        <p:spPr>
          <a:xfrm>
            <a:off x="2366433" y="5621867"/>
            <a:ext cx="982144" cy="549009"/>
          </a:xfrm>
          <a:custGeom>
            <a:avLst/>
            <a:gdLst>
              <a:gd name="connsiteX0" fmla="*/ 0 w 982144"/>
              <a:gd name="connsiteY0" fmla="*/ 0 h 549009"/>
              <a:gd name="connsiteX1" fmla="*/ 59267 w 982144"/>
              <a:gd name="connsiteY1" fmla="*/ 35983 h 549009"/>
              <a:gd name="connsiteX2" fmla="*/ 944034 w 982144"/>
              <a:gd name="connsiteY2" fmla="*/ 516466 h 549009"/>
              <a:gd name="connsiteX3" fmla="*/ 738717 w 982144"/>
              <a:gd name="connsiteY3" fmla="*/ 452966 h 549009"/>
              <a:gd name="connsiteX4" fmla="*/ 0 w 982144"/>
              <a:gd name="connsiteY4" fmla="*/ 0 h 54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144" h="549009">
                <a:moveTo>
                  <a:pt x="0" y="0"/>
                </a:moveTo>
                <a:lnTo>
                  <a:pt x="59267" y="35983"/>
                </a:lnTo>
                <a:cubicBezTo>
                  <a:pt x="216606" y="122061"/>
                  <a:pt x="830792" y="446969"/>
                  <a:pt x="944034" y="516466"/>
                </a:cubicBezTo>
                <a:cubicBezTo>
                  <a:pt x="1057276" y="585963"/>
                  <a:pt x="897114" y="534458"/>
                  <a:pt x="738717" y="452966"/>
                </a:cubicBezTo>
                <a:cubicBezTo>
                  <a:pt x="580320" y="371474"/>
                  <a:pt x="113242" y="69497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8DCEEFD1-CE94-4AD7-B010-7CCC651B8D1A}"/>
              </a:ext>
            </a:extLst>
          </p:cNvPr>
          <p:cNvSpPr/>
          <p:nvPr/>
        </p:nvSpPr>
        <p:spPr>
          <a:xfrm>
            <a:off x="1138767" y="6206067"/>
            <a:ext cx="3937524" cy="1698280"/>
          </a:xfrm>
          <a:custGeom>
            <a:avLst/>
            <a:gdLst>
              <a:gd name="connsiteX0" fmla="*/ 0 w 3937524"/>
              <a:gd name="connsiteY0" fmla="*/ 0 h 1698280"/>
              <a:gd name="connsiteX1" fmla="*/ 67733 w 3937524"/>
              <a:gd name="connsiteY1" fmla="*/ 25400 h 1698280"/>
              <a:gd name="connsiteX2" fmla="*/ 3585633 w 3937524"/>
              <a:gd name="connsiteY2" fmla="*/ 1562100 h 1698280"/>
              <a:gd name="connsiteX3" fmla="*/ 3412066 w 3937524"/>
              <a:gd name="connsiteY3" fmla="*/ 1443566 h 1698280"/>
              <a:gd name="connsiteX4" fmla="*/ 0 w 3937524"/>
              <a:gd name="connsiteY4" fmla="*/ 0 h 169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524" h="1698280">
                <a:moveTo>
                  <a:pt x="0" y="0"/>
                </a:moveTo>
                <a:lnTo>
                  <a:pt x="67733" y="25400"/>
                </a:lnTo>
                <a:lnTo>
                  <a:pt x="3585633" y="1562100"/>
                </a:lnTo>
                <a:cubicBezTo>
                  <a:pt x="4143022" y="1798461"/>
                  <a:pt x="4003322" y="1706738"/>
                  <a:pt x="3412066" y="1443566"/>
                </a:cubicBezTo>
                <a:cubicBezTo>
                  <a:pt x="2820811" y="1180394"/>
                  <a:pt x="1429455" y="58173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04A1DD02-E2F2-4E5C-A886-AF462B29321B}"/>
              </a:ext>
            </a:extLst>
          </p:cNvPr>
          <p:cNvSpPr/>
          <p:nvPr/>
        </p:nvSpPr>
        <p:spPr>
          <a:xfrm>
            <a:off x="1181100" y="6011333"/>
            <a:ext cx="3513667" cy="1697567"/>
          </a:xfrm>
          <a:custGeom>
            <a:avLst/>
            <a:gdLst>
              <a:gd name="connsiteX0" fmla="*/ 0 w 3513667"/>
              <a:gd name="connsiteY0" fmla="*/ 0 h 1697567"/>
              <a:gd name="connsiteX1" fmla="*/ 3513667 w 3513667"/>
              <a:gd name="connsiteY1" fmla="*/ 1697567 h 1697567"/>
              <a:gd name="connsiteX2" fmla="*/ 3263900 w 3513667"/>
              <a:gd name="connsiteY2" fmla="*/ 1579034 h 1697567"/>
              <a:gd name="connsiteX3" fmla="*/ 2015067 w 3513667"/>
              <a:gd name="connsiteY3" fmla="*/ 952500 h 1697567"/>
              <a:gd name="connsiteX4" fmla="*/ 0 w 3513667"/>
              <a:gd name="connsiteY4" fmla="*/ 0 h 169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3667" h="1697567">
                <a:moveTo>
                  <a:pt x="0" y="0"/>
                </a:moveTo>
                <a:lnTo>
                  <a:pt x="3513667" y="1697567"/>
                </a:lnTo>
                <a:lnTo>
                  <a:pt x="3263900" y="1579034"/>
                </a:lnTo>
                <a:lnTo>
                  <a:pt x="2015067" y="9525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6EB10C2E-A7E2-4A83-BDE0-A76567B357CF}"/>
              </a:ext>
            </a:extLst>
          </p:cNvPr>
          <p:cNvSpPr/>
          <p:nvPr/>
        </p:nvSpPr>
        <p:spPr>
          <a:xfrm>
            <a:off x="2338605" y="7641436"/>
            <a:ext cx="1039262" cy="1756688"/>
          </a:xfrm>
          <a:custGeom>
            <a:avLst/>
            <a:gdLst>
              <a:gd name="connsiteX0" fmla="*/ 1022662 w 1039262"/>
              <a:gd name="connsiteY0" fmla="*/ 42064 h 1756688"/>
              <a:gd name="connsiteX1" fmla="*/ 61695 w 1039262"/>
              <a:gd name="connsiteY1" fmla="*/ 1667664 h 1756688"/>
              <a:gd name="connsiteX2" fmla="*/ 154828 w 1039262"/>
              <a:gd name="connsiteY2" fmla="*/ 1439064 h 1756688"/>
              <a:gd name="connsiteX3" fmla="*/ 633195 w 1039262"/>
              <a:gd name="connsiteY3" fmla="*/ 558531 h 1756688"/>
              <a:gd name="connsiteX4" fmla="*/ 1022662 w 1039262"/>
              <a:gd name="connsiteY4" fmla="*/ 42064 h 175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262" h="1756688">
                <a:moveTo>
                  <a:pt x="1022662" y="42064"/>
                </a:moveTo>
                <a:cubicBezTo>
                  <a:pt x="927412" y="226919"/>
                  <a:pt x="206334" y="1434831"/>
                  <a:pt x="61695" y="1667664"/>
                </a:cubicBezTo>
                <a:cubicBezTo>
                  <a:pt x="-82944" y="1900497"/>
                  <a:pt x="59578" y="1623919"/>
                  <a:pt x="154828" y="1439064"/>
                </a:cubicBezTo>
                <a:cubicBezTo>
                  <a:pt x="250078" y="1254209"/>
                  <a:pt x="487850" y="789248"/>
                  <a:pt x="633195" y="558531"/>
                </a:cubicBezTo>
                <a:cubicBezTo>
                  <a:pt x="778540" y="327814"/>
                  <a:pt x="1117912" y="-142791"/>
                  <a:pt x="1022662" y="42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5A81902E-0189-478F-B35F-1A361A6C5A29}"/>
              </a:ext>
            </a:extLst>
          </p:cNvPr>
          <p:cNvSpPr/>
          <p:nvPr/>
        </p:nvSpPr>
        <p:spPr>
          <a:xfrm>
            <a:off x="2515220" y="7774553"/>
            <a:ext cx="876244" cy="1514735"/>
          </a:xfrm>
          <a:custGeom>
            <a:avLst/>
            <a:gdLst>
              <a:gd name="connsiteX0" fmla="*/ 875680 w 876244"/>
              <a:gd name="connsiteY0" fmla="*/ 2080 h 1514735"/>
              <a:gd name="connsiteX1" fmla="*/ 50180 w 876244"/>
              <a:gd name="connsiteY1" fmla="*/ 1449880 h 1514735"/>
              <a:gd name="connsiteX2" fmla="*/ 177180 w 876244"/>
              <a:gd name="connsiteY2" fmla="*/ 1136614 h 1514735"/>
              <a:gd name="connsiteX3" fmla="*/ 875680 w 876244"/>
              <a:gd name="connsiteY3" fmla="*/ 2080 h 151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244" h="1514735">
                <a:moveTo>
                  <a:pt x="875680" y="2080"/>
                </a:moveTo>
                <a:cubicBezTo>
                  <a:pt x="854513" y="54291"/>
                  <a:pt x="166597" y="1260791"/>
                  <a:pt x="50180" y="1449880"/>
                </a:cubicBezTo>
                <a:cubicBezTo>
                  <a:pt x="-66237" y="1638969"/>
                  <a:pt x="38185" y="1377914"/>
                  <a:pt x="177180" y="1136614"/>
                </a:cubicBezTo>
                <a:cubicBezTo>
                  <a:pt x="316174" y="895314"/>
                  <a:pt x="896847" y="-50131"/>
                  <a:pt x="875680" y="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: 図形 1521">
            <a:extLst>
              <a:ext uri="{FF2B5EF4-FFF2-40B4-BE49-F238E27FC236}">
                <a16:creationId xmlns:a16="http://schemas.microsoft.com/office/drawing/2014/main" id="{B427F468-88AD-4FDE-B5D3-F389BDBB48E1}"/>
              </a:ext>
            </a:extLst>
          </p:cNvPr>
          <p:cNvSpPr/>
          <p:nvPr/>
        </p:nvSpPr>
        <p:spPr>
          <a:xfrm>
            <a:off x="1867890" y="7837774"/>
            <a:ext cx="1620359" cy="2634607"/>
          </a:xfrm>
          <a:custGeom>
            <a:avLst/>
            <a:gdLst>
              <a:gd name="connsiteX0" fmla="*/ 1599210 w 1620359"/>
              <a:gd name="connsiteY0" fmla="*/ 27759 h 2634607"/>
              <a:gd name="connsiteX1" fmla="*/ 75210 w 1620359"/>
              <a:gd name="connsiteY1" fmla="*/ 2491559 h 2634607"/>
              <a:gd name="connsiteX2" fmla="*/ 303810 w 1620359"/>
              <a:gd name="connsiteY2" fmla="*/ 2220626 h 2634607"/>
              <a:gd name="connsiteX3" fmla="*/ 921877 w 1620359"/>
              <a:gd name="connsiteY3" fmla="*/ 1225793 h 2634607"/>
              <a:gd name="connsiteX4" fmla="*/ 1599210 w 1620359"/>
              <a:gd name="connsiteY4" fmla="*/ 27759 h 26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359" h="2634607">
                <a:moveTo>
                  <a:pt x="1599210" y="27759"/>
                </a:moveTo>
                <a:cubicBezTo>
                  <a:pt x="1458099" y="238720"/>
                  <a:pt x="291110" y="2126081"/>
                  <a:pt x="75210" y="2491559"/>
                </a:cubicBezTo>
                <a:cubicBezTo>
                  <a:pt x="-140690" y="2857037"/>
                  <a:pt x="162699" y="2431587"/>
                  <a:pt x="303810" y="2220626"/>
                </a:cubicBezTo>
                <a:cubicBezTo>
                  <a:pt x="444921" y="2009665"/>
                  <a:pt x="706682" y="1585626"/>
                  <a:pt x="921877" y="1225793"/>
                </a:cubicBezTo>
                <a:cubicBezTo>
                  <a:pt x="1137071" y="865960"/>
                  <a:pt x="1740321" y="-183202"/>
                  <a:pt x="1599210" y="27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: 図形 1522">
            <a:extLst>
              <a:ext uri="{FF2B5EF4-FFF2-40B4-BE49-F238E27FC236}">
                <a16:creationId xmlns:a16="http://schemas.microsoft.com/office/drawing/2014/main" id="{1E4909C5-4A89-461E-96AD-CCA1BADFA4DA}"/>
              </a:ext>
            </a:extLst>
          </p:cNvPr>
          <p:cNvSpPr/>
          <p:nvPr/>
        </p:nvSpPr>
        <p:spPr>
          <a:xfrm>
            <a:off x="2074036" y="9088329"/>
            <a:ext cx="510632" cy="737155"/>
          </a:xfrm>
          <a:custGeom>
            <a:avLst/>
            <a:gdLst>
              <a:gd name="connsiteX0" fmla="*/ 504064 w 510632"/>
              <a:gd name="connsiteY0" fmla="*/ 13338 h 737155"/>
              <a:gd name="connsiteX1" fmla="*/ 4531 w 510632"/>
              <a:gd name="connsiteY1" fmla="*/ 733004 h 737155"/>
              <a:gd name="connsiteX2" fmla="*/ 271231 w 510632"/>
              <a:gd name="connsiteY2" fmla="*/ 296971 h 737155"/>
              <a:gd name="connsiteX3" fmla="*/ 504064 w 510632"/>
              <a:gd name="connsiteY3" fmla="*/ 13338 h 7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632" h="737155">
                <a:moveTo>
                  <a:pt x="504064" y="13338"/>
                </a:moveTo>
                <a:cubicBezTo>
                  <a:pt x="459614" y="86010"/>
                  <a:pt x="43336" y="685732"/>
                  <a:pt x="4531" y="733004"/>
                </a:cubicBezTo>
                <a:cubicBezTo>
                  <a:pt x="-34275" y="780276"/>
                  <a:pt x="186564" y="410565"/>
                  <a:pt x="271231" y="296971"/>
                </a:cubicBezTo>
                <a:cubicBezTo>
                  <a:pt x="355898" y="183377"/>
                  <a:pt x="548514" y="-59334"/>
                  <a:pt x="504064" y="13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: 図形 1523">
            <a:extLst>
              <a:ext uri="{FF2B5EF4-FFF2-40B4-BE49-F238E27FC236}">
                <a16:creationId xmlns:a16="http://schemas.microsoft.com/office/drawing/2014/main" id="{58D77176-DC6E-42E4-A2D9-AD3CD545AE3D}"/>
              </a:ext>
            </a:extLst>
          </p:cNvPr>
          <p:cNvSpPr/>
          <p:nvPr/>
        </p:nvSpPr>
        <p:spPr>
          <a:xfrm>
            <a:off x="1838147" y="9239166"/>
            <a:ext cx="704005" cy="1108984"/>
          </a:xfrm>
          <a:custGeom>
            <a:avLst/>
            <a:gdLst>
              <a:gd name="connsiteX0" fmla="*/ 701853 w 704005"/>
              <a:gd name="connsiteY0" fmla="*/ 2201 h 1108984"/>
              <a:gd name="connsiteX1" fmla="*/ 20286 w 704005"/>
              <a:gd name="connsiteY1" fmla="*/ 1069001 h 1108984"/>
              <a:gd name="connsiteX2" fmla="*/ 227720 w 704005"/>
              <a:gd name="connsiteY2" fmla="*/ 798067 h 1108984"/>
              <a:gd name="connsiteX3" fmla="*/ 701853 w 704005"/>
              <a:gd name="connsiteY3" fmla="*/ 2201 h 110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005" h="1108984">
                <a:moveTo>
                  <a:pt x="701853" y="2201"/>
                </a:moveTo>
                <a:cubicBezTo>
                  <a:pt x="667281" y="47357"/>
                  <a:pt x="99308" y="936357"/>
                  <a:pt x="20286" y="1069001"/>
                </a:cubicBezTo>
                <a:cubicBezTo>
                  <a:pt x="-58736" y="1201645"/>
                  <a:pt x="110598" y="976572"/>
                  <a:pt x="227720" y="798067"/>
                </a:cubicBezTo>
                <a:cubicBezTo>
                  <a:pt x="344842" y="619562"/>
                  <a:pt x="736425" y="-42955"/>
                  <a:pt x="701853" y="2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: 図形 1524">
            <a:extLst>
              <a:ext uri="{FF2B5EF4-FFF2-40B4-BE49-F238E27FC236}">
                <a16:creationId xmlns:a16="http://schemas.microsoft.com/office/drawing/2014/main" id="{7B0A5471-E6C6-4B56-8B19-1164B92EECA0}"/>
              </a:ext>
            </a:extLst>
          </p:cNvPr>
          <p:cNvSpPr/>
          <p:nvPr/>
        </p:nvSpPr>
        <p:spPr>
          <a:xfrm>
            <a:off x="1725769" y="9689792"/>
            <a:ext cx="420545" cy="568033"/>
          </a:xfrm>
          <a:custGeom>
            <a:avLst/>
            <a:gdLst>
              <a:gd name="connsiteX0" fmla="*/ 420531 w 420545"/>
              <a:gd name="connsiteY0" fmla="*/ 308 h 568033"/>
              <a:gd name="connsiteX1" fmla="*/ 128431 w 420545"/>
              <a:gd name="connsiteY1" fmla="*/ 487141 h 568033"/>
              <a:gd name="connsiteX2" fmla="*/ 56464 w 420545"/>
              <a:gd name="connsiteY2" fmla="*/ 567575 h 568033"/>
              <a:gd name="connsiteX3" fmla="*/ 1431 w 420545"/>
              <a:gd name="connsiteY3" fmla="*/ 491375 h 568033"/>
              <a:gd name="connsiteX4" fmla="*/ 115731 w 420545"/>
              <a:gd name="connsiteY4" fmla="*/ 415175 h 568033"/>
              <a:gd name="connsiteX5" fmla="*/ 420531 w 420545"/>
              <a:gd name="connsiteY5" fmla="*/ 308 h 5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545" h="568033">
                <a:moveTo>
                  <a:pt x="420531" y="308"/>
                </a:moveTo>
                <a:cubicBezTo>
                  <a:pt x="422648" y="12302"/>
                  <a:pt x="189109" y="392597"/>
                  <a:pt x="128431" y="487141"/>
                </a:cubicBezTo>
                <a:cubicBezTo>
                  <a:pt x="67753" y="581685"/>
                  <a:pt x="77631" y="566869"/>
                  <a:pt x="56464" y="567575"/>
                </a:cubicBezTo>
                <a:cubicBezTo>
                  <a:pt x="35297" y="568281"/>
                  <a:pt x="-8447" y="516775"/>
                  <a:pt x="1431" y="491375"/>
                </a:cubicBezTo>
                <a:cubicBezTo>
                  <a:pt x="11309" y="465975"/>
                  <a:pt x="41648" y="501253"/>
                  <a:pt x="115731" y="415175"/>
                </a:cubicBezTo>
                <a:cubicBezTo>
                  <a:pt x="189814" y="329097"/>
                  <a:pt x="418414" y="-11686"/>
                  <a:pt x="420531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: 図形 1525">
            <a:extLst>
              <a:ext uri="{FF2B5EF4-FFF2-40B4-BE49-F238E27FC236}">
                <a16:creationId xmlns:a16="http://schemas.microsoft.com/office/drawing/2014/main" id="{687DD8F1-689D-40EA-BBED-3EF717280177}"/>
              </a:ext>
            </a:extLst>
          </p:cNvPr>
          <p:cNvSpPr/>
          <p:nvPr/>
        </p:nvSpPr>
        <p:spPr>
          <a:xfrm>
            <a:off x="3736435" y="7988338"/>
            <a:ext cx="378436" cy="1760387"/>
          </a:xfrm>
          <a:custGeom>
            <a:avLst/>
            <a:gdLst>
              <a:gd name="connsiteX0" fmla="*/ 378365 w 378436"/>
              <a:gd name="connsiteY0" fmla="*/ 4195 h 1760387"/>
              <a:gd name="connsiteX1" fmla="*/ 39698 w 378436"/>
              <a:gd name="connsiteY1" fmla="*/ 1663662 h 1760387"/>
              <a:gd name="connsiteX2" fmla="*/ 10065 w 378436"/>
              <a:gd name="connsiteY2" fmla="*/ 1523962 h 1760387"/>
              <a:gd name="connsiteX3" fmla="*/ 69332 w 378436"/>
              <a:gd name="connsiteY3" fmla="*/ 1197995 h 1760387"/>
              <a:gd name="connsiteX4" fmla="*/ 378365 w 378436"/>
              <a:gd name="connsiteY4" fmla="*/ 4195 h 176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36" h="1760387">
                <a:moveTo>
                  <a:pt x="378365" y="4195"/>
                </a:moveTo>
                <a:cubicBezTo>
                  <a:pt x="373426" y="81806"/>
                  <a:pt x="101081" y="1410367"/>
                  <a:pt x="39698" y="1663662"/>
                </a:cubicBezTo>
                <a:cubicBezTo>
                  <a:pt x="-21685" y="1916957"/>
                  <a:pt x="5126" y="1601573"/>
                  <a:pt x="10065" y="1523962"/>
                </a:cubicBezTo>
                <a:cubicBezTo>
                  <a:pt x="15004" y="1446351"/>
                  <a:pt x="8654" y="1447762"/>
                  <a:pt x="69332" y="1197995"/>
                </a:cubicBezTo>
                <a:cubicBezTo>
                  <a:pt x="130010" y="948228"/>
                  <a:pt x="383304" y="-73416"/>
                  <a:pt x="378365" y="4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: 図形 1526">
            <a:extLst>
              <a:ext uri="{FF2B5EF4-FFF2-40B4-BE49-F238E27FC236}">
                <a16:creationId xmlns:a16="http://schemas.microsoft.com/office/drawing/2014/main" id="{9A166275-D456-48EF-AA9C-66E8ABDF8107}"/>
              </a:ext>
            </a:extLst>
          </p:cNvPr>
          <p:cNvSpPr/>
          <p:nvPr/>
        </p:nvSpPr>
        <p:spPr>
          <a:xfrm>
            <a:off x="3682860" y="9640601"/>
            <a:ext cx="127738" cy="170555"/>
          </a:xfrm>
          <a:custGeom>
            <a:avLst/>
            <a:gdLst>
              <a:gd name="connsiteX0" fmla="*/ 77928 w 127738"/>
              <a:gd name="connsiteY0" fmla="*/ 287 h 170555"/>
              <a:gd name="connsiteX1" fmla="*/ 127140 w 127738"/>
              <a:gd name="connsiteY1" fmla="*/ 36799 h 170555"/>
              <a:gd name="connsiteX2" fmla="*/ 103328 w 127738"/>
              <a:gd name="connsiteY2" fmla="*/ 159037 h 170555"/>
              <a:gd name="connsiteX3" fmla="*/ 74753 w 127738"/>
              <a:gd name="connsiteY3" fmla="*/ 163799 h 170555"/>
              <a:gd name="connsiteX4" fmla="*/ 140 w 127738"/>
              <a:gd name="connsiteY4" fmla="*/ 144749 h 170555"/>
              <a:gd name="connsiteX5" fmla="*/ 95390 w 127738"/>
              <a:gd name="connsiteY5" fmla="*/ 147924 h 170555"/>
              <a:gd name="connsiteX6" fmla="*/ 109678 w 127738"/>
              <a:gd name="connsiteY6" fmla="*/ 105062 h 170555"/>
              <a:gd name="connsiteX7" fmla="*/ 123965 w 127738"/>
              <a:gd name="connsiteY7" fmla="*/ 51087 h 170555"/>
              <a:gd name="connsiteX8" fmla="*/ 77928 w 127738"/>
              <a:gd name="connsiteY8" fmla="*/ 287 h 17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38" h="170555">
                <a:moveTo>
                  <a:pt x="77928" y="287"/>
                </a:moveTo>
                <a:cubicBezTo>
                  <a:pt x="78457" y="-2094"/>
                  <a:pt x="122907" y="10341"/>
                  <a:pt x="127140" y="36799"/>
                </a:cubicBezTo>
                <a:cubicBezTo>
                  <a:pt x="131373" y="63257"/>
                  <a:pt x="112059" y="137870"/>
                  <a:pt x="103328" y="159037"/>
                </a:cubicBezTo>
                <a:cubicBezTo>
                  <a:pt x="94597" y="180204"/>
                  <a:pt x="91951" y="166180"/>
                  <a:pt x="74753" y="163799"/>
                </a:cubicBezTo>
                <a:cubicBezTo>
                  <a:pt x="57555" y="161418"/>
                  <a:pt x="-3300" y="147395"/>
                  <a:pt x="140" y="144749"/>
                </a:cubicBezTo>
                <a:cubicBezTo>
                  <a:pt x="3580" y="142103"/>
                  <a:pt x="77134" y="154539"/>
                  <a:pt x="95390" y="147924"/>
                </a:cubicBezTo>
                <a:cubicBezTo>
                  <a:pt x="113646" y="141309"/>
                  <a:pt x="104916" y="121202"/>
                  <a:pt x="109678" y="105062"/>
                </a:cubicBezTo>
                <a:cubicBezTo>
                  <a:pt x="114441" y="88923"/>
                  <a:pt x="126082" y="66433"/>
                  <a:pt x="123965" y="51087"/>
                </a:cubicBezTo>
                <a:cubicBezTo>
                  <a:pt x="121848" y="35741"/>
                  <a:pt x="77399" y="2668"/>
                  <a:pt x="77928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: 図形 1527">
            <a:extLst>
              <a:ext uri="{FF2B5EF4-FFF2-40B4-BE49-F238E27FC236}">
                <a16:creationId xmlns:a16="http://schemas.microsoft.com/office/drawing/2014/main" id="{ECE709B1-A558-474A-A11B-1ECB97FE0C06}"/>
              </a:ext>
            </a:extLst>
          </p:cNvPr>
          <p:cNvSpPr/>
          <p:nvPr/>
        </p:nvSpPr>
        <p:spPr>
          <a:xfrm>
            <a:off x="3692486" y="9640877"/>
            <a:ext cx="67046" cy="138729"/>
          </a:xfrm>
          <a:custGeom>
            <a:avLst/>
            <a:gdLst>
              <a:gd name="connsiteX0" fmla="*/ 39 w 67046"/>
              <a:gd name="connsiteY0" fmla="*/ 138123 h 138729"/>
              <a:gd name="connsiteX1" fmla="*/ 22264 w 67046"/>
              <a:gd name="connsiteY1" fmla="*/ 26998 h 138729"/>
              <a:gd name="connsiteX2" fmla="*/ 66714 w 67046"/>
              <a:gd name="connsiteY2" fmla="*/ 11 h 138729"/>
              <a:gd name="connsiteX3" fmla="*/ 41314 w 67046"/>
              <a:gd name="connsiteY3" fmla="*/ 28586 h 138729"/>
              <a:gd name="connsiteX4" fmla="*/ 17502 w 67046"/>
              <a:gd name="connsiteY4" fmla="*/ 69861 h 138729"/>
              <a:gd name="connsiteX5" fmla="*/ 39 w 67046"/>
              <a:gd name="connsiteY5" fmla="*/ 138123 h 1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46" h="138729">
                <a:moveTo>
                  <a:pt x="39" y="138123"/>
                </a:moveTo>
                <a:cubicBezTo>
                  <a:pt x="833" y="130979"/>
                  <a:pt x="11151" y="50017"/>
                  <a:pt x="22264" y="26998"/>
                </a:cubicBezTo>
                <a:cubicBezTo>
                  <a:pt x="33377" y="3979"/>
                  <a:pt x="63539" y="-254"/>
                  <a:pt x="66714" y="11"/>
                </a:cubicBezTo>
                <a:cubicBezTo>
                  <a:pt x="69889" y="276"/>
                  <a:pt x="49516" y="16944"/>
                  <a:pt x="41314" y="28586"/>
                </a:cubicBezTo>
                <a:cubicBezTo>
                  <a:pt x="33112" y="40228"/>
                  <a:pt x="24381" y="52399"/>
                  <a:pt x="17502" y="69861"/>
                </a:cubicBezTo>
                <a:cubicBezTo>
                  <a:pt x="10623" y="87323"/>
                  <a:pt x="-755" y="145267"/>
                  <a:pt x="39" y="138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: 図形 1528">
            <a:extLst>
              <a:ext uri="{FF2B5EF4-FFF2-40B4-BE49-F238E27FC236}">
                <a16:creationId xmlns:a16="http://schemas.microsoft.com/office/drawing/2014/main" id="{830E7601-E293-47CD-8F25-4174BC4B83DA}"/>
              </a:ext>
            </a:extLst>
          </p:cNvPr>
          <p:cNvSpPr/>
          <p:nvPr/>
        </p:nvSpPr>
        <p:spPr>
          <a:xfrm>
            <a:off x="3676600" y="9617072"/>
            <a:ext cx="85824" cy="168551"/>
          </a:xfrm>
          <a:custGeom>
            <a:avLst/>
            <a:gdLst>
              <a:gd name="connsiteX0" fmla="*/ 85775 w 85824"/>
              <a:gd name="connsiteY0" fmla="*/ 3 h 168551"/>
              <a:gd name="connsiteX1" fmla="*/ 14338 w 85824"/>
              <a:gd name="connsiteY1" fmla="*/ 39691 h 168551"/>
              <a:gd name="connsiteX2" fmla="*/ 50 w 85824"/>
              <a:gd name="connsiteY2" fmla="*/ 141291 h 168551"/>
              <a:gd name="connsiteX3" fmla="*/ 9575 w 85824"/>
              <a:gd name="connsiteY3" fmla="*/ 168278 h 168551"/>
              <a:gd name="connsiteX4" fmla="*/ 9575 w 85824"/>
              <a:gd name="connsiteY4" fmla="*/ 130178 h 168551"/>
              <a:gd name="connsiteX5" fmla="*/ 25450 w 85824"/>
              <a:gd name="connsiteY5" fmla="*/ 41278 h 168551"/>
              <a:gd name="connsiteX6" fmla="*/ 85775 w 85824"/>
              <a:gd name="connsiteY6" fmla="*/ 3 h 1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24" h="168551">
                <a:moveTo>
                  <a:pt x="85775" y="3"/>
                </a:moveTo>
                <a:cubicBezTo>
                  <a:pt x="83923" y="-261"/>
                  <a:pt x="28625" y="16143"/>
                  <a:pt x="14338" y="39691"/>
                </a:cubicBezTo>
                <a:cubicBezTo>
                  <a:pt x="51" y="63239"/>
                  <a:pt x="844" y="119860"/>
                  <a:pt x="50" y="141291"/>
                </a:cubicBezTo>
                <a:cubicBezTo>
                  <a:pt x="-744" y="162722"/>
                  <a:pt x="7988" y="170130"/>
                  <a:pt x="9575" y="168278"/>
                </a:cubicBezTo>
                <a:cubicBezTo>
                  <a:pt x="11162" y="166426"/>
                  <a:pt x="6929" y="151345"/>
                  <a:pt x="9575" y="130178"/>
                </a:cubicBezTo>
                <a:cubicBezTo>
                  <a:pt x="12221" y="109011"/>
                  <a:pt x="14073" y="60063"/>
                  <a:pt x="25450" y="41278"/>
                </a:cubicBezTo>
                <a:cubicBezTo>
                  <a:pt x="36827" y="22493"/>
                  <a:pt x="87627" y="267"/>
                  <a:pt x="8577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: 図形 1529">
            <a:extLst>
              <a:ext uri="{FF2B5EF4-FFF2-40B4-BE49-F238E27FC236}">
                <a16:creationId xmlns:a16="http://schemas.microsoft.com/office/drawing/2014/main" id="{17543205-0AD2-4DEF-9D29-1123096848AE}"/>
              </a:ext>
            </a:extLst>
          </p:cNvPr>
          <p:cNvSpPr/>
          <p:nvPr/>
        </p:nvSpPr>
        <p:spPr>
          <a:xfrm>
            <a:off x="3695341" y="9805471"/>
            <a:ext cx="74996" cy="145507"/>
          </a:xfrm>
          <a:custGeom>
            <a:avLst/>
            <a:gdLst>
              <a:gd name="connsiteX0" fmla="*/ 74972 w 74996"/>
              <a:gd name="connsiteY0" fmla="*/ 517 h 145507"/>
              <a:gd name="connsiteX1" fmla="*/ 5122 w 74996"/>
              <a:gd name="connsiteY1" fmla="*/ 141804 h 145507"/>
              <a:gd name="connsiteX2" fmla="*/ 13059 w 74996"/>
              <a:gd name="connsiteY2" fmla="*/ 95767 h 145507"/>
              <a:gd name="connsiteX3" fmla="*/ 74972 w 74996"/>
              <a:gd name="connsiteY3" fmla="*/ 517 h 1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6" h="145507">
                <a:moveTo>
                  <a:pt x="74972" y="517"/>
                </a:moveTo>
                <a:cubicBezTo>
                  <a:pt x="73649" y="8190"/>
                  <a:pt x="15441" y="125929"/>
                  <a:pt x="5122" y="141804"/>
                </a:cubicBezTo>
                <a:cubicBezTo>
                  <a:pt x="-5197" y="157679"/>
                  <a:pt x="1417" y="118786"/>
                  <a:pt x="13059" y="95767"/>
                </a:cubicBezTo>
                <a:cubicBezTo>
                  <a:pt x="24701" y="72748"/>
                  <a:pt x="76295" y="-7156"/>
                  <a:pt x="74972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: 図形 1530">
            <a:extLst>
              <a:ext uri="{FF2B5EF4-FFF2-40B4-BE49-F238E27FC236}">
                <a16:creationId xmlns:a16="http://schemas.microsoft.com/office/drawing/2014/main" id="{54CE6C7E-72C8-4A93-92AA-56574600FC86}"/>
              </a:ext>
            </a:extLst>
          </p:cNvPr>
          <p:cNvSpPr/>
          <p:nvPr/>
        </p:nvSpPr>
        <p:spPr>
          <a:xfrm>
            <a:off x="3684586" y="9789122"/>
            <a:ext cx="21048" cy="185459"/>
          </a:xfrm>
          <a:custGeom>
            <a:avLst/>
            <a:gdLst>
              <a:gd name="connsiteX0" fmla="*/ 20639 w 21048"/>
              <a:gd name="connsiteY0" fmla="*/ 991 h 185459"/>
              <a:gd name="connsiteX1" fmla="*/ 12702 w 21048"/>
              <a:gd name="connsiteY1" fmla="*/ 181966 h 185459"/>
              <a:gd name="connsiteX2" fmla="*/ 2 w 21048"/>
              <a:gd name="connsiteY2" fmla="*/ 112116 h 185459"/>
              <a:gd name="connsiteX3" fmla="*/ 20639 w 21048"/>
              <a:gd name="connsiteY3" fmla="*/ 991 h 18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8" h="185459">
                <a:moveTo>
                  <a:pt x="20639" y="991"/>
                </a:moveTo>
                <a:cubicBezTo>
                  <a:pt x="22756" y="12633"/>
                  <a:pt x="16142" y="163445"/>
                  <a:pt x="12702" y="181966"/>
                </a:cubicBezTo>
                <a:cubicBezTo>
                  <a:pt x="9262" y="200487"/>
                  <a:pt x="267" y="140691"/>
                  <a:pt x="2" y="112116"/>
                </a:cubicBezTo>
                <a:cubicBezTo>
                  <a:pt x="-263" y="83541"/>
                  <a:pt x="18522" y="-10651"/>
                  <a:pt x="20639" y="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: 図形 1531">
            <a:extLst>
              <a:ext uri="{FF2B5EF4-FFF2-40B4-BE49-F238E27FC236}">
                <a16:creationId xmlns:a16="http://schemas.microsoft.com/office/drawing/2014/main" id="{D4BCAAF7-3DA5-41E1-B98A-032ADD315C4C}"/>
              </a:ext>
            </a:extLst>
          </p:cNvPr>
          <p:cNvSpPr/>
          <p:nvPr/>
        </p:nvSpPr>
        <p:spPr>
          <a:xfrm>
            <a:off x="3543724" y="9831400"/>
            <a:ext cx="193374" cy="985309"/>
          </a:xfrm>
          <a:custGeom>
            <a:avLst/>
            <a:gdLst>
              <a:gd name="connsiteX0" fmla="*/ 193251 w 193374"/>
              <a:gd name="connsiteY0" fmla="*/ 7925 h 985309"/>
              <a:gd name="connsiteX1" fmla="*/ 12276 w 193374"/>
              <a:gd name="connsiteY1" fmla="*/ 944550 h 985309"/>
              <a:gd name="connsiteX2" fmla="*/ 18626 w 193374"/>
              <a:gd name="connsiteY2" fmla="*/ 804850 h 985309"/>
              <a:gd name="connsiteX3" fmla="*/ 37676 w 193374"/>
              <a:gd name="connsiteY3" fmla="*/ 693725 h 985309"/>
              <a:gd name="connsiteX4" fmla="*/ 40851 w 193374"/>
              <a:gd name="connsiteY4" fmla="*/ 503225 h 985309"/>
              <a:gd name="connsiteX5" fmla="*/ 193251 w 193374"/>
              <a:gd name="connsiteY5" fmla="*/ 7925 h 9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74" h="985309">
                <a:moveTo>
                  <a:pt x="193251" y="7925"/>
                </a:moveTo>
                <a:cubicBezTo>
                  <a:pt x="188489" y="81479"/>
                  <a:pt x="41380" y="811729"/>
                  <a:pt x="12276" y="944550"/>
                </a:cubicBezTo>
                <a:cubicBezTo>
                  <a:pt x="-16828" y="1077371"/>
                  <a:pt x="14393" y="846654"/>
                  <a:pt x="18626" y="804850"/>
                </a:cubicBezTo>
                <a:cubicBezTo>
                  <a:pt x="22859" y="763046"/>
                  <a:pt x="33972" y="743996"/>
                  <a:pt x="37676" y="693725"/>
                </a:cubicBezTo>
                <a:cubicBezTo>
                  <a:pt x="41380" y="643454"/>
                  <a:pt x="18097" y="612233"/>
                  <a:pt x="40851" y="503225"/>
                </a:cubicBezTo>
                <a:cubicBezTo>
                  <a:pt x="63605" y="394217"/>
                  <a:pt x="198013" y="-65629"/>
                  <a:pt x="193251" y="7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: 図形 1532">
            <a:extLst>
              <a:ext uri="{FF2B5EF4-FFF2-40B4-BE49-F238E27FC236}">
                <a16:creationId xmlns:a16="http://schemas.microsoft.com/office/drawing/2014/main" id="{92BA1361-A4FF-41EB-96C1-43AFB50E1131}"/>
              </a:ext>
            </a:extLst>
          </p:cNvPr>
          <p:cNvSpPr/>
          <p:nvPr/>
        </p:nvSpPr>
        <p:spPr>
          <a:xfrm>
            <a:off x="4576634" y="8290059"/>
            <a:ext cx="189745" cy="113584"/>
          </a:xfrm>
          <a:custGeom>
            <a:avLst/>
            <a:gdLst>
              <a:gd name="connsiteX0" fmla="*/ 185866 w 189745"/>
              <a:gd name="connsiteY0" fmla="*/ 113108 h 113584"/>
              <a:gd name="connsiteX1" fmla="*/ 8066 w 189745"/>
              <a:gd name="connsiteY1" fmla="*/ 32674 h 113584"/>
              <a:gd name="connsiteX2" fmla="*/ 39816 w 189745"/>
              <a:gd name="connsiteY2" fmla="*/ 924 h 113584"/>
              <a:gd name="connsiteX3" fmla="*/ 124483 w 189745"/>
              <a:gd name="connsiteY3" fmla="*/ 64424 h 113584"/>
              <a:gd name="connsiteX4" fmla="*/ 185866 w 189745"/>
              <a:gd name="connsiteY4" fmla="*/ 113108 h 11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45" h="113584">
                <a:moveTo>
                  <a:pt x="185866" y="113108"/>
                </a:moveTo>
                <a:cubicBezTo>
                  <a:pt x="166463" y="107816"/>
                  <a:pt x="32408" y="51371"/>
                  <a:pt x="8066" y="32674"/>
                </a:cubicBezTo>
                <a:cubicBezTo>
                  <a:pt x="-16276" y="13977"/>
                  <a:pt x="20413" y="-4368"/>
                  <a:pt x="39816" y="924"/>
                </a:cubicBezTo>
                <a:cubicBezTo>
                  <a:pt x="59219" y="6216"/>
                  <a:pt x="102258" y="50666"/>
                  <a:pt x="124483" y="64424"/>
                </a:cubicBezTo>
                <a:cubicBezTo>
                  <a:pt x="146708" y="78182"/>
                  <a:pt x="205269" y="118400"/>
                  <a:pt x="185866" y="113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: 図形 1533">
            <a:extLst>
              <a:ext uri="{FF2B5EF4-FFF2-40B4-BE49-F238E27FC236}">
                <a16:creationId xmlns:a16="http://schemas.microsoft.com/office/drawing/2014/main" id="{E7E9831E-B2E3-4282-994A-614549650914}"/>
              </a:ext>
            </a:extLst>
          </p:cNvPr>
          <p:cNvSpPr/>
          <p:nvPr/>
        </p:nvSpPr>
        <p:spPr>
          <a:xfrm>
            <a:off x="4356986" y="8059265"/>
            <a:ext cx="348583" cy="779817"/>
          </a:xfrm>
          <a:custGeom>
            <a:avLst/>
            <a:gdLst>
              <a:gd name="connsiteX0" fmla="*/ 348364 w 348583"/>
              <a:gd name="connsiteY0" fmla="*/ 3118 h 779817"/>
              <a:gd name="connsiteX1" fmla="*/ 270047 w 348583"/>
              <a:gd name="connsiteY1" fmla="*/ 199968 h 779817"/>
              <a:gd name="connsiteX2" fmla="*/ 193847 w 348583"/>
              <a:gd name="connsiteY2" fmla="*/ 415868 h 779817"/>
              <a:gd name="connsiteX3" fmla="*/ 92247 w 348583"/>
              <a:gd name="connsiteY3" fmla="*/ 587318 h 779817"/>
              <a:gd name="connsiteX4" fmla="*/ 11814 w 348583"/>
              <a:gd name="connsiteY4" fmla="*/ 773585 h 779817"/>
              <a:gd name="connsiteX5" fmla="*/ 13931 w 348583"/>
              <a:gd name="connsiteY5" fmla="*/ 714318 h 779817"/>
              <a:gd name="connsiteX6" fmla="*/ 138814 w 348583"/>
              <a:gd name="connsiteY6" fmla="*/ 506885 h 779817"/>
              <a:gd name="connsiteX7" fmla="*/ 265814 w 348583"/>
              <a:gd name="connsiteY7" fmla="*/ 166102 h 779817"/>
              <a:gd name="connsiteX8" fmla="*/ 293331 w 348583"/>
              <a:gd name="connsiteY8" fmla="*/ 83552 h 779817"/>
              <a:gd name="connsiteX9" fmla="*/ 348364 w 348583"/>
              <a:gd name="connsiteY9" fmla="*/ 3118 h 77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583" h="779817">
                <a:moveTo>
                  <a:pt x="348364" y="3118"/>
                </a:moveTo>
                <a:cubicBezTo>
                  <a:pt x="344483" y="22521"/>
                  <a:pt x="295800" y="131176"/>
                  <a:pt x="270047" y="199968"/>
                </a:cubicBezTo>
                <a:cubicBezTo>
                  <a:pt x="244294" y="268760"/>
                  <a:pt x="223480" y="351310"/>
                  <a:pt x="193847" y="415868"/>
                </a:cubicBezTo>
                <a:cubicBezTo>
                  <a:pt x="164214" y="480426"/>
                  <a:pt x="122586" y="527699"/>
                  <a:pt x="92247" y="587318"/>
                </a:cubicBezTo>
                <a:cubicBezTo>
                  <a:pt x="61908" y="646937"/>
                  <a:pt x="24867" y="752418"/>
                  <a:pt x="11814" y="773585"/>
                </a:cubicBezTo>
                <a:cubicBezTo>
                  <a:pt x="-1239" y="794752"/>
                  <a:pt x="-7236" y="758768"/>
                  <a:pt x="13931" y="714318"/>
                </a:cubicBezTo>
                <a:cubicBezTo>
                  <a:pt x="35098" y="669868"/>
                  <a:pt x="96834" y="598254"/>
                  <a:pt x="138814" y="506885"/>
                </a:cubicBezTo>
                <a:cubicBezTo>
                  <a:pt x="180794" y="415516"/>
                  <a:pt x="240061" y="236658"/>
                  <a:pt x="265814" y="166102"/>
                </a:cubicBezTo>
                <a:cubicBezTo>
                  <a:pt x="291567" y="95547"/>
                  <a:pt x="283101" y="106835"/>
                  <a:pt x="293331" y="83552"/>
                </a:cubicBezTo>
                <a:cubicBezTo>
                  <a:pt x="303561" y="60269"/>
                  <a:pt x="352245" y="-16285"/>
                  <a:pt x="348364" y="3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: 図形 1534">
            <a:extLst>
              <a:ext uri="{FF2B5EF4-FFF2-40B4-BE49-F238E27FC236}">
                <a16:creationId xmlns:a16="http://schemas.microsoft.com/office/drawing/2014/main" id="{7D8E7045-03D5-4FE7-9EA3-9CEF17670740}"/>
              </a:ext>
            </a:extLst>
          </p:cNvPr>
          <p:cNvSpPr/>
          <p:nvPr/>
        </p:nvSpPr>
        <p:spPr>
          <a:xfrm>
            <a:off x="4742020" y="8520421"/>
            <a:ext cx="405726" cy="96534"/>
          </a:xfrm>
          <a:custGeom>
            <a:avLst/>
            <a:gdLst>
              <a:gd name="connsiteX0" fmla="*/ 1430 w 405726"/>
              <a:gd name="connsiteY0" fmla="*/ 96529 h 96534"/>
              <a:gd name="connsiteX1" fmla="*/ 179230 w 405726"/>
              <a:gd name="connsiteY1" fmla="*/ 9746 h 96534"/>
              <a:gd name="connsiteX2" fmla="*/ 405713 w 405726"/>
              <a:gd name="connsiteY2" fmla="*/ 28796 h 96534"/>
              <a:gd name="connsiteX3" fmla="*/ 189813 w 405726"/>
              <a:gd name="connsiteY3" fmla="*/ 1279 h 96534"/>
              <a:gd name="connsiteX4" fmla="*/ 100913 w 405726"/>
              <a:gd name="connsiteY4" fmla="*/ 13979 h 96534"/>
              <a:gd name="connsiteX5" fmla="*/ 1430 w 405726"/>
              <a:gd name="connsiteY5" fmla="*/ 96529 h 9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26" h="96534">
                <a:moveTo>
                  <a:pt x="1430" y="96529"/>
                </a:moveTo>
                <a:cubicBezTo>
                  <a:pt x="14483" y="95824"/>
                  <a:pt x="111850" y="21035"/>
                  <a:pt x="179230" y="9746"/>
                </a:cubicBezTo>
                <a:cubicBezTo>
                  <a:pt x="246610" y="-1543"/>
                  <a:pt x="403949" y="30207"/>
                  <a:pt x="405713" y="28796"/>
                </a:cubicBezTo>
                <a:cubicBezTo>
                  <a:pt x="407477" y="27385"/>
                  <a:pt x="240613" y="3748"/>
                  <a:pt x="189813" y="1279"/>
                </a:cubicBezTo>
                <a:cubicBezTo>
                  <a:pt x="139013" y="-1190"/>
                  <a:pt x="133721" y="-1543"/>
                  <a:pt x="100913" y="13979"/>
                </a:cubicBezTo>
                <a:cubicBezTo>
                  <a:pt x="68105" y="29501"/>
                  <a:pt x="-11623" y="97234"/>
                  <a:pt x="1430" y="96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: 図形 1535">
            <a:extLst>
              <a:ext uri="{FF2B5EF4-FFF2-40B4-BE49-F238E27FC236}">
                <a16:creationId xmlns:a16="http://schemas.microsoft.com/office/drawing/2014/main" id="{7CEDBA65-FF3D-46C5-A674-7DDBC616A094}"/>
              </a:ext>
            </a:extLst>
          </p:cNvPr>
          <p:cNvSpPr/>
          <p:nvPr/>
        </p:nvSpPr>
        <p:spPr>
          <a:xfrm>
            <a:off x="4034661" y="8614780"/>
            <a:ext cx="698328" cy="1272593"/>
          </a:xfrm>
          <a:custGeom>
            <a:avLst/>
            <a:gdLst>
              <a:gd name="connsiteX0" fmla="*/ 698206 w 698328"/>
              <a:gd name="connsiteY0" fmla="*/ 53 h 1272593"/>
              <a:gd name="connsiteX1" fmla="*/ 530989 w 698328"/>
              <a:gd name="connsiteY1" fmla="*/ 294270 h 1272593"/>
              <a:gd name="connsiteX2" fmla="*/ 205022 w 698328"/>
              <a:gd name="connsiteY2" fmla="*/ 948320 h 1272593"/>
              <a:gd name="connsiteX3" fmla="*/ 10289 w 698328"/>
              <a:gd name="connsiteY3" fmla="*/ 1263703 h 1272593"/>
              <a:gd name="connsiteX4" fmla="*/ 54739 w 698328"/>
              <a:gd name="connsiteY4" fmla="*/ 1147287 h 1272593"/>
              <a:gd name="connsiteX5" fmla="*/ 289689 w 698328"/>
              <a:gd name="connsiteY5" fmla="*/ 751470 h 1272593"/>
              <a:gd name="connsiteX6" fmla="*/ 507706 w 698328"/>
              <a:gd name="connsiteY6" fmla="*/ 313320 h 1272593"/>
              <a:gd name="connsiteX7" fmla="*/ 698206 w 698328"/>
              <a:gd name="connsiteY7" fmla="*/ 53 h 127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328" h="1272593">
                <a:moveTo>
                  <a:pt x="698206" y="53"/>
                </a:moveTo>
                <a:cubicBezTo>
                  <a:pt x="702086" y="-3122"/>
                  <a:pt x="613186" y="136226"/>
                  <a:pt x="530989" y="294270"/>
                </a:cubicBezTo>
                <a:cubicBezTo>
                  <a:pt x="448792" y="452314"/>
                  <a:pt x="291805" y="786748"/>
                  <a:pt x="205022" y="948320"/>
                </a:cubicBezTo>
                <a:cubicBezTo>
                  <a:pt x="118239" y="1109892"/>
                  <a:pt x="35336" y="1230542"/>
                  <a:pt x="10289" y="1263703"/>
                </a:cubicBezTo>
                <a:cubicBezTo>
                  <a:pt x="-14758" y="1296864"/>
                  <a:pt x="8172" y="1232659"/>
                  <a:pt x="54739" y="1147287"/>
                </a:cubicBezTo>
                <a:cubicBezTo>
                  <a:pt x="101306" y="1061915"/>
                  <a:pt x="214194" y="890465"/>
                  <a:pt x="289689" y="751470"/>
                </a:cubicBezTo>
                <a:cubicBezTo>
                  <a:pt x="365183" y="612476"/>
                  <a:pt x="437151" y="438909"/>
                  <a:pt x="507706" y="313320"/>
                </a:cubicBezTo>
                <a:cubicBezTo>
                  <a:pt x="578261" y="187731"/>
                  <a:pt x="694326" y="3228"/>
                  <a:pt x="69820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: 図形 1536">
            <a:extLst>
              <a:ext uri="{FF2B5EF4-FFF2-40B4-BE49-F238E27FC236}">
                <a16:creationId xmlns:a16="http://schemas.microsoft.com/office/drawing/2014/main" id="{42CC549D-A83E-4789-9142-77B934ACF962}"/>
              </a:ext>
            </a:extLst>
          </p:cNvPr>
          <p:cNvSpPr/>
          <p:nvPr/>
        </p:nvSpPr>
        <p:spPr>
          <a:xfrm>
            <a:off x="3922705" y="8621123"/>
            <a:ext cx="784962" cy="1182337"/>
          </a:xfrm>
          <a:custGeom>
            <a:avLst/>
            <a:gdLst>
              <a:gd name="connsiteX0" fmla="*/ 784762 w 784962"/>
              <a:gd name="connsiteY0" fmla="*/ 60 h 1182337"/>
              <a:gd name="connsiteX1" fmla="*/ 564628 w 784962"/>
              <a:gd name="connsiteY1" fmla="*/ 370477 h 1182337"/>
              <a:gd name="connsiteX2" fmla="*/ 33345 w 784962"/>
              <a:gd name="connsiteY2" fmla="*/ 1138827 h 1182337"/>
              <a:gd name="connsiteX3" fmla="*/ 73562 w 784962"/>
              <a:gd name="connsiteY3" fmla="*/ 1062627 h 1182337"/>
              <a:gd name="connsiteX4" fmla="*/ 221728 w 784962"/>
              <a:gd name="connsiteY4" fmla="*/ 861544 h 1182337"/>
              <a:gd name="connsiteX5" fmla="*/ 532878 w 784962"/>
              <a:gd name="connsiteY5" fmla="*/ 393760 h 1182337"/>
              <a:gd name="connsiteX6" fmla="*/ 784762 w 784962"/>
              <a:gd name="connsiteY6" fmla="*/ 60 h 118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962" h="1182337">
                <a:moveTo>
                  <a:pt x="784762" y="60"/>
                </a:moveTo>
                <a:cubicBezTo>
                  <a:pt x="790054" y="-3820"/>
                  <a:pt x="689864" y="180682"/>
                  <a:pt x="564628" y="370477"/>
                </a:cubicBezTo>
                <a:cubicBezTo>
                  <a:pt x="439392" y="560272"/>
                  <a:pt x="115189" y="1023469"/>
                  <a:pt x="33345" y="1138827"/>
                </a:cubicBezTo>
                <a:cubicBezTo>
                  <a:pt x="-48499" y="1254185"/>
                  <a:pt x="42165" y="1108841"/>
                  <a:pt x="73562" y="1062627"/>
                </a:cubicBezTo>
                <a:cubicBezTo>
                  <a:pt x="104959" y="1016413"/>
                  <a:pt x="145175" y="973022"/>
                  <a:pt x="221728" y="861544"/>
                </a:cubicBezTo>
                <a:cubicBezTo>
                  <a:pt x="298281" y="750066"/>
                  <a:pt x="436922" y="539810"/>
                  <a:pt x="532878" y="393760"/>
                </a:cubicBezTo>
                <a:cubicBezTo>
                  <a:pt x="628834" y="247710"/>
                  <a:pt x="779470" y="3940"/>
                  <a:pt x="78476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: 図形 1537">
            <a:extLst>
              <a:ext uri="{FF2B5EF4-FFF2-40B4-BE49-F238E27FC236}">
                <a16:creationId xmlns:a16="http://schemas.microsoft.com/office/drawing/2014/main" id="{4A06CCEB-F233-4D79-B774-640D35ED7C3E}"/>
              </a:ext>
            </a:extLst>
          </p:cNvPr>
          <p:cNvSpPr/>
          <p:nvPr/>
        </p:nvSpPr>
        <p:spPr>
          <a:xfrm>
            <a:off x="3961400" y="8752291"/>
            <a:ext cx="675751" cy="879877"/>
          </a:xfrm>
          <a:custGeom>
            <a:avLst/>
            <a:gdLst>
              <a:gd name="connsiteX0" fmla="*/ 663517 w 675751"/>
              <a:gd name="connsiteY0" fmla="*/ 21292 h 879877"/>
              <a:gd name="connsiteX1" fmla="*/ 39100 w 675751"/>
              <a:gd name="connsiteY1" fmla="*/ 823509 h 879877"/>
              <a:gd name="connsiteX2" fmla="*/ 104717 w 675751"/>
              <a:gd name="connsiteY2" fmla="*/ 753659 h 879877"/>
              <a:gd name="connsiteX3" fmla="*/ 426450 w 675751"/>
              <a:gd name="connsiteY3" fmla="*/ 277409 h 879877"/>
              <a:gd name="connsiteX4" fmla="*/ 663517 w 675751"/>
              <a:gd name="connsiteY4" fmla="*/ 21292 h 87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51" h="879877">
                <a:moveTo>
                  <a:pt x="663517" y="21292"/>
                </a:moveTo>
                <a:cubicBezTo>
                  <a:pt x="598959" y="112309"/>
                  <a:pt x="132233" y="701448"/>
                  <a:pt x="39100" y="823509"/>
                </a:cubicBezTo>
                <a:cubicBezTo>
                  <a:pt x="-54033" y="945570"/>
                  <a:pt x="40159" y="844676"/>
                  <a:pt x="104717" y="753659"/>
                </a:cubicBezTo>
                <a:cubicBezTo>
                  <a:pt x="169275" y="662642"/>
                  <a:pt x="332258" y="401940"/>
                  <a:pt x="426450" y="277409"/>
                </a:cubicBezTo>
                <a:cubicBezTo>
                  <a:pt x="520642" y="152879"/>
                  <a:pt x="728075" y="-69725"/>
                  <a:pt x="663517" y="21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: 図形 1538">
            <a:extLst>
              <a:ext uri="{FF2B5EF4-FFF2-40B4-BE49-F238E27FC236}">
                <a16:creationId xmlns:a16="http://schemas.microsoft.com/office/drawing/2014/main" id="{FD992468-9A2E-4EC3-8460-43D7CDB7D6CD}"/>
              </a:ext>
            </a:extLst>
          </p:cNvPr>
          <p:cNvSpPr/>
          <p:nvPr/>
        </p:nvSpPr>
        <p:spPr>
          <a:xfrm>
            <a:off x="3767137" y="8827285"/>
            <a:ext cx="600731" cy="1193522"/>
          </a:xfrm>
          <a:custGeom>
            <a:avLst/>
            <a:gdLst>
              <a:gd name="connsiteX0" fmla="*/ 597430 w 600731"/>
              <a:gd name="connsiteY0" fmla="*/ 9798 h 1193522"/>
              <a:gd name="connsiteX1" fmla="*/ 193146 w 600731"/>
              <a:gd name="connsiteY1" fmla="*/ 837415 h 1193522"/>
              <a:gd name="connsiteX2" fmla="*/ 21696 w 600731"/>
              <a:gd name="connsiteY2" fmla="*/ 1159148 h 1193522"/>
              <a:gd name="connsiteX3" fmla="*/ 25930 w 600731"/>
              <a:gd name="connsiteY3" fmla="*/ 1131632 h 1193522"/>
              <a:gd name="connsiteX4" fmla="*/ 235480 w 600731"/>
              <a:gd name="connsiteY4" fmla="*/ 691365 h 1193522"/>
              <a:gd name="connsiteX5" fmla="*/ 377296 w 600731"/>
              <a:gd name="connsiteY5" fmla="*/ 401382 h 1193522"/>
              <a:gd name="connsiteX6" fmla="*/ 597430 w 600731"/>
              <a:gd name="connsiteY6" fmla="*/ 9798 h 119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731" h="1193522">
                <a:moveTo>
                  <a:pt x="597430" y="9798"/>
                </a:moveTo>
                <a:cubicBezTo>
                  <a:pt x="566738" y="82470"/>
                  <a:pt x="289102" y="645857"/>
                  <a:pt x="193146" y="837415"/>
                </a:cubicBezTo>
                <a:cubicBezTo>
                  <a:pt x="97190" y="1028973"/>
                  <a:pt x="49565" y="1110112"/>
                  <a:pt x="21696" y="1159148"/>
                </a:cubicBezTo>
                <a:cubicBezTo>
                  <a:pt x="-6173" y="1208184"/>
                  <a:pt x="-9701" y="1209596"/>
                  <a:pt x="25930" y="1131632"/>
                </a:cubicBezTo>
                <a:cubicBezTo>
                  <a:pt x="61561" y="1053668"/>
                  <a:pt x="176919" y="813073"/>
                  <a:pt x="235480" y="691365"/>
                </a:cubicBezTo>
                <a:cubicBezTo>
                  <a:pt x="294041" y="569657"/>
                  <a:pt x="318382" y="513918"/>
                  <a:pt x="377296" y="401382"/>
                </a:cubicBezTo>
                <a:cubicBezTo>
                  <a:pt x="436210" y="288846"/>
                  <a:pt x="628122" y="-62874"/>
                  <a:pt x="597430" y="9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: 図形 1539">
            <a:extLst>
              <a:ext uri="{FF2B5EF4-FFF2-40B4-BE49-F238E27FC236}">
                <a16:creationId xmlns:a16="http://schemas.microsoft.com/office/drawing/2014/main" id="{EE3E93FA-20F1-4A13-8B8B-C5FEBB799218}"/>
              </a:ext>
            </a:extLst>
          </p:cNvPr>
          <p:cNvSpPr/>
          <p:nvPr/>
        </p:nvSpPr>
        <p:spPr>
          <a:xfrm>
            <a:off x="3480205" y="9670532"/>
            <a:ext cx="471725" cy="597764"/>
          </a:xfrm>
          <a:custGeom>
            <a:avLst/>
            <a:gdLst>
              <a:gd name="connsiteX0" fmla="*/ 467378 w 471725"/>
              <a:gd name="connsiteY0" fmla="*/ 6868 h 597764"/>
              <a:gd name="connsiteX1" fmla="*/ 29228 w 471725"/>
              <a:gd name="connsiteY1" fmla="*/ 563551 h 597764"/>
              <a:gd name="connsiteX2" fmla="*/ 50395 w 471725"/>
              <a:gd name="connsiteY2" fmla="*/ 527568 h 597764"/>
              <a:gd name="connsiteX3" fmla="*/ 128712 w 471725"/>
              <a:gd name="connsiteY3" fmla="*/ 447135 h 597764"/>
              <a:gd name="connsiteX4" fmla="*/ 247245 w 471725"/>
              <a:gd name="connsiteY4" fmla="*/ 265101 h 597764"/>
              <a:gd name="connsiteX5" fmla="*/ 467378 w 471725"/>
              <a:gd name="connsiteY5" fmla="*/ 6868 h 59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725" h="597764">
                <a:moveTo>
                  <a:pt x="467378" y="6868"/>
                </a:moveTo>
                <a:cubicBezTo>
                  <a:pt x="431042" y="56610"/>
                  <a:pt x="98725" y="476768"/>
                  <a:pt x="29228" y="563551"/>
                </a:cubicBezTo>
                <a:cubicBezTo>
                  <a:pt x="-40269" y="650334"/>
                  <a:pt x="33814" y="546971"/>
                  <a:pt x="50395" y="527568"/>
                </a:cubicBezTo>
                <a:cubicBezTo>
                  <a:pt x="66976" y="508165"/>
                  <a:pt x="95904" y="490880"/>
                  <a:pt x="128712" y="447135"/>
                </a:cubicBezTo>
                <a:cubicBezTo>
                  <a:pt x="161520" y="403391"/>
                  <a:pt x="192565" y="338832"/>
                  <a:pt x="247245" y="265101"/>
                </a:cubicBezTo>
                <a:cubicBezTo>
                  <a:pt x="301925" y="191370"/>
                  <a:pt x="503714" y="-42874"/>
                  <a:pt x="467378" y="6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: 図形 1540">
            <a:extLst>
              <a:ext uri="{FF2B5EF4-FFF2-40B4-BE49-F238E27FC236}">
                <a16:creationId xmlns:a16="http://schemas.microsoft.com/office/drawing/2014/main" id="{303D3881-5C92-4104-A2D2-0FEE35EECD7F}"/>
              </a:ext>
            </a:extLst>
          </p:cNvPr>
          <p:cNvSpPr/>
          <p:nvPr/>
        </p:nvSpPr>
        <p:spPr>
          <a:xfrm>
            <a:off x="3392997" y="9884833"/>
            <a:ext cx="651953" cy="662546"/>
          </a:xfrm>
          <a:custGeom>
            <a:avLst/>
            <a:gdLst>
              <a:gd name="connsiteX0" fmla="*/ 651953 w 651953"/>
              <a:gd name="connsiteY0" fmla="*/ 0 h 662546"/>
              <a:gd name="connsiteX1" fmla="*/ 391603 w 651953"/>
              <a:gd name="connsiteY1" fmla="*/ 347134 h 662546"/>
              <a:gd name="connsiteX2" fmla="*/ 237086 w 651953"/>
              <a:gd name="connsiteY2" fmla="*/ 488950 h 662546"/>
              <a:gd name="connsiteX3" fmla="*/ 175703 w 651953"/>
              <a:gd name="connsiteY3" fmla="*/ 556684 h 662546"/>
              <a:gd name="connsiteX4" fmla="*/ 20 w 651953"/>
              <a:gd name="connsiteY4" fmla="*/ 662517 h 662546"/>
              <a:gd name="connsiteX5" fmla="*/ 165120 w 651953"/>
              <a:gd name="connsiteY5" fmla="*/ 565150 h 662546"/>
              <a:gd name="connsiteX6" fmla="*/ 325986 w 651953"/>
              <a:gd name="connsiteY6" fmla="*/ 370417 h 662546"/>
              <a:gd name="connsiteX7" fmla="*/ 461453 w 651953"/>
              <a:gd name="connsiteY7" fmla="*/ 205317 h 662546"/>
              <a:gd name="connsiteX8" fmla="*/ 651953 w 651953"/>
              <a:gd name="connsiteY8" fmla="*/ 0 h 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953" h="662546">
                <a:moveTo>
                  <a:pt x="651953" y="0"/>
                </a:moveTo>
                <a:cubicBezTo>
                  <a:pt x="556350" y="132821"/>
                  <a:pt x="460747" y="265642"/>
                  <a:pt x="391603" y="347134"/>
                </a:cubicBezTo>
                <a:cubicBezTo>
                  <a:pt x="322459" y="428626"/>
                  <a:pt x="273069" y="454025"/>
                  <a:pt x="237086" y="488950"/>
                </a:cubicBezTo>
                <a:cubicBezTo>
                  <a:pt x="201103" y="523875"/>
                  <a:pt x="215214" y="527756"/>
                  <a:pt x="175703" y="556684"/>
                </a:cubicBezTo>
                <a:cubicBezTo>
                  <a:pt x="136192" y="585612"/>
                  <a:pt x="1784" y="661106"/>
                  <a:pt x="20" y="662517"/>
                </a:cubicBezTo>
                <a:cubicBezTo>
                  <a:pt x="-1744" y="663928"/>
                  <a:pt x="110792" y="613833"/>
                  <a:pt x="165120" y="565150"/>
                </a:cubicBezTo>
                <a:cubicBezTo>
                  <a:pt x="219448" y="516467"/>
                  <a:pt x="276597" y="430389"/>
                  <a:pt x="325986" y="370417"/>
                </a:cubicBezTo>
                <a:lnTo>
                  <a:pt x="461453" y="205317"/>
                </a:lnTo>
                <a:lnTo>
                  <a:pt x="6519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: 図形 1541">
            <a:extLst>
              <a:ext uri="{FF2B5EF4-FFF2-40B4-BE49-F238E27FC236}">
                <a16:creationId xmlns:a16="http://schemas.microsoft.com/office/drawing/2014/main" id="{4E852497-E235-46D0-B088-86B49B7C52DB}"/>
              </a:ext>
            </a:extLst>
          </p:cNvPr>
          <p:cNvSpPr/>
          <p:nvPr/>
        </p:nvSpPr>
        <p:spPr>
          <a:xfrm>
            <a:off x="3485754" y="9797172"/>
            <a:ext cx="457605" cy="713547"/>
          </a:xfrm>
          <a:custGeom>
            <a:avLst/>
            <a:gdLst>
              <a:gd name="connsiteX0" fmla="*/ 457596 w 457605"/>
              <a:gd name="connsiteY0" fmla="*/ 878 h 713547"/>
              <a:gd name="connsiteX1" fmla="*/ 222646 w 457605"/>
              <a:gd name="connsiteY1" fmla="*/ 335311 h 713547"/>
              <a:gd name="connsiteX2" fmla="*/ 19446 w 457605"/>
              <a:gd name="connsiteY2" fmla="*/ 684561 h 713547"/>
              <a:gd name="connsiteX3" fmla="*/ 32146 w 457605"/>
              <a:gd name="connsiteY3" fmla="*/ 644345 h 713547"/>
              <a:gd name="connsiteX4" fmla="*/ 231113 w 457605"/>
              <a:gd name="connsiteY4" fmla="*/ 250645 h 713547"/>
              <a:gd name="connsiteX5" fmla="*/ 457596 w 457605"/>
              <a:gd name="connsiteY5" fmla="*/ 878 h 7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05" h="713547">
                <a:moveTo>
                  <a:pt x="457596" y="878"/>
                </a:moveTo>
                <a:cubicBezTo>
                  <a:pt x="456185" y="14989"/>
                  <a:pt x="295671" y="221364"/>
                  <a:pt x="222646" y="335311"/>
                </a:cubicBezTo>
                <a:cubicBezTo>
                  <a:pt x="149621" y="449258"/>
                  <a:pt x="51196" y="633055"/>
                  <a:pt x="19446" y="684561"/>
                </a:cubicBezTo>
                <a:cubicBezTo>
                  <a:pt x="-12304" y="736067"/>
                  <a:pt x="-3132" y="716664"/>
                  <a:pt x="32146" y="644345"/>
                </a:cubicBezTo>
                <a:cubicBezTo>
                  <a:pt x="67424" y="572026"/>
                  <a:pt x="162321" y="355420"/>
                  <a:pt x="231113" y="250645"/>
                </a:cubicBezTo>
                <a:cubicBezTo>
                  <a:pt x="299905" y="145870"/>
                  <a:pt x="459007" y="-13233"/>
                  <a:pt x="457596" y="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: 図形 1542">
            <a:extLst>
              <a:ext uri="{FF2B5EF4-FFF2-40B4-BE49-F238E27FC236}">
                <a16:creationId xmlns:a16="http://schemas.microsoft.com/office/drawing/2014/main" id="{49D224ED-A94B-4E44-A299-0B5F3C733BA7}"/>
              </a:ext>
            </a:extLst>
          </p:cNvPr>
          <p:cNvSpPr/>
          <p:nvPr/>
        </p:nvSpPr>
        <p:spPr>
          <a:xfrm>
            <a:off x="2902026" y="10225497"/>
            <a:ext cx="732312" cy="974059"/>
          </a:xfrm>
          <a:custGeom>
            <a:avLst/>
            <a:gdLst>
              <a:gd name="connsiteX0" fmla="*/ 723824 w 732312"/>
              <a:gd name="connsiteY0" fmla="*/ 14936 h 974059"/>
              <a:gd name="connsiteX1" fmla="*/ 281441 w 732312"/>
              <a:gd name="connsiteY1" fmla="*/ 620303 h 974059"/>
              <a:gd name="connsiteX2" fmla="*/ 27441 w 732312"/>
              <a:gd name="connsiteY2" fmla="*/ 946270 h 974059"/>
              <a:gd name="connsiteX3" fmla="*/ 44374 w 732312"/>
              <a:gd name="connsiteY3" fmla="*/ 903936 h 974059"/>
              <a:gd name="connsiteX4" fmla="*/ 359757 w 732312"/>
              <a:gd name="connsiteY4" fmla="*/ 482720 h 974059"/>
              <a:gd name="connsiteX5" fmla="*/ 556607 w 732312"/>
              <a:gd name="connsiteY5" fmla="*/ 209670 h 974059"/>
              <a:gd name="connsiteX6" fmla="*/ 723824 w 732312"/>
              <a:gd name="connsiteY6" fmla="*/ 14936 h 97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312" h="974059">
                <a:moveTo>
                  <a:pt x="723824" y="14936"/>
                </a:moveTo>
                <a:cubicBezTo>
                  <a:pt x="677963" y="83375"/>
                  <a:pt x="397505" y="465081"/>
                  <a:pt x="281441" y="620303"/>
                </a:cubicBezTo>
                <a:cubicBezTo>
                  <a:pt x="165377" y="775525"/>
                  <a:pt x="66952" y="898998"/>
                  <a:pt x="27441" y="946270"/>
                </a:cubicBezTo>
                <a:cubicBezTo>
                  <a:pt x="-12070" y="993542"/>
                  <a:pt x="-11012" y="981194"/>
                  <a:pt x="44374" y="903936"/>
                </a:cubicBezTo>
                <a:cubicBezTo>
                  <a:pt x="99760" y="826678"/>
                  <a:pt x="274385" y="598431"/>
                  <a:pt x="359757" y="482720"/>
                </a:cubicBezTo>
                <a:cubicBezTo>
                  <a:pt x="445129" y="367009"/>
                  <a:pt x="495576" y="288339"/>
                  <a:pt x="556607" y="209670"/>
                </a:cubicBezTo>
                <a:cubicBezTo>
                  <a:pt x="617638" y="131001"/>
                  <a:pt x="769685" y="-53503"/>
                  <a:pt x="723824" y="14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: 図形 1543">
            <a:extLst>
              <a:ext uri="{FF2B5EF4-FFF2-40B4-BE49-F238E27FC236}">
                <a16:creationId xmlns:a16="http://schemas.microsoft.com/office/drawing/2014/main" id="{F85BF6C1-2B16-44F9-B63D-1A3CD95EBF18}"/>
              </a:ext>
            </a:extLst>
          </p:cNvPr>
          <p:cNvSpPr/>
          <p:nvPr/>
        </p:nvSpPr>
        <p:spPr>
          <a:xfrm>
            <a:off x="2831454" y="10005483"/>
            <a:ext cx="847313" cy="1080602"/>
          </a:xfrm>
          <a:custGeom>
            <a:avLst/>
            <a:gdLst>
              <a:gd name="connsiteX0" fmla="*/ 847313 w 847313"/>
              <a:gd name="connsiteY0" fmla="*/ 0 h 1080602"/>
              <a:gd name="connsiteX1" fmla="*/ 343546 w 847313"/>
              <a:gd name="connsiteY1" fmla="*/ 666750 h 1080602"/>
              <a:gd name="connsiteX2" fmla="*/ 11229 w 847313"/>
              <a:gd name="connsiteY2" fmla="*/ 1071034 h 1080602"/>
              <a:gd name="connsiteX3" fmla="*/ 114946 w 847313"/>
              <a:gd name="connsiteY3" fmla="*/ 912284 h 1080602"/>
              <a:gd name="connsiteX4" fmla="*/ 472663 w 847313"/>
              <a:gd name="connsiteY4" fmla="*/ 457200 h 1080602"/>
              <a:gd name="connsiteX5" fmla="*/ 847313 w 847313"/>
              <a:gd name="connsiteY5" fmla="*/ 0 h 108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313" h="1080602">
                <a:moveTo>
                  <a:pt x="847313" y="0"/>
                </a:moveTo>
                <a:cubicBezTo>
                  <a:pt x="665103" y="244122"/>
                  <a:pt x="482893" y="488244"/>
                  <a:pt x="343546" y="666750"/>
                </a:cubicBezTo>
                <a:cubicBezTo>
                  <a:pt x="204199" y="845256"/>
                  <a:pt x="49329" y="1030112"/>
                  <a:pt x="11229" y="1071034"/>
                </a:cubicBezTo>
                <a:cubicBezTo>
                  <a:pt x="-26871" y="1111956"/>
                  <a:pt x="38040" y="1014590"/>
                  <a:pt x="114946" y="912284"/>
                </a:cubicBezTo>
                <a:cubicBezTo>
                  <a:pt x="191852" y="809978"/>
                  <a:pt x="472663" y="457200"/>
                  <a:pt x="472663" y="457200"/>
                </a:cubicBezTo>
                <a:lnTo>
                  <a:pt x="8473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: 図形 1544">
            <a:extLst>
              <a:ext uri="{FF2B5EF4-FFF2-40B4-BE49-F238E27FC236}">
                <a16:creationId xmlns:a16="http://schemas.microsoft.com/office/drawing/2014/main" id="{E92B8740-89F2-4A1E-BB96-080D898BF0CD}"/>
              </a:ext>
            </a:extLst>
          </p:cNvPr>
          <p:cNvSpPr/>
          <p:nvPr/>
        </p:nvSpPr>
        <p:spPr>
          <a:xfrm>
            <a:off x="3166533" y="10352614"/>
            <a:ext cx="484717" cy="321739"/>
          </a:xfrm>
          <a:custGeom>
            <a:avLst/>
            <a:gdLst>
              <a:gd name="connsiteX0" fmla="*/ 0 w 484717"/>
              <a:gd name="connsiteY0" fmla="*/ 321736 h 321739"/>
              <a:gd name="connsiteX1" fmla="*/ 285750 w 484717"/>
              <a:gd name="connsiteY1" fmla="*/ 171453 h 321739"/>
              <a:gd name="connsiteX2" fmla="*/ 484717 w 484717"/>
              <a:gd name="connsiteY2" fmla="*/ 3 h 321739"/>
              <a:gd name="connsiteX3" fmla="*/ 283634 w 484717"/>
              <a:gd name="connsiteY3" fmla="*/ 167219 h 321739"/>
              <a:gd name="connsiteX4" fmla="*/ 0 w 484717"/>
              <a:gd name="connsiteY4" fmla="*/ 321736 h 32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717" h="321739">
                <a:moveTo>
                  <a:pt x="0" y="321736"/>
                </a:moveTo>
                <a:cubicBezTo>
                  <a:pt x="353" y="322442"/>
                  <a:pt x="204964" y="225075"/>
                  <a:pt x="285750" y="171453"/>
                </a:cubicBezTo>
                <a:cubicBezTo>
                  <a:pt x="366536" y="117831"/>
                  <a:pt x="485070" y="709"/>
                  <a:pt x="484717" y="3"/>
                </a:cubicBezTo>
                <a:cubicBezTo>
                  <a:pt x="484364" y="-703"/>
                  <a:pt x="363362" y="116419"/>
                  <a:pt x="283634" y="167219"/>
                </a:cubicBezTo>
                <a:cubicBezTo>
                  <a:pt x="203906" y="218019"/>
                  <a:pt x="-353" y="321030"/>
                  <a:pt x="0" y="321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: 図形 1545">
            <a:extLst>
              <a:ext uri="{FF2B5EF4-FFF2-40B4-BE49-F238E27FC236}">
                <a16:creationId xmlns:a16="http://schemas.microsoft.com/office/drawing/2014/main" id="{89A4B2CE-7A52-47A9-BA90-9ACC98DA7335}"/>
              </a:ext>
            </a:extLst>
          </p:cNvPr>
          <p:cNvSpPr/>
          <p:nvPr/>
        </p:nvSpPr>
        <p:spPr>
          <a:xfrm>
            <a:off x="3020648" y="10349677"/>
            <a:ext cx="559848" cy="929007"/>
          </a:xfrm>
          <a:custGeom>
            <a:avLst/>
            <a:gdLst>
              <a:gd name="connsiteX0" fmla="*/ 556519 w 559848"/>
              <a:gd name="connsiteY0" fmla="*/ 7173 h 929007"/>
              <a:gd name="connsiteX1" fmla="*/ 48519 w 559848"/>
              <a:gd name="connsiteY1" fmla="*/ 862306 h 929007"/>
              <a:gd name="connsiteX2" fmla="*/ 44285 w 559848"/>
              <a:gd name="connsiteY2" fmla="*/ 828440 h 929007"/>
              <a:gd name="connsiteX3" fmla="*/ 258069 w 559848"/>
              <a:gd name="connsiteY3" fmla="*/ 472840 h 929007"/>
              <a:gd name="connsiteX4" fmla="*/ 556519 w 559848"/>
              <a:gd name="connsiteY4" fmla="*/ 7173 h 9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48" h="929007">
                <a:moveTo>
                  <a:pt x="556519" y="7173"/>
                </a:moveTo>
                <a:cubicBezTo>
                  <a:pt x="521594" y="72084"/>
                  <a:pt x="133891" y="725428"/>
                  <a:pt x="48519" y="862306"/>
                </a:cubicBezTo>
                <a:cubicBezTo>
                  <a:pt x="-36853" y="999184"/>
                  <a:pt x="9360" y="893351"/>
                  <a:pt x="44285" y="828440"/>
                </a:cubicBezTo>
                <a:cubicBezTo>
                  <a:pt x="79210" y="763529"/>
                  <a:pt x="174108" y="610071"/>
                  <a:pt x="258069" y="472840"/>
                </a:cubicBezTo>
                <a:cubicBezTo>
                  <a:pt x="342030" y="335609"/>
                  <a:pt x="591444" y="-57738"/>
                  <a:pt x="556519" y="7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: 図形 1546">
            <a:extLst>
              <a:ext uri="{FF2B5EF4-FFF2-40B4-BE49-F238E27FC236}">
                <a16:creationId xmlns:a16="http://schemas.microsoft.com/office/drawing/2014/main" id="{1248B824-6D8F-4005-9A16-196B16D39374}"/>
              </a:ext>
            </a:extLst>
          </p:cNvPr>
          <p:cNvSpPr/>
          <p:nvPr/>
        </p:nvSpPr>
        <p:spPr>
          <a:xfrm>
            <a:off x="4657581" y="10236102"/>
            <a:ext cx="55305" cy="856058"/>
          </a:xfrm>
          <a:custGeom>
            <a:avLst/>
            <a:gdLst>
              <a:gd name="connsiteX0" fmla="*/ 54119 w 55305"/>
              <a:gd name="connsiteY0" fmla="*/ 98 h 856058"/>
              <a:gd name="connsiteX1" fmla="*/ 144 w 55305"/>
              <a:gd name="connsiteY1" fmla="*/ 304898 h 856058"/>
              <a:gd name="connsiteX2" fmla="*/ 38244 w 55305"/>
              <a:gd name="connsiteY2" fmla="*/ 844648 h 856058"/>
              <a:gd name="connsiteX3" fmla="*/ 38244 w 55305"/>
              <a:gd name="connsiteY3" fmla="*/ 685898 h 856058"/>
              <a:gd name="connsiteX4" fmla="*/ 38244 w 55305"/>
              <a:gd name="connsiteY4" fmla="*/ 333473 h 856058"/>
              <a:gd name="connsiteX5" fmla="*/ 54119 w 55305"/>
              <a:gd name="connsiteY5" fmla="*/ 98 h 85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05" h="856058">
                <a:moveTo>
                  <a:pt x="54119" y="98"/>
                </a:moveTo>
                <a:cubicBezTo>
                  <a:pt x="47769" y="-4664"/>
                  <a:pt x="2790" y="164140"/>
                  <a:pt x="144" y="304898"/>
                </a:cubicBezTo>
                <a:cubicBezTo>
                  <a:pt x="-2502" y="445656"/>
                  <a:pt x="31894" y="781148"/>
                  <a:pt x="38244" y="844648"/>
                </a:cubicBezTo>
                <a:cubicBezTo>
                  <a:pt x="44594" y="908148"/>
                  <a:pt x="38244" y="685898"/>
                  <a:pt x="38244" y="685898"/>
                </a:cubicBezTo>
                <a:cubicBezTo>
                  <a:pt x="38244" y="600702"/>
                  <a:pt x="37186" y="441952"/>
                  <a:pt x="38244" y="333473"/>
                </a:cubicBezTo>
                <a:cubicBezTo>
                  <a:pt x="39302" y="224994"/>
                  <a:pt x="60469" y="4860"/>
                  <a:pt x="5411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: 図形 1547">
            <a:extLst>
              <a:ext uri="{FF2B5EF4-FFF2-40B4-BE49-F238E27FC236}">
                <a16:creationId xmlns:a16="http://schemas.microsoft.com/office/drawing/2014/main" id="{3102140D-0298-4B37-B070-4AF768781059}"/>
              </a:ext>
            </a:extLst>
          </p:cNvPr>
          <p:cNvSpPr/>
          <p:nvPr/>
        </p:nvSpPr>
        <p:spPr>
          <a:xfrm>
            <a:off x="4616203" y="9408611"/>
            <a:ext cx="160551" cy="60197"/>
          </a:xfrm>
          <a:custGeom>
            <a:avLst/>
            <a:gdLst>
              <a:gd name="connsiteX0" fmla="*/ 158997 w 160551"/>
              <a:gd name="connsiteY0" fmla="*/ 49714 h 60197"/>
              <a:gd name="connsiteX1" fmla="*/ 47872 w 160551"/>
              <a:gd name="connsiteY1" fmla="*/ 14789 h 60197"/>
              <a:gd name="connsiteX2" fmla="*/ 1835 w 160551"/>
              <a:gd name="connsiteY2" fmla="*/ 2089 h 60197"/>
              <a:gd name="connsiteX3" fmla="*/ 105022 w 160551"/>
              <a:gd name="connsiteY3" fmla="*/ 56064 h 60197"/>
              <a:gd name="connsiteX4" fmla="*/ 158997 w 160551"/>
              <a:gd name="connsiteY4" fmla="*/ 49714 h 6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51" h="60197">
                <a:moveTo>
                  <a:pt x="158997" y="49714"/>
                </a:moveTo>
                <a:cubicBezTo>
                  <a:pt x="149472" y="42835"/>
                  <a:pt x="74066" y="22726"/>
                  <a:pt x="47872" y="14789"/>
                </a:cubicBezTo>
                <a:cubicBezTo>
                  <a:pt x="21678" y="6852"/>
                  <a:pt x="-7690" y="-4790"/>
                  <a:pt x="1835" y="2089"/>
                </a:cubicBezTo>
                <a:cubicBezTo>
                  <a:pt x="11360" y="8968"/>
                  <a:pt x="77770" y="46539"/>
                  <a:pt x="105022" y="56064"/>
                </a:cubicBezTo>
                <a:cubicBezTo>
                  <a:pt x="132274" y="65589"/>
                  <a:pt x="168522" y="56593"/>
                  <a:pt x="158997" y="49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: 図形 1548">
            <a:extLst>
              <a:ext uri="{FF2B5EF4-FFF2-40B4-BE49-F238E27FC236}">
                <a16:creationId xmlns:a16="http://schemas.microsoft.com/office/drawing/2014/main" id="{64CCC65A-CDB0-4989-AF9F-C5137609CD67}"/>
              </a:ext>
            </a:extLst>
          </p:cNvPr>
          <p:cNvSpPr/>
          <p:nvPr/>
        </p:nvSpPr>
        <p:spPr>
          <a:xfrm>
            <a:off x="5136971" y="9510707"/>
            <a:ext cx="110974" cy="132480"/>
          </a:xfrm>
          <a:custGeom>
            <a:avLst/>
            <a:gdLst>
              <a:gd name="connsiteX0" fmla="*/ 179 w 110974"/>
              <a:gd name="connsiteY0" fmla="*/ 6 h 132480"/>
              <a:gd name="connsiteX1" fmla="*/ 101779 w 110974"/>
              <a:gd name="connsiteY1" fmla="*/ 93668 h 132480"/>
              <a:gd name="connsiteX2" fmla="*/ 95429 w 110974"/>
              <a:gd name="connsiteY2" fmla="*/ 119068 h 132480"/>
              <a:gd name="connsiteX3" fmla="*/ 6529 w 110974"/>
              <a:gd name="connsiteY3" fmla="*/ 131768 h 132480"/>
              <a:gd name="connsiteX4" fmla="*/ 74792 w 110974"/>
              <a:gd name="connsiteY4" fmla="*/ 98431 h 132480"/>
              <a:gd name="connsiteX5" fmla="*/ 179 w 110974"/>
              <a:gd name="connsiteY5" fmla="*/ 6 h 1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74" h="132480">
                <a:moveTo>
                  <a:pt x="179" y="6"/>
                </a:moveTo>
                <a:cubicBezTo>
                  <a:pt x="4677" y="-788"/>
                  <a:pt x="85904" y="73824"/>
                  <a:pt x="101779" y="93668"/>
                </a:cubicBezTo>
                <a:cubicBezTo>
                  <a:pt x="117654" y="113512"/>
                  <a:pt x="111304" y="112718"/>
                  <a:pt x="95429" y="119068"/>
                </a:cubicBezTo>
                <a:cubicBezTo>
                  <a:pt x="79554" y="125418"/>
                  <a:pt x="9968" y="135207"/>
                  <a:pt x="6529" y="131768"/>
                </a:cubicBezTo>
                <a:cubicBezTo>
                  <a:pt x="3090" y="128329"/>
                  <a:pt x="72411" y="116687"/>
                  <a:pt x="74792" y="98431"/>
                </a:cubicBezTo>
                <a:cubicBezTo>
                  <a:pt x="77173" y="80175"/>
                  <a:pt x="-4319" y="800"/>
                  <a:pt x="17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: 図形 1549">
            <a:extLst>
              <a:ext uri="{FF2B5EF4-FFF2-40B4-BE49-F238E27FC236}">
                <a16:creationId xmlns:a16="http://schemas.microsoft.com/office/drawing/2014/main" id="{EA45C645-7798-49F5-957A-644A98EEBBED}"/>
              </a:ext>
            </a:extLst>
          </p:cNvPr>
          <p:cNvSpPr/>
          <p:nvPr/>
        </p:nvSpPr>
        <p:spPr>
          <a:xfrm>
            <a:off x="4534907" y="8049771"/>
            <a:ext cx="225283" cy="402856"/>
          </a:xfrm>
          <a:custGeom>
            <a:avLst/>
            <a:gdLst>
              <a:gd name="connsiteX0" fmla="*/ 179968 w 225283"/>
              <a:gd name="connsiteY0" fmla="*/ 5204 h 402856"/>
              <a:gd name="connsiteX1" fmla="*/ 152981 w 225283"/>
              <a:gd name="connsiteY1" fmla="*/ 316354 h 402856"/>
              <a:gd name="connsiteX2" fmla="*/ 102181 w 225283"/>
              <a:gd name="connsiteY2" fmla="*/ 390967 h 402856"/>
              <a:gd name="connsiteX3" fmla="*/ 41856 w 225283"/>
              <a:gd name="connsiteY3" fmla="*/ 397317 h 402856"/>
              <a:gd name="connsiteX4" fmla="*/ 11693 w 225283"/>
              <a:gd name="connsiteY4" fmla="*/ 336992 h 402856"/>
              <a:gd name="connsiteX5" fmla="*/ 141868 w 225283"/>
              <a:gd name="connsiteY5" fmla="*/ 206817 h 402856"/>
              <a:gd name="connsiteX6" fmla="*/ 224418 w 225283"/>
              <a:gd name="connsiteY6" fmla="*/ 189354 h 402856"/>
              <a:gd name="connsiteX7" fmla="*/ 91068 w 225283"/>
              <a:gd name="connsiteY7" fmla="*/ 229042 h 402856"/>
              <a:gd name="connsiteX8" fmla="*/ 581 w 225283"/>
              <a:gd name="connsiteY8" fmla="*/ 367154 h 402856"/>
              <a:gd name="connsiteX9" fmla="*/ 133931 w 225283"/>
              <a:gd name="connsiteY9" fmla="*/ 375092 h 402856"/>
              <a:gd name="connsiteX10" fmla="*/ 170443 w 225283"/>
              <a:gd name="connsiteY10" fmla="*/ 138554 h 402856"/>
              <a:gd name="connsiteX11" fmla="*/ 179968 w 225283"/>
              <a:gd name="connsiteY11" fmla="*/ 5204 h 4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283" h="402856">
                <a:moveTo>
                  <a:pt x="179968" y="5204"/>
                </a:moveTo>
                <a:cubicBezTo>
                  <a:pt x="177058" y="34837"/>
                  <a:pt x="165945" y="252060"/>
                  <a:pt x="152981" y="316354"/>
                </a:cubicBezTo>
                <a:cubicBezTo>
                  <a:pt x="140017" y="380648"/>
                  <a:pt x="120702" y="377473"/>
                  <a:pt x="102181" y="390967"/>
                </a:cubicBezTo>
                <a:cubicBezTo>
                  <a:pt x="83660" y="404461"/>
                  <a:pt x="56937" y="406313"/>
                  <a:pt x="41856" y="397317"/>
                </a:cubicBezTo>
                <a:cubicBezTo>
                  <a:pt x="26775" y="388321"/>
                  <a:pt x="-4976" y="368742"/>
                  <a:pt x="11693" y="336992"/>
                </a:cubicBezTo>
                <a:cubicBezTo>
                  <a:pt x="28362" y="305242"/>
                  <a:pt x="106414" y="231423"/>
                  <a:pt x="141868" y="206817"/>
                </a:cubicBezTo>
                <a:cubicBezTo>
                  <a:pt x="177322" y="182211"/>
                  <a:pt x="232885" y="185650"/>
                  <a:pt x="224418" y="189354"/>
                </a:cubicBezTo>
                <a:cubicBezTo>
                  <a:pt x="215951" y="193058"/>
                  <a:pt x="128374" y="199409"/>
                  <a:pt x="91068" y="229042"/>
                </a:cubicBezTo>
                <a:cubicBezTo>
                  <a:pt x="53762" y="258675"/>
                  <a:pt x="-6563" y="342812"/>
                  <a:pt x="581" y="367154"/>
                </a:cubicBezTo>
                <a:cubicBezTo>
                  <a:pt x="7725" y="391496"/>
                  <a:pt x="105621" y="413192"/>
                  <a:pt x="133931" y="375092"/>
                </a:cubicBezTo>
                <a:cubicBezTo>
                  <a:pt x="162241" y="336992"/>
                  <a:pt x="160918" y="197556"/>
                  <a:pt x="170443" y="138554"/>
                </a:cubicBezTo>
                <a:cubicBezTo>
                  <a:pt x="179968" y="79552"/>
                  <a:pt x="182878" y="-24429"/>
                  <a:pt x="179968" y="5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: 図形 1550">
            <a:extLst>
              <a:ext uri="{FF2B5EF4-FFF2-40B4-BE49-F238E27FC236}">
                <a16:creationId xmlns:a16="http://schemas.microsoft.com/office/drawing/2014/main" id="{8E0B6F2F-C8E8-40CD-A67E-7774BCF6E0B4}"/>
              </a:ext>
            </a:extLst>
          </p:cNvPr>
          <p:cNvSpPr/>
          <p:nvPr/>
        </p:nvSpPr>
        <p:spPr>
          <a:xfrm>
            <a:off x="4740098" y="8216658"/>
            <a:ext cx="273227" cy="116135"/>
          </a:xfrm>
          <a:custGeom>
            <a:avLst/>
            <a:gdLst>
              <a:gd name="connsiteX0" fmla="*/ 177 w 273227"/>
              <a:gd name="connsiteY0" fmla="*/ 116130 h 116135"/>
              <a:gd name="connsiteX1" fmla="*/ 197027 w 273227"/>
              <a:gd name="connsiteY1" fmla="*/ 8180 h 116135"/>
              <a:gd name="connsiteX2" fmla="*/ 273227 w 273227"/>
              <a:gd name="connsiteY2" fmla="*/ 19292 h 116135"/>
              <a:gd name="connsiteX3" fmla="*/ 163690 w 273227"/>
              <a:gd name="connsiteY3" fmla="*/ 3417 h 116135"/>
              <a:gd name="connsiteX4" fmla="*/ 177 w 273227"/>
              <a:gd name="connsiteY4" fmla="*/ 116130 h 11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27" h="116135">
                <a:moveTo>
                  <a:pt x="177" y="116130"/>
                </a:moveTo>
                <a:cubicBezTo>
                  <a:pt x="5733" y="116924"/>
                  <a:pt x="151519" y="24320"/>
                  <a:pt x="197027" y="8180"/>
                </a:cubicBezTo>
                <a:cubicBezTo>
                  <a:pt x="242535" y="-7960"/>
                  <a:pt x="273227" y="19292"/>
                  <a:pt x="273227" y="19292"/>
                </a:cubicBezTo>
                <a:cubicBezTo>
                  <a:pt x="267671" y="18498"/>
                  <a:pt x="206288" y="-9548"/>
                  <a:pt x="163690" y="3417"/>
                </a:cubicBezTo>
                <a:cubicBezTo>
                  <a:pt x="121092" y="16382"/>
                  <a:pt x="-5379" y="115336"/>
                  <a:pt x="177" y="116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: 図形 1551">
            <a:extLst>
              <a:ext uri="{FF2B5EF4-FFF2-40B4-BE49-F238E27FC236}">
                <a16:creationId xmlns:a16="http://schemas.microsoft.com/office/drawing/2014/main" id="{D807B25B-7536-4931-90AD-2DC8FB80A571}"/>
              </a:ext>
            </a:extLst>
          </p:cNvPr>
          <p:cNvSpPr/>
          <p:nvPr/>
        </p:nvSpPr>
        <p:spPr>
          <a:xfrm>
            <a:off x="4743354" y="8094688"/>
            <a:ext cx="278013" cy="96859"/>
          </a:xfrm>
          <a:custGeom>
            <a:avLst/>
            <a:gdLst>
              <a:gd name="connsiteX0" fmla="*/ 96 w 278013"/>
              <a:gd name="connsiteY0" fmla="*/ 96812 h 96859"/>
              <a:gd name="connsiteX1" fmla="*/ 152496 w 278013"/>
              <a:gd name="connsiteY1" fmla="*/ 15850 h 96859"/>
              <a:gd name="connsiteX2" fmla="*/ 277909 w 278013"/>
              <a:gd name="connsiteY2" fmla="*/ 15850 h 96859"/>
              <a:gd name="connsiteX3" fmla="*/ 131859 w 278013"/>
              <a:gd name="connsiteY3" fmla="*/ 3150 h 96859"/>
              <a:gd name="connsiteX4" fmla="*/ 96 w 278013"/>
              <a:gd name="connsiteY4" fmla="*/ 96812 h 9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13" h="96859">
                <a:moveTo>
                  <a:pt x="96" y="96812"/>
                </a:moveTo>
                <a:cubicBezTo>
                  <a:pt x="3536" y="98929"/>
                  <a:pt x="106194" y="29344"/>
                  <a:pt x="152496" y="15850"/>
                </a:cubicBezTo>
                <a:cubicBezTo>
                  <a:pt x="198798" y="2356"/>
                  <a:pt x="281349" y="17967"/>
                  <a:pt x="277909" y="15850"/>
                </a:cubicBezTo>
                <a:cubicBezTo>
                  <a:pt x="274470" y="13733"/>
                  <a:pt x="177367" y="-7963"/>
                  <a:pt x="131859" y="3150"/>
                </a:cubicBezTo>
                <a:cubicBezTo>
                  <a:pt x="86351" y="14263"/>
                  <a:pt x="-3344" y="94695"/>
                  <a:pt x="96" y="96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: 図形 1552">
            <a:extLst>
              <a:ext uri="{FF2B5EF4-FFF2-40B4-BE49-F238E27FC236}">
                <a16:creationId xmlns:a16="http://schemas.microsoft.com/office/drawing/2014/main" id="{D38FE099-2B59-4F38-A6CC-1697673ADAC3}"/>
              </a:ext>
            </a:extLst>
          </p:cNvPr>
          <p:cNvSpPr/>
          <p:nvPr/>
        </p:nvSpPr>
        <p:spPr>
          <a:xfrm>
            <a:off x="4633847" y="7906724"/>
            <a:ext cx="125489" cy="91663"/>
          </a:xfrm>
          <a:custGeom>
            <a:avLst/>
            <a:gdLst>
              <a:gd name="connsiteX0" fmla="*/ 125478 w 125489"/>
              <a:gd name="connsiteY0" fmla="*/ 614 h 91663"/>
              <a:gd name="connsiteX1" fmla="*/ 8003 w 125489"/>
              <a:gd name="connsiteY1" fmla="*/ 32364 h 91663"/>
              <a:gd name="connsiteX2" fmla="*/ 109603 w 125489"/>
              <a:gd name="connsiteY2" fmla="*/ 91101 h 91663"/>
              <a:gd name="connsiteX3" fmla="*/ 66 w 125489"/>
              <a:gd name="connsiteY3" fmla="*/ 59351 h 91663"/>
              <a:gd name="connsiteX4" fmla="*/ 125478 w 125489"/>
              <a:gd name="connsiteY4" fmla="*/ 614 h 9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89" h="91663">
                <a:moveTo>
                  <a:pt x="125478" y="614"/>
                </a:moveTo>
                <a:cubicBezTo>
                  <a:pt x="126801" y="-3884"/>
                  <a:pt x="10649" y="17283"/>
                  <a:pt x="8003" y="32364"/>
                </a:cubicBezTo>
                <a:cubicBezTo>
                  <a:pt x="5357" y="47445"/>
                  <a:pt x="110926" y="86603"/>
                  <a:pt x="109603" y="91101"/>
                </a:cubicBezTo>
                <a:cubicBezTo>
                  <a:pt x="108280" y="95599"/>
                  <a:pt x="-3109" y="72051"/>
                  <a:pt x="66" y="59351"/>
                </a:cubicBezTo>
                <a:cubicBezTo>
                  <a:pt x="3241" y="46651"/>
                  <a:pt x="124155" y="5112"/>
                  <a:pt x="125478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: 図形 1553">
            <a:extLst>
              <a:ext uri="{FF2B5EF4-FFF2-40B4-BE49-F238E27FC236}">
                <a16:creationId xmlns:a16="http://schemas.microsoft.com/office/drawing/2014/main" id="{2D0F70A9-2963-486C-908D-F931B158C0EA}"/>
              </a:ext>
            </a:extLst>
          </p:cNvPr>
          <p:cNvSpPr/>
          <p:nvPr/>
        </p:nvSpPr>
        <p:spPr>
          <a:xfrm>
            <a:off x="3776250" y="7402849"/>
            <a:ext cx="1043231" cy="429981"/>
          </a:xfrm>
          <a:custGeom>
            <a:avLst/>
            <a:gdLst>
              <a:gd name="connsiteX0" fmla="*/ 8350 w 1043231"/>
              <a:gd name="connsiteY0" fmla="*/ 2839 h 429981"/>
              <a:gd name="connsiteX1" fmla="*/ 87725 w 1043231"/>
              <a:gd name="connsiteY1" fmla="*/ 39351 h 429981"/>
              <a:gd name="connsiteX2" fmla="*/ 970375 w 1043231"/>
              <a:gd name="connsiteY2" fmla="*/ 406064 h 429981"/>
              <a:gd name="connsiteX3" fmla="*/ 938625 w 1043231"/>
              <a:gd name="connsiteY3" fmla="*/ 371139 h 429981"/>
              <a:gd name="connsiteX4" fmla="*/ 502063 w 1043231"/>
              <a:gd name="connsiteY4" fmla="*/ 182226 h 429981"/>
              <a:gd name="connsiteX5" fmla="*/ 8350 w 1043231"/>
              <a:gd name="connsiteY5" fmla="*/ 2839 h 42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231" h="429981">
                <a:moveTo>
                  <a:pt x="8350" y="2839"/>
                </a:moveTo>
                <a:cubicBezTo>
                  <a:pt x="-32132" y="-12507"/>
                  <a:pt x="87725" y="39351"/>
                  <a:pt x="87725" y="39351"/>
                </a:cubicBezTo>
                <a:lnTo>
                  <a:pt x="970375" y="406064"/>
                </a:lnTo>
                <a:cubicBezTo>
                  <a:pt x="1112192" y="461362"/>
                  <a:pt x="1016677" y="408445"/>
                  <a:pt x="938625" y="371139"/>
                </a:cubicBezTo>
                <a:cubicBezTo>
                  <a:pt x="860573" y="333833"/>
                  <a:pt x="657373" y="245726"/>
                  <a:pt x="502063" y="182226"/>
                </a:cubicBezTo>
                <a:cubicBezTo>
                  <a:pt x="346753" y="118726"/>
                  <a:pt x="176758" y="54432"/>
                  <a:pt x="8350" y="2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: 図形 1554">
            <a:extLst>
              <a:ext uri="{FF2B5EF4-FFF2-40B4-BE49-F238E27FC236}">
                <a16:creationId xmlns:a16="http://schemas.microsoft.com/office/drawing/2014/main" id="{7A27322B-2F0F-4575-A8A6-FBBFA5CFEEF1}"/>
              </a:ext>
            </a:extLst>
          </p:cNvPr>
          <p:cNvSpPr/>
          <p:nvPr/>
        </p:nvSpPr>
        <p:spPr>
          <a:xfrm>
            <a:off x="2351762" y="6741356"/>
            <a:ext cx="1720353" cy="776290"/>
          </a:xfrm>
          <a:custGeom>
            <a:avLst/>
            <a:gdLst>
              <a:gd name="connsiteX0" fmla="*/ 140613 w 1720353"/>
              <a:gd name="connsiteY0" fmla="*/ 65844 h 776290"/>
              <a:gd name="connsiteX1" fmla="*/ 1616988 w 1720353"/>
              <a:gd name="connsiteY1" fmla="*/ 742119 h 776290"/>
              <a:gd name="connsiteX2" fmla="*/ 1442363 w 1720353"/>
              <a:gd name="connsiteY2" fmla="*/ 615119 h 776290"/>
              <a:gd name="connsiteX3" fmla="*/ 207288 w 1720353"/>
              <a:gd name="connsiteY3" fmla="*/ 88069 h 776290"/>
              <a:gd name="connsiteX4" fmla="*/ 140613 w 1720353"/>
              <a:gd name="connsiteY4" fmla="*/ 65844 h 77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353" h="776290">
                <a:moveTo>
                  <a:pt x="140613" y="65844"/>
                </a:moveTo>
                <a:lnTo>
                  <a:pt x="1616988" y="742119"/>
                </a:lnTo>
                <a:cubicBezTo>
                  <a:pt x="1833946" y="833665"/>
                  <a:pt x="1677313" y="724127"/>
                  <a:pt x="1442363" y="615119"/>
                </a:cubicBezTo>
                <a:cubicBezTo>
                  <a:pt x="1207413" y="506111"/>
                  <a:pt x="423717" y="179615"/>
                  <a:pt x="207288" y="88069"/>
                </a:cubicBezTo>
                <a:cubicBezTo>
                  <a:pt x="-9141" y="-3477"/>
                  <a:pt x="-94337" y="-43164"/>
                  <a:pt x="140613" y="65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: 図形 1555">
            <a:extLst>
              <a:ext uri="{FF2B5EF4-FFF2-40B4-BE49-F238E27FC236}">
                <a16:creationId xmlns:a16="http://schemas.microsoft.com/office/drawing/2014/main" id="{02BFEEC2-BD78-4E23-B2BA-1261D73A6765}"/>
              </a:ext>
            </a:extLst>
          </p:cNvPr>
          <p:cNvSpPr/>
          <p:nvPr/>
        </p:nvSpPr>
        <p:spPr>
          <a:xfrm>
            <a:off x="4762401" y="7633165"/>
            <a:ext cx="334570" cy="65449"/>
          </a:xfrm>
          <a:custGeom>
            <a:avLst/>
            <a:gdLst>
              <a:gd name="connsiteX0" fmla="*/ 99 w 334570"/>
              <a:gd name="connsiteY0" fmla="*/ 65152 h 65449"/>
              <a:gd name="connsiteX1" fmla="*/ 226582 w 334570"/>
              <a:gd name="connsiteY1" fmla="*/ 27052 h 65449"/>
              <a:gd name="connsiteX2" fmla="*/ 332416 w 334570"/>
              <a:gd name="connsiteY2" fmla="*/ 65152 h 65449"/>
              <a:gd name="connsiteX3" fmla="*/ 290082 w 334570"/>
              <a:gd name="connsiteY3" fmla="*/ 20702 h 65449"/>
              <a:gd name="connsiteX4" fmla="*/ 199066 w 334570"/>
              <a:gd name="connsiteY4" fmla="*/ 1652 h 65449"/>
              <a:gd name="connsiteX5" fmla="*/ 99 w 334570"/>
              <a:gd name="connsiteY5" fmla="*/ 65152 h 6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570" h="65449">
                <a:moveTo>
                  <a:pt x="99" y="65152"/>
                </a:moveTo>
                <a:cubicBezTo>
                  <a:pt x="4685" y="69385"/>
                  <a:pt x="171196" y="27052"/>
                  <a:pt x="226582" y="27052"/>
                </a:cubicBezTo>
                <a:cubicBezTo>
                  <a:pt x="281968" y="27052"/>
                  <a:pt x="321833" y="66210"/>
                  <a:pt x="332416" y="65152"/>
                </a:cubicBezTo>
                <a:cubicBezTo>
                  <a:pt x="342999" y="64094"/>
                  <a:pt x="312307" y="31285"/>
                  <a:pt x="290082" y="20702"/>
                </a:cubicBezTo>
                <a:cubicBezTo>
                  <a:pt x="267857" y="10119"/>
                  <a:pt x="247749" y="-5051"/>
                  <a:pt x="199066" y="1652"/>
                </a:cubicBezTo>
                <a:cubicBezTo>
                  <a:pt x="150383" y="8355"/>
                  <a:pt x="-4487" y="60919"/>
                  <a:pt x="99" y="65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: 図形 1556">
            <a:extLst>
              <a:ext uri="{FF2B5EF4-FFF2-40B4-BE49-F238E27FC236}">
                <a16:creationId xmlns:a16="http://schemas.microsoft.com/office/drawing/2014/main" id="{9367FFFA-89F5-4B6D-92F4-CFE0224B735F}"/>
              </a:ext>
            </a:extLst>
          </p:cNvPr>
          <p:cNvSpPr/>
          <p:nvPr/>
        </p:nvSpPr>
        <p:spPr>
          <a:xfrm>
            <a:off x="4766590" y="7590993"/>
            <a:ext cx="323299" cy="69265"/>
          </a:xfrm>
          <a:custGeom>
            <a:avLst/>
            <a:gdLst>
              <a:gd name="connsiteX0" fmla="*/ 143 w 323299"/>
              <a:gd name="connsiteY0" fmla="*/ 69224 h 69265"/>
              <a:gd name="connsiteX1" fmla="*/ 239327 w 323299"/>
              <a:gd name="connsiteY1" fmla="*/ 14190 h 69265"/>
              <a:gd name="connsiteX2" fmla="*/ 319760 w 323299"/>
              <a:gd name="connsiteY2" fmla="*/ 56524 h 69265"/>
              <a:gd name="connsiteX3" fmla="*/ 298593 w 323299"/>
              <a:gd name="connsiteY3" fmla="*/ 9957 h 69265"/>
              <a:gd name="connsiteX4" fmla="*/ 205460 w 323299"/>
              <a:gd name="connsiteY4" fmla="*/ 3607 h 69265"/>
              <a:gd name="connsiteX5" fmla="*/ 143 w 323299"/>
              <a:gd name="connsiteY5" fmla="*/ 69224 h 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99" h="69265">
                <a:moveTo>
                  <a:pt x="143" y="69224"/>
                </a:moveTo>
                <a:cubicBezTo>
                  <a:pt x="5787" y="70988"/>
                  <a:pt x="186058" y="16307"/>
                  <a:pt x="239327" y="14190"/>
                </a:cubicBezTo>
                <a:cubicBezTo>
                  <a:pt x="292596" y="12073"/>
                  <a:pt x="309882" y="57229"/>
                  <a:pt x="319760" y="56524"/>
                </a:cubicBezTo>
                <a:cubicBezTo>
                  <a:pt x="329638" y="55819"/>
                  <a:pt x="317643" y="18776"/>
                  <a:pt x="298593" y="9957"/>
                </a:cubicBezTo>
                <a:cubicBezTo>
                  <a:pt x="279543" y="1138"/>
                  <a:pt x="253790" y="-3801"/>
                  <a:pt x="205460" y="3607"/>
                </a:cubicBezTo>
                <a:cubicBezTo>
                  <a:pt x="157130" y="11015"/>
                  <a:pt x="-5501" y="67460"/>
                  <a:pt x="143" y="69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: 図形 1557">
            <a:extLst>
              <a:ext uri="{FF2B5EF4-FFF2-40B4-BE49-F238E27FC236}">
                <a16:creationId xmlns:a16="http://schemas.microsoft.com/office/drawing/2014/main" id="{17B9E7F2-C460-4582-9D7C-D8D2C7D5192E}"/>
              </a:ext>
            </a:extLst>
          </p:cNvPr>
          <p:cNvSpPr/>
          <p:nvPr/>
        </p:nvSpPr>
        <p:spPr>
          <a:xfrm>
            <a:off x="5109773" y="7206620"/>
            <a:ext cx="779892" cy="889504"/>
          </a:xfrm>
          <a:custGeom>
            <a:avLst/>
            <a:gdLst>
              <a:gd name="connsiteX0" fmla="*/ 778794 w 779892"/>
              <a:gd name="connsiteY0" fmla="*/ 630 h 889504"/>
              <a:gd name="connsiteX1" fmla="*/ 266560 w 779892"/>
              <a:gd name="connsiteY1" fmla="*/ 546730 h 889504"/>
              <a:gd name="connsiteX2" fmla="*/ 1977 w 779892"/>
              <a:gd name="connsiteY2" fmla="*/ 885397 h 889504"/>
              <a:gd name="connsiteX3" fmla="*/ 158610 w 779892"/>
              <a:gd name="connsiteY3" fmla="*/ 716063 h 889504"/>
              <a:gd name="connsiteX4" fmla="*/ 395677 w 779892"/>
              <a:gd name="connsiteY4" fmla="*/ 443013 h 889504"/>
              <a:gd name="connsiteX5" fmla="*/ 778794 w 779892"/>
              <a:gd name="connsiteY5" fmla="*/ 630 h 88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892" h="889504">
                <a:moveTo>
                  <a:pt x="778794" y="630"/>
                </a:moveTo>
                <a:cubicBezTo>
                  <a:pt x="757275" y="17916"/>
                  <a:pt x="396029" y="399269"/>
                  <a:pt x="266560" y="546730"/>
                </a:cubicBezTo>
                <a:cubicBezTo>
                  <a:pt x="137091" y="694191"/>
                  <a:pt x="19969" y="857175"/>
                  <a:pt x="1977" y="885397"/>
                </a:cubicBezTo>
                <a:cubicBezTo>
                  <a:pt x="-16015" y="913619"/>
                  <a:pt x="92993" y="789794"/>
                  <a:pt x="158610" y="716063"/>
                </a:cubicBezTo>
                <a:cubicBezTo>
                  <a:pt x="224227" y="642332"/>
                  <a:pt x="291607" y="559782"/>
                  <a:pt x="395677" y="443013"/>
                </a:cubicBezTo>
                <a:cubicBezTo>
                  <a:pt x="499747" y="326244"/>
                  <a:pt x="800313" y="-16656"/>
                  <a:pt x="778794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: 図形 1558">
            <a:extLst>
              <a:ext uri="{FF2B5EF4-FFF2-40B4-BE49-F238E27FC236}">
                <a16:creationId xmlns:a16="http://schemas.microsoft.com/office/drawing/2014/main" id="{D1B68B8B-810C-4EE4-A169-7CCD625D76D9}"/>
              </a:ext>
            </a:extLst>
          </p:cNvPr>
          <p:cNvSpPr/>
          <p:nvPr/>
        </p:nvSpPr>
        <p:spPr>
          <a:xfrm>
            <a:off x="5102360" y="7208623"/>
            <a:ext cx="825217" cy="938852"/>
          </a:xfrm>
          <a:custGeom>
            <a:avLst/>
            <a:gdLst>
              <a:gd name="connsiteX0" fmla="*/ 813723 w 825217"/>
              <a:gd name="connsiteY0" fmla="*/ 744 h 938852"/>
              <a:gd name="connsiteX1" fmla="*/ 767157 w 825217"/>
              <a:gd name="connsiteY1" fmla="*/ 98110 h 938852"/>
              <a:gd name="connsiteX2" fmla="*/ 288790 w 825217"/>
              <a:gd name="connsiteY2" fmla="*/ 616694 h 938852"/>
              <a:gd name="connsiteX3" fmla="*/ 13623 w 825217"/>
              <a:gd name="connsiteY3" fmla="*/ 925727 h 938852"/>
              <a:gd name="connsiteX4" fmla="*/ 115223 w 825217"/>
              <a:gd name="connsiteY4" fmla="*/ 802960 h 938852"/>
              <a:gd name="connsiteX5" fmla="*/ 737523 w 825217"/>
              <a:gd name="connsiteY5" fmla="*/ 108694 h 938852"/>
              <a:gd name="connsiteX6" fmla="*/ 813723 w 825217"/>
              <a:gd name="connsiteY6" fmla="*/ 744 h 93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217" h="938852">
                <a:moveTo>
                  <a:pt x="813723" y="744"/>
                </a:moveTo>
                <a:cubicBezTo>
                  <a:pt x="818662" y="-1020"/>
                  <a:pt x="854646" y="-4548"/>
                  <a:pt x="767157" y="98110"/>
                </a:cubicBezTo>
                <a:cubicBezTo>
                  <a:pt x="679668" y="200768"/>
                  <a:pt x="414379" y="478758"/>
                  <a:pt x="288790" y="616694"/>
                </a:cubicBezTo>
                <a:cubicBezTo>
                  <a:pt x="163201" y="754630"/>
                  <a:pt x="42551" y="894683"/>
                  <a:pt x="13623" y="925727"/>
                </a:cubicBezTo>
                <a:cubicBezTo>
                  <a:pt x="-15305" y="956771"/>
                  <a:pt x="-5427" y="939132"/>
                  <a:pt x="115223" y="802960"/>
                </a:cubicBezTo>
                <a:cubicBezTo>
                  <a:pt x="235873" y="666788"/>
                  <a:pt x="624987" y="239222"/>
                  <a:pt x="737523" y="108694"/>
                </a:cubicBezTo>
                <a:cubicBezTo>
                  <a:pt x="850059" y="-21834"/>
                  <a:pt x="808784" y="2508"/>
                  <a:pt x="813723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: 図形 1559">
            <a:extLst>
              <a:ext uri="{FF2B5EF4-FFF2-40B4-BE49-F238E27FC236}">
                <a16:creationId xmlns:a16="http://schemas.microsoft.com/office/drawing/2014/main" id="{4A38465E-928F-4CB4-AEE1-1644ECD43F9F}"/>
              </a:ext>
            </a:extLst>
          </p:cNvPr>
          <p:cNvSpPr/>
          <p:nvPr/>
        </p:nvSpPr>
        <p:spPr>
          <a:xfrm>
            <a:off x="5120071" y="7210929"/>
            <a:ext cx="860088" cy="964091"/>
          </a:xfrm>
          <a:custGeom>
            <a:avLst/>
            <a:gdLst>
              <a:gd name="connsiteX0" fmla="*/ 844696 w 860088"/>
              <a:gd name="connsiteY0" fmla="*/ 23838 h 964091"/>
              <a:gd name="connsiteX1" fmla="*/ 535662 w 860088"/>
              <a:gd name="connsiteY1" fmla="*/ 373088 h 964091"/>
              <a:gd name="connsiteX2" fmla="*/ 182179 w 860088"/>
              <a:gd name="connsiteY2" fmla="*/ 781604 h 964091"/>
              <a:gd name="connsiteX3" fmla="*/ 2262 w 860088"/>
              <a:gd name="connsiteY3" fmla="*/ 961521 h 964091"/>
              <a:gd name="connsiteX4" fmla="*/ 97512 w 860088"/>
              <a:gd name="connsiteY4" fmla="*/ 868388 h 964091"/>
              <a:gd name="connsiteX5" fmla="*/ 332462 w 860088"/>
              <a:gd name="connsiteY5" fmla="*/ 608038 h 964091"/>
              <a:gd name="connsiteX6" fmla="*/ 550479 w 860088"/>
              <a:gd name="connsiteY6" fmla="*/ 349804 h 964091"/>
              <a:gd name="connsiteX7" fmla="*/ 787546 w 860088"/>
              <a:gd name="connsiteY7" fmla="*/ 66171 h 964091"/>
              <a:gd name="connsiteX8" fmla="*/ 844696 w 860088"/>
              <a:gd name="connsiteY8" fmla="*/ 23838 h 96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088" h="964091">
                <a:moveTo>
                  <a:pt x="844696" y="23838"/>
                </a:moveTo>
                <a:cubicBezTo>
                  <a:pt x="802715" y="74991"/>
                  <a:pt x="646081" y="246794"/>
                  <a:pt x="535662" y="373088"/>
                </a:cubicBezTo>
                <a:cubicBezTo>
                  <a:pt x="425243" y="499382"/>
                  <a:pt x="271079" y="683532"/>
                  <a:pt x="182179" y="781604"/>
                </a:cubicBezTo>
                <a:cubicBezTo>
                  <a:pt x="93279" y="879676"/>
                  <a:pt x="16373" y="947057"/>
                  <a:pt x="2262" y="961521"/>
                </a:cubicBezTo>
                <a:cubicBezTo>
                  <a:pt x="-11849" y="975985"/>
                  <a:pt x="42479" y="927302"/>
                  <a:pt x="97512" y="868388"/>
                </a:cubicBezTo>
                <a:cubicBezTo>
                  <a:pt x="152545" y="809474"/>
                  <a:pt x="256968" y="694469"/>
                  <a:pt x="332462" y="608038"/>
                </a:cubicBezTo>
                <a:cubicBezTo>
                  <a:pt x="407956" y="521607"/>
                  <a:pt x="550479" y="349804"/>
                  <a:pt x="550479" y="349804"/>
                </a:cubicBezTo>
                <a:lnTo>
                  <a:pt x="787546" y="66171"/>
                </a:lnTo>
                <a:cubicBezTo>
                  <a:pt x="834465" y="11843"/>
                  <a:pt x="886677" y="-27315"/>
                  <a:pt x="844696" y="23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: 図形 1560">
            <a:extLst>
              <a:ext uri="{FF2B5EF4-FFF2-40B4-BE49-F238E27FC236}">
                <a16:creationId xmlns:a16="http://schemas.microsoft.com/office/drawing/2014/main" id="{3B1A87E1-4B32-45EE-9C26-913ED54D468C}"/>
              </a:ext>
            </a:extLst>
          </p:cNvPr>
          <p:cNvSpPr/>
          <p:nvPr/>
        </p:nvSpPr>
        <p:spPr>
          <a:xfrm>
            <a:off x="5578240" y="7533412"/>
            <a:ext cx="130877" cy="484954"/>
          </a:xfrm>
          <a:custGeom>
            <a:avLst/>
            <a:gdLst>
              <a:gd name="connsiteX0" fmla="*/ 130410 w 130877"/>
              <a:gd name="connsiteY0" fmla="*/ 863 h 484954"/>
              <a:gd name="connsiteX1" fmla="*/ 3410 w 130877"/>
              <a:gd name="connsiteY1" fmla="*/ 467588 h 484954"/>
              <a:gd name="connsiteX2" fmla="*/ 44685 w 130877"/>
              <a:gd name="connsiteY2" fmla="*/ 353288 h 484954"/>
              <a:gd name="connsiteX3" fmla="*/ 130410 w 130877"/>
              <a:gd name="connsiteY3" fmla="*/ 863 h 48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77" h="484954">
                <a:moveTo>
                  <a:pt x="130410" y="863"/>
                </a:moveTo>
                <a:cubicBezTo>
                  <a:pt x="123531" y="19913"/>
                  <a:pt x="17697" y="408851"/>
                  <a:pt x="3410" y="467588"/>
                </a:cubicBezTo>
                <a:cubicBezTo>
                  <a:pt x="-10878" y="526326"/>
                  <a:pt x="22989" y="422873"/>
                  <a:pt x="44685" y="353288"/>
                </a:cubicBezTo>
                <a:cubicBezTo>
                  <a:pt x="66381" y="283703"/>
                  <a:pt x="137289" y="-18187"/>
                  <a:pt x="130410" y="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: 図形 1561">
            <a:extLst>
              <a:ext uri="{FF2B5EF4-FFF2-40B4-BE49-F238E27FC236}">
                <a16:creationId xmlns:a16="http://schemas.microsoft.com/office/drawing/2014/main" id="{074A9BFC-884D-4AD2-8F5E-CF457A5D148C}"/>
              </a:ext>
            </a:extLst>
          </p:cNvPr>
          <p:cNvSpPr/>
          <p:nvPr/>
        </p:nvSpPr>
        <p:spPr>
          <a:xfrm>
            <a:off x="5531931" y="7544317"/>
            <a:ext cx="150762" cy="591371"/>
          </a:xfrm>
          <a:custGeom>
            <a:avLst/>
            <a:gdLst>
              <a:gd name="connsiteX0" fmla="*/ 146557 w 150762"/>
              <a:gd name="connsiteY0" fmla="*/ 12183 h 591371"/>
              <a:gd name="connsiteX1" fmla="*/ 507 w 150762"/>
              <a:gd name="connsiteY1" fmla="*/ 588446 h 591371"/>
              <a:gd name="connsiteX2" fmla="*/ 100519 w 150762"/>
              <a:gd name="connsiteY2" fmla="*/ 226496 h 591371"/>
              <a:gd name="connsiteX3" fmla="*/ 146557 w 150762"/>
              <a:gd name="connsiteY3" fmla="*/ 12183 h 59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62" h="591371">
                <a:moveTo>
                  <a:pt x="146557" y="12183"/>
                </a:moveTo>
                <a:cubicBezTo>
                  <a:pt x="129888" y="72508"/>
                  <a:pt x="8180" y="552727"/>
                  <a:pt x="507" y="588446"/>
                </a:cubicBezTo>
                <a:cubicBezTo>
                  <a:pt x="-7166" y="624165"/>
                  <a:pt x="74325" y="322804"/>
                  <a:pt x="100519" y="226496"/>
                </a:cubicBezTo>
                <a:cubicBezTo>
                  <a:pt x="126713" y="130188"/>
                  <a:pt x="163226" y="-48142"/>
                  <a:pt x="146557" y="12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: 図形 1562">
            <a:extLst>
              <a:ext uri="{FF2B5EF4-FFF2-40B4-BE49-F238E27FC236}">
                <a16:creationId xmlns:a16="http://schemas.microsoft.com/office/drawing/2014/main" id="{E29D21B7-F919-4697-B58D-9A4F5E432DF5}"/>
              </a:ext>
            </a:extLst>
          </p:cNvPr>
          <p:cNvSpPr/>
          <p:nvPr/>
        </p:nvSpPr>
        <p:spPr>
          <a:xfrm>
            <a:off x="5602970" y="7410216"/>
            <a:ext cx="180835" cy="683356"/>
          </a:xfrm>
          <a:custGeom>
            <a:avLst/>
            <a:gdLst>
              <a:gd name="connsiteX0" fmla="*/ 175530 w 180835"/>
              <a:gd name="connsiteY0" fmla="*/ 33572 h 683356"/>
              <a:gd name="connsiteX1" fmla="*/ 8843 w 180835"/>
              <a:gd name="connsiteY1" fmla="*/ 652697 h 683356"/>
              <a:gd name="connsiteX2" fmla="*/ 29480 w 180835"/>
              <a:gd name="connsiteY2" fmla="*/ 562209 h 683356"/>
              <a:gd name="connsiteX3" fmla="*/ 85043 w 180835"/>
              <a:gd name="connsiteY3" fmla="*/ 327259 h 683356"/>
              <a:gd name="connsiteX4" fmla="*/ 135843 w 180835"/>
              <a:gd name="connsiteY4" fmla="*/ 105009 h 683356"/>
              <a:gd name="connsiteX5" fmla="*/ 175530 w 180835"/>
              <a:gd name="connsiteY5" fmla="*/ 33572 h 6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835" h="683356">
                <a:moveTo>
                  <a:pt x="175530" y="33572"/>
                </a:moveTo>
                <a:cubicBezTo>
                  <a:pt x="154363" y="124853"/>
                  <a:pt x="33185" y="564591"/>
                  <a:pt x="8843" y="652697"/>
                </a:cubicBezTo>
                <a:cubicBezTo>
                  <a:pt x="-15499" y="740803"/>
                  <a:pt x="16780" y="616449"/>
                  <a:pt x="29480" y="562209"/>
                </a:cubicBezTo>
                <a:cubicBezTo>
                  <a:pt x="42180" y="507969"/>
                  <a:pt x="67316" y="403459"/>
                  <a:pt x="85043" y="327259"/>
                </a:cubicBezTo>
                <a:cubicBezTo>
                  <a:pt x="102770" y="251059"/>
                  <a:pt x="123143" y="148665"/>
                  <a:pt x="135843" y="105009"/>
                </a:cubicBezTo>
                <a:cubicBezTo>
                  <a:pt x="148543" y="61353"/>
                  <a:pt x="196697" y="-57709"/>
                  <a:pt x="175530" y="33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: 図形 1563">
            <a:extLst>
              <a:ext uri="{FF2B5EF4-FFF2-40B4-BE49-F238E27FC236}">
                <a16:creationId xmlns:a16="http://schemas.microsoft.com/office/drawing/2014/main" id="{6A678391-A66B-44DD-84C8-5FF339220B3E}"/>
              </a:ext>
            </a:extLst>
          </p:cNvPr>
          <p:cNvSpPr/>
          <p:nvPr/>
        </p:nvSpPr>
        <p:spPr>
          <a:xfrm>
            <a:off x="5128507" y="7686826"/>
            <a:ext cx="696953" cy="748607"/>
          </a:xfrm>
          <a:custGeom>
            <a:avLst/>
            <a:gdLst>
              <a:gd name="connsiteX0" fmla="*/ 692856 w 696953"/>
              <a:gd name="connsiteY0" fmla="*/ 4612 h 748607"/>
              <a:gd name="connsiteX1" fmla="*/ 510293 w 696953"/>
              <a:gd name="connsiteY1" fmla="*/ 196699 h 748607"/>
              <a:gd name="connsiteX2" fmla="*/ 295981 w 696953"/>
              <a:gd name="connsiteY2" fmla="*/ 406249 h 748607"/>
              <a:gd name="connsiteX3" fmla="*/ 8643 w 696953"/>
              <a:gd name="connsiteY3" fmla="*/ 736449 h 748607"/>
              <a:gd name="connsiteX4" fmla="*/ 97543 w 696953"/>
              <a:gd name="connsiteY4" fmla="*/ 650724 h 748607"/>
              <a:gd name="connsiteX5" fmla="*/ 327731 w 696953"/>
              <a:gd name="connsiteY5" fmla="*/ 398312 h 748607"/>
              <a:gd name="connsiteX6" fmla="*/ 692856 w 696953"/>
              <a:gd name="connsiteY6" fmla="*/ 4612 h 74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953" h="748607">
                <a:moveTo>
                  <a:pt x="692856" y="4612"/>
                </a:moveTo>
                <a:cubicBezTo>
                  <a:pt x="723283" y="-28990"/>
                  <a:pt x="576439" y="129760"/>
                  <a:pt x="510293" y="196699"/>
                </a:cubicBezTo>
                <a:cubicBezTo>
                  <a:pt x="444147" y="263639"/>
                  <a:pt x="379589" y="316291"/>
                  <a:pt x="295981" y="406249"/>
                </a:cubicBezTo>
                <a:cubicBezTo>
                  <a:pt x="212373" y="496207"/>
                  <a:pt x="41716" y="695703"/>
                  <a:pt x="8643" y="736449"/>
                </a:cubicBezTo>
                <a:cubicBezTo>
                  <a:pt x="-24430" y="777195"/>
                  <a:pt x="44362" y="707080"/>
                  <a:pt x="97543" y="650724"/>
                </a:cubicBezTo>
                <a:cubicBezTo>
                  <a:pt x="150724" y="594368"/>
                  <a:pt x="227983" y="502558"/>
                  <a:pt x="327731" y="398312"/>
                </a:cubicBezTo>
                <a:cubicBezTo>
                  <a:pt x="427479" y="294066"/>
                  <a:pt x="662429" y="38214"/>
                  <a:pt x="692856" y="4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: 図形 1564">
            <a:extLst>
              <a:ext uri="{FF2B5EF4-FFF2-40B4-BE49-F238E27FC236}">
                <a16:creationId xmlns:a16="http://schemas.microsoft.com/office/drawing/2014/main" id="{FC3F2F63-E31D-4C2B-A7DF-3563E63AB744}"/>
              </a:ext>
            </a:extLst>
          </p:cNvPr>
          <p:cNvSpPr/>
          <p:nvPr/>
        </p:nvSpPr>
        <p:spPr>
          <a:xfrm>
            <a:off x="5155967" y="7676454"/>
            <a:ext cx="719206" cy="790272"/>
          </a:xfrm>
          <a:custGeom>
            <a:avLst/>
            <a:gdLst>
              <a:gd name="connsiteX0" fmla="*/ 233 w 719206"/>
              <a:gd name="connsiteY0" fmla="*/ 789684 h 790272"/>
              <a:gd name="connsiteX1" fmla="*/ 244708 w 719206"/>
              <a:gd name="connsiteY1" fmla="*/ 515046 h 790272"/>
              <a:gd name="connsiteX2" fmla="*/ 505058 w 719206"/>
              <a:gd name="connsiteY2" fmla="*/ 221359 h 790272"/>
              <a:gd name="connsiteX3" fmla="*/ 717783 w 719206"/>
              <a:gd name="connsiteY3" fmla="*/ 2284 h 790272"/>
              <a:gd name="connsiteX4" fmla="*/ 582846 w 719206"/>
              <a:gd name="connsiteY4" fmla="*/ 126109 h 790272"/>
              <a:gd name="connsiteX5" fmla="*/ 298683 w 719206"/>
              <a:gd name="connsiteY5" fmla="*/ 422971 h 790272"/>
              <a:gd name="connsiteX6" fmla="*/ 233 w 719206"/>
              <a:gd name="connsiteY6" fmla="*/ 789684 h 7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206" h="790272">
                <a:moveTo>
                  <a:pt x="233" y="789684"/>
                </a:moveTo>
                <a:cubicBezTo>
                  <a:pt x="-8763" y="805030"/>
                  <a:pt x="244708" y="515046"/>
                  <a:pt x="244708" y="515046"/>
                </a:cubicBezTo>
                <a:cubicBezTo>
                  <a:pt x="328845" y="420325"/>
                  <a:pt x="426212" y="306819"/>
                  <a:pt x="505058" y="221359"/>
                </a:cubicBezTo>
                <a:cubicBezTo>
                  <a:pt x="583904" y="135899"/>
                  <a:pt x="704818" y="18159"/>
                  <a:pt x="717783" y="2284"/>
                </a:cubicBezTo>
                <a:cubicBezTo>
                  <a:pt x="730748" y="-13591"/>
                  <a:pt x="652696" y="55995"/>
                  <a:pt x="582846" y="126109"/>
                </a:cubicBezTo>
                <a:cubicBezTo>
                  <a:pt x="512996" y="196223"/>
                  <a:pt x="393933" y="316079"/>
                  <a:pt x="298683" y="422971"/>
                </a:cubicBezTo>
                <a:cubicBezTo>
                  <a:pt x="203433" y="529863"/>
                  <a:pt x="9229" y="774338"/>
                  <a:pt x="233" y="789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: 図形 1565">
            <a:extLst>
              <a:ext uri="{FF2B5EF4-FFF2-40B4-BE49-F238E27FC236}">
                <a16:creationId xmlns:a16="http://schemas.microsoft.com/office/drawing/2014/main" id="{01E105D5-A230-4523-BA3A-2E50B9674615}"/>
              </a:ext>
            </a:extLst>
          </p:cNvPr>
          <p:cNvSpPr/>
          <p:nvPr/>
        </p:nvSpPr>
        <p:spPr>
          <a:xfrm>
            <a:off x="5154629" y="7720110"/>
            <a:ext cx="827147" cy="784453"/>
          </a:xfrm>
          <a:custGeom>
            <a:avLst/>
            <a:gdLst>
              <a:gd name="connsiteX0" fmla="*/ 822309 w 827147"/>
              <a:gd name="connsiteY0" fmla="*/ 9428 h 784453"/>
              <a:gd name="connsiteX1" fmla="*/ 644509 w 827147"/>
              <a:gd name="connsiteY1" fmla="*/ 88803 h 784453"/>
              <a:gd name="connsiteX2" fmla="*/ 455596 w 827147"/>
              <a:gd name="connsiteY2" fmla="*/ 307878 h 784453"/>
              <a:gd name="connsiteX3" fmla="*/ 233346 w 827147"/>
              <a:gd name="connsiteY3" fmla="*/ 541240 h 784453"/>
              <a:gd name="connsiteX4" fmla="*/ 6334 w 827147"/>
              <a:gd name="connsiteY4" fmla="*/ 777778 h 784453"/>
              <a:gd name="connsiteX5" fmla="*/ 96821 w 827147"/>
              <a:gd name="connsiteY5" fmla="*/ 680940 h 784453"/>
              <a:gd name="connsiteX6" fmla="*/ 442896 w 827147"/>
              <a:gd name="connsiteY6" fmla="*/ 290415 h 784453"/>
              <a:gd name="connsiteX7" fmla="*/ 822309 w 827147"/>
              <a:gd name="connsiteY7" fmla="*/ 9428 h 78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147" h="784453">
                <a:moveTo>
                  <a:pt x="822309" y="9428"/>
                </a:moveTo>
                <a:cubicBezTo>
                  <a:pt x="855911" y="-24174"/>
                  <a:pt x="705628" y="39061"/>
                  <a:pt x="644509" y="88803"/>
                </a:cubicBezTo>
                <a:cubicBezTo>
                  <a:pt x="583390" y="138545"/>
                  <a:pt x="524123" y="232472"/>
                  <a:pt x="455596" y="307878"/>
                </a:cubicBezTo>
                <a:cubicBezTo>
                  <a:pt x="387069" y="383284"/>
                  <a:pt x="233346" y="541240"/>
                  <a:pt x="233346" y="541240"/>
                </a:cubicBezTo>
                <a:lnTo>
                  <a:pt x="6334" y="777778"/>
                </a:lnTo>
                <a:cubicBezTo>
                  <a:pt x="-16420" y="801061"/>
                  <a:pt x="24061" y="762167"/>
                  <a:pt x="96821" y="680940"/>
                </a:cubicBezTo>
                <a:cubicBezTo>
                  <a:pt x="169581" y="599713"/>
                  <a:pt x="328596" y="403127"/>
                  <a:pt x="442896" y="290415"/>
                </a:cubicBezTo>
                <a:cubicBezTo>
                  <a:pt x="557196" y="177703"/>
                  <a:pt x="788707" y="43030"/>
                  <a:pt x="822309" y="9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: 図形 1566">
            <a:extLst>
              <a:ext uri="{FF2B5EF4-FFF2-40B4-BE49-F238E27FC236}">
                <a16:creationId xmlns:a16="http://schemas.microsoft.com/office/drawing/2014/main" id="{0A690095-93FA-40DD-9CCF-99F230243727}"/>
              </a:ext>
            </a:extLst>
          </p:cNvPr>
          <p:cNvSpPr/>
          <p:nvPr/>
        </p:nvSpPr>
        <p:spPr>
          <a:xfrm>
            <a:off x="5114923" y="7304506"/>
            <a:ext cx="604268" cy="219317"/>
          </a:xfrm>
          <a:custGeom>
            <a:avLst/>
            <a:gdLst>
              <a:gd name="connsiteX0" fmla="*/ 2 w 604268"/>
              <a:gd name="connsiteY0" fmla="*/ 218657 h 219317"/>
              <a:gd name="connsiteX1" fmla="*/ 268290 w 604268"/>
              <a:gd name="connsiteY1" fmla="*/ 161507 h 219317"/>
              <a:gd name="connsiteX2" fmla="*/ 477840 w 604268"/>
              <a:gd name="connsiteY2" fmla="*/ 24982 h 219317"/>
              <a:gd name="connsiteX3" fmla="*/ 603252 w 604268"/>
              <a:gd name="connsiteY3" fmla="*/ 85307 h 219317"/>
              <a:gd name="connsiteX4" fmla="*/ 531815 w 604268"/>
              <a:gd name="connsiteY4" fmla="*/ 13869 h 219317"/>
              <a:gd name="connsiteX5" fmla="*/ 438152 w 604268"/>
              <a:gd name="connsiteY5" fmla="*/ 10694 h 219317"/>
              <a:gd name="connsiteX6" fmla="*/ 273052 w 604268"/>
              <a:gd name="connsiteY6" fmla="*/ 128169 h 219317"/>
              <a:gd name="connsiteX7" fmla="*/ 2 w 604268"/>
              <a:gd name="connsiteY7" fmla="*/ 218657 h 21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268" h="219317">
                <a:moveTo>
                  <a:pt x="2" y="218657"/>
                </a:moveTo>
                <a:cubicBezTo>
                  <a:pt x="-792" y="224213"/>
                  <a:pt x="188650" y="193786"/>
                  <a:pt x="268290" y="161507"/>
                </a:cubicBezTo>
                <a:cubicBezTo>
                  <a:pt x="347930" y="129228"/>
                  <a:pt x="422013" y="37682"/>
                  <a:pt x="477840" y="24982"/>
                </a:cubicBezTo>
                <a:cubicBezTo>
                  <a:pt x="533667" y="12282"/>
                  <a:pt x="594256" y="87159"/>
                  <a:pt x="603252" y="85307"/>
                </a:cubicBezTo>
                <a:cubicBezTo>
                  <a:pt x="612248" y="83455"/>
                  <a:pt x="559332" y="26304"/>
                  <a:pt x="531815" y="13869"/>
                </a:cubicBezTo>
                <a:cubicBezTo>
                  <a:pt x="504298" y="1433"/>
                  <a:pt x="481279" y="-8356"/>
                  <a:pt x="438152" y="10694"/>
                </a:cubicBezTo>
                <a:cubicBezTo>
                  <a:pt x="395025" y="29744"/>
                  <a:pt x="347400" y="96154"/>
                  <a:pt x="273052" y="128169"/>
                </a:cubicBezTo>
                <a:cubicBezTo>
                  <a:pt x="198704" y="160184"/>
                  <a:pt x="796" y="213101"/>
                  <a:pt x="2" y="218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: 図形 1567">
            <a:extLst>
              <a:ext uri="{FF2B5EF4-FFF2-40B4-BE49-F238E27FC236}">
                <a16:creationId xmlns:a16="http://schemas.microsoft.com/office/drawing/2014/main" id="{F04D6A5A-1D19-4C40-ADCB-D55EBE5EE039}"/>
              </a:ext>
            </a:extLst>
          </p:cNvPr>
          <p:cNvSpPr/>
          <p:nvPr/>
        </p:nvSpPr>
        <p:spPr>
          <a:xfrm>
            <a:off x="4974822" y="6965770"/>
            <a:ext cx="827701" cy="429263"/>
          </a:xfrm>
          <a:custGeom>
            <a:avLst/>
            <a:gdLst>
              <a:gd name="connsiteX0" fmla="*/ 21041 w 827701"/>
              <a:gd name="connsiteY0" fmla="*/ 9705 h 429263"/>
              <a:gd name="connsiteX1" fmla="*/ 778278 w 827701"/>
              <a:gd name="connsiteY1" fmla="*/ 397055 h 429263"/>
              <a:gd name="connsiteX2" fmla="*/ 729066 w 827701"/>
              <a:gd name="connsiteY2" fmla="*/ 397055 h 429263"/>
              <a:gd name="connsiteX3" fmla="*/ 524278 w 827701"/>
              <a:gd name="connsiteY3" fmla="*/ 309743 h 429263"/>
              <a:gd name="connsiteX4" fmla="*/ 236941 w 827701"/>
              <a:gd name="connsiteY4" fmla="*/ 131943 h 429263"/>
              <a:gd name="connsiteX5" fmla="*/ 21041 w 827701"/>
              <a:gd name="connsiteY5" fmla="*/ 9705 h 42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701" h="429263">
                <a:moveTo>
                  <a:pt x="21041" y="9705"/>
                </a:moveTo>
                <a:cubicBezTo>
                  <a:pt x="111264" y="53890"/>
                  <a:pt x="660274" y="332497"/>
                  <a:pt x="778278" y="397055"/>
                </a:cubicBezTo>
                <a:cubicBezTo>
                  <a:pt x="896282" y="461613"/>
                  <a:pt x="771399" y="411607"/>
                  <a:pt x="729066" y="397055"/>
                </a:cubicBezTo>
                <a:cubicBezTo>
                  <a:pt x="686733" y="382503"/>
                  <a:pt x="606299" y="353928"/>
                  <a:pt x="524278" y="309743"/>
                </a:cubicBezTo>
                <a:cubicBezTo>
                  <a:pt x="442257" y="265558"/>
                  <a:pt x="318962" y="180097"/>
                  <a:pt x="236941" y="131943"/>
                </a:cubicBezTo>
                <a:cubicBezTo>
                  <a:pt x="154920" y="83789"/>
                  <a:pt x="-69182" y="-34480"/>
                  <a:pt x="21041" y="9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: 図形 1568">
            <a:extLst>
              <a:ext uri="{FF2B5EF4-FFF2-40B4-BE49-F238E27FC236}">
                <a16:creationId xmlns:a16="http://schemas.microsoft.com/office/drawing/2014/main" id="{E16ABD2C-15E9-4D99-9095-37789FF216CE}"/>
              </a:ext>
            </a:extLst>
          </p:cNvPr>
          <p:cNvSpPr/>
          <p:nvPr/>
        </p:nvSpPr>
        <p:spPr>
          <a:xfrm>
            <a:off x="5521108" y="7107207"/>
            <a:ext cx="130181" cy="371429"/>
          </a:xfrm>
          <a:custGeom>
            <a:avLst/>
            <a:gdLst>
              <a:gd name="connsiteX0" fmla="*/ 217 w 130181"/>
              <a:gd name="connsiteY0" fmla="*/ 31 h 371429"/>
              <a:gd name="connsiteX1" fmla="*/ 79592 w 130181"/>
              <a:gd name="connsiteY1" fmla="*/ 92106 h 371429"/>
              <a:gd name="connsiteX2" fmla="*/ 128805 w 130181"/>
              <a:gd name="connsiteY2" fmla="*/ 361981 h 371429"/>
              <a:gd name="connsiteX3" fmla="*/ 111342 w 130181"/>
              <a:gd name="connsiteY3" fmla="*/ 288956 h 371429"/>
              <a:gd name="connsiteX4" fmla="*/ 57367 w 130181"/>
              <a:gd name="connsiteY4" fmla="*/ 84168 h 371429"/>
              <a:gd name="connsiteX5" fmla="*/ 217 w 130181"/>
              <a:gd name="connsiteY5" fmla="*/ 31 h 37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81" h="371429">
                <a:moveTo>
                  <a:pt x="217" y="31"/>
                </a:moveTo>
                <a:cubicBezTo>
                  <a:pt x="3921" y="1354"/>
                  <a:pt x="58161" y="31781"/>
                  <a:pt x="79592" y="92106"/>
                </a:cubicBezTo>
                <a:cubicBezTo>
                  <a:pt x="101023" y="152431"/>
                  <a:pt x="123513" y="329173"/>
                  <a:pt x="128805" y="361981"/>
                </a:cubicBezTo>
                <a:cubicBezTo>
                  <a:pt x="134097" y="394789"/>
                  <a:pt x="123248" y="335258"/>
                  <a:pt x="111342" y="288956"/>
                </a:cubicBezTo>
                <a:cubicBezTo>
                  <a:pt x="99436" y="242654"/>
                  <a:pt x="73506" y="128883"/>
                  <a:pt x="57367" y="84168"/>
                </a:cubicBezTo>
                <a:cubicBezTo>
                  <a:pt x="41228" y="39453"/>
                  <a:pt x="-3487" y="-1292"/>
                  <a:pt x="217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: 図形 1569">
            <a:extLst>
              <a:ext uri="{FF2B5EF4-FFF2-40B4-BE49-F238E27FC236}">
                <a16:creationId xmlns:a16="http://schemas.microsoft.com/office/drawing/2014/main" id="{B689C6A5-DDA9-4FA5-BE6E-CEA6CA01A0C7}"/>
              </a:ext>
            </a:extLst>
          </p:cNvPr>
          <p:cNvSpPr/>
          <p:nvPr/>
        </p:nvSpPr>
        <p:spPr>
          <a:xfrm>
            <a:off x="5546573" y="7110553"/>
            <a:ext cx="161047" cy="307835"/>
          </a:xfrm>
          <a:custGeom>
            <a:avLst/>
            <a:gdLst>
              <a:gd name="connsiteX0" fmla="*/ 158902 w 161047"/>
              <a:gd name="connsiteY0" fmla="*/ 25260 h 307835"/>
              <a:gd name="connsiteX1" fmla="*/ 93815 w 161047"/>
              <a:gd name="connsiteY1" fmla="*/ 79235 h 307835"/>
              <a:gd name="connsiteX2" fmla="*/ 106515 w 161047"/>
              <a:gd name="connsiteY2" fmla="*/ 307835 h 307835"/>
              <a:gd name="connsiteX3" fmla="*/ 62065 w 161047"/>
              <a:gd name="connsiteY3" fmla="*/ 80822 h 307835"/>
              <a:gd name="connsiteX4" fmla="*/ 1740 w 161047"/>
              <a:gd name="connsiteY4" fmla="*/ 1447 h 307835"/>
              <a:gd name="connsiteX5" fmla="*/ 158902 w 161047"/>
              <a:gd name="connsiteY5" fmla="*/ 25260 h 30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047" h="307835">
                <a:moveTo>
                  <a:pt x="158902" y="25260"/>
                </a:moveTo>
                <a:cubicBezTo>
                  <a:pt x="174248" y="38225"/>
                  <a:pt x="102546" y="32139"/>
                  <a:pt x="93815" y="79235"/>
                </a:cubicBezTo>
                <a:cubicBezTo>
                  <a:pt x="85084" y="126331"/>
                  <a:pt x="111807" y="307571"/>
                  <a:pt x="106515" y="307835"/>
                </a:cubicBezTo>
                <a:cubicBezTo>
                  <a:pt x="101223" y="308099"/>
                  <a:pt x="79527" y="131887"/>
                  <a:pt x="62065" y="80822"/>
                </a:cubicBezTo>
                <a:cubicBezTo>
                  <a:pt x="44603" y="29757"/>
                  <a:pt x="-10431" y="8061"/>
                  <a:pt x="1740" y="1447"/>
                </a:cubicBezTo>
                <a:cubicBezTo>
                  <a:pt x="13911" y="-5168"/>
                  <a:pt x="143556" y="12295"/>
                  <a:pt x="158902" y="25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: 図形 1570">
            <a:extLst>
              <a:ext uri="{FF2B5EF4-FFF2-40B4-BE49-F238E27FC236}">
                <a16:creationId xmlns:a16="http://schemas.microsoft.com/office/drawing/2014/main" id="{BED8153B-8C75-42A0-9A80-51CA9B238581}"/>
              </a:ext>
            </a:extLst>
          </p:cNvPr>
          <p:cNvSpPr/>
          <p:nvPr/>
        </p:nvSpPr>
        <p:spPr>
          <a:xfrm>
            <a:off x="5440239" y="7078429"/>
            <a:ext cx="174826" cy="347396"/>
          </a:xfrm>
          <a:custGeom>
            <a:avLst/>
            <a:gdLst>
              <a:gd name="connsiteX0" fmla="*/ 124 w 174826"/>
              <a:gd name="connsiteY0" fmla="*/ 234 h 347396"/>
              <a:gd name="connsiteX1" fmla="*/ 68386 w 174826"/>
              <a:gd name="connsiteY1" fmla="*/ 93896 h 347396"/>
              <a:gd name="connsiteX2" fmla="*/ 133474 w 174826"/>
              <a:gd name="connsiteY2" fmla="*/ 303446 h 347396"/>
              <a:gd name="connsiteX3" fmla="*/ 146174 w 174826"/>
              <a:gd name="connsiteY3" fmla="*/ 338371 h 347396"/>
              <a:gd name="connsiteX4" fmla="*/ 174749 w 174826"/>
              <a:gd name="connsiteY4" fmla="*/ 182796 h 347396"/>
              <a:gd name="connsiteX5" fmla="*/ 136649 w 174826"/>
              <a:gd name="connsiteY5" fmla="*/ 232009 h 347396"/>
              <a:gd name="connsiteX6" fmla="*/ 85849 w 174826"/>
              <a:gd name="connsiteY6" fmla="*/ 117709 h 347396"/>
              <a:gd name="connsiteX7" fmla="*/ 124 w 174826"/>
              <a:gd name="connsiteY7" fmla="*/ 234 h 34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26" h="347396">
                <a:moveTo>
                  <a:pt x="124" y="234"/>
                </a:moveTo>
                <a:cubicBezTo>
                  <a:pt x="-2786" y="-3735"/>
                  <a:pt x="46161" y="43361"/>
                  <a:pt x="68386" y="93896"/>
                </a:cubicBezTo>
                <a:cubicBezTo>
                  <a:pt x="90611" y="144431"/>
                  <a:pt x="120509" y="262700"/>
                  <a:pt x="133474" y="303446"/>
                </a:cubicBezTo>
                <a:cubicBezTo>
                  <a:pt x="146439" y="344192"/>
                  <a:pt x="139295" y="358479"/>
                  <a:pt x="146174" y="338371"/>
                </a:cubicBezTo>
                <a:cubicBezTo>
                  <a:pt x="153053" y="318263"/>
                  <a:pt x="176337" y="200523"/>
                  <a:pt x="174749" y="182796"/>
                </a:cubicBezTo>
                <a:cubicBezTo>
                  <a:pt x="173161" y="165069"/>
                  <a:pt x="151466" y="242857"/>
                  <a:pt x="136649" y="232009"/>
                </a:cubicBezTo>
                <a:cubicBezTo>
                  <a:pt x="121832" y="221161"/>
                  <a:pt x="101460" y="155809"/>
                  <a:pt x="85849" y="117709"/>
                </a:cubicBezTo>
                <a:cubicBezTo>
                  <a:pt x="70239" y="79609"/>
                  <a:pt x="3034" y="4203"/>
                  <a:pt x="124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: 図形 1571">
            <a:extLst>
              <a:ext uri="{FF2B5EF4-FFF2-40B4-BE49-F238E27FC236}">
                <a16:creationId xmlns:a16="http://schemas.microsoft.com/office/drawing/2014/main" id="{358B26CD-CA0C-4816-83B2-DDA54C96EEB1}"/>
              </a:ext>
            </a:extLst>
          </p:cNvPr>
          <p:cNvSpPr/>
          <p:nvPr/>
        </p:nvSpPr>
        <p:spPr>
          <a:xfrm>
            <a:off x="5430826" y="7075316"/>
            <a:ext cx="168304" cy="99147"/>
          </a:xfrm>
          <a:custGeom>
            <a:avLst/>
            <a:gdLst>
              <a:gd name="connsiteX0" fmla="*/ 12 w 168304"/>
              <a:gd name="connsiteY0" fmla="*/ 172 h 99147"/>
              <a:gd name="connsiteX1" fmla="*/ 92087 w 168304"/>
              <a:gd name="connsiteY1" fmla="*/ 98597 h 99147"/>
              <a:gd name="connsiteX2" fmla="*/ 168287 w 168304"/>
              <a:gd name="connsiteY2" fmla="*/ 41447 h 99147"/>
              <a:gd name="connsiteX3" fmla="*/ 98437 w 168304"/>
              <a:gd name="connsiteY3" fmla="*/ 73197 h 99147"/>
              <a:gd name="connsiteX4" fmla="*/ 12 w 168304"/>
              <a:gd name="connsiteY4" fmla="*/ 172 h 9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4" h="99147">
                <a:moveTo>
                  <a:pt x="12" y="172"/>
                </a:moveTo>
                <a:cubicBezTo>
                  <a:pt x="-1046" y="4405"/>
                  <a:pt x="64041" y="91718"/>
                  <a:pt x="92087" y="98597"/>
                </a:cubicBezTo>
                <a:cubicBezTo>
                  <a:pt x="120133" y="105476"/>
                  <a:pt x="167229" y="45680"/>
                  <a:pt x="168287" y="41447"/>
                </a:cubicBezTo>
                <a:cubicBezTo>
                  <a:pt x="169345" y="37214"/>
                  <a:pt x="122779" y="75578"/>
                  <a:pt x="98437" y="73197"/>
                </a:cubicBezTo>
                <a:cubicBezTo>
                  <a:pt x="74095" y="70816"/>
                  <a:pt x="1070" y="-4061"/>
                  <a:pt x="12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: 図形 1572">
            <a:extLst>
              <a:ext uri="{FF2B5EF4-FFF2-40B4-BE49-F238E27FC236}">
                <a16:creationId xmlns:a16="http://schemas.microsoft.com/office/drawing/2014/main" id="{7AC8C055-34DB-4D9C-AD9A-93B531BFEBAB}"/>
              </a:ext>
            </a:extLst>
          </p:cNvPr>
          <p:cNvSpPr/>
          <p:nvPr/>
        </p:nvSpPr>
        <p:spPr>
          <a:xfrm>
            <a:off x="5462263" y="7331075"/>
            <a:ext cx="243126" cy="122834"/>
          </a:xfrm>
          <a:custGeom>
            <a:avLst/>
            <a:gdLst>
              <a:gd name="connsiteX0" fmla="*/ 325 w 243126"/>
              <a:gd name="connsiteY0" fmla="*/ 0 h 122834"/>
              <a:gd name="connsiteX1" fmla="*/ 232100 w 243126"/>
              <a:gd name="connsiteY1" fmla="*/ 109538 h 122834"/>
              <a:gd name="connsiteX2" fmla="*/ 182887 w 243126"/>
              <a:gd name="connsiteY2" fmla="*/ 111125 h 122834"/>
              <a:gd name="connsiteX3" fmla="*/ 325 w 243126"/>
              <a:gd name="connsiteY3" fmla="*/ 0 h 12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26" h="122834">
                <a:moveTo>
                  <a:pt x="325" y="0"/>
                </a:moveTo>
                <a:cubicBezTo>
                  <a:pt x="8527" y="-264"/>
                  <a:pt x="201673" y="91017"/>
                  <a:pt x="232100" y="109538"/>
                </a:cubicBezTo>
                <a:cubicBezTo>
                  <a:pt x="262527" y="128059"/>
                  <a:pt x="224691" y="125942"/>
                  <a:pt x="182887" y="111125"/>
                </a:cubicBezTo>
                <a:cubicBezTo>
                  <a:pt x="141083" y="96308"/>
                  <a:pt x="-7877" y="264"/>
                  <a:pt x="3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: 図形 1573">
            <a:extLst>
              <a:ext uri="{FF2B5EF4-FFF2-40B4-BE49-F238E27FC236}">
                <a16:creationId xmlns:a16="http://schemas.microsoft.com/office/drawing/2014/main" id="{1C672CB6-79C6-4E68-98B1-9534394E8006}"/>
              </a:ext>
            </a:extLst>
          </p:cNvPr>
          <p:cNvSpPr/>
          <p:nvPr/>
        </p:nvSpPr>
        <p:spPr>
          <a:xfrm>
            <a:off x="5467314" y="7276927"/>
            <a:ext cx="69381" cy="268290"/>
          </a:xfrm>
          <a:custGeom>
            <a:avLst/>
            <a:gdLst>
              <a:gd name="connsiteX0" fmla="*/ 36 w 69381"/>
              <a:gd name="connsiteY0" fmla="*/ 173 h 268290"/>
              <a:gd name="connsiteX1" fmla="*/ 65124 w 69381"/>
              <a:gd name="connsiteY1" fmla="*/ 104948 h 268290"/>
              <a:gd name="connsiteX2" fmla="*/ 60361 w 69381"/>
              <a:gd name="connsiteY2" fmla="*/ 263698 h 268290"/>
              <a:gd name="connsiteX3" fmla="*/ 38136 w 69381"/>
              <a:gd name="connsiteY3" fmla="*/ 212898 h 268290"/>
              <a:gd name="connsiteX4" fmla="*/ 3211 w 69381"/>
              <a:gd name="connsiteY4" fmla="*/ 82723 h 268290"/>
              <a:gd name="connsiteX5" fmla="*/ 57186 w 69381"/>
              <a:gd name="connsiteY5" fmla="*/ 224011 h 268290"/>
              <a:gd name="connsiteX6" fmla="*/ 55599 w 69381"/>
              <a:gd name="connsiteY6" fmla="*/ 128761 h 268290"/>
              <a:gd name="connsiteX7" fmla="*/ 36 w 69381"/>
              <a:gd name="connsiteY7" fmla="*/ 173 h 2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81" h="268290">
                <a:moveTo>
                  <a:pt x="36" y="173"/>
                </a:moveTo>
                <a:cubicBezTo>
                  <a:pt x="1624" y="-3796"/>
                  <a:pt x="55070" y="61027"/>
                  <a:pt x="65124" y="104948"/>
                </a:cubicBezTo>
                <a:cubicBezTo>
                  <a:pt x="75178" y="148869"/>
                  <a:pt x="64859" y="245706"/>
                  <a:pt x="60361" y="263698"/>
                </a:cubicBezTo>
                <a:cubicBezTo>
                  <a:pt x="55863" y="281690"/>
                  <a:pt x="47661" y="243060"/>
                  <a:pt x="38136" y="212898"/>
                </a:cubicBezTo>
                <a:cubicBezTo>
                  <a:pt x="28611" y="182736"/>
                  <a:pt x="36" y="80871"/>
                  <a:pt x="3211" y="82723"/>
                </a:cubicBezTo>
                <a:cubicBezTo>
                  <a:pt x="6386" y="84575"/>
                  <a:pt x="48455" y="216338"/>
                  <a:pt x="57186" y="224011"/>
                </a:cubicBezTo>
                <a:cubicBezTo>
                  <a:pt x="65917" y="231684"/>
                  <a:pt x="62214" y="161040"/>
                  <a:pt x="55599" y="128761"/>
                </a:cubicBezTo>
                <a:cubicBezTo>
                  <a:pt x="48985" y="96482"/>
                  <a:pt x="-1552" y="4142"/>
                  <a:pt x="36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: 図形 1574">
            <a:extLst>
              <a:ext uri="{FF2B5EF4-FFF2-40B4-BE49-F238E27FC236}">
                <a16:creationId xmlns:a16="http://schemas.microsoft.com/office/drawing/2014/main" id="{0A085A24-A0AB-4C81-BC65-6DAF8A26DAE7}"/>
              </a:ext>
            </a:extLst>
          </p:cNvPr>
          <p:cNvSpPr/>
          <p:nvPr/>
        </p:nvSpPr>
        <p:spPr>
          <a:xfrm>
            <a:off x="5401934" y="7394571"/>
            <a:ext cx="342679" cy="61773"/>
          </a:xfrm>
          <a:custGeom>
            <a:avLst/>
            <a:gdLst>
              <a:gd name="connsiteX0" fmla="*/ 329 w 342679"/>
              <a:gd name="connsiteY0" fmla="*/ 4 h 61773"/>
              <a:gd name="connsiteX1" fmla="*/ 279729 w 342679"/>
              <a:gd name="connsiteY1" fmla="*/ 57154 h 61773"/>
              <a:gd name="connsiteX2" fmla="*/ 340054 w 342679"/>
              <a:gd name="connsiteY2" fmla="*/ 50804 h 61773"/>
              <a:gd name="connsiteX3" fmla="*/ 225754 w 342679"/>
              <a:gd name="connsiteY3" fmla="*/ 60329 h 61773"/>
              <a:gd name="connsiteX4" fmla="*/ 329 w 342679"/>
              <a:gd name="connsiteY4" fmla="*/ 4 h 6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79" h="61773">
                <a:moveTo>
                  <a:pt x="329" y="4"/>
                </a:moveTo>
                <a:cubicBezTo>
                  <a:pt x="9325" y="-525"/>
                  <a:pt x="223108" y="48687"/>
                  <a:pt x="279729" y="57154"/>
                </a:cubicBezTo>
                <a:cubicBezTo>
                  <a:pt x="336350" y="65621"/>
                  <a:pt x="349050" y="50275"/>
                  <a:pt x="340054" y="50804"/>
                </a:cubicBezTo>
                <a:cubicBezTo>
                  <a:pt x="331058" y="51333"/>
                  <a:pt x="282640" y="66414"/>
                  <a:pt x="225754" y="60329"/>
                </a:cubicBezTo>
                <a:cubicBezTo>
                  <a:pt x="168869" y="54244"/>
                  <a:pt x="-8667" y="533"/>
                  <a:pt x="32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: 図形 1575">
            <a:extLst>
              <a:ext uri="{FF2B5EF4-FFF2-40B4-BE49-F238E27FC236}">
                <a16:creationId xmlns:a16="http://schemas.microsoft.com/office/drawing/2014/main" id="{1CFC5C75-1287-46EC-803A-0382F0ADFD79}"/>
              </a:ext>
            </a:extLst>
          </p:cNvPr>
          <p:cNvSpPr/>
          <p:nvPr/>
        </p:nvSpPr>
        <p:spPr>
          <a:xfrm>
            <a:off x="5603152" y="7489816"/>
            <a:ext cx="184894" cy="183763"/>
          </a:xfrm>
          <a:custGeom>
            <a:avLst/>
            <a:gdLst>
              <a:gd name="connsiteX0" fmla="*/ 184873 w 184894"/>
              <a:gd name="connsiteY0" fmla="*/ 9 h 183763"/>
              <a:gd name="connsiteX1" fmla="*/ 143598 w 184894"/>
              <a:gd name="connsiteY1" fmla="*/ 165109 h 183763"/>
              <a:gd name="connsiteX2" fmla="*/ 59461 w 184894"/>
              <a:gd name="connsiteY2" fmla="*/ 179397 h 183763"/>
              <a:gd name="connsiteX3" fmla="*/ 2311 w 184894"/>
              <a:gd name="connsiteY3" fmla="*/ 160347 h 183763"/>
              <a:gd name="connsiteX4" fmla="*/ 138836 w 184894"/>
              <a:gd name="connsiteY4" fmla="*/ 157172 h 183763"/>
              <a:gd name="connsiteX5" fmla="*/ 184873 w 184894"/>
              <a:gd name="connsiteY5" fmla="*/ 9 h 18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94" h="183763">
                <a:moveTo>
                  <a:pt x="184873" y="9"/>
                </a:moveTo>
                <a:cubicBezTo>
                  <a:pt x="185667" y="1332"/>
                  <a:pt x="164500" y="135211"/>
                  <a:pt x="143598" y="165109"/>
                </a:cubicBezTo>
                <a:cubicBezTo>
                  <a:pt x="122696" y="195007"/>
                  <a:pt x="83009" y="180191"/>
                  <a:pt x="59461" y="179397"/>
                </a:cubicBezTo>
                <a:cubicBezTo>
                  <a:pt x="35913" y="178603"/>
                  <a:pt x="-10918" y="164051"/>
                  <a:pt x="2311" y="160347"/>
                </a:cubicBezTo>
                <a:cubicBezTo>
                  <a:pt x="15540" y="156643"/>
                  <a:pt x="106822" y="183366"/>
                  <a:pt x="138836" y="157172"/>
                </a:cubicBezTo>
                <a:cubicBezTo>
                  <a:pt x="170850" y="130978"/>
                  <a:pt x="184079" y="-1314"/>
                  <a:pt x="18487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: 図形 1576">
            <a:extLst>
              <a:ext uri="{FF2B5EF4-FFF2-40B4-BE49-F238E27FC236}">
                <a16:creationId xmlns:a16="http://schemas.microsoft.com/office/drawing/2014/main" id="{A17DC16C-AF61-475D-AE2A-3E60251B8381}"/>
              </a:ext>
            </a:extLst>
          </p:cNvPr>
          <p:cNvSpPr/>
          <p:nvPr/>
        </p:nvSpPr>
        <p:spPr>
          <a:xfrm>
            <a:off x="5074828" y="7724764"/>
            <a:ext cx="95976" cy="101628"/>
          </a:xfrm>
          <a:custGeom>
            <a:avLst/>
            <a:gdLst>
              <a:gd name="connsiteX0" fmla="*/ 410 w 95976"/>
              <a:gd name="connsiteY0" fmla="*/ 11 h 101628"/>
              <a:gd name="connsiteX1" fmla="*/ 95660 w 95976"/>
              <a:gd name="connsiteY1" fmla="*/ 58749 h 101628"/>
              <a:gd name="connsiteX2" fmla="*/ 32160 w 95976"/>
              <a:gd name="connsiteY2" fmla="*/ 101611 h 101628"/>
              <a:gd name="connsiteX3" fmla="*/ 59147 w 95976"/>
              <a:gd name="connsiteY3" fmla="*/ 53986 h 101628"/>
              <a:gd name="connsiteX4" fmla="*/ 410 w 95976"/>
              <a:gd name="connsiteY4" fmla="*/ 11 h 10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76" h="101628">
                <a:moveTo>
                  <a:pt x="410" y="11"/>
                </a:moveTo>
                <a:cubicBezTo>
                  <a:pt x="6496" y="805"/>
                  <a:pt x="90368" y="41816"/>
                  <a:pt x="95660" y="58749"/>
                </a:cubicBezTo>
                <a:cubicBezTo>
                  <a:pt x="100952" y="75682"/>
                  <a:pt x="38246" y="102405"/>
                  <a:pt x="32160" y="101611"/>
                </a:cubicBezTo>
                <a:cubicBezTo>
                  <a:pt x="26075" y="100817"/>
                  <a:pt x="60470" y="69332"/>
                  <a:pt x="59147" y="53986"/>
                </a:cubicBezTo>
                <a:cubicBezTo>
                  <a:pt x="57824" y="38640"/>
                  <a:pt x="-5676" y="-783"/>
                  <a:pt x="41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: 図形 1577">
            <a:extLst>
              <a:ext uri="{FF2B5EF4-FFF2-40B4-BE49-F238E27FC236}">
                <a16:creationId xmlns:a16="http://schemas.microsoft.com/office/drawing/2014/main" id="{9CD92747-5B7C-49EC-9022-5F8904250DC9}"/>
              </a:ext>
            </a:extLst>
          </p:cNvPr>
          <p:cNvSpPr/>
          <p:nvPr/>
        </p:nvSpPr>
        <p:spPr>
          <a:xfrm>
            <a:off x="5081577" y="7784175"/>
            <a:ext cx="229235" cy="96197"/>
          </a:xfrm>
          <a:custGeom>
            <a:avLst/>
            <a:gdLst>
              <a:gd name="connsiteX0" fmla="*/ 11 w 229235"/>
              <a:gd name="connsiteY0" fmla="*/ 18388 h 96197"/>
              <a:gd name="connsiteX1" fmla="*/ 109548 w 229235"/>
              <a:gd name="connsiteY1" fmla="*/ 8863 h 96197"/>
              <a:gd name="connsiteX2" fmla="*/ 207973 w 229235"/>
              <a:gd name="connsiteY2" fmla="*/ 4100 h 96197"/>
              <a:gd name="connsiteX3" fmla="*/ 215911 w 229235"/>
              <a:gd name="connsiteY3" fmla="*/ 72363 h 96197"/>
              <a:gd name="connsiteX4" fmla="*/ 55573 w 229235"/>
              <a:gd name="connsiteY4" fmla="*/ 96175 h 96197"/>
              <a:gd name="connsiteX5" fmla="*/ 185748 w 229235"/>
              <a:gd name="connsiteY5" fmla="*/ 69188 h 96197"/>
              <a:gd name="connsiteX6" fmla="*/ 117486 w 229235"/>
              <a:gd name="connsiteY6" fmla="*/ 23150 h 96197"/>
              <a:gd name="connsiteX7" fmla="*/ 11 w 229235"/>
              <a:gd name="connsiteY7" fmla="*/ 18388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35" h="96197">
                <a:moveTo>
                  <a:pt x="11" y="18388"/>
                </a:moveTo>
                <a:cubicBezTo>
                  <a:pt x="-1312" y="16007"/>
                  <a:pt x="109548" y="8863"/>
                  <a:pt x="109548" y="8863"/>
                </a:cubicBezTo>
                <a:cubicBezTo>
                  <a:pt x="144208" y="6482"/>
                  <a:pt x="190246" y="-6483"/>
                  <a:pt x="207973" y="4100"/>
                </a:cubicBezTo>
                <a:cubicBezTo>
                  <a:pt x="225700" y="14683"/>
                  <a:pt x="241311" y="57017"/>
                  <a:pt x="215911" y="72363"/>
                </a:cubicBezTo>
                <a:cubicBezTo>
                  <a:pt x="190511" y="87709"/>
                  <a:pt x="60600" y="96704"/>
                  <a:pt x="55573" y="96175"/>
                </a:cubicBezTo>
                <a:cubicBezTo>
                  <a:pt x="50546" y="95646"/>
                  <a:pt x="175429" y="81359"/>
                  <a:pt x="185748" y="69188"/>
                </a:cubicBezTo>
                <a:cubicBezTo>
                  <a:pt x="196067" y="57017"/>
                  <a:pt x="144473" y="30558"/>
                  <a:pt x="117486" y="23150"/>
                </a:cubicBezTo>
                <a:cubicBezTo>
                  <a:pt x="90499" y="15742"/>
                  <a:pt x="1334" y="20769"/>
                  <a:pt x="11" y="18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: 図形 1578">
            <a:extLst>
              <a:ext uri="{FF2B5EF4-FFF2-40B4-BE49-F238E27FC236}">
                <a16:creationId xmlns:a16="http://schemas.microsoft.com/office/drawing/2014/main" id="{9EAC324E-5369-4951-B19D-CA0497318300}"/>
              </a:ext>
            </a:extLst>
          </p:cNvPr>
          <p:cNvSpPr/>
          <p:nvPr/>
        </p:nvSpPr>
        <p:spPr>
          <a:xfrm>
            <a:off x="5169054" y="8018448"/>
            <a:ext cx="104655" cy="365155"/>
          </a:xfrm>
          <a:custGeom>
            <a:avLst/>
            <a:gdLst>
              <a:gd name="connsiteX0" fmla="*/ 104621 w 104655"/>
              <a:gd name="connsiteY0" fmla="*/ 15 h 365155"/>
              <a:gd name="connsiteX1" fmla="*/ 17309 w 104655"/>
              <a:gd name="connsiteY1" fmla="*/ 177815 h 365155"/>
              <a:gd name="connsiteX2" fmla="*/ 6196 w 104655"/>
              <a:gd name="connsiteY2" fmla="*/ 365140 h 365155"/>
              <a:gd name="connsiteX3" fmla="*/ 6196 w 104655"/>
              <a:gd name="connsiteY3" fmla="*/ 187340 h 365155"/>
              <a:gd name="connsiteX4" fmla="*/ 104621 w 104655"/>
              <a:gd name="connsiteY4" fmla="*/ 15 h 36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55" h="365155">
                <a:moveTo>
                  <a:pt x="104621" y="15"/>
                </a:moveTo>
                <a:cubicBezTo>
                  <a:pt x="106473" y="-1572"/>
                  <a:pt x="33713" y="116961"/>
                  <a:pt x="17309" y="177815"/>
                </a:cubicBezTo>
                <a:cubicBezTo>
                  <a:pt x="905" y="238669"/>
                  <a:pt x="8048" y="363553"/>
                  <a:pt x="6196" y="365140"/>
                </a:cubicBezTo>
                <a:cubicBezTo>
                  <a:pt x="4344" y="366727"/>
                  <a:pt x="-6769" y="242638"/>
                  <a:pt x="6196" y="187340"/>
                </a:cubicBezTo>
                <a:cubicBezTo>
                  <a:pt x="19161" y="132042"/>
                  <a:pt x="102769" y="1602"/>
                  <a:pt x="10462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: 図形 1579">
            <a:extLst>
              <a:ext uri="{FF2B5EF4-FFF2-40B4-BE49-F238E27FC236}">
                <a16:creationId xmlns:a16="http://schemas.microsoft.com/office/drawing/2014/main" id="{2EE2D0B4-57E6-493A-A7B3-1D196FD34B08}"/>
              </a:ext>
            </a:extLst>
          </p:cNvPr>
          <p:cNvSpPr/>
          <p:nvPr/>
        </p:nvSpPr>
        <p:spPr>
          <a:xfrm>
            <a:off x="5151265" y="7991429"/>
            <a:ext cx="26415" cy="413319"/>
          </a:xfrm>
          <a:custGeom>
            <a:avLst/>
            <a:gdLst>
              <a:gd name="connsiteX0" fmla="*/ 173 w 26415"/>
              <a:gd name="connsiteY0" fmla="*/ 46 h 413319"/>
              <a:gd name="connsiteX1" fmla="*/ 25573 w 26415"/>
              <a:gd name="connsiteY1" fmla="*/ 152446 h 413319"/>
              <a:gd name="connsiteX2" fmla="*/ 19223 w 26415"/>
              <a:gd name="connsiteY2" fmla="*/ 261984 h 413319"/>
              <a:gd name="connsiteX3" fmla="*/ 8110 w 26415"/>
              <a:gd name="connsiteY3" fmla="*/ 412796 h 413319"/>
              <a:gd name="connsiteX4" fmla="*/ 11285 w 26415"/>
              <a:gd name="connsiteY4" fmla="*/ 306434 h 413319"/>
              <a:gd name="connsiteX5" fmla="*/ 14460 w 26415"/>
              <a:gd name="connsiteY5" fmla="*/ 168321 h 413319"/>
              <a:gd name="connsiteX6" fmla="*/ 173 w 26415"/>
              <a:gd name="connsiteY6" fmla="*/ 46 h 41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15" h="413319">
                <a:moveTo>
                  <a:pt x="173" y="46"/>
                </a:moveTo>
                <a:cubicBezTo>
                  <a:pt x="2025" y="-2600"/>
                  <a:pt x="22398" y="108790"/>
                  <a:pt x="25573" y="152446"/>
                </a:cubicBezTo>
                <a:cubicBezTo>
                  <a:pt x="28748" y="196102"/>
                  <a:pt x="22133" y="218592"/>
                  <a:pt x="19223" y="261984"/>
                </a:cubicBezTo>
                <a:cubicBezTo>
                  <a:pt x="16313" y="305376"/>
                  <a:pt x="9433" y="405388"/>
                  <a:pt x="8110" y="412796"/>
                </a:cubicBezTo>
                <a:cubicBezTo>
                  <a:pt x="6787" y="420204"/>
                  <a:pt x="10227" y="347180"/>
                  <a:pt x="11285" y="306434"/>
                </a:cubicBezTo>
                <a:cubicBezTo>
                  <a:pt x="12343" y="265688"/>
                  <a:pt x="17106" y="217534"/>
                  <a:pt x="14460" y="168321"/>
                </a:cubicBezTo>
                <a:cubicBezTo>
                  <a:pt x="11814" y="119109"/>
                  <a:pt x="-1679" y="2692"/>
                  <a:pt x="173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: 図形 1580">
            <a:extLst>
              <a:ext uri="{FF2B5EF4-FFF2-40B4-BE49-F238E27FC236}">
                <a16:creationId xmlns:a16="http://schemas.microsoft.com/office/drawing/2014/main" id="{B598DC7D-DF71-4961-B8F0-954F563D2395}"/>
              </a:ext>
            </a:extLst>
          </p:cNvPr>
          <p:cNvSpPr/>
          <p:nvPr/>
        </p:nvSpPr>
        <p:spPr>
          <a:xfrm>
            <a:off x="5114552" y="8026323"/>
            <a:ext cx="29005" cy="365302"/>
          </a:xfrm>
          <a:custGeom>
            <a:avLst/>
            <a:gdLst>
              <a:gd name="connsiteX0" fmla="*/ 373 w 29005"/>
              <a:gd name="connsiteY0" fmla="*/ 77 h 365302"/>
              <a:gd name="connsiteX1" fmla="*/ 13073 w 29005"/>
              <a:gd name="connsiteY1" fmla="*/ 208040 h 365302"/>
              <a:gd name="connsiteX2" fmla="*/ 19423 w 29005"/>
              <a:gd name="connsiteY2" fmla="*/ 365202 h 365302"/>
              <a:gd name="connsiteX3" fmla="*/ 28948 w 29005"/>
              <a:gd name="connsiteY3" fmla="*/ 185815 h 365302"/>
              <a:gd name="connsiteX4" fmla="*/ 373 w 29005"/>
              <a:gd name="connsiteY4" fmla="*/ 77 h 3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5" h="365302">
                <a:moveTo>
                  <a:pt x="373" y="77"/>
                </a:moveTo>
                <a:cubicBezTo>
                  <a:pt x="-2273" y="3781"/>
                  <a:pt x="9898" y="147186"/>
                  <a:pt x="13073" y="208040"/>
                </a:cubicBezTo>
                <a:cubicBezTo>
                  <a:pt x="16248" y="268894"/>
                  <a:pt x="16777" y="368906"/>
                  <a:pt x="19423" y="365202"/>
                </a:cubicBezTo>
                <a:cubicBezTo>
                  <a:pt x="22069" y="361498"/>
                  <a:pt x="29742" y="244817"/>
                  <a:pt x="28948" y="185815"/>
                </a:cubicBezTo>
                <a:cubicBezTo>
                  <a:pt x="28154" y="126813"/>
                  <a:pt x="3019" y="-3627"/>
                  <a:pt x="373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: 図形 1581">
            <a:extLst>
              <a:ext uri="{FF2B5EF4-FFF2-40B4-BE49-F238E27FC236}">
                <a16:creationId xmlns:a16="http://schemas.microsoft.com/office/drawing/2014/main" id="{C443361B-4024-4D26-BCD5-711474634E8C}"/>
              </a:ext>
            </a:extLst>
          </p:cNvPr>
          <p:cNvSpPr/>
          <p:nvPr/>
        </p:nvSpPr>
        <p:spPr>
          <a:xfrm>
            <a:off x="5141882" y="7800956"/>
            <a:ext cx="71722" cy="165151"/>
          </a:xfrm>
          <a:custGeom>
            <a:avLst/>
            <a:gdLst>
              <a:gd name="connsiteX0" fmla="*/ 71468 w 71722"/>
              <a:gd name="connsiteY0" fmla="*/ 19 h 165151"/>
              <a:gd name="connsiteX1" fmla="*/ 57181 w 71722"/>
              <a:gd name="connsiteY1" fmla="*/ 100032 h 165151"/>
              <a:gd name="connsiteX2" fmla="*/ 31 w 71722"/>
              <a:gd name="connsiteY2" fmla="*/ 165119 h 165151"/>
              <a:gd name="connsiteX3" fmla="*/ 49243 w 71722"/>
              <a:gd name="connsiteY3" fmla="*/ 92094 h 165151"/>
              <a:gd name="connsiteX4" fmla="*/ 71468 w 71722"/>
              <a:gd name="connsiteY4" fmla="*/ 19 h 16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22" h="165151">
                <a:moveTo>
                  <a:pt x="71468" y="19"/>
                </a:moveTo>
                <a:cubicBezTo>
                  <a:pt x="72791" y="1342"/>
                  <a:pt x="69087" y="72515"/>
                  <a:pt x="57181" y="100032"/>
                </a:cubicBezTo>
                <a:cubicBezTo>
                  <a:pt x="45275" y="127549"/>
                  <a:pt x="1354" y="166442"/>
                  <a:pt x="31" y="165119"/>
                </a:cubicBezTo>
                <a:cubicBezTo>
                  <a:pt x="-1292" y="163796"/>
                  <a:pt x="39189" y="117494"/>
                  <a:pt x="49243" y="92094"/>
                </a:cubicBezTo>
                <a:cubicBezTo>
                  <a:pt x="59297" y="66694"/>
                  <a:pt x="70145" y="-1304"/>
                  <a:pt x="7146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: 図形 1582">
            <a:extLst>
              <a:ext uri="{FF2B5EF4-FFF2-40B4-BE49-F238E27FC236}">
                <a16:creationId xmlns:a16="http://schemas.microsoft.com/office/drawing/2014/main" id="{166E0EA0-FF77-4338-B758-BFD9A87628B6}"/>
              </a:ext>
            </a:extLst>
          </p:cNvPr>
          <p:cNvSpPr/>
          <p:nvPr/>
        </p:nvSpPr>
        <p:spPr>
          <a:xfrm>
            <a:off x="5110390" y="7809585"/>
            <a:ext cx="69675" cy="237755"/>
          </a:xfrm>
          <a:custGeom>
            <a:avLst/>
            <a:gdLst>
              <a:gd name="connsiteX0" fmla="*/ 69623 w 69675"/>
              <a:gd name="connsiteY0" fmla="*/ 915 h 237755"/>
              <a:gd name="connsiteX1" fmla="*/ 14060 w 69675"/>
              <a:gd name="connsiteY1" fmla="*/ 100928 h 237755"/>
              <a:gd name="connsiteX2" fmla="*/ 10885 w 69675"/>
              <a:gd name="connsiteY2" fmla="*/ 237453 h 237755"/>
              <a:gd name="connsiteX3" fmla="*/ 2948 w 69675"/>
              <a:gd name="connsiteY3" fmla="*/ 61240 h 237755"/>
              <a:gd name="connsiteX4" fmla="*/ 69623 w 69675"/>
              <a:gd name="connsiteY4" fmla="*/ 915 h 2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75" h="237755">
                <a:moveTo>
                  <a:pt x="69623" y="915"/>
                </a:moveTo>
                <a:cubicBezTo>
                  <a:pt x="71475" y="7530"/>
                  <a:pt x="23850" y="61505"/>
                  <a:pt x="14060" y="100928"/>
                </a:cubicBezTo>
                <a:cubicBezTo>
                  <a:pt x="4270" y="140351"/>
                  <a:pt x="12737" y="244068"/>
                  <a:pt x="10885" y="237453"/>
                </a:cubicBezTo>
                <a:cubicBezTo>
                  <a:pt x="9033" y="230838"/>
                  <a:pt x="-6312" y="98017"/>
                  <a:pt x="2948" y="61240"/>
                </a:cubicBezTo>
                <a:cubicBezTo>
                  <a:pt x="12208" y="24463"/>
                  <a:pt x="67771" y="-5700"/>
                  <a:pt x="69623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: 図形 1583">
            <a:extLst>
              <a:ext uri="{FF2B5EF4-FFF2-40B4-BE49-F238E27FC236}">
                <a16:creationId xmlns:a16="http://schemas.microsoft.com/office/drawing/2014/main" id="{C255C6AC-FBE2-4077-8A41-4E1A70E7BC76}"/>
              </a:ext>
            </a:extLst>
          </p:cNvPr>
          <p:cNvSpPr/>
          <p:nvPr/>
        </p:nvSpPr>
        <p:spPr>
          <a:xfrm>
            <a:off x="5130782" y="7843813"/>
            <a:ext cx="285978" cy="276458"/>
          </a:xfrm>
          <a:custGeom>
            <a:avLst/>
            <a:gdLst>
              <a:gd name="connsiteX0" fmla="*/ 285768 w 285978"/>
              <a:gd name="connsiteY0" fmla="*/ 25 h 276458"/>
              <a:gd name="connsiteX1" fmla="*/ 204806 w 285978"/>
              <a:gd name="connsiteY1" fmla="*/ 215925 h 276458"/>
              <a:gd name="connsiteX2" fmla="*/ 139718 w 285978"/>
              <a:gd name="connsiteY2" fmla="*/ 273075 h 276458"/>
              <a:gd name="connsiteX3" fmla="*/ 18 w 285978"/>
              <a:gd name="connsiteY3" fmla="*/ 268312 h 276458"/>
              <a:gd name="connsiteX4" fmla="*/ 130193 w 285978"/>
              <a:gd name="connsiteY4" fmla="*/ 255612 h 276458"/>
              <a:gd name="connsiteX5" fmla="*/ 179406 w 285978"/>
              <a:gd name="connsiteY5" fmla="*/ 201637 h 276458"/>
              <a:gd name="connsiteX6" fmla="*/ 285768 w 285978"/>
              <a:gd name="connsiteY6" fmla="*/ 25 h 2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978" h="276458">
                <a:moveTo>
                  <a:pt x="285768" y="25"/>
                </a:moveTo>
                <a:cubicBezTo>
                  <a:pt x="290001" y="2406"/>
                  <a:pt x="229148" y="170417"/>
                  <a:pt x="204806" y="215925"/>
                </a:cubicBezTo>
                <a:cubicBezTo>
                  <a:pt x="180464" y="261433"/>
                  <a:pt x="173849" y="264344"/>
                  <a:pt x="139718" y="273075"/>
                </a:cubicBezTo>
                <a:cubicBezTo>
                  <a:pt x="105587" y="281806"/>
                  <a:pt x="1605" y="271222"/>
                  <a:pt x="18" y="268312"/>
                </a:cubicBezTo>
                <a:cubicBezTo>
                  <a:pt x="-1569" y="265402"/>
                  <a:pt x="100295" y="266725"/>
                  <a:pt x="130193" y="255612"/>
                </a:cubicBezTo>
                <a:cubicBezTo>
                  <a:pt x="160091" y="244500"/>
                  <a:pt x="153741" y="239208"/>
                  <a:pt x="179406" y="201637"/>
                </a:cubicBezTo>
                <a:cubicBezTo>
                  <a:pt x="205071" y="164066"/>
                  <a:pt x="281535" y="-2356"/>
                  <a:pt x="28576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: 図形 1584">
            <a:extLst>
              <a:ext uri="{FF2B5EF4-FFF2-40B4-BE49-F238E27FC236}">
                <a16:creationId xmlns:a16="http://schemas.microsoft.com/office/drawing/2014/main" id="{BF2A6864-3787-436D-931F-42B3742C6F2C}"/>
              </a:ext>
            </a:extLst>
          </p:cNvPr>
          <p:cNvSpPr/>
          <p:nvPr/>
        </p:nvSpPr>
        <p:spPr>
          <a:xfrm>
            <a:off x="5169646" y="7921224"/>
            <a:ext cx="976703" cy="280111"/>
          </a:xfrm>
          <a:custGeom>
            <a:avLst/>
            <a:gdLst>
              <a:gd name="connsiteX0" fmla="*/ 842 w 976703"/>
              <a:gd name="connsiteY0" fmla="*/ 401 h 280111"/>
              <a:gd name="connsiteX1" fmla="*/ 920004 w 976703"/>
              <a:gd name="connsiteY1" fmla="*/ 263926 h 280111"/>
              <a:gd name="connsiteX2" fmla="*/ 864442 w 976703"/>
              <a:gd name="connsiteY2" fmla="*/ 246464 h 280111"/>
              <a:gd name="connsiteX3" fmla="*/ 756492 w 976703"/>
              <a:gd name="connsiteY3" fmla="*/ 205189 h 280111"/>
              <a:gd name="connsiteX4" fmla="*/ 842 w 976703"/>
              <a:gd name="connsiteY4" fmla="*/ 401 h 2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703" h="280111">
                <a:moveTo>
                  <a:pt x="842" y="401"/>
                </a:moveTo>
                <a:cubicBezTo>
                  <a:pt x="28094" y="10190"/>
                  <a:pt x="776071" y="222916"/>
                  <a:pt x="920004" y="263926"/>
                </a:cubicBezTo>
                <a:cubicBezTo>
                  <a:pt x="1063937" y="304936"/>
                  <a:pt x="891694" y="256253"/>
                  <a:pt x="864442" y="246464"/>
                </a:cubicBezTo>
                <a:cubicBezTo>
                  <a:pt x="837190" y="236675"/>
                  <a:pt x="897250" y="247522"/>
                  <a:pt x="756492" y="205189"/>
                </a:cubicBezTo>
                <a:cubicBezTo>
                  <a:pt x="615734" y="162856"/>
                  <a:pt x="-26410" y="-9388"/>
                  <a:pt x="842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: 図形 1585">
            <a:extLst>
              <a:ext uri="{FF2B5EF4-FFF2-40B4-BE49-F238E27FC236}">
                <a16:creationId xmlns:a16="http://schemas.microsoft.com/office/drawing/2014/main" id="{7F2F09B6-1C5B-4C1F-A04B-069260B3B385}"/>
              </a:ext>
            </a:extLst>
          </p:cNvPr>
          <p:cNvSpPr/>
          <p:nvPr/>
        </p:nvSpPr>
        <p:spPr>
          <a:xfrm>
            <a:off x="5415154" y="7843439"/>
            <a:ext cx="61935" cy="224504"/>
          </a:xfrm>
          <a:custGeom>
            <a:avLst/>
            <a:gdLst>
              <a:gd name="connsiteX0" fmla="*/ 22034 w 61935"/>
              <a:gd name="connsiteY0" fmla="*/ 399 h 224504"/>
              <a:gd name="connsiteX1" fmla="*/ 25209 w 61935"/>
              <a:gd name="connsiteY1" fmla="*/ 125811 h 224504"/>
              <a:gd name="connsiteX2" fmla="*/ 61721 w 61935"/>
              <a:gd name="connsiteY2" fmla="*/ 224236 h 224504"/>
              <a:gd name="connsiteX3" fmla="*/ 6159 w 61935"/>
              <a:gd name="connsiteY3" fmla="*/ 152799 h 224504"/>
              <a:gd name="connsiteX4" fmla="*/ 2984 w 61935"/>
              <a:gd name="connsiteY4" fmla="*/ 87711 h 224504"/>
              <a:gd name="connsiteX5" fmla="*/ 22034 w 61935"/>
              <a:gd name="connsiteY5" fmla="*/ 399 h 22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35" h="224504">
                <a:moveTo>
                  <a:pt x="22034" y="399"/>
                </a:moveTo>
                <a:cubicBezTo>
                  <a:pt x="25738" y="6749"/>
                  <a:pt x="18594" y="88505"/>
                  <a:pt x="25209" y="125811"/>
                </a:cubicBezTo>
                <a:cubicBezTo>
                  <a:pt x="31824" y="163117"/>
                  <a:pt x="64896" y="219738"/>
                  <a:pt x="61721" y="224236"/>
                </a:cubicBezTo>
                <a:cubicBezTo>
                  <a:pt x="58546" y="228734"/>
                  <a:pt x="15948" y="175553"/>
                  <a:pt x="6159" y="152799"/>
                </a:cubicBezTo>
                <a:cubicBezTo>
                  <a:pt x="-3630" y="130045"/>
                  <a:pt x="603" y="110201"/>
                  <a:pt x="2984" y="87711"/>
                </a:cubicBezTo>
                <a:cubicBezTo>
                  <a:pt x="5365" y="65221"/>
                  <a:pt x="18330" y="-5951"/>
                  <a:pt x="22034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: 図形 1586">
            <a:extLst>
              <a:ext uri="{FF2B5EF4-FFF2-40B4-BE49-F238E27FC236}">
                <a16:creationId xmlns:a16="http://schemas.microsoft.com/office/drawing/2014/main" id="{1EBD6AE4-FCBC-44FF-90AF-C9FE1A81E55A}"/>
              </a:ext>
            </a:extLst>
          </p:cNvPr>
          <p:cNvSpPr/>
          <p:nvPr/>
        </p:nvSpPr>
        <p:spPr>
          <a:xfrm>
            <a:off x="5143063" y="8119889"/>
            <a:ext cx="390994" cy="465775"/>
          </a:xfrm>
          <a:custGeom>
            <a:avLst/>
            <a:gdLst>
              <a:gd name="connsiteX0" fmla="*/ 390962 w 390994"/>
              <a:gd name="connsiteY0" fmla="*/ 174 h 465775"/>
              <a:gd name="connsiteX1" fmla="*/ 224275 w 390994"/>
              <a:gd name="connsiteY1" fmla="*/ 333549 h 465775"/>
              <a:gd name="connsiteX2" fmla="*/ 148075 w 390994"/>
              <a:gd name="connsiteY2" fmla="*/ 428799 h 465775"/>
              <a:gd name="connsiteX3" fmla="*/ 41712 w 390994"/>
              <a:gd name="connsiteY3" fmla="*/ 460549 h 465775"/>
              <a:gd name="connsiteX4" fmla="*/ 5200 w 390994"/>
              <a:gd name="connsiteY4" fmla="*/ 460549 h 465775"/>
              <a:gd name="connsiteX5" fmla="*/ 146487 w 390994"/>
              <a:gd name="connsiteY5" fmla="*/ 409749 h 465775"/>
              <a:gd name="connsiteX6" fmla="*/ 209987 w 390994"/>
              <a:gd name="connsiteY6" fmla="*/ 289099 h 465775"/>
              <a:gd name="connsiteX7" fmla="*/ 390962 w 390994"/>
              <a:gd name="connsiteY7" fmla="*/ 174 h 46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994" h="465775">
                <a:moveTo>
                  <a:pt x="390962" y="174"/>
                </a:moveTo>
                <a:cubicBezTo>
                  <a:pt x="393343" y="7582"/>
                  <a:pt x="264756" y="262112"/>
                  <a:pt x="224275" y="333549"/>
                </a:cubicBezTo>
                <a:cubicBezTo>
                  <a:pt x="183794" y="404986"/>
                  <a:pt x="178502" y="407632"/>
                  <a:pt x="148075" y="428799"/>
                </a:cubicBezTo>
                <a:cubicBezTo>
                  <a:pt x="117648" y="449966"/>
                  <a:pt x="65525" y="455257"/>
                  <a:pt x="41712" y="460549"/>
                </a:cubicBezTo>
                <a:cubicBezTo>
                  <a:pt x="17899" y="465841"/>
                  <a:pt x="-12262" y="469016"/>
                  <a:pt x="5200" y="460549"/>
                </a:cubicBezTo>
                <a:cubicBezTo>
                  <a:pt x="22662" y="452082"/>
                  <a:pt x="112356" y="438324"/>
                  <a:pt x="146487" y="409749"/>
                </a:cubicBezTo>
                <a:cubicBezTo>
                  <a:pt x="180618" y="381174"/>
                  <a:pt x="171622" y="354451"/>
                  <a:pt x="209987" y="289099"/>
                </a:cubicBezTo>
                <a:cubicBezTo>
                  <a:pt x="248352" y="223747"/>
                  <a:pt x="388581" y="-7234"/>
                  <a:pt x="390962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: 図形 1587">
            <a:extLst>
              <a:ext uri="{FF2B5EF4-FFF2-40B4-BE49-F238E27FC236}">
                <a16:creationId xmlns:a16="http://schemas.microsoft.com/office/drawing/2014/main" id="{B18DEE96-F0F4-405F-BBD1-0592B4EE91BB}"/>
              </a:ext>
            </a:extLst>
          </p:cNvPr>
          <p:cNvSpPr/>
          <p:nvPr/>
        </p:nvSpPr>
        <p:spPr>
          <a:xfrm>
            <a:off x="5146455" y="8157681"/>
            <a:ext cx="339947" cy="407591"/>
          </a:xfrm>
          <a:custGeom>
            <a:avLst/>
            <a:gdLst>
              <a:gd name="connsiteX0" fmla="*/ 339945 w 339947"/>
              <a:gd name="connsiteY0" fmla="*/ 482 h 407591"/>
              <a:gd name="connsiteX1" fmla="*/ 214533 w 339947"/>
              <a:gd name="connsiteY1" fmla="*/ 208444 h 407591"/>
              <a:gd name="connsiteX2" fmla="*/ 112933 w 339947"/>
              <a:gd name="connsiteY2" fmla="*/ 313219 h 407591"/>
              <a:gd name="connsiteX3" fmla="*/ 65308 w 339947"/>
              <a:gd name="connsiteY3" fmla="*/ 343382 h 407591"/>
              <a:gd name="connsiteX4" fmla="*/ 220 w 339947"/>
              <a:gd name="connsiteY4" fmla="*/ 325919 h 407591"/>
              <a:gd name="connsiteX5" fmla="*/ 51020 w 339947"/>
              <a:gd name="connsiteY5" fmla="*/ 406882 h 407591"/>
              <a:gd name="connsiteX6" fmla="*/ 217708 w 339947"/>
              <a:gd name="connsiteY6" fmla="*/ 271944 h 407591"/>
              <a:gd name="connsiteX7" fmla="*/ 339945 w 339947"/>
              <a:gd name="connsiteY7" fmla="*/ 482 h 40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947" h="407591">
                <a:moveTo>
                  <a:pt x="339945" y="482"/>
                </a:moveTo>
                <a:cubicBezTo>
                  <a:pt x="339416" y="-10101"/>
                  <a:pt x="252368" y="156321"/>
                  <a:pt x="214533" y="208444"/>
                </a:cubicBezTo>
                <a:cubicBezTo>
                  <a:pt x="176698" y="260567"/>
                  <a:pt x="137804" y="290729"/>
                  <a:pt x="112933" y="313219"/>
                </a:cubicBezTo>
                <a:cubicBezTo>
                  <a:pt x="88062" y="335709"/>
                  <a:pt x="84093" y="341265"/>
                  <a:pt x="65308" y="343382"/>
                </a:cubicBezTo>
                <a:cubicBezTo>
                  <a:pt x="46523" y="345499"/>
                  <a:pt x="2601" y="315336"/>
                  <a:pt x="220" y="325919"/>
                </a:cubicBezTo>
                <a:cubicBezTo>
                  <a:pt x="-2161" y="336502"/>
                  <a:pt x="14772" y="415878"/>
                  <a:pt x="51020" y="406882"/>
                </a:cubicBezTo>
                <a:cubicBezTo>
                  <a:pt x="87268" y="397886"/>
                  <a:pt x="167437" y="337561"/>
                  <a:pt x="217708" y="271944"/>
                </a:cubicBezTo>
                <a:cubicBezTo>
                  <a:pt x="267979" y="206327"/>
                  <a:pt x="340474" y="11065"/>
                  <a:pt x="33994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: 図形 1588">
            <a:extLst>
              <a:ext uri="{FF2B5EF4-FFF2-40B4-BE49-F238E27FC236}">
                <a16:creationId xmlns:a16="http://schemas.microsoft.com/office/drawing/2014/main" id="{A86C5B86-D0CB-47A6-A3A5-938E3540B9A3}"/>
              </a:ext>
            </a:extLst>
          </p:cNvPr>
          <p:cNvSpPr/>
          <p:nvPr/>
        </p:nvSpPr>
        <p:spPr>
          <a:xfrm>
            <a:off x="5193999" y="8188552"/>
            <a:ext cx="263711" cy="322849"/>
          </a:xfrm>
          <a:custGeom>
            <a:avLst/>
            <a:gdLst>
              <a:gd name="connsiteX0" fmla="*/ 262239 w 263711"/>
              <a:gd name="connsiteY0" fmla="*/ 2948 h 322849"/>
              <a:gd name="connsiteX1" fmla="*/ 5064 w 263711"/>
              <a:gd name="connsiteY1" fmla="*/ 318861 h 322849"/>
              <a:gd name="connsiteX2" fmla="*/ 105076 w 263711"/>
              <a:gd name="connsiteY2" fmla="*/ 169636 h 322849"/>
              <a:gd name="connsiteX3" fmla="*/ 262239 w 263711"/>
              <a:gd name="connsiteY3" fmla="*/ 2948 h 32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711" h="322849">
                <a:moveTo>
                  <a:pt x="262239" y="2948"/>
                </a:moveTo>
                <a:cubicBezTo>
                  <a:pt x="245570" y="27819"/>
                  <a:pt x="31258" y="291080"/>
                  <a:pt x="5064" y="318861"/>
                </a:cubicBezTo>
                <a:cubicBezTo>
                  <a:pt x="-21130" y="346642"/>
                  <a:pt x="60626" y="222023"/>
                  <a:pt x="105076" y="169636"/>
                </a:cubicBezTo>
                <a:cubicBezTo>
                  <a:pt x="149526" y="117249"/>
                  <a:pt x="278908" y="-21923"/>
                  <a:pt x="262239" y="2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: 図形 1589">
            <a:extLst>
              <a:ext uri="{FF2B5EF4-FFF2-40B4-BE49-F238E27FC236}">
                <a16:creationId xmlns:a16="http://schemas.microsoft.com/office/drawing/2014/main" id="{6396EE61-4485-459A-864F-0DB658D28A81}"/>
              </a:ext>
            </a:extLst>
          </p:cNvPr>
          <p:cNvSpPr/>
          <p:nvPr/>
        </p:nvSpPr>
        <p:spPr>
          <a:xfrm>
            <a:off x="5342555" y="7860444"/>
            <a:ext cx="77633" cy="334713"/>
          </a:xfrm>
          <a:custGeom>
            <a:avLst/>
            <a:gdLst>
              <a:gd name="connsiteX0" fmla="*/ 77170 w 77633"/>
              <a:gd name="connsiteY0" fmla="*/ 856 h 334713"/>
              <a:gd name="connsiteX1" fmla="*/ 26370 w 77633"/>
              <a:gd name="connsiteY1" fmla="*/ 218344 h 334713"/>
              <a:gd name="connsiteX2" fmla="*/ 4145 w 77633"/>
              <a:gd name="connsiteY2" fmla="*/ 272319 h 334713"/>
              <a:gd name="connsiteX3" fmla="*/ 5733 w 77633"/>
              <a:gd name="connsiteY3" fmla="*/ 334231 h 334713"/>
              <a:gd name="connsiteX4" fmla="*/ 2558 w 77633"/>
              <a:gd name="connsiteY4" fmla="*/ 237394 h 334713"/>
              <a:gd name="connsiteX5" fmla="*/ 48595 w 77633"/>
              <a:gd name="connsiteY5" fmla="*/ 145319 h 334713"/>
              <a:gd name="connsiteX6" fmla="*/ 77170 w 77633"/>
              <a:gd name="connsiteY6" fmla="*/ 856 h 33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33" h="334713">
                <a:moveTo>
                  <a:pt x="77170" y="856"/>
                </a:moveTo>
                <a:cubicBezTo>
                  <a:pt x="73466" y="13027"/>
                  <a:pt x="38541" y="173100"/>
                  <a:pt x="26370" y="218344"/>
                </a:cubicBezTo>
                <a:cubicBezTo>
                  <a:pt x="14199" y="263588"/>
                  <a:pt x="7585" y="253004"/>
                  <a:pt x="4145" y="272319"/>
                </a:cubicBezTo>
                <a:cubicBezTo>
                  <a:pt x="705" y="291634"/>
                  <a:pt x="5997" y="340052"/>
                  <a:pt x="5733" y="334231"/>
                </a:cubicBezTo>
                <a:cubicBezTo>
                  <a:pt x="5469" y="328410"/>
                  <a:pt x="-4586" y="268879"/>
                  <a:pt x="2558" y="237394"/>
                </a:cubicBezTo>
                <a:cubicBezTo>
                  <a:pt x="9702" y="205909"/>
                  <a:pt x="35631" y="181038"/>
                  <a:pt x="48595" y="145319"/>
                </a:cubicBezTo>
                <a:cubicBezTo>
                  <a:pt x="61559" y="109600"/>
                  <a:pt x="80874" y="-11315"/>
                  <a:pt x="77170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: 図形 1590">
            <a:extLst>
              <a:ext uri="{FF2B5EF4-FFF2-40B4-BE49-F238E27FC236}">
                <a16:creationId xmlns:a16="http://schemas.microsoft.com/office/drawing/2014/main" id="{E375B343-C738-432D-83D8-85A708A25DC7}"/>
              </a:ext>
            </a:extLst>
          </p:cNvPr>
          <p:cNvSpPr/>
          <p:nvPr/>
        </p:nvSpPr>
        <p:spPr>
          <a:xfrm>
            <a:off x="5159329" y="8037418"/>
            <a:ext cx="258909" cy="197109"/>
          </a:xfrm>
          <a:custGeom>
            <a:avLst/>
            <a:gdLst>
              <a:gd name="connsiteX0" fmla="*/ 46 w 258909"/>
              <a:gd name="connsiteY0" fmla="*/ 196945 h 197109"/>
              <a:gd name="connsiteX1" fmla="*/ 168321 w 258909"/>
              <a:gd name="connsiteY1" fmla="*/ 123920 h 197109"/>
              <a:gd name="connsiteX2" fmla="*/ 258809 w 258909"/>
              <a:gd name="connsiteY2" fmla="*/ 95 h 197109"/>
              <a:gd name="connsiteX3" fmla="*/ 152446 w 258909"/>
              <a:gd name="connsiteY3" fmla="*/ 104870 h 197109"/>
              <a:gd name="connsiteX4" fmla="*/ 46 w 258909"/>
              <a:gd name="connsiteY4" fmla="*/ 196945 h 1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09" h="197109">
                <a:moveTo>
                  <a:pt x="46" y="196945"/>
                </a:moveTo>
                <a:cubicBezTo>
                  <a:pt x="2692" y="200120"/>
                  <a:pt x="125194" y="156728"/>
                  <a:pt x="168321" y="123920"/>
                </a:cubicBezTo>
                <a:cubicBezTo>
                  <a:pt x="211448" y="91112"/>
                  <a:pt x="261455" y="3270"/>
                  <a:pt x="258809" y="95"/>
                </a:cubicBezTo>
                <a:cubicBezTo>
                  <a:pt x="256163" y="-3080"/>
                  <a:pt x="196367" y="73914"/>
                  <a:pt x="152446" y="104870"/>
                </a:cubicBezTo>
                <a:cubicBezTo>
                  <a:pt x="108525" y="135826"/>
                  <a:pt x="-2600" y="193770"/>
                  <a:pt x="46" y="196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: 図形 1591">
            <a:extLst>
              <a:ext uri="{FF2B5EF4-FFF2-40B4-BE49-F238E27FC236}">
                <a16:creationId xmlns:a16="http://schemas.microsoft.com/office/drawing/2014/main" id="{E0EAC29F-304A-47C1-B3C9-0E510FEBE738}"/>
              </a:ext>
            </a:extLst>
          </p:cNvPr>
          <p:cNvSpPr/>
          <p:nvPr/>
        </p:nvSpPr>
        <p:spPr>
          <a:xfrm>
            <a:off x="5164128" y="8151144"/>
            <a:ext cx="178546" cy="162874"/>
          </a:xfrm>
          <a:custGeom>
            <a:avLst/>
            <a:gdLst>
              <a:gd name="connsiteX0" fmla="*/ 176222 w 178546"/>
              <a:gd name="connsiteY0" fmla="*/ 669 h 162874"/>
              <a:gd name="connsiteX1" fmla="*/ 157172 w 178546"/>
              <a:gd name="connsiteY1" fmla="*/ 76869 h 162874"/>
              <a:gd name="connsiteX2" fmla="*/ 10 w 178546"/>
              <a:gd name="connsiteY2" fmla="*/ 162594 h 162874"/>
              <a:gd name="connsiteX3" fmla="*/ 149235 w 178546"/>
              <a:gd name="connsiteY3" fmla="*/ 46706 h 162874"/>
              <a:gd name="connsiteX4" fmla="*/ 176222 w 178546"/>
              <a:gd name="connsiteY4" fmla="*/ 669 h 16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46" h="162874">
                <a:moveTo>
                  <a:pt x="176222" y="669"/>
                </a:moveTo>
                <a:cubicBezTo>
                  <a:pt x="177545" y="5696"/>
                  <a:pt x="186541" y="49881"/>
                  <a:pt x="157172" y="76869"/>
                </a:cubicBezTo>
                <a:cubicBezTo>
                  <a:pt x="127803" y="103857"/>
                  <a:pt x="1333" y="167621"/>
                  <a:pt x="10" y="162594"/>
                </a:cubicBezTo>
                <a:cubicBezTo>
                  <a:pt x="-1313" y="157567"/>
                  <a:pt x="119602" y="73694"/>
                  <a:pt x="149235" y="46706"/>
                </a:cubicBezTo>
                <a:cubicBezTo>
                  <a:pt x="178868" y="19719"/>
                  <a:pt x="174899" y="-4358"/>
                  <a:pt x="176222" y="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: 図形 1592">
            <a:extLst>
              <a:ext uri="{FF2B5EF4-FFF2-40B4-BE49-F238E27FC236}">
                <a16:creationId xmlns:a16="http://schemas.microsoft.com/office/drawing/2014/main" id="{DF79914C-057D-40EB-AD1B-AC2B66855FFA}"/>
              </a:ext>
            </a:extLst>
          </p:cNvPr>
          <p:cNvSpPr/>
          <p:nvPr/>
        </p:nvSpPr>
        <p:spPr>
          <a:xfrm>
            <a:off x="5426075" y="7845955"/>
            <a:ext cx="1042912" cy="15345"/>
          </a:xfrm>
          <a:custGeom>
            <a:avLst/>
            <a:gdLst>
              <a:gd name="connsiteX0" fmla="*/ 0 w 1042912"/>
              <a:gd name="connsiteY0" fmla="*/ 15345 h 15345"/>
              <a:gd name="connsiteX1" fmla="*/ 1028700 w 1042912"/>
              <a:gd name="connsiteY1" fmla="*/ 1058 h 15345"/>
              <a:gd name="connsiteX2" fmla="*/ 627063 w 1042912"/>
              <a:gd name="connsiteY2" fmla="*/ 1058 h 15345"/>
              <a:gd name="connsiteX3" fmla="*/ 0 w 1042912"/>
              <a:gd name="connsiteY3" fmla="*/ 15345 h 1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912" h="15345">
                <a:moveTo>
                  <a:pt x="0" y="15345"/>
                </a:moveTo>
                <a:lnTo>
                  <a:pt x="1028700" y="1058"/>
                </a:lnTo>
                <a:cubicBezTo>
                  <a:pt x="1133210" y="-1323"/>
                  <a:pt x="627063" y="1058"/>
                  <a:pt x="627063" y="1058"/>
                </a:cubicBezTo>
                <a:lnTo>
                  <a:pt x="0" y="153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: 図形 1593">
            <a:extLst>
              <a:ext uri="{FF2B5EF4-FFF2-40B4-BE49-F238E27FC236}">
                <a16:creationId xmlns:a16="http://schemas.microsoft.com/office/drawing/2014/main" id="{D245FE15-835B-4583-B6CE-286AA05D281F}"/>
              </a:ext>
            </a:extLst>
          </p:cNvPr>
          <p:cNvSpPr/>
          <p:nvPr/>
        </p:nvSpPr>
        <p:spPr>
          <a:xfrm>
            <a:off x="5436213" y="7792263"/>
            <a:ext cx="1020823" cy="18766"/>
          </a:xfrm>
          <a:custGeom>
            <a:avLst/>
            <a:gdLst>
              <a:gd name="connsiteX0" fmla="*/ 40662 w 1020823"/>
              <a:gd name="connsiteY0" fmla="*/ 5537 h 18766"/>
              <a:gd name="connsiteX1" fmla="*/ 91462 w 1020823"/>
              <a:gd name="connsiteY1" fmla="*/ 16650 h 18766"/>
              <a:gd name="connsiteX2" fmla="*/ 985225 w 1020823"/>
              <a:gd name="connsiteY2" fmla="*/ 18237 h 18766"/>
              <a:gd name="connsiteX3" fmla="*/ 856637 w 1020823"/>
              <a:gd name="connsiteY3" fmla="*/ 10300 h 18766"/>
              <a:gd name="connsiteX4" fmla="*/ 191475 w 1020823"/>
              <a:gd name="connsiteY4" fmla="*/ 775 h 18766"/>
              <a:gd name="connsiteX5" fmla="*/ 40662 w 1020823"/>
              <a:gd name="connsiteY5" fmla="*/ 5537 h 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823" h="18766">
                <a:moveTo>
                  <a:pt x="40662" y="5537"/>
                </a:moveTo>
                <a:cubicBezTo>
                  <a:pt x="23993" y="8183"/>
                  <a:pt x="-65965" y="14533"/>
                  <a:pt x="91462" y="16650"/>
                </a:cubicBezTo>
                <a:cubicBezTo>
                  <a:pt x="248889" y="18767"/>
                  <a:pt x="857696" y="19295"/>
                  <a:pt x="985225" y="18237"/>
                </a:cubicBezTo>
                <a:cubicBezTo>
                  <a:pt x="1112754" y="17179"/>
                  <a:pt x="856637" y="10300"/>
                  <a:pt x="856637" y="10300"/>
                </a:cubicBezTo>
                <a:lnTo>
                  <a:pt x="191475" y="775"/>
                </a:lnTo>
                <a:cubicBezTo>
                  <a:pt x="49923" y="-1871"/>
                  <a:pt x="57331" y="2891"/>
                  <a:pt x="40662" y="5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: 図形 1594">
            <a:extLst>
              <a:ext uri="{FF2B5EF4-FFF2-40B4-BE49-F238E27FC236}">
                <a16:creationId xmlns:a16="http://schemas.microsoft.com/office/drawing/2014/main" id="{CAF87249-21C3-4C4A-ADF5-EEAF96DF2BD8}"/>
              </a:ext>
            </a:extLst>
          </p:cNvPr>
          <p:cNvSpPr/>
          <p:nvPr/>
        </p:nvSpPr>
        <p:spPr>
          <a:xfrm>
            <a:off x="5651500" y="7808913"/>
            <a:ext cx="762022" cy="31750"/>
          </a:xfrm>
          <a:custGeom>
            <a:avLst/>
            <a:gdLst>
              <a:gd name="connsiteX0" fmla="*/ 0 w 762022"/>
              <a:gd name="connsiteY0" fmla="*/ 31750 h 31750"/>
              <a:gd name="connsiteX1" fmla="*/ 762000 w 762022"/>
              <a:gd name="connsiteY1" fmla="*/ 0 h 31750"/>
              <a:gd name="connsiteX2" fmla="*/ 0 w 762022"/>
              <a:gd name="connsiteY2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22" h="31750">
                <a:moveTo>
                  <a:pt x="0" y="31750"/>
                </a:moveTo>
                <a:lnTo>
                  <a:pt x="762000" y="0"/>
                </a:lnTo>
                <a:cubicBezTo>
                  <a:pt x="766763" y="1852"/>
                  <a:pt x="0" y="31750"/>
                  <a:pt x="0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: 図形 1595">
            <a:extLst>
              <a:ext uri="{FF2B5EF4-FFF2-40B4-BE49-F238E27FC236}">
                <a16:creationId xmlns:a16="http://schemas.microsoft.com/office/drawing/2014/main" id="{28D29240-9811-4BF1-BFC2-3CDDAF7DB119}"/>
              </a:ext>
            </a:extLst>
          </p:cNvPr>
          <p:cNvSpPr/>
          <p:nvPr/>
        </p:nvSpPr>
        <p:spPr>
          <a:xfrm>
            <a:off x="5633945" y="7813828"/>
            <a:ext cx="816145" cy="36468"/>
          </a:xfrm>
          <a:custGeom>
            <a:avLst/>
            <a:gdLst>
              <a:gd name="connsiteX0" fmla="*/ 17555 w 816145"/>
              <a:gd name="connsiteY0" fmla="*/ 36360 h 36468"/>
              <a:gd name="connsiteX1" fmla="*/ 792255 w 816145"/>
              <a:gd name="connsiteY1" fmla="*/ 1435 h 36468"/>
              <a:gd name="connsiteX2" fmla="*/ 633505 w 816145"/>
              <a:gd name="connsiteY2" fmla="*/ 6197 h 36468"/>
              <a:gd name="connsiteX3" fmla="*/ 277905 w 816145"/>
              <a:gd name="connsiteY3" fmla="*/ 12547 h 36468"/>
              <a:gd name="connsiteX4" fmla="*/ 17555 w 816145"/>
              <a:gd name="connsiteY4" fmla="*/ 36360 h 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145" h="36468">
                <a:moveTo>
                  <a:pt x="17555" y="36360"/>
                </a:moveTo>
                <a:cubicBezTo>
                  <a:pt x="103280" y="34508"/>
                  <a:pt x="689597" y="6462"/>
                  <a:pt x="792255" y="1435"/>
                </a:cubicBezTo>
                <a:cubicBezTo>
                  <a:pt x="894913" y="-3592"/>
                  <a:pt x="633505" y="6197"/>
                  <a:pt x="633505" y="6197"/>
                </a:cubicBezTo>
                <a:lnTo>
                  <a:pt x="277905" y="12547"/>
                </a:lnTo>
                <a:cubicBezTo>
                  <a:pt x="182920" y="15722"/>
                  <a:pt x="-68170" y="38212"/>
                  <a:pt x="17555" y="36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: 図形 1596">
            <a:extLst>
              <a:ext uri="{FF2B5EF4-FFF2-40B4-BE49-F238E27FC236}">
                <a16:creationId xmlns:a16="http://schemas.microsoft.com/office/drawing/2014/main" id="{3B99F2E7-C485-4E31-B974-E44A076C816A}"/>
              </a:ext>
            </a:extLst>
          </p:cNvPr>
          <p:cNvSpPr/>
          <p:nvPr/>
        </p:nvSpPr>
        <p:spPr>
          <a:xfrm>
            <a:off x="6052047" y="6293399"/>
            <a:ext cx="2635121" cy="1395378"/>
          </a:xfrm>
          <a:custGeom>
            <a:avLst/>
            <a:gdLst>
              <a:gd name="connsiteX0" fmla="*/ 3313 w 2635121"/>
              <a:gd name="connsiteY0" fmla="*/ 721 h 1395378"/>
              <a:gd name="connsiteX1" fmla="*/ 2517913 w 2635121"/>
              <a:gd name="connsiteY1" fmla="*/ 1311361 h 1395378"/>
              <a:gd name="connsiteX2" fmla="*/ 1994673 w 2635121"/>
              <a:gd name="connsiteY2" fmla="*/ 1128481 h 1395378"/>
              <a:gd name="connsiteX3" fmla="*/ 3313 w 2635121"/>
              <a:gd name="connsiteY3" fmla="*/ 721 h 139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121" h="1395378">
                <a:moveTo>
                  <a:pt x="3313" y="721"/>
                </a:moveTo>
                <a:cubicBezTo>
                  <a:pt x="90520" y="31201"/>
                  <a:pt x="2186020" y="1123401"/>
                  <a:pt x="2517913" y="1311361"/>
                </a:cubicBezTo>
                <a:cubicBezTo>
                  <a:pt x="2849806" y="1499321"/>
                  <a:pt x="2413773" y="1342688"/>
                  <a:pt x="1994673" y="1128481"/>
                </a:cubicBezTo>
                <a:cubicBezTo>
                  <a:pt x="1575573" y="914274"/>
                  <a:pt x="-83894" y="-29759"/>
                  <a:pt x="3313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: 図形 1597">
            <a:extLst>
              <a:ext uri="{FF2B5EF4-FFF2-40B4-BE49-F238E27FC236}">
                <a16:creationId xmlns:a16="http://schemas.microsoft.com/office/drawing/2014/main" id="{4BC16AF1-A5E2-4410-A5A2-AECF9C6D7010}"/>
              </a:ext>
            </a:extLst>
          </p:cNvPr>
          <p:cNvSpPr/>
          <p:nvPr/>
        </p:nvSpPr>
        <p:spPr>
          <a:xfrm>
            <a:off x="5581236" y="6929966"/>
            <a:ext cx="170833" cy="68217"/>
          </a:xfrm>
          <a:custGeom>
            <a:avLst/>
            <a:gdLst>
              <a:gd name="connsiteX0" fmla="*/ 414 w 170833"/>
              <a:gd name="connsiteY0" fmla="*/ 1059 h 68217"/>
              <a:gd name="connsiteX1" fmla="*/ 165514 w 170833"/>
              <a:gd name="connsiteY1" fmla="*/ 67734 h 68217"/>
              <a:gd name="connsiteX2" fmla="*/ 119477 w 170833"/>
              <a:gd name="connsiteY2" fmla="*/ 29634 h 68217"/>
              <a:gd name="connsiteX3" fmla="*/ 414 w 170833"/>
              <a:gd name="connsiteY3" fmla="*/ 1059 h 6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33" h="68217">
                <a:moveTo>
                  <a:pt x="414" y="1059"/>
                </a:moveTo>
                <a:cubicBezTo>
                  <a:pt x="8087" y="7409"/>
                  <a:pt x="145670" y="62972"/>
                  <a:pt x="165514" y="67734"/>
                </a:cubicBezTo>
                <a:cubicBezTo>
                  <a:pt x="185358" y="72496"/>
                  <a:pt x="145141" y="40746"/>
                  <a:pt x="119477" y="29634"/>
                </a:cubicBezTo>
                <a:cubicBezTo>
                  <a:pt x="93813" y="18522"/>
                  <a:pt x="-7259" y="-5291"/>
                  <a:pt x="414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: 図形 1598">
            <a:extLst>
              <a:ext uri="{FF2B5EF4-FFF2-40B4-BE49-F238E27FC236}">
                <a16:creationId xmlns:a16="http://schemas.microsoft.com/office/drawing/2014/main" id="{862228EE-8D54-4B1D-A5DD-5FB5F1CCBAB1}"/>
              </a:ext>
            </a:extLst>
          </p:cNvPr>
          <p:cNvSpPr/>
          <p:nvPr/>
        </p:nvSpPr>
        <p:spPr>
          <a:xfrm>
            <a:off x="5683250" y="6958011"/>
            <a:ext cx="128728" cy="98428"/>
          </a:xfrm>
          <a:custGeom>
            <a:avLst/>
            <a:gdLst>
              <a:gd name="connsiteX0" fmla="*/ 0 w 128728"/>
              <a:gd name="connsiteY0" fmla="*/ 39689 h 98428"/>
              <a:gd name="connsiteX1" fmla="*/ 68263 w 128728"/>
              <a:gd name="connsiteY1" fmla="*/ 2 h 98428"/>
              <a:gd name="connsiteX2" fmla="*/ 128588 w 128728"/>
              <a:gd name="connsiteY2" fmla="*/ 38102 h 98428"/>
              <a:gd name="connsiteX3" fmla="*/ 85725 w 128728"/>
              <a:gd name="connsiteY3" fmla="*/ 98427 h 98428"/>
              <a:gd name="connsiteX4" fmla="*/ 112713 w 128728"/>
              <a:gd name="connsiteY4" fmla="*/ 39689 h 98428"/>
              <a:gd name="connsiteX5" fmla="*/ 68263 w 128728"/>
              <a:gd name="connsiteY5" fmla="*/ 22227 h 98428"/>
              <a:gd name="connsiteX6" fmla="*/ 0 w 128728"/>
              <a:gd name="connsiteY6" fmla="*/ 39689 h 9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28" h="98428">
                <a:moveTo>
                  <a:pt x="0" y="39689"/>
                </a:moveTo>
                <a:cubicBezTo>
                  <a:pt x="0" y="35985"/>
                  <a:pt x="46832" y="267"/>
                  <a:pt x="68263" y="2"/>
                </a:cubicBezTo>
                <a:cubicBezTo>
                  <a:pt x="89694" y="-263"/>
                  <a:pt x="125678" y="21698"/>
                  <a:pt x="128588" y="38102"/>
                </a:cubicBezTo>
                <a:cubicBezTo>
                  <a:pt x="131498" y="54506"/>
                  <a:pt x="88371" y="98163"/>
                  <a:pt x="85725" y="98427"/>
                </a:cubicBezTo>
                <a:cubicBezTo>
                  <a:pt x="83079" y="98691"/>
                  <a:pt x="115623" y="52389"/>
                  <a:pt x="112713" y="39689"/>
                </a:cubicBezTo>
                <a:cubicBezTo>
                  <a:pt x="109803" y="26989"/>
                  <a:pt x="88107" y="21962"/>
                  <a:pt x="68263" y="22227"/>
                </a:cubicBezTo>
                <a:cubicBezTo>
                  <a:pt x="48419" y="22492"/>
                  <a:pt x="0" y="43393"/>
                  <a:pt x="0" y="39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: 図形 1599">
            <a:extLst>
              <a:ext uri="{FF2B5EF4-FFF2-40B4-BE49-F238E27FC236}">
                <a16:creationId xmlns:a16="http://schemas.microsoft.com/office/drawing/2014/main" id="{DB990A28-C456-4819-BB76-EF3D42403DD9}"/>
              </a:ext>
            </a:extLst>
          </p:cNvPr>
          <p:cNvSpPr/>
          <p:nvPr/>
        </p:nvSpPr>
        <p:spPr>
          <a:xfrm>
            <a:off x="5789613" y="7059354"/>
            <a:ext cx="761037" cy="565034"/>
          </a:xfrm>
          <a:custGeom>
            <a:avLst/>
            <a:gdLst>
              <a:gd name="connsiteX0" fmla="*/ 0 w 761037"/>
              <a:gd name="connsiteY0" fmla="*/ 259 h 565034"/>
              <a:gd name="connsiteX1" fmla="*/ 211137 w 761037"/>
              <a:gd name="connsiteY1" fmla="*/ 97096 h 565034"/>
              <a:gd name="connsiteX2" fmla="*/ 738187 w 761037"/>
              <a:gd name="connsiteY2" fmla="*/ 540009 h 565034"/>
              <a:gd name="connsiteX3" fmla="*/ 620712 w 761037"/>
              <a:gd name="connsiteY3" fmla="*/ 466984 h 565034"/>
              <a:gd name="connsiteX4" fmla="*/ 212725 w 761037"/>
              <a:gd name="connsiteY4" fmla="*/ 109796 h 565034"/>
              <a:gd name="connsiteX5" fmla="*/ 0 w 761037"/>
              <a:gd name="connsiteY5" fmla="*/ 259 h 56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37" h="565034">
                <a:moveTo>
                  <a:pt x="0" y="259"/>
                </a:moveTo>
                <a:cubicBezTo>
                  <a:pt x="-265" y="-1858"/>
                  <a:pt x="88106" y="7138"/>
                  <a:pt x="211137" y="97096"/>
                </a:cubicBezTo>
                <a:cubicBezTo>
                  <a:pt x="334168" y="187054"/>
                  <a:pt x="669925" y="478361"/>
                  <a:pt x="738187" y="540009"/>
                </a:cubicBezTo>
                <a:cubicBezTo>
                  <a:pt x="806450" y="601657"/>
                  <a:pt x="708289" y="538686"/>
                  <a:pt x="620712" y="466984"/>
                </a:cubicBezTo>
                <a:cubicBezTo>
                  <a:pt x="533135" y="395282"/>
                  <a:pt x="316442" y="187319"/>
                  <a:pt x="212725" y="109796"/>
                </a:cubicBezTo>
                <a:cubicBezTo>
                  <a:pt x="109008" y="32273"/>
                  <a:pt x="265" y="2376"/>
                  <a:pt x="0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: 図形 1600">
            <a:extLst>
              <a:ext uri="{FF2B5EF4-FFF2-40B4-BE49-F238E27FC236}">
                <a16:creationId xmlns:a16="http://schemas.microsoft.com/office/drawing/2014/main" id="{775AA4B5-DFC9-4D54-9039-D58232FEC813}"/>
              </a:ext>
            </a:extLst>
          </p:cNvPr>
          <p:cNvSpPr/>
          <p:nvPr/>
        </p:nvSpPr>
        <p:spPr>
          <a:xfrm>
            <a:off x="5695692" y="7091327"/>
            <a:ext cx="227119" cy="92043"/>
          </a:xfrm>
          <a:custGeom>
            <a:avLst/>
            <a:gdLst>
              <a:gd name="connsiteX0" fmla="*/ 25658 w 227119"/>
              <a:gd name="connsiteY0" fmla="*/ 36 h 92043"/>
              <a:gd name="connsiteX1" fmla="*/ 225683 w 227119"/>
              <a:gd name="connsiteY1" fmla="*/ 87348 h 92043"/>
              <a:gd name="connsiteX2" fmla="*/ 109796 w 227119"/>
              <a:gd name="connsiteY2" fmla="*/ 77823 h 92043"/>
              <a:gd name="connsiteX3" fmla="*/ 258 w 227119"/>
              <a:gd name="connsiteY3" fmla="*/ 57186 h 92043"/>
              <a:gd name="connsiteX4" fmla="*/ 141546 w 227119"/>
              <a:gd name="connsiteY4" fmla="*/ 76236 h 92043"/>
              <a:gd name="connsiteX5" fmla="*/ 25658 w 227119"/>
              <a:gd name="connsiteY5" fmla="*/ 36 h 9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19" h="92043">
                <a:moveTo>
                  <a:pt x="25658" y="36"/>
                </a:moveTo>
                <a:cubicBezTo>
                  <a:pt x="39681" y="1888"/>
                  <a:pt x="211660" y="74384"/>
                  <a:pt x="225683" y="87348"/>
                </a:cubicBezTo>
                <a:cubicBezTo>
                  <a:pt x="239706" y="100313"/>
                  <a:pt x="147367" y="82850"/>
                  <a:pt x="109796" y="77823"/>
                </a:cubicBezTo>
                <a:cubicBezTo>
                  <a:pt x="72225" y="72796"/>
                  <a:pt x="-5034" y="57450"/>
                  <a:pt x="258" y="57186"/>
                </a:cubicBezTo>
                <a:cubicBezTo>
                  <a:pt x="5550" y="56922"/>
                  <a:pt x="135196" y="84438"/>
                  <a:pt x="141546" y="76236"/>
                </a:cubicBezTo>
                <a:cubicBezTo>
                  <a:pt x="147896" y="68034"/>
                  <a:pt x="11635" y="-1816"/>
                  <a:pt x="25658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: 図形 1601">
            <a:extLst>
              <a:ext uri="{FF2B5EF4-FFF2-40B4-BE49-F238E27FC236}">
                <a16:creationId xmlns:a16="http://schemas.microsoft.com/office/drawing/2014/main" id="{4F696F72-9C71-45E9-8B28-3D21069690D2}"/>
              </a:ext>
            </a:extLst>
          </p:cNvPr>
          <p:cNvSpPr/>
          <p:nvPr/>
        </p:nvSpPr>
        <p:spPr>
          <a:xfrm>
            <a:off x="5741013" y="7013416"/>
            <a:ext cx="109235" cy="339276"/>
          </a:xfrm>
          <a:custGeom>
            <a:avLst/>
            <a:gdLst>
              <a:gd name="connsiteX0" fmla="*/ 108925 w 109235"/>
              <a:gd name="connsiteY0" fmla="*/ 159 h 339276"/>
              <a:gd name="connsiteX1" fmla="*/ 69237 w 109235"/>
              <a:gd name="connsiteY1" fmla="*/ 295434 h 339276"/>
              <a:gd name="connsiteX2" fmla="*/ 975 w 109235"/>
              <a:gd name="connsiteY2" fmla="*/ 335122 h 339276"/>
              <a:gd name="connsiteX3" fmla="*/ 32725 w 109235"/>
              <a:gd name="connsiteY3" fmla="*/ 268447 h 339276"/>
              <a:gd name="connsiteX4" fmla="*/ 85112 w 109235"/>
              <a:gd name="connsiteY4" fmla="*/ 254159 h 339276"/>
              <a:gd name="connsiteX5" fmla="*/ 108925 w 109235"/>
              <a:gd name="connsiteY5" fmla="*/ 159 h 33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5" h="339276">
                <a:moveTo>
                  <a:pt x="108925" y="159"/>
                </a:moveTo>
                <a:cubicBezTo>
                  <a:pt x="106279" y="7038"/>
                  <a:pt x="87229" y="239607"/>
                  <a:pt x="69237" y="295434"/>
                </a:cubicBezTo>
                <a:cubicBezTo>
                  <a:pt x="51245" y="351261"/>
                  <a:pt x="7060" y="339620"/>
                  <a:pt x="975" y="335122"/>
                </a:cubicBezTo>
                <a:cubicBezTo>
                  <a:pt x="-5110" y="330624"/>
                  <a:pt x="18702" y="281941"/>
                  <a:pt x="32725" y="268447"/>
                </a:cubicBezTo>
                <a:cubicBezTo>
                  <a:pt x="46748" y="254953"/>
                  <a:pt x="73470" y="297286"/>
                  <a:pt x="85112" y="254159"/>
                </a:cubicBezTo>
                <a:cubicBezTo>
                  <a:pt x="96754" y="211032"/>
                  <a:pt x="111571" y="-6720"/>
                  <a:pt x="108925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: 図形 1602">
            <a:extLst>
              <a:ext uri="{FF2B5EF4-FFF2-40B4-BE49-F238E27FC236}">
                <a16:creationId xmlns:a16="http://schemas.microsoft.com/office/drawing/2014/main" id="{2ADF7F70-0459-42FA-B479-74D316BA4411}"/>
              </a:ext>
            </a:extLst>
          </p:cNvPr>
          <p:cNvSpPr/>
          <p:nvPr/>
        </p:nvSpPr>
        <p:spPr>
          <a:xfrm>
            <a:off x="5967592" y="7204991"/>
            <a:ext cx="575429" cy="516352"/>
          </a:xfrm>
          <a:custGeom>
            <a:avLst/>
            <a:gdLst>
              <a:gd name="connsiteX0" fmla="*/ 6171 w 575429"/>
              <a:gd name="connsiteY0" fmla="*/ 8609 h 516352"/>
              <a:gd name="connsiteX1" fmla="*/ 331608 w 575429"/>
              <a:gd name="connsiteY1" fmla="*/ 318172 h 516352"/>
              <a:gd name="connsiteX2" fmla="*/ 574496 w 575429"/>
              <a:gd name="connsiteY2" fmla="*/ 515022 h 516352"/>
              <a:gd name="connsiteX3" fmla="*/ 404633 w 575429"/>
              <a:gd name="connsiteY3" fmla="*/ 389609 h 516352"/>
              <a:gd name="connsiteX4" fmla="*/ 139521 w 575429"/>
              <a:gd name="connsiteY4" fmla="*/ 111797 h 516352"/>
              <a:gd name="connsiteX5" fmla="*/ 6171 w 575429"/>
              <a:gd name="connsiteY5" fmla="*/ 8609 h 51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29" h="516352">
                <a:moveTo>
                  <a:pt x="6171" y="8609"/>
                </a:moveTo>
                <a:cubicBezTo>
                  <a:pt x="38185" y="43005"/>
                  <a:pt x="236887" y="233770"/>
                  <a:pt x="331608" y="318172"/>
                </a:cubicBezTo>
                <a:cubicBezTo>
                  <a:pt x="426329" y="402574"/>
                  <a:pt x="562325" y="503116"/>
                  <a:pt x="574496" y="515022"/>
                </a:cubicBezTo>
                <a:cubicBezTo>
                  <a:pt x="586667" y="526928"/>
                  <a:pt x="477129" y="456813"/>
                  <a:pt x="404633" y="389609"/>
                </a:cubicBezTo>
                <a:cubicBezTo>
                  <a:pt x="332137" y="322405"/>
                  <a:pt x="205138" y="173710"/>
                  <a:pt x="139521" y="111797"/>
                </a:cubicBezTo>
                <a:cubicBezTo>
                  <a:pt x="73904" y="49885"/>
                  <a:pt x="-25843" y="-25787"/>
                  <a:pt x="6171" y="8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: 図形 1603">
            <a:extLst>
              <a:ext uri="{FF2B5EF4-FFF2-40B4-BE49-F238E27FC236}">
                <a16:creationId xmlns:a16="http://schemas.microsoft.com/office/drawing/2014/main" id="{8A08BDA9-C0F8-43B3-9CD2-A413089E0384}"/>
              </a:ext>
            </a:extLst>
          </p:cNvPr>
          <p:cNvSpPr/>
          <p:nvPr/>
        </p:nvSpPr>
        <p:spPr>
          <a:xfrm>
            <a:off x="6216994" y="7405714"/>
            <a:ext cx="326180" cy="276460"/>
          </a:xfrm>
          <a:custGeom>
            <a:avLst/>
            <a:gdLst>
              <a:gd name="connsiteX0" fmla="*/ 2831 w 326180"/>
              <a:gd name="connsiteY0" fmla="*/ 1561 h 276460"/>
              <a:gd name="connsiteX1" fmla="*/ 321919 w 326180"/>
              <a:gd name="connsiteY1" fmla="*/ 271436 h 276460"/>
              <a:gd name="connsiteX2" fmla="*/ 174281 w 326180"/>
              <a:gd name="connsiteY2" fmla="*/ 165074 h 276460"/>
              <a:gd name="connsiteX3" fmla="*/ 2831 w 326180"/>
              <a:gd name="connsiteY3" fmla="*/ 1561 h 27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180" h="276460">
                <a:moveTo>
                  <a:pt x="2831" y="1561"/>
                </a:moveTo>
                <a:cubicBezTo>
                  <a:pt x="27437" y="19288"/>
                  <a:pt x="293344" y="244184"/>
                  <a:pt x="321919" y="271436"/>
                </a:cubicBezTo>
                <a:cubicBezTo>
                  <a:pt x="350494" y="298688"/>
                  <a:pt x="227991" y="208201"/>
                  <a:pt x="174281" y="165074"/>
                </a:cubicBezTo>
                <a:cubicBezTo>
                  <a:pt x="120571" y="121947"/>
                  <a:pt x="-21775" y="-16166"/>
                  <a:pt x="2831" y="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: 図形 1604">
            <a:extLst>
              <a:ext uri="{FF2B5EF4-FFF2-40B4-BE49-F238E27FC236}">
                <a16:creationId xmlns:a16="http://schemas.microsoft.com/office/drawing/2014/main" id="{2BE7E0B0-4AE6-46F4-93F6-DF99661FD872}"/>
              </a:ext>
            </a:extLst>
          </p:cNvPr>
          <p:cNvSpPr/>
          <p:nvPr/>
        </p:nvSpPr>
        <p:spPr>
          <a:xfrm>
            <a:off x="5825067" y="7385719"/>
            <a:ext cx="30571" cy="245230"/>
          </a:xfrm>
          <a:custGeom>
            <a:avLst/>
            <a:gdLst>
              <a:gd name="connsiteX0" fmla="*/ 0 w 30571"/>
              <a:gd name="connsiteY0" fmla="*/ 9914 h 245230"/>
              <a:gd name="connsiteX1" fmla="*/ 27516 w 30571"/>
              <a:gd name="connsiteY1" fmla="*/ 244864 h 245230"/>
              <a:gd name="connsiteX2" fmla="*/ 27516 w 30571"/>
              <a:gd name="connsiteY2" fmla="*/ 62831 h 245230"/>
              <a:gd name="connsiteX3" fmla="*/ 0 w 30571"/>
              <a:gd name="connsiteY3" fmla="*/ 9914 h 2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1" h="245230">
                <a:moveTo>
                  <a:pt x="0" y="9914"/>
                </a:moveTo>
                <a:cubicBezTo>
                  <a:pt x="0" y="40253"/>
                  <a:pt x="22930" y="236045"/>
                  <a:pt x="27516" y="244864"/>
                </a:cubicBezTo>
                <a:cubicBezTo>
                  <a:pt x="32102" y="253684"/>
                  <a:pt x="31044" y="100578"/>
                  <a:pt x="27516" y="62831"/>
                </a:cubicBezTo>
                <a:cubicBezTo>
                  <a:pt x="23988" y="25084"/>
                  <a:pt x="0" y="-20425"/>
                  <a:pt x="0" y="9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: 図形 1605">
            <a:extLst>
              <a:ext uri="{FF2B5EF4-FFF2-40B4-BE49-F238E27FC236}">
                <a16:creationId xmlns:a16="http://schemas.microsoft.com/office/drawing/2014/main" id="{C0DDFE5E-1EA0-4CA8-92B0-B03ACDE68DE4}"/>
              </a:ext>
            </a:extLst>
          </p:cNvPr>
          <p:cNvSpPr/>
          <p:nvPr/>
        </p:nvSpPr>
        <p:spPr>
          <a:xfrm>
            <a:off x="5743237" y="7518891"/>
            <a:ext cx="208107" cy="249070"/>
          </a:xfrm>
          <a:custGeom>
            <a:avLst/>
            <a:gdLst>
              <a:gd name="connsiteX0" fmla="*/ 204596 w 208107"/>
              <a:gd name="connsiteY0" fmla="*/ 1626 h 249070"/>
              <a:gd name="connsiteX1" fmla="*/ 1396 w 208107"/>
              <a:gd name="connsiteY1" fmla="*/ 245042 h 249070"/>
              <a:gd name="connsiteX2" fmla="*/ 119930 w 208107"/>
              <a:gd name="connsiteY2" fmla="*/ 143442 h 249070"/>
              <a:gd name="connsiteX3" fmla="*/ 204596 w 208107"/>
              <a:gd name="connsiteY3" fmla="*/ 1626 h 24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07" h="249070">
                <a:moveTo>
                  <a:pt x="204596" y="1626"/>
                </a:moveTo>
                <a:cubicBezTo>
                  <a:pt x="184840" y="18559"/>
                  <a:pt x="15507" y="221406"/>
                  <a:pt x="1396" y="245042"/>
                </a:cubicBezTo>
                <a:cubicBezTo>
                  <a:pt x="-12715" y="268678"/>
                  <a:pt x="83947" y="182247"/>
                  <a:pt x="119930" y="143442"/>
                </a:cubicBezTo>
                <a:cubicBezTo>
                  <a:pt x="155913" y="104637"/>
                  <a:pt x="224352" y="-15307"/>
                  <a:pt x="204596" y="1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: 図形 1606">
            <a:extLst>
              <a:ext uri="{FF2B5EF4-FFF2-40B4-BE49-F238E27FC236}">
                <a16:creationId xmlns:a16="http://schemas.microsoft.com/office/drawing/2014/main" id="{8246C92F-BB0E-4219-AC5B-B09F20A4659E}"/>
              </a:ext>
            </a:extLst>
          </p:cNvPr>
          <p:cNvSpPr/>
          <p:nvPr/>
        </p:nvSpPr>
        <p:spPr>
          <a:xfrm>
            <a:off x="5948313" y="7452641"/>
            <a:ext cx="71488" cy="253741"/>
          </a:xfrm>
          <a:custGeom>
            <a:avLst/>
            <a:gdLst>
              <a:gd name="connsiteX0" fmla="*/ 14337 w 71488"/>
              <a:gd name="connsiteY0" fmla="*/ 142 h 253741"/>
              <a:gd name="connsiteX1" fmla="*/ 71487 w 71488"/>
              <a:gd name="connsiteY1" fmla="*/ 74226 h 253741"/>
              <a:gd name="connsiteX2" fmla="*/ 12220 w 71488"/>
              <a:gd name="connsiteY2" fmla="*/ 249909 h 253741"/>
              <a:gd name="connsiteX3" fmla="*/ 1637 w 71488"/>
              <a:gd name="connsiteY3" fmla="*/ 190642 h 253741"/>
              <a:gd name="connsiteX4" fmla="*/ 35504 w 71488"/>
              <a:gd name="connsiteY4" fmla="*/ 135609 h 253741"/>
              <a:gd name="connsiteX5" fmla="*/ 52437 w 71488"/>
              <a:gd name="connsiteY5" fmla="*/ 57292 h 253741"/>
              <a:gd name="connsiteX6" fmla="*/ 14337 w 71488"/>
              <a:gd name="connsiteY6" fmla="*/ 142 h 25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88" h="253741">
                <a:moveTo>
                  <a:pt x="14337" y="142"/>
                </a:moveTo>
                <a:cubicBezTo>
                  <a:pt x="17512" y="2964"/>
                  <a:pt x="71840" y="32598"/>
                  <a:pt x="71487" y="74226"/>
                </a:cubicBezTo>
                <a:cubicBezTo>
                  <a:pt x="71134" y="115854"/>
                  <a:pt x="23862" y="230506"/>
                  <a:pt x="12220" y="249909"/>
                </a:cubicBezTo>
                <a:cubicBezTo>
                  <a:pt x="578" y="269312"/>
                  <a:pt x="-2244" y="209692"/>
                  <a:pt x="1637" y="190642"/>
                </a:cubicBezTo>
                <a:cubicBezTo>
                  <a:pt x="5518" y="171592"/>
                  <a:pt x="27037" y="157834"/>
                  <a:pt x="35504" y="135609"/>
                </a:cubicBezTo>
                <a:cubicBezTo>
                  <a:pt x="43971" y="113384"/>
                  <a:pt x="53495" y="77400"/>
                  <a:pt x="52437" y="57292"/>
                </a:cubicBezTo>
                <a:cubicBezTo>
                  <a:pt x="51379" y="37184"/>
                  <a:pt x="11162" y="-2680"/>
                  <a:pt x="1433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: 図形 1607">
            <a:extLst>
              <a:ext uri="{FF2B5EF4-FFF2-40B4-BE49-F238E27FC236}">
                <a16:creationId xmlns:a16="http://schemas.microsoft.com/office/drawing/2014/main" id="{20F652B7-7784-4DA9-8635-FF123ED68385}"/>
              </a:ext>
            </a:extLst>
          </p:cNvPr>
          <p:cNvSpPr/>
          <p:nvPr/>
        </p:nvSpPr>
        <p:spPr>
          <a:xfrm>
            <a:off x="5721651" y="7445753"/>
            <a:ext cx="238942" cy="83519"/>
          </a:xfrm>
          <a:custGeom>
            <a:avLst/>
            <a:gdLst>
              <a:gd name="connsiteX0" fmla="*/ 3932 w 238942"/>
              <a:gd name="connsiteY0" fmla="*/ 26080 h 83519"/>
              <a:gd name="connsiteX1" fmla="*/ 188082 w 238942"/>
              <a:gd name="connsiteY1" fmla="*/ 34547 h 83519"/>
              <a:gd name="connsiteX2" fmla="*/ 238882 w 238942"/>
              <a:gd name="connsiteY2" fmla="*/ 83230 h 83519"/>
              <a:gd name="connsiteX3" fmla="*/ 181732 w 238942"/>
              <a:gd name="connsiteY3" fmla="*/ 9147 h 83519"/>
              <a:gd name="connsiteX4" fmla="*/ 71666 w 238942"/>
              <a:gd name="connsiteY4" fmla="*/ 2797 h 83519"/>
              <a:gd name="connsiteX5" fmla="*/ 3932 w 238942"/>
              <a:gd name="connsiteY5" fmla="*/ 26080 h 8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942" h="83519">
                <a:moveTo>
                  <a:pt x="3932" y="26080"/>
                </a:moveTo>
                <a:cubicBezTo>
                  <a:pt x="23335" y="31372"/>
                  <a:pt x="148924" y="25022"/>
                  <a:pt x="188082" y="34547"/>
                </a:cubicBezTo>
                <a:cubicBezTo>
                  <a:pt x="227240" y="44072"/>
                  <a:pt x="239940" y="87463"/>
                  <a:pt x="238882" y="83230"/>
                </a:cubicBezTo>
                <a:cubicBezTo>
                  <a:pt x="237824" y="78997"/>
                  <a:pt x="209601" y="22553"/>
                  <a:pt x="181732" y="9147"/>
                </a:cubicBezTo>
                <a:cubicBezTo>
                  <a:pt x="153863" y="-4259"/>
                  <a:pt x="101652" y="327"/>
                  <a:pt x="71666" y="2797"/>
                </a:cubicBezTo>
                <a:cubicBezTo>
                  <a:pt x="41680" y="5266"/>
                  <a:pt x="-15471" y="20788"/>
                  <a:pt x="3932" y="26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: 図形 1608">
            <a:extLst>
              <a:ext uri="{FF2B5EF4-FFF2-40B4-BE49-F238E27FC236}">
                <a16:creationId xmlns:a16="http://schemas.microsoft.com/office/drawing/2014/main" id="{CA44DB18-E214-43EF-9705-C80207D425B7}"/>
              </a:ext>
            </a:extLst>
          </p:cNvPr>
          <p:cNvSpPr/>
          <p:nvPr/>
        </p:nvSpPr>
        <p:spPr>
          <a:xfrm>
            <a:off x="5937082" y="7477834"/>
            <a:ext cx="1687217" cy="636363"/>
          </a:xfrm>
          <a:custGeom>
            <a:avLst/>
            <a:gdLst>
              <a:gd name="connsiteX0" fmla="*/ 91185 w 1687217"/>
              <a:gd name="connsiteY0" fmla="*/ 29983 h 636363"/>
              <a:gd name="connsiteX1" fmla="*/ 1558035 w 1687217"/>
              <a:gd name="connsiteY1" fmla="*/ 582433 h 636363"/>
              <a:gd name="connsiteX2" fmla="*/ 1471251 w 1687217"/>
              <a:gd name="connsiteY2" fmla="*/ 563383 h 636363"/>
              <a:gd name="connsiteX3" fmla="*/ 300735 w 1687217"/>
              <a:gd name="connsiteY3" fmla="*/ 123116 h 636363"/>
              <a:gd name="connsiteX4" fmla="*/ 91185 w 1687217"/>
              <a:gd name="connsiteY4" fmla="*/ 29983 h 63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217" h="636363">
                <a:moveTo>
                  <a:pt x="91185" y="29983"/>
                </a:moveTo>
                <a:cubicBezTo>
                  <a:pt x="300735" y="106536"/>
                  <a:pt x="1328024" y="493533"/>
                  <a:pt x="1558035" y="582433"/>
                </a:cubicBezTo>
                <a:cubicBezTo>
                  <a:pt x="1788046" y="671333"/>
                  <a:pt x="1680801" y="639936"/>
                  <a:pt x="1471251" y="563383"/>
                </a:cubicBezTo>
                <a:cubicBezTo>
                  <a:pt x="1261701" y="486830"/>
                  <a:pt x="533568" y="208488"/>
                  <a:pt x="300735" y="123116"/>
                </a:cubicBezTo>
                <a:cubicBezTo>
                  <a:pt x="67902" y="37744"/>
                  <a:pt x="-118365" y="-46570"/>
                  <a:pt x="91185" y="29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: 図形 1609">
            <a:extLst>
              <a:ext uri="{FF2B5EF4-FFF2-40B4-BE49-F238E27FC236}">
                <a16:creationId xmlns:a16="http://schemas.microsoft.com/office/drawing/2014/main" id="{601F4FD9-F488-4F1F-A94E-6AE9004208E7}"/>
              </a:ext>
            </a:extLst>
          </p:cNvPr>
          <p:cNvSpPr/>
          <p:nvPr/>
        </p:nvSpPr>
        <p:spPr>
          <a:xfrm>
            <a:off x="5742197" y="7528818"/>
            <a:ext cx="555132" cy="165284"/>
          </a:xfrm>
          <a:custGeom>
            <a:avLst/>
            <a:gdLst>
              <a:gd name="connsiteX0" fmla="*/ 320 w 555132"/>
              <a:gd name="connsiteY0" fmla="*/ 165 h 165284"/>
              <a:gd name="connsiteX1" fmla="*/ 226803 w 555132"/>
              <a:gd name="connsiteY1" fmla="*/ 144099 h 165284"/>
              <a:gd name="connsiteX2" fmla="*/ 303003 w 555132"/>
              <a:gd name="connsiteY2" fmla="*/ 112349 h 165284"/>
              <a:gd name="connsiteX3" fmla="*/ 408836 w 555132"/>
              <a:gd name="connsiteY3" fmla="*/ 80599 h 165284"/>
              <a:gd name="connsiteX4" fmla="*/ 554886 w 555132"/>
              <a:gd name="connsiteY4" fmla="*/ 165265 h 165284"/>
              <a:gd name="connsiteX5" fmla="*/ 440586 w 555132"/>
              <a:gd name="connsiteY5" fmla="*/ 72132 h 165284"/>
              <a:gd name="connsiteX6" fmla="*/ 324170 w 555132"/>
              <a:gd name="connsiteY6" fmla="*/ 76365 h 165284"/>
              <a:gd name="connsiteX7" fmla="*/ 180236 w 555132"/>
              <a:gd name="connsiteY7" fmla="*/ 114465 h 165284"/>
              <a:gd name="connsiteX8" fmla="*/ 320 w 555132"/>
              <a:gd name="connsiteY8" fmla="*/ 165 h 16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132" h="165284">
                <a:moveTo>
                  <a:pt x="320" y="165"/>
                </a:moveTo>
                <a:cubicBezTo>
                  <a:pt x="8081" y="5104"/>
                  <a:pt x="176356" y="125402"/>
                  <a:pt x="226803" y="144099"/>
                </a:cubicBezTo>
                <a:cubicBezTo>
                  <a:pt x="277250" y="162796"/>
                  <a:pt x="272664" y="122932"/>
                  <a:pt x="303003" y="112349"/>
                </a:cubicBezTo>
                <a:cubicBezTo>
                  <a:pt x="333342" y="101766"/>
                  <a:pt x="366856" y="71780"/>
                  <a:pt x="408836" y="80599"/>
                </a:cubicBezTo>
                <a:cubicBezTo>
                  <a:pt x="450817" y="89418"/>
                  <a:pt x="549594" y="166676"/>
                  <a:pt x="554886" y="165265"/>
                </a:cubicBezTo>
                <a:cubicBezTo>
                  <a:pt x="560178" y="163854"/>
                  <a:pt x="479039" y="86949"/>
                  <a:pt x="440586" y="72132"/>
                </a:cubicBezTo>
                <a:cubicBezTo>
                  <a:pt x="402133" y="57315"/>
                  <a:pt x="367562" y="69309"/>
                  <a:pt x="324170" y="76365"/>
                </a:cubicBezTo>
                <a:cubicBezTo>
                  <a:pt x="280778" y="83421"/>
                  <a:pt x="232447" y="126459"/>
                  <a:pt x="180236" y="114465"/>
                </a:cubicBezTo>
                <a:cubicBezTo>
                  <a:pt x="128025" y="102471"/>
                  <a:pt x="-7441" y="-4774"/>
                  <a:pt x="320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: 図形 1610">
            <a:extLst>
              <a:ext uri="{FF2B5EF4-FFF2-40B4-BE49-F238E27FC236}">
                <a16:creationId xmlns:a16="http://schemas.microsoft.com/office/drawing/2014/main" id="{921A222E-6B75-4DD9-90FA-CFE8A6B72EB0}"/>
              </a:ext>
            </a:extLst>
          </p:cNvPr>
          <p:cNvSpPr/>
          <p:nvPr/>
        </p:nvSpPr>
        <p:spPr>
          <a:xfrm>
            <a:off x="6012771" y="7560270"/>
            <a:ext cx="718187" cy="276345"/>
          </a:xfrm>
          <a:custGeom>
            <a:avLst/>
            <a:gdLst>
              <a:gd name="connsiteX0" fmla="*/ 679 w 718187"/>
              <a:gd name="connsiteY0" fmla="*/ 463 h 276345"/>
              <a:gd name="connsiteX1" fmla="*/ 218696 w 718187"/>
              <a:gd name="connsiteY1" fmla="*/ 114763 h 276345"/>
              <a:gd name="connsiteX2" fmla="*/ 400729 w 718187"/>
              <a:gd name="connsiteY2" fmla="*/ 135930 h 276345"/>
              <a:gd name="connsiteX3" fmla="*/ 536196 w 718187"/>
              <a:gd name="connsiteY3" fmla="*/ 176147 h 276345"/>
              <a:gd name="connsiteX4" fmla="*/ 713996 w 718187"/>
              <a:gd name="connsiteY4" fmla="*/ 275630 h 276345"/>
              <a:gd name="connsiteX5" fmla="*/ 644146 w 718187"/>
              <a:gd name="connsiteY5" fmla="*/ 216363 h 276345"/>
              <a:gd name="connsiteX6" fmla="*/ 445179 w 718187"/>
              <a:gd name="connsiteY6" fmla="*/ 131697 h 276345"/>
              <a:gd name="connsiteX7" fmla="*/ 256796 w 718187"/>
              <a:gd name="connsiteY7" fmla="*/ 121113 h 276345"/>
              <a:gd name="connsiteX8" fmla="*/ 153079 w 718187"/>
              <a:gd name="connsiteY8" fmla="*/ 76663 h 276345"/>
              <a:gd name="connsiteX9" fmla="*/ 679 w 718187"/>
              <a:gd name="connsiteY9" fmla="*/ 463 h 27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187" h="276345">
                <a:moveTo>
                  <a:pt x="679" y="463"/>
                </a:moveTo>
                <a:cubicBezTo>
                  <a:pt x="11615" y="6813"/>
                  <a:pt x="152021" y="92185"/>
                  <a:pt x="218696" y="114763"/>
                </a:cubicBezTo>
                <a:cubicBezTo>
                  <a:pt x="285371" y="137341"/>
                  <a:pt x="347812" y="125699"/>
                  <a:pt x="400729" y="135930"/>
                </a:cubicBezTo>
                <a:cubicBezTo>
                  <a:pt x="453646" y="146161"/>
                  <a:pt x="483985" y="152864"/>
                  <a:pt x="536196" y="176147"/>
                </a:cubicBezTo>
                <a:cubicBezTo>
                  <a:pt x="588407" y="199430"/>
                  <a:pt x="696004" y="268927"/>
                  <a:pt x="713996" y="275630"/>
                </a:cubicBezTo>
                <a:cubicBezTo>
                  <a:pt x="731988" y="282333"/>
                  <a:pt x="688949" y="240352"/>
                  <a:pt x="644146" y="216363"/>
                </a:cubicBezTo>
                <a:cubicBezTo>
                  <a:pt x="599343" y="192374"/>
                  <a:pt x="509737" y="147572"/>
                  <a:pt x="445179" y="131697"/>
                </a:cubicBezTo>
                <a:cubicBezTo>
                  <a:pt x="380621" y="115822"/>
                  <a:pt x="305479" y="130285"/>
                  <a:pt x="256796" y="121113"/>
                </a:cubicBezTo>
                <a:cubicBezTo>
                  <a:pt x="208113" y="111941"/>
                  <a:pt x="192237" y="98535"/>
                  <a:pt x="153079" y="76663"/>
                </a:cubicBezTo>
                <a:cubicBezTo>
                  <a:pt x="113921" y="54791"/>
                  <a:pt x="-10257" y="-5887"/>
                  <a:pt x="679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: 図形 1611">
            <a:extLst>
              <a:ext uri="{FF2B5EF4-FFF2-40B4-BE49-F238E27FC236}">
                <a16:creationId xmlns:a16="http://schemas.microsoft.com/office/drawing/2014/main" id="{E83C1443-BD61-4ABC-8F6A-A5F92C56396C}"/>
              </a:ext>
            </a:extLst>
          </p:cNvPr>
          <p:cNvSpPr/>
          <p:nvPr/>
        </p:nvSpPr>
        <p:spPr>
          <a:xfrm>
            <a:off x="6540989" y="7617178"/>
            <a:ext cx="796975" cy="191369"/>
          </a:xfrm>
          <a:custGeom>
            <a:avLst/>
            <a:gdLst>
              <a:gd name="connsiteX0" fmla="*/ 5861 w 796975"/>
              <a:gd name="connsiteY0" fmla="*/ 705 h 191369"/>
              <a:gd name="connsiteX1" fmla="*/ 433428 w 796975"/>
              <a:gd name="connsiteY1" fmla="*/ 167922 h 191369"/>
              <a:gd name="connsiteX2" fmla="*/ 657794 w 796975"/>
              <a:gd name="connsiteY2" fmla="*/ 134055 h 191369"/>
              <a:gd name="connsiteX3" fmla="*/ 791144 w 796975"/>
              <a:gd name="connsiteY3" fmla="*/ 89605 h 191369"/>
              <a:gd name="connsiteX4" fmla="*/ 467294 w 796975"/>
              <a:gd name="connsiteY4" fmla="*/ 191205 h 191369"/>
              <a:gd name="connsiteX5" fmla="*/ 202711 w 796975"/>
              <a:gd name="connsiteY5" fmla="*/ 110772 h 191369"/>
              <a:gd name="connsiteX6" fmla="*/ 5861 w 796975"/>
              <a:gd name="connsiteY6" fmla="*/ 705 h 1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975" h="191369">
                <a:moveTo>
                  <a:pt x="5861" y="705"/>
                </a:moveTo>
                <a:cubicBezTo>
                  <a:pt x="44314" y="10230"/>
                  <a:pt x="324773" y="145697"/>
                  <a:pt x="433428" y="167922"/>
                </a:cubicBezTo>
                <a:cubicBezTo>
                  <a:pt x="542083" y="190147"/>
                  <a:pt x="598175" y="147108"/>
                  <a:pt x="657794" y="134055"/>
                </a:cubicBezTo>
                <a:cubicBezTo>
                  <a:pt x="717413" y="121002"/>
                  <a:pt x="822894" y="80080"/>
                  <a:pt x="791144" y="89605"/>
                </a:cubicBezTo>
                <a:cubicBezTo>
                  <a:pt x="759394" y="99130"/>
                  <a:pt x="565366" y="187677"/>
                  <a:pt x="467294" y="191205"/>
                </a:cubicBezTo>
                <a:cubicBezTo>
                  <a:pt x="369222" y="194733"/>
                  <a:pt x="277500" y="140758"/>
                  <a:pt x="202711" y="110772"/>
                </a:cubicBezTo>
                <a:cubicBezTo>
                  <a:pt x="127922" y="80786"/>
                  <a:pt x="-32592" y="-8820"/>
                  <a:pt x="5861" y="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: 図形 1612">
            <a:extLst>
              <a:ext uri="{FF2B5EF4-FFF2-40B4-BE49-F238E27FC236}">
                <a16:creationId xmlns:a16="http://schemas.microsoft.com/office/drawing/2014/main" id="{E66F8C54-AFF0-4707-BCAF-9365F3FDA340}"/>
              </a:ext>
            </a:extLst>
          </p:cNvPr>
          <p:cNvSpPr/>
          <p:nvPr/>
        </p:nvSpPr>
        <p:spPr>
          <a:xfrm>
            <a:off x="6520708" y="7654460"/>
            <a:ext cx="964362" cy="175082"/>
          </a:xfrm>
          <a:custGeom>
            <a:avLst/>
            <a:gdLst>
              <a:gd name="connsiteX0" fmla="*/ 2859 w 964362"/>
              <a:gd name="connsiteY0" fmla="*/ 1523 h 175082"/>
              <a:gd name="connsiteX1" fmla="*/ 362692 w 964362"/>
              <a:gd name="connsiteY1" fmla="*/ 156040 h 175082"/>
              <a:gd name="connsiteX2" fmla="*/ 610342 w 964362"/>
              <a:gd name="connsiteY2" fmla="*/ 134873 h 175082"/>
              <a:gd name="connsiteX3" fmla="*/ 963825 w 964362"/>
              <a:gd name="connsiteY3" fmla="*/ 158157 h 175082"/>
              <a:gd name="connsiteX4" fmla="*/ 525675 w 964362"/>
              <a:gd name="connsiteY4" fmla="*/ 170857 h 175082"/>
              <a:gd name="connsiteX5" fmla="*/ 210292 w 964362"/>
              <a:gd name="connsiteY5" fmla="*/ 81957 h 175082"/>
              <a:gd name="connsiteX6" fmla="*/ 2859 w 964362"/>
              <a:gd name="connsiteY6" fmla="*/ 1523 h 1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362" h="175082">
                <a:moveTo>
                  <a:pt x="2859" y="1523"/>
                </a:moveTo>
                <a:cubicBezTo>
                  <a:pt x="28259" y="13870"/>
                  <a:pt x="261445" y="133815"/>
                  <a:pt x="362692" y="156040"/>
                </a:cubicBezTo>
                <a:cubicBezTo>
                  <a:pt x="463939" y="178265"/>
                  <a:pt x="510153" y="134520"/>
                  <a:pt x="610342" y="134873"/>
                </a:cubicBezTo>
                <a:cubicBezTo>
                  <a:pt x="710531" y="135226"/>
                  <a:pt x="977936" y="152160"/>
                  <a:pt x="963825" y="158157"/>
                </a:cubicBezTo>
                <a:cubicBezTo>
                  <a:pt x="949714" y="164154"/>
                  <a:pt x="651264" y="183557"/>
                  <a:pt x="525675" y="170857"/>
                </a:cubicBezTo>
                <a:cubicBezTo>
                  <a:pt x="400086" y="158157"/>
                  <a:pt x="293195" y="108768"/>
                  <a:pt x="210292" y="81957"/>
                </a:cubicBezTo>
                <a:cubicBezTo>
                  <a:pt x="127389" y="55146"/>
                  <a:pt x="-22541" y="-10824"/>
                  <a:pt x="2859" y="1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: 図形 1613">
            <a:extLst>
              <a:ext uri="{FF2B5EF4-FFF2-40B4-BE49-F238E27FC236}">
                <a16:creationId xmlns:a16="http://schemas.microsoft.com/office/drawing/2014/main" id="{971C3E92-1028-4F2F-AF9E-2A82A4873A08}"/>
              </a:ext>
            </a:extLst>
          </p:cNvPr>
          <p:cNvSpPr/>
          <p:nvPr/>
        </p:nvSpPr>
        <p:spPr>
          <a:xfrm>
            <a:off x="5928620" y="7706213"/>
            <a:ext cx="549775" cy="96186"/>
          </a:xfrm>
          <a:custGeom>
            <a:avLst/>
            <a:gdLst>
              <a:gd name="connsiteX0" fmla="*/ 4397 w 549775"/>
              <a:gd name="connsiteY0" fmla="*/ 25970 h 96186"/>
              <a:gd name="connsiteX1" fmla="*/ 243580 w 549775"/>
              <a:gd name="connsiteY1" fmla="*/ 2687 h 96186"/>
              <a:gd name="connsiteX2" fmla="*/ 535680 w 549775"/>
              <a:gd name="connsiteY2" fmla="*/ 95820 h 96186"/>
              <a:gd name="connsiteX3" fmla="*/ 455247 w 549775"/>
              <a:gd name="connsiteY3" fmla="*/ 34437 h 96186"/>
              <a:gd name="connsiteX4" fmla="*/ 4397 w 549775"/>
              <a:gd name="connsiteY4" fmla="*/ 25970 h 9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75" h="96186">
                <a:moveTo>
                  <a:pt x="4397" y="25970"/>
                </a:moveTo>
                <a:cubicBezTo>
                  <a:pt x="-30881" y="20678"/>
                  <a:pt x="155033" y="-8955"/>
                  <a:pt x="243580" y="2687"/>
                </a:cubicBezTo>
                <a:cubicBezTo>
                  <a:pt x="332127" y="14329"/>
                  <a:pt x="500402" y="90528"/>
                  <a:pt x="535680" y="95820"/>
                </a:cubicBezTo>
                <a:cubicBezTo>
                  <a:pt x="570958" y="101112"/>
                  <a:pt x="538502" y="47490"/>
                  <a:pt x="455247" y="34437"/>
                </a:cubicBezTo>
                <a:cubicBezTo>
                  <a:pt x="371992" y="21384"/>
                  <a:pt x="39675" y="31262"/>
                  <a:pt x="4397" y="25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: 図形 1614">
            <a:extLst>
              <a:ext uri="{FF2B5EF4-FFF2-40B4-BE49-F238E27FC236}">
                <a16:creationId xmlns:a16="http://schemas.microsoft.com/office/drawing/2014/main" id="{6AB0DC82-D97B-403E-8A7E-69814F511F8C}"/>
              </a:ext>
            </a:extLst>
          </p:cNvPr>
          <p:cNvSpPr/>
          <p:nvPr/>
        </p:nvSpPr>
        <p:spPr>
          <a:xfrm>
            <a:off x="6126683" y="7726411"/>
            <a:ext cx="553281" cy="204351"/>
          </a:xfrm>
          <a:custGeom>
            <a:avLst/>
            <a:gdLst>
              <a:gd name="connsiteX0" fmla="*/ 26467 w 553281"/>
              <a:gd name="connsiteY0" fmla="*/ 12122 h 204351"/>
              <a:gd name="connsiteX1" fmla="*/ 77267 w 553281"/>
              <a:gd name="connsiteY1" fmla="*/ 18472 h 204351"/>
              <a:gd name="connsiteX2" fmla="*/ 532350 w 553281"/>
              <a:gd name="connsiteY2" fmla="*/ 200506 h 204351"/>
              <a:gd name="connsiteX3" fmla="*/ 464617 w 553281"/>
              <a:gd name="connsiteY3" fmla="*/ 137006 h 204351"/>
              <a:gd name="connsiteX4" fmla="*/ 354550 w 553281"/>
              <a:gd name="connsiteY4" fmla="*/ 71389 h 204351"/>
              <a:gd name="connsiteX5" fmla="*/ 26467 w 553281"/>
              <a:gd name="connsiteY5" fmla="*/ 12122 h 20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281" h="204351">
                <a:moveTo>
                  <a:pt x="26467" y="12122"/>
                </a:moveTo>
                <a:cubicBezTo>
                  <a:pt x="-19747" y="3303"/>
                  <a:pt x="-7047" y="-12925"/>
                  <a:pt x="77267" y="18472"/>
                </a:cubicBezTo>
                <a:cubicBezTo>
                  <a:pt x="161581" y="49869"/>
                  <a:pt x="467792" y="180750"/>
                  <a:pt x="532350" y="200506"/>
                </a:cubicBezTo>
                <a:cubicBezTo>
                  <a:pt x="596908" y="220262"/>
                  <a:pt x="494250" y="158525"/>
                  <a:pt x="464617" y="137006"/>
                </a:cubicBezTo>
                <a:cubicBezTo>
                  <a:pt x="434984" y="115487"/>
                  <a:pt x="425811" y="95378"/>
                  <a:pt x="354550" y="71389"/>
                </a:cubicBezTo>
                <a:cubicBezTo>
                  <a:pt x="283289" y="47400"/>
                  <a:pt x="72681" y="20941"/>
                  <a:pt x="26467" y="12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: 図形 1615">
            <a:extLst>
              <a:ext uri="{FF2B5EF4-FFF2-40B4-BE49-F238E27FC236}">
                <a16:creationId xmlns:a16="http://schemas.microsoft.com/office/drawing/2014/main" id="{78FDA92D-486C-4CDF-94BE-FDD79C913B50}"/>
              </a:ext>
            </a:extLst>
          </p:cNvPr>
          <p:cNvSpPr/>
          <p:nvPr/>
        </p:nvSpPr>
        <p:spPr>
          <a:xfrm>
            <a:off x="6620623" y="7866961"/>
            <a:ext cx="796566" cy="363667"/>
          </a:xfrm>
          <a:custGeom>
            <a:avLst/>
            <a:gdLst>
              <a:gd name="connsiteX0" fmla="*/ 310 w 796566"/>
              <a:gd name="connsiteY0" fmla="*/ 85356 h 363667"/>
              <a:gd name="connsiteX1" fmla="*/ 87094 w 796566"/>
              <a:gd name="connsiteY1" fmla="*/ 689 h 363667"/>
              <a:gd name="connsiteX2" fmla="*/ 201394 w 796566"/>
              <a:gd name="connsiteY2" fmla="*/ 43022 h 363667"/>
              <a:gd name="connsiteX3" fmla="*/ 749610 w 796566"/>
              <a:gd name="connsiteY3" fmla="*/ 252572 h 363667"/>
              <a:gd name="connsiteX4" fmla="*/ 764427 w 796566"/>
              <a:gd name="connsiteY4" fmla="*/ 286439 h 363667"/>
              <a:gd name="connsiteX5" fmla="*/ 726327 w 796566"/>
              <a:gd name="connsiteY5" fmla="*/ 360522 h 363667"/>
              <a:gd name="connsiteX6" fmla="*/ 641660 w 796566"/>
              <a:gd name="connsiteY6" fmla="*/ 333006 h 363667"/>
              <a:gd name="connsiteX7" fmla="*/ 595094 w 796566"/>
              <a:gd name="connsiteY7" fmla="*/ 360522 h 363667"/>
              <a:gd name="connsiteX8" fmla="*/ 286060 w 796566"/>
              <a:gd name="connsiteY8" fmla="*/ 244106 h 363667"/>
              <a:gd name="connsiteX9" fmla="*/ 87094 w 796566"/>
              <a:gd name="connsiteY9" fmla="*/ 172139 h 363667"/>
              <a:gd name="connsiteX10" fmla="*/ 358027 w 796566"/>
              <a:gd name="connsiteY10" fmla="*/ 246222 h 363667"/>
              <a:gd name="connsiteX11" fmla="*/ 565460 w 796566"/>
              <a:gd name="connsiteY11" fmla="*/ 320306 h 363667"/>
              <a:gd name="connsiteX12" fmla="*/ 658594 w 796566"/>
              <a:gd name="connsiteY12" fmla="*/ 322422 h 363667"/>
              <a:gd name="connsiteX13" fmla="*/ 743260 w 796566"/>
              <a:gd name="connsiteY13" fmla="*/ 309722 h 363667"/>
              <a:gd name="connsiteX14" fmla="*/ 745377 w 796566"/>
              <a:gd name="connsiteY14" fmla="*/ 273739 h 363667"/>
              <a:gd name="connsiteX15" fmla="*/ 622610 w 796566"/>
              <a:gd name="connsiteY15" fmla="*/ 233522 h 363667"/>
              <a:gd name="connsiteX16" fmla="*/ 89210 w 796566"/>
              <a:gd name="connsiteY16" fmla="*/ 26089 h 363667"/>
              <a:gd name="connsiteX17" fmla="*/ 310 w 796566"/>
              <a:gd name="connsiteY17" fmla="*/ 85356 h 36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6566" h="363667">
                <a:moveTo>
                  <a:pt x="310" y="85356"/>
                </a:moveTo>
                <a:cubicBezTo>
                  <a:pt x="-43" y="81123"/>
                  <a:pt x="53580" y="7745"/>
                  <a:pt x="87094" y="689"/>
                </a:cubicBezTo>
                <a:cubicBezTo>
                  <a:pt x="120608" y="-6367"/>
                  <a:pt x="201394" y="43022"/>
                  <a:pt x="201394" y="43022"/>
                </a:cubicBezTo>
                <a:cubicBezTo>
                  <a:pt x="311813" y="85002"/>
                  <a:pt x="655771" y="212003"/>
                  <a:pt x="749610" y="252572"/>
                </a:cubicBezTo>
                <a:cubicBezTo>
                  <a:pt x="843449" y="293142"/>
                  <a:pt x="768308" y="268447"/>
                  <a:pt x="764427" y="286439"/>
                </a:cubicBezTo>
                <a:cubicBezTo>
                  <a:pt x="760547" y="304431"/>
                  <a:pt x="746788" y="352761"/>
                  <a:pt x="726327" y="360522"/>
                </a:cubicBezTo>
                <a:cubicBezTo>
                  <a:pt x="705866" y="368283"/>
                  <a:pt x="663532" y="333006"/>
                  <a:pt x="641660" y="333006"/>
                </a:cubicBezTo>
                <a:cubicBezTo>
                  <a:pt x="619788" y="333006"/>
                  <a:pt x="654361" y="375339"/>
                  <a:pt x="595094" y="360522"/>
                </a:cubicBezTo>
                <a:cubicBezTo>
                  <a:pt x="535827" y="345705"/>
                  <a:pt x="286060" y="244106"/>
                  <a:pt x="286060" y="244106"/>
                </a:cubicBezTo>
                <a:cubicBezTo>
                  <a:pt x="201393" y="212709"/>
                  <a:pt x="75100" y="171786"/>
                  <a:pt x="87094" y="172139"/>
                </a:cubicBezTo>
                <a:cubicBezTo>
                  <a:pt x="99088" y="172492"/>
                  <a:pt x="278299" y="221528"/>
                  <a:pt x="358027" y="246222"/>
                </a:cubicBezTo>
                <a:cubicBezTo>
                  <a:pt x="437755" y="270917"/>
                  <a:pt x="515366" y="307606"/>
                  <a:pt x="565460" y="320306"/>
                </a:cubicBezTo>
                <a:cubicBezTo>
                  <a:pt x="615554" y="333006"/>
                  <a:pt x="628961" y="324186"/>
                  <a:pt x="658594" y="322422"/>
                </a:cubicBezTo>
                <a:cubicBezTo>
                  <a:pt x="688227" y="320658"/>
                  <a:pt x="728796" y="317836"/>
                  <a:pt x="743260" y="309722"/>
                </a:cubicBezTo>
                <a:cubicBezTo>
                  <a:pt x="757724" y="301608"/>
                  <a:pt x="765485" y="286439"/>
                  <a:pt x="745377" y="273739"/>
                </a:cubicBezTo>
                <a:cubicBezTo>
                  <a:pt x="725269" y="261039"/>
                  <a:pt x="731971" y="274797"/>
                  <a:pt x="622610" y="233522"/>
                </a:cubicBezTo>
                <a:cubicBezTo>
                  <a:pt x="513249" y="192247"/>
                  <a:pt x="190104" y="53958"/>
                  <a:pt x="89210" y="26089"/>
                </a:cubicBezTo>
                <a:cubicBezTo>
                  <a:pt x="-11684" y="-1780"/>
                  <a:pt x="663" y="89589"/>
                  <a:pt x="310" y="85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: 図形 1616">
            <a:extLst>
              <a:ext uri="{FF2B5EF4-FFF2-40B4-BE49-F238E27FC236}">
                <a16:creationId xmlns:a16="http://schemas.microsoft.com/office/drawing/2014/main" id="{4634EB14-5B6F-4C59-B0B4-7D25FF097C48}"/>
              </a:ext>
            </a:extLst>
          </p:cNvPr>
          <p:cNvSpPr/>
          <p:nvPr/>
        </p:nvSpPr>
        <p:spPr>
          <a:xfrm>
            <a:off x="6616641" y="7945665"/>
            <a:ext cx="108666" cy="70465"/>
          </a:xfrm>
          <a:custGeom>
            <a:avLst/>
            <a:gdLst>
              <a:gd name="connsiteX0" fmla="*/ 59 w 108666"/>
              <a:gd name="connsiteY0" fmla="*/ 302 h 70465"/>
              <a:gd name="connsiteX1" fmla="*/ 88959 w 108666"/>
              <a:gd name="connsiteY1" fmla="*/ 63802 h 70465"/>
              <a:gd name="connsiteX2" fmla="*/ 97426 w 108666"/>
              <a:gd name="connsiteY2" fmla="*/ 65918 h 70465"/>
              <a:gd name="connsiteX3" fmla="*/ 103776 w 108666"/>
              <a:gd name="connsiteY3" fmla="*/ 40518 h 70465"/>
              <a:gd name="connsiteX4" fmla="*/ 59 w 108666"/>
              <a:gd name="connsiteY4" fmla="*/ 302 h 7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6" h="70465">
                <a:moveTo>
                  <a:pt x="59" y="302"/>
                </a:moveTo>
                <a:cubicBezTo>
                  <a:pt x="-2411" y="4183"/>
                  <a:pt x="72731" y="52866"/>
                  <a:pt x="88959" y="63802"/>
                </a:cubicBezTo>
                <a:cubicBezTo>
                  <a:pt x="105187" y="74738"/>
                  <a:pt x="94957" y="69799"/>
                  <a:pt x="97426" y="65918"/>
                </a:cubicBezTo>
                <a:cubicBezTo>
                  <a:pt x="99896" y="62037"/>
                  <a:pt x="116829" y="50043"/>
                  <a:pt x="103776" y="40518"/>
                </a:cubicBezTo>
                <a:cubicBezTo>
                  <a:pt x="90723" y="30993"/>
                  <a:pt x="2529" y="-3579"/>
                  <a:pt x="59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: 図形 1617">
            <a:extLst>
              <a:ext uri="{FF2B5EF4-FFF2-40B4-BE49-F238E27FC236}">
                <a16:creationId xmlns:a16="http://schemas.microsoft.com/office/drawing/2014/main" id="{C925378A-FC04-4E3E-BA17-9FF7E220B2D3}"/>
              </a:ext>
            </a:extLst>
          </p:cNvPr>
          <p:cNvSpPr/>
          <p:nvPr/>
        </p:nvSpPr>
        <p:spPr>
          <a:xfrm>
            <a:off x="6601591" y="7808888"/>
            <a:ext cx="790358" cy="323500"/>
          </a:xfrm>
          <a:custGeom>
            <a:avLst/>
            <a:gdLst>
              <a:gd name="connsiteX0" fmla="*/ 292 w 790358"/>
              <a:gd name="connsiteY0" fmla="*/ 79929 h 323500"/>
              <a:gd name="connsiteX1" fmla="*/ 82842 w 790358"/>
              <a:gd name="connsiteY1" fmla="*/ 10079 h 323500"/>
              <a:gd name="connsiteX2" fmla="*/ 118826 w 790358"/>
              <a:gd name="connsiteY2" fmla="*/ 12195 h 323500"/>
              <a:gd name="connsiteX3" fmla="*/ 413042 w 790358"/>
              <a:gd name="connsiteY3" fmla="*/ 120145 h 323500"/>
              <a:gd name="connsiteX4" fmla="*/ 764409 w 790358"/>
              <a:gd name="connsiteY4" fmla="*/ 245029 h 323500"/>
              <a:gd name="connsiteX5" fmla="*/ 766526 w 790358"/>
              <a:gd name="connsiteY5" fmla="*/ 251379 h 323500"/>
              <a:gd name="connsiteX6" fmla="*/ 785576 w 790358"/>
              <a:gd name="connsiteY6" fmla="*/ 323345 h 323500"/>
              <a:gd name="connsiteX7" fmla="*/ 764409 w 790358"/>
              <a:gd name="connsiteY7" fmla="*/ 268312 h 323500"/>
              <a:gd name="connsiteX8" fmla="*/ 573909 w 790358"/>
              <a:gd name="connsiteY8" fmla="*/ 194229 h 323500"/>
              <a:gd name="connsiteX9" fmla="*/ 114592 w 790358"/>
              <a:gd name="connsiteY9" fmla="*/ 29129 h 323500"/>
              <a:gd name="connsiteX10" fmla="*/ 292 w 790358"/>
              <a:gd name="connsiteY10" fmla="*/ 79929 h 3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358" h="323500">
                <a:moveTo>
                  <a:pt x="292" y="79929"/>
                </a:moveTo>
                <a:cubicBezTo>
                  <a:pt x="-5000" y="76754"/>
                  <a:pt x="63086" y="21368"/>
                  <a:pt x="82842" y="10079"/>
                </a:cubicBezTo>
                <a:cubicBezTo>
                  <a:pt x="102598" y="-1210"/>
                  <a:pt x="63793" y="-6149"/>
                  <a:pt x="118826" y="12195"/>
                </a:cubicBezTo>
                <a:cubicBezTo>
                  <a:pt x="173859" y="30539"/>
                  <a:pt x="413042" y="120145"/>
                  <a:pt x="413042" y="120145"/>
                </a:cubicBezTo>
                <a:lnTo>
                  <a:pt x="764409" y="245029"/>
                </a:lnTo>
                <a:cubicBezTo>
                  <a:pt x="823323" y="266901"/>
                  <a:pt x="762998" y="238326"/>
                  <a:pt x="766526" y="251379"/>
                </a:cubicBezTo>
                <a:cubicBezTo>
                  <a:pt x="770054" y="264432"/>
                  <a:pt x="785929" y="320523"/>
                  <a:pt x="785576" y="323345"/>
                </a:cubicBezTo>
                <a:cubicBezTo>
                  <a:pt x="785223" y="326167"/>
                  <a:pt x="799687" y="289831"/>
                  <a:pt x="764409" y="268312"/>
                </a:cubicBezTo>
                <a:cubicBezTo>
                  <a:pt x="729131" y="246793"/>
                  <a:pt x="573909" y="194229"/>
                  <a:pt x="573909" y="194229"/>
                </a:cubicBezTo>
                <a:cubicBezTo>
                  <a:pt x="465606" y="154365"/>
                  <a:pt x="203845" y="50648"/>
                  <a:pt x="114592" y="29129"/>
                </a:cubicBezTo>
                <a:cubicBezTo>
                  <a:pt x="25339" y="7609"/>
                  <a:pt x="5584" y="83104"/>
                  <a:pt x="292" y="79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: 図形 1618">
            <a:extLst>
              <a:ext uri="{FF2B5EF4-FFF2-40B4-BE49-F238E27FC236}">
                <a16:creationId xmlns:a16="http://schemas.microsoft.com/office/drawing/2014/main" id="{A2839840-41BF-487B-BD33-FAEEF7EDBFE6}"/>
              </a:ext>
            </a:extLst>
          </p:cNvPr>
          <p:cNvSpPr/>
          <p:nvPr/>
        </p:nvSpPr>
        <p:spPr>
          <a:xfrm>
            <a:off x="6010338" y="7190879"/>
            <a:ext cx="1405075" cy="556430"/>
          </a:xfrm>
          <a:custGeom>
            <a:avLst/>
            <a:gdLst>
              <a:gd name="connsiteX0" fmla="*/ 69787 w 1405075"/>
              <a:gd name="connsiteY0" fmla="*/ 22721 h 556430"/>
              <a:gd name="connsiteX1" fmla="*/ 1304862 w 1405075"/>
              <a:gd name="connsiteY1" fmla="*/ 505321 h 556430"/>
              <a:gd name="connsiteX2" fmla="*/ 1212787 w 1405075"/>
              <a:gd name="connsiteY2" fmla="*/ 498971 h 556430"/>
              <a:gd name="connsiteX3" fmla="*/ 266637 w 1405075"/>
              <a:gd name="connsiteY3" fmla="*/ 121146 h 556430"/>
              <a:gd name="connsiteX4" fmla="*/ 69787 w 1405075"/>
              <a:gd name="connsiteY4" fmla="*/ 22721 h 55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556430">
                <a:moveTo>
                  <a:pt x="69787" y="22721"/>
                </a:moveTo>
                <a:cubicBezTo>
                  <a:pt x="242825" y="86750"/>
                  <a:pt x="1114362" y="425946"/>
                  <a:pt x="1304862" y="505321"/>
                </a:cubicBezTo>
                <a:cubicBezTo>
                  <a:pt x="1495362" y="584696"/>
                  <a:pt x="1385825" y="563000"/>
                  <a:pt x="1212787" y="498971"/>
                </a:cubicBezTo>
                <a:cubicBezTo>
                  <a:pt x="1039750" y="434942"/>
                  <a:pt x="456079" y="199992"/>
                  <a:pt x="266637" y="121146"/>
                </a:cubicBezTo>
                <a:cubicBezTo>
                  <a:pt x="77195" y="42300"/>
                  <a:pt x="-103251" y="-41308"/>
                  <a:pt x="69787" y="22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: 図形 1619">
            <a:extLst>
              <a:ext uri="{FF2B5EF4-FFF2-40B4-BE49-F238E27FC236}">
                <a16:creationId xmlns:a16="http://schemas.microsoft.com/office/drawing/2014/main" id="{D1DF883E-258D-4566-A61A-1E0843EBA3D9}"/>
              </a:ext>
            </a:extLst>
          </p:cNvPr>
          <p:cNvSpPr/>
          <p:nvPr/>
        </p:nvSpPr>
        <p:spPr>
          <a:xfrm>
            <a:off x="6035675" y="8156575"/>
            <a:ext cx="2160416" cy="607007"/>
          </a:xfrm>
          <a:custGeom>
            <a:avLst/>
            <a:gdLst>
              <a:gd name="connsiteX0" fmla="*/ 0 w 2160416"/>
              <a:gd name="connsiteY0" fmla="*/ 0 h 607007"/>
              <a:gd name="connsiteX1" fmla="*/ 2066925 w 2160416"/>
              <a:gd name="connsiteY1" fmla="*/ 577850 h 607007"/>
              <a:gd name="connsiteX2" fmla="*/ 1831975 w 2160416"/>
              <a:gd name="connsiteY2" fmla="*/ 527050 h 607007"/>
              <a:gd name="connsiteX3" fmla="*/ 415925 w 2160416"/>
              <a:gd name="connsiteY3" fmla="*/ 123825 h 607007"/>
              <a:gd name="connsiteX4" fmla="*/ 0 w 2160416"/>
              <a:gd name="connsiteY4" fmla="*/ 0 h 60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416" h="607007">
                <a:moveTo>
                  <a:pt x="0" y="0"/>
                </a:moveTo>
                <a:lnTo>
                  <a:pt x="2066925" y="577850"/>
                </a:lnTo>
                <a:cubicBezTo>
                  <a:pt x="2372254" y="665692"/>
                  <a:pt x="1831975" y="527050"/>
                  <a:pt x="1831975" y="527050"/>
                </a:cubicBezTo>
                <a:lnTo>
                  <a:pt x="415925" y="1238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: 図形 1620">
            <a:extLst>
              <a:ext uri="{FF2B5EF4-FFF2-40B4-BE49-F238E27FC236}">
                <a16:creationId xmlns:a16="http://schemas.microsoft.com/office/drawing/2014/main" id="{993EB55C-621D-483B-9FC6-DD289E9B1102}"/>
              </a:ext>
            </a:extLst>
          </p:cNvPr>
          <p:cNvSpPr/>
          <p:nvPr/>
        </p:nvSpPr>
        <p:spPr>
          <a:xfrm>
            <a:off x="5624472" y="8062176"/>
            <a:ext cx="2599716" cy="769258"/>
          </a:xfrm>
          <a:custGeom>
            <a:avLst/>
            <a:gdLst>
              <a:gd name="connsiteX0" fmla="*/ 27028 w 2599716"/>
              <a:gd name="connsiteY0" fmla="*/ 5499 h 769258"/>
              <a:gd name="connsiteX1" fmla="*/ 201653 w 2599716"/>
              <a:gd name="connsiteY1" fmla="*/ 68999 h 769258"/>
              <a:gd name="connsiteX2" fmla="*/ 2455903 w 2599716"/>
              <a:gd name="connsiteY2" fmla="*/ 729399 h 769258"/>
              <a:gd name="connsiteX3" fmla="*/ 2293978 w 2599716"/>
              <a:gd name="connsiteY3" fmla="*/ 672249 h 769258"/>
              <a:gd name="connsiteX4" fmla="*/ 1662153 w 2599716"/>
              <a:gd name="connsiteY4" fmla="*/ 481749 h 769258"/>
              <a:gd name="connsiteX5" fmla="*/ 27028 w 2599716"/>
              <a:gd name="connsiteY5" fmla="*/ 5499 h 76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16" h="769258">
                <a:moveTo>
                  <a:pt x="27028" y="5499"/>
                </a:moveTo>
                <a:cubicBezTo>
                  <a:pt x="-88066" y="-23076"/>
                  <a:pt x="201653" y="68999"/>
                  <a:pt x="201653" y="68999"/>
                </a:cubicBezTo>
                <a:lnTo>
                  <a:pt x="2455903" y="729399"/>
                </a:lnTo>
                <a:cubicBezTo>
                  <a:pt x="2804624" y="829941"/>
                  <a:pt x="2426270" y="713524"/>
                  <a:pt x="2293978" y="672249"/>
                </a:cubicBezTo>
                <a:cubicBezTo>
                  <a:pt x="2161686" y="630974"/>
                  <a:pt x="1662153" y="481749"/>
                  <a:pt x="1662153" y="481749"/>
                </a:cubicBezTo>
                <a:lnTo>
                  <a:pt x="27028" y="54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: 図形 1621">
            <a:extLst>
              <a:ext uri="{FF2B5EF4-FFF2-40B4-BE49-F238E27FC236}">
                <a16:creationId xmlns:a16="http://schemas.microsoft.com/office/drawing/2014/main" id="{630B4EAA-BB4B-4FC7-8219-95963E29387A}"/>
              </a:ext>
            </a:extLst>
          </p:cNvPr>
          <p:cNvSpPr/>
          <p:nvPr/>
        </p:nvSpPr>
        <p:spPr>
          <a:xfrm>
            <a:off x="7183647" y="7820887"/>
            <a:ext cx="496317" cy="240674"/>
          </a:xfrm>
          <a:custGeom>
            <a:avLst/>
            <a:gdLst>
              <a:gd name="connsiteX0" fmla="*/ 495620 w 496317"/>
              <a:gd name="connsiteY0" fmla="*/ 86980 h 240674"/>
              <a:gd name="connsiteX1" fmla="*/ 413070 w 496317"/>
              <a:gd name="connsiteY1" fmla="*/ 114496 h 240674"/>
              <a:gd name="connsiteX2" fmla="*/ 307236 w 496317"/>
              <a:gd name="connsiteY2" fmla="*/ 239380 h 240674"/>
              <a:gd name="connsiteX3" fmla="*/ 228920 w 496317"/>
              <a:gd name="connsiteY3" fmla="*/ 173763 h 240674"/>
              <a:gd name="connsiteX4" fmla="*/ 182353 w 496317"/>
              <a:gd name="connsiteY4" fmla="*/ 80630 h 240674"/>
              <a:gd name="connsiteX5" fmla="*/ 61703 w 496317"/>
              <a:gd name="connsiteY5" fmla="*/ 15013 h 240674"/>
              <a:gd name="connsiteX6" fmla="*/ 25720 w 496317"/>
              <a:gd name="connsiteY6" fmla="*/ 86980 h 240674"/>
              <a:gd name="connsiteX7" fmla="*/ 320 w 496317"/>
              <a:gd name="connsiteY7" fmla="*/ 127196 h 240674"/>
              <a:gd name="connsiteX8" fmla="*/ 17253 w 496317"/>
              <a:gd name="connsiteY8" fmla="*/ 46763 h 240674"/>
              <a:gd name="connsiteX9" fmla="*/ 93453 w 496317"/>
              <a:gd name="connsiteY9" fmla="*/ 196 h 240674"/>
              <a:gd name="connsiteX10" fmla="*/ 165420 w 496317"/>
              <a:gd name="connsiteY10" fmla="*/ 63696 h 240674"/>
              <a:gd name="connsiteX11" fmla="*/ 267020 w 496317"/>
              <a:gd name="connsiteY11" fmla="*/ 199163 h 240674"/>
              <a:gd name="connsiteX12" fmla="*/ 311470 w 496317"/>
              <a:gd name="connsiteY12" fmla="*/ 203396 h 240674"/>
              <a:gd name="connsiteX13" fmla="*/ 366503 w 496317"/>
              <a:gd name="connsiteY13" fmla="*/ 129313 h 240674"/>
              <a:gd name="connsiteX14" fmla="*/ 495620 w 496317"/>
              <a:gd name="connsiteY14" fmla="*/ 86980 h 24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6317" h="240674">
                <a:moveTo>
                  <a:pt x="495620" y="86980"/>
                </a:moveTo>
                <a:cubicBezTo>
                  <a:pt x="503381" y="84510"/>
                  <a:pt x="444467" y="89096"/>
                  <a:pt x="413070" y="114496"/>
                </a:cubicBezTo>
                <a:cubicBezTo>
                  <a:pt x="381673" y="139896"/>
                  <a:pt x="337928" y="229502"/>
                  <a:pt x="307236" y="239380"/>
                </a:cubicBezTo>
                <a:cubicBezTo>
                  <a:pt x="276544" y="249258"/>
                  <a:pt x="249734" y="200221"/>
                  <a:pt x="228920" y="173763"/>
                </a:cubicBezTo>
                <a:cubicBezTo>
                  <a:pt x="208106" y="147305"/>
                  <a:pt x="210222" y="107088"/>
                  <a:pt x="182353" y="80630"/>
                </a:cubicBezTo>
                <a:cubicBezTo>
                  <a:pt x="154484" y="54172"/>
                  <a:pt x="87808" y="13955"/>
                  <a:pt x="61703" y="15013"/>
                </a:cubicBezTo>
                <a:cubicBezTo>
                  <a:pt x="35598" y="16071"/>
                  <a:pt x="35950" y="68283"/>
                  <a:pt x="25720" y="86980"/>
                </a:cubicBezTo>
                <a:cubicBezTo>
                  <a:pt x="15490" y="105677"/>
                  <a:pt x="1731" y="133899"/>
                  <a:pt x="320" y="127196"/>
                </a:cubicBezTo>
                <a:cubicBezTo>
                  <a:pt x="-1091" y="120493"/>
                  <a:pt x="1731" y="67930"/>
                  <a:pt x="17253" y="46763"/>
                </a:cubicBezTo>
                <a:cubicBezTo>
                  <a:pt x="32775" y="25596"/>
                  <a:pt x="68759" y="-2626"/>
                  <a:pt x="93453" y="196"/>
                </a:cubicBezTo>
                <a:cubicBezTo>
                  <a:pt x="118147" y="3018"/>
                  <a:pt x="136492" y="30535"/>
                  <a:pt x="165420" y="63696"/>
                </a:cubicBezTo>
                <a:cubicBezTo>
                  <a:pt x="194348" y="96857"/>
                  <a:pt x="242678" y="175880"/>
                  <a:pt x="267020" y="199163"/>
                </a:cubicBezTo>
                <a:cubicBezTo>
                  <a:pt x="291362" y="222446"/>
                  <a:pt x="294889" y="215038"/>
                  <a:pt x="311470" y="203396"/>
                </a:cubicBezTo>
                <a:cubicBezTo>
                  <a:pt x="328050" y="191754"/>
                  <a:pt x="334047" y="154713"/>
                  <a:pt x="366503" y="129313"/>
                </a:cubicBezTo>
                <a:cubicBezTo>
                  <a:pt x="398958" y="103913"/>
                  <a:pt x="487859" y="89450"/>
                  <a:pt x="495620" y="86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: 図形 1622">
            <a:extLst>
              <a:ext uri="{FF2B5EF4-FFF2-40B4-BE49-F238E27FC236}">
                <a16:creationId xmlns:a16="http://schemas.microsoft.com/office/drawing/2014/main" id="{6C1A686E-D52C-469F-BEAD-B9994A9D2256}"/>
              </a:ext>
            </a:extLst>
          </p:cNvPr>
          <p:cNvSpPr/>
          <p:nvPr/>
        </p:nvSpPr>
        <p:spPr>
          <a:xfrm>
            <a:off x="6977069" y="7814358"/>
            <a:ext cx="742414" cy="89921"/>
          </a:xfrm>
          <a:custGeom>
            <a:avLst/>
            <a:gdLst>
              <a:gd name="connsiteX0" fmla="*/ 26981 w 742414"/>
              <a:gd name="connsiteY0" fmla="*/ 89275 h 89921"/>
              <a:gd name="connsiteX1" fmla="*/ 524398 w 742414"/>
              <a:gd name="connsiteY1" fmla="*/ 21542 h 89921"/>
              <a:gd name="connsiteX2" fmla="*/ 742414 w 742414"/>
              <a:gd name="connsiteY2" fmla="*/ 82925 h 89921"/>
              <a:gd name="connsiteX3" fmla="*/ 526514 w 742414"/>
              <a:gd name="connsiteY3" fmla="*/ 375 h 89921"/>
              <a:gd name="connsiteX4" fmla="*/ 115881 w 742414"/>
              <a:gd name="connsiteY4" fmla="*/ 53292 h 89921"/>
              <a:gd name="connsiteX5" fmla="*/ 26981 w 742414"/>
              <a:gd name="connsiteY5" fmla="*/ 89275 h 8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414" h="89921">
                <a:moveTo>
                  <a:pt x="26981" y="89275"/>
                </a:moveTo>
                <a:cubicBezTo>
                  <a:pt x="95067" y="83983"/>
                  <a:pt x="405159" y="22600"/>
                  <a:pt x="524398" y="21542"/>
                </a:cubicBezTo>
                <a:cubicBezTo>
                  <a:pt x="643637" y="20484"/>
                  <a:pt x="742061" y="86453"/>
                  <a:pt x="742414" y="82925"/>
                </a:cubicBezTo>
                <a:cubicBezTo>
                  <a:pt x="742767" y="79397"/>
                  <a:pt x="630936" y="5314"/>
                  <a:pt x="526514" y="375"/>
                </a:cubicBezTo>
                <a:cubicBezTo>
                  <a:pt x="422092" y="-4564"/>
                  <a:pt x="200548" y="40592"/>
                  <a:pt x="115881" y="53292"/>
                </a:cubicBezTo>
                <a:cubicBezTo>
                  <a:pt x="31214" y="65992"/>
                  <a:pt x="-41105" y="94567"/>
                  <a:pt x="26981" y="89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: 図形 1623">
            <a:extLst>
              <a:ext uri="{FF2B5EF4-FFF2-40B4-BE49-F238E27FC236}">
                <a16:creationId xmlns:a16="http://schemas.microsoft.com/office/drawing/2014/main" id="{302EF55F-92BE-4F98-8CE6-0C5DBF77C908}"/>
              </a:ext>
            </a:extLst>
          </p:cNvPr>
          <p:cNvSpPr/>
          <p:nvPr/>
        </p:nvSpPr>
        <p:spPr>
          <a:xfrm>
            <a:off x="7356033" y="7840659"/>
            <a:ext cx="178269" cy="132574"/>
          </a:xfrm>
          <a:custGeom>
            <a:avLst/>
            <a:gdLst>
              <a:gd name="connsiteX0" fmla="*/ 163955 w 178269"/>
              <a:gd name="connsiteY0" fmla="*/ 4 h 132574"/>
              <a:gd name="connsiteX1" fmla="*/ 175067 w 178269"/>
              <a:gd name="connsiteY1" fmla="*/ 119066 h 132574"/>
              <a:gd name="connsiteX2" fmla="*/ 103630 w 178269"/>
              <a:gd name="connsiteY2" fmla="*/ 123829 h 132574"/>
              <a:gd name="connsiteX3" fmla="*/ 442 w 178269"/>
              <a:gd name="connsiteY3" fmla="*/ 65091 h 132574"/>
              <a:gd name="connsiteX4" fmla="*/ 146492 w 178269"/>
              <a:gd name="connsiteY4" fmla="*/ 114304 h 132574"/>
              <a:gd name="connsiteX5" fmla="*/ 163955 w 178269"/>
              <a:gd name="connsiteY5" fmla="*/ 4 h 13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269" h="132574">
                <a:moveTo>
                  <a:pt x="163955" y="4"/>
                </a:moveTo>
                <a:cubicBezTo>
                  <a:pt x="168717" y="798"/>
                  <a:pt x="185121" y="98428"/>
                  <a:pt x="175067" y="119066"/>
                </a:cubicBezTo>
                <a:cubicBezTo>
                  <a:pt x="165013" y="139704"/>
                  <a:pt x="132734" y="132825"/>
                  <a:pt x="103630" y="123829"/>
                </a:cubicBezTo>
                <a:cubicBezTo>
                  <a:pt x="74526" y="114833"/>
                  <a:pt x="-6702" y="66679"/>
                  <a:pt x="442" y="65091"/>
                </a:cubicBezTo>
                <a:cubicBezTo>
                  <a:pt x="7586" y="63504"/>
                  <a:pt x="119240" y="125416"/>
                  <a:pt x="146492" y="114304"/>
                </a:cubicBezTo>
                <a:cubicBezTo>
                  <a:pt x="173744" y="103192"/>
                  <a:pt x="159193" y="-790"/>
                  <a:pt x="16395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: 図形 1624">
            <a:extLst>
              <a:ext uri="{FF2B5EF4-FFF2-40B4-BE49-F238E27FC236}">
                <a16:creationId xmlns:a16="http://schemas.microsoft.com/office/drawing/2014/main" id="{3212B85D-3091-4FC8-971E-FA3F944D9756}"/>
              </a:ext>
            </a:extLst>
          </p:cNvPr>
          <p:cNvSpPr/>
          <p:nvPr/>
        </p:nvSpPr>
        <p:spPr>
          <a:xfrm>
            <a:off x="6881777" y="7786288"/>
            <a:ext cx="153951" cy="146580"/>
          </a:xfrm>
          <a:custGeom>
            <a:avLst/>
            <a:gdLst>
              <a:gd name="connsiteX0" fmla="*/ 36 w 153951"/>
              <a:gd name="connsiteY0" fmla="*/ 400 h 146580"/>
              <a:gd name="connsiteX1" fmla="*/ 114336 w 153951"/>
              <a:gd name="connsiteY1" fmla="*/ 43262 h 146580"/>
              <a:gd name="connsiteX2" fmla="*/ 152436 w 153951"/>
              <a:gd name="connsiteY2" fmla="*/ 146450 h 146580"/>
              <a:gd name="connsiteX3" fmla="*/ 144498 w 153951"/>
              <a:gd name="connsiteY3" fmla="*/ 63900 h 146580"/>
              <a:gd name="connsiteX4" fmla="*/ 127036 w 153951"/>
              <a:gd name="connsiteY4" fmla="*/ 24212 h 146580"/>
              <a:gd name="connsiteX5" fmla="*/ 36 w 153951"/>
              <a:gd name="connsiteY5" fmla="*/ 400 h 1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51" h="146580">
                <a:moveTo>
                  <a:pt x="36" y="400"/>
                </a:moveTo>
                <a:cubicBezTo>
                  <a:pt x="-2081" y="3575"/>
                  <a:pt x="88936" y="18920"/>
                  <a:pt x="114336" y="43262"/>
                </a:cubicBezTo>
                <a:cubicBezTo>
                  <a:pt x="139736" y="67604"/>
                  <a:pt x="147409" y="143010"/>
                  <a:pt x="152436" y="146450"/>
                </a:cubicBezTo>
                <a:cubicBezTo>
                  <a:pt x="157463" y="149890"/>
                  <a:pt x="148731" y="84273"/>
                  <a:pt x="144498" y="63900"/>
                </a:cubicBezTo>
                <a:cubicBezTo>
                  <a:pt x="140265" y="43527"/>
                  <a:pt x="151907" y="34795"/>
                  <a:pt x="127036" y="24212"/>
                </a:cubicBezTo>
                <a:cubicBezTo>
                  <a:pt x="102165" y="13629"/>
                  <a:pt x="2153" y="-2775"/>
                  <a:pt x="36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: 図形 1625">
            <a:extLst>
              <a:ext uri="{FF2B5EF4-FFF2-40B4-BE49-F238E27FC236}">
                <a16:creationId xmlns:a16="http://schemas.microsoft.com/office/drawing/2014/main" id="{625DBE1C-02A8-4087-A2C4-9E7A1B1079F5}"/>
              </a:ext>
            </a:extLst>
          </p:cNvPr>
          <p:cNvSpPr/>
          <p:nvPr/>
        </p:nvSpPr>
        <p:spPr>
          <a:xfrm>
            <a:off x="7059042" y="7802781"/>
            <a:ext cx="122890" cy="175628"/>
          </a:xfrm>
          <a:custGeom>
            <a:avLst/>
            <a:gdLst>
              <a:gd name="connsiteX0" fmla="*/ 571 w 122890"/>
              <a:gd name="connsiteY0" fmla="*/ 6132 h 175628"/>
              <a:gd name="connsiteX1" fmla="*/ 108521 w 122890"/>
              <a:gd name="connsiteY1" fmla="*/ 142657 h 175628"/>
              <a:gd name="connsiteX2" fmla="*/ 121221 w 122890"/>
              <a:gd name="connsiteY2" fmla="*/ 172819 h 175628"/>
              <a:gd name="connsiteX3" fmla="*/ 103758 w 122890"/>
              <a:gd name="connsiteY3" fmla="*/ 91857 h 175628"/>
              <a:gd name="connsiteX4" fmla="*/ 67246 w 122890"/>
              <a:gd name="connsiteY4" fmla="*/ 28357 h 175628"/>
              <a:gd name="connsiteX5" fmla="*/ 571 w 122890"/>
              <a:gd name="connsiteY5" fmla="*/ 6132 h 17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890" h="175628">
                <a:moveTo>
                  <a:pt x="571" y="6132"/>
                </a:moveTo>
                <a:cubicBezTo>
                  <a:pt x="7450" y="25182"/>
                  <a:pt x="88413" y="114876"/>
                  <a:pt x="108521" y="142657"/>
                </a:cubicBezTo>
                <a:cubicBezTo>
                  <a:pt x="128629" y="170438"/>
                  <a:pt x="122015" y="181286"/>
                  <a:pt x="121221" y="172819"/>
                </a:cubicBezTo>
                <a:cubicBezTo>
                  <a:pt x="120427" y="164352"/>
                  <a:pt x="112754" y="115934"/>
                  <a:pt x="103758" y="91857"/>
                </a:cubicBezTo>
                <a:cubicBezTo>
                  <a:pt x="94762" y="67780"/>
                  <a:pt x="83650" y="39205"/>
                  <a:pt x="67246" y="28357"/>
                </a:cubicBezTo>
                <a:cubicBezTo>
                  <a:pt x="50842" y="17509"/>
                  <a:pt x="-6308" y="-12918"/>
                  <a:pt x="571" y="6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: 図形 1626">
            <a:extLst>
              <a:ext uri="{FF2B5EF4-FFF2-40B4-BE49-F238E27FC236}">
                <a16:creationId xmlns:a16="http://schemas.microsoft.com/office/drawing/2014/main" id="{B01DA8DE-67FA-4EF3-87CB-A992C274A02E}"/>
              </a:ext>
            </a:extLst>
          </p:cNvPr>
          <p:cNvSpPr/>
          <p:nvPr/>
        </p:nvSpPr>
        <p:spPr>
          <a:xfrm>
            <a:off x="7357235" y="7819958"/>
            <a:ext cx="183397" cy="111423"/>
          </a:xfrm>
          <a:custGeom>
            <a:avLst/>
            <a:gdLst>
              <a:gd name="connsiteX0" fmla="*/ 828 w 183397"/>
              <a:gd name="connsiteY0" fmla="*/ 67 h 111423"/>
              <a:gd name="connsiteX1" fmla="*/ 72265 w 183397"/>
              <a:gd name="connsiteY1" fmla="*/ 90555 h 111423"/>
              <a:gd name="connsiteX2" fmla="*/ 102428 w 183397"/>
              <a:gd name="connsiteY2" fmla="*/ 85792 h 111423"/>
              <a:gd name="connsiteX3" fmla="*/ 183390 w 183397"/>
              <a:gd name="connsiteY3" fmla="*/ 23880 h 111423"/>
              <a:gd name="connsiteX4" fmla="*/ 97665 w 183397"/>
              <a:gd name="connsiteY4" fmla="*/ 109605 h 111423"/>
              <a:gd name="connsiteX5" fmla="*/ 37340 w 183397"/>
              <a:gd name="connsiteY5" fmla="*/ 76267 h 111423"/>
              <a:gd name="connsiteX6" fmla="*/ 828 w 183397"/>
              <a:gd name="connsiteY6" fmla="*/ 67 h 11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397" h="111423">
                <a:moveTo>
                  <a:pt x="828" y="67"/>
                </a:moveTo>
                <a:cubicBezTo>
                  <a:pt x="6649" y="2448"/>
                  <a:pt x="55332" y="76268"/>
                  <a:pt x="72265" y="90555"/>
                </a:cubicBezTo>
                <a:cubicBezTo>
                  <a:pt x="89198" y="104842"/>
                  <a:pt x="83907" y="96905"/>
                  <a:pt x="102428" y="85792"/>
                </a:cubicBezTo>
                <a:cubicBezTo>
                  <a:pt x="120949" y="74680"/>
                  <a:pt x="184184" y="19911"/>
                  <a:pt x="183390" y="23880"/>
                </a:cubicBezTo>
                <a:cubicBezTo>
                  <a:pt x="182596" y="27849"/>
                  <a:pt x="122007" y="100874"/>
                  <a:pt x="97665" y="109605"/>
                </a:cubicBezTo>
                <a:cubicBezTo>
                  <a:pt x="73323" y="118336"/>
                  <a:pt x="53479" y="93729"/>
                  <a:pt x="37340" y="76267"/>
                </a:cubicBezTo>
                <a:cubicBezTo>
                  <a:pt x="21201" y="58805"/>
                  <a:pt x="-4993" y="-2314"/>
                  <a:pt x="828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: 図形 1627">
            <a:extLst>
              <a:ext uri="{FF2B5EF4-FFF2-40B4-BE49-F238E27FC236}">
                <a16:creationId xmlns:a16="http://schemas.microsoft.com/office/drawing/2014/main" id="{3BEC62C9-7DE1-4C07-8048-FCD4B30504A6}"/>
              </a:ext>
            </a:extLst>
          </p:cNvPr>
          <p:cNvSpPr/>
          <p:nvPr/>
        </p:nvSpPr>
        <p:spPr>
          <a:xfrm>
            <a:off x="7262026" y="7658830"/>
            <a:ext cx="96229" cy="96257"/>
          </a:xfrm>
          <a:custGeom>
            <a:avLst/>
            <a:gdLst>
              <a:gd name="connsiteX0" fmla="*/ 787 w 96229"/>
              <a:gd name="connsiteY0" fmla="*/ 96108 h 96257"/>
              <a:gd name="connsiteX1" fmla="*/ 26187 w 96229"/>
              <a:gd name="connsiteY1" fmla="*/ 4033 h 96257"/>
              <a:gd name="connsiteX2" fmla="*/ 86512 w 96229"/>
              <a:gd name="connsiteY2" fmla="*/ 19908 h 96257"/>
              <a:gd name="connsiteX3" fmla="*/ 92862 w 96229"/>
              <a:gd name="connsiteY3" fmla="*/ 51658 h 96257"/>
              <a:gd name="connsiteX4" fmla="*/ 53174 w 96229"/>
              <a:gd name="connsiteY4" fmla="*/ 26258 h 96257"/>
              <a:gd name="connsiteX5" fmla="*/ 787 w 96229"/>
              <a:gd name="connsiteY5" fmla="*/ 96108 h 9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29" h="96257">
                <a:moveTo>
                  <a:pt x="787" y="96108"/>
                </a:moveTo>
                <a:cubicBezTo>
                  <a:pt x="-3711" y="92404"/>
                  <a:pt x="11900" y="16733"/>
                  <a:pt x="26187" y="4033"/>
                </a:cubicBezTo>
                <a:cubicBezTo>
                  <a:pt x="40475" y="-8667"/>
                  <a:pt x="75400" y="11970"/>
                  <a:pt x="86512" y="19908"/>
                </a:cubicBezTo>
                <a:cubicBezTo>
                  <a:pt x="97625" y="27845"/>
                  <a:pt x="98418" y="50600"/>
                  <a:pt x="92862" y="51658"/>
                </a:cubicBezTo>
                <a:cubicBezTo>
                  <a:pt x="87306" y="52716"/>
                  <a:pt x="67461" y="19114"/>
                  <a:pt x="53174" y="26258"/>
                </a:cubicBezTo>
                <a:cubicBezTo>
                  <a:pt x="38887" y="33402"/>
                  <a:pt x="5285" y="99812"/>
                  <a:pt x="787" y="96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: 図形 1628">
            <a:extLst>
              <a:ext uri="{FF2B5EF4-FFF2-40B4-BE49-F238E27FC236}">
                <a16:creationId xmlns:a16="http://schemas.microsoft.com/office/drawing/2014/main" id="{1DEF87ED-5F30-4455-A714-C16C874CF3F1}"/>
              </a:ext>
            </a:extLst>
          </p:cNvPr>
          <p:cNvSpPr/>
          <p:nvPr/>
        </p:nvSpPr>
        <p:spPr>
          <a:xfrm>
            <a:off x="7261860" y="7728076"/>
            <a:ext cx="592364" cy="248340"/>
          </a:xfrm>
          <a:custGeom>
            <a:avLst/>
            <a:gdLst>
              <a:gd name="connsiteX0" fmla="*/ 24765 w 592364"/>
              <a:gd name="connsiteY0" fmla="*/ 6224 h 248340"/>
              <a:gd name="connsiteX1" fmla="*/ 529590 w 592364"/>
              <a:gd name="connsiteY1" fmla="*/ 191962 h 248340"/>
              <a:gd name="connsiteX2" fmla="*/ 561340 w 592364"/>
              <a:gd name="connsiteY2" fmla="*/ 247524 h 248340"/>
              <a:gd name="connsiteX3" fmla="*/ 316865 w 592364"/>
              <a:gd name="connsiteY3" fmla="*/ 160212 h 248340"/>
              <a:gd name="connsiteX4" fmla="*/ 91440 w 592364"/>
              <a:gd name="connsiteY4" fmla="*/ 63374 h 248340"/>
              <a:gd name="connsiteX5" fmla="*/ 77153 w 592364"/>
              <a:gd name="connsiteY5" fmla="*/ 44324 h 248340"/>
              <a:gd name="connsiteX6" fmla="*/ 24765 w 592364"/>
              <a:gd name="connsiteY6" fmla="*/ 6224 h 24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64" h="248340">
                <a:moveTo>
                  <a:pt x="24765" y="6224"/>
                </a:moveTo>
                <a:cubicBezTo>
                  <a:pt x="100171" y="30830"/>
                  <a:pt x="440161" y="151745"/>
                  <a:pt x="529590" y="191962"/>
                </a:cubicBezTo>
                <a:cubicBezTo>
                  <a:pt x="619019" y="232179"/>
                  <a:pt x="596794" y="252816"/>
                  <a:pt x="561340" y="247524"/>
                </a:cubicBezTo>
                <a:cubicBezTo>
                  <a:pt x="525886" y="242232"/>
                  <a:pt x="395182" y="190904"/>
                  <a:pt x="316865" y="160212"/>
                </a:cubicBezTo>
                <a:cubicBezTo>
                  <a:pt x="238548" y="129520"/>
                  <a:pt x="131392" y="82689"/>
                  <a:pt x="91440" y="63374"/>
                </a:cubicBezTo>
                <a:cubicBezTo>
                  <a:pt x="51488" y="44059"/>
                  <a:pt x="84826" y="51203"/>
                  <a:pt x="77153" y="44324"/>
                </a:cubicBezTo>
                <a:cubicBezTo>
                  <a:pt x="69480" y="37445"/>
                  <a:pt x="-50641" y="-18382"/>
                  <a:pt x="24765" y="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: 図形 1629">
            <a:extLst>
              <a:ext uri="{FF2B5EF4-FFF2-40B4-BE49-F238E27FC236}">
                <a16:creationId xmlns:a16="http://schemas.microsoft.com/office/drawing/2014/main" id="{BE64FF33-CE22-4258-AEF9-BB59D0FCD1E6}"/>
              </a:ext>
            </a:extLst>
          </p:cNvPr>
          <p:cNvSpPr/>
          <p:nvPr/>
        </p:nvSpPr>
        <p:spPr>
          <a:xfrm>
            <a:off x="7377075" y="8105443"/>
            <a:ext cx="290780" cy="120044"/>
          </a:xfrm>
          <a:custGeom>
            <a:avLst/>
            <a:gdLst>
              <a:gd name="connsiteX0" fmla="*/ 38 w 290780"/>
              <a:gd name="connsiteY0" fmla="*/ 20970 h 120044"/>
              <a:gd name="connsiteX1" fmla="*/ 223875 w 290780"/>
              <a:gd name="connsiteY1" fmla="*/ 86057 h 120044"/>
              <a:gd name="connsiteX2" fmla="*/ 201650 w 290780"/>
              <a:gd name="connsiteY2" fmla="*/ 35257 h 120044"/>
              <a:gd name="connsiteX3" fmla="*/ 282613 w 290780"/>
              <a:gd name="connsiteY3" fmla="*/ 332 h 120044"/>
              <a:gd name="connsiteX4" fmla="*/ 282613 w 290780"/>
              <a:gd name="connsiteY4" fmla="*/ 55895 h 120044"/>
              <a:gd name="connsiteX5" fmla="*/ 234988 w 290780"/>
              <a:gd name="connsiteY5" fmla="*/ 79707 h 120044"/>
              <a:gd name="connsiteX6" fmla="*/ 242925 w 290780"/>
              <a:gd name="connsiteY6" fmla="*/ 119395 h 120044"/>
              <a:gd name="connsiteX7" fmla="*/ 38 w 290780"/>
              <a:gd name="connsiteY7" fmla="*/ 20970 h 1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780" h="120044">
                <a:moveTo>
                  <a:pt x="38" y="20970"/>
                </a:moveTo>
                <a:cubicBezTo>
                  <a:pt x="-3137" y="15414"/>
                  <a:pt x="190273" y="83676"/>
                  <a:pt x="223875" y="86057"/>
                </a:cubicBezTo>
                <a:cubicBezTo>
                  <a:pt x="257477" y="88438"/>
                  <a:pt x="191860" y="49545"/>
                  <a:pt x="201650" y="35257"/>
                </a:cubicBezTo>
                <a:cubicBezTo>
                  <a:pt x="211440" y="20969"/>
                  <a:pt x="269119" y="-3108"/>
                  <a:pt x="282613" y="332"/>
                </a:cubicBezTo>
                <a:cubicBezTo>
                  <a:pt x="296107" y="3772"/>
                  <a:pt x="290550" y="42666"/>
                  <a:pt x="282613" y="55895"/>
                </a:cubicBezTo>
                <a:cubicBezTo>
                  <a:pt x="274676" y="69124"/>
                  <a:pt x="241603" y="69124"/>
                  <a:pt x="234988" y="79707"/>
                </a:cubicBezTo>
                <a:cubicBezTo>
                  <a:pt x="228373" y="90290"/>
                  <a:pt x="279967" y="125216"/>
                  <a:pt x="242925" y="119395"/>
                </a:cubicBezTo>
                <a:cubicBezTo>
                  <a:pt x="205883" y="113574"/>
                  <a:pt x="3213" y="26526"/>
                  <a:pt x="38" y="20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: 図形 1630">
            <a:extLst>
              <a:ext uri="{FF2B5EF4-FFF2-40B4-BE49-F238E27FC236}">
                <a16:creationId xmlns:a16="http://schemas.microsoft.com/office/drawing/2014/main" id="{39780096-2F6A-41DA-8D7E-40CB38350926}"/>
              </a:ext>
            </a:extLst>
          </p:cNvPr>
          <p:cNvSpPr/>
          <p:nvPr/>
        </p:nvSpPr>
        <p:spPr>
          <a:xfrm>
            <a:off x="7170641" y="7707093"/>
            <a:ext cx="301527" cy="99684"/>
          </a:xfrm>
          <a:custGeom>
            <a:avLst/>
            <a:gdLst>
              <a:gd name="connsiteX0" fmla="*/ 97 w 301527"/>
              <a:gd name="connsiteY0" fmla="*/ 74832 h 99684"/>
              <a:gd name="connsiteX1" fmla="*/ 181072 w 301527"/>
              <a:gd name="connsiteY1" fmla="*/ 41495 h 99684"/>
              <a:gd name="connsiteX2" fmla="*/ 289022 w 301527"/>
              <a:gd name="connsiteY2" fmla="*/ 220 h 99684"/>
              <a:gd name="connsiteX3" fmla="*/ 293784 w 301527"/>
              <a:gd name="connsiteY3" fmla="*/ 60545 h 99684"/>
              <a:gd name="connsiteX4" fmla="*/ 239809 w 301527"/>
              <a:gd name="connsiteY4" fmla="*/ 52607 h 99684"/>
              <a:gd name="connsiteX5" fmla="*/ 157259 w 301527"/>
              <a:gd name="connsiteY5" fmla="*/ 98645 h 99684"/>
              <a:gd name="connsiteX6" fmla="*/ 97 w 301527"/>
              <a:gd name="connsiteY6" fmla="*/ 74832 h 9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527" h="99684">
                <a:moveTo>
                  <a:pt x="97" y="74832"/>
                </a:moveTo>
                <a:cubicBezTo>
                  <a:pt x="4066" y="65307"/>
                  <a:pt x="132918" y="53930"/>
                  <a:pt x="181072" y="41495"/>
                </a:cubicBezTo>
                <a:cubicBezTo>
                  <a:pt x="229226" y="29060"/>
                  <a:pt x="270237" y="-2955"/>
                  <a:pt x="289022" y="220"/>
                </a:cubicBezTo>
                <a:cubicBezTo>
                  <a:pt x="307807" y="3395"/>
                  <a:pt x="301986" y="51814"/>
                  <a:pt x="293784" y="60545"/>
                </a:cubicBezTo>
                <a:cubicBezTo>
                  <a:pt x="285582" y="69276"/>
                  <a:pt x="262563" y="46257"/>
                  <a:pt x="239809" y="52607"/>
                </a:cubicBezTo>
                <a:cubicBezTo>
                  <a:pt x="217055" y="58957"/>
                  <a:pt x="199857" y="92824"/>
                  <a:pt x="157259" y="98645"/>
                </a:cubicBezTo>
                <a:cubicBezTo>
                  <a:pt x="114661" y="104466"/>
                  <a:pt x="-3872" y="84357"/>
                  <a:pt x="97" y="74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: 図形 1631">
            <a:extLst>
              <a:ext uri="{FF2B5EF4-FFF2-40B4-BE49-F238E27FC236}">
                <a16:creationId xmlns:a16="http://schemas.microsoft.com/office/drawing/2014/main" id="{BDBFE45D-523A-4E8A-88F0-746E3C1CFE80}"/>
              </a:ext>
            </a:extLst>
          </p:cNvPr>
          <p:cNvSpPr/>
          <p:nvPr/>
        </p:nvSpPr>
        <p:spPr>
          <a:xfrm>
            <a:off x="7607359" y="8134341"/>
            <a:ext cx="139647" cy="94959"/>
          </a:xfrm>
          <a:custGeom>
            <a:avLst/>
            <a:gdLst>
              <a:gd name="connsiteX0" fmla="*/ 63441 w 139647"/>
              <a:gd name="connsiteY0" fmla="*/ 9 h 94959"/>
              <a:gd name="connsiteX1" fmla="*/ 139641 w 139647"/>
              <a:gd name="connsiteY1" fmla="*/ 63509 h 94959"/>
              <a:gd name="connsiteX2" fmla="*/ 58679 w 139647"/>
              <a:gd name="connsiteY2" fmla="*/ 93672 h 94959"/>
              <a:gd name="connsiteX3" fmla="*/ 1529 w 139647"/>
              <a:gd name="connsiteY3" fmla="*/ 87322 h 94959"/>
              <a:gd name="connsiteX4" fmla="*/ 120591 w 139647"/>
              <a:gd name="connsiteY4" fmla="*/ 68272 h 94959"/>
              <a:gd name="connsiteX5" fmla="*/ 63441 w 139647"/>
              <a:gd name="connsiteY5" fmla="*/ 9 h 9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47" h="94959">
                <a:moveTo>
                  <a:pt x="63441" y="9"/>
                </a:moveTo>
                <a:cubicBezTo>
                  <a:pt x="66616" y="-785"/>
                  <a:pt x="140435" y="47899"/>
                  <a:pt x="139641" y="63509"/>
                </a:cubicBezTo>
                <a:cubicBezTo>
                  <a:pt x="138847" y="79119"/>
                  <a:pt x="81698" y="89703"/>
                  <a:pt x="58679" y="93672"/>
                </a:cubicBezTo>
                <a:cubicBezTo>
                  <a:pt x="35660" y="97641"/>
                  <a:pt x="-8790" y="91555"/>
                  <a:pt x="1529" y="87322"/>
                </a:cubicBezTo>
                <a:cubicBezTo>
                  <a:pt x="11848" y="83089"/>
                  <a:pt x="110537" y="81237"/>
                  <a:pt x="120591" y="68272"/>
                </a:cubicBezTo>
                <a:cubicBezTo>
                  <a:pt x="130645" y="55307"/>
                  <a:pt x="60266" y="803"/>
                  <a:pt x="6344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: 図形 1632">
            <a:extLst>
              <a:ext uri="{FF2B5EF4-FFF2-40B4-BE49-F238E27FC236}">
                <a16:creationId xmlns:a16="http://schemas.microsoft.com/office/drawing/2014/main" id="{AD295F86-6EDF-47FB-AD46-38E1B2F18EF0}"/>
              </a:ext>
            </a:extLst>
          </p:cNvPr>
          <p:cNvSpPr/>
          <p:nvPr/>
        </p:nvSpPr>
        <p:spPr>
          <a:xfrm>
            <a:off x="7208816" y="8161322"/>
            <a:ext cx="365619" cy="316516"/>
          </a:xfrm>
          <a:custGeom>
            <a:avLst/>
            <a:gdLst>
              <a:gd name="connsiteX0" fmla="*/ 177822 w 365619"/>
              <a:gd name="connsiteY0" fmla="*/ 16 h 316516"/>
              <a:gd name="connsiteX1" fmla="*/ 355622 w 365619"/>
              <a:gd name="connsiteY1" fmla="*/ 130191 h 316516"/>
              <a:gd name="connsiteX2" fmla="*/ 323872 w 365619"/>
              <a:gd name="connsiteY2" fmla="*/ 304816 h 316516"/>
              <a:gd name="connsiteX3" fmla="*/ 161947 w 365619"/>
              <a:gd name="connsiteY3" fmla="*/ 273066 h 316516"/>
              <a:gd name="connsiteX4" fmla="*/ 22 w 365619"/>
              <a:gd name="connsiteY4" fmla="*/ 52403 h 316516"/>
              <a:gd name="connsiteX5" fmla="*/ 150834 w 365619"/>
              <a:gd name="connsiteY5" fmla="*/ 236553 h 316516"/>
              <a:gd name="connsiteX6" fmla="*/ 244497 w 365619"/>
              <a:gd name="connsiteY6" fmla="*/ 296878 h 316516"/>
              <a:gd name="connsiteX7" fmla="*/ 330222 w 365619"/>
              <a:gd name="connsiteY7" fmla="*/ 255603 h 316516"/>
              <a:gd name="connsiteX8" fmla="*/ 333397 w 365619"/>
              <a:gd name="connsiteY8" fmla="*/ 138128 h 316516"/>
              <a:gd name="connsiteX9" fmla="*/ 177822 w 365619"/>
              <a:gd name="connsiteY9" fmla="*/ 16 h 31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619" h="316516">
                <a:moveTo>
                  <a:pt x="177822" y="16"/>
                </a:moveTo>
                <a:cubicBezTo>
                  <a:pt x="181526" y="-1307"/>
                  <a:pt x="331280" y="79391"/>
                  <a:pt x="355622" y="130191"/>
                </a:cubicBezTo>
                <a:cubicBezTo>
                  <a:pt x="379964" y="180991"/>
                  <a:pt x="356151" y="281004"/>
                  <a:pt x="323872" y="304816"/>
                </a:cubicBezTo>
                <a:cubicBezTo>
                  <a:pt x="291593" y="328629"/>
                  <a:pt x="215922" y="315135"/>
                  <a:pt x="161947" y="273066"/>
                </a:cubicBezTo>
                <a:cubicBezTo>
                  <a:pt x="107972" y="230997"/>
                  <a:pt x="1874" y="58488"/>
                  <a:pt x="22" y="52403"/>
                </a:cubicBezTo>
                <a:cubicBezTo>
                  <a:pt x="-1830" y="46318"/>
                  <a:pt x="110088" y="195807"/>
                  <a:pt x="150834" y="236553"/>
                </a:cubicBezTo>
                <a:cubicBezTo>
                  <a:pt x="191580" y="277299"/>
                  <a:pt x="214599" y="293703"/>
                  <a:pt x="244497" y="296878"/>
                </a:cubicBezTo>
                <a:cubicBezTo>
                  <a:pt x="274395" y="300053"/>
                  <a:pt x="315405" y="282061"/>
                  <a:pt x="330222" y="255603"/>
                </a:cubicBezTo>
                <a:cubicBezTo>
                  <a:pt x="345039" y="229145"/>
                  <a:pt x="355622" y="177286"/>
                  <a:pt x="333397" y="138128"/>
                </a:cubicBezTo>
                <a:cubicBezTo>
                  <a:pt x="311172" y="98970"/>
                  <a:pt x="174118" y="1339"/>
                  <a:pt x="17782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: 図形 1633">
            <a:extLst>
              <a:ext uri="{FF2B5EF4-FFF2-40B4-BE49-F238E27FC236}">
                <a16:creationId xmlns:a16="http://schemas.microsoft.com/office/drawing/2014/main" id="{4B737089-22C2-4E28-8406-2EBD49235413}"/>
              </a:ext>
            </a:extLst>
          </p:cNvPr>
          <p:cNvSpPr/>
          <p:nvPr/>
        </p:nvSpPr>
        <p:spPr>
          <a:xfrm>
            <a:off x="7304944" y="8246015"/>
            <a:ext cx="218279" cy="175747"/>
          </a:xfrm>
          <a:custGeom>
            <a:avLst/>
            <a:gdLst>
              <a:gd name="connsiteX0" fmla="*/ 195994 w 218279"/>
              <a:gd name="connsiteY0" fmla="*/ 1048 h 175747"/>
              <a:gd name="connsiteX1" fmla="*/ 218219 w 218279"/>
              <a:gd name="connsiteY1" fmla="*/ 104235 h 175747"/>
              <a:gd name="connsiteX2" fmla="*/ 188056 w 218279"/>
              <a:gd name="connsiteY2" fmla="*/ 158210 h 175747"/>
              <a:gd name="connsiteX3" fmla="*/ 99156 w 218279"/>
              <a:gd name="connsiteY3" fmla="*/ 159798 h 175747"/>
              <a:gd name="connsiteX4" fmla="*/ 2319 w 218279"/>
              <a:gd name="connsiteY4" fmla="*/ 112173 h 175747"/>
              <a:gd name="connsiteX5" fmla="*/ 202344 w 218279"/>
              <a:gd name="connsiteY5" fmla="*/ 174085 h 175747"/>
              <a:gd name="connsiteX6" fmla="*/ 195994 w 218279"/>
              <a:gd name="connsiteY6" fmla="*/ 1048 h 17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279" h="175747">
                <a:moveTo>
                  <a:pt x="195994" y="1048"/>
                </a:moveTo>
                <a:cubicBezTo>
                  <a:pt x="198640" y="-10594"/>
                  <a:pt x="219542" y="78041"/>
                  <a:pt x="218219" y="104235"/>
                </a:cubicBezTo>
                <a:cubicBezTo>
                  <a:pt x="216896" y="130429"/>
                  <a:pt x="207900" y="148950"/>
                  <a:pt x="188056" y="158210"/>
                </a:cubicBezTo>
                <a:cubicBezTo>
                  <a:pt x="168212" y="167470"/>
                  <a:pt x="130112" y="167471"/>
                  <a:pt x="99156" y="159798"/>
                </a:cubicBezTo>
                <a:cubicBezTo>
                  <a:pt x="68200" y="152125"/>
                  <a:pt x="-14879" y="109792"/>
                  <a:pt x="2319" y="112173"/>
                </a:cubicBezTo>
                <a:cubicBezTo>
                  <a:pt x="19517" y="114554"/>
                  <a:pt x="166625" y="187579"/>
                  <a:pt x="202344" y="174085"/>
                </a:cubicBezTo>
                <a:cubicBezTo>
                  <a:pt x="238063" y="160591"/>
                  <a:pt x="193348" y="12690"/>
                  <a:pt x="195994" y="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: 図形 1634">
            <a:extLst>
              <a:ext uri="{FF2B5EF4-FFF2-40B4-BE49-F238E27FC236}">
                <a16:creationId xmlns:a16="http://schemas.microsoft.com/office/drawing/2014/main" id="{0B2C244A-899C-4E77-B769-6BFD0095B67E}"/>
              </a:ext>
            </a:extLst>
          </p:cNvPr>
          <p:cNvSpPr/>
          <p:nvPr/>
        </p:nvSpPr>
        <p:spPr>
          <a:xfrm>
            <a:off x="7015161" y="8152059"/>
            <a:ext cx="485907" cy="222137"/>
          </a:xfrm>
          <a:custGeom>
            <a:avLst/>
            <a:gdLst>
              <a:gd name="connsiteX0" fmla="*/ 457202 w 485907"/>
              <a:gd name="connsiteY0" fmla="*/ 75954 h 222137"/>
              <a:gd name="connsiteX1" fmla="*/ 482602 w 485907"/>
              <a:gd name="connsiteY1" fmla="*/ 175966 h 222137"/>
              <a:gd name="connsiteX2" fmla="*/ 369889 w 485907"/>
              <a:gd name="connsiteY2" fmla="*/ 222004 h 222137"/>
              <a:gd name="connsiteX3" fmla="*/ 223839 w 485907"/>
              <a:gd name="connsiteY3" fmla="*/ 187079 h 222137"/>
              <a:gd name="connsiteX4" fmla="*/ 142877 w 485907"/>
              <a:gd name="connsiteY4" fmla="*/ 107704 h 222137"/>
              <a:gd name="connsiteX5" fmla="*/ 2 w 485907"/>
              <a:gd name="connsiteY5" fmla="*/ 1341 h 222137"/>
              <a:gd name="connsiteX6" fmla="*/ 139702 w 485907"/>
              <a:gd name="connsiteY6" fmla="*/ 58491 h 222137"/>
              <a:gd name="connsiteX7" fmla="*/ 263527 w 485907"/>
              <a:gd name="connsiteY7" fmla="*/ 209304 h 222137"/>
              <a:gd name="connsiteX8" fmla="*/ 454027 w 485907"/>
              <a:gd name="connsiteY8" fmla="*/ 190254 h 222137"/>
              <a:gd name="connsiteX9" fmla="*/ 471489 w 485907"/>
              <a:gd name="connsiteY9" fmla="*/ 134691 h 222137"/>
              <a:gd name="connsiteX10" fmla="*/ 457202 w 485907"/>
              <a:gd name="connsiteY10" fmla="*/ 75954 h 2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907" h="222137">
                <a:moveTo>
                  <a:pt x="457202" y="75954"/>
                </a:moveTo>
                <a:cubicBezTo>
                  <a:pt x="459054" y="82833"/>
                  <a:pt x="497154" y="151624"/>
                  <a:pt x="482602" y="175966"/>
                </a:cubicBezTo>
                <a:cubicBezTo>
                  <a:pt x="468050" y="200308"/>
                  <a:pt x="413016" y="220152"/>
                  <a:pt x="369889" y="222004"/>
                </a:cubicBezTo>
                <a:cubicBezTo>
                  <a:pt x="326762" y="223856"/>
                  <a:pt x="261674" y="206129"/>
                  <a:pt x="223839" y="187079"/>
                </a:cubicBezTo>
                <a:cubicBezTo>
                  <a:pt x="186004" y="168029"/>
                  <a:pt x="180183" y="138660"/>
                  <a:pt x="142877" y="107704"/>
                </a:cubicBezTo>
                <a:cubicBezTo>
                  <a:pt x="105571" y="76748"/>
                  <a:pt x="531" y="9543"/>
                  <a:pt x="2" y="1341"/>
                </a:cubicBezTo>
                <a:cubicBezTo>
                  <a:pt x="-527" y="-6861"/>
                  <a:pt x="95781" y="23831"/>
                  <a:pt x="139702" y="58491"/>
                </a:cubicBezTo>
                <a:cubicBezTo>
                  <a:pt x="183623" y="93151"/>
                  <a:pt x="211140" y="187344"/>
                  <a:pt x="263527" y="209304"/>
                </a:cubicBezTo>
                <a:cubicBezTo>
                  <a:pt x="315914" y="231264"/>
                  <a:pt x="419367" y="202689"/>
                  <a:pt x="454027" y="190254"/>
                </a:cubicBezTo>
                <a:cubicBezTo>
                  <a:pt x="488687" y="177819"/>
                  <a:pt x="477574" y="157181"/>
                  <a:pt x="471489" y="134691"/>
                </a:cubicBezTo>
                <a:cubicBezTo>
                  <a:pt x="465404" y="112201"/>
                  <a:pt x="455350" y="69075"/>
                  <a:pt x="457202" y="75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: 図形 1635">
            <a:extLst>
              <a:ext uri="{FF2B5EF4-FFF2-40B4-BE49-F238E27FC236}">
                <a16:creationId xmlns:a16="http://schemas.microsoft.com/office/drawing/2014/main" id="{D302B85C-1BE0-4C89-AACA-D202D2D3F840}"/>
              </a:ext>
            </a:extLst>
          </p:cNvPr>
          <p:cNvSpPr/>
          <p:nvPr/>
        </p:nvSpPr>
        <p:spPr>
          <a:xfrm>
            <a:off x="7211418" y="8177138"/>
            <a:ext cx="234997" cy="187997"/>
          </a:xfrm>
          <a:custGeom>
            <a:avLst/>
            <a:gdLst>
              <a:gd name="connsiteX0" fmla="*/ 160932 w 234997"/>
              <a:gd name="connsiteY0" fmla="*/ 75 h 187997"/>
              <a:gd name="connsiteX1" fmla="*/ 229195 w 234997"/>
              <a:gd name="connsiteY1" fmla="*/ 79450 h 187997"/>
              <a:gd name="connsiteX2" fmla="*/ 226020 w 234997"/>
              <a:gd name="connsiteY2" fmla="*/ 162000 h 187997"/>
              <a:gd name="connsiteX3" fmla="*/ 186332 w 234997"/>
              <a:gd name="connsiteY3" fmla="*/ 185812 h 187997"/>
              <a:gd name="connsiteX4" fmla="*/ 48220 w 234997"/>
              <a:gd name="connsiteY4" fmla="*/ 184225 h 187997"/>
              <a:gd name="connsiteX5" fmla="*/ 10120 w 234997"/>
              <a:gd name="connsiteY5" fmla="*/ 162000 h 187997"/>
              <a:gd name="connsiteX6" fmla="*/ 218082 w 234997"/>
              <a:gd name="connsiteY6" fmla="*/ 158825 h 187997"/>
              <a:gd name="connsiteX7" fmla="*/ 218082 w 234997"/>
              <a:gd name="connsiteY7" fmla="*/ 93737 h 187997"/>
              <a:gd name="connsiteX8" fmla="*/ 160932 w 234997"/>
              <a:gd name="connsiteY8" fmla="*/ 75 h 18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97" h="187997">
                <a:moveTo>
                  <a:pt x="160932" y="75"/>
                </a:moveTo>
                <a:cubicBezTo>
                  <a:pt x="162784" y="-2306"/>
                  <a:pt x="218347" y="52463"/>
                  <a:pt x="229195" y="79450"/>
                </a:cubicBezTo>
                <a:cubicBezTo>
                  <a:pt x="240043" y="106438"/>
                  <a:pt x="233164" y="144273"/>
                  <a:pt x="226020" y="162000"/>
                </a:cubicBezTo>
                <a:cubicBezTo>
                  <a:pt x="218876" y="179727"/>
                  <a:pt x="215965" y="182108"/>
                  <a:pt x="186332" y="185812"/>
                </a:cubicBezTo>
                <a:cubicBezTo>
                  <a:pt x="156699" y="189516"/>
                  <a:pt x="77589" y="188194"/>
                  <a:pt x="48220" y="184225"/>
                </a:cubicBezTo>
                <a:cubicBezTo>
                  <a:pt x="18851" y="180256"/>
                  <a:pt x="-18190" y="166233"/>
                  <a:pt x="10120" y="162000"/>
                </a:cubicBezTo>
                <a:cubicBezTo>
                  <a:pt x="38430" y="157767"/>
                  <a:pt x="183422" y="170202"/>
                  <a:pt x="218082" y="158825"/>
                </a:cubicBezTo>
                <a:cubicBezTo>
                  <a:pt x="252742" y="147448"/>
                  <a:pt x="224432" y="116227"/>
                  <a:pt x="218082" y="93737"/>
                </a:cubicBezTo>
                <a:cubicBezTo>
                  <a:pt x="211732" y="71247"/>
                  <a:pt x="159080" y="2456"/>
                  <a:pt x="16093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: 図形 1636">
            <a:extLst>
              <a:ext uri="{FF2B5EF4-FFF2-40B4-BE49-F238E27FC236}">
                <a16:creationId xmlns:a16="http://schemas.microsoft.com/office/drawing/2014/main" id="{D9D29949-F909-4CAA-9F51-9354F205BB8C}"/>
              </a:ext>
            </a:extLst>
          </p:cNvPr>
          <p:cNvSpPr/>
          <p:nvPr/>
        </p:nvSpPr>
        <p:spPr>
          <a:xfrm>
            <a:off x="7185025" y="8257783"/>
            <a:ext cx="134941" cy="129518"/>
          </a:xfrm>
          <a:custGeom>
            <a:avLst/>
            <a:gdLst>
              <a:gd name="connsiteX0" fmla="*/ 0 w 134941"/>
              <a:gd name="connsiteY0" fmla="*/ 392 h 129518"/>
              <a:gd name="connsiteX1" fmla="*/ 100013 w 134941"/>
              <a:gd name="connsiteY1" fmla="*/ 84530 h 129518"/>
              <a:gd name="connsiteX2" fmla="*/ 134938 w 134941"/>
              <a:gd name="connsiteY2" fmla="*/ 128980 h 129518"/>
              <a:gd name="connsiteX3" fmla="*/ 101600 w 134941"/>
              <a:gd name="connsiteY3" fmla="*/ 55955 h 129518"/>
              <a:gd name="connsiteX4" fmla="*/ 0 w 134941"/>
              <a:gd name="connsiteY4" fmla="*/ 392 h 12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1" h="129518">
                <a:moveTo>
                  <a:pt x="0" y="392"/>
                </a:moveTo>
                <a:cubicBezTo>
                  <a:pt x="-264" y="5154"/>
                  <a:pt x="77523" y="63099"/>
                  <a:pt x="100013" y="84530"/>
                </a:cubicBezTo>
                <a:cubicBezTo>
                  <a:pt x="122503" y="105961"/>
                  <a:pt x="134674" y="133742"/>
                  <a:pt x="134938" y="128980"/>
                </a:cubicBezTo>
                <a:cubicBezTo>
                  <a:pt x="135202" y="124218"/>
                  <a:pt x="121444" y="76593"/>
                  <a:pt x="101600" y="55955"/>
                </a:cubicBezTo>
                <a:cubicBezTo>
                  <a:pt x="81756" y="35317"/>
                  <a:pt x="264" y="-4370"/>
                  <a:pt x="0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: 図形 1637">
            <a:extLst>
              <a:ext uri="{FF2B5EF4-FFF2-40B4-BE49-F238E27FC236}">
                <a16:creationId xmlns:a16="http://schemas.microsoft.com/office/drawing/2014/main" id="{8CAB2FAE-5B93-455C-ADD9-A6AED49F8762}"/>
              </a:ext>
            </a:extLst>
          </p:cNvPr>
          <p:cNvSpPr/>
          <p:nvPr/>
        </p:nvSpPr>
        <p:spPr>
          <a:xfrm>
            <a:off x="7215175" y="8178734"/>
            <a:ext cx="168816" cy="157340"/>
          </a:xfrm>
          <a:custGeom>
            <a:avLst/>
            <a:gdLst>
              <a:gd name="connsiteX0" fmla="*/ 163525 w 168816"/>
              <a:gd name="connsiteY0" fmla="*/ 66 h 157340"/>
              <a:gd name="connsiteX1" fmla="*/ 166700 w 168816"/>
              <a:gd name="connsiteY1" fmla="*/ 114366 h 157340"/>
              <a:gd name="connsiteX2" fmla="*/ 136538 w 168816"/>
              <a:gd name="connsiteY2" fmla="*/ 144529 h 157340"/>
              <a:gd name="connsiteX3" fmla="*/ 69863 w 168816"/>
              <a:gd name="connsiteY3" fmla="*/ 157229 h 157340"/>
              <a:gd name="connsiteX4" fmla="*/ 1600 w 168816"/>
              <a:gd name="connsiteY4" fmla="*/ 138179 h 157340"/>
              <a:gd name="connsiteX5" fmla="*/ 141300 w 168816"/>
              <a:gd name="connsiteY5" fmla="*/ 131829 h 157340"/>
              <a:gd name="connsiteX6" fmla="*/ 163525 w 168816"/>
              <a:gd name="connsiteY6" fmla="*/ 66 h 15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816" h="157340">
                <a:moveTo>
                  <a:pt x="163525" y="66"/>
                </a:moveTo>
                <a:cubicBezTo>
                  <a:pt x="167758" y="-2844"/>
                  <a:pt x="171198" y="90289"/>
                  <a:pt x="166700" y="114366"/>
                </a:cubicBezTo>
                <a:cubicBezTo>
                  <a:pt x="162202" y="138443"/>
                  <a:pt x="152677" y="137385"/>
                  <a:pt x="136538" y="144529"/>
                </a:cubicBezTo>
                <a:cubicBezTo>
                  <a:pt x="120398" y="151673"/>
                  <a:pt x="92353" y="158287"/>
                  <a:pt x="69863" y="157229"/>
                </a:cubicBezTo>
                <a:cubicBezTo>
                  <a:pt x="47373" y="156171"/>
                  <a:pt x="-10306" y="142412"/>
                  <a:pt x="1600" y="138179"/>
                </a:cubicBezTo>
                <a:cubicBezTo>
                  <a:pt x="13506" y="133946"/>
                  <a:pt x="115106" y="152202"/>
                  <a:pt x="141300" y="131829"/>
                </a:cubicBezTo>
                <a:cubicBezTo>
                  <a:pt x="167494" y="111456"/>
                  <a:pt x="159292" y="2976"/>
                  <a:pt x="163525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: 図形 1638">
            <a:extLst>
              <a:ext uri="{FF2B5EF4-FFF2-40B4-BE49-F238E27FC236}">
                <a16:creationId xmlns:a16="http://schemas.microsoft.com/office/drawing/2014/main" id="{4E945D17-FAF1-4A86-B0D6-DE7FCFCF1790}"/>
              </a:ext>
            </a:extLst>
          </p:cNvPr>
          <p:cNvSpPr/>
          <p:nvPr/>
        </p:nvSpPr>
        <p:spPr>
          <a:xfrm>
            <a:off x="7467600" y="7750175"/>
            <a:ext cx="1076733" cy="435916"/>
          </a:xfrm>
          <a:custGeom>
            <a:avLst/>
            <a:gdLst>
              <a:gd name="connsiteX0" fmla="*/ 0 w 1076733"/>
              <a:gd name="connsiteY0" fmla="*/ 0 h 435916"/>
              <a:gd name="connsiteX1" fmla="*/ 1012825 w 1076733"/>
              <a:gd name="connsiteY1" fmla="*/ 406400 h 435916"/>
              <a:gd name="connsiteX2" fmla="*/ 939800 w 1076733"/>
              <a:gd name="connsiteY2" fmla="*/ 390525 h 435916"/>
              <a:gd name="connsiteX3" fmla="*/ 676275 w 1076733"/>
              <a:gd name="connsiteY3" fmla="*/ 279400 h 435916"/>
              <a:gd name="connsiteX4" fmla="*/ 0 w 1076733"/>
              <a:gd name="connsiteY4" fmla="*/ 0 h 43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733" h="435916">
                <a:moveTo>
                  <a:pt x="0" y="0"/>
                </a:moveTo>
                <a:lnTo>
                  <a:pt x="1012825" y="406400"/>
                </a:lnTo>
                <a:cubicBezTo>
                  <a:pt x="1169458" y="471488"/>
                  <a:pt x="995892" y="411692"/>
                  <a:pt x="939800" y="390525"/>
                </a:cubicBezTo>
                <a:cubicBezTo>
                  <a:pt x="883708" y="369358"/>
                  <a:pt x="676275" y="279400"/>
                  <a:pt x="676275" y="2794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: 図形 1639">
            <a:extLst>
              <a:ext uri="{FF2B5EF4-FFF2-40B4-BE49-F238E27FC236}">
                <a16:creationId xmlns:a16="http://schemas.microsoft.com/office/drawing/2014/main" id="{5EFC671E-ABB5-4B74-888C-A31EEA6A4873}"/>
              </a:ext>
            </a:extLst>
          </p:cNvPr>
          <p:cNvSpPr/>
          <p:nvPr/>
        </p:nvSpPr>
        <p:spPr>
          <a:xfrm>
            <a:off x="7806946" y="7926777"/>
            <a:ext cx="676609" cy="285203"/>
          </a:xfrm>
          <a:custGeom>
            <a:avLst/>
            <a:gdLst>
              <a:gd name="connsiteX0" fmla="*/ 27367 w 676609"/>
              <a:gd name="connsiteY0" fmla="*/ 5961 h 285203"/>
              <a:gd name="connsiteX1" fmla="*/ 641729 w 676609"/>
              <a:gd name="connsiteY1" fmla="*/ 264723 h 285203"/>
              <a:gd name="connsiteX2" fmla="*/ 578229 w 676609"/>
              <a:gd name="connsiteY2" fmla="*/ 259961 h 285203"/>
              <a:gd name="connsiteX3" fmla="*/ 392492 w 676609"/>
              <a:gd name="connsiteY3" fmla="*/ 188523 h 285203"/>
              <a:gd name="connsiteX4" fmla="*/ 138492 w 676609"/>
              <a:gd name="connsiteY4" fmla="*/ 90098 h 285203"/>
              <a:gd name="connsiteX5" fmla="*/ 27367 w 676609"/>
              <a:gd name="connsiteY5" fmla="*/ 5961 h 28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609" h="285203">
                <a:moveTo>
                  <a:pt x="27367" y="5961"/>
                </a:moveTo>
                <a:cubicBezTo>
                  <a:pt x="111240" y="35065"/>
                  <a:pt x="549919" y="222390"/>
                  <a:pt x="641729" y="264723"/>
                </a:cubicBezTo>
                <a:cubicBezTo>
                  <a:pt x="733539" y="307056"/>
                  <a:pt x="619769" y="272661"/>
                  <a:pt x="578229" y="259961"/>
                </a:cubicBezTo>
                <a:cubicBezTo>
                  <a:pt x="536689" y="247261"/>
                  <a:pt x="392492" y="188523"/>
                  <a:pt x="392492" y="188523"/>
                </a:cubicBezTo>
                <a:cubicBezTo>
                  <a:pt x="319203" y="160213"/>
                  <a:pt x="203844" y="117879"/>
                  <a:pt x="138492" y="90098"/>
                </a:cubicBezTo>
                <a:cubicBezTo>
                  <a:pt x="73140" y="62317"/>
                  <a:pt x="-56506" y="-23143"/>
                  <a:pt x="27367" y="5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: 図形 1640">
            <a:extLst>
              <a:ext uri="{FF2B5EF4-FFF2-40B4-BE49-F238E27FC236}">
                <a16:creationId xmlns:a16="http://schemas.microsoft.com/office/drawing/2014/main" id="{E6196F55-B66A-4C7A-8249-3C087BFE4FF4}"/>
              </a:ext>
            </a:extLst>
          </p:cNvPr>
          <p:cNvSpPr/>
          <p:nvPr/>
        </p:nvSpPr>
        <p:spPr>
          <a:xfrm>
            <a:off x="7771368" y="7958035"/>
            <a:ext cx="725877" cy="341878"/>
          </a:xfrm>
          <a:custGeom>
            <a:avLst/>
            <a:gdLst>
              <a:gd name="connsiteX0" fmla="*/ 232807 w 725877"/>
              <a:gd name="connsiteY0" fmla="*/ 76303 h 341878"/>
              <a:gd name="connsiteX1" fmla="*/ 710645 w 725877"/>
              <a:gd name="connsiteY1" fmla="*/ 330303 h 341878"/>
              <a:gd name="connsiteX2" fmla="*/ 567770 w 725877"/>
              <a:gd name="connsiteY2" fmla="*/ 279503 h 341878"/>
              <a:gd name="connsiteX3" fmla="*/ 172482 w 725877"/>
              <a:gd name="connsiteY3" fmla="*/ 108053 h 341878"/>
              <a:gd name="connsiteX4" fmla="*/ 1032 w 725877"/>
              <a:gd name="connsiteY4" fmla="*/ 103 h 341878"/>
              <a:gd name="connsiteX5" fmla="*/ 232807 w 725877"/>
              <a:gd name="connsiteY5" fmla="*/ 76303 h 34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877" h="341878">
                <a:moveTo>
                  <a:pt x="232807" y="76303"/>
                </a:moveTo>
                <a:cubicBezTo>
                  <a:pt x="351076" y="131336"/>
                  <a:pt x="654818" y="296436"/>
                  <a:pt x="710645" y="330303"/>
                </a:cubicBezTo>
                <a:cubicBezTo>
                  <a:pt x="766472" y="364170"/>
                  <a:pt x="657464" y="316545"/>
                  <a:pt x="567770" y="279503"/>
                </a:cubicBezTo>
                <a:cubicBezTo>
                  <a:pt x="478076" y="242461"/>
                  <a:pt x="266938" y="154620"/>
                  <a:pt x="172482" y="108053"/>
                </a:cubicBezTo>
                <a:cubicBezTo>
                  <a:pt x="78026" y="61486"/>
                  <a:pt x="-10610" y="1955"/>
                  <a:pt x="1032" y="103"/>
                </a:cubicBezTo>
                <a:cubicBezTo>
                  <a:pt x="12674" y="-1749"/>
                  <a:pt x="114538" y="21270"/>
                  <a:pt x="232807" y="76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: 図形 1641">
            <a:extLst>
              <a:ext uri="{FF2B5EF4-FFF2-40B4-BE49-F238E27FC236}">
                <a16:creationId xmlns:a16="http://schemas.microsoft.com/office/drawing/2014/main" id="{0B59CDE7-FD39-4D78-89AC-9DEE7E4ED888}"/>
              </a:ext>
            </a:extLst>
          </p:cNvPr>
          <p:cNvSpPr/>
          <p:nvPr/>
        </p:nvSpPr>
        <p:spPr>
          <a:xfrm>
            <a:off x="8177009" y="8123417"/>
            <a:ext cx="431391" cy="159195"/>
          </a:xfrm>
          <a:custGeom>
            <a:avLst/>
            <a:gdLst>
              <a:gd name="connsiteX0" fmla="*/ 8141 w 431391"/>
              <a:gd name="connsiteY0" fmla="*/ 1408 h 159195"/>
              <a:gd name="connsiteX1" fmla="*/ 428829 w 431391"/>
              <a:gd name="connsiteY1" fmla="*/ 156983 h 159195"/>
              <a:gd name="connsiteX2" fmla="*/ 174829 w 431391"/>
              <a:gd name="connsiteY2" fmla="*/ 85546 h 159195"/>
              <a:gd name="connsiteX3" fmla="*/ 8141 w 431391"/>
              <a:gd name="connsiteY3" fmla="*/ 1408 h 15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91" h="159195">
                <a:moveTo>
                  <a:pt x="8141" y="1408"/>
                </a:moveTo>
                <a:cubicBezTo>
                  <a:pt x="50474" y="13314"/>
                  <a:pt x="401048" y="142960"/>
                  <a:pt x="428829" y="156983"/>
                </a:cubicBezTo>
                <a:cubicBezTo>
                  <a:pt x="456610" y="171006"/>
                  <a:pt x="251029" y="114915"/>
                  <a:pt x="174829" y="85546"/>
                </a:cubicBezTo>
                <a:cubicBezTo>
                  <a:pt x="98629" y="56177"/>
                  <a:pt x="-34192" y="-10498"/>
                  <a:pt x="8141" y="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: 図形 1642">
            <a:extLst>
              <a:ext uri="{FF2B5EF4-FFF2-40B4-BE49-F238E27FC236}">
                <a16:creationId xmlns:a16="http://schemas.microsoft.com/office/drawing/2014/main" id="{8BA75087-EF34-458B-AEA4-A6BD0E6C3362}"/>
              </a:ext>
            </a:extLst>
          </p:cNvPr>
          <p:cNvSpPr/>
          <p:nvPr/>
        </p:nvSpPr>
        <p:spPr>
          <a:xfrm>
            <a:off x="7658700" y="8128269"/>
            <a:ext cx="651092" cy="245609"/>
          </a:xfrm>
          <a:custGeom>
            <a:avLst/>
            <a:gdLst>
              <a:gd name="connsiteX0" fmla="*/ 13688 w 651092"/>
              <a:gd name="connsiteY0" fmla="*/ 2906 h 245609"/>
              <a:gd name="connsiteX1" fmla="*/ 612175 w 651092"/>
              <a:gd name="connsiteY1" fmla="*/ 225156 h 245609"/>
              <a:gd name="connsiteX2" fmla="*/ 551850 w 651092"/>
              <a:gd name="connsiteY2" fmla="*/ 221981 h 245609"/>
              <a:gd name="connsiteX3" fmla="*/ 220063 w 651092"/>
              <a:gd name="connsiteY3" fmla="*/ 104506 h 245609"/>
              <a:gd name="connsiteX4" fmla="*/ 13688 w 651092"/>
              <a:gd name="connsiteY4" fmla="*/ 2906 h 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092" h="245609">
                <a:moveTo>
                  <a:pt x="13688" y="2906"/>
                </a:moveTo>
                <a:cubicBezTo>
                  <a:pt x="79040" y="23014"/>
                  <a:pt x="522481" y="188644"/>
                  <a:pt x="612175" y="225156"/>
                </a:cubicBezTo>
                <a:cubicBezTo>
                  <a:pt x="701869" y="261669"/>
                  <a:pt x="617202" y="242089"/>
                  <a:pt x="551850" y="221981"/>
                </a:cubicBezTo>
                <a:cubicBezTo>
                  <a:pt x="486498" y="201873"/>
                  <a:pt x="306582" y="136521"/>
                  <a:pt x="220063" y="104506"/>
                </a:cubicBezTo>
                <a:cubicBezTo>
                  <a:pt x="133544" y="72492"/>
                  <a:pt x="-51664" y="-17202"/>
                  <a:pt x="13688" y="2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: 図形 1643">
            <a:extLst>
              <a:ext uri="{FF2B5EF4-FFF2-40B4-BE49-F238E27FC236}">
                <a16:creationId xmlns:a16="http://schemas.microsoft.com/office/drawing/2014/main" id="{BA19B875-2747-46B1-A1E6-6719AC8174B3}"/>
              </a:ext>
            </a:extLst>
          </p:cNvPr>
          <p:cNvSpPr/>
          <p:nvPr/>
        </p:nvSpPr>
        <p:spPr>
          <a:xfrm>
            <a:off x="8194605" y="8296158"/>
            <a:ext cx="227601" cy="154511"/>
          </a:xfrm>
          <a:custGeom>
            <a:avLst/>
            <a:gdLst>
              <a:gd name="connsiteX0" fmla="*/ 98495 w 227601"/>
              <a:gd name="connsiteY0" fmla="*/ 12817 h 154511"/>
              <a:gd name="connsiteX1" fmla="*/ 93733 w 227601"/>
              <a:gd name="connsiteY1" fmla="*/ 79492 h 154511"/>
              <a:gd name="connsiteX2" fmla="*/ 138183 w 227601"/>
              <a:gd name="connsiteY2" fmla="*/ 116005 h 154511"/>
              <a:gd name="connsiteX3" fmla="*/ 227083 w 227601"/>
              <a:gd name="connsiteY3" fmla="*/ 154105 h 154511"/>
              <a:gd name="connsiteX4" fmla="*/ 93733 w 227601"/>
              <a:gd name="connsiteY4" fmla="*/ 90605 h 154511"/>
              <a:gd name="connsiteX5" fmla="*/ 70 w 227601"/>
              <a:gd name="connsiteY5" fmla="*/ 3292 h 154511"/>
              <a:gd name="connsiteX6" fmla="*/ 98495 w 227601"/>
              <a:gd name="connsiteY6" fmla="*/ 12817 h 15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601" h="154511">
                <a:moveTo>
                  <a:pt x="98495" y="12817"/>
                </a:moveTo>
                <a:cubicBezTo>
                  <a:pt x="114105" y="25517"/>
                  <a:pt x="87118" y="62294"/>
                  <a:pt x="93733" y="79492"/>
                </a:cubicBezTo>
                <a:cubicBezTo>
                  <a:pt x="100348" y="96690"/>
                  <a:pt x="115958" y="103570"/>
                  <a:pt x="138183" y="116005"/>
                </a:cubicBezTo>
                <a:cubicBezTo>
                  <a:pt x="160408" y="128440"/>
                  <a:pt x="234491" y="158338"/>
                  <a:pt x="227083" y="154105"/>
                </a:cubicBezTo>
                <a:cubicBezTo>
                  <a:pt x="219675" y="149872"/>
                  <a:pt x="131568" y="115740"/>
                  <a:pt x="93733" y="90605"/>
                </a:cubicBezTo>
                <a:cubicBezTo>
                  <a:pt x="55898" y="65470"/>
                  <a:pt x="-2311" y="9907"/>
                  <a:pt x="70" y="3292"/>
                </a:cubicBezTo>
                <a:cubicBezTo>
                  <a:pt x="2451" y="-3323"/>
                  <a:pt x="82885" y="117"/>
                  <a:pt x="98495" y="12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: 図形 1644">
            <a:extLst>
              <a:ext uri="{FF2B5EF4-FFF2-40B4-BE49-F238E27FC236}">
                <a16:creationId xmlns:a16="http://schemas.microsoft.com/office/drawing/2014/main" id="{1960AF5E-A809-4AF1-A09B-CECBEC40C639}"/>
              </a:ext>
            </a:extLst>
          </p:cNvPr>
          <p:cNvSpPr/>
          <p:nvPr/>
        </p:nvSpPr>
        <p:spPr>
          <a:xfrm>
            <a:off x="8289063" y="8353203"/>
            <a:ext cx="193549" cy="85281"/>
          </a:xfrm>
          <a:custGeom>
            <a:avLst/>
            <a:gdLst>
              <a:gd name="connsiteX0" fmla="*/ 5625 w 193549"/>
              <a:gd name="connsiteY0" fmla="*/ 222 h 85281"/>
              <a:gd name="connsiteX1" fmla="*/ 192950 w 193549"/>
              <a:gd name="connsiteY1" fmla="*/ 82772 h 85281"/>
              <a:gd name="connsiteX2" fmla="*/ 62775 w 193549"/>
              <a:gd name="connsiteY2" fmla="*/ 58960 h 85281"/>
              <a:gd name="connsiteX3" fmla="*/ 5625 w 193549"/>
              <a:gd name="connsiteY3" fmla="*/ 222 h 8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49" h="85281">
                <a:moveTo>
                  <a:pt x="5625" y="222"/>
                </a:moveTo>
                <a:cubicBezTo>
                  <a:pt x="27321" y="4191"/>
                  <a:pt x="183425" y="72982"/>
                  <a:pt x="192950" y="82772"/>
                </a:cubicBezTo>
                <a:cubicBezTo>
                  <a:pt x="202475" y="92562"/>
                  <a:pt x="95848" y="71395"/>
                  <a:pt x="62775" y="58960"/>
                </a:cubicBezTo>
                <a:cubicBezTo>
                  <a:pt x="29702" y="46525"/>
                  <a:pt x="-16071" y="-3747"/>
                  <a:pt x="5625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0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雲の画像のようです" hidden="1">
            <a:extLst>
              <a:ext uri="{FF2B5EF4-FFF2-40B4-BE49-F238E27FC236}">
                <a16:creationId xmlns:a16="http://schemas.microsoft.com/office/drawing/2014/main" id="{0981C497-191E-4324-B0EE-5D23DE10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0"/>
            <a:ext cx="71977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4F21514-0C3C-4699-8B50-B11F7D2B8F45}"/>
              </a:ext>
            </a:extLst>
          </p:cNvPr>
          <p:cNvSpPr/>
          <p:nvPr/>
        </p:nvSpPr>
        <p:spPr>
          <a:xfrm>
            <a:off x="5975314" y="-8985"/>
            <a:ext cx="464923" cy="956243"/>
          </a:xfrm>
          <a:custGeom>
            <a:avLst/>
            <a:gdLst>
              <a:gd name="connsiteX0" fmla="*/ 461999 w 464923"/>
              <a:gd name="connsiteY0" fmla="*/ 7397 h 956243"/>
              <a:gd name="connsiteX1" fmla="*/ 7974 w 464923"/>
              <a:gd name="connsiteY1" fmla="*/ 942435 h 956243"/>
              <a:gd name="connsiteX2" fmla="*/ 193711 w 464923"/>
              <a:gd name="connsiteY2" fmla="*/ 528098 h 956243"/>
              <a:gd name="connsiteX3" fmla="*/ 461999 w 464923"/>
              <a:gd name="connsiteY3" fmla="*/ 7397 h 95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923" h="956243">
                <a:moveTo>
                  <a:pt x="461999" y="7397"/>
                </a:moveTo>
                <a:cubicBezTo>
                  <a:pt x="431043" y="76453"/>
                  <a:pt x="52689" y="855652"/>
                  <a:pt x="7974" y="942435"/>
                </a:cubicBezTo>
                <a:cubicBezTo>
                  <a:pt x="-36741" y="1029218"/>
                  <a:pt x="117776" y="684731"/>
                  <a:pt x="193711" y="528098"/>
                </a:cubicBezTo>
                <a:cubicBezTo>
                  <a:pt x="269646" y="371465"/>
                  <a:pt x="492955" y="-61659"/>
                  <a:pt x="461999" y="73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03885C-CEE0-4485-915A-EDA560362C10}"/>
              </a:ext>
            </a:extLst>
          </p:cNvPr>
          <p:cNvSpPr/>
          <p:nvPr/>
        </p:nvSpPr>
        <p:spPr>
          <a:xfrm>
            <a:off x="5686467" y="814044"/>
            <a:ext cx="343208" cy="700677"/>
          </a:xfrm>
          <a:custGeom>
            <a:avLst/>
            <a:gdLst>
              <a:gd name="connsiteX0" fmla="*/ 298408 w 343208"/>
              <a:gd name="connsiteY0" fmla="*/ 117819 h 700677"/>
              <a:gd name="connsiteX1" fmla="*/ 15833 w 343208"/>
              <a:gd name="connsiteY1" fmla="*/ 695669 h 700677"/>
              <a:gd name="connsiteX2" fmla="*/ 341271 w 343208"/>
              <a:gd name="connsiteY2" fmla="*/ 6694 h 700677"/>
              <a:gd name="connsiteX3" fmla="*/ 144421 w 343208"/>
              <a:gd name="connsiteY3" fmla="*/ 365469 h 700677"/>
              <a:gd name="connsiteX4" fmla="*/ 4721 w 343208"/>
              <a:gd name="connsiteY4" fmla="*/ 695669 h 700677"/>
              <a:gd name="connsiteX5" fmla="*/ 298408 w 343208"/>
              <a:gd name="connsiteY5" fmla="*/ 117819 h 70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208" h="700677">
                <a:moveTo>
                  <a:pt x="298408" y="117819"/>
                </a:moveTo>
                <a:cubicBezTo>
                  <a:pt x="300260" y="117819"/>
                  <a:pt x="8689" y="714190"/>
                  <a:pt x="15833" y="695669"/>
                </a:cubicBezTo>
                <a:cubicBezTo>
                  <a:pt x="22977" y="677148"/>
                  <a:pt x="319840" y="61727"/>
                  <a:pt x="341271" y="6694"/>
                </a:cubicBezTo>
                <a:cubicBezTo>
                  <a:pt x="362702" y="-48339"/>
                  <a:pt x="200513" y="250640"/>
                  <a:pt x="144421" y="365469"/>
                </a:cubicBezTo>
                <a:cubicBezTo>
                  <a:pt x="88329" y="480298"/>
                  <a:pt x="-24383" y="739854"/>
                  <a:pt x="4721" y="695669"/>
                </a:cubicBezTo>
                <a:cubicBezTo>
                  <a:pt x="33825" y="651484"/>
                  <a:pt x="296556" y="117819"/>
                  <a:pt x="298408" y="1178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06A77B3-A983-4D72-9F35-F63CFB586969}"/>
              </a:ext>
            </a:extLst>
          </p:cNvPr>
          <p:cNvSpPr/>
          <p:nvPr/>
        </p:nvSpPr>
        <p:spPr>
          <a:xfrm>
            <a:off x="5331546" y="1499608"/>
            <a:ext cx="355386" cy="784452"/>
          </a:xfrm>
          <a:custGeom>
            <a:avLst/>
            <a:gdLst>
              <a:gd name="connsiteX0" fmla="*/ 354879 w 355386"/>
              <a:gd name="connsiteY0" fmla="*/ 2167 h 784452"/>
              <a:gd name="connsiteX1" fmla="*/ 15154 w 355386"/>
              <a:gd name="connsiteY1" fmla="*/ 760992 h 784452"/>
              <a:gd name="connsiteX2" fmla="*/ 89767 w 355386"/>
              <a:gd name="connsiteY2" fmla="*/ 538742 h 784452"/>
              <a:gd name="connsiteX3" fmla="*/ 354879 w 355386"/>
              <a:gd name="connsiteY3" fmla="*/ 2167 h 78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86" h="784452">
                <a:moveTo>
                  <a:pt x="354879" y="2167"/>
                </a:moveTo>
                <a:cubicBezTo>
                  <a:pt x="342443" y="39209"/>
                  <a:pt x="59339" y="671563"/>
                  <a:pt x="15154" y="760992"/>
                </a:cubicBezTo>
                <a:cubicBezTo>
                  <a:pt x="-29031" y="850421"/>
                  <a:pt x="31823" y="664154"/>
                  <a:pt x="89767" y="538742"/>
                </a:cubicBezTo>
                <a:cubicBezTo>
                  <a:pt x="147711" y="413330"/>
                  <a:pt x="367315" y="-34875"/>
                  <a:pt x="354879" y="21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5601D42-0710-4E7C-AD44-A46E7CA6D69E}"/>
              </a:ext>
            </a:extLst>
          </p:cNvPr>
          <p:cNvSpPr/>
          <p:nvPr/>
        </p:nvSpPr>
        <p:spPr>
          <a:xfrm>
            <a:off x="5164025" y="2155718"/>
            <a:ext cx="217586" cy="399600"/>
          </a:xfrm>
          <a:custGeom>
            <a:avLst/>
            <a:gdLst>
              <a:gd name="connsiteX0" fmla="*/ 216013 w 217586"/>
              <a:gd name="connsiteY0" fmla="*/ 1695 h 399600"/>
              <a:gd name="connsiteX1" fmla="*/ 3288 w 217586"/>
              <a:gd name="connsiteY1" fmla="*/ 390632 h 399600"/>
              <a:gd name="connsiteX2" fmla="*/ 95363 w 217586"/>
              <a:gd name="connsiteY2" fmla="*/ 254107 h 399600"/>
              <a:gd name="connsiteX3" fmla="*/ 216013 w 217586"/>
              <a:gd name="connsiteY3" fmla="*/ 1695 h 3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86" h="399600">
                <a:moveTo>
                  <a:pt x="216013" y="1695"/>
                </a:moveTo>
                <a:cubicBezTo>
                  <a:pt x="200667" y="24449"/>
                  <a:pt x="23396" y="348563"/>
                  <a:pt x="3288" y="390632"/>
                </a:cubicBezTo>
                <a:cubicBezTo>
                  <a:pt x="-16820" y="432701"/>
                  <a:pt x="60438" y="316549"/>
                  <a:pt x="95363" y="254107"/>
                </a:cubicBezTo>
                <a:cubicBezTo>
                  <a:pt x="130288" y="191665"/>
                  <a:pt x="231359" y="-21059"/>
                  <a:pt x="216013" y="16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6E07CD3-93C1-408A-9F15-E460B54548D6}"/>
              </a:ext>
            </a:extLst>
          </p:cNvPr>
          <p:cNvSpPr/>
          <p:nvPr/>
        </p:nvSpPr>
        <p:spPr>
          <a:xfrm>
            <a:off x="6304389" y="-15946"/>
            <a:ext cx="191664" cy="381672"/>
          </a:xfrm>
          <a:custGeom>
            <a:avLst/>
            <a:gdLst>
              <a:gd name="connsiteX0" fmla="*/ 191661 w 191664"/>
              <a:gd name="connsiteY0" fmla="*/ 71 h 381672"/>
              <a:gd name="connsiteX1" fmla="*/ 18624 w 191664"/>
              <a:gd name="connsiteY1" fmla="*/ 350909 h 381672"/>
              <a:gd name="connsiteX2" fmla="*/ 23386 w 191664"/>
              <a:gd name="connsiteY2" fmla="*/ 320746 h 381672"/>
              <a:gd name="connsiteX3" fmla="*/ 191661 w 191664"/>
              <a:gd name="connsiteY3" fmla="*/ 71 h 38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64" h="381672">
                <a:moveTo>
                  <a:pt x="191661" y="71"/>
                </a:moveTo>
                <a:cubicBezTo>
                  <a:pt x="190867" y="5098"/>
                  <a:pt x="46670" y="297463"/>
                  <a:pt x="18624" y="350909"/>
                </a:cubicBezTo>
                <a:cubicBezTo>
                  <a:pt x="-9422" y="404355"/>
                  <a:pt x="-4131" y="384246"/>
                  <a:pt x="23386" y="320746"/>
                </a:cubicBezTo>
                <a:cubicBezTo>
                  <a:pt x="50903" y="257246"/>
                  <a:pt x="192455" y="-4956"/>
                  <a:pt x="191661" y="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CD621A2-0648-4562-9DF4-2B90990EDA16}"/>
              </a:ext>
            </a:extLst>
          </p:cNvPr>
          <p:cNvSpPr/>
          <p:nvPr/>
        </p:nvSpPr>
        <p:spPr>
          <a:xfrm>
            <a:off x="6318250" y="320665"/>
            <a:ext cx="776288" cy="400060"/>
          </a:xfrm>
          <a:custGeom>
            <a:avLst/>
            <a:gdLst>
              <a:gd name="connsiteX0" fmla="*/ 776288 w 776288"/>
              <a:gd name="connsiteY0" fmla="*/ 400060 h 400060"/>
              <a:gd name="connsiteX1" fmla="*/ 0 w 776288"/>
              <a:gd name="connsiteY1" fmla="*/ 10 h 400060"/>
              <a:gd name="connsiteX2" fmla="*/ 776288 w 776288"/>
              <a:gd name="connsiteY2" fmla="*/ 400060 h 40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288" h="400060">
                <a:moveTo>
                  <a:pt x="776288" y="400060"/>
                </a:moveTo>
                <a:lnTo>
                  <a:pt x="0" y="10"/>
                </a:lnTo>
                <a:cubicBezTo>
                  <a:pt x="-794" y="-2371"/>
                  <a:pt x="776288" y="400060"/>
                  <a:pt x="776288" y="4000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9CA2132-C61B-4BE4-9ED0-DF6AB7269897}"/>
              </a:ext>
            </a:extLst>
          </p:cNvPr>
          <p:cNvSpPr/>
          <p:nvPr/>
        </p:nvSpPr>
        <p:spPr>
          <a:xfrm>
            <a:off x="6299174" y="335072"/>
            <a:ext cx="778654" cy="399678"/>
          </a:xfrm>
          <a:custGeom>
            <a:avLst/>
            <a:gdLst>
              <a:gd name="connsiteX0" fmla="*/ 774726 w 778654"/>
              <a:gd name="connsiteY0" fmla="*/ 396766 h 399678"/>
              <a:gd name="connsiteX1" fmla="*/ 15901 w 778654"/>
              <a:gd name="connsiteY1" fmla="*/ 6241 h 399678"/>
              <a:gd name="connsiteX2" fmla="*/ 300064 w 778654"/>
              <a:gd name="connsiteY2" fmla="*/ 174516 h 399678"/>
              <a:gd name="connsiteX3" fmla="*/ 774726 w 778654"/>
              <a:gd name="connsiteY3" fmla="*/ 396766 h 39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654" h="399678">
                <a:moveTo>
                  <a:pt x="774726" y="396766"/>
                </a:moveTo>
                <a:cubicBezTo>
                  <a:pt x="727366" y="368720"/>
                  <a:pt x="95011" y="43283"/>
                  <a:pt x="15901" y="6241"/>
                </a:cubicBezTo>
                <a:cubicBezTo>
                  <a:pt x="-63209" y="-30801"/>
                  <a:pt x="172006" y="106254"/>
                  <a:pt x="300064" y="174516"/>
                </a:cubicBezTo>
                <a:cubicBezTo>
                  <a:pt x="428122" y="242778"/>
                  <a:pt x="822086" y="424812"/>
                  <a:pt x="774726" y="3967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6B2E4BB3-7E60-4A68-8C9F-AE4EF19F85FB}"/>
              </a:ext>
            </a:extLst>
          </p:cNvPr>
          <p:cNvSpPr/>
          <p:nvPr/>
        </p:nvSpPr>
        <p:spPr>
          <a:xfrm>
            <a:off x="6493628" y="-25450"/>
            <a:ext cx="223426" cy="165363"/>
          </a:xfrm>
          <a:custGeom>
            <a:avLst/>
            <a:gdLst>
              <a:gd name="connsiteX0" fmla="*/ 223085 w 223426"/>
              <a:gd name="connsiteY0" fmla="*/ 50 h 165363"/>
              <a:gd name="connsiteX1" fmla="*/ 32585 w 223426"/>
              <a:gd name="connsiteY1" fmla="*/ 122288 h 165363"/>
              <a:gd name="connsiteX2" fmla="*/ 4010 w 223426"/>
              <a:gd name="connsiteY2" fmla="*/ 165150 h 165363"/>
              <a:gd name="connsiteX3" fmla="*/ 77035 w 223426"/>
              <a:gd name="connsiteY3" fmla="*/ 108000 h 165363"/>
              <a:gd name="connsiteX4" fmla="*/ 223085 w 223426"/>
              <a:gd name="connsiteY4" fmla="*/ 50 h 1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426" h="165363">
                <a:moveTo>
                  <a:pt x="223085" y="50"/>
                </a:moveTo>
                <a:cubicBezTo>
                  <a:pt x="215677" y="2431"/>
                  <a:pt x="69097" y="94771"/>
                  <a:pt x="32585" y="122288"/>
                </a:cubicBezTo>
                <a:cubicBezTo>
                  <a:pt x="-3927" y="149805"/>
                  <a:pt x="-3398" y="167531"/>
                  <a:pt x="4010" y="165150"/>
                </a:cubicBezTo>
                <a:cubicBezTo>
                  <a:pt x="11418" y="162769"/>
                  <a:pt x="38670" y="135517"/>
                  <a:pt x="77035" y="108000"/>
                </a:cubicBezTo>
                <a:cubicBezTo>
                  <a:pt x="115399" y="80483"/>
                  <a:pt x="230493" y="-2331"/>
                  <a:pt x="223085" y="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F9456CC0-88CD-4F10-9076-8A95BD2C3D9C}"/>
              </a:ext>
            </a:extLst>
          </p:cNvPr>
          <p:cNvSpPr/>
          <p:nvPr/>
        </p:nvSpPr>
        <p:spPr>
          <a:xfrm>
            <a:off x="6500919" y="-16163"/>
            <a:ext cx="253288" cy="159695"/>
          </a:xfrm>
          <a:custGeom>
            <a:avLst/>
            <a:gdLst>
              <a:gd name="connsiteX0" fmla="*/ 252306 w 253288"/>
              <a:gd name="connsiteY0" fmla="*/ 288 h 159695"/>
              <a:gd name="connsiteX1" fmla="*/ 80856 w 253288"/>
              <a:gd name="connsiteY1" fmla="*/ 113001 h 159695"/>
              <a:gd name="connsiteX2" fmla="*/ 1481 w 253288"/>
              <a:gd name="connsiteY2" fmla="*/ 159038 h 159695"/>
              <a:gd name="connsiteX3" fmla="*/ 144356 w 253288"/>
              <a:gd name="connsiteY3" fmla="*/ 82838 h 159695"/>
              <a:gd name="connsiteX4" fmla="*/ 252306 w 253288"/>
              <a:gd name="connsiteY4" fmla="*/ 288 h 1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88" h="159695">
                <a:moveTo>
                  <a:pt x="252306" y="288"/>
                </a:moveTo>
                <a:cubicBezTo>
                  <a:pt x="241723" y="5315"/>
                  <a:pt x="122660" y="86543"/>
                  <a:pt x="80856" y="113001"/>
                </a:cubicBezTo>
                <a:cubicBezTo>
                  <a:pt x="39052" y="139459"/>
                  <a:pt x="-9102" y="164065"/>
                  <a:pt x="1481" y="159038"/>
                </a:cubicBezTo>
                <a:cubicBezTo>
                  <a:pt x="12064" y="154011"/>
                  <a:pt x="103346" y="108503"/>
                  <a:pt x="144356" y="82838"/>
                </a:cubicBezTo>
                <a:cubicBezTo>
                  <a:pt x="185366" y="57173"/>
                  <a:pt x="262889" y="-4739"/>
                  <a:pt x="252306" y="2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9861BAAE-CE4C-4610-99EA-948574B1123A}"/>
              </a:ext>
            </a:extLst>
          </p:cNvPr>
          <p:cNvSpPr/>
          <p:nvPr/>
        </p:nvSpPr>
        <p:spPr>
          <a:xfrm>
            <a:off x="6598587" y="-26092"/>
            <a:ext cx="304923" cy="235760"/>
          </a:xfrm>
          <a:custGeom>
            <a:avLst/>
            <a:gdLst>
              <a:gd name="connsiteX0" fmla="*/ 297513 w 304923"/>
              <a:gd name="connsiteY0" fmla="*/ 7042 h 235760"/>
              <a:gd name="connsiteX1" fmla="*/ 64151 w 304923"/>
              <a:gd name="connsiteY1" fmla="*/ 184842 h 235760"/>
              <a:gd name="connsiteX2" fmla="*/ 651 w 304923"/>
              <a:gd name="connsiteY2" fmla="*/ 232467 h 235760"/>
              <a:gd name="connsiteX3" fmla="*/ 91138 w 304923"/>
              <a:gd name="connsiteY3" fmla="*/ 227705 h 235760"/>
              <a:gd name="connsiteX4" fmla="*/ 46688 w 304923"/>
              <a:gd name="connsiteY4" fmla="*/ 195955 h 235760"/>
              <a:gd name="connsiteX5" fmla="*/ 229251 w 304923"/>
              <a:gd name="connsiteY5" fmla="*/ 51492 h 235760"/>
              <a:gd name="connsiteX6" fmla="*/ 297513 w 304923"/>
              <a:gd name="connsiteY6" fmla="*/ 7042 h 2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923" h="235760">
                <a:moveTo>
                  <a:pt x="297513" y="7042"/>
                </a:moveTo>
                <a:cubicBezTo>
                  <a:pt x="269996" y="29267"/>
                  <a:pt x="113628" y="147271"/>
                  <a:pt x="64151" y="184842"/>
                </a:cubicBezTo>
                <a:cubicBezTo>
                  <a:pt x="14674" y="222413"/>
                  <a:pt x="-3847" y="225323"/>
                  <a:pt x="651" y="232467"/>
                </a:cubicBezTo>
                <a:cubicBezTo>
                  <a:pt x="5149" y="239611"/>
                  <a:pt x="83465" y="233790"/>
                  <a:pt x="91138" y="227705"/>
                </a:cubicBezTo>
                <a:cubicBezTo>
                  <a:pt x="98811" y="221620"/>
                  <a:pt x="23669" y="225324"/>
                  <a:pt x="46688" y="195955"/>
                </a:cubicBezTo>
                <a:cubicBezTo>
                  <a:pt x="69707" y="166586"/>
                  <a:pt x="188505" y="83507"/>
                  <a:pt x="229251" y="51492"/>
                </a:cubicBezTo>
                <a:cubicBezTo>
                  <a:pt x="269997" y="19477"/>
                  <a:pt x="325030" y="-15183"/>
                  <a:pt x="297513" y="70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CD0EEE6-6DD9-4E42-AA2D-7FC0165E302A}"/>
              </a:ext>
            </a:extLst>
          </p:cNvPr>
          <p:cNvSpPr/>
          <p:nvPr/>
        </p:nvSpPr>
        <p:spPr>
          <a:xfrm>
            <a:off x="6641553" y="-25843"/>
            <a:ext cx="332410" cy="242115"/>
          </a:xfrm>
          <a:custGeom>
            <a:avLst/>
            <a:gdLst>
              <a:gd name="connsiteX0" fmla="*/ 330747 w 332410"/>
              <a:gd name="connsiteY0" fmla="*/ 2030 h 242115"/>
              <a:gd name="connsiteX1" fmla="*/ 6897 w 332410"/>
              <a:gd name="connsiteY1" fmla="*/ 238568 h 242115"/>
              <a:gd name="connsiteX2" fmla="*/ 127547 w 332410"/>
              <a:gd name="connsiteY2" fmla="*/ 132206 h 242115"/>
              <a:gd name="connsiteX3" fmla="*/ 330747 w 332410"/>
              <a:gd name="connsiteY3" fmla="*/ 2030 h 24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410" h="242115">
                <a:moveTo>
                  <a:pt x="330747" y="2030"/>
                </a:moveTo>
                <a:cubicBezTo>
                  <a:pt x="310639" y="19757"/>
                  <a:pt x="40764" y="216872"/>
                  <a:pt x="6897" y="238568"/>
                </a:cubicBezTo>
                <a:cubicBezTo>
                  <a:pt x="-26970" y="260264"/>
                  <a:pt x="71985" y="177185"/>
                  <a:pt x="127547" y="132206"/>
                </a:cubicBezTo>
                <a:cubicBezTo>
                  <a:pt x="183109" y="87227"/>
                  <a:pt x="350855" y="-15697"/>
                  <a:pt x="330747" y="20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A613F1E-503C-4A90-BA30-8DDDDF647457}"/>
              </a:ext>
            </a:extLst>
          </p:cNvPr>
          <p:cNvSpPr/>
          <p:nvPr/>
        </p:nvSpPr>
        <p:spPr>
          <a:xfrm>
            <a:off x="7022985" y="20511"/>
            <a:ext cx="110545" cy="127134"/>
          </a:xfrm>
          <a:custGeom>
            <a:avLst/>
            <a:gdLst>
              <a:gd name="connsiteX0" fmla="*/ 115 w 110545"/>
              <a:gd name="connsiteY0" fmla="*/ 127 h 127134"/>
              <a:gd name="connsiteX1" fmla="*/ 109653 w 110545"/>
              <a:gd name="connsiteY1" fmla="*/ 41402 h 127134"/>
              <a:gd name="connsiteX2" fmla="*/ 54090 w 110545"/>
              <a:gd name="connsiteY2" fmla="*/ 127127 h 127134"/>
              <a:gd name="connsiteX3" fmla="*/ 93778 w 110545"/>
              <a:gd name="connsiteY3" fmla="*/ 36639 h 127134"/>
              <a:gd name="connsiteX4" fmla="*/ 89015 w 110545"/>
              <a:gd name="connsiteY4" fmla="*/ 28702 h 127134"/>
              <a:gd name="connsiteX5" fmla="*/ 115 w 110545"/>
              <a:gd name="connsiteY5" fmla="*/ 127 h 12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45" h="127134">
                <a:moveTo>
                  <a:pt x="115" y="127"/>
                </a:moveTo>
                <a:cubicBezTo>
                  <a:pt x="3555" y="2244"/>
                  <a:pt x="100657" y="20235"/>
                  <a:pt x="109653" y="41402"/>
                </a:cubicBezTo>
                <a:cubicBezTo>
                  <a:pt x="118649" y="62569"/>
                  <a:pt x="56736" y="127921"/>
                  <a:pt x="54090" y="127127"/>
                </a:cubicBezTo>
                <a:cubicBezTo>
                  <a:pt x="51444" y="126333"/>
                  <a:pt x="87957" y="53043"/>
                  <a:pt x="93778" y="36639"/>
                </a:cubicBezTo>
                <a:cubicBezTo>
                  <a:pt x="99599" y="20235"/>
                  <a:pt x="107007" y="34523"/>
                  <a:pt x="89015" y="28702"/>
                </a:cubicBezTo>
                <a:cubicBezTo>
                  <a:pt x="71023" y="22881"/>
                  <a:pt x="-3325" y="-1990"/>
                  <a:pt x="115" y="1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4D54A59-A8C9-4780-A1E9-AEAA65B0DB06}"/>
              </a:ext>
            </a:extLst>
          </p:cNvPr>
          <p:cNvSpPr/>
          <p:nvPr/>
        </p:nvSpPr>
        <p:spPr>
          <a:xfrm>
            <a:off x="6973727" y="19043"/>
            <a:ext cx="119236" cy="85739"/>
          </a:xfrm>
          <a:custGeom>
            <a:avLst/>
            <a:gdLst>
              <a:gd name="connsiteX0" fmla="*/ 46198 w 119236"/>
              <a:gd name="connsiteY0" fmla="*/ 7 h 85739"/>
              <a:gd name="connsiteX1" fmla="*/ 1748 w 119236"/>
              <a:gd name="connsiteY1" fmla="*/ 42870 h 85739"/>
              <a:gd name="connsiteX2" fmla="*/ 119223 w 119236"/>
              <a:gd name="connsiteY2" fmla="*/ 85732 h 85739"/>
              <a:gd name="connsiteX3" fmla="*/ 9686 w 119236"/>
              <a:gd name="connsiteY3" fmla="*/ 39695 h 85739"/>
              <a:gd name="connsiteX4" fmla="*/ 46198 w 119236"/>
              <a:gd name="connsiteY4" fmla="*/ 7 h 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36" h="85739">
                <a:moveTo>
                  <a:pt x="46198" y="7"/>
                </a:moveTo>
                <a:cubicBezTo>
                  <a:pt x="44875" y="536"/>
                  <a:pt x="-10423" y="28583"/>
                  <a:pt x="1748" y="42870"/>
                </a:cubicBezTo>
                <a:cubicBezTo>
                  <a:pt x="13919" y="57157"/>
                  <a:pt x="117900" y="86261"/>
                  <a:pt x="119223" y="85732"/>
                </a:cubicBezTo>
                <a:cubicBezTo>
                  <a:pt x="120546" y="85203"/>
                  <a:pt x="21592" y="52130"/>
                  <a:pt x="9686" y="39695"/>
                </a:cubicBezTo>
                <a:cubicBezTo>
                  <a:pt x="-2220" y="27260"/>
                  <a:pt x="47521" y="-522"/>
                  <a:pt x="46198" y="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507B0D7-A9A0-45A4-A358-8738CFDFDBBF}"/>
              </a:ext>
            </a:extLst>
          </p:cNvPr>
          <p:cNvSpPr/>
          <p:nvPr/>
        </p:nvSpPr>
        <p:spPr>
          <a:xfrm>
            <a:off x="6713302" y="342643"/>
            <a:ext cx="494880" cy="288227"/>
          </a:xfrm>
          <a:custGeom>
            <a:avLst/>
            <a:gdLst>
              <a:gd name="connsiteX0" fmla="*/ 236 w 494880"/>
              <a:gd name="connsiteY0" fmla="*/ 257 h 288227"/>
              <a:gd name="connsiteX1" fmla="*/ 455848 w 494880"/>
              <a:gd name="connsiteY1" fmla="*/ 252670 h 288227"/>
              <a:gd name="connsiteX2" fmla="*/ 466961 w 494880"/>
              <a:gd name="connsiteY2" fmla="*/ 244732 h 288227"/>
              <a:gd name="connsiteX3" fmla="*/ 425686 w 494880"/>
              <a:gd name="connsiteY3" fmla="*/ 287595 h 288227"/>
              <a:gd name="connsiteX4" fmla="*/ 393936 w 494880"/>
              <a:gd name="connsiteY4" fmla="*/ 206632 h 288227"/>
              <a:gd name="connsiteX5" fmla="*/ 236 w 494880"/>
              <a:gd name="connsiteY5" fmla="*/ 257 h 2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80" h="288227">
                <a:moveTo>
                  <a:pt x="236" y="257"/>
                </a:moveTo>
                <a:cubicBezTo>
                  <a:pt x="10555" y="7930"/>
                  <a:pt x="378061" y="211924"/>
                  <a:pt x="455848" y="252670"/>
                </a:cubicBezTo>
                <a:cubicBezTo>
                  <a:pt x="533635" y="293416"/>
                  <a:pt x="471988" y="238911"/>
                  <a:pt x="466961" y="244732"/>
                </a:cubicBezTo>
                <a:cubicBezTo>
                  <a:pt x="461934" y="250553"/>
                  <a:pt x="437857" y="293945"/>
                  <a:pt x="425686" y="287595"/>
                </a:cubicBezTo>
                <a:cubicBezTo>
                  <a:pt x="413515" y="281245"/>
                  <a:pt x="466961" y="254522"/>
                  <a:pt x="393936" y="206632"/>
                </a:cubicBezTo>
                <a:cubicBezTo>
                  <a:pt x="320911" y="158742"/>
                  <a:pt x="-10083" y="-7416"/>
                  <a:pt x="236" y="2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F0F5974-0505-4AB0-AA67-3EF65A0D0212}"/>
              </a:ext>
            </a:extLst>
          </p:cNvPr>
          <p:cNvSpPr/>
          <p:nvPr/>
        </p:nvSpPr>
        <p:spPr>
          <a:xfrm>
            <a:off x="6660392" y="384320"/>
            <a:ext cx="496589" cy="258970"/>
          </a:xfrm>
          <a:custGeom>
            <a:avLst/>
            <a:gdLst>
              <a:gd name="connsiteX0" fmla="*/ 483358 w 496589"/>
              <a:gd name="connsiteY0" fmla="*/ 255443 h 258970"/>
              <a:gd name="connsiteX1" fmla="*/ 435733 w 496589"/>
              <a:gd name="connsiteY1" fmla="*/ 223693 h 258970"/>
              <a:gd name="connsiteX2" fmla="*/ 3933 w 496589"/>
              <a:gd name="connsiteY2" fmla="*/ 1443 h 258970"/>
              <a:gd name="connsiteX3" fmla="*/ 210308 w 496589"/>
              <a:gd name="connsiteY3" fmla="*/ 122093 h 258970"/>
              <a:gd name="connsiteX4" fmla="*/ 483358 w 496589"/>
              <a:gd name="connsiteY4" fmla="*/ 255443 h 25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89" h="258970">
                <a:moveTo>
                  <a:pt x="483358" y="255443"/>
                </a:moveTo>
                <a:cubicBezTo>
                  <a:pt x="499497" y="260734"/>
                  <a:pt x="515637" y="266026"/>
                  <a:pt x="435733" y="223693"/>
                </a:cubicBezTo>
                <a:cubicBezTo>
                  <a:pt x="355829" y="181360"/>
                  <a:pt x="41504" y="18376"/>
                  <a:pt x="3933" y="1443"/>
                </a:cubicBezTo>
                <a:cubicBezTo>
                  <a:pt x="-33638" y="-15490"/>
                  <a:pt x="210308" y="122093"/>
                  <a:pt x="210308" y="122093"/>
                </a:cubicBezTo>
                <a:lnTo>
                  <a:pt x="483358" y="25544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3AE85C6-E81E-40EA-AB1C-EBFABB4D4AA5}"/>
              </a:ext>
            </a:extLst>
          </p:cNvPr>
          <p:cNvSpPr/>
          <p:nvPr/>
        </p:nvSpPr>
        <p:spPr>
          <a:xfrm>
            <a:off x="6655895" y="330695"/>
            <a:ext cx="116673" cy="63116"/>
          </a:xfrm>
          <a:custGeom>
            <a:avLst/>
            <a:gdLst>
              <a:gd name="connsiteX0" fmla="*/ 116380 w 116673"/>
              <a:gd name="connsiteY0" fmla="*/ 2680 h 63116"/>
              <a:gd name="connsiteX1" fmla="*/ 3668 w 116673"/>
              <a:gd name="connsiteY1" fmla="*/ 63005 h 63116"/>
              <a:gd name="connsiteX2" fmla="*/ 35418 w 116673"/>
              <a:gd name="connsiteY2" fmla="*/ 16968 h 63116"/>
              <a:gd name="connsiteX3" fmla="*/ 116380 w 116673"/>
              <a:gd name="connsiteY3" fmla="*/ 2680 h 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3" h="63116">
                <a:moveTo>
                  <a:pt x="116380" y="2680"/>
                </a:moveTo>
                <a:cubicBezTo>
                  <a:pt x="111088" y="10353"/>
                  <a:pt x="17162" y="60624"/>
                  <a:pt x="3668" y="63005"/>
                </a:cubicBezTo>
                <a:cubicBezTo>
                  <a:pt x="-9826" y="65386"/>
                  <a:pt x="16897" y="28874"/>
                  <a:pt x="35418" y="16968"/>
                </a:cubicBezTo>
                <a:cubicBezTo>
                  <a:pt x="53939" y="5062"/>
                  <a:pt x="121672" y="-4993"/>
                  <a:pt x="116380" y="26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6FC837B-258F-4882-ACE7-F30614B4E317}"/>
              </a:ext>
            </a:extLst>
          </p:cNvPr>
          <p:cNvSpPr/>
          <p:nvPr/>
        </p:nvSpPr>
        <p:spPr>
          <a:xfrm>
            <a:off x="7513970" y="-41595"/>
            <a:ext cx="66714" cy="167481"/>
          </a:xfrm>
          <a:custGeom>
            <a:avLst/>
            <a:gdLst>
              <a:gd name="connsiteX0" fmla="*/ 66343 w 66714"/>
              <a:gd name="connsiteY0" fmla="*/ 5082 h 167481"/>
              <a:gd name="connsiteX1" fmla="*/ 1255 w 66714"/>
              <a:gd name="connsiteY1" fmla="*/ 167008 h 167481"/>
              <a:gd name="connsiteX2" fmla="*/ 26655 w 66714"/>
              <a:gd name="connsiteY2" fmla="*/ 52708 h 167481"/>
              <a:gd name="connsiteX3" fmla="*/ 66343 w 66714"/>
              <a:gd name="connsiteY3" fmla="*/ 5082 h 16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14" h="167481">
                <a:moveTo>
                  <a:pt x="66343" y="5082"/>
                </a:moveTo>
                <a:cubicBezTo>
                  <a:pt x="62110" y="24132"/>
                  <a:pt x="7870" y="159070"/>
                  <a:pt x="1255" y="167008"/>
                </a:cubicBezTo>
                <a:cubicBezTo>
                  <a:pt x="-5360" y="174946"/>
                  <a:pt x="15807" y="80754"/>
                  <a:pt x="26655" y="52708"/>
                </a:cubicBezTo>
                <a:cubicBezTo>
                  <a:pt x="37503" y="24662"/>
                  <a:pt x="70576" y="-13968"/>
                  <a:pt x="66343" y="50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344AD1BD-12F7-44F2-9CCA-1ABFDEDB2763}"/>
              </a:ext>
            </a:extLst>
          </p:cNvPr>
          <p:cNvSpPr/>
          <p:nvPr/>
        </p:nvSpPr>
        <p:spPr>
          <a:xfrm>
            <a:off x="7486641" y="-44024"/>
            <a:ext cx="26715" cy="154159"/>
          </a:xfrm>
          <a:custGeom>
            <a:avLst/>
            <a:gdLst>
              <a:gd name="connsiteX0" fmla="*/ 25409 w 26715"/>
              <a:gd name="connsiteY0" fmla="*/ 1161 h 154159"/>
              <a:gd name="connsiteX1" fmla="*/ 20647 w 26715"/>
              <a:gd name="connsiteY1" fmla="*/ 151974 h 154159"/>
              <a:gd name="connsiteX2" fmla="*/ 9 w 26715"/>
              <a:gd name="connsiteY2" fmla="*/ 85299 h 154159"/>
              <a:gd name="connsiteX3" fmla="*/ 25409 w 26715"/>
              <a:gd name="connsiteY3" fmla="*/ 1161 h 15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5" h="154159">
                <a:moveTo>
                  <a:pt x="25409" y="1161"/>
                </a:moveTo>
                <a:cubicBezTo>
                  <a:pt x="28849" y="12274"/>
                  <a:pt x="24880" y="137951"/>
                  <a:pt x="20647" y="151974"/>
                </a:cubicBezTo>
                <a:cubicBezTo>
                  <a:pt x="16414" y="165997"/>
                  <a:pt x="538" y="108847"/>
                  <a:pt x="9" y="85299"/>
                </a:cubicBezTo>
                <a:cubicBezTo>
                  <a:pt x="-520" y="61751"/>
                  <a:pt x="21969" y="-9952"/>
                  <a:pt x="25409" y="11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389524D-B9A6-4374-BEB0-99295E46387F}"/>
              </a:ext>
            </a:extLst>
          </p:cNvPr>
          <p:cNvSpPr/>
          <p:nvPr/>
        </p:nvSpPr>
        <p:spPr>
          <a:xfrm>
            <a:off x="7292504" y="84735"/>
            <a:ext cx="207804" cy="368218"/>
          </a:xfrm>
          <a:custGeom>
            <a:avLst/>
            <a:gdLst>
              <a:gd name="connsiteX0" fmla="*/ 206846 w 207804"/>
              <a:gd name="connsiteY0" fmla="*/ 990 h 368218"/>
              <a:gd name="connsiteX1" fmla="*/ 78259 w 207804"/>
              <a:gd name="connsiteY1" fmla="*/ 254990 h 368218"/>
              <a:gd name="connsiteX2" fmla="*/ 5234 w 207804"/>
              <a:gd name="connsiteY2" fmla="*/ 358178 h 368218"/>
              <a:gd name="connsiteX3" fmla="*/ 206846 w 207804"/>
              <a:gd name="connsiteY3" fmla="*/ 990 h 36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04" h="368218">
                <a:moveTo>
                  <a:pt x="206846" y="990"/>
                </a:moveTo>
                <a:cubicBezTo>
                  <a:pt x="219017" y="-16208"/>
                  <a:pt x="111861" y="195459"/>
                  <a:pt x="78259" y="254990"/>
                </a:cubicBezTo>
                <a:cubicBezTo>
                  <a:pt x="44657" y="314521"/>
                  <a:pt x="-18578" y="397072"/>
                  <a:pt x="5234" y="358178"/>
                </a:cubicBezTo>
                <a:cubicBezTo>
                  <a:pt x="29046" y="319284"/>
                  <a:pt x="194675" y="18188"/>
                  <a:pt x="206846" y="9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C5D5C01-7080-4E7F-99C5-54C3EA30725D}"/>
              </a:ext>
            </a:extLst>
          </p:cNvPr>
          <p:cNvSpPr/>
          <p:nvPr/>
        </p:nvSpPr>
        <p:spPr>
          <a:xfrm>
            <a:off x="7268686" y="46728"/>
            <a:ext cx="218136" cy="412026"/>
          </a:xfrm>
          <a:custGeom>
            <a:avLst/>
            <a:gdLst>
              <a:gd name="connsiteX0" fmla="*/ 217964 w 218136"/>
              <a:gd name="connsiteY0" fmla="*/ 897 h 412026"/>
              <a:gd name="connsiteX1" fmla="*/ 11589 w 218136"/>
              <a:gd name="connsiteY1" fmla="*/ 397772 h 412026"/>
              <a:gd name="connsiteX2" fmla="*/ 46514 w 218136"/>
              <a:gd name="connsiteY2" fmla="*/ 292997 h 412026"/>
              <a:gd name="connsiteX3" fmla="*/ 217964 w 218136"/>
              <a:gd name="connsiteY3" fmla="*/ 897 h 41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36" h="412026">
                <a:moveTo>
                  <a:pt x="217964" y="897"/>
                </a:moveTo>
                <a:cubicBezTo>
                  <a:pt x="212143" y="18359"/>
                  <a:pt x="40164" y="349089"/>
                  <a:pt x="11589" y="397772"/>
                </a:cubicBezTo>
                <a:cubicBezTo>
                  <a:pt x="-16986" y="446455"/>
                  <a:pt x="12118" y="360201"/>
                  <a:pt x="46514" y="292997"/>
                </a:cubicBezTo>
                <a:cubicBezTo>
                  <a:pt x="80910" y="225793"/>
                  <a:pt x="223785" y="-16565"/>
                  <a:pt x="217964" y="8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D9AC7B3-6692-454C-92E4-172A8C9F683E}"/>
              </a:ext>
            </a:extLst>
          </p:cNvPr>
          <p:cNvSpPr/>
          <p:nvPr/>
        </p:nvSpPr>
        <p:spPr>
          <a:xfrm>
            <a:off x="7137190" y="251018"/>
            <a:ext cx="175729" cy="323667"/>
          </a:xfrm>
          <a:custGeom>
            <a:avLst/>
            <a:gdLst>
              <a:gd name="connsiteX0" fmla="*/ 174835 w 175729"/>
              <a:gd name="connsiteY0" fmla="*/ 101407 h 323667"/>
              <a:gd name="connsiteX1" fmla="*/ 9735 w 175729"/>
              <a:gd name="connsiteY1" fmla="*/ 14095 h 323667"/>
              <a:gd name="connsiteX2" fmla="*/ 24023 w 175729"/>
              <a:gd name="connsiteY2" fmla="*/ 33145 h 323667"/>
              <a:gd name="connsiteX3" fmla="*/ 63710 w 175729"/>
              <a:gd name="connsiteY3" fmla="*/ 323657 h 323667"/>
              <a:gd name="connsiteX4" fmla="*/ 6560 w 175729"/>
              <a:gd name="connsiteY4" fmla="*/ 22032 h 323667"/>
              <a:gd name="connsiteX5" fmla="*/ 73235 w 175729"/>
              <a:gd name="connsiteY5" fmla="*/ 64895 h 323667"/>
              <a:gd name="connsiteX6" fmla="*/ 174835 w 175729"/>
              <a:gd name="connsiteY6" fmla="*/ 101407 h 32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29" h="323667">
                <a:moveTo>
                  <a:pt x="174835" y="101407"/>
                </a:moveTo>
                <a:cubicBezTo>
                  <a:pt x="164252" y="92940"/>
                  <a:pt x="34870" y="25472"/>
                  <a:pt x="9735" y="14095"/>
                </a:cubicBezTo>
                <a:cubicBezTo>
                  <a:pt x="-15400" y="2718"/>
                  <a:pt x="15027" y="-18449"/>
                  <a:pt x="24023" y="33145"/>
                </a:cubicBezTo>
                <a:cubicBezTo>
                  <a:pt x="33019" y="84739"/>
                  <a:pt x="66620" y="325509"/>
                  <a:pt x="63710" y="323657"/>
                </a:cubicBezTo>
                <a:cubicBezTo>
                  <a:pt x="60800" y="321805"/>
                  <a:pt x="4973" y="65159"/>
                  <a:pt x="6560" y="22032"/>
                </a:cubicBezTo>
                <a:cubicBezTo>
                  <a:pt x="8147" y="-21095"/>
                  <a:pt x="47306" y="49814"/>
                  <a:pt x="73235" y="64895"/>
                </a:cubicBezTo>
                <a:cubicBezTo>
                  <a:pt x="99164" y="79976"/>
                  <a:pt x="185418" y="109874"/>
                  <a:pt x="174835" y="1014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C2438A2-2462-4508-83CC-88A0FAA4AB1D}"/>
              </a:ext>
            </a:extLst>
          </p:cNvPr>
          <p:cNvSpPr/>
          <p:nvPr/>
        </p:nvSpPr>
        <p:spPr>
          <a:xfrm>
            <a:off x="7106977" y="260175"/>
            <a:ext cx="32462" cy="317472"/>
          </a:xfrm>
          <a:custGeom>
            <a:avLst/>
            <a:gdLst>
              <a:gd name="connsiteX0" fmla="*/ 261 w 32462"/>
              <a:gd name="connsiteY0" fmla="*/ 175 h 317472"/>
              <a:gd name="connsiteX1" fmla="*/ 32011 w 32462"/>
              <a:gd name="connsiteY1" fmla="*/ 298625 h 317472"/>
              <a:gd name="connsiteX2" fmla="*/ 17723 w 32462"/>
              <a:gd name="connsiteY2" fmla="*/ 255763 h 317472"/>
              <a:gd name="connsiteX3" fmla="*/ 261 w 32462"/>
              <a:gd name="connsiteY3" fmla="*/ 175 h 31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62" h="317472">
                <a:moveTo>
                  <a:pt x="261" y="175"/>
                </a:moveTo>
                <a:cubicBezTo>
                  <a:pt x="2642" y="7319"/>
                  <a:pt x="29101" y="256027"/>
                  <a:pt x="32011" y="298625"/>
                </a:cubicBezTo>
                <a:cubicBezTo>
                  <a:pt x="34921" y="341223"/>
                  <a:pt x="23015" y="304975"/>
                  <a:pt x="17723" y="255763"/>
                </a:cubicBezTo>
                <a:cubicBezTo>
                  <a:pt x="12431" y="206551"/>
                  <a:pt x="-2120" y="-6969"/>
                  <a:pt x="261" y="1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F6395ED-D354-4703-87A5-3DE078FC4089}"/>
              </a:ext>
            </a:extLst>
          </p:cNvPr>
          <p:cNvSpPr/>
          <p:nvPr/>
        </p:nvSpPr>
        <p:spPr>
          <a:xfrm>
            <a:off x="7027560" y="258080"/>
            <a:ext cx="84441" cy="293019"/>
          </a:xfrm>
          <a:custGeom>
            <a:avLst/>
            <a:gdLst>
              <a:gd name="connsiteX0" fmla="*/ 84440 w 84441"/>
              <a:gd name="connsiteY0" fmla="*/ 683 h 293019"/>
              <a:gd name="connsiteX1" fmla="*/ 27290 w 84441"/>
              <a:gd name="connsiteY1" fmla="*/ 75295 h 293019"/>
              <a:gd name="connsiteX2" fmla="*/ 36815 w 84441"/>
              <a:gd name="connsiteY2" fmla="*/ 83233 h 293019"/>
              <a:gd name="connsiteX3" fmla="*/ 19353 w 84441"/>
              <a:gd name="connsiteY3" fmla="*/ 83233 h 293019"/>
              <a:gd name="connsiteX4" fmla="*/ 14590 w 84441"/>
              <a:gd name="connsiteY4" fmla="*/ 216583 h 293019"/>
              <a:gd name="connsiteX5" fmla="*/ 33640 w 84441"/>
              <a:gd name="connsiteY5" fmla="*/ 292783 h 293019"/>
              <a:gd name="connsiteX6" fmla="*/ 3478 w 84441"/>
              <a:gd name="connsiteY6" fmla="*/ 235633 h 293019"/>
              <a:gd name="connsiteX7" fmla="*/ 3478 w 84441"/>
              <a:gd name="connsiteY7" fmla="*/ 107045 h 293019"/>
              <a:gd name="connsiteX8" fmla="*/ 28878 w 84441"/>
              <a:gd name="connsiteY8" fmla="*/ 41958 h 293019"/>
              <a:gd name="connsiteX9" fmla="*/ 84440 w 84441"/>
              <a:gd name="connsiteY9" fmla="*/ 683 h 29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441" h="293019">
                <a:moveTo>
                  <a:pt x="84440" y="683"/>
                </a:moveTo>
                <a:cubicBezTo>
                  <a:pt x="84175" y="6239"/>
                  <a:pt x="35227" y="61537"/>
                  <a:pt x="27290" y="75295"/>
                </a:cubicBezTo>
                <a:cubicBezTo>
                  <a:pt x="19352" y="89053"/>
                  <a:pt x="38138" y="81910"/>
                  <a:pt x="36815" y="83233"/>
                </a:cubicBezTo>
                <a:cubicBezTo>
                  <a:pt x="35492" y="84556"/>
                  <a:pt x="23057" y="61008"/>
                  <a:pt x="19353" y="83233"/>
                </a:cubicBezTo>
                <a:cubicBezTo>
                  <a:pt x="15649" y="105458"/>
                  <a:pt x="12209" y="181658"/>
                  <a:pt x="14590" y="216583"/>
                </a:cubicBezTo>
                <a:cubicBezTo>
                  <a:pt x="16971" y="251508"/>
                  <a:pt x="35492" y="289608"/>
                  <a:pt x="33640" y="292783"/>
                </a:cubicBezTo>
                <a:cubicBezTo>
                  <a:pt x="31788" y="295958"/>
                  <a:pt x="8505" y="266589"/>
                  <a:pt x="3478" y="235633"/>
                </a:cubicBezTo>
                <a:cubicBezTo>
                  <a:pt x="-1549" y="204677"/>
                  <a:pt x="-755" y="139324"/>
                  <a:pt x="3478" y="107045"/>
                </a:cubicBezTo>
                <a:cubicBezTo>
                  <a:pt x="7711" y="74766"/>
                  <a:pt x="17236" y="59156"/>
                  <a:pt x="28878" y="41958"/>
                </a:cubicBezTo>
                <a:cubicBezTo>
                  <a:pt x="40520" y="24760"/>
                  <a:pt x="84705" y="-4873"/>
                  <a:pt x="84440" y="6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FD8A8A9D-BBF0-4C4B-9222-A24E8CD2DF17}"/>
              </a:ext>
            </a:extLst>
          </p:cNvPr>
          <p:cNvSpPr/>
          <p:nvPr/>
        </p:nvSpPr>
        <p:spPr>
          <a:xfrm>
            <a:off x="7066188" y="442569"/>
            <a:ext cx="244193" cy="329530"/>
          </a:xfrm>
          <a:custGeom>
            <a:avLst/>
            <a:gdLst>
              <a:gd name="connsiteX0" fmla="*/ 242662 w 244193"/>
              <a:gd name="connsiteY0" fmla="*/ 3519 h 329530"/>
              <a:gd name="connsiteX1" fmla="*/ 6125 w 244193"/>
              <a:gd name="connsiteY1" fmla="*/ 322606 h 329530"/>
              <a:gd name="connsiteX2" fmla="*/ 72800 w 244193"/>
              <a:gd name="connsiteY2" fmla="*/ 217831 h 329530"/>
              <a:gd name="connsiteX3" fmla="*/ 107725 w 244193"/>
              <a:gd name="connsiteY3" fmla="*/ 155919 h 329530"/>
              <a:gd name="connsiteX4" fmla="*/ 242662 w 244193"/>
              <a:gd name="connsiteY4" fmla="*/ 3519 h 32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93" h="329530">
                <a:moveTo>
                  <a:pt x="242662" y="3519"/>
                </a:moveTo>
                <a:cubicBezTo>
                  <a:pt x="225729" y="31300"/>
                  <a:pt x="34435" y="286887"/>
                  <a:pt x="6125" y="322606"/>
                </a:cubicBezTo>
                <a:cubicBezTo>
                  <a:pt x="-22185" y="358325"/>
                  <a:pt x="55867" y="245612"/>
                  <a:pt x="72800" y="217831"/>
                </a:cubicBezTo>
                <a:cubicBezTo>
                  <a:pt x="89733" y="190050"/>
                  <a:pt x="84442" y="191373"/>
                  <a:pt x="107725" y="155919"/>
                </a:cubicBezTo>
                <a:cubicBezTo>
                  <a:pt x="131008" y="120465"/>
                  <a:pt x="259595" y="-24262"/>
                  <a:pt x="242662" y="35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93EC60FB-0FE2-4236-A0E4-6250D9AF19C8}"/>
              </a:ext>
            </a:extLst>
          </p:cNvPr>
          <p:cNvSpPr/>
          <p:nvPr/>
        </p:nvSpPr>
        <p:spPr>
          <a:xfrm>
            <a:off x="7414315" y="470523"/>
            <a:ext cx="111621" cy="411737"/>
          </a:xfrm>
          <a:custGeom>
            <a:avLst/>
            <a:gdLst>
              <a:gd name="connsiteX0" fmla="*/ 2485 w 111621"/>
              <a:gd name="connsiteY0" fmla="*/ 23190 h 411737"/>
              <a:gd name="connsiteX1" fmla="*/ 108848 w 111621"/>
              <a:gd name="connsiteY1" fmla="*/ 393077 h 411737"/>
              <a:gd name="connsiteX2" fmla="*/ 75510 w 111621"/>
              <a:gd name="connsiteY2" fmla="*/ 353390 h 411737"/>
              <a:gd name="connsiteX3" fmla="*/ 21535 w 111621"/>
              <a:gd name="connsiteY3" fmla="*/ 323227 h 411737"/>
              <a:gd name="connsiteX4" fmla="*/ 12010 w 111621"/>
              <a:gd name="connsiteY4" fmla="*/ 145427 h 411737"/>
              <a:gd name="connsiteX5" fmla="*/ 898 w 111621"/>
              <a:gd name="connsiteY5" fmla="*/ 124790 h 411737"/>
              <a:gd name="connsiteX6" fmla="*/ 37410 w 111621"/>
              <a:gd name="connsiteY6" fmla="*/ 285127 h 411737"/>
              <a:gd name="connsiteX7" fmla="*/ 69160 w 111621"/>
              <a:gd name="connsiteY7" fmla="*/ 278777 h 411737"/>
              <a:gd name="connsiteX8" fmla="*/ 38998 w 111621"/>
              <a:gd name="connsiteY8" fmla="*/ 64465 h 411737"/>
              <a:gd name="connsiteX9" fmla="*/ 2485 w 111621"/>
              <a:gd name="connsiteY9" fmla="*/ 23190 h 41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21" h="411737">
                <a:moveTo>
                  <a:pt x="2485" y="23190"/>
                </a:moveTo>
                <a:cubicBezTo>
                  <a:pt x="14127" y="77959"/>
                  <a:pt x="96677" y="338044"/>
                  <a:pt x="108848" y="393077"/>
                </a:cubicBezTo>
                <a:cubicBezTo>
                  <a:pt x="121019" y="448110"/>
                  <a:pt x="90062" y="365032"/>
                  <a:pt x="75510" y="353390"/>
                </a:cubicBezTo>
                <a:cubicBezTo>
                  <a:pt x="60958" y="341748"/>
                  <a:pt x="32118" y="357888"/>
                  <a:pt x="21535" y="323227"/>
                </a:cubicBezTo>
                <a:cubicBezTo>
                  <a:pt x="10952" y="288566"/>
                  <a:pt x="15449" y="178500"/>
                  <a:pt x="12010" y="145427"/>
                </a:cubicBezTo>
                <a:cubicBezTo>
                  <a:pt x="8571" y="112354"/>
                  <a:pt x="-3335" y="101507"/>
                  <a:pt x="898" y="124790"/>
                </a:cubicBezTo>
                <a:cubicBezTo>
                  <a:pt x="5131" y="148073"/>
                  <a:pt x="26033" y="259463"/>
                  <a:pt x="37410" y="285127"/>
                </a:cubicBezTo>
                <a:cubicBezTo>
                  <a:pt x="48787" y="310791"/>
                  <a:pt x="68895" y="315554"/>
                  <a:pt x="69160" y="278777"/>
                </a:cubicBezTo>
                <a:cubicBezTo>
                  <a:pt x="69425" y="242000"/>
                  <a:pt x="49052" y="106534"/>
                  <a:pt x="38998" y="64465"/>
                </a:cubicBezTo>
                <a:cubicBezTo>
                  <a:pt x="28944" y="22396"/>
                  <a:pt x="-9157" y="-31579"/>
                  <a:pt x="2485" y="231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7CAA458-B697-4AF0-8826-DFB33E36F507}"/>
              </a:ext>
            </a:extLst>
          </p:cNvPr>
          <p:cNvSpPr/>
          <p:nvPr/>
        </p:nvSpPr>
        <p:spPr>
          <a:xfrm>
            <a:off x="7366000" y="502945"/>
            <a:ext cx="58951" cy="187673"/>
          </a:xfrm>
          <a:custGeom>
            <a:avLst/>
            <a:gdLst>
              <a:gd name="connsiteX0" fmla="*/ 58738 w 58951"/>
              <a:gd name="connsiteY0" fmla="*/ 187618 h 187673"/>
              <a:gd name="connsiteX1" fmla="*/ 20638 w 58951"/>
              <a:gd name="connsiteY1" fmla="*/ 66968 h 187673"/>
              <a:gd name="connsiteX2" fmla="*/ 44450 w 58951"/>
              <a:gd name="connsiteY2" fmla="*/ 293 h 187673"/>
              <a:gd name="connsiteX3" fmla="*/ 0 w 58951"/>
              <a:gd name="connsiteY3" fmla="*/ 51093 h 187673"/>
              <a:gd name="connsiteX4" fmla="*/ 58738 w 58951"/>
              <a:gd name="connsiteY4" fmla="*/ 187618 h 1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1" h="187673">
                <a:moveTo>
                  <a:pt x="58738" y="187618"/>
                </a:moveTo>
                <a:cubicBezTo>
                  <a:pt x="62178" y="190264"/>
                  <a:pt x="23019" y="98189"/>
                  <a:pt x="20638" y="66968"/>
                </a:cubicBezTo>
                <a:cubicBezTo>
                  <a:pt x="18257" y="35747"/>
                  <a:pt x="47890" y="2939"/>
                  <a:pt x="44450" y="293"/>
                </a:cubicBezTo>
                <a:cubicBezTo>
                  <a:pt x="41010" y="-2353"/>
                  <a:pt x="0" y="12729"/>
                  <a:pt x="0" y="51093"/>
                </a:cubicBezTo>
                <a:cubicBezTo>
                  <a:pt x="0" y="89457"/>
                  <a:pt x="55298" y="184972"/>
                  <a:pt x="58738" y="1876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6CD2C7B8-4188-40E8-8E76-BCABDB5C4606}"/>
              </a:ext>
            </a:extLst>
          </p:cNvPr>
          <p:cNvSpPr/>
          <p:nvPr/>
        </p:nvSpPr>
        <p:spPr>
          <a:xfrm>
            <a:off x="7508328" y="-8236"/>
            <a:ext cx="411870" cy="879110"/>
          </a:xfrm>
          <a:custGeom>
            <a:avLst/>
            <a:gdLst>
              <a:gd name="connsiteX0" fmla="*/ 411710 w 411870"/>
              <a:gd name="connsiteY0" fmla="*/ 298 h 879110"/>
              <a:gd name="connsiteX1" fmla="*/ 16422 w 411870"/>
              <a:gd name="connsiteY1" fmla="*/ 632124 h 879110"/>
              <a:gd name="connsiteX2" fmla="*/ 70397 w 411870"/>
              <a:gd name="connsiteY2" fmla="*/ 878186 h 879110"/>
              <a:gd name="connsiteX3" fmla="*/ 27535 w 411870"/>
              <a:gd name="connsiteY3" fmla="*/ 709911 h 879110"/>
              <a:gd name="connsiteX4" fmla="*/ 64047 w 411870"/>
              <a:gd name="connsiteY4" fmla="*/ 551161 h 879110"/>
              <a:gd name="connsiteX5" fmla="*/ 411710 w 411870"/>
              <a:gd name="connsiteY5" fmla="*/ 298 h 87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70" h="879110">
                <a:moveTo>
                  <a:pt x="411710" y="298"/>
                </a:moveTo>
                <a:cubicBezTo>
                  <a:pt x="403773" y="13792"/>
                  <a:pt x="73307" y="485809"/>
                  <a:pt x="16422" y="632124"/>
                </a:cubicBezTo>
                <a:cubicBezTo>
                  <a:pt x="-40463" y="778439"/>
                  <a:pt x="68545" y="865221"/>
                  <a:pt x="70397" y="878186"/>
                </a:cubicBezTo>
                <a:cubicBezTo>
                  <a:pt x="72249" y="891151"/>
                  <a:pt x="28593" y="764415"/>
                  <a:pt x="27535" y="709911"/>
                </a:cubicBezTo>
                <a:cubicBezTo>
                  <a:pt x="26477" y="655407"/>
                  <a:pt x="-2363" y="667578"/>
                  <a:pt x="64047" y="551161"/>
                </a:cubicBezTo>
                <a:cubicBezTo>
                  <a:pt x="130457" y="434744"/>
                  <a:pt x="419647" y="-13196"/>
                  <a:pt x="411710" y="2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31D5EF2-4537-4D45-9A3F-8A9484D8B019}"/>
              </a:ext>
            </a:extLst>
          </p:cNvPr>
          <p:cNvSpPr/>
          <p:nvPr/>
        </p:nvSpPr>
        <p:spPr>
          <a:xfrm>
            <a:off x="7845119" y="-36943"/>
            <a:ext cx="184941" cy="300142"/>
          </a:xfrm>
          <a:custGeom>
            <a:avLst/>
            <a:gdLst>
              <a:gd name="connsiteX0" fmla="*/ 184456 w 184941"/>
              <a:gd name="connsiteY0" fmla="*/ 5193 h 300142"/>
              <a:gd name="connsiteX1" fmla="*/ 13006 w 184941"/>
              <a:gd name="connsiteY1" fmla="*/ 290943 h 300142"/>
              <a:gd name="connsiteX2" fmla="*/ 17769 w 184941"/>
              <a:gd name="connsiteY2" fmla="*/ 219506 h 300142"/>
              <a:gd name="connsiteX3" fmla="*/ 63806 w 184941"/>
              <a:gd name="connsiteY3" fmla="*/ 114731 h 300142"/>
              <a:gd name="connsiteX4" fmla="*/ 184456 w 184941"/>
              <a:gd name="connsiteY4" fmla="*/ 5193 h 30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41" h="300142">
                <a:moveTo>
                  <a:pt x="184456" y="5193"/>
                </a:moveTo>
                <a:cubicBezTo>
                  <a:pt x="175989" y="34562"/>
                  <a:pt x="40787" y="255224"/>
                  <a:pt x="13006" y="290943"/>
                </a:cubicBezTo>
                <a:cubicBezTo>
                  <a:pt x="-14775" y="326662"/>
                  <a:pt x="9302" y="248875"/>
                  <a:pt x="17769" y="219506"/>
                </a:cubicBezTo>
                <a:cubicBezTo>
                  <a:pt x="26236" y="190137"/>
                  <a:pt x="39464" y="150450"/>
                  <a:pt x="63806" y="114731"/>
                </a:cubicBezTo>
                <a:cubicBezTo>
                  <a:pt x="88148" y="79012"/>
                  <a:pt x="192923" y="-24176"/>
                  <a:pt x="184456" y="51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FBBBB7C5-42C4-41F8-90A4-86DFF094BB76}"/>
              </a:ext>
            </a:extLst>
          </p:cNvPr>
          <p:cNvSpPr/>
          <p:nvPr/>
        </p:nvSpPr>
        <p:spPr>
          <a:xfrm>
            <a:off x="7977581" y="-26141"/>
            <a:ext cx="123516" cy="179581"/>
          </a:xfrm>
          <a:custGeom>
            <a:avLst/>
            <a:gdLst>
              <a:gd name="connsiteX0" fmla="*/ 123432 w 123516"/>
              <a:gd name="connsiteY0" fmla="*/ 741 h 179581"/>
              <a:gd name="connsiteX1" fmla="*/ 5957 w 123516"/>
              <a:gd name="connsiteY1" fmla="*/ 175366 h 179581"/>
              <a:gd name="connsiteX2" fmla="*/ 25007 w 123516"/>
              <a:gd name="connsiteY2" fmla="*/ 115041 h 179581"/>
              <a:gd name="connsiteX3" fmla="*/ 123432 w 123516"/>
              <a:gd name="connsiteY3" fmla="*/ 741 h 17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6" h="179581">
                <a:moveTo>
                  <a:pt x="123432" y="741"/>
                </a:moveTo>
                <a:cubicBezTo>
                  <a:pt x="120257" y="10795"/>
                  <a:pt x="22361" y="156316"/>
                  <a:pt x="5957" y="175366"/>
                </a:cubicBezTo>
                <a:cubicBezTo>
                  <a:pt x="-10447" y="194416"/>
                  <a:pt x="10720" y="144410"/>
                  <a:pt x="25007" y="115041"/>
                </a:cubicBezTo>
                <a:cubicBezTo>
                  <a:pt x="39294" y="85672"/>
                  <a:pt x="126607" y="-9313"/>
                  <a:pt x="123432" y="7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5F294A7E-F5FD-4C44-B998-6D330E5EDA3E}"/>
              </a:ext>
            </a:extLst>
          </p:cNvPr>
          <p:cNvSpPr/>
          <p:nvPr/>
        </p:nvSpPr>
        <p:spPr>
          <a:xfrm>
            <a:off x="8106129" y="-11251"/>
            <a:ext cx="118731" cy="162482"/>
          </a:xfrm>
          <a:custGeom>
            <a:avLst/>
            <a:gdLst>
              <a:gd name="connsiteX0" fmla="*/ 118709 w 118731"/>
              <a:gd name="connsiteY0" fmla="*/ 138 h 162482"/>
              <a:gd name="connsiteX1" fmla="*/ 17109 w 118731"/>
              <a:gd name="connsiteY1" fmla="*/ 154126 h 162482"/>
              <a:gd name="connsiteX2" fmla="*/ 7584 w 118731"/>
              <a:gd name="connsiteY2" fmla="*/ 127139 h 162482"/>
              <a:gd name="connsiteX3" fmla="*/ 118709 w 118731"/>
              <a:gd name="connsiteY3" fmla="*/ 138 h 1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31" h="162482">
                <a:moveTo>
                  <a:pt x="118709" y="138"/>
                </a:moveTo>
                <a:cubicBezTo>
                  <a:pt x="120296" y="4636"/>
                  <a:pt x="35630" y="132959"/>
                  <a:pt x="17109" y="154126"/>
                </a:cubicBezTo>
                <a:cubicBezTo>
                  <a:pt x="-1412" y="175293"/>
                  <a:pt x="-5381" y="152539"/>
                  <a:pt x="7584" y="127139"/>
                </a:cubicBezTo>
                <a:cubicBezTo>
                  <a:pt x="20549" y="101739"/>
                  <a:pt x="117122" y="-4360"/>
                  <a:pt x="118709" y="1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14C5F061-4A4F-4ABA-83F0-03F15A8C55EF}"/>
              </a:ext>
            </a:extLst>
          </p:cNvPr>
          <p:cNvSpPr/>
          <p:nvPr/>
        </p:nvSpPr>
        <p:spPr>
          <a:xfrm>
            <a:off x="7564682" y="137983"/>
            <a:ext cx="641067" cy="729912"/>
          </a:xfrm>
          <a:custGeom>
            <a:avLst/>
            <a:gdLst>
              <a:gd name="connsiteX0" fmla="*/ 280743 w 641067"/>
              <a:gd name="connsiteY0" fmla="*/ 116017 h 729912"/>
              <a:gd name="connsiteX1" fmla="*/ 422031 w 641067"/>
              <a:gd name="connsiteY1" fmla="*/ 30292 h 729912"/>
              <a:gd name="connsiteX2" fmla="*/ 577606 w 641067"/>
              <a:gd name="connsiteY2" fmla="*/ 9655 h 729912"/>
              <a:gd name="connsiteX3" fmla="*/ 590306 w 641067"/>
              <a:gd name="connsiteY3" fmla="*/ 176342 h 729912"/>
              <a:gd name="connsiteX4" fmla="*/ 541093 w 641067"/>
              <a:gd name="connsiteY4" fmla="*/ 314455 h 729912"/>
              <a:gd name="connsiteX5" fmla="*/ 555381 w 641067"/>
              <a:gd name="connsiteY5" fmla="*/ 390655 h 729912"/>
              <a:gd name="connsiteX6" fmla="*/ 469656 w 641067"/>
              <a:gd name="connsiteY6" fmla="*/ 497017 h 729912"/>
              <a:gd name="connsiteX7" fmla="*/ 345831 w 641067"/>
              <a:gd name="connsiteY7" fmla="*/ 592267 h 729912"/>
              <a:gd name="connsiteX8" fmla="*/ 166443 w 641067"/>
              <a:gd name="connsiteY8" fmla="*/ 700217 h 729912"/>
              <a:gd name="connsiteX9" fmla="*/ 34681 w 641067"/>
              <a:gd name="connsiteY9" fmla="*/ 728792 h 729912"/>
              <a:gd name="connsiteX10" fmla="*/ 1343 w 641067"/>
              <a:gd name="connsiteY10" fmla="*/ 671642 h 729912"/>
              <a:gd name="connsiteX11" fmla="*/ 15631 w 641067"/>
              <a:gd name="connsiteY11" fmla="*/ 531942 h 729912"/>
              <a:gd name="connsiteX12" fmla="*/ 96593 w 641067"/>
              <a:gd name="connsiteY12" fmla="*/ 365255 h 729912"/>
              <a:gd name="connsiteX13" fmla="*/ 220418 w 641067"/>
              <a:gd name="connsiteY13" fmla="*/ 173167 h 729912"/>
              <a:gd name="connsiteX14" fmla="*/ 83893 w 641067"/>
              <a:gd name="connsiteY14" fmla="*/ 338267 h 729912"/>
              <a:gd name="connsiteX15" fmla="*/ 6106 w 641067"/>
              <a:gd name="connsiteY15" fmla="*/ 617667 h 729912"/>
              <a:gd name="connsiteX16" fmla="*/ 120406 w 641067"/>
              <a:gd name="connsiteY16" fmla="*/ 703392 h 729912"/>
              <a:gd name="connsiteX17" fmla="*/ 172793 w 641067"/>
              <a:gd name="connsiteY17" fmla="*/ 687517 h 729912"/>
              <a:gd name="connsiteX18" fmla="*/ 607768 w 641067"/>
              <a:gd name="connsiteY18" fmla="*/ 384305 h 729912"/>
              <a:gd name="connsiteX19" fmla="*/ 610943 w 641067"/>
              <a:gd name="connsiteY19" fmla="*/ 271592 h 729912"/>
              <a:gd name="connsiteX20" fmla="*/ 607768 w 641067"/>
              <a:gd name="connsiteY20" fmla="*/ 4892 h 729912"/>
              <a:gd name="connsiteX21" fmla="*/ 280743 w 641067"/>
              <a:gd name="connsiteY21" fmla="*/ 116017 h 7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1067" h="729912">
                <a:moveTo>
                  <a:pt x="280743" y="116017"/>
                </a:moveTo>
                <a:cubicBezTo>
                  <a:pt x="249787" y="120250"/>
                  <a:pt x="372554" y="48019"/>
                  <a:pt x="422031" y="30292"/>
                </a:cubicBezTo>
                <a:cubicBezTo>
                  <a:pt x="471508" y="12565"/>
                  <a:pt x="549560" y="-14687"/>
                  <a:pt x="577606" y="9655"/>
                </a:cubicBezTo>
                <a:cubicBezTo>
                  <a:pt x="605652" y="33997"/>
                  <a:pt x="596391" y="125542"/>
                  <a:pt x="590306" y="176342"/>
                </a:cubicBezTo>
                <a:cubicBezTo>
                  <a:pt x="584221" y="227142"/>
                  <a:pt x="546914" y="278736"/>
                  <a:pt x="541093" y="314455"/>
                </a:cubicBezTo>
                <a:cubicBezTo>
                  <a:pt x="535272" y="350174"/>
                  <a:pt x="567287" y="360228"/>
                  <a:pt x="555381" y="390655"/>
                </a:cubicBezTo>
                <a:cubicBezTo>
                  <a:pt x="543475" y="421082"/>
                  <a:pt x="504581" y="463415"/>
                  <a:pt x="469656" y="497017"/>
                </a:cubicBezTo>
                <a:cubicBezTo>
                  <a:pt x="434731" y="530619"/>
                  <a:pt x="396366" y="558400"/>
                  <a:pt x="345831" y="592267"/>
                </a:cubicBezTo>
                <a:cubicBezTo>
                  <a:pt x="295296" y="626134"/>
                  <a:pt x="218301" y="677463"/>
                  <a:pt x="166443" y="700217"/>
                </a:cubicBezTo>
                <a:cubicBezTo>
                  <a:pt x="114585" y="722971"/>
                  <a:pt x="62198" y="733554"/>
                  <a:pt x="34681" y="728792"/>
                </a:cubicBezTo>
                <a:cubicBezTo>
                  <a:pt x="7164" y="724030"/>
                  <a:pt x="4518" y="704450"/>
                  <a:pt x="1343" y="671642"/>
                </a:cubicBezTo>
                <a:cubicBezTo>
                  <a:pt x="-1832" y="638834"/>
                  <a:pt x="-244" y="583006"/>
                  <a:pt x="15631" y="531942"/>
                </a:cubicBezTo>
                <a:cubicBezTo>
                  <a:pt x="31506" y="480878"/>
                  <a:pt x="62462" y="425051"/>
                  <a:pt x="96593" y="365255"/>
                </a:cubicBezTo>
                <a:cubicBezTo>
                  <a:pt x="130724" y="305459"/>
                  <a:pt x="222535" y="177665"/>
                  <a:pt x="220418" y="173167"/>
                </a:cubicBezTo>
                <a:cubicBezTo>
                  <a:pt x="218301" y="168669"/>
                  <a:pt x="119612" y="264184"/>
                  <a:pt x="83893" y="338267"/>
                </a:cubicBezTo>
                <a:cubicBezTo>
                  <a:pt x="48174" y="412350"/>
                  <a:pt x="21" y="556813"/>
                  <a:pt x="6106" y="617667"/>
                </a:cubicBezTo>
                <a:cubicBezTo>
                  <a:pt x="12191" y="678521"/>
                  <a:pt x="92625" y="691750"/>
                  <a:pt x="120406" y="703392"/>
                </a:cubicBezTo>
                <a:cubicBezTo>
                  <a:pt x="148187" y="715034"/>
                  <a:pt x="91566" y="740698"/>
                  <a:pt x="172793" y="687517"/>
                </a:cubicBezTo>
                <a:cubicBezTo>
                  <a:pt x="254020" y="634336"/>
                  <a:pt x="534743" y="453626"/>
                  <a:pt x="607768" y="384305"/>
                </a:cubicBezTo>
                <a:cubicBezTo>
                  <a:pt x="680793" y="314984"/>
                  <a:pt x="610943" y="334827"/>
                  <a:pt x="610943" y="271592"/>
                </a:cubicBezTo>
                <a:cubicBezTo>
                  <a:pt x="610943" y="208357"/>
                  <a:pt x="659097" y="31086"/>
                  <a:pt x="607768" y="4892"/>
                </a:cubicBezTo>
                <a:cubicBezTo>
                  <a:pt x="556439" y="-21302"/>
                  <a:pt x="311699" y="111784"/>
                  <a:pt x="280743" y="1160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FC7D33B-FC4B-463E-90B5-CAF0F6FE73BE}"/>
              </a:ext>
            </a:extLst>
          </p:cNvPr>
          <p:cNvSpPr/>
          <p:nvPr/>
        </p:nvSpPr>
        <p:spPr>
          <a:xfrm>
            <a:off x="7659652" y="242664"/>
            <a:ext cx="506521" cy="606764"/>
          </a:xfrm>
          <a:custGeom>
            <a:avLst/>
            <a:gdLst>
              <a:gd name="connsiteX0" fmla="*/ 506448 w 506521"/>
              <a:gd name="connsiteY0" fmla="*/ 224 h 606764"/>
              <a:gd name="connsiteX1" fmla="*/ 255623 w 506521"/>
              <a:gd name="connsiteY1" fmla="*/ 101824 h 606764"/>
              <a:gd name="connsiteX2" fmla="*/ 54011 w 506521"/>
              <a:gd name="connsiteY2" fmla="*/ 403449 h 606764"/>
              <a:gd name="connsiteX3" fmla="*/ 15911 w 506521"/>
              <a:gd name="connsiteY3" fmla="*/ 603474 h 606764"/>
              <a:gd name="connsiteX4" fmla="*/ 4798 w 506521"/>
              <a:gd name="connsiteY4" fmla="*/ 509811 h 606764"/>
              <a:gd name="connsiteX5" fmla="*/ 92111 w 506521"/>
              <a:gd name="connsiteY5" fmla="*/ 278036 h 606764"/>
              <a:gd name="connsiteX6" fmla="*/ 230223 w 506521"/>
              <a:gd name="connsiteY6" fmla="*/ 81186 h 606764"/>
              <a:gd name="connsiteX7" fmla="*/ 506448 w 506521"/>
              <a:gd name="connsiteY7" fmla="*/ 224 h 60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521" h="606764">
                <a:moveTo>
                  <a:pt x="506448" y="224"/>
                </a:moveTo>
                <a:cubicBezTo>
                  <a:pt x="510681" y="3664"/>
                  <a:pt x="331029" y="34620"/>
                  <a:pt x="255623" y="101824"/>
                </a:cubicBezTo>
                <a:cubicBezTo>
                  <a:pt x="180217" y="169028"/>
                  <a:pt x="93963" y="319841"/>
                  <a:pt x="54011" y="403449"/>
                </a:cubicBezTo>
                <a:cubicBezTo>
                  <a:pt x="14059" y="487057"/>
                  <a:pt x="24113" y="585747"/>
                  <a:pt x="15911" y="603474"/>
                </a:cubicBezTo>
                <a:cubicBezTo>
                  <a:pt x="7709" y="621201"/>
                  <a:pt x="-7902" y="564051"/>
                  <a:pt x="4798" y="509811"/>
                </a:cubicBezTo>
                <a:cubicBezTo>
                  <a:pt x="17498" y="455571"/>
                  <a:pt x="54540" y="349474"/>
                  <a:pt x="92111" y="278036"/>
                </a:cubicBezTo>
                <a:cubicBezTo>
                  <a:pt x="129682" y="206598"/>
                  <a:pt x="159844" y="129075"/>
                  <a:pt x="230223" y="81186"/>
                </a:cubicBezTo>
                <a:cubicBezTo>
                  <a:pt x="300602" y="33297"/>
                  <a:pt x="502215" y="-3216"/>
                  <a:pt x="506448" y="2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455FAD8-5E16-4399-9512-A065BCC83DBD}"/>
              </a:ext>
            </a:extLst>
          </p:cNvPr>
          <p:cNvSpPr/>
          <p:nvPr/>
        </p:nvSpPr>
        <p:spPr>
          <a:xfrm>
            <a:off x="7701577" y="249806"/>
            <a:ext cx="481443" cy="595783"/>
          </a:xfrm>
          <a:custGeom>
            <a:avLst/>
            <a:gdLst>
              <a:gd name="connsiteX0" fmla="*/ 480398 w 481443"/>
              <a:gd name="connsiteY0" fmla="*/ 67694 h 595783"/>
              <a:gd name="connsiteX1" fmla="*/ 358161 w 481443"/>
              <a:gd name="connsiteY1" fmla="*/ 70869 h 595783"/>
              <a:gd name="connsiteX2" fmla="*/ 131148 w 481443"/>
              <a:gd name="connsiteY2" fmla="*/ 285182 h 595783"/>
              <a:gd name="connsiteX3" fmla="*/ 35898 w 481443"/>
              <a:gd name="connsiteY3" fmla="*/ 461394 h 595783"/>
              <a:gd name="connsiteX4" fmla="*/ 20023 w 481443"/>
              <a:gd name="connsiteY4" fmla="*/ 591569 h 595783"/>
              <a:gd name="connsiteX5" fmla="*/ 4148 w 481443"/>
              <a:gd name="connsiteY5" fmla="*/ 556644 h 595783"/>
              <a:gd name="connsiteX6" fmla="*/ 8911 w 481443"/>
              <a:gd name="connsiteY6" fmla="*/ 483619 h 595783"/>
              <a:gd name="connsiteX7" fmla="*/ 96223 w 481443"/>
              <a:gd name="connsiteY7" fmla="*/ 285182 h 595783"/>
              <a:gd name="connsiteX8" fmla="*/ 253386 w 481443"/>
              <a:gd name="connsiteY8" fmla="*/ 129607 h 595783"/>
              <a:gd name="connsiteX9" fmla="*/ 408961 w 481443"/>
              <a:gd name="connsiteY9" fmla="*/ 2607 h 595783"/>
              <a:gd name="connsiteX10" fmla="*/ 480398 w 481443"/>
              <a:gd name="connsiteY10" fmla="*/ 67694 h 59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443" h="595783">
                <a:moveTo>
                  <a:pt x="480398" y="67694"/>
                </a:moveTo>
                <a:cubicBezTo>
                  <a:pt x="471931" y="79071"/>
                  <a:pt x="416369" y="34621"/>
                  <a:pt x="358161" y="70869"/>
                </a:cubicBezTo>
                <a:cubicBezTo>
                  <a:pt x="299953" y="107117"/>
                  <a:pt x="184858" y="220095"/>
                  <a:pt x="131148" y="285182"/>
                </a:cubicBezTo>
                <a:cubicBezTo>
                  <a:pt x="77438" y="350269"/>
                  <a:pt x="54419" y="410330"/>
                  <a:pt x="35898" y="461394"/>
                </a:cubicBezTo>
                <a:cubicBezTo>
                  <a:pt x="17377" y="512459"/>
                  <a:pt x="25315" y="575694"/>
                  <a:pt x="20023" y="591569"/>
                </a:cubicBezTo>
                <a:cubicBezTo>
                  <a:pt x="14731" y="607444"/>
                  <a:pt x="6000" y="574636"/>
                  <a:pt x="4148" y="556644"/>
                </a:cubicBezTo>
                <a:cubicBezTo>
                  <a:pt x="2296" y="538652"/>
                  <a:pt x="-6435" y="528863"/>
                  <a:pt x="8911" y="483619"/>
                </a:cubicBezTo>
                <a:cubicBezTo>
                  <a:pt x="24257" y="438375"/>
                  <a:pt x="55477" y="344184"/>
                  <a:pt x="96223" y="285182"/>
                </a:cubicBezTo>
                <a:cubicBezTo>
                  <a:pt x="136969" y="226180"/>
                  <a:pt x="201263" y="176703"/>
                  <a:pt x="253386" y="129607"/>
                </a:cubicBezTo>
                <a:cubicBezTo>
                  <a:pt x="305509" y="82511"/>
                  <a:pt x="373772" y="19540"/>
                  <a:pt x="408961" y="2607"/>
                </a:cubicBezTo>
                <a:cubicBezTo>
                  <a:pt x="444150" y="-14326"/>
                  <a:pt x="488865" y="56317"/>
                  <a:pt x="480398" y="676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688B7FE-5EDD-4715-8B6F-A83E253AF031}"/>
              </a:ext>
            </a:extLst>
          </p:cNvPr>
          <p:cNvSpPr/>
          <p:nvPr/>
        </p:nvSpPr>
        <p:spPr>
          <a:xfrm>
            <a:off x="7796125" y="376099"/>
            <a:ext cx="349722" cy="381317"/>
          </a:xfrm>
          <a:custGeom>
            <a:avLst/>
            <a:gdLst>
              <a:gd name="connsiteX0" fmla="*/ 349338 w 349722"/>
              <a:gd name="connsiteY0" fmla="*/ 52526 h 381317"/>
              <a:gd name="connsiteX1" fmla="*/ 219163 w 349722"/>
              <a:gd name="connsiteY1" fmla="*/ 22364 h 381317"/>
              <a:gd name="connsiteX2" fmla="*/ 84225 w 349722"/>
              <a:gd name="connsiteY2" fmla="*/ 143014 h 381317"/>
              <a:gd name="connsiteX3" fmla="*/ 20725 w 349722"/>
              <a:gd name="connsiteY3" fmla="*/ 250964 h 381317"/>
              <a:gd name="connsiteX4" fmla="*/ 11200 w 349722"/>
              <a:gd name="connsiteY4" fmla="*/ 308114 h 381317"/>
              <a:gd name="connsiteX5" fmla="*/ 9613 w 349722"/>
              <a:gd name="connsiteY5" fmla="*/ 381139 h 381317"/>
              <a:gd name="connsiteX6" fmla="*/ 88 w 349722"/>
              <a:gd name="connsiteY6" fmla="*/ 285889 h 381317"/>
              <a:gd name="connsiteX7" fmla="*/ 15963 w 349722"/>
              <a:gd name="connsiteY7" fmla="*/ 209689 h 381317"/>
              <a:gd name="connsiteX8" fmla="*/ 74700 w 349722"/>
              <a:gd name="connsiteY8" fmla="*/ 122376 h 381317"/>
              <a:gd name="connsiteX9" fmla="*/ 155663 w 349722"/>
              <a:gd name="connsiteY9" fmla="*/ 43001 h 381317"/>
              <a:gd name="connsiteX10" fmla="*/ 255675 w 349722"/>
              <a:gd name="connsiteY10" fmla="*/ 139 h 381317"/>
              <a:gd name="connsiteX11" fmla="*/ 349338 w 349722"/>
              <a:gd name="connsiteY11" fmla="*/ 52526 h 3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722" h="381317">
                <a:moveTo>
                  <a:pt x="349338" y="52526"/>
                </a:moveTo>
                <a:cubicBezTo>
                  <a:pt x="343253" y="56230"/>
                  <a:pt x="263348" y="7283"/>
                  <a:pt x="219163" y="22364"/>
                </a:cubicBezTo>
                <a:cubicBezTo>
                  <a:pt x="174977" y="37445"/>
                  <a:pt x="117298" y="104914"/>
                  <a:pt x="84225" y="143014"/>
                </a:cubicBezTo>
                <a:cubicBezTo>
                  <a:pt x="51152" y="181114"/>
                  <a:pt x="32896" y="223447"/>
                  <a:pt x="20725" y="250964"/>
                </a:cubicBezTo>
                <a:cubicBezTo>
                  <a:pt x="8554" y="278481"/>
                  <a:pt x="13052" y="286418"/>
                  <a:pt x="11200" y="308114"/>
                </a:cubicBezTo>
                <a:cubicBezTo>
                  <a:pt x="9348" y="329810"/>
                  <a:pt x="11465" y="384843"/>
                  <a:pt x="9613" y="381139"/>
                </a:cubicBezTo>
                <a:cubicBezTo>
                  <a:pt x="7761" y="377435"/>
                  <a:pt x="-970" y="314464"/>
                  <a:pt x="88" y="285889"/>
                </a:cubicBezTo>
                <a:cubicBezTo>
                  <a:pt x="1146" y="257314"/>
                  <a:pt x="3528" y="236941"/>
                  <a:pt x="15963" y="209689"/>
                </a:cubicBezTo>
                <a:cubicBezTo>
                  <a:pt x="28398" y="182437"/>
                  <a:pt x="51417" y="150157"/>
                  <a:pt x="74700" y="122376"/>
                </a:cubicBezTo>
                <a:cubicBezTo>
                  <a:pt x="97983" y="94595"/>
                  <a:pt x="125501" y="63374"/>
                  <a:pt x="155663" y="43001"/>
                </a:cubicBezTo>
                <a:cubicBezTo>
                  <a:pt x="185825" y="22628"/>
                  <a:pt x="223660" y="3314"/>
                  <a:pt x="255675" y="139"/>
                </a:cubicBezTo>
                <a:cubicBezTo>
                  <a:pt x="287689" y="-3036"/>
                  <a:pt x="355423" y="48822"/>
                  <a:pt x="349338" y="525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014DFD5-3DC7-4309-A3C7-035825773899}"/>
              </a:ext>
            </a:extLst>
          </p:cNvPr>
          <p:cNvSpPr/>
          <p:nvPr/>
        </p:nvSpPr>
        <p:spPr>
          <a:xfrm>
            <a:off x="7802488" y="438872"/>
            <a:ext cx="303562" cy="351298"/>
          </a:xfrm>
          <a:custGeom>
            <a:avLst/>
            <a:gdLst>
              <a:gd name="connsiteX0" fmla="*/ 274712 w 303562"/>
              <a:gd name="connsiteY0" fmla="*/ 177078 h 351298"/>
              <a:gd name="connsiteX1" fmla="*/ 274712 w 303562"/>
              <a:gd name="connsiteY1" fmla="*/ 105641 h 351298"/>
              <a:gd name="connsiteX2" fmla="*/ 303287 w 303562"/>
              <a:gd name="connsiteY2" fmla="*/ 42141 h 351298"/>
              <a:gd name="connsiteX3" fmla="*/ 282650 w 303562"/>
              <a:gd name="connsiteY3" fmla="*/ 8803 h 351298"/>
              <a:gd name="connsiteX4" fmla="*/ 188987 w 303562"/>
              <a:gd name="connsiteY4" fmla="*/ 8803 h 351298"/>
              <a:gd name="connsiteX5" fmla="*/ 73100 w 303562"/>
              <a:gd name="connsiteY5" fmla="*/ 108816 h 351298"/>
              <a:gd name="connsiteX6" fmla="*/ 33412 w 303562"/>
              <a:gd name="connsiteY6" fmla="*/ 202478 h 351298"/>
              <a:gd name="connsiteX7" fmla="*/ 36587 w 303562"/>
              <a:gd name="connsiteY7" fmla="*/ 307253 h 351298"/>
              <a:gd name="connsiteX8" fmla="*/ 75 w 303562"/>
              <a:gd name="connsiteY8" fmla="*/ 348528 h 351298"/>
              <a:gd name="connsiteX9" fmla="*/ 47700 w 303562"/>
              <a:gd name="connsiteY9" fmla="*/ 235816 h 351298"/>
              <a:gd name="connsiteX10" fmla="*/ 55637 w 303562"/>
              <a:gd name="connsiteY10" fmla="*/ 186603 h 351298"/>
              <a:gd name="connsiteX11" fmla="*/ 112787 w 303562"/>
              <a:gd name="connsiteY11" fmla="*/ 85003 h 351298"/>
              <a:gd name="connsiteX12" fmla="*/ 195337 w 303562"/>
              <a:gd name="connsiteY12" fmla="*/ 27853 h 351298"/>
              <a:gd name="connsiteX13" fmla="*/ 258837 w 303562"/>
              <a:gd name="connsiteY13" fmla="*/ 10391 h 351298"/>
              <a:gd name="connsiteX14" fmla="*/ 271537 w 303562"/>
              <a:gd name="connsiteY14" fmla="*/ 21503 h 351298"/>
              <a:gd name="connsiteX15" fmla="*/ 268362 w 303562"/>
              <a:gd name="connsiteY15" fmla="*/ 92941 h 351298"/>
              <a:gd name="connsiteX16" fmla="*/ 274712 w 303562"/>
              <a:gd name="connsiteY16" fmla="*/ 177078 h 35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3562" h="351298">
                <a:moveTo>
                  <a:pt x="274712" y="177078"/>
                </a:moveTo>
                <a:cubicBezTo>
                  <a:pt x="275770" y="179195"/>
                  <a:pt x="269950" y="128130"/>
                  <a:pt x="274712" y="105641"/>
                </a:cubicBezTo>
                <a:cubicBezTo>
                  <a:pt x="279474" y="83152"/>
                  <a:pt x="301964" y="58281"/>
                  <a:pt x="303287" y="42141"/>
                </a:cubicBezTo>
                <a:cubicBezTo>
                  <a:pt x="304610" y="26001"/>
                  <a:pt x="301700" y="14359"/>
                  <a:pt x="282650" y="8803"/>
                </a:cubicBezTo>
                <a:cubicBezTo>
                  <a:pt x="263600" y="3247"/>
                  <a:pt x="223912" y="-7866"/>
                  <a:pt x="188987" y="8803"/>
                </a:cubicBezTo>
                <a:cubicBezTo>
                  <a:pt x="154062" y="25472"/>
                  <a:pt x="99029" y="76537"/>
                  <a:pt x="73100" y="108816"/>
                </a:cubicBezTo>
                <a:cubicBezTo>
                  <a:pt x="47171" y="141095"/>
                  <a:pt x="39497" y="169405"/>
                  <a:pt x="33412" y="202478"/>
                </a:cubicBezTo>
                <a:cubicBezTo>
                  <a:pt x="27327" y="235551"/>
                  <a:pt x="42143" y="282911"/>
                  <a:pt x="36587" y="307253"/>
                </a:cubicBezTo>
                <a:cubicBezTo>
                  <a:pt x="31031" y="331595"/>
                  <a:pt x="-1777" y="360434"/>
                  <a:pt x="75" y="348528"/>
                </a:cubicBezTo>
                <a:cubicBezTo>
                  <a:pt x="1927" y="336622"/>
                  <a:pt x="38440" y="262804"/>
                  <a:pt x="47700" y="235816"/>
                </a:cubicBezTo>
                <a:cubicBezTo>
                  <a:pt x="56960" y="208829"/>
                  <a:pt x="44789" y="211738"/>
                  <a:pt x="55637" y="186603"/>
                </a:cubicBezTo>
                <a:cubicBezTo>
                  <a:pt x="66485" y="161468"/>
                  <a:pt x="89504" y="111461"/>
                  <a:pt x="112787" y="85003"/>
                </a:cubicBezTo>
                <a:cubicBezTo>
                  <a:pt x="136070" y="58545"/>
                  <a:pt x="170995" y="40288"/>
                  <a:pt x="195337" y="27853"/>
                </a:cubicBezTo>
                <a:cubicBezTo>
                  <a:pt x="219679" y="15418"/>
                  <a:pt x="246137" y="11449"/>
                  <a:pt x="258837" y="10391"/>
                </a:cubicBezTo>
                <a:cubicBezTo>
                  <a:pt x="271537" y="9333"/>
                  <a:pt x="269950" y="7745"/>
                  <a:pt x="271537" y="21503"/>
                </a:cubicBezTo>
                <a:cubicBezTo>
                  <a:pt x="273124" y="35261"/>
                  <a:pt x="268891" y="71774"/>
                  <a:pt x="268362" y="92941"/>
                </a:cubicBezTo>
                <a:cubicBezTo>
                  <a:pt x="267833" y="114108"/>
                  <a:pt x="273654" y="174961"/>
                  <a:pt x="274712" y="1770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08737DEF-8F0E-4088-A71C-8DE2BA7CF2FF}"/>
              </a:ext>
            </a:extLst>
          </p:cNvPr>
          <p:cNvSpPr/>
          <p:nvPr/>
        </p:nvSpPr>
        <p:spPr>
          <a:xfrm>
            <a:off x="8185102" y="184135"/>
            <a:ext cx="246684" cy="503183"/>
          </a:xfrm>
          <a:custGeom>
            <a:avLst/>
            <a:gdLst>
              <a:gd name="connsiteX0" fmla="*/ 48 w 246684"/>
              <a:gd name="connsiteY0" fmla="*/ 15 h 503183"/>
              <a:gd name="connsiteX1" fmla="*/ 122286 w 246684"/>
              <a:gd name="connsiteY1" fmla="*/ 134953 h 503183"/>
              <a:gd name="connsiteX2" fmla="*/ 127048 w 246684"/>
              <a:gd name="connsiteY2" fmla="*/ 330215 h 503183"/>
              <a:gd name="connsiteX3" fmla="*/ 133398 w 246684"/>
              <a:gd name="connsiteY3" fmla="*/ 414353 h 503183"/>
              <a:gd name="connsiteX4" fmla="*/ 168323 w 246684"/>
              <a:gd name="connsiteY4" fmla="*/ 458803 h 503183"/>
              <a:gd name="connsiteX5" fmla="*/ 246111 w 246684"/>
              <a:gd name="connsiteY5" fmla="*/ 501665 h 503183"/>
              <a:gd name="connsiteX6" fmla="*/ 123873 w 246684"/>
              <a:gd name="connsiteY6" fmla="*/ 401653 h 503183"/>
              <a:gd name="connsiteX7" fmla="*/ 141336 w 246684"/>
              <a:gd name="connsiteY7" fmla="*/ 211153 h 503183"/>
              <a:gd name="connsiteX8" fmla="*/ 107998 w 246684"/>
              <a:gd name="connsiteY8" fmla="*/ 142890 h 503183"/>
              <a:gd name="connsiteX9" fmla="*/ 48 w 246684"/>
              <a:gd name="connsiteY9" fmla="*/ 15 h 50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84" h="503183">
                <a:moveTo>
                  <a:pt x="48" y="15"/>
                </a:moveTo>
                <a:cubicBezTo>
                  <a:pt x="2429" y="-1308"/>
                  <a:pt x="101119" y="79920"/>
                  <a:pt x="122286" y="134953"/>
                </a:cubicBezTo>
                <a:cubicBezTo>
                  <a:pt x="143453" y="189986"/>
                  <a:pt x="125196" y="283648"/>
                  <a:pt x="127048" y="330215"/>
                </a:cubicBezTo>
                <a:cubicBezTo>
                  <a:pt x="128900" y="376782"/>
                  <a:pt x="126519" y="392922"/>
                  <a:pt x="133398" y="414353"/>
                </a:cubicBezTo>
                <a:cubicBezTo>
                  <a:pt x="140277" y="435784"/>
                  <a:pt x="149538" y="444251"/>
                  <a:pt x="168323" y="458803"/>
                </a:cubicBezTo>
                <a:cubicBezTo>
                  <a:pt x="187108" y="473355"/>
                  <a:pt x="253519" y="511190"/>
                  <a:pt x="246111" y="501665"/>
                </a:cubicBezTo>
                <a:cubicBezTo>
                  <a:pt x="238703" y="492140"/>
                  <a:pt x="141336" y="450072"/>
                  <a:pt x="123873" y="401653"/>
                </a:cubicBezTo>
                <a:cubicBezTo>
                  <a:pt x="106411" y="353234"/>
                  <a:pt x="143982" y="254280"/>
                  <a:pt x="141336" y="211153"/>
                </a:cubicBezTo>
                <a:cubicBezTo>
                  <a:pt x="138690" y="168026"/>
                  <a:pt x="132340" y="176492"/>
                  <a:pt x="107998" y="142890"/>
                </a:cubicBezTo>
                <a:cubicBezTo>
                  <a:pt x="83656" y="109288"/>
                  <a:pt x="-2333" y="1338"/>
                  <a:pt x="48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792BC432-850E-42B0-895B-B40B76CA6D48}"/>
              </a:ext>
            </a:extLst>
          </p:cNvPr>
          <p:cNvSpPr/>
          <p:nvPr/>
        </p:nvSpPr>
        <p:spPr>
          <a:xfrm>
            <a:off x="8312434" y="494389"/>
            <a:ext cx="71922" cy="161761"/>
          </a:xfrm>
          <a:custGeom>
            <a:avLst/>
            <a:gdLst>
              <a:gd name="connsiteX0" fmla="*/ 1304 w 71922"/>
              <a:gd name="connsiteY0" fmla="*/ 911 h 161761"/>
              <a:gd name="connsiteX1" fmla="*/ 33054 w 71922"/>
              <a:gd name="connsiteY1" fmla="*/ 65999 h 161761"/>
              <a:gd name="connsiteX2" fmla="*/ 44166 w 71922"/>
              <a:gd name="connsiteY2" fmla="*/ 145374 h 161761"/>
              <a:gd name="connsiteX3" fmla="*/ 71154 w 71922"/>
              <a:gd name="connsiteY3" fmla="*/ 159661 h 161761"/>
              <a:gd name="connsiteX4" fmla="*/ 10829 w 71922"/>
              <a:gd name="connsiteY4" fmla="*/ 115211 h 161761"/>
              <a:gd name="connsiteX5" fmla="*/ 1304 w 71922"/>
              <a:gd name="connsiteY5" fmla="*/ 911 h 1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22" h="161761">
                <a:moveTo>
                  <a:pt x="1304" y="911"/>
                </a:moveTo>
                <a:cubicBezTo>
                  <a:pt x="5008" y="-7291"/>
                  <a:pt x="25910" y="41922"/>
                  <a:pt x="33054" y="65999"/>
                </a:cubicBezTo>
                <a:cubicBezTo>
                  <a:pt x="40198" y="90076"/>
                  <a:pt x="37816" y="129764"/>
                  <a:pt x="44166" y="145374"/>
                </a:cubicBezTo>
                <a:cubicBezTo>
                  <a:pt x="50516" y="160984"/>
                  <a:pt x="76710" y="164688"/>
                  <a:pt x="71154" y="159661"/>
                </a:cubicBezTo>
                <a:cubicBezTo>
                  <a:pt x="65598" y="154634"/>
                  <a:pt x="19560" y="134790"/>
                  <a:pt x="10829" y="115211"/>
                </a:cubicBezTo>
                <a:cubicBezTo>
                  <a:pt x="2098" y="95632"/>
                  <a:pt x="-2400" y="9113"/>
                  <a:pt x="1304" y="9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D0656C05-5CC7-4283-A2A3-2D389625D189}"/>
              </a:ext>
            </a:extLst>
          </p:cNvPr>
          <p:cNvSpPr/>
          <p:nvPr/>
        </p:nvSpPr>
        <p:spPr>
          <a:xfrm>
            <a:off x="7631113" y="434053"/>
            <a:ext cx="686000" cy="563405"/>
          </a:xfrm>
          <a:custGeom>
            <a:avLst/>
            <a:gdLst>
              <a:gd name="connsiteX0" fmla="*/ 676275 w 686000"/>
              <a:gd name="connsiteY0" fmla="*/ 4097 h 563405"/>
              <a:gd name="connsiteX1" fmla="*/ 614362 w 686000"/>
              <a:gd name="connsiteY1" fmla="*/ 204122 h 563405"/>
              <a:gd name="connsiteX2" fmla="*/ 385762 w 686000"/>
              <a:gd name="connsiteY2" fmla="*/ 440660 h 563405"/>
              <a:gd name="connsiteX3" fmla="*/ 303212 w 686000"/>
              <a:gd name="connsiteY3" fmla="*/ 515272 h 563405"/>
              <a:gd name="connsiteX4" fmla="*/ 174625 w 686000"/>
              <a:gd name="connsiteY4" fmla="*/ 562897 h 563405"/>
              <a:gd name="connsiteX5" fmla="*/ 153987 w 686000"/>
              <a:gd name="connsiteY5" fmla="*/ 535910 h 563405"/>
              <a:gd name="connsiteX6" fmla="*/ 55562 w 686000"/>
              <a:gd name="connsiteY6" fmla="*/ 467647 h 563405"/>
              <a:gd name="connsiteX7" fmla="*/ 0 w 686000"/>
              <a:gd name="connsiteY7" fmla="*/ 439072 h 563405"/>
              <a:gd name="connsiteX8" fmla="*/ 144462 w 686000"/>
              <a:gd name="connsiteY8" fmla="*/ 513685 h 563405"/>
              <a:gd name="connsiteX9" fmla="*/ 234950 w 686000"/>
              <a:gd name="connsiteY9" fmla="*/ 516860 h 563405"/>
              <a:gd name="connsiteX10" fmla="*/ 419100 w 686000"/>
              <a:gd name="connsiteY10" fmla="*/ 366047 h 563405"/>
              <a:gd name="connsiteX11" fmla="*/ 657225 w 686000"/>
              <a:gd name="connsiteY11" fmla="*/ 92997 h 563405"/>
              <a:gd name="connsiteX12" fmla="*/ 676275 w 686000"/>
              <a:gd name="connsiteY12" fmla="*/ 4097 h 56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6000" h="563405">
                <a:moveTo>
                  <a:pt x="676275" y="4097"/>
                </a:moveTo>
                <a:cubicBezTo>
                  <a:pt x="669131" y="22618"/>
                  <a:pt x="662781" y="131362"/>
                  <a:pt x="614362" y="204122"/>
                </a:cubicBezTo>
                <a:cubicBezTo>
                  <a:pt x="565943" y="276882"/>
                  <a:pt x="437620" y="388802"/>
                  <a:pt x="385762" y="440660"/>
                </a:cubicBezTo>
                <a:cubicBezTo>
                  <a:pt x="333904" y="492518"/>
                  <a:pt x="338401" y="494899"/>
                  <a:pt x="303212" y="515272"/>
                </a:cubicBezTo>
                <a:cubicBezTo>
                  <a:pt x="268023" y="535645"/>
                  <a:pt x="199496" y="559457"/>
                  <a:pt x="174625" y="562897"/>
                </a:cubicBezTo>
                <a:cubicBezTo>
                  <a:pt x="149754" y="566337"/>
                  <a:pt x="173831" y="551785"/>
                  <a:pt x="153987" y="535910"/>
                </a:cubicBezTo>
                <a:cubicBezTo>
                  <a:pt x="134143" y="520035"/>
                  <a:pt x="81226" y="483787"/>
                  <a:pt x="55562" y="467647"/>
                </a:cubicBezTo>
                <a:cubicBezTo>
                  <a:pt x="29898" y="451507"/>
                  <a:pt x="0" y="439072"/>
                  <a:pt x="0" y="439072"/>
                </a:cubicBezTo>
                <a:cubicBezTo>
                  <a:pt x="14817" y="446745"/>
                  <a:pt x="105304" y="500720"/>
                  <a:pt x="144462" y="513685"/>
                </a:cubicBezTo>
                <a:cubicBezTo>
                  <a:pt x="183620" y="526650"/>
                  <a:pt x="189177" y="541466"/>
                  <a:pt x="234950" y="516860"/>
                </a:cubicBezTo>
                <a:cubicBezTo>
                  <a:pt x="280723" y="492254"/>
                  <a:pt x="348721" y="436691"/>
                  <a:pt x="419100" y="366047"/>
                </a:cubicBezTo>
                <a:cubicBezTo>
                  <a:pt x="489479" y="295403"/>
                  <a:pt x="613040" y="153586"/>
                  <a:pt x="657225" y="92997"/>
                </a:cubicBezTo>
                <a:cubicBezTo>
                  <a:pt x="701410" y="32408"/>
                  <a:pt x="683419" y="-14424"/>
                  <a:pt x="676275" y="40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E4D5684A-852F-448D-AF4E-1FCAE70FDF01}"/>
              </a:ext>
            </a:extLst>
          </p:cNvPr>
          <p:cNvSpPr/>
          <p:nvPr/>
        </p:nvSpPr>
        <p:spPr>
          <a:xfrm>
            <a:off x="7602538" y="858838"/>
            <a:ext cx="205576" cy="153634"/>
          </a:xfrm>
          <a:custGeom>
            <a:avLst/>
            <a:gdLst>
              <a:gd name="connsiteX0" fmla="*/ 0 w 205576"/>
              <a:gd name="connsiteY0" fmla="*/ 0 h 153634"/>
              <a:gd name="connsiteX1" fmla="*/ 185737 w 205576"/>
              <a:gd name="connsiteY1" fmla="*/ 147637 h 153634"/>
              <a:gd name="connsiteX2" fmla="*/ 193675 w 205576"/>
              <a:gd name="connsiteY2" fmla="*/ 120650 h 153634"/>
              <a:gd name="connsiteX3" fmla="*/ 127000 w 205576"/>
              <a:gd name="connsiteY3" fmla="*/ 80962 h 153634"/>
              <a:gd name="connsiteX4" fmla="*/ 0 w 205576"/>
              <a:gd name="connsiteY4" fmla="*/ 0 h 15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76" h="153634">
                <a:moveTo>
                  <a:pt x="0" y="0"/>
                </a:moveTo>
                <a:cubicBezTo>
                  <a:pt x="76729" y="63764"/>
                  <a:pt x="153458" y="127529"/>
                  <a:pt x="185737" y="147637"/>
                </a:cubicBezTo>
                <a:cubicBezTo>
                  <a:pt x="218016" y="167745"/>
                  <a:pt x="203465" y="131763"/>
                  <a:pt x="193675" y="120650"/>
                </a:cubicBezTo>
                <a:cubicBezTo>
                  <a:pt x="183886" y="109538"/>
                  <a:pt x="127000" y="80962"/>
                  <a:pt x="127000" y="8096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B7DA4469-1177-4B89-BF57-CF0EC1FE7DA7}"/>
              </a:ext>
            </a:extLst>
          </p:cNvPr>
          <p:cNvSpPr/>
          <p:nvPr/>
        </p:nvSpPr>
        <p:spPr>
          <a:xfrm>
            <a:off x="7845356" y="580881"/>
            <a:ext cx="470189" cy="401887"/>
          </a:xfrm>
          <a:custGeom>
            <a:avLst/>
            <a:gdLst>
              <a:gd name="connsiteX0" fmla="*/ 469969 w 470189"/>
              <a:gd name="connsiteY0" fmla="*/ 144 h 401887"/>
              <a:gd name="connsiteX1" fmla="*/ 446157 w 470189"/>
              <a:gd name="connsiteY1" fmla="*/ 166832 h 401887"/>
              <a:gd name="connsiteX2" fmla="*/ 358844 w 470189"/>
              <a:gd name="connsiteY2" fmla="*/ 271607 h 401887"/>
              <a:gd name="connsiteX3" fmla="*/ 236607 w 470189"/>
              <a:gd name="connsiteY3" fmla="*/ 357332 h 401887"/>
              <a:gd name="connsiteX4" fmla="*/ 195332 w 470189"/>
              <a:gd name="connsiteY4" fmla="*/ 384319 h 401887"/>
              <a:gd name="connsiteX5" fmla="*/ 69 w 470189"/>
              <a:gd name="connsiteY5" fmla="*/ 401782 h 401887"/>
              <a:gd name="connsiteX6" fmla="*/ 174694 w 470189"/>
              <a:gd name="connsiteY6" fmla="*/ 376382 h 401887"/>
              <a:gd name="connsiteX7" fmla="*/ 317569 w 470189"/>
              <a:gd name="connsiteY7" fmla="*/ 289069 h 401887"/>
              <a:gd name="connsiteX8" fmla="*/ 436632 w 470189"/>
              <a:gd name="connsiteY8" fmla="*/ 141432 h 401887"/>
              <a:gd name="connsiteX9" fmla="*/ 469969 w 470189"/>
              <a:gd name="connsiteY9" fmla="*/ 144 h 40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189" h="401887">
                <a:moveTo>
                  <a:pt x="469969" y="144"/>
                </a:moveTo>
                <a:cubicBezTo>
                  <a:pt x="471556" y="4377"/>
                  <a:pt x="464678" y="121588"/>
                  <a:pt x="446157" y="166832"/>
                </a:cubicBezTo>
                <a:cubicBezTo>
                  <a:pt x="427636" y="212076"/>
                  <a:pt x="393769" y="239857"/>
                  <a:pt x="358844" y="271607"/>
                </a:cubicBezTo>
                <a:cubicBezTo>
                  <a:pt x="323919" y="303357"/>
                  <a:pt x="263859" y="338547"/>
                  <a:pt x="236607" y="357332"/>
                </a:cubicBezTo>
                <a:cubicBezTo>
                  <a:pt x="209355" y="376117"/>
                  <a:pt x="234755" y="376911"/>
                  <a:pt x="195332" y="384319"/>
                </a:cubicBezTo>
                <a:cubicBezTo>
                  <a:pt x="155909" y="391727"/>
                  <a:pt x="3509" y="403105"/>
                  <a:pt x="69" y="401782"/>
                </a:cubicBezTo>
                <a:cubicBezTo>
                  <a:pt x="-3371" y="400459"/>
                  <a:pt x="121777" y="395168"/>
                  <a:pt x="174694" y="376382"/>
                </a:cubicBezTo>
                <a:cubicBezTo>
                  <a:pt x="227611" y="357597"/>
                  <a:pt x="273913" y="328227"/>
                  <a:pt x="317569" y="289069"/>
                </a:cubicBezTo>
                <a:cubicBezTo>
                  <a:pt x="361225" y="249911"/>
                  <a:pt x="410703" y="196994"/>
                  <a:pt x="436632" y="141432"/>
                </a:cubicBezTo>
                <a:cubicBezTo>
                  <a:pt x="462561" y="85870"/>
                  <a:pt x="468382" y="-4089"/>
                  <a:pt x="469969" y="1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F92FD536-052C-49A7-B8B9-1659437459D7}"/>
              </a:ext>
            </a:extLst>
          </p:cNvPr>
          <p:cNvSpPr/>
          <p:nvPr/>
        </p:nvSpPr>
        <p:spPr>
          <a:xfrm>
            <a:off x="8040990" y="953411"/>
            <a:ext cx="374957" cy="224200"/>
          </a:xfrm>
          <a:custGeom>
            <a:avLst/>
            <a:gdLst>
              <a:gd name="connsiteX0" fmla="*/ 2873 w 374957"/>
              <a:gd name="connsiteY0" fmla="*/ 677 h 224200"/>
              <a:gd name="connsiteX1" fmla="*/ 106060 w 374957"/>
              <a:gd name="connsiteY1" fmla="*/ 95927 h 224200"/>
              <a:gd name="connsiteX2" fmla="*/ 307673 w 374957"/>
              <a:gd name="connsiteY2" fmla="*/ 211814 h 224200"/>
              <a:gd name="connsiteX3" fmla="*/ 371173 w 374957"/>
              <a:gd name="connsiteY3" fmla="*/ 213402 h 224200"/>
              <a:gd name="connsiteX4" fmla="*/ 214010 w 374957"/>
              <a:gd name="connsiteY4" fmla="*/ 145139 h 224200"/>
              <a:gd name="connsiteX5" fmla="*/ 2873 w 374957"/>
              <a:gd name="connsiteY5" fmla="*/ 677 h 2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57" h="224200">
                <a:moveTo>
                  <a:pt x="2873" y="677"/>
                </a:moveTo>
                <a:cubicBezTo>
                  <a:pt x="-15118" y="-7525"/>
                  <a:pt x="55260" y="60738"/>
                  <a:pt x="106060" y="95927"/>
                </a:cubicBezTo>
                <a:cubicBezTo>
                  <a:pt x="156860" y="131117"/>
                  <a:pt x="263488" y="192235"/>
                  <a:pt x="307673" y="211814"/>
                </a:cubicBezTo>
                <a:cubicBezTo>
                  <a:pt x="351858" y="231393"/>
                  <a:pt x="386783" y="224514"/>
                  <a:pt x="371173" y="213402"/>
                </a:cubicBezTo>
                <a:cubicBezTo>
                  <a:pt x="355563" y="202290"/>
                  <a:pt x="273806" y="179535"/>
                  <a:pt x="214010" y="145139"/>
                </a:cubicBezTo>
                <a:cubicBezTo>
                  <a:pt x="154214" y="110743"/>
                  <a:pt x="20864" y="8879"/>
                  <a:pt x="2873" y="6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AD4DF736-DB8C-4807-97F0-1BC93C0DB8E6}"/>
              </a:ext>
            </a:extLst>
          </p:cNvPr>
          <p:cNvSpPr/>
          <p:nvPr/>
        </p:nvSpPr>
        <p:spPr>
          <a:xfrm>
            <a:off x="7947601" y="970447"/>
            <a:ext cx="492164" cy="220900"/>
          </a:xfrm>
          <a:custGeom>
            <a:avLst/>
            <a:gdLst>
              <a:gd name="connsiteX0" fmla="*/ 5774 w 492164"/>
              <a:gd name="connsiteY0" fmla="*/ 5866 h 220900"/>
              <a:gd name="connsiteX1" fmla="*/ 118487 w 492164"/>
              <a:gd name="connsiteY1" fmla="*/ 39203 h 220900"/>
              <a:gd name="connsiteX2" fmla="*/ 289937 w 492164"/>
              <a:gd name="connsiteY2" fmla="*/ 163028 h 220900"/>
              <a:gd name="connsiteX3" fmla="*/ 428049 w 492164"/>
              <a:gd name="connsiteY3" fmla="*/ 205891 h 220900"/>
              <a:gd name="connsiteX4" fmla="*/ 486787 w 492164"/>
              <a:gd name="connsiteY4" fmla="*/ 217003 h 220900"/>
              <a:gd name="connsiteX5" fmla="*/ 299462 w 492164"/>
              <a:gd name="connsiteY5" fmla="*/ 143978 h 220900"/>
              <a:gd name="connsiteX6" fmla="*/ 5774 w 492164"/>
              <a:gd name="connsiteY6" fmla="*/ 5866 h 2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164" h="220900">
                <a:moveTo>
                  <a:pt x="5774" y="5866"/>
                </a:moveTo>
                <a:cubicBezTo>
                  <a:pt x="-24388" y="-11596"/>
                  <a:pt x="71127" y="13009"/>
                  <a:pt x="118487" y="39203"/>
                </a:cubicBezTo>
                <a:cubicBezTo>
                  <a:pt x="165847" y="65397"/>
                  <a:pt x="238343" y="135247"/>
                  <a:pt x="289937" y="163028"/>
                </a:cubicBezTo>
                <a:cubicBezTo>
                  <a:pt x="341531" y="190809"/>
                  <a:pt x="395241" y="196895"/>
                  <a:pt x="428049" y="205891"/>
                </a:cubicBezTo>
                <a:cubicBezTo>
                  <a:pt x="460857" y="214887"/>
                  <a:pt x="508218" y="227322"/>
                  <a:pt x="486787" y="217003"/>
                </a:cubicBezTo>
                <a:cubicBezTo>
                  <a:pt x="465356" y="206684"/>
                  <a:pt x="377249" y="178638"/>
                  <a:pt x="299462" y="143978"/>
                </a:cubicBezTo>
                <a:cubicBezTo>
                  <a:pt x="221675" y="109318"/>
                  <a:pt x="35936" y="23328"/>
                  <a:pt x="5774" y="58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35D3027B-774F-4B2F-A34E-B12393743E14}"/>
              </a:ext>
            </a:extLst>
          </p:cNvPr>
          <p:cNvSpPr/>
          <p:nvPr/>
        </p:nvSpPr>
        <p:spPr>
          <a:xfrm>
            <a:off x="6216132" y="504978"/>
            <a:ext cx="558763" cy="807984"/>
          </a:xfrm>
          <a:custGeom>
            <a:avLst/>
            <a:gdLst>
              <a:gd name="connsiteX0" fmla="*/ 537093 w 558763"/>
              <a:gd name="connsiteY0" fmla="*/ 79222 h 807984"/>
              <a:gd name="connsiteX1" fmla="*/ 32268 w 558763"/>
              <a:gd name="connsiteY1" fmla="*/ 784072 h 807984"/>
              <a:gd name="connsiteX2" fmla="*/ 92593 w 558763"/>
              <a:gd name="connsiteY2" fmla="*/ 590397 h 807984"/>
              <a:gd name="connsiteX3" fmla="*/ 432318 w 558763"/>
              <a:gd name="connsiteY3" fmla="*/ 76047 h 807984"/>
              <a:gd name="connsiteX4" fmla="*/ 537093 w 558763"/>
              <a:gd name="connsiteY4" fmla="*/ 79222 h 8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63" h="807984">
                <a:moveTo>
                  <a:pt x="537093" y="79222"/>
                </a:moveTo>
                <a:cubicBezTo>
                  <a:pt x="470418" y="197226"/>
                  <a:pt x="106351" y="698876"/>
                  <a:pt x="32268" y="784072"/>
                </a:cubicBezTo>
                <a:cubicBezTo>
                  <a:pt x="-41815" y="869268"/>
                  <a:pt x="25918" y="708401"/>
                  <a:pt x="92593" y="590397"/>
                </a:cubicBezTo>
                <a:cubicBezTo>
                  <a:pt x="159268" y="472393"/>
                  <a:pt x="362997" y="164418"/>
                  <a:pt x="432318" y="76047"/>
                </a:cubicBezTo>
                <a:cubicBezTo>
                  <a:pt x="501639" y="-12324"/>
                  <a:pt x="603768" y="-38782"/>
                  <a:pt x="537093" y="792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5370F27B-CA86-4B72-ABE7-E730059A3C97}"/>
              </a:ext>
            </a:extLst>
          </p:cNvPr>
          <p:cNvSpPr/>
          <p:nvPr/>
        </p:nvSpPr>
        <p:spPr>
          <a:xfrm>
            <a:off x="5221817" y="1220325"/>
            <a:ext cx="1053999" cy="1465053"/>
          </a:xfrm>
          <a:custGeom>
            <a:avLst/>
            <a:gdLst>
              <a:gd name="connsiteX0" fmla="*/ 1023408 w 1053999"/>
              <a:gd name="connsiteY0" fmla="*/ 52850 h 1465053"/>
              <a:gd name="connsiteX1" fmla="*/ 67733 w 1053999"/>
              <a:gd name="connsiteY1" fmla="*/ 1376825 h 1465053"/>
              <a:gd name="connsiteX2" fmla="*/ 153458 w 1053999"/>
              <a:gd name="connsiteY2" fmla="*/ 1233950 h 1465053"/>
              <a:gd name="connsiteX3" fmla="*/ 756708 w 1053999"/>
              <a:gd name="connsiteY3" fmla="*/ 360825 h 1465053"/>
              <a:gd name="connsiteX4" fmla="*/ 1023408 w 1053999"/>
              <a:gd name="connsiteY4" fmla="*/ 52850 h 146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999" h="1465053">
                <a:moveTo>
                  <a:pt x="1023408" y="52850"/>
                </a:moveTo>
                <a:cubicBezTo>
                  <a:pt x="908579" y="222183"/>
                  <a:pt x="212725" y="1179975"/>
                  <a:pt x="67733" y="1376825"/>
                </a:cubicBezTo>
                <a:cubicBezTo>
                  <a:pt x="-77259" y="1573675"/>
                  <a:pt x="38629" y="1403283"/>
                  <a:pt x="153458" y="1233950"/>
                </a:cubicBezTo>
                <a:cubicBezTo>
                  <a:pt x="268287" y="1064617"/>
                  <a:pt x="610129" y="564025"/>
                  <a:pt x="756708" y="360825"/>
                </a:cubicBezTo>
                <a:cubicBezTo>
                  <a:pt x="903287" y="157625"/>
                  <a:pt x="1138237" y="-116483"/>
                  <a:pt x="1023408" y="528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B970A55-86FC-45C1-8833-B4624891BCA7}"/>
              </a:ext>
            </a:extLst>
          </p:cNvPr>
          <p:cNvSpPr/>
          <p:nvPr/>
        </p:nvSpPr>
        <p:spPr>
          <a:xfrm>
            <a:off x="7257079" y="610537"/>
            <a:ext cx="104244" cy="144437"/>
          </a:xfrm>
          <a:custGeom>
            <a:avLst/>
            <a:gdLst>
              <a:gd name="connsiteX0" fmla="*/ 58121 w 104244"/>
              <a:gd name="connsiteY0" fmla="*/ 651 h 144437"/>
              <a:gd name="connsiteX1" fmla="*/ 86696 w 104244"/>
              <a:gd name="connsiteY1" fmla="*/ 138763 h 144437"/>
              <a:gd name="connsiteX2" fmla="*/ 50184 w 104244"/>
              <a:gd name="connsiteY2" fmla="*/ 116538 h 144437"/>
              <a:gd name="connsiteX3" fmla="*/ 971 w 104244"/>
              <a:gd name="connsiteY3" fmla="*/ 103838 h 144437"/>
              <a:gd name="connsiteX4" fmla="*/ 97809 w 104244"/>
              <a:gd name="connsiteY4" fmla="*/ 129238 h 144437"/>
              <a:gd name="connsiteX5" fmla="*/ 91459 w 104244"/>
              <a:gd name="connsiteY5" fmla="*/ 87963 h 144437"/>
              <a:gd name="connsiteX6" fmla="*/ 58121 w 104244"/>
              <a:gd name="connsiteY6" fmla="*/ 651 h 1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44" h="144437">
                <a:moveTo>
                  <a:pt x="58121" y="651"/>
                </a:moveTo>
                <a:cubicBezTo>
                  <a:pt x="57327" y="9118"/>
                  <a:pt x="88019" y="119449"/>
                  <a:pt x="86696" y="138763"/>
                </a:cubicBezTo>
                <a:cubicBezTo>
                  <a:pt x="85373" y="158078"/>
                  <a:pt x="64471" y="122359"/>
                  <a:pt x="50184" y="116538"/>
                </a:cubicBezTo>
                <a:cubicBezTo>
                  <a:pt x="35897" y="110717"/>
                  <a:pt x="-6966" y="101721"/>
                  <a:pt x="971" y="103838"/>
                </a:cubicBezTo>
                <a:cubicBezTo>
                  <a:pt x="8908" y="105955"/>
                  <a:pt x="82728" y="131884"/>
                  <a:pt x="97809" y="129238"/>
                </a:cubicBezTo>
                <a:cubicBezTo>
                  <a:pt x="112890" y="126592"/>
                  <a:pt x="97545" y="107278"/>
                  <a:pt x="91459" y="87963"/>
                </a:cubicBezTo>
                <a:cubicBezTo>
                  <a:pt x="85374" y="68649"/>
                  <a:pt x="58915" y="-7816"/>
                  <a:pt x="58121" y="6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D71E56E6-BBA3-439E-ACE0-64C2863D66B7}"/>
              </a:ext>
            </a:extLst>
          </p:cNvPr>
          <p:cNvSpPr/>
          <p:nvPr/>
        </p:nvSpPr>
        <p:spPr>
          <a:xfrm>
            <a:off x="7270467" y="612558"/>
            <a:ext cx="65323" cy="118530"/>
          </a:xfrm>
          <a:custGeom>
            <a:avLst/>
            <a:gdLst>
              <a:gd name="connsiteX0" fmla="*/ 63783 w 65323"/>
              <a:gd name="connsiteY0" fmla="*/ 217 h 118530"/>
              <a:gd name="connsiteX1" fmla="*/ 283 w 65323"/>
              <a:gd name="connsiteY1" fmla="*/ 114517 h 118530"/>
              <a:gd name="connsiteX2" fmla="*/ 41558 w 65323"/>
              <a:gd name="connsiteY2" fmla="*/ 85942 h 118530"/>
              <a:gd name="connsiteX3" fmla="*/ 63783 w 65323"/>
              <a:gd name="connsiteY3" fmla="*/ 217 h 11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23" h="118530">
                <a:moveTo>
                  <a:pt x="63783" y="217"/>
                </a:moveTo>
                <a:cubicBezTo>
                  <a:pt x="56904" y="4979"/>
                  <a:pt x="3987" y="100230"/>
                  <a:pt x="283" y="114517"/>
                </a:cubicBezTo>
                <a:cubicBezTo>
                  <a:pt x="-3421" y="128804"/>
                  <a:pt x="30181" y="101552"/>
                  <a:pt x="41558" y="85942"/>
                </a:cubicBezTo>
                <a:cubicBezTo>
                  <a:pt x="52935" y="70332"/>
                  <a:pt x="70662" y="-4545"/>
                  <a:pt x="63783" y="2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96D94F1-E332-404E-B77B-AE4A33CCF273}"/>
              </a:ext>
            </a:extLst>
          </p:cNvPr>
          <p:cNvSpPr/>
          <p:nvPr/>
        </p:nvSpPr>
        <p:spPr>
          <a:xfrm>
            <a:off x="7216775" y="784225"/>
            <a:ext cx="422484" cy="205138"/>
          </a:xfrm>
          <a:custGeom>
            <a:avLst/>
            <a:gdLst>
              <a:gd name="connsiteX0" fmla="*/ 0 w 422484"/>
              <a:gd name="connsiteY0" fmla="*/ 0 h 205138"/>
              <a:gd name="connsiteX1" fmla="*/ 374650 w 422484"/>
              <a:gd name="connsiteY1" fmla="*/ 188913 h 205138"/>
              <a:gd name="connsiteX2" fmla="*/ 381000 w 422484"/>
              <a:gd name="connsiteY2" fmla="*/ 187325 h 205138"/>
              <a:gd name="connsiteX3" fmla="*/ 422275 w 422484"/>
              <a:gd name="connsiteY3" fmla="*/ 120650 h 205138"/>
              <a:gd name="connsiteX4" fmla="*/ 388938 w 422484"/>
              <a:gd name="connsiteY4" fmla="*/ 161925 h 205138"/>
              <a:gd name="connsiteX5" fmla="*/ 239713 w 422484"/>
              <a:gd name="connsiteY5" fmla="*/ 98425 h 205138"/>
              <a:gd name="connsiteX6" fmla="*/ 0 w 422484"/>
              <a:gd name="connsiteY6" fmla="*/ 0 h 20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484" h="205138">
                <a:moveTo>
                  <a:pt x="0" y="0"/>
                </a:moveTo>
                <a:lnTo>
                  <a:pt x="374650" y="188913"/>
                </a:lnTo>
                <a:cubicBezTo>
                  <a:pt x="438150" y="220134"/>
                  <a:pt x="373063" y="198702"/>
                  <a:pt x="381000" y="187325"/>
                </a:cubicBezTo>
                <a:cubicBezTo>
                  <a:pt x="388937" y="175948"/>
                  <a:pt x="420952" y="124883"/>
                  <a:pt x="422275" y="120650"/>
                </a:cubicBezTo>
                <a:cubicBezTo>
                  <a:pt x="423598" y="116417"/>
                  <a:pt x="419365" y="165629"/>
                  <a:pt x="388938" y="161925"/>
                </a:cubicBezTo>
                <a:cubicBezTo>
                  <a:pt x="358511" y="158221"/>
                  <a:pt x="239713" y="98425"/>
                  <a:pt x="239713" y="98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1E09B44-74AA-4995-9F8F-ECFDFED76B5A}"/>
              </a:ext>
            </a:extLst>
          </p:cNvPr>
          <p:cNvSpPr/>
          <p:nvPr/>
        </p:nvSpPr>
        <p:spPr>
          <a:xfrm>
            <a:off x="7209757" y="807858"/>
            <a:ext cx="456412" cy="193643"/>
          </a:xfrm>
          <a:custGeom>
            <a:avLst/>
            <a:gdLst>
              <a:gd name="connsiteX0" fmla="*/ 668 w 456412"/>
              <a:gd name="connsiteY0" fmla="*/ 180 h 193643"/>
              <a:gd name="connsiteX1" fmla="*/ 322931 w 456412"/>
              <a:gd name="connsiteY1" fmla="*/ 155755 h 193643"/>
              <a:gd name="connsiteX2" fmla="*/ 392781 w 456412"/>
              <a:gd name="connsiteY2" fmla="*/ 192267 h 193643"/>
              <a:gd name="connsiteX3" fmla="*/ 386431 w 456412"/>
              <a:gd name="connsiteY3" fmla="*/ 182742 h 193643"/>
              <a:gd name="connsiteX4" fmla="*/ 422943 w 456412"/>
              <a:gd name="connsiteY4" fmla="*/ 152580 h 193643"/>
              <a:gd name="connsiteX5" fmla="*/ 454693 w 456412"/>
              <a:gd name="connsiteY5" fmla="*/ 104955 h 193643"/>
              <a:gd name="connsiteX6" fmla="*/ 429293 w 456412"/>
              <a:gd name="connsiteY6" fmla="*/ 181155 h 193643"/>
              <a:gd name="connsiteX7" fmla="*/ 243556 w 456412"/>
              <a:gd name="connsiteY7" fmla="*/ 125592 h 193643"/>
              <a:gd name="connsiteX8" fmla="*/ 668 w 456412"/>
              <a:gd name="connsiteY8" fmla="*/ 180 h 1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412" h="193643">
                <a:moveTo>
                  <a:pt x="668" y="180"/>
                </a:moveTo>
                <a:cubicBezTo>
                  <a:pt x="13897" y="5207"/>
                  <a:pt x="257579" y="123741"/>
                  <a:pt x="322931" y="155755"/>
                </a:cubicBezTo>
                <a:cubicBezTo>
                  <a:pt x="388283" y="187769"/>
                  <a:pt x="382198" y="187769"/>
                  <a:pt x="392781" y="192267"/>
                </a:cubicBezTo>
                <a:cubicBezTo>
                  <a:pt x="403364" y="196765"/>
                  <a:pt x="381404" y="189356"/>
                  <a:pt x="386431" y="182742"/>
                </a:cubicBezTo>
                <a:cubicBezTo>
                  <a:pt x="391458" y="176128"/>
                  <a:pt x="411566" y="165544"/>
                  <a:pt x="422943" y="152580"/>
                </a:cubicBezTo>
                <a:cubicBezTo>
                  <a:pt x="434320" y="139616"/>
                  <a:pt x="453635" y="100193"/>
                  <a:pt x="454693" y="104955"/>
                </a:cubicBezTo>
                <a:cubicBezTo>
                  <a:pt x="455751" y="109717"/>
                  <a:pt x="464483" y="177715"/>
                  <a:pt x="429293" y="181155"/>
                </a:cubicBezTo>
                <a:cubicBezTo>
                  <a:pt x="394103" y="184595"/>
                  <a:pt x="312877" y="154696"/>
                  <a:pt x="243556" y="125592"/>
                </a:cubicBezTo>
                <a:cubicBezTo>
                  <a:pt x="174235" y="96488"/>
                  <a:pt x="-12561" y="-4847"/>
                  <a:pt x="668" y="1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018B4E94-D29F-4CA4-A3C4-96A74DD533ED}"/>
              </a:ext>
            </a:extLst>
          </p:cNvPr>
          <p:cNvSpPr/>
          <p:nvPr/>
        </p:nvSpPr>
        <p:spPr>
          <a:xfrm>
            <a:off x="7107543" y="805424"/>
            <a:ext cx="134383" cy="246568"/>
          </a:xfrm>
          <a:custGeom>
            <a:avLst/>
            <a:gdLst>
              <a:gd name="connsiteX0" fmla="*/ 109232 w 134383"/>
              <a:gd name="connsiteY0" fmla="*/ 1026 h 246568"/>
              <a:gd name="connsiteX1" fmla="*/ 77482 w 134383"/>
              <a:gd name="connsiteY1" fmla="*/ 42301 h 246568"/>
              <a:gd name="connsiteX2" fmla="*/ 110820 w 134383"/>
              <a:gd name="connsiteY2" fmla="*/ 85164 h 246568"/>
              <a:gd name="connsiteX3" fmla="*/ 133045 w 134383"/>
              <a:gd name="connsiteY3" fmla="*/ 97864 h 246568"/>
              <a:gd name="connsiteX4" fmla="*/ 71132 w 134383"/>
              <a:gd name="connsiteY4" fmla="*/ 61351 h 246568"/>
              <a:gd name="connsiteX5" fmla="*/ 29857 w 134383"/>
              <a:gd name="connsiteY5" fmla="*/ 116914 h 246568"/>
              <a:gd name="connsiteX6" fmla="*/ 13982 w 134383"/>
              <a:gd name="connsiteY6" fmla="*/ 169301 h 246568"/>
              <a:gd name="connsiteX7" fmla="*/ 13982 w 134383"/>
              <a:gd name="connsiteY7" fmla="*/ 242326 h 246568"/>
              <a:gd name="connsiteX8" fmla="*/ 7632 w 134383"/>
              <a:gd name="connsiteY8" fmla="*/ 229626 h 246568"/>
              <a:gd name="connsiteX9" fmla="*/ 2870 w 134383"/>
              <a:gd name="connsiteY9" fmla="*/ 161364 h 246568"/>
              <a:gd name="connsiteX10" fmla="*/ 55257 w 134383"/>
              <a:gd name="connsiteY10" fmla="*/ 86751 h 246568"/>
              <a:gd name="connsiteX11" fmla="*/ 109232 w 134383"/>
              <a:gd name="connsiteY11" fmla="*/ 1026 h 2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383" h="246568">
                <a:moveTo>
                  <a:pt x="109232" y="1026"/>
                </a:moveTo>
                <a:cubicBezTo>
                  <a:pt x="112936" y="-6382"/>
                  <a:pt x="77217" y="28278"/>
                  <a:pt x="77482" y="42301"/>
                </a:cubicBezTo>
                <a:cubicBezTo>
                  <a:pt x="77747" y="56324"/>
                  <a:pt x="101560" y="75904"/>
                  <a:pt x="110820" y="85164"/>
                </a:cubicBezTo>
                <a:cubicBezTo>
                  <a:pt x="120080" y="94424"/>
                  <a:pt x="139660" y="101833"/>
                  <a:pt x="133045" y="97864"/>
                </a:cubicBezTo>
                <a:cubicBezTo>
                  <a:pt x="126430" y="93895"/>
                  <a:pt x="88330" y="58176"/>
                  <a:pt x="71132" y="61351"/>
                </a:cubicBezTo>
                <a:cubicBezTo>
                  <a:pt x="53934" y="64526"/>
                  <a:pt x="39382" y="98922"/>
                  <a:pt x="29857" y="116914"/>
                </a:cubicBezTo>
                <a:cubicBezTo>
                  <a:pt x="20332" y="134906"/>
                  <a:pt x="16628" y="148399"/>
                  <a:pt x="13982" y="169301"/>
                </a:cubicBezTo>
                <a:cubicBezTo>
                  <a:pt x="11336" y="190203"/>
                  <a:pt x="15040" y="232272"/>
                  <a:pt x="13982" y="242326"/>
                </a:cubicBezTo>
                <a:cubicBezTo>
                  <a:pt x="12924" y="252380"/>
                  <a:pt x="9484" y="243120"/>
                  <a:pt x="7632" y="229626"/>
                </a:cubicBezTo>
                <a:cubicBezTo>
                  <a:pt x="5780" y="216132"/>
                  <a:pt x="-5068" y="185177"/>
                  <a:pt x="2870" y="161364"/>
                </a:cubicBezTo>
                <a:cubicBezTo>
                  <a:pt x="10807" y="137552"/>
                  <a:pt x="38059" y="115326"/>
                  <a:pt x="55257" y="86751"/>
                </a:cubicBezTo>
                <a:cubicBezTo>
                  <a:pt x="72455" y="58176"/>
                  <a:pt x="105528" y="8434"/>
                  <a:pt x="109232" y="10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63A997A3-C6AC-4478-9FA4-0FEA952B7FD2}"/>
              </a:ext>
            </a:extLst>
          </p:cNvPr>
          <p:cNvSpPr/>
          <p:nvPr/>
        </p:nvSpPr>
        <p:spPr>
          <a:xfrm>
            <a:off x="6900953" y="753530"/>
            <a:ext cx="187930" cy="285648"/>
          </a:xfrm>
          <a:custGeom>
            <a:avLst/>
            <a:gdLst>
              <a:gd name="connsiteX0" fmla="*/ 4672 w 187930"/>
              <a:gd name="connsiteY0" fmla="*/ 278345 h 285648"/>
              <a:gd name="connsiteX1" fmla="*/ 39597 w 187930"/>
              <a:gd name="connsiteY1" fmla="*/ 224370 h 285648"/>
              <a:gd name="connsiteX2" fmla="*/ 52297 w 187930"/>
              <a:gd name="connsiteY2" fmla="*/ 176745 h 285648"/>
              <a:gd name="connsiteX3" fmla="*/ 64997 w 187930"/>
              <a:gd name="connsiteY3" fmla="*/ 157695 h 285648"/>
              <a:gd name="connsiteX4" fmla="*/ 115797 w 187930"/>
              <a:gd name="connsiteY4" fmla="*/ 121183 h 285648"/>
              <a:gd name="connsiteX5" fmla="*/ 142785 w 187930"/>
              <a:gd name="connsiteY5" fmla="*/ 81495 h 285648"/>
              <a:gd name="connsiteX6" fmla="*/ 160247 w 187930"/>
              <a:gd name="connsiteY6" fmla="*/ 35458 h 285648"/>
              <a:gd name="connsiteX7" fmla="*/ 91985 w 187930"/>
              <a:gd name="connsiteY7" fmla="*/ 2120 h 285648"/>
              <a:gd name="connsiteX8" fmla="*/ 184060 w 187930"/>
              <a:gd name="connsiteY8" fmla="*/ 8470 h 285648"/>
              <a:gd name="connsiteX9" fmla="*/ 155485 w 187930"/>
              <a:gd name="connsiteY9" fmla="*/ 49745 h 285648"/>
              <a:gd name="connsiteX10" fmla="*/ 4672 w 187930"/>
              <a:gd name="connsiteY10" fmla="*/ 278345 h 2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930" h="285648">
                <a:moveTo>
                  <a:pt x="4672" y="278345"/>
                </a:moveTo>
                <a:cubicBezTo>
                  <a:pt x="-14643" y="307449"/>
                  <a:pt x="31660" y="241303"/>
                  <a:pt x="39597" y="224370"/>
                </a:cubicBezTo>
                <a:cubicBezTo>
                  <a:pt x="47534" y="207437"/>
                  <a:pt x="48064" y="187857"/>
                  <a:pt x="52297" y="176745"/>
                </a:cubicBezTo>
                <a:cubicBezTo>
                  <a:pt x="56530" y="165632"/>
                  <a:pt x="54414" y="166955"/>
                  <a:pt x="64997" y="157695"/>
                </a:cubicBezTo>
                <a:cubicBezTo>
                  <a:pt x="75580" y="148435"/>
                  <a:pt x="102832" y="133883"/>
                  <a:pt x="115797" y="121183"/>
                </a:cubicBezTo>
                <a:cubicBezTo>
                  <a:pt x="128762" y="108483"/>
                  <a:pt x="135377" y="95782"/>
                  <a:pt x="142785" y="81495"/>
                </a:cubicBezTo>
                <a:cubicBezTo>
                  <a:pt x="150193" y="67208"/>
                  <a:pt x="168714" y="48687"/>
                  <a:pt x="160247" y="35458"/>
                </a:cubicBezTo>
                <a:cubicBezTo>
                  <a:pt x="151780" y="22229"/>
                  <a:pt x="88016" y="6618"/>
                  <a:pt x="91985" y="2120"/>
                </a:cubicBezTo>
                <a:cubicBezTo>
                  <a:pt x="95954" y="-2378"/>
                  <a:pt x="173477" y="533"/>
                  <a:pt x="184060" y="8470"/>
                </a:cubicBezTo>
                <a:cubicBezTo>
                  <a:pt x="194643" y="16407"/>
                  <a:pt x="183002" y="5030"/>
                  <a:pt x="155485" y="49745"/>
                </a:cubicBezTo>
                <a:cubicBezTo>
                  <a:pt x="127968" y="94460"/>
                  <a:pt x="23987" y="249241"/>
                  <a:pt x="4672" y="2783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9077CE87-31C3-4020-B2DC-CE37FF652E7B}"/>
              </a:ext>
            </a:extLst>
          </p:cNvPr>
          <p:cNvSpPr/>
          <p:nvPr/>
        </p:nvSpPr>
        <p:spPr>
          <a:xfrm>
            <a:off x="6613826" y="1043286"/>
            <a:ext cx="748242" cy="440187"/>
          </a:xfrm>
          <a:custGeom>
            <a:avLst/>
            <a:gdLst>
              <a:gd name="connsiteX0" fmla="*/ 2874 w 748242"/>
              <a:gd name="connsiteY0" fmla="*/ 223539 h 440187"/>
              <a:gd name="connsiteX1" fmla="*/ 145749 w 748242"/>
              <a:gd name="connsiteY1" fmla="*/ 82252 h 440187"/>
              <a:gd name="connsiteX2" fmla="*/ 352124 w 748242"/>
              <a:gd name="connsiteY2" fmla="*/ 13989 h 440187"/>
              <a:gd name="connsiteX3" fmla="*/ 501349 w 748242"/>
              <a:gd name="connsiteY3" fmla="*/ 21927 h 440187"/>
              <a:gd name="connsiteX4" fmla="*/ 666449 w 748242"/>
              <a:gd name="connsiteY4" fmla="*/ 155277 h 440187"/>
              <a:gd name="connsiteX5" fmla="*/ 731537 w 748242"/>
              <a:gd name="connsiteY5" fmla="*/ 326727 h 440187"/>
              <a:gd name="connsiteX6" fmla="*/ 745824 w 748242"/>
              <a:gd name="connsiteY6" fmla="*/ 436264 h 440187"/>
              <a:gd name="connsiteX7" fmla="*/ 691849 w 748242"/>
              <a:gd name="connsiteY7" fmla="*/ 187027 h 440187"/>
              <a:gd name="connsiteX8" fmla="*/ 545799 w 748242"/>
              <a:gd name="connsiteY8" fmla="*/ 50502 h 440187"/>
              <a:gd name="connsiteX9" fmla="*/ 275924 w 748242"/>
              <a:gd name="connsiteY9" fmla="*/ 7639 h 440187"/>
              <a:gd name="connsiteX10" fmla="*/ 2874 w 748242"/>
              <a:gd name="connsiteY10" fmla="*/ 223539 h 44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242" h="440187">
                <a:moveTo>
                  <a:pt x="2874" y="223539"/>
                </a:moveTo>
                <a:cubicBezTo>
                  <a:pt x="-18822" y="235974"/>
                  <a:pt x="87541" y="117177"/>
                  <a:pt x="145749" y="82252"/>
                </a:cubicBezTo>
                <a:cubicBezTo>
                  <a:pt x="203957" y="47327"/>
                  <a:pt x="292857" y="24043"/>
                  <a:pt x="352124" y="13989"/>
                </a:cubicBezTo>
                <a:cubicBezTo>
                  <a:pt x="411391" y="3935"/>
                  <a:pt x="448962" y="-1621"/>
                  <a:pt x="501349" y="21927"/>
                </a:cubicBezTo>
                <a:cubicBezTo>
                  <a:pt x="553737" y="45475"/>
                  <a:pt x="628084" y="104477"/>
                  <a:pt x="666449" y="155277"/>
                </a:cubicBezTo>
                <a:cubicBezTo>
                  <a:pt x="704814" y="206077"/>
                  <a:pt x="718308" y="279896"/>
                  <a:pt x="731537" y="326727"/>
                </a:cubicBezTo>
                <a:cubicBezTo>
                  <a:pt x="744766" y="373558"/>
                  <a:pt x="752439" y="459547"/>
                  <a:pt x="745824" y="436264"/>
                </a:cubicBezTo>
                <a:cubicBezTo>
                  <a:pt x="739209" y="412981"/>
                  <a:pt x="725186" y="251321"/>
                  <a:pt x="691849" y="187027"/>
                </a:cubicBezTo>
                <a:cubicBezTo>
                  <a:pt x="658512" y="122733"/>
                  <a:pt x="615120" y="80400"/>
                  <a:pt x="545799" y="50502"/>
                </a:cubicBezTo>
                <a:cubicBezTo>
                  <a:pt x="476478" y="20604"/>
                  <a:pt x="363501" y="-16173"/>
                  <a:pt x="275924" y="7639"/>
                </a:cubicBezTo>
                <a:cubicBezTo>
                  <a:pt x="188347" y="31451"/>
                  <a:pt x="24570" y="211104"/>
                  <a:pt x="2874" y="2235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870606F-D3FF-4200-BBD7-C336C4E1CDC3}"/>
              </a:ext>
            </a:extLst>
          </p:cNvPr>
          <p:cNvSpPr/>
          <p:nvPr/>
        </p:nvSpPr>
        <p:spPr>
          <a:xfrm>
            <a:off x="6614510" y="1043573"/>
            <a:ext cx="762966" cy="447166"/>
          </a:xfrm>
          <a:custGeom>
            <a:avLst/>
            <a:gdLst>
              <a:gd name="connsiteX0" fmla="*/ 603 w 762966"/>
              <a:gd name="connsiteY0" fmla="*/ 216902 h 447166"/>
              <a:gd name="connsiteX1" fmla="*/ 79978 w 762966"/>
              <a:gd name="connsiteY1" fmla="*/ 88315 h 447166"/>
              <a:gd name="connsiteX2" fmla="*/ 291115 w 762966"/>
              <a:gd name="connsiteY2" fmla="*/ 5765 h 447166"/>
              <a:gd name="connsiteX3" fmla="*/ 540353 w 762966"/>
              <a:gd name="connsiteY3" fmla="*/ 20052 h 447166"/>
              <a:gd name="connsiteX4" fmla="*/ 678465 w 762966"/>
              <a:gd name="connsiteY4" fmla="*/ 124827 h 447166"/>
              <a:gd name="connsiteX5" fmla="*/ 745140 w 762966"/>
              <a:gd name="connsiteY5" fmla="*/ 264527 h 447166"/>
              <a:gd name="connsiteX6" fmla="*/ 761015 w 762966"/>
              <a:gd name="connsiteY6" fmla="*/ 447090 h 447166"/>
              <a:gd name="connsiteX7" fmla="*/ 751490 w 762966"/>
              <a:gd name="connsiteY7" fmla="*/ 242302 h 447166"/>
              <a:gd name="connsiteX8" fmla="*/ 661003 w 762966"/>
              <a:gd name="connsiteY8" fmla="*/ 96252 h 447166"/>
              <a:gd name="connsiteX9" fmla="*/ 424465 w 762966"/>
              <a:gd name="connsiteY9" fmla="*/ 12115 h 447166"/>
              <a:gd name="connsiteX10" fmla="*/ 167290 w 762966"/>
              <a:gd name="connsiteY10" fmla="*/ 34340 h 447166"/>
              <a:gd name="connsiteX11" fmla="*/ 49815 w 762966"/>
              <a:gd name="connsiteY11" fmla="*/ 126415 h 447166"/>
              <a:gd name="connsiteX12" fmla="*/ 603 w 762966"/>
              <a:gd name="connsiteY12" fmla="*/ 216902 h 44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2966" h="447166">
                <a:moveTo>
                  <a:pt x="603" y="216902"/>
                </a:moveTo>
                <a:cubicBezTo>
                  <a:pt x="5630" y="210552"/>
                  <a:pt x="31559" y="123504"/>
                  <a:pt x="79978" y="88315"/>
                </a:cubicBezTo>
                <a:cubicBezTo>
                  <a:pt x="128397" y="53126"/>
                  <a:pt x="214386" y="17142"/>
                  <a:pt x="291115" y="5765"/>
                </a:cubicBezTo>
                <a:cubicBezTo>
                  <a:pt x="367844" y="-5612"/>
                  <a:pt x="475795" y="208"/>
                  <a:pt x="540353" y="20052"/>
                </a:cubicBezTo>
                <a:cubicBezTo>
                  <a:pt x="604911" y="39896"/>
                  <a:pt x="644334" y="84081"/>
                  <a:pt x="678465" y="124827"/>
                </a:cubicBezTo>
                <a:cubicBezTo>
                  <a:pt x="712596" y="165573"/>
                  <a:pt x="731382" y="210817"/>
                  <a:pt x="745140" y="264527"/>
                </a:cubicBezTo>
                <a:cubicBezTo>
                  <a:pt x="758898" y="318237"/>
                  <a:pt x="759957" y="450794"/>
                  <a:pt x="761015" y="447090"/>
                </a:cubicBezTo>
                <a:cubicBezTo>
                  <a:pt x="762073" y="443386"/>
                  <a:pt x="768159" y="300775"/>
                  <a:pt x="751490" y="242302"/>
                </a:cubicBezTo>
                <a:cubicBezTo>
                  <a:pt x="734821" y="183829"/>
                  <a:pt x="715507" y="134616"/>
                  <a:pt x="661003" y="96252"/>
                </a:cubicBezTo>
                <a:cubicBezTo>
                  <a:pt x="606499" y="57887"/>
                  <a:pt x="506750" y="22434"/>
                  <a:pt x="424465" y="12115"/>
                </a:cubicBezTo>
                <a:cubicBezTo>
                  <a:pt x="342180" y="1796"/>
                  <a:pt x="229732" y="15290"/>
                  <a:pt x="167290" y="34340"/>
                </a:cubicBezTo>
                <a:cubicBezTo>
                  <a:pt x="104848" y="53390"/>
                  <a:pt x="76803" y="99957"/>
                  <a:pt x="49815" y="126415"/>
                </a:cubicBezTo>
                <a:cubicBezTo>
                  <a:pt x="22827" y="152873"/>
                  <a:pt x="-4424" y="223252"/>
                  <a:pt x="603" y="2169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5F78E5D-AF67-4BAF-BA34-205B5DB26C0A}"/>
              </a:ext>
            </a:extLst>
          </p:cNvPr>
          <p:cNvSpPr/>
          <p:nvPr/>
        </p:nvSpPr>
        <p:spPr>
          <a:xfrm>
            <a:off x="6539255" y="1263949"/>
            <a:ext cx="837019" cy="723605"/>
          </a:xfrm>
          <a:custGeom>
            <a:avLst/>
            <a:gdLst>
              <a:gd name="connsiteX0" fmla="*/ 828333 w 837019"/>
              <a:gd name="connsiteY0" fmla="*/ 221951 h 723605"/>
              <a:gd name="connsiteX1" fmla="*/ 826745 w 837019"/>
              <a:gd name="connsiteY1" fmla="*/ 425151 h 723605"/>
              <a:gd name="connsiteX2" fmla="*/ 712445 w 837019"/>
              <a:gd name="connsiteY2" fmla="*/ 626764 h 723605"/>
              <a:gd name="connsiteX3" fmla="*/ 496545 w 837019"/>
              <a:gd name="connsiteY3" fmla="*/ 715664 h 723605"/>
              <a:gd name="connsiteX4" fmla="*/ 288583 w 837019"/>
              <a:gd name="connsiteY4" fmla="*/ 682326 h 723605"/>
              <a:gd name="connsiteX5" fmla="*/ 131420 w 837019"/>
              <a:gd name="connsiteY5" fmla="*/ 536276 h 723605"/>
              <a:gd name="connsiteX6" fmla="*/ 42520 w 837019"/>
              <a:gd name="connsiteY6" fmla="*/ 399751 h 723605"/>
              <a:gd name="connsiteX7" fmla="*/ 6008 w 837019"/>
              <a:gd name="connsiteY7" fmla="*/ 288626 h 723605"/>
              <a:gd name="connsiteX8" fmla="*/ 50458 w 837019"/>
              <a:gd name="connsiteY8" fmla="*/ 98126 h 723605"/>
              <a:gd name="connsiteX9" fmla="*/ 77445 w 837019"/>
              <a:gd name="connsiteY9" fmla="*/ 1289 h 723605"/>
              <a:gd name="connsiteX10" fmla="*/ 28233 w 837019"/>
              <a:gd name="connsiteY10" fmla="*/ 163214 h 723605"/>
              <a:gd name="connsiteX11" fmla="*/ 23470 w 837019"/>
              <a:gd name="connsiteY11" fmla="*/ 334664 h 723605"/>
              <a:gd name="connsiteX12" fmla="*/ 334620 w 837019"/>
              <a:gd name="connsiteY12" fmla="*/ 691851 h 723605"/>
              <a:gd name="connsiteX13" fmla="*/ 501308 w 837019"/>
              <a:gd name="connsiteY13" fmla="*/ 699789 h 723605"/>
              <a:gd name="connsiteX14" fmla="*/ 698158 w 837019"/>
              <a:gd name="connsiteY14" fmla="*/ 636289 h 723605"/>
              <a:gd name="connsiteX15" fmla="*/ 798170 w 837019"/>
              <a:gd name="connsiteY15" fmla="*/ 479126 h 723605"/>
              <a:gd name="connsiteX16" fmla="*/ 828333 w 837019"/>
              <a:gd name="connsiteY16" fmla="*/ 221951 h 72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7019" h="723605">
                <a:moveTo>
                  <a:pt x="828333" y="221951"/>
                </a:moveTo>
                <a:cubicBezTo>
                  <a:pt x="833095" y="212955"/>
                  <a:pt x="846060" y="357682"/>
                  <a:pt x="826745" y="425151"/>
                </a:cubicBezTo>
                <a:cubicBezTo>
                  <a:pt x="807430" y="492620"/>
                  <a:pt x="767478" y="578345"/>
                  <a:pt x="712445" y="626764"/>
                </a:cubicBezTo>
                <a:cubicBezTo>
                  <a:pt x="657412" y="675183"/>
                  <a:pt x="567189" y="706404"/>
                  <a:pt x="496545" y="715664"/>
                </a:cubicBezTo>
                <a:cubicBezTo>
                  <a:pt x="425901" y="724924"/>
                  <a:pt x="349437" y="712224"/>
                  <a:pt x="288583" y="682326"/>
                </a:cubicBezTo>
                <a:cubicBezTo>
                  <a:pt x="227729" y="652428"/>
                  <a:pt x="172430" y="583372"/>
                  <a:pt x="131420" y="536276"/>
                </a:cubicBezTo>
                <a:cubicBezTo>
                  <a:pt x="90410" y="489180"/>
                  <a:pt x="63422" y="441026"/>
                  <a:pt x="42520" y="399751"/>
                </a:cubicBezTo>
                <a:cubicBezTo>
                  <a:pt x="21618" y="358476"/>
                  <a:pt x="4685" y="338897"/>
                  <a:pt x="6008" y="288626"/>
                </a:cubicBezTo>
                <a:cubicBezTo>
                  <a:pt x="7331" y="238355"/>
                  <a:pt x="38552" y="146015"/>
                  <a:pt x="50458" y="98126"/>
                </a:cubicBezTo>
                <a:cubicBezTo>
                  <a:pt x="62364" y="50236"/>
                  <a:pt x="81149" y="-9559"/>
                  <a:pt x="77445" y="1289"/>
                </a:cubicBezTo>
                <a:cubicBezTo>
                  <a:pt x="73741" y="12137"/>
                  <a:pt x="37229" y="107652"/>
                  <a:pt x="28233" y="163214"/>
                </a:cubicBezTo>
                <a:cubicBezTo>
                  <a:pt x="19237" y="218776"/>
                  <a:pt x="-27595" y="246558"/>
                  <a:pt x="23470" y="334664"/>
                </a:cubicBezTo>
                <a:cubicBezTo>
                  <a:pt x="74535" y="422770"/>
                  <a:pt x="254980" y="630997"/>
                  <a:pt x="334620" y="691851"/>
                </a:cubicBezTo>
                <a:cubicBezTo>
                  <a:pt x="414260" y="752705"/>
                  <a:pt x="440718" y="709049"/>
                  <a:pt x="501308" y="699789"/>
                </a:cubicBezTo>
                <a:cubicBezTo>
                  <a:pt x="561898" y="690529"/>
                  <a:pt x="648681" y="673066"/>
                  <a:pt x="698158" y="636289"/>
                </a:cubicBezTo>
                <a:cubicBezTo>
                  <a:pt x="747635" y="599512"/>
                  <a:pt x="773564" y="545801"/>
                  <a:pt x="798170" y="479126"/>
                </a:cubicBezTo>
                <a:cubicBezTo>
                  <a:pt x="822776" y="412451"/>
                  <a:pt x="823571" y="230947"/>
                  <a:pt x="828333" y="2219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B23C631-3AEB-4E81-9BBC-AE0EFD99C4EC}"/>
              </a:ext>
            </a:extLst>
          </p:cNvPr>
          <p:cNvSpPr/>
          <p:nvPr/>
        </p:nvSpPr>
        <p:spPr>
          <a:xfrm>
            <a:off x="6527368" y="1242936"/>
            <a:ext cx="180207" cy="602033"/>
          </a:xfrm>
          <a:custGeom>
            <a:avLst/>
            <a:gdLst>
              <a:gd name="connsiteX0" fmla="*/ 87745 w 180207"/>
              <a:gd name="connsiteY0" fmla="*/ 77 h 602033"/>
              <a:gd name="connsiteX1" fmla="*/ 16307 w 180207"/>
              <a:gd name="connsiteY1" fmla="*/ 200102 h 602033"/>
              <a:gd name="connsiteX2" fmla="*/ 14720 w 180207"/>
              <a:gd name="connsiteY2" fmla="*/ 327102 h 602033"/>
              <a:gd name="connsiteX3" fmla="*/ 179820 w 180207"/>
              <a:gd name="connsiteY3" fmla="*/ 600152 h 602033"/>
              <a:gd name="connsiteX4" fmla="*/ 59170 w 180207"/>
              <a:gd name="connsiteY4" fmla="*/ 436639 h 602033"/>
              <a:gd name="connsiteX5" fmla="*/ 17895 w 180207"/>
              <a:gd name="connsiteY5" fmla="*/ 223914 h 602033"/>
              <a:gd name="connsiteX6" fmla="*/ 87745 w 180207"/>
              <a:gd name="connsiteY6" fmla="*/ 77 h 60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07" h="602033">
                <a:moveTo>
                  <a:pt x="87745" y="77"/>
                </a:moveTo>
                <a:cubicBezTo>
                  <a:pt x="87480" y="-3892"/>
                  <a:pt x="28478" y="145598"/>
                  <a:pt x="16307" y="200102"/>
                </a:cubicBezTo>
                <a:cubicBezTo>
                  <a:pt x="4136" y="254606"/>
                  <a:pt x="-12532" y="260427"/>
                  <a:pt x="14720" y="327102"/>
                </a:cubicBezTo>
                <a:cubicBezTo>
                  <a:pt x="41972" y="393777"/>
                  <a:pt x="172412" y="581896"/>
                  <a:pt x="179820" y="600152"/>
                </a:cubicBezTo>
                <a:cubicBezTo>
                  <a:pt x="187228" y="618408"/>
                  <a:pt x="86157" y="499345"/>
                  <a:pt x="59170" y="436639"/>
                </a:cubicBezTo>
                <a:cubicBezTo>
                  <a:pt x="32183" y="373933"/>
                  <a:pt x="15249" y="295351"/>
                  <a:pt x="17895" y="223914"/>
                </a:cubicBezTo>
                <a:cubicBezTo>
                  <a:pt x="20541" y="152477"/>
                  <a:pt x="88010" y="4046"/>
                  <a:pt x="87745" y="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F717658B-2E28-4E46-8838-7DB72AAACBBA}"/>
              </a:ext>
            </a:extLst>
          </p:cNvPr>
          <p:cNvSpPr/>
          <p:nvPr/>
        </p:nvSpPr>
        <p:spPr>
          <a:xfrm>
            <a:off x="2043256" y="-79890"/>
            <a:ext cx="1398409" cy="1227929"/>
          </a:xfrm>
          <a:custGeom>
            <a:avLst/>
            <a:gdLst>
              <a:gd name="connsiteX0" fmla="*/ 29384 w 1398409"/>
              <a:gd name="connsiteY0" fmla="*/ 18930 h 1227929"/>
              <a:gd name="connsiteX1" fmla="*/ 1334944 w 1398409"/>
              <a:gd name="connsiteY1" fmla="*/ 1177170 h 1227929"/>
              <a:gd name="connsiteX2" fmla="*/ 1121584 w 1398409"/>
              <a:gd name="connsiteY2" fmla="*/ 968890 h 1227929"/>
              <a:gd name="connsiteX3" fmla="*/ 481504 w 1398409"/>
              <a:gd name="connsiteY3" fmla="*/ 491370 h 1227929"/>
              <a:gd name="connsiteX4" fmla="*/ 29384 w 1398409"/>
              <a:gd name="connsiteY4" fmla="*/ 18930 h 122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409" h="1227929">
                <a:moveTo>
                  <a:pt x="29384" y="18930"/>
                </a:moveTo>
                <a:cubicBezTo>
                  <a:pt x="171624" y="133230"/>
                  <a:pt x="1152911" y="1018843"/>
                  <a:pt x="1334944" y="1177170"/>
                </a:cubicBezTo>
                <a:cubicBezTo>
                  <a:pt x="1516977" y="1335497"/>
                  <a:pt x="1263824" y="1083190"/>
                  <a:pt x="1121584" y="968890"/>
                </a:cubicBezTo>
                <a:cubicBezTo>
                  <a:pt x="979344" y="854590"/>
                  <a:pt x="665231" y="643770"/>
                  <a:pt x="481504" y="491370"/>
                </a:cubicBezTo>
                <a:cubicBezTo>
                  <a:pt x="297777" y="338970"/>
                  <a:pt x="-112856" y="-95370"/>
                  <a:pt x="29384" y="189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04FC87AE-3E95-4B8B-A0B5-1F6FF0781FE0}"/>
              </a:ext>
            </a:extLst>
          </p:cNvPr>
          <p:cNvSpPr/>
          <p:nvPr/>
        </p:nvSpPr>
        <p:spPr>
          <a:xfrm>
            <a:off x="3323539" y="1020502"/>
            <a:ext cx="629457" cy="621524"/>
          </a:xfrm>
          <a:custGeom>
            <a:avLst/>
            <a:gdLst>
              <a:gd name="connsiteX0" fmla="*/ 34341 w 629457"/>
              <a:gd name="connsiteY0" fmla="*/ 25978 h 621524"/>
              <a:gd name="connsiteX1" fmla="*/ 461061 w 629457"/>
              <a:gd name="connsiteY1" fmla="*/ 391738 h 621524"/>
              <a:gd name="connsiteX2" fmla="*/ 628701 w 629457"/>
              <a:gd name="connsiteY2" fmla="*/ 620338 h 621524"/>
              <a:gd name="connsiteX3" fmla="*/ 405181 w 629457"/>
              <a:gd name="connsiteY3" fmla="*/ 462858 h 621524"/>
              <a:gd name="connsiteX4" fmla="*/ 64821 w 629457"/>
              <a:gd name="connsiteY4" fmla="*/ 76778 h 621524"/>
              <a:gd name="connsiteX5" fmla="*/ 34341 w 629457"/>
              <a:gd name="connsiteY5" fmla="*/ 25978 h 62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457" h="621524">
                <a:moveTo>
                  <a:pt x="34341" y="25978"/>
                </a:moveTo>
                <a:cubicBezTo>
                  <a:pt x="100381" y="78471"/>
                  <a:pt x="362001" y="292678"/>
                  <a:pt x="461061" y="391738"/>
                </a:cubicBezTo>
                <a:cubicBezTo>
                  <a:pt x="560121" y="490798"/>
                  <a:pt x="638014" y="608485"/>
                  <a:pt x="628701" y="620338"/>
                </a:cubicBezTo>
                <a:cubicBezTo>
                  <a:pt x="619388" y="632191"/>
                  <a:pt x="499161" y="553451"/>
                  <a:pt x="405181" y="462858"/>
                </a:cubicBezTo>
                <a:cubicBezTo>
                  <a:pt x="311201" y="372265"/>
                  <a:pt x="121548" y="147898"/>
                  <a:pt x="64821" y="76778"/>
                </a:cubicBezTo>
                <a:cubicBezTo>
                  <a:pt x="8094" y="5658"/>
                  <a:pt x="-31699" y="-26515"/>
                  <a:pt x="34341" y="259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ADE08960-2B5F-463E-ADE5-536ED98898EA}"/>
              </a:ext>
            </a:extLst>
          </p:cNvPr>
          <p:cNvSpPr/>
          <p:nvPr/>
        </p:nvSpPr>
        <p:spPr>
          <a:xfrm>
            <a:off x="3881302" y="1516357"/>
            <a:ext cx="599297" cy="521210"/>
          </a:xfrm>
          <a:custGeom>
            <a:avLst/>
            <a:gdLst>
              <a:gd name="connsiteX0" fmla="*/ 25218 w 599297"/>
              <a:gd name="connsiteY0" fmla="*/ 27963 h 521210"/>
              <a:gd name="connsiteX1" fmla="*/ 81098 w 599297"/>
              <a:gd name="connsiteY1" fmla="*/ 63523 h 521210"/>
              <a:gd name="connsiteX2" fmla="*/ 594178 w 599297"/>
              <a:gd name="connsiteY2" fmla="*/ 515643 h 521210"/>
              <a:gd name="connsiteX3" fmla="*/ 324938 w 599297"/>
              <a:gd name="connsiteY3" fmla="*/ 297203 h 521210"/>
              <a:gd name="connsiteX4" fmla="*/ 25218 w 599297"/>
              <a:gd name="connsiteY4" fmla="*/ 27963 h 52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97" h="521210">
                <a:moveTo>
                  <a:pt x="25218" y="27963"/>
                </a:moveTo>
                <a:cubicBezTo>
                  <a:pt x="-15422" y="-10984"/>
                  <a:pt x="-13729" y="-17757"/>
                  <a:pt x="81098" y="63523"/>
                </a:cubicBezTo>
                <a:cubicBezTo>
                  <a:pt x="175925" y="144803"/>
                  <a:pt x="553538" y="476696"/>
                  <a:pt x="594178" y="515643"/>
                </a:cubicBezTo>
                <a:cubicBezTo>
                  <a:pt x="634818" y="554590"/>
                  <a:pt x="423151" y="379330"/>
                  <a:pt x="324938" y="297203"/>
                </a:cubicBezTo>
                <a:cubicBezTo>
                  <a:pt x="226725" y="215076"/>
                  <a:pt x="65858" y="66910"/>
                  <a:pt x="25218" y="279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DC4F4A6-D5A4-4131-BCE8-0734EF948865}"/>
              </a:ext>
            </a:extLst>
          </p:cNvPr>
          <p:cNvSpPr/>
          <p:nvPr/>
        </p:nvSpPr>
        <p:spPr>
          <a:xfrm>
            <a:off x="4408903" y="1963661"/>
            <a:ext cx="475860" cy="398623"/>
          </a:xfrm>
          <a:custGeom>
            <a:avLst/>
            <a:gdLst>
              <a:gd name="connsiteX0" fmla="*/ 2760 w 475860"/>
              <a:gd name="connsiteY0" fmla="*/ 77 h 398623"/>
              <a:gd name="connsiteX1" fmla="*/ 124997 w 475860"/>
              <a:gd name="connsiteY1" fmla="*/ 77864 h 398623"/>
              <a:gd name="connsiteX2" fmla="*/ 166272 w 475860"/>
              <a:gd name="connsiteY2" fmla="*/ 87389 h 398623"/>
              <a:gd name="connsiteX3" fmla="*/ 261522 w 475860"/>
              <a:gd name="connsiteY3" fmla="*/ 198514 h 398623"/>
              <a:gd name="connsiteX4" fmla="*/ 475835 w 475860"/>
              <a:gd name="connsiteY4" fmla="*/ 398539 h 398623"/>
              <a:gd name="connsiteX5" fmla="*/ 247235 w 475860"/>
              <a:gd name="connsiteY5" fmla="*/ 222327 h 398623"/>
              <a:gd name="connsiteX6" fmla="*/ 128172 w 475860"/>
              <a:gd name="connsiteY6" fmla="*/ 139777 h 398623"/>
              <a:gd name="connsiteX7" fmla="*/ 47210 w 475860"/>
              <a:gd name="connsiteY7" fmla="*/ 93739 h 398623"/>
              <a:gd name="connsiteX8" fmla="*/ 2760 w 475860"/>
              <a:gd name="connsiteY8" fmla="*/ 77 h 39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860" h="398623">
                <a:moveTo>
                  <a:pt x="2760" y="77"/>
                </a:moveTo>
                <a:cubicBezTo>
                  <a:pt x="15725" y="-2569"/>
                  <a:pt x="97745" y="63312"/>
                  <a:pt x="124997" y="77864"/>
                </a:cubicBezTo>
                <a:cubicBezTo>
                  <a:pt x="152249" y="92416"/>
                  <a:pt x="143518" y="67281"/>
                  <a:pt x="166272" y="87389"/>
                </a:cubicBezTo>
                <a:cubicBezTo>
                  <a:pt x="189026" y="107497"/>
                  <a:pt x="209928" y="146656"/>
                  <a:pt x="261522" y="198514"/>
                </a:cubicBezTo>
                <a:cubicBezTo>
                  <a:pt x="313116" y="250372"/>
                  <a:pt x="478216" y="394570"/>
                  <a:pt x="475835" y="398539"/>
                </a:cubicBezTo>
                <a:cubicBezTo>
                  <a:pt x="473454" y="402508"/>
                  <a:pt x="305179" y="265454"/>
                  <a:pt x="247235" y="222327"/>
                </a:cubicBezTo>
                <a:cubicBezTo>
                  <a:pt x="189291" y="179200"/>
                  <a:pt x="161510" y="161208"/>
                  <a:pt x="128172" y="139777"/>
                </a:cubicBezTo>
                <a:cubicBezTo>
                  <a:pt x="94835" y="118346"/>
                  <a:pt x="68906" y="117022"/>
                  <a:pt x="47210" y="93739"/>
                </a:cubicBezTo>
                <a:cubicBezTo>
                  <a:pt x="25514" y="70456"/>
                  <a:pt x="-10205" y="2723"/>
                  <a:pt x="2760" y="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D6A7E36-6F76-49BB-B5DA-2B48A2E64162}"/>
              </a:ext>
            </a:extLst>
          </p:cNvPr>
          <p:cNvSpPr/>
          <p:nvPr/>
        </p:nvSpPr>
        <p:spPr>
          <a:xfrm>
            <a:off x="4859417" y="2346782"/>
            <a:ext cx="164406" cy="123289"/>
          </a:xfrm>
          <a:custGeom>
            <a:avLst/>
            <a:gdLst>
              <a:gd name="connsiteX0" fmla="*/ 3096 w 164406"/>
              <a:gd name="connsiteY0" fmla="*/ 1131 h 123289"/>
              <a:gd name="connsiteX1" fmla="*/ 163433 w 164406"/>
              <a:gd name="connsiteY1" fmla="*/ 121781 h 123289"/>
              <a:gd name="connsiteX2" fmla="*/ 66596 w 164406"/>
              <a:gd name="connsiteY2" fmla="*/ 64631 h 123289"/>
              <a:gd name="connsiteX3" fmla="*/ 3096 w 164406"/>
              <a:gd name="connsiteY3" fmla="*/ 1131 h 1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06" h="123289">
                <a:moveTo>
                  <a:pt x="3096" y="1131"/>
                </a:moveTo>
                <a:cubicBezTo>
                  <a:pt x="19236" y="10656"/>
                  <a:pt x="152850" y="111198"/>
                  <a:pt x="163433" y="121781"/>
                </a:cubicBezTo>
                <a:cubicBezTo>
                  <a:pt x="174016" y="132364"/>
                  <a:pt x="95436" y="84475"/>
                  <a:pt x="66596" y="64631"/>
                </a:cubicBezTo>
                <a:cubicBezTo>
                  <a:pt x="37756" y="44787"/>
                  <a:pt x="-13044" y="-8394"/>
                  <a:pt x="3096" y="11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59C5A2B8-690D-4F94-B317-65DEA0E2F527}"/>
              </a:ext>
            </a:extLst>
          </p:cNvPr>
          <p:cNvSpPr/>
          <p:nvPr/>
        </p:nvSpPr>
        <p:spPr>
          <a:xfrm>
            <a:off x="5024268" y="2449509"/>
            <a:ext cx="297354" cy="144366"/>
          </a:xfrm>
          <a:custGeom>
            <a:avLst/>
            <a:gdLst>
              <a:gd name="connsiteX0" fmla="*/ 170 w 297354"/>
              <a:gd name="connsiteY0" fmla="*/ 4 h 144366"/>
              <a:gd name="connsiteX1" fmla="*/ 68432 w 297354"/>
              <a:gd name="connsiteY1" fmla="*/ 53979 h 144366"/>
              <a:gd name="connsiteX2" fmla="*/ 133520 w 297354"/>
              <a:gd name="connsiteY2" fmla="*/ 47629 h 144366"/>
              <a:gd name="connsiteX3" fmla="*/ 150982 w 297354"/>
              <a:gd name="connsiteY3" fmla="*/ 84141 h 144366"/>
              <a:gd name="connsiteX4" fmla="*/ 197020 w 297354"/>
              <a:gd name="connsiteY4" fmla="*/ 128591 h 144366"/>
              <a:gd name="connsiteX5" fmla="*/ 297032 w 297354"/>
              <a:gd name="connsiteY5" fmla="*/ 142879 h 144366"/>
              <a:gd name="connsiteX6" fmla="*/ 160507 w 297354"/>
              <a:gd name="connsiteY6" fmla="*/ 96841 h 144366"/>
              <a:gd name="connsiteX7" fmla="*/ 89070 w 297354"/>
              <a:gd name="connsiteY7" fmla="*/ 57154 h 144366"/>
              <a:gd name="connsiteX8" fmla="*/ 170 w 297354"/>
              <a:gd name="connsiteY8" fmla="*/ 4 h 14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54" h="144366">
                <a:moveTo>
                  <a:pt x="170" y="4"/>
                </a:moveTo>
                <a:cubicBezTo>
                  <a:pt x="-3270" y="-525"/>
                  <a:pt x="46207" y="46042"/>
                  <a:pt x="68432" y="53979"/>
                </a:cubicBezTo>
                <a:cubicBezTo>
                  <a:pt x="90657" y="61917"/>
                  <a:pt x="119762" y="42602"/>
                  <a:pt x="133520" y="47629"/>
                </a:cubicBezTo>
                <a:cubicBezTo>
                  <a:pt x="147278" y="52656"/>
                  <a:pt x="140399" y="70647"/>
                  <a:pt x="150982" y="84141"/>
                </a:cubicBezTo>
                <a:cubicBezTo>
                  <a:pt x="161565" y="97635"/>
                  <a:pt x="172678" y="118801"/>
                  <a:pt x="197020" y="128591"/>
                </a:cubicBezTo>
                <a:cubicBezTo>
                  <a:pt x="221362" y="138381"/>
                  <a:pt x="303117" y="148171"/>
                  <a:pt x="297032" y="142879"/>
                </a:cubicBezTo>
                <a:cubicBezTo>
                  <a:pt x="290947" y="137587"/>
                  <a:pt x="195167" y="111128"/>
                  <a:pt x="160507" y="96841"/>
                </a:cubicBezTo>
                <a:cubicBezTo>
                  <a:pt x="125847" y="82554"/>
                  <a:pt x="114470" y="71971"/>
                  <a:pt x="89070" y="57154"/>
                </a:cubicBezTo>
                <a:cubicBezTo>
                  <a:pt x="63670" y="42337"/>
                  <a:pt x="3610" y="533"/>
                  <a:pt x="170" y="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96BB5D0A-4BB0-4CBA-A884-E5F6D510B6D6}"/>
              </a:ext>
            </a:extLst>
          </p:cNvPr>
          <p:cNvSpPr/>
          <p:nvPr/>
        </p:nvSpPr>
        <p:spPr>
          <a:xfrm>
            <a:off x="5301144" y="2601519"/>
            <a:ext cx="239527" cy="256996"/>
          </a:xfrm>
          <a:custGeom>
            <a:avLst/>
            <a:gdLst>
              <a:gd name="connsiteX0" fmla="*/ 1106 w 239527"/>
              <a:gd name="connsiteY0" fmla="*/ 394 h 256996"/>
              <a:gd name="connsiteX1" fmla="*/ 158269 w 239527"/>
              <a:gd name="connsiteY1" fmla="*/ 108344 h 256996"/>
              <a:gd name="connsiteX2" fmla="*/ 239231 w 239527"/>
              <a:gd name="connsiteY2" fmla="*/ 255981 h 256996"/>
              <a:gd name="connsiteX3" fmla="*/ 182081 w 239527"/>
              <a:gd name="connsiteY3" fmla="*/ 168669 h 256996"/>
              <a:gd name="connsiteX4" fmla="*/ 93181 w 239527"/>
              <a:gd name="connsiteY4" fmla="*/ 75006 h 256996"/>
              <a:gd name="connsiteX5" fmla="*/ 1106 w 239527"/>
              <a:gd name="connsiteY5" fmla="*/ 394 h 25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27" h="256996">
                <a:moveTo>
                  <a:pt x="1106" y="394"/>
                </a:moveTo>
                <a:cubicBezTo>
                  <a:pt x="11954" y="5950"/>
                  <a:pt x="118582" y="65746"/>
                  <a:pt x="158269" y="108344"/>
                </a:cubicBezTo>
                <a:cubicBezTo>
                  <a:pt x="197956" y="150942"/>
                  <a:pt x="235262" y="245927"/>
                  <a:pt x="239231" y="255981"/>
                </a:cubicBezTo>
                <a:cubicBezTo>
                  <a:pt x="243200" y="266035"/>
                  <a:pt x="206423" y="198832"/>
                  <a:pt x="182081" y="168669"/>
                </a:cubicBezTo>
                <a:cubicBezTo>
                  <a:pt x="157739" y="138507"/>
                  <a:pt x="124402" y="100671"/>
                  <a:pt x="93181" y="75006"/>
                </a:cubicBezTo>
                <a:cubicBezTo>
                  <a:pt x="61960" y="49341"/>
                  <a:pt x="-9742" y="-5162"/>
                  <a:pt x="1106" y="3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A131BCAF-502E-48A0-A6DC-FDE2F4E23470}"/>
              </a:ext>
            </a:extLst>
          </p:cNvPr>
          <p:cNvSpPr/>
          <p:nvPr/>
        </p:nvSpPr>
        <p:spPr>
          <a:xfrm>
            <a:off x="4991784" y="2456507"/>
            <a:ext cx="445674" cy="356804"/>
          </a:xfrm>
          <a:custGeom>
            <a:avLst/>
            <a:gdLst>
              <a:gd name="connsiteX0" fmla="*/ 4079 w 445674"/>
              <a:gd name="connsiteY0" fmla="*/ 2531 h 356804"/>
              <a:gd name="connsiteX1" fmla="*/ 89804 w 445674"/>
              <a:gd name="connsiteY1" fmla="*/ 116831 h 356804"/>
              <a:gd name="connsiteX2" fmla="*/ 161241 w 445674"/>
              <a:gd name="connsiteY2" fmla="*/ 159693 h 356804"/>
              <a:gd name="connsiteX3" fmla="*/ 189816 w 445674"/>
              <a:gd name="connsiteY3" fmla="*/ 202556 h 356804"/>
              <a:gd name="connsiteX4" fmla="*/ 266016 w 445674"/>
              <a:gd name="connsiteY4" fmla="*/ 269231 h 356804"/>
              <a:gd name="connsiteX5" fmla="*/ 294591 w 445674"/>
              <a:gd name="connsiteY5" fmla="*/ 293043 h 356804"/>
              <a:gd name="connsiteX6" fmla="*/ 356504 w 445674"/>
              <a:gd name="connsiteY6" fmla="*/ 332731 h 356804"/>
              <a:gd name="connsiteX7" fmla="*/ 442229 w 445674"/>
              <a:gd name="connsiteY7" fmla="*/ 351781 h 356804"/>
              <a:gd name="connsiteX8" fmla="*/ 229504 w 445674"/>
              <a:gd name="connsiteY8" fmla="*/ 239068 h 356804"/>
              <a:gd name="connsiteX9" fmla="*/ 4079 w 445674"/>
              <a:gd name="connsiteY9" fmla="*/ 2531 h 35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674" h="356804">
                <a:moveTo>
                  <a:pt x="4079" y="2531"/>
                </a:moveTo>
                <a:cubicBezTo>
                  <a:pt x="-19204" y="-17842"/>
                  <a:pt x="63610" y="90637"/>
                  <a:pt x="89804" y="116831"/>
                </a:cubicBezTo>
                <a:cubicBezTo>
                  <a:pt x="115998" y="143025"/>
                  <a:pt x="144572" y="145406"/>
                  <a:pt x="161241" y="159693"/>
                </a:cubicBezTo>
                <a:cubicBezTo>
                  <a:pt x="177910" y="173980"/>
                  <a:pt x="172354" y="184300"/>
                  <a:pt x="189816" y="202556"/>
                </a:cubicBezTo>
                <a:cubicBezTo>
                  <a:pt x="207278" y="220812"/>
                  <a:pt x="248554" y="254150"/>
                  <a:pt x="266016" y="269231"/>
                </a:cubicBezTo>
                <a:cubicBezTo>
                  <a:pt x="283478" y="284312"/>
                  <a:pt x="279510" y="282460"/>
                  <a:pt x="294591" y="293043"/>
                </a:cubicBezTo>
                <a:cubicBezTo>
                  <a:pt x="309672" y="303626"/>
                  <a:pt x="331898" y="322941"/>
                  <a:pt x="356504" y="332731"/>
                </a:cubicBezTo>
                <a:cubicBezTo>
                  <a:pt x="381110" y="342521"/>
                  <a:pt x="463396" y="367392"/>
                  <a:pt x="442229" y="351781"/>
                </a:cubicBezTo>
                <a:cubicBezTo>
                  <a:pt x="421062" y="336170"/>
                  <a:pt x="298825" y="295160"/>
                  <a:pt x="229504" y="239068"/>
                </a:cubicBezTo>
                <a:cubicBezTo>
                  <a:pt x="160183" y="182976"/>
                  <a:pt x="27362" y="22904"/>
                  <a:pt x="4079" y="25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2A71AA29-6712-4D78-B3E6-1C8E41DA0CEF}"/>
              </a:ext>
            </a:extLst>
          </p:cNvPr>
          <p:cNvSpPr/>
          <p:nvPr/>
        </p:nvSpPr>
        <p:spPr>
          <a:xfrm>
            <a:off x="5309992" y="2631106"/>
            <a:ext cx="156351" cy="163490"/>
          </a:xfrm>
          <a:custGeom>
            <a:avLst/>
            <a:gdLst>
              <a:gd name="connsiteX0" fmla="*/ 196 w 156351"/>
              <a:gd name="connsiteY0" fmla="*/ 969 h 163490"/>
              <a:gd name="connsiteX1" fmla="*/ 131958 w 156351"/>
              <a:gd name="connsiteY1" fmla="*/ 124794 h 163490"/>
              <a:gd name="connsiteX2" fmla="*/ 154183 w 156351"/>
              <a:gd name="connsiteY2" fmla="*/ 161307 h 163490"/>
              <a:gd name="connsiteX3" fmla="*/ 103383 w 156351"/>
              <a:gd name="connsiteY3" fmla="*/ 72407 h 163490"/>
              <a:gd name="connsiteX4" fmla="*/ 196 w 156351"/>
              <a:gd name="connsiteY4" fmla="*/ 969 h 16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51" h="163490">
                <a:moveTo>
                  <a:pt x="196" y="969"/>
                </a:moveTo>
                <a:cubicBezTo>
                  <a:pt x="4958" y="9700"/>
                  <a:pt x="106294" y="98071"/>
                  <a:pt x="131958" y="124794"/>
                </a:cubicBezTo>
                <a:cubicBezTo>
                  <a:pt x="157623" y="151517"/>
                  <a:pt x="158945" y="170038"/>
                  <a:pt x="154183" y="161307"/>
                </a:cubicBezTo>
                <a:cubicBezTo>
                  <a:pt x="149421" y="152576"/>
                  <a:pt x="128254" y="100188"/>
                  <a:pt x="103383" y="72407"/>
                </a:cubicBezTo>
                <a:cubicBezTo>
                  <a:pt x="78512" y="44626"/>
                  <a:pt x="-4566" y="-7762"/>
                  <a:pt x="196" y="9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FCB2012C-A5BE-4B94-B6B8-588BDD445CA8}"/>
              </a:ext>
            </a:extLst>
          </p:cNvPr>
          <p:cNvSpPr/>
          <p:nvPr/>
        </p:nvSpPr>
        <p:spPr>
          <a:xfrm>
            <a:off x="5379808" y="2798757"/>
            <a:ext cx="139112" cy="100024"/>
          </a:xfrm>
          <a:custGeom>
            <a:avLst/>
            <a:gdLst>
              <a:gd name="connsiteX0" fmla="*/ 230 w 139112"/>
              <a:gd name="connsiteY0" fmla="*/ 6 h 100024"/>
              <a:gd name="connsiteX1" fmla="*/ 81192 w 139112"/>
              <a:gd name="connsiteY1" fmla="*/ 50806 h 100024"/>
              <a:gd name="connsiteX2" fmla="*/ 138342 w 139112"/>
              <a:gd name="connsiteY2" fmla="*/ 100018 h 100024"/>
              <a:gd name="connsiteX3" fmla="*/ 108180 w 139112"/>
              <a:gd name="connsiteY3" fmla="*/ 47631 h 100024"/>
              <a:gd name="connsiteX4" fmla="*/ 230 w 139112"/>
              <a:gd name="connsiteY4" fmla="*/ 6 h 1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2" h="100024">
                <a:moveTo>
                  <a:pt x="230" y="6"/>
                </a:moveTo>
                <a:cubicBezTo>
                  <a:pt x="-4268" y="535"/>
                  <a:pt x="58173" y="34137"/>
                  <a:pt x="81192" y="50806"/>
                </a:cubicBezTo>
                <a:cubicBezTo>
                  <a:pt x="104211" y="67475"/>
                  <a:pt x="133844" y="100547"/>
                  <a:pt x="138342" y="100018"/>
                </a:cubicBezTo>
                <a:cubicBezTo>
                  <a:pt x="142840" y="99489"/>
                  <a:pt x="126965" y="64035"/>
                  <a:pt x="108180" y="47631"/>
                </a:cubicBezTo>
                <a:cubicBezTo>
                  <a:pt x="89395" y="31227"/>
                  <a:pt x="4728" y="-523"/>
                  <a:pt x="230" y="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A26696AA-7555-4B46-B0E4-A59EB68DF611}"/>
              </a:ext>
            </a:extLst>
          </p:cNvPr>
          <p:cNvSpPr/>
          <p:nvPr/>
        </p:nvSpPr>
        <p:spPr>
          <a:xfrm>
            <a:off x="4907291" y="2392749"/>
            <a:ext cx="96870" cy="168807"/>
          </a:xfrm>
          <a:custGeom>
            <a:avLst/>
            <a:gdLst>
              <a:gd name="connsiteX0" fmla="*/ 2847 w 96870"/>
              <a:gd name="connsiteY0" fmla="*/ 1201 h 168807"/>
              <a:gd name="connsiteX1" fmla="*/ 96509 w 96870"/>
              <a:gd name="connsiteY1" fmla="*/ 166301 h 168807"/>
              <a:gd name="connsiteX2" fmla="*/ 33009 w 96870"/>
              <a:gd name="connsiteY2" fmla="*/ 94864 h 168807"/>
              <a:gd name="connsiteX3" fmla="*/ 2847 w 96870"/>
              <a:gd name="connsiteY3" fmla="*/ 1201 h 16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70" h="168807">
                <a:moveTo>
                  <a:pt x="2847" y="1201"/>
                </a:moveTo>
                <a:cubicBezTo>
                  <a:pt x="13430" y="13107"/>
                  <a:pt x="91482" y="150691"/>
                  <a:pt x="96509" y="166301"/>
                </a:cubicBezTo>
                <a:cubicBezTo>
                  <a:pt x="101536" y="181911"/>
                  <a:pt x="52853" y="120528"/>
                  <a:pt x="33009" y="94864"/>
                </a:cubicBezTo>
                <a:cubicBezTo>
                  <a:pt x="13165" y="69200"/>
                  <a:pt x="-7736" y="-10705"/>
                  <a:pt x="2847" y="12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A6FD09EC-C8D5-4FB5-9BF3-2BFB65EF41BD}"/>
              </a:ext>
            </a:extLst>
          </p:cNvPr>
          <p:cNvSpPr/>
          <p:nvPr/>
        </p:nvSpPr>
        <p:spPr>
          <a:xfrm>
            <a:off x="4989812" y="2539994"/>
            <a:ext cx="81199" cy="99975"/>
          </a:xfrm>
          <a:custGeom>
            <a:avLst/>
            <a:gdLst>
              <a:gd name="connsiteX0" fmla="*/ 1288 w 81199"/>
              <a:gd name="connsiteY0" fmla="*/ 6 h 99975"/>
              <a:gd name="connsiteX1" fmla="*/ 80663 w 81199"/>
              <a:gd name="connsiteY1" fmla="*/ 92081 h 99975"/>
              <a:gd name="connsiteX2" fmla="*/ 34626 w 81199"/>
              <a:gd name="connsiteY2" fmla="*/ 87319 h 99975"/>
              <a:gd name="connsiteX3" fmla="*/ 1288 w 81199"/>
              <a:gd name="connsiteY3" fmla="*/ 6 h 9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9" h="99975">
                <a:moveTo>
                  <a:pt x="1288" y="6"/>
                </a:moveTo>
                <a:cubicBezTo>
                  <a:pt x="8961" y="800"/>
                  <a:pt x="75107" y="77529"/>
                  <a:pt x="80663" y="92081"/>
                </a:cubicBezTo>
                <a:cubicBezTo>
                  <a:pt x="86219" y="106633"/>
                  <a:pt x="47061" y="98696"/>
                  <a:pt x="34626" y="87319"/>
                </a:cubicBezTo>
                <a:cubicBezTo>
                  <a:pt x="22191" y="75942"/>
                  <a:pt x="-6385" y="-788"/>
                  <a:pt x="1288" y="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4E636A0D-DD1D-400D-B890-814251D3B597}"/>
              </a:ext>
            </a:extLst>
          </p:cNvPr>
          <p:cNvSpPr/>
          <p:nvPr/>
        </p:nvSpPr>
        <p:spPr>
          <a:xfrm>
            <a:off x="5067203" y="2633473"/>
            <a:ext cx="203347" cy="286167"/>
          </a:xfrm>
          <a:custGeom>
            <a:avLst/>
            <a:gdLst>
              <a:gd name="connsiteX0" fmla="*/ 97 w 203347"/>
              <a:gd name="connsiteY0" fmla="*/ 190 h 286167"/>
              <a:gd name="connsiteX1" fmla="*/ 73122 w 203347"/>
              <a:gd name="connsiteY1" fmla="*/ 138302 h 286167"/>
              <a:gd name="connsiteX2" fmla="*/ 203297 w 203347"/>
              <a:gd name="connsiteY2" fmla="*/ 285940 h 286167"/>
              <a:gd name="connsiteX3" fmla="*/ 87410 w 203347"/>
              <a:gd name="connsiteY3" fmla="*/ 168465 h 286167"/>
              <a:gd name="connsiteX4" fmla="*/ 97 w 203347"/>
              <a:gd name="connsiteY4" fmla="*/ 190 h 28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47" h="286167">
                <a:moveTo>
                  <a:pt x="97" y="190"/>
                </a:moveTo>
                <a:cubicBezTo>
                  <a:pt x="-2284" y="-4837"/>
                  <a:pt x="39255" y="90677"/>
                  <a:pt x="73122" y="138302"/>
                </a:cubicBezTo>
                <a:cubicBezTo>
                  <a:pt x="106989" y="185927"/>
                  <a:pt x="200916" y="280913"/>
                  <a:pt x="203297" y="285940"/>
                </a:cubicBezTo>
                <a:cubicBezTo>
                  <a:pt x="205678" y="290967"/>
                  <a:pt x="123129" y="211592"/>
                  <a:pt x="87410" y="168465"/>
                </a:cubicBezTo>
                <a:cubicBezTo>
                  <a:pt x="51691" y="125338"/>
                  <a:pt x="2478" y="5217"/>
                  <a:pt x="97" y="1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87C8A4A-CAA3-4AFD-8961-2467E4A0144F}"/>
              </a:ext>
            </a:extLst>
          </p:cNvPr>
          <p:cNvSpPr/>
          <p:nvPr/>
        </p:nvSpPr>
        <p:spPr>
          <a:xfrm>
            <a:off x="4946722" y="2576455"/>
            <a:ext cx="225360" cy="449625"/>
          </a:xfrm>
          <a:custGeom>
            <a:avLst/>
            <a:gdLst>
              <a:gd name="connsiteX0" fmla="*/ 225353 w 225360"/>
              <a:gd name="connsiteY0" fmla="*/ 58 h 449625"/>
              <a:gd name="connsiteX1" fmla="*/ 20566 w 225360"/>
              <a:gd name="connsiteY1" fmla="*/ 412808 h 449625"/>
              <a:gd name="connsiteX2" fmla="*/ 28503 w 225360"/>
              <a:gd name="connsiteY2" fmla="*/ 382645 h 449625"/>
              <a:gd name="connsiteX3" fmla="*/ 225353 w 225360"/>
              <a:gd name="connsiteY3" fmla="*/ 58 h 4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360" h="449625">
                <a:moveTo>
                  <a:pt x="225353" y="58"/>
                </a:moveTo>
                <a:cubicBezTo>
                  <a:pt x="224030" y="5085"/>
                  <a:pt x="53374" y="349044"/>
                  <a:pt x="20566" y="412808"/>
                </a:cubicBezTo>
                <a:cubicBezTo>
                  <a:pt x="-12242" y="476573"/>
                  <a:pt x="-2982" y="451701"/>
                  <a:pt x="28503" y="382645"/>
                </a:cubicBezTo>
                <a:cubicBezTo>
                  <a:pt x="59988" y="313589"/>
                  <a:pt x="226676" y="-4969"/>
                  <a:pt x="225353" y="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3D72B579-2915-46D9-BCC1-83938C438F6A}"/>
              </a:ext>
            </a:extLst>
          </p:cNvPr>
          <p:cNvSpPr/>
          <p:nvPr/>
        </p:nvSpPr>
        <p:spPr>
          <a:xfrm>
            <a:off x="4982995" y="2706276"/>
            <a:ext cx="259609" cy="330681"/>
          </a:xfrm>
          <a:custGeom>
            <a:avLst/>
            <a:gdLst>
              <a:gd name="connsiteX0" fmla="*/ 258930 w 259609"/>
              <a:gd name="connsiteY0" fmla="*/ 412 h 330681"/>
              <a:gd name="connsiteX1" fmla="*/ 123993 w 259609"/>
              <a:gd name="connsiteY1" fmla="*/ 154399 h 330681"/>
              <a:gd name="connsiteX2" fmla="*/ 14455 w 259609"/>
              <a:gd name="connsiteY2" fmla="*/ 321087 h 330681"/>
              <a:gd name="connsiteX3" fmla="*/ 6518 w 259609"/>
              <a:gd name="connsiteY3" fmla="*/ 298862 h 330681"/>
              <a:gd name="connsiteX4" fmla="*/ 63668 w 259609"/>
              <a:gd name="connsiteY4" fmla="*/ 202024 h 330681"/>
              <a:gd name="connsiteX5" fmla="*/ 258930 w 259609"/>
              <a:gd name="connsiteY5" fmla="*/ 412 h 33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9" h="330681">
                <a:moveTo>
                  <a:pt x="258930" y="412"/>
                </a:moveTo>
                <a:cubicBezTo>
                  <a:pt x="268984" y="-7525"/>
                  <a:pt x="164739" y="100953"/>
                  <a:pt x="123993" y="154399"/>
                </a:cubicBezTo>
                <a:cubicBezTo>
                  <a:pt x="83247" y="207845"/>
                  <a:pt x="34034" y="297010"/>
                  <a:pt x="14455" y="321087"/>
                </a:cubicBezTo>
                <a:cubicBezTo>
                  <a:pt x="-5124" y="345164"/>
                  <a:pt x="-1684" y="318706"/>
                  <a:pt x="6518" y="298862"/>
                </a:cubicBezTo>
                <a:cubicBezTo>
                  <a:pt x="14720" y="279018"/>
                  <a:pt x="26362" y="255999"/>
                  <a:pt x="63668" y="202024"/>
                </a:cubicBezTo>
                <a:cubicBezTo>
                  <a:pt x="100974" y="148049"/>
                  <a:pt x="248876" y="8349"/>
                  <a:pt x="258930" y="4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185F2FB3-6EE0-4F6F-B6AB-9C93844C4067}"/>
              </a:ext>
            </a:extLst>
          </p:cNvPr>
          <p:cNvSpPr/>
          <p:nvPr/>
        </p:nvSpPr>
        <p:spPr>
          <a:xfrm>
            <a:off x="1398652" y="-200082"/>
            <a:ext cx="3826411" cy="3053717"/>
          </a:xfrm>
          <a:custGeom>
            <a:avLst/>
            <a:gdLst>
              <a:gd name="connsiteX0" fmla="*/ 216153 w 3826411"/>
              <a:gd name="connsiteY0" fmla="*/ 155315 h 3053717"/>
              <a:gd name="connsiteX1" fmla="*/ 256793 w 3826411"/>
              <a:gd name="connsiteY1" fmla="*/ 201035 h 3053717"/>
              <a:gd name="connsiteX2" fmla="*/ 998473 w 3826411"/>
              <a:gd name="connsiteY2" fmla="*/ 800475 h 3053717"/>
              <a:gd name="connsiteX3" fmla="*/ 2857753 w 3826411"/>
              <a:gd name="connsiteY3" fmla="*/ 2243195 h 3053717"/>
              <a:gd name="connsiteX4" fmla="*/ 3706113 w 3826411"/>
              <a:gd name="connsiteY4" fmla="*/ 2964555 h 3053717"/>
              <a:gd name="connsiteX5" fmla="*/ 277113 w 3826411"/>
              <a:gd name="connsiteY5" fmla="*/ 226435 h 3053717"/>
              <a:gd name="connsiteX6" fmla="*/ 216153 w 3826411"/>
              <a:gd name="connsiteY6" fmla="*/ 155315 h 305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6411" h="3053717">
                <a:moveTo>
                  <a:pt x="216153" y="155315"/>
                </a:moveTo>
                <a:cubicBezTo>
                  <a:pt x="212766" y="151082"/>
                  <a:pt x="126406" y="93508"/>
                  <a:pt x="256793" y="201035"/>
                </a:cubicBezTo>
                <a:cubicBezTo>
                  <a:pt x="387180" y="308562"/>
                  <a:pt x="998473" y="800475"/>
                  <a:pt x="998473" y="800475"/>
                </a:cubicBezTo>
                <a:lnTo>
                  <a:pt x="2857753" y="2243195"/>
                </a:lnTo>
                <a:cubicBezTo>
                  <a:pt x="3309026" y="2603875"/>
                  <a:pt x="4136220" y="3300682"/>
                  <a:pt x="3706113" y="2964555"/>
                </a:cubicBezTo>
                <a:cubicBezTo>
                  <a:pt x="3276006" y="2628428"/>
                  <a:pt x="864700" y="692948"/>
                  <a:pt x="277113" y="226435"/>
                </a:cubicBezTo>
                <a:cubicBezTo>
                  <a:pt x="-310474" y="-240078"/>
                  <a:pt x="219540" y="159548"/>
                  <a:pt x="216153" y="1553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D6EA309-6699-44D5-9132-59B9EDCF4827}"/>
              </a:ext>
            </a:extLst>
          </p:cNvPr>
          <p:cNvSpPr/>
          <p:nvPr/>
        </p:nvSpPr>
        <p:spPr>
          <a:xfrm>
            <a:off x="5055848" y="2622278"/>
            <a:ext cx="211215" cy="305607"/>
          </a:xfrm>
          <a:custGeom>
            <a:avLst/>
            <a:gdLst>
              <a:gd name="connsiteX0" fmla="*/ 869 w 211215"/>
              <a:gd name="connsiteY0" fmla="*/ 272 h 305607"/>
              <a:gd name="connsiteX1" fmla="*/ 127869 w 211215"/>
              <a:gd name="connsiteY1" fmla="*/ 203472 h 305607"/>
              <a:gd name="connsiteX2" fmla="*/ 210419 w 211215"/>
              <a:gd name="connsiteY2" fmla="*/ 305072 h 305607"/>
              <a:gd name="connsiteX3" fmla="*/ 79185 w 211215"/>
              <a:gd name="connsiteY3" fmla="*/ 163255 h 305607"/>
              <a:gd name="connsiteX4" fmla="*/ 869 w 211215"/>
              <a:gd name="connsiteY4" fmla="*/ 272 h 30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15" h="305607">
                <a:moveTo>
                  <a:pt x="869" y="272"/>
                </a:moveTo>
                <a:cubicBezTo>
                  <a:pt x="8983" y="6975"/>
                  <a:pt x="92944" y="152672"/>
                  <a:pt x="127869" y="203472"/>
                </a:cubicBezTo>
                <a:cubicBezTo>
                  <a:pt x="162794" y="254272"/>
                  <a:pt x="218533" y="311775"/>
                  <a:pt x="210419" y="305072"/>
                </a:cubicBezTo>
                <a:cubicBezTo>
                  <a:pt x="202305" y="298369"/>
                  <a:pt x="115168" y="214408"/>
                  <a:pt x="79185" y="163255"/>
                </a:cubicBezTo>
                <a:cubicBezTo>
                  <a:pt x="43202" y="112102"/>
                  <a:pt x="-7245" y="-6431"/>
                  <a:pt x="869" y="2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02506B76-260C-4EB8-992E-9999A84B955F}"/>
              </a:ext>
            </a:extLst>
          </p:cNvPr>
          <p:cNvSpPr/>
          <p:nvPr/>
        </p:nvSpPr>
        <p:spPr>
          <a:xfrm>
            <a:off x="5032336" y="2816152"/>
            <a:ext cx="541755" cy="797032"/>
          </a:xfrm>
          <a:custGeom>
            <a:avLst/>
            <a:gdLst>
              <a:gd name="connsiteX0" fmla="*/ 517564 w 541755"/>
              <a:gd name="connsiteY0" fmla="*/ 6423 h 797032"/>
              <a:gd name="connsiteX1" fmla="*/ 495339 w 541755"/>
              <a:gd name="connsiteY1" fmla="*/ 103261 h 797032"/>
              <a:gd name="connsiteX2" fmla="*/ 39 w 541755"/>
              <a:gd name="connsiteY2" fmla="*/ 796998 h 797032"/>
              <a:gd name="connsiteX3" fmla="*/ 468352 w 541755"/>
              <a:gd name="connsiteY3" fmla="*/ 133423 h 797032"/>
              <a:gd name="connsiteX4" fmla="*/ 517564 w 541755"/>
              <a:gd name="connsiteY4" fmla="*/ 6423 h 79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55" h="797032">
                <a:moveTo>
                  <a:pt x="517564" y="6423"/>
                </a:moveTo>
                <a:cubicBezTo>
                  <a:pt x="522062" y="1396"/>
                  <a:pt x="581593" y="-28501"/>
                  <a:pt x="495339" y="103261"/>
                </a:cubicBezTo>
                <a:cubicBezTo>
                  <a:pt x="409085" y="235023"/>
                  <a:pt x="4537" y="791971"/>
                  <a:pt x="39" y="796998"/>
                </a:cubicBezTo>
                <a:cubicBezTo>
                  <a:pt x="-4459" y="802025"/>
                  <a:pt x="379717" y="262010"/>
                  <a:pt x="468352" y="133423"/>
                </a:cubicBezTo>
                <a:cubicBezTo>
                  <a:pt x="556987" y="4836"/>
                  <a:pt x="513066" y="11450"/>
                  <a:pt x="517564" y="64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022BC6C5-A8C5-4A98-87BD-958642AB5F07}"/>
              </a:ext>
            </a:extLst>
          </p:cNvPr>
          <p:cNvSpPr/>
          <p:nvPr/>
        </p:nvSpPr>
        <p:spPr>
          <a:xfrm>
            <a:off x="5012208" y="2822895"/>
            <a:ext cx="544847" cy="778563"/>
          </a:xfrm>
          <a:custGeom>
            <a:avLst/>
            <a:gdLst>
              <a:gd name="connsiteX0" fmla="*/ 544042 w 544847"/>
              <a:gd name="connsiteY0" fmla="*/ 2855 h 778563"/>
              <a:gd name="connsiteX1" fmla="*/ 382117 w 544847"/>
              <a:gd name="connsiteY1" fmla="*/ 269555 h 778563"/>
              <a:gd name="connsiteX2" fmla="*/ 172567 w 544847"/>
              <a:gd name="connsiteY2" fmla="*/ 541018 h 778563"/>
              <a:gd name="connsiteX3" fmla="*/ 2705 w 544847"/>
              <a:gd name="connsiteY3" fmla="*/ 772793 h 778563"/>
              <a:gd name="connsiteX4" fmla="*/ 80492 w 544847"/>
              <a:gd name="connsiteY4" fmla="*/ 685480 h 778563"/>
              <a:gd name="connsiteX5" fmla="*/ 242417 w 544847"/>
              <a:gd name="connsiteY5" fmla="*/ 437830 h 778563"/>
              <a:gd name="connsiteX6" fmla="*/ 436092 w 544847"/>
              <a:gd name="connsiteY6" fmla="*/ 147318 h 778563"/>
              <a:gd name="connsiteX7" fmla="*/ 544042 w 544847"/>
              <a:gd name="connsiteY7" fmla="*/ 2855 h 77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847" h="778563">
                <a:moveTo>
                  <a:pt x="544042" y="2855"/>
                </a:moveTo>
                <a:cubicBezTo>
                  <a:pt x="535046" y="23228"/>
                  <a:pt x="444029" y="179861"/>
                  <a:pt x="382117" y="269555"/>
                </a:cubicBezTo>
                <a:cubicBezTo>
                  <a:pt x="320205" y="359249"/>
                  <a:pt x="235802" y="457145"/>
                  <a:pt x="172567" y="541018"/>
                </a:cubicBezTo>
                <a:cubicBezTo>
                  <a:pt x="109332" y="624891"/>
                  <a:pt x="18051" y="748716"/>
                  <a:pt x="2705" y="772793"/>
                </a:cubicBezTo>
                <a:cubicBezTo>
                  <a:pt x="-12641" y="796870"/>
                  <a:pt x="40540" y="741307"/>
                  <a:pt x="80492" y="685480"/>
                </a:cubicBezTo>
                <a:cubicBezTo>
                  <a:pt x="120444" y="629653"/>
                  <a:pt x="183150" y="527524"/>
                  <a:pt x="242417" y="437830"/>
                </a:cubicBezTo>
                <a:cubicBezTo>
                  <a:pt x="301684" y="348136"/>
                  <a:pt x="387409" y="219285"/>
                  <a:pt x="436092" y="147318"/>
                </a:cubicBezTo>
                <a:cubicBezTo>
                  <a:pt x="484775" y="75351"/>
                  <a:pt x="553038" y="-17518"/>
                  <a:pt x="544042" y="28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757F239F-B1CD-44B9-9DE4-D1E9834A48E4}"/>
              </a:ext>
            </a:extLst>
          </p:cNvPr>
          <p:cNvSpPr/>
          <p:nvPr/>
        </p:nvSpPr>
        <p:spPr>
          <a:xfrm>
            <a:off x="5164138" y="2790825"/>
            <a:ext cx="128635" cy="90660"/>
          </a:xfrm>
          <a:custGeom>
            <a:avLst/>
            <a:gdLst>
              <a:gd name="connsiteX0" fmla="*/ 0 w 128635"/>
              <a:gd name="connsiteY0" fmla="*/ 0 h 90660"/>
              <a:gd name="connsiteX1" fmla="*/ 128588 w 128635"/>
              <a:gd name="connsiteY1" fmla="*/ 90488 h 90660"/>
              <a:gd name="connsiteX2" fmla="*/ 0 w 128635"/>
              <a:gd name="connsiteY2" fmla="*/ 0 h 9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35" h="90660">
                <a:moveTo>
                  <a:pt x="0" y="0"/>
                </a:moveTo>
                <a:cubicBezTo>
                  <a:pt x="0" y="0"/>
                  <a:pt x="125678" y="85726"/>
                  <a:pt x="128588" y="90488"/>
                </a:cubicBezTo>
                <a:cubicBezTo>
                  <a:pt x="131498" y="95250"/>
                  <a:pt x="0" y="0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D44F6C0B-EDEE-4ACB-967A-93D18A998FB5}"/>
              </a:ext>
            </a:extLst>
          </p:cNvPr>
          <p:cNvSpPr/>
          <p:nvPr/>
        </p:nvSpPr>
        <p:spPr>
          <a:xfrm>
            <a:off x="5132592" y="2865385"/>
            <a:ext cx="192016" cy="227111"/>
          </a:xfrm>
          <a:custGeom>
            <a:avLst/>
            <a:gdLst>
              <a:gd name="connsiteX0" fmla="*/ 191883 w 192016"/>
              <a:gd name="connsiteY0" fmla="*/ 53 h 227111"/>
              <a:gd name="connsiteX1" fmla="*/ 42658 w 192016"/>
              <a:gd name="connsiteY1" fmla="*/ 174678 h 227111"/>
              <a:gd name="connsiteX2" fmla="*/ 12496 w 192016"/>
              <a:gd name="connsiteY2" fmla="*/ 225478 h 227111"/>
              <a:gd name="connsiteX3" fmla="*/ 14083 w 192016"/>
              <a:gd name="connsiteY3" fmla="*/ 193728 h 227111"/>
              <a:gd name="connsiteX4" fmla="*/ 191883 w 192016"/>
              <a:gd name="connsiteY4" fmla="*/ 53 h 22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16" h="227111">
                <a:moveTo>
                  <a:pt x="191883" y="53"/>
                </a:moveTo>
                <a:cubicBezTo>
                  <a:pt x="196645" y="-3122"/>
                  <a:pt x="72556" y="137107"/>
                  <a:pt x="42658" y="174678"/>
                </a:cubicBezTo>
                <a:cubicBezTo>
                  <a:pt x="12760" y="212249"/>
                  <a:pt x="17258" y="222303"/>
                  <a:pt x="12496" y="225478"/>
                </a:cubicBezTo>
                <a:cubicBezTo>
                  <a:pt x="7734" y="228653"/>
                  <a:pt x="-13963" y="231034"/>
                  <a:pt x="14083" y="193728"/>
                </a:cubicBezTo>
                <a:cubicBezTo>
                  <a:pt x="42129" y="156422"/>
                  <a:pt x="187121" y="3228"/>
                  <a:pt x="191883" y="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2246FAF5-8484-4857-943F-E6E28609F447}"/>
              </a:ext>
            </a:extLst>
          </p:cNvPr>
          <p:cNvSpPr/>
          <p:nvPr/>
        </p:nvSpPr>
        <p:spPr>
          <a:xfrm>
            <a:off x="5175250" y="2781300"/>
            <a:ext cx="136927" cy="115068"/>
          </a:xfrm>
          <a:custGeom>
            <a:avLst/>
            <a:gdLst>
              <a:gd name="connsiteX0" fmla="*/ 0 w 136927"/>
              <a:gd name="connsiteY0" fmla="*/ 0 h 115068"/>
              <a:gd name="connsiteX1" fmla="*/ 133350 w 136927"/>
              <a:gd name="connsiteY1" fmla="*/ 111125 h 115068"/>
              <a:gd name="connsiteX2" fmla="*/ 101600 w 136927"/>
              <a:gd name="connsiteY2" fmla="*/ 92075 h 115068"/>
              <a:gd name="connsiteX3" fmla="*/ 0 w 136927"/>
              <a:gd name="connsiteY3" fmla="*/ 0 h 11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27" h="115068">
                <a:moveTo>
                  <a:pt x="0" y="0"/>
                </a:moveTo>
                <a:cubicBezTo>
                  <a:pt x="58208" y="47889"/>
                  <a:pt x="116417" y="95779"/>
                  <a:pt x="133350" y="111125"/>
                </a:cubicBezTo>
                <a:cubicBezTo>
                  <a:pt x="150283" y="126471"/>
                  <a:pt x="101600" y="92075"/>
                  <a:pt x="101600" y="920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FF70E77E-A14A-4383-B7DC-F69EFF3BC29A}"/>
              </a:ext>
            </a:extLst>
          </p:cNvPr>
          <p:cNvSpPr/>
          <p:nvPr/>
        </p:nvSpPr>
        <p:spPr>
          <a:xfrm>
            <a:off x="5184400" y="2869840"/>
            <a:ext cx="265333" cy="238485"/>
          </a:xfrm>
          <a:custGeom>
            <a:avLst/>
            <a:gdLst>
              <a:gd name="connsiteX0" fmla="*/ 141663 w 265333"/>
              <a:gd name="connsiteY0" fmla="*/ 360 h 238485"/>
              <a:gd name="connsiteX1" fmla="*/ 233738 w 265333"/>
              <a:gd name="connsiteY1" fmla="*/ 14648 h 238485"/>
              <a:gd name="connsiteX2" fmla="*/ 255963 w 265333"/>
              <a:gd name="connsiteY2" fmla="*/ 9885 h 238485"/>
              <a:gd name="connsiteX3" fmla="*/ 260725 w 265333"/>
              <a:gd name="connsiteY3" fmla="*/ 78148 h 238485"/>
              <a:gd name="connsiteX4" fmla="*/ 190875 w 265333"/>
              <a:gd name="connsiteY4" fmla="*/ 109898 h 238485"/>
              <a:gd name="connsiteX5" fmla="*/ 132138 w 265333"/>
              <a:gd name="connsiteY5" fmla="*/ 108310 h 238485"/>
              <a:gd name="connsiteX6" fmla="*/ 119438 w 265333"/>
              <a:gd name="connsiteY6" fmla="*/ 103548 h 238485"/>
              <a:gd name="connsiteX7" fmla="*/ 375 w 265333"/>
              <a:gd name="connsiteY7" fmla="*/ 238485 h 238485"/>
              <a:gd name="connsiteX8" fmla="*/ 163888 w 265333"/>
              <a:gd name="connsiteY8" fmla="*/ 105135 h 238485"/>
              <a:gd name="connsiteX9" fmla="*/ 246438 w 265333"/>
              <a:gd name="connsiteY9" fmla="*/ 63860 h 238485"/>
              <a:gd name="connsiteX10" fmla="*/ 206750 w 265333"/>
              <a:gd name="connsiteY10" fmla="*/ 32110 h 238485"/>
              <a:gd name="connsiteX11" fmla="*/ 141663 w 265333"/>
              <a:gd name="connsiteY11" fmla="*/ 360 h 23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333" h="238485">
                <a:moveTo>
                  <a:pt x="141663" y="360"/>
                </a:moveTo>
                <a:cubicBezTo>
                  <a:pt x="146161" y="-2550"/>
                  <a:pt x="214688" y="13061"/>
                  <a:pt x="233738" y="14648"/>
                </a:cubicBezTo>
                <a:cubicBezTo>
                  <a:pt x="252788" y="16235"/>
                  <a:pt x="251465" y="-698"/>
                  <a:pt x="255963" y="9885"/>
                </a:cubicBezTo>
                <a:cubicBezTo>
                  <a:pt x="260461" y="20468"/>
                  <a:pt x="271573" y="61479"/>
                  <a:pt x="260725" y="78148"/>
                </a:cubicBezTo>
                <a:cubicBezTo>
                  <a:pt x="249877" y="94817"/>
                  <a:pt x="212306" y="104871"/>
                  <a:pt x="190875" y="109898"/>
                </a:cubicBezTo>
                <a:cubicBezTo>
                  <a:pt x="169444" y="114925"/>
                  <a:pt x="144044" y="109368"/>
                  <a:pt x="132138" y="108310"/>
                </a:cubicBezTo>
                <a:cubicBezTo>
                  <a:pt x="120232" y="107252"/>
                  <a:pt x="141398" y="81852"/>
                  <a:pt x="119438" y="103548"/>
                </a:cubicBezTo>
                <a:cubicBezTo>
                  <a:pt x="97477" y="125244"/>
                  <a:pt x="-7033" y="238221"/>
                  <a:pt x="375" y="238485"/>
                </a:cubicBezTo>
                <a:cubicBezTo>
                  <a:pt x="7783" y="238750"/>
                  <a:pt x="122878" y="134239"/>
                  <a:pt x="163888" y="105135"/>
                </a:cubicBezTo>
                <a:cubicBezTo>
                  <a:pt x="204898" y="76031"/>
                  <a:pt x="239294" y="76031"/>
                  <a:pt x="246438" y="63860"/>
                </a:cubicBezTo>
                <a:cubicBezTo>
                  <a:pt x="253582" y="51689"/>
                  <a:pt x="226065" y="40577"/>
                  <a:pt x="206750" y="32110"/>
                </a:cubicBezTo>
                <a:cubicBezTo>
                  <a:pt x="187435" y="23643"/>
                  <a:pt x="137165" y="3270"/>
                  <a:pt x="141663" y="3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C1F6AE4-DCF8-4C99-B2BD-2652B2C5614A}"/>
              </a:ext>
            </a:extLst>
          </p:cNvPr>
          <p:cNvSpPr/>
          <p:nvPr/>
        </p:nvSpPr>
        <p:spPr>
          <a:xfrm>
            <a:off x="5059363" y="2831666"/>
            <a:ext cx="555333" cy="854519"/>
          </a:xfrm>
          <a:custGeom>
            <a:avLst/>
            <a:gdLst>
              <a:gd name="connsiteX0" fmla="*/ 514350 w 555333"/>
              <a:gd name="connsiteY0" fmla="*/ 2022 h 854519"/>
              <a:gd name="connsiteX1" fmla="*/ 549275 w 555333"/>
              <a:gd name="connsiteY1" fmla="*/ 57584 h 854519"/>
              <a:gd name="connsiteX2" fmla="*/ 366712 w 555333"/>
              <a:gd name="connsiteY2" fmla="*/ 329047 h 854519"/>
              <a:gd name="connsiteX3" fmla="*/ 404812 w 555333"/>
              <a:gd name="connsiteY3" fmla="*/ 363972 h 854519"/>
              <a:gd name="connsiteX4" fmla="*/ 333375 w 555333"/>
              <a:gd name="connsiteY4" fmla="*/ 373497 h 854519"/>
              <a:gd name="connsiteX5" fmla="*/ 0 w 555333"/>
              <a:gd name="connsiteY5" fmla="*/ 854509 h 854519"/>
              <a:gd name="connsiteX6" fmla="*/ 336550 w 555333"/>
              <a:gd name="connsiteY6" fmla="*/ 359209 h 854519"/>
              <a:gd name="connsiteX7" fmla="*/ 541337 w 555333"/>
              <a:gd name="connsiteY7" fmla="*/ 46472 h 854519"/>
              <a:gd name="connsiteX8" fmla="*/ 514350 w 555333"/>
              <a:gd name="connsiteY8" fmla="*/ 2022 h 85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333" h="854519">
                <a:moveTo>
                  <a:pt x="514350" y="2022"/>
                </a:moveTo>
                <a:cubicBezTo>
                  <a:pt x="515673" y="3874"/>
                  <a:pt x="573881" y="3080"/>
                  <a:pt x="549275" y="57584"/>
                </a:cubicBezTo>
                <a:cubicBezTo>
                  <a:pt x="524669" y="112088"/>
                  <a:pt x="390789" y="277982"/>
                  <a:pt x="366712" y="329047"/>
                </a:cubicBezTo>
                <a:cubicBezTo>
                  <a:pt x="342635" y="380112"/>
                  <a:pt x="410368" y="356564"/>
                  <a:pt x="404812" y="363972"/>
                </a:cubicBezTo>
                <a:cubicBezTo>
                  <a:pt x="399256" y="371380"/>
                  <a:pt x="400844" y="291741"/>
                  <a:pt x="333375" y="373497"/>
                </a:cubicBezTo>
                <a:cubicBezTo>
                  <a:pt x="265906" y="455253"/>
                  <a:pt x="-529" y="856890"/>
                  <a:pt x="0" y="854509"/>
                </a:cubicBezTo>
                <a:cubicBezTo>
                  <a:pt x="529" y="852128"/>
                  <a:pt x="246327" y="493882"/>
                  <a:pt x="336550" y="359209"/>
                </a:cubicBezTo>
                <a:cubicBezTo>
                  <a:pt x="426773" y="224536"/>
                  <a:pt x="509058" y="103622"/>
                  <a:pt x="541337" y="46472"/>
                </a:cubicBezTo>
                <a:cubicBezTo>
                  <a:pt x="573616" y="-10678"/>
                  <a:pt x="513027" y="170"/>
                  <a:pt x="514350" y="20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5EFC2171-0B39-42FE-A6A4-F8FB839099BD}"/>
              </a:ext>
            </a:extLst>
          </p:cNvPr>
          <p:cNvSpPr/>
          <p:nvPr/>
        </p:nvSpPr>
        <p:spPr>
          <a:xfrm>
            <a:off x="4974618" y="3267738"/>
            <a:ext cx="375492" cy="546467"/>
          </a:xfrm>
          <a:custGeom>
            <a:avLst/>
            <a:gdLst>
              <a:gd name="connsiteX0" fmla="*/ 375257 w 375492"/>
              <a:gd name="connsiteY0" fmla="*/ 925 h 546467"/>
              <a:gd name="connsiteX1" fmla="*/ 21245 w 375492"/>
              <a:gd name="connsiteY1" fmla="*/ 524800 h 546467"/>
              <a:gd name="connsiteX2" fmla="*/ 75220 w 375492"/>
              <a:gd name="connsiteY2" fmla="*/ 400975 h 546467"/>
              <a:gd name="connsiteX3" fmla="*/ 375257 w 375492"/>
              <a:gd name="connsiteY3" fmla="*/ 925 h 54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492" h="546467">
                <a:moveTo>
                  <a:pt x="375257" y="925"/>
                </a:moveTo>
                <a:cubicBezTo>
                  <a:pt x="366261" y="21563"/>
                  <a:pt x="71251" y="458125"/>
                  <a:pt x="21245" y="524800"/>
                </a:cubicBezTo>
                <a:cubicBezTo>
                  <a:pt x="-28761" y="591475"/>
                  <a:pt x="17806" y="491198"/>
                  <a:pt x="75220" y="400975"/>
                </a:cubicBezTo>
                <a:cubicBezTo>
                  <a:pt x="132634" y="310752"/>
                  <a:pt x="384253" y="-19713"/>
                  <a:pt x="375257" y="9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6230F72D-5D5F-4E53-8F0E-5A5F4CAAAE75}"/>
              </a:ext>
            </a:extLst>
          </p:cNvPr>
          <p:cNvSpPr/>
          <p:nvPr/>
        </p:nvSpPr>
        <p:spPr>
          <a:xfrm>
            <a:off x="1093549" y="-42526"/>
            <a:ext cx="3758295" cy="2989623"/>
          </a:xfrm>
          <a:custGeom>
            <a:avLst/>
            <a:gdLst>
              <a:gd name="connsiteX0" fmla="*/ 49451 w 3758295"/>
              <a:gd name="connsiteY0" fmla="*/ 48876 h 2989623"/>
              <a:gd name="connsiteX1" fmla="*/ 138351 w 3758295"/>
              <a:gd name="connsiteY1" fmla="*/ 112376 h 2989623"/>
              <a:gd name="connsiteX2" fmla="*/ 925751 w 3758295"/>
              <a:gd name="connsiteY2" fmla="*/ 760076 h 2989623"/>
              <a:gd name="connsiteX3" fmla="*/ 3688001 w 3758295"/>
              <a:gd name="connsiteY3" fmla="*/ 2931776 h 2989623"/>
              <a:gd name="connsiteX4" fmla="*/ 2995851 w 3758295"/>
              <a:gd name="connsiteY4" fmla="*/ 2411076 h 2989623"/>
              <a:gd name="connsiteX5" fmla="*/ 671751 w 3758295"/>
              <a:gd name="connsiteY5" fmla="*/ 626726 h 2989623"/>
              <a:gd name="connsiteX6" fmla="*/ 49451 w 3758295"/>
              <a:gd name="connsiteY6" fmla="*/ 48876 h 298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8295" h="2989623">
                <a:moveTo>
                  <a:pt x="49451" y="48876"/>
                </a:moveTo>
                <a:cubicBezTo>
                  <a:pt x="-39449" y="-36849"/>
                  <a:pt x="-7699" y="-6157"/>
                  <a:pt x="138351" y="112376"/>
                </a:cubicBezTo>
                <a:cubicBezTo>
                  <a:pt x="284401" y="230909"/>
                  <a:pt x="925751" y="760076"/>
                  <a:pt x="925751" y="760076"/>
                </a:cubicBezTo>
                <a:lnTo>
                  <a:pt x="3688001" y="2931776"/>
                </a:lnTo>
                <a:cubicBezTo>
                  <a:pt x="4033018" y="3206943"/>
                  <a:pt x="2995851" y="2411076"/>
                  <a:pt x="2995851" y="2411076"/>
                </a:cubicBezTo>
                <a:cubicBezTo>
                  <a:pt x="2493143" y="2026901"/>
                  <a:pt x="1161759" y="1025718"/>
                  <a:pt x="671751" y="626726"/>
                </a:cubicBezTo>
                <a:cubicBezTo>
                  <a:pt x="181743" y="227734"/>
                  <a:pt x="138351" y="134601"/>
                  <a:pt x="49451" y="488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A3DEB24-333E-44B5-AC67-5011B71F3A94}"/>
              </a:ext>
            </a:extLst>
          </p:cNvPr>
          <p:cNvSpPr/>
          <p:nvPr/>
        </p:nvSpPr>
        <p:spPr>
          <a:xfrm>
            <a:off x="4686608" y="2855311"/>
            <a:ext cx="464887" cy="233806"/>
          </a:xfrm>
          <a:custGeom>
            <a:avLst/>
            <a:gdLst>
              <a:gd name="connsiteX0" fmla="*/ 1809 w 464887"/>
              <a:gd name="connsiteY0" fmla="*/ 2189 h 233806"/>
              <a:gd name="connsiteX1" fmla="*/ 188075 w 464887"/>
              <a:gd name="connsiteY1" fmla="*/ 48756 h 233806"/>
              <a:gd name="connsiteX2" fmla="*/ 221942 w 464887"/>
              <a:gd name="connsiteY2" fmla="*/ 48756 h 233806"/>
              <a:gd name="connsiteX3" fmla="*/ 306609 w 464887"/>
              <a:gd name="connsiteY3" fmla="*/ 148239 h 233806"/>
              <a:gd name="connsiteX4" fmla="*/ 389159 w 464887"/>
              <a:gd name="connsiteY4" fmla="*/ 177872 h 233806"/>
              <a:gd name="connsiteX5" fmla="*/ 463242 w 464887"/>
              <a:gd name="connsiteY5" fmla="*/ 232906 h 233806"/>
              <a:gd name="connsiteX6" fmla="*/ 315075 w 464887"/>
              <a:gd name="connsiteY6" fmla="*/ 129189 h 233806"/>
              <a:gd name="connsiteX7" fmla="*/ 1809 w 464887"/>
              <a:gd name="connsiteY7" fmla="*/ 2189 h 23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887" h="233806">
                <a:moveTo>
                  <a:pt x="1809" y="2189"/>
                </a:moveTo>
                <a:cubicBezTo>
                  <a:pt x="-19358" y="-11216"/>
                  <a:pt x="151386" y="40995"/>
                  <a:pt x="188075" y="48756"/>
                </a:cubicBezTo>
                <a:cubicBezTo>
                  <a:pt x="224764" y="56517"/>
                  <a:pt x="202186" y="32176"/>
                  <a:pt x="221942" y="48756"/>
                </a:cubicBezTo>
                <a:cubicBezTo>
                  <a:pt x="241698" y="65336"/>
                  <a:pt x="278740" y="126720"/>
                  <a:pt x="306609" y="148239"/>
                </a:cubicBezTo>
                <a:cubicBezTo>
                  <a:pt x="334479" y="169758"/>
                  <a:pt x="363054" y="163761"/>
                  <a:pt x="389159" y="177872"/>
                </a:cubicBezTo>
                <a:cubicBezTo>
                  <a:pt x="415264" y="191983"/>
                  <a:pt x="475589" y="241020"/>
                  <a:pt x="463242" y="232906"/>
                </a:cubicBezTo>
                <a:cubicBezTo>
                  <a:pt x="450895" y="224792"/>
                  <a:pt x="389511" y="165878"/>
                  <a:pt x="315075" y="129189"/>
                </a:cubicBezTo>
                <a:cubicBezTo>
                  <a:pt x="240639" y="92500"/>
                  <a:pt x="22976" y="15594"/>
                  <a:pt x="1809" y="21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22003D8C-945B-4926-9C8F-1365348B7BBD}"/>
              </a:ext>
            </a:extLst>
          </p:cNvPr>
          <p:cNvSpPr/>
          <p:nvPr/>
        </p:nvSpPr>
        <p:spPr>
          <a:xfrm>
            <a:off x="4698978" y="2850740"/>
            <a:ext cx="372557" cy="356245"/>
          </a:xfrm>
          <a:custGeom>
            <a:avLst/>
            <a:gdLst>
              <a:gd name="connsiteX0" fmla="*/ 22 w 372557"/>
              <a:gd name="connsiteY0" fmla="*/ 410 h 356245"/>
              <a:gd name="connsiteX1" fmla="*/ 186289 w 372557"/>
              <a:gd name="connsiteY1" fmla="*/ 171860 h 356245"/>
              <a:gd name="connsiteX2" fmla="*/ 260372 w 372557"/>
              <a:gd name="connsiteY2" fmla="*/ 267110 h 356245"/>
              <a:gd name="connsiteX3" fmla="*/ 330222 w 372557"/>
              <a:gd name="connsiteY3" fmla="*/ 305210 h 356245"/>
              <a:gd name="connsiteX4" fmla="*/ 366205 w 372557"/>
              <a:gd name="connsiteY4" fmla="*/ 353893 h 356245"/>
              <a:gd name="connsiteX5" fmla="*/ 198989 w 372557"/>
              <a:gd name="connsiteY5" fmla="*/ 224777 h 356245"/>
              <a:gd name="connsiteX6" fmla="*/ 22 w 372557"/>
              <a:gd name="connsiteY6" fmla="*/ 410 h 35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557" h="356245">
                <a:moveTo>
                  <a:pt x="22" y="410"/>
                </a:moveTo>
                <a:cubicBezTo>
                  <a:pt x="-2095" y="-8410"/>
                  <a:pt x="142897" y="127410"/>
                  <a:pt x="186289" y="171860"/>
                </a:cubicBezTo>
                <a:cubicBezTo>
                  <a:pt x="229681" y="216310"/>
                  <a:pt x="236383" y="244885"/>
                  <a:pt x="260372" y="267110"/>
                </a:cubicBezTo>
                <a:cubicBezTo>
                  <a:pt x="284361" y="289335"/>
                  <a:pt x="312583" y="290746"/>
                  <a:pt x="330222" y="305210"/>
                </a:cubicBezTo>
                <a:cubicBezTo>
                  <a:pt x="347861" y="319674"/>
                  <a:pt x="388077" y="367298"/>
                  <a:pt x="366205" y="353893"/>
                </a:cubicBezTo>
                <a:cubicBezTo>
                  <a:pt x="344333" y="340488"/>
                  <a:pt x="261078" y="282632"/>
                  <a:pt x="198989" y="224777"/>
                </a:cubicBezTo>
                <a:cubicBezTo>
                  <a:pt x="136900" y="166922"/>
                  <a:pt x="2139" y="9230"/>
                  <a:pt x="22" y="4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DEBF9072-F679-4EFC-B6B5-5084FECD9224}"/>
              </a:ext>
            </a:extLst>
          </p:cNvPr>
          <p:cNvSpPr/>
          <p:nvPr/>
        </p:nvSpPr>
        <p:spPr>
          <a:xfrm>
            <a:off x="5262486" y="3024695"/>
            <a:ext cx="111317" cy="81204"/>
          </a:xfrm>
          <a:custGeom>
            <a:avLst/>
            <a:gdLst>
              <a:gd name="connsiteX0" fmla="*/ 77 w 111317"/>
              <a:gd name="connsiteY0" fmla="*/ 1080 h 81204"/>
              <a:gd name="connsiteX1" fmla="*/ 41352 w 111317"/>
              <a:gd name="connsiteY1" fmla="*/ 29655 h 81204"/>
              <a:gd name="connsiteX2" fmla="*/ 66752 w 111317"/>
              <a:gd name="connsiteY2" fmla="*/ 32830 h 81204"/>
              <a:gd name="connsiteX3" fmla="*/ 111202 w 111317"/>
              <a:gd name="connsiteY3" fmla="*/ 77280 h 81204"/>
              <a:gd name="connsiteX4" fmla="*/ 52464 w 111317"/>
              <a:gd name="connsiteY4" fmla="*/ 72518 h 81204"/>
              <a:gd name="connsiteX5" fmla="*/ 77 w 111317"/>
              <a:gd name="connsiteY5" fmla="*/ 1080 h 8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17" h="81204">
                <a:moveTo>
                  <a:pt x="77" y="1080"/>
                </a:moveTo>
                <a:cubicBezTo>
                  <a:pt x="-1775" y="-6064"/>
                  <a:pt x="30240" y="24363"/>
                  <a:pt x="41352" y="29655"/>
                </a:cubicBezTo>
                <a:cubicBezTo>
                  <a:pt x="52465" y="34947"/>
                  <a:pt x="55110" y="24893"/>
                  <a:pt x="66752" y="32830"/>
                </a:cubicBezTo>
                <a:cubicBezTo>
                  <a:pt x="78394" y="40768"/>
                  <a:pt x="113583" y="70665"/>
                  <a:pt x="111202" y="77280"/>
                </a:cubicBezTo>
                <a:cubicBezTo>
                  <a:pt x="108821" y="83895"/>
                  <a:pt x="70720" y="82043"/>
                  <a:pt x="52464" y="72518"/>
                </a:cubicBezTo>
                <a:cubicBezTo>
                  <a:pt x="34208" y="62993"/>
                  <a:pt x="1929" y="8224"/>
                  <a:pt x="77" y="10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2315D7AE-21AE-4870-ABA9-E99FD86632EE}"/>
              </a:ext>
            </a:extLst>
          </p:cNvPr>
          <p:cNvSpPr/>
          <p:nvPr/>
        </p:nvSpPr>
        <p:spPr>
          <a:xfrm>
            <a:off x="5209154" y="3078149"/>
            <a:ext cx="152637" cy="73201"/>
          </a:xfrm>
          <a:custGeom>
            <a:avLst/>
            <a:gdLst>
              <a:gd name="connsiteX0" fmla="*/ 2609 w 152637"/>
              <a:gd name="connsiteY0" fmla="*/ 14 h 73201"/>
              <a:gd name="connsiteX1" fmla="*/ 81984 w 152637"/>
              <a:gd name="connsiteY1" fmla="*/ 71451 h 73201"/>
              <a:gd name="connsiteX2" fmla="*/ 151834 w 152637"/>
              <a:gd name="connsiteY2" fmla="*/ 52401 h 73201"/>
              <a:gd name="connsiteX3" fmla="*/ 34359 w 152637"/>
              <a:gd name="connsiteY3" fmla="*/ 65101 h 73201"/>
              <a:gd name="connsiteX4" fmla="*/ 2609 w 152637"/>
              <a:gd name="connsiteY4" fmla="*/ 14 h 7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37" h="73201">
                <a:moveTo>
                  <a:pt x="2609" y="14"/>
                </a:moveTo>
                <a:cubicBezTo>
                  <a:pt x="10546" y="1072"/>
                  <a:pt x="57113" y="62720"/>
                  <a:pt x="81984" y="71451"/>
                </a:cubicBezTo>
                <a:cubicBezTo>
                  <a:pt x="106855" y="80182"/>
                  <a:pt x="159771" y="53459"/>
                  <a:pt x="151834" y="52401"/>
                </a:cubicBezTo>
                <a:cubicBezTo>
                  <a:pt x="143897" y="51343"/>
                  <a:pt x="63992" y="72245"/>
                  <a:pt x="34359" y="65101"/>
                </a:cubicBezTo>
                <a:cubicBezTo>
                  <a:pt x="4726" y="57957"/>
                  <a:pt x="-5328" y="-1044"/>
                  <a:pt x="2609" y="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EDC2C85A-9527-4953-9B0D-8E5A802E1560}"/>
              </a:ext>
            </a:extLst>
          </p:cNvPr>
          <p:cNvSpPr/>
          <p:nvPr/>
        </p:nvSpPr>
        <p:spPr>
          <a:xfrm>
            <a:off x="5124187" y="3110190"/>
            <a:ext cx="98842" cy="102329"/>
          </a:xfrm>
          <a:custGeom>
            <a:avLst/>
            <a:gdLst>
              <a:gd name="connsiteX0" fmla="*/ 5026 w 98842"/>
              <a:gd name="connsiteY0" fmla="*/ 1310 h 102329"/>
              <a:gd name="connsiteX1" fmla="*/ 98688 w 98842"/>
              <a:gd name="connsiteY1" fmla="*/ 101323 h 102329"/>
              <a:gd name="connsiteX2" fmla="*/ 25663 w 98842"/>
              <a:gd name="connsiteY2" fmla="*/ 48935 h 102329"/>
              <a:gd name="connsiteX3" fmla="*/ 5026 w 98842"/>
              <a:gd name="connsiteY3" fmla="*/ 1310 h 10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42" h="102329">
                <a:moveTo>
                  <a:pt x="5026" y="1310"/>
                </a:moveTo>
                <a:cubicBezTo>
                  <a:pt x="17197" y="10041"/>
                  <a:pt x="95249" y="93386"/>
                  <a:pt x="98688" y="101323"/>
                </a:cubicBezTo>
                <a:cubicBezTo>
                  <a:pt x="102127" y="109260"/>
                  <a:pt x="47359" y="68250"/>
                  <a:pt x="25663" y="48935"/>
                </a:cubicBezTo>
                <a:cubicBezTo>
                  <a:pt x="3967" y="29620"/>
                  <a:pt x="-7145" y="-7421"/>
                  <a:pt x="5026" y="13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0056A353-E301-4BE9-B77F-1B0289CD969C}"/>
              </a:ext>
            </a:extLst>
          </p:cNvPr>
          <p:cNvSpPr/>
          <p:nvPr/>
        </p:nvSpPr>
        <p:spPr>
          <a:xfrm>
            <a:off x="4099556" y="3010606"/>
            <a:ext cx="213547" cy="100561"/>
          </a:xfrm>
          <a:custGeom>
            <a:avLst/>
            <a:gdLst>
              <a:gd name="connsiteX0" fmla="*/ 957 w 213547"/>
              <a:gd name="connsiteY0" fmla="*/ 882 h 100561"/>
              <a:gd name="connsiteX1" fmla="*/ 208919 w 213547"/>
              <a:gd name="connsiteY1" fmla="*/ 99307 h 100561"/>
              <a:gd name="connsiteX2" fmla="*/ 134307 w 213547"/>
              <a:gd name="connsiteY2" fmla="*/ 53269 h 100561"/>
              <a:gd name="connsiteX3" fmla="*/ 957 w 213547"/>
              <a:gd name="connsiteY3" fmla="*/ 882 h 10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47" h="100561">
                <a:moveTo>
                  <a:pt x="957" y="882"/>
                </a:moveTo>
                <a:cubicBezTo>
                  <a:pt x="13392" y="8555"/>
                  <a:pt x="186694" y="90576"/>
                  <a:pt x="208919" y="99307"/>
                </a:cubicBezTo>
                <a:cubicBezTo>
                  <a:pt x="231144" y="108038"/>
                  <a:pt x="167909" y="68879"/>
                  <a:pt x="134307" y="53269"/>
                </a:cubicBezTo>
                <a:cubicBezTo>
                  <a:pt x="100705" y="37659"/>
                  <a:pt x="-11478" y="-6791"/>
                  <a:pt x="957" y="8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228C661-525D-4E5A-949F-2F482CBDB567}"/>
              </a:ext>
            </a:extLst>
          </p:cNvPr>
          <p:cNvSpPr/>
          <p:nvPr/>
        </p:nvSpPr>
        <p:spPr>
          <a:xfrm>
            <a:off x="4275330" y="3101805"/>
            <a:ext cx="182210" cy="27931"/>
          </a:xfrm>
          <a:custGeom>
            <a:avLst/>
            <a:gdLst>
              <a:gd name="connsiteX0" fmla="*/ 2983 w 182210"/>
              <a:gd name="connsiteY0" fmla="*/ 170 h 27931"/>
              <a:gd name="connsiteX1" fmla="*/ 161733 w 182210"/>
              <a:gd name="connsiteY1" fmla="*/ 16045 h 27931"/>
              <a:gd name="connsiteX2" fmla="*/ 169670 w 182210"/>
              <a:gd name="connsiteY2" fmla="*/ 23983 h 27931"/>
              <a:gd name="connsiteX3" fmla="*/ 64895 w 182210"/>
              <a:gd name="connsiteY3" fmla="*/ 27158 h 27931"/>
              <a:gd name="connsiteX4" fmla="*/ 2983 w 182210"/>
              <a:gd name="connsiteY4" fmla="*/ 170 h 2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210" h="27931">
                <a:moveTo>
                  <a:pt x="2983" y="170"/>
                </a:moveTo>
                <a:cubicBezTo>
                  <a:pt x="19123" y="-1682"/>
                  <a:pt x="133952" y="12076"/>
                  <a:pt x="161733" y="16045"/>
                </a:cubicBezTo>
                <a:cubicBezTo>
                  <a:pt x="189514" y="20014"/>
                  <a:pt x="185810" y="22131"/>
                  <a:pt x="169670" y="23983"/>
                </a:cubicBezTo>
                <a:cubicBezTo>
                  <a:pt x="153530" y="25835"/>
                  <a:pt x="89501" y="29539"/>
                  <a:pt x="64895" y="27158"/>
                </a:cubicBezTo>
                <a:cubicBezTo>
                  <a:pt x="40289" y="24777"/>
                  <a:pt x="-13157" y="2022"/>
                  <a:pt x="2983" y="1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02AF921-19E7-4340-9390-075C0CBE4CF1}"/>
              </a:ext>
            </a:extLst>
          </p:cNvPr>
          <p:cNvSpPr/>
          <p:nvPr/>
        </p:nvSpPr>
        <p:spPr>
          <a:xfrm>
            <a:off x="4413251" y="3130976"/>
            <a:ext cx="620916" cy="48537"/>
          </a:xfrm>
          <a:custGeom>
            <a:avLst/>
            <a:gdLst>
              <a:gd name="connsiteX0" fmla="*/ 15874 w 620916"/>
              <a:gd name="connsiteY0" fmla="*/ 5924 h 48537"/>
              <a:gd name="connsiteX1" fmla="*/ 347662 w 620916"/>
              <a:gd name="connsiteY1" fmla="*/ 47199 h 48537"/>
              <a:gd name="connsiteX2" fmla="*/ 617537 w 620916"/>
              <a:gd name="connsiteY2" fmla="*/ 37674 h 48537"/>
              <a:gd name="connsiteX3" fmla="*/ 506412 w 620916"/>
              <a:gd name="connsiteY3" fmla="*/ 29737 h 48537"/>
              <a:gd name="connsiteX4" fmla="*/ 100012 w 620916"/>
              <a:gd name="connsiteY4" fmla="*/ 2749 h 48537"/>
              <a:gd name="connsiteX5" fmla="*/ 15874 w 620916"/>
              <a:gd name="connsiteY5" fmla="*/ 5924 h 4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916" h="48537">
                <a:moveTo>
                  <a:pt x="15874" y="5924"/>
                </a:moveTo>
                <a:cubicBezTo>
                  <a:pt x="57149" y="13332"/>
                  <a:pt x="247385" y="41907"/>
                  <a:pt x="347662" y="47199"/>
                </a:cubicBezTo>
                <a:cubicBezTo>
                  <a:pt x="447939" y="52491"/>
                  <a:pt x="591079" y="40584"/>
                  <a:pt x="617537" y="37674"/>
                </a:cubicBezTo>
                <a:cubicBezTo>
                  <a:pt x="643995" y="34764"/>
                  <a:pt x="506412" y="29737"/>
                  <a:pt x="506412" y="29737"/>
                </a:cubicBezTo>
                <a:lnTo>
                  <a:pt x="100012" y="2749"/>
                </a:lnTo>
                <a:cubicBezTo>
                  <a:pt x="17727" y="-1220"/>
                  <a:pt x="-25401" y="-1484"/>
                  <a:pt x="15874" y="59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4C3FB844-D9C4-454F-A3F9-FC58CF57F476}"/>
              </a:ext>
            </a:extLst>
          </p:cNvPr>
          <p:cNvSpPr/>
          <p:nvPr/>
        </p:nvSpPr>
        <p:spPr>
          <a:xfrm>
            <a:off x="4681180" y="3093505"/>
            <a:ext cx="257589" cy="318577"/>
          </a:xfrm>
          <a:custGeom>
            <a:avLst/>
            <a:gdLst>
              <a:gd name="connsiteX0" fmla="*/ 257533 w 257589"/>
              <a:gd name="connsiteY0" fmla="*/ 533 h 318577"/>
              <a:gd name="connsiteX1" fmla="*/ 24170 w 257589"/>
              <a:gd name="connsiteY1" fmla="*/ 298983 h 318577"/>
              <a:gd name="connsiteX2" fmla="*/ 9883 w 257589"/>
              <a:gd name="connsiteY2" fmla="*/ 283108 h 318577"/>
              <a:gd name="connsiteX3" fmla="*/ 46395 w 257589"/>
              <a:gd name="connsiteY3" fmla="*/ 227545 h 318577"/>
              <a:gd name="connsiteX4" fmla="*/ 257533 w 257589"/>
              <a:gd name="connsiteY4" fmla="*/ 533 h 31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89" h="318577">
                <a:moveTo>
                  <a:pt x="257533" y="533"/>
                </a:moveTo>
                <a:cubicBezTo>
                  <a:pt x="253829" y="12439"/>
                  <a:pt x="65445" y="251887"/>
                  <a:pt x="24170" y="298983"/>
                </a:cubicBezTo>
                <a:cubicBezTo>
                  <a:pt x="-17105" y="346079"/>
                  <a:pt x="6179" y="295014"/>
                  <a:pt x="9883" y="283108"/>
                </a:cubicBezTo>
                <a:cubicBezTo>
                  <a:pt x="13587" y="271202"/>
                  <a:pt x="9618" y="275699"/>
                  <a:pt x="46395" y="227545"/>
                </a:cubicBezTo>
                <a:cubicBezTo>
                  <a:pt x="83172" y="179391"/>
                  <a:pt x="261237" y="-11373"/>
                  <a:pt x="257533" y="5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BC3B1612-0110-47D3-A00A-7285DBD9C1AB}"/>
              </a:ext>
            </a:extLst>
          </p:cNvPr>
          <p:cNvSpPr/>
          <p:nvPr/>
        </p:nvSpPr>
        <p:spPr>
          <a:xfrm>
            <a:off x="4765282" y="3176342"/>
            <a:ext cx="465932" cy="476475"/>
          </a:xfrm>
          <a:custGeom>
            <a:avLst/>
            <a:gdLst>
              <a:gd name="connsiteX0" fmla="*/ 460768 w 465932"/>
              <a:gd name="connsiteY0" fmla="*/ 31996 h 476475"/>
              <a:gd name="connsiteX1" fmla="*/ 336943 w 465932"/>
              <a:gd name="connsiteY1" fmla="*/ 22471 h 476475"/>
              <a:gd name="connsiteX2" fmla="*/ 184543 w 465932"/>
              <a:gd name="connsiteY2" fmla="*/ 244721 h 476475"/>
              <a:gd name="connsiteX3" fmla="*/ 49606 w 465932"/>
              <a:gd name="connsiteY3" fmla="*/ 414583 h 476475"/>
              <a:gd name="connsiteX4" fmla="*/ 5156 w 465932"/>
              <a:gd name="connsiteY4" fmla="*/ 466971 h 476475"/>
              <a:gd name="connsiteX5" fmla="*/ 157556 w 465932"/>
              <a:gd name="connsiteY5" fmla="*/ 238371 h 476475"/>
              <a:gd name="connsiteX6" fmla="*/ 460768 w 465932"/>
              <a:gd name="connsiteY6" fmla="*/ 31996 h 4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32" h="476475">
                <a:moveTo>
                  <a:pt x="460768" y="31996"/>
                </a:moveTo>
                <a:cubicBezTo>
                  <a:pt x="490666" y="-3987"/>
                  <a:pt x="382980" y="-12983"/>
                  <a:pt x="336943" y="22471"/>
                </a:cubicBezTo>
                <a:cubicBezTo>
                  <a:pt x="290906" y="57925"/>
                  <a:pt x="232432" y="179369"/>
                  <a:pt x="184543" y="244721"/>
                </a:cubicBezTo>
                <a:cubicBezTo>
                  <a:pt x="136654" y="310073"/>
                  <a:pt x="79504" y="377541"/>
                  <a:pt x="49606" y="414583"/>
                </a:cubicBezTo>
                <a:cubicBezTo>
                  <a:pt x="19708" y="451625"/>
                  <a:pt x="-12836" y="496340"/>
                  <a:pt x="5156" y="466971"/>
                </a:cubicBezTo>
                <a:cubicBezTo>
                  <a:pt x="23148" y="437602"/>
                  <a:pt x="84266" y="315365"/>
                  <a:pt x="157556" y="238371"/>
                </a:cubicBezTo>
                <a:cubicBezTo>
                  <a:pt x="230846" y="161377"/>
                  <a:pt x="430870" y="67979"/>
                  <a:pt x="460768" y="319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47B84D79-5E9D-4070-8779-06F9A613C188}"/>
              </a:ext>
            </a:extLst>
          </p:cNvPr>
          <p:cNvSpPr/>
          <p:nvPr/>
        </p:nvSpPr>
        <p:spPr>
          <a:xfrm>
            <a:off x="4741507" y="3189847"/>
            <a:ext cx="320819" cy="449491"/>
          </a:xfrm>
          <a:custGeom>
            <a:avLst/>
            <a:gdLst>
              <a:gd name="connsiteX0" fmla="*/ 319443 w 320819"/>
              <a:gd name="connsiteY0" fmla="*/ 2616 h 449491"/>
              <a:gd name="connsiteX1" fmla="*/ 157518 w 320819"/>
              <a:gd name="connsiteY1" fmla="*/ 197878 h 449491"/>
              <a:gd name="connsiteX2" fmla="*/ 84493 w 320819"/>
              <a:gd name="connsiteY2" fmla="*/ 174066 h 449491"/>
              <a:gd name="connsiteX3" fmla="*/ 135293 w 320819"/>
              <a:gd name="connsiteY3" fmla="*/ 224866 h 449491"/>
              <a:gd name="connsiteX4" fmla="*/ 16231 w 320819"/>
              <a:gd name="connsiteY4" fmla="*/ 401078 h 449491"/>
              <a:gd name="connsiteX5" fmla="*/ 1943 w 320819"/>
              <a:gd name="connsiteY5" fmla="*/ 440766 h 449491"/>
              <a:gd name="connsiteX6" fmla="*/ 24168 w 320819"/>
              <a:gd name="connsiteY6" fmla="*/ 442353 h 449491"/>
              <a:gd name="connsiteX7" fmla="*/ 57506 w 320819"/>
              <a:gd name="connsiteY7" fmla="*/ 361391 h 449491"/>
              <a:gd name="connsiteX8" fmla="*/ 319443 w 320819"/>
              <a:gd name="connsiteY8" fmla="*/ 2616 h 44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819" h="449491">
                <a:moveTo>
                  <a:pt x="319443" y="2616"/>
                </a:moveTo>
                <a:cubicBezTo>
                  <a:pt x="336112" y="-24636"/>
                  <a:pt x="196676" y="169303"/>
                  <a:pt x="157518" y="197878"/>
                </a:cubicBezTo>
                <a:cubicBezTo>
                  <a:pt x="118360" y="226453"/>
                  <a:pt x="88197" y="169568"/>
                  <a:pt x="84493" y="174066"/>
                </a:cubicBezTo>
                <a:cubicBezTo>
                  <a:pt x="80789" y="178564"/>
                  <a:pt x="146670" y="187031"/>
                  <a:pt x="135293" y="224866"/>
                </a:cubicBezTo>
                <a:cubicBezTo>
                  <a:pt x="123916" y="262701"/>
                  <a:pt x="38456" y="365095"/>
                  <a:pt x="16231" y="401078"/>
                </a:cubicBezTo>
                <a:cubicBezTo>
                  <a:pt x="-5994" y="437061"/>
                  <a:pt x="620" y="433887"/>
                  <a:pt x="1943" y="440766"/>
                </a:cubicBezTo>
                <a:cubicBezTo>
                  <a:pt x="3266" y="447645"/>
                  <a:pt x="14908" y="455582"/>
                  <a:pt x="24168" y="442353"/>
                </a:cubicBezTo>
                <a:cubicBezTo>
                  <a:pt x="33428" y="429124"/>
                  <a:pt x="7235" y="428860"/>
                  <a:pt x="57506" y="361391"/>
                </a:cubicBezTo>
                <a:cubicBezTo>
                  <a:pt x="107777" y="293922"/>
                  <a:pt x="302774" y="29868"/>
                  <a:pt x="319443" y="26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9B7778DE-37C2-427B-AD89-63C2DD70E674}"/>
              </a:ext>
            </a:extLst>
          </p:cNvPr>
          <p:cNvSpPr/>
          <p:nvPr/>
        </p:nvSpPr>
        <p:spPr>
          <a:xfrm>
            <a:off x="4741651" y="3174556"/>
            <a:ext cx="144675" cy="279885"/>
          </a:xfrm>
          <a:custGeom>
            <a:avLst/>
            <a:gdLst>
              <a:gd name="connsiteX0" fmla="*/ 144674 w 144675"/>
              <a:gd name="connsiteY0" fmla="*/ 444 h 279885"/>
              <a:gd name="connsiteX1" fmla="*/ 12912 w 144675"/>
              <a:gd name="connsiteY1" fmla="*/ 268732 h 279885"/>
              <a:gd name="connsiteX2" fmla="*/ 16087 w 144675"/>
              <a:gd name="connsiteY2" fmla="*/ 206819 h 279885"/>
              <a:gd name="connsiteX3" fmla="*/ 144674 w 144675"/>
              <a:gd name="connsiteY3" fmla="*/ 444 h 2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5" h="279885">
                <a:moveTo>
                  <a:pt x="144674" y="444"/>
                </a:moveTo>
                <a:cubicBezTo>
                  <a:pt x="144145" y="10763"/>
                  <a:pt x="34343" y="234336"/>
                  <a:pt x="12912" y="268732"/>
                </a:cubicBezTo>
                <a:cubicBezTo>
                  <a:pt x="-8519" y="303128"/>
                  <a:pt x="-317" y="251005"/>
                  <a:pt x="16087" y="206819"/>
                </a:cubicBezTo>
                <a:cubicBezTo>
                  <a:pt x="32491" y="162634"/>
                  <a:pt x="145203" y="-9875"/>
                  <a:pt x="144674" y="4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C981F696-F2DD-40FD-AB06-6FB01A081F6E}"/>
              </a:ext>
            </a:extLst>
          </p:cNvPr>
          <p:cNvSpPr/>
          <p:nvPr/>
        </p:nvSpPr>
        <p:spPr>
          <a:xfrm>
            <a:off x="4948154" y="3403336"/>
            <a:ext cx="59614" cy="199179"/>
          </a:xfrm>
          <a:custGeom>
            <a:avLst/>
            <a:gdLst>
              <a:gd name="connsiteX0" fmla="*/ 84 w 59614"/>
              <a:gd name="connsiteY0" fmla="*/ 264 h 199179"/>
              <a:gd name="connsiteX1" fmla="*/ 58821 w 59614"/>
              <a:gd name="connsiteY1" fmla="*/ 41539 h 199179"/>
              <a:gd name="connsiteX2" fmla="*/ 35009 w 59614"/>
              <a:gd name="connsiteY2" fmla="*/ 198702 h 199179"/>
              <a:gd name="connsiteX3" fmla="*/ 49296 w 59614"/>
              <a:gd name="connsiteY3" fmla="*/ 89164 h 199179"/>
              <a:gd name="connsiteX4" fmla="*/ 46121 w 59614"/>
              <a:gd name="connsiteY4" fmla="*/ 54239 h 199179"/>
              <a:gd name="connsiteX5" fmla="*/ 84 w 59614"/>
              <a:gd name="connsiteY5" fmla="*/ 264 h 19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4" h="199179">
                <a:moveTo>
                  <a:pt x="84" y="264"/>
                </a:moveTo>
                <a:cubicBezTo>
                  <a:pt x="2201" y="-1853"/>
                  <a:pt x="53000" y="8466"/>
                  <a:pt x="58821" y="41539"/>
                </a:cubicBezTo>
                <a:cubicBezTo>
                  <a:pt x="64642" y="74612"/>
                  <a:pt x="36597" y="190764"/>
                  <a:pt x="35009" y="198702"/>
                </a:cubicBezTo>
                <a:cubicBezTo>
                  <a:pt x="33421" y="206640"/>
                  <a:pt x="47444" y="113241"/>
                  <a:pt x="49296" y="89164"/>
                </a:cubicBezTo>
                <a:cubicBezTo>
                  <a:pt x="51148" y="65087"/>
                  <a:pt x="56175" y="67468"/>
                  <a:pt x="46121" y="54239"/>
                </a:cubicBezTo>
                <a:cubicBezTo>
                  <a:pt x="36067" y="41010"/>
                  <a:pt x="-2033" y="2381"/>
                  <a:pt x="84" y="2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348391EC-0144-4716-96B7-91D622B2EB39}"/>
              </a:ext>
            </a:extLst>
          </p:cNvPr>
          <p:cNvSpPr/>
          <p:nvPr/>
        </p:nvSpPr>
        <p:spPr>
          <a:xfrm>
            <a:off x="4962045" y="3428685"/>
            <a:ext cx="19737" cy="181606"/>
          </a:xfrm>
          <a:custGeom>
            <a:avLst/>
            <a:gdLst>
              <a:gd name="connsiteX0" fmla="*/ 10005 w 19737"/>
              <a:gd name="connsiteY0" fmla="*/ 1903 h 181606"/>
              <a:gd name="connsiteX1" fmla="*/ 19530 w 19737"/>
              <a:gd name="connsiteY1" fmla="*/ 179703 h 181606"/>
              <a:gd name="connsiteX2" fmla="*/ 480 w 19737"/>
              <a:gd name="connsiteY2" fmla="*/ 90803 h 181606"/>
              <a:gd name="connsiteX3" fmla="*/ 10005 w 19737"/>
              <a:gd name="connsiteY3" fmla="*/ 1903 h 18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7" h="181606">
                <a:moveTo>
                  <a:pt x="10005" y="1903"/>
                </a:moveTo>
                <a:cubicBezTo>
                  <a:pt x="13180" y="16720"/>
                  <a:pt x="21117" y="164886"/>
                  <a:pt x="19530" y="179703"/>
                </a:cubicBezTo>
                <a:cubicBezTo>
                  <a:pt x="17943" y="194520"/>
                  <a:pt x="3126" y="118849"/>
                  <a:pt x="480" y="90803"/>
                </a:cubicBezTo>
                <a:cubicBezTo>
                  <a:pt x="-2166" y="62757"/>
                  <a:pt x="6830" y="-12914"/>
                  <a:pt x="10005" y="19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B04E5BB7-529C-4C2D-8181-70D0DF02ECBC}"/>
              </a:ext>
            </a:extLst>
          </p:cNvPr>
          <p:cNvSpPr/>
          <p:nvPr/>
        </p:nvSpPr>
        <p:spPr>
          <a:xfrm>
            <a:off x="4905375" y="3435687"/>
            <a:ext cx="22055" cy="332504"/>
          </a:xfrm>
          <a:custGeom>
            <a:avLst/>
            <a:gdLst>
              <a:gd name="connsiteX0" fmla="*/ 19050 w 22055"/>
              <a:gd name="connsiteY0" fmla="*/ 2838 h 332504"/>
              <a:gd name="connsiteX1" fmla="*/ 0 w 22055"/>
              <a:gd name="connsiteY1" fmla="*/ 328276 h 332504"/>
              <a:gd name="connsiteX2" fmla="*/ 19050 w 22055"/>
              <a:gd name="connsiteY2" fmla="*/ 177463 h 332504"/>
              <a:gd name="connsiteX3" fmla="*/ 19050 w 22055"/>
              <a:gd name="connsiteY3" fmla="*/ 2838 h 3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5" h="332504">
                <a:moveTo>
                  <a:pt x="19050" y="2838"/>
                </a:moveTo>
                <a:cubicBezTo>
                  <a:pt x="15875" y="27973"/>
                  <a:pt x="0" y="299172"/>
                  <a:pt x="0" y="328276"/>
                </a:cubicBezTo>
                <a:cubicBezTo>
                  <a:pt x="0" y="357380"/>
                  <a:pt x="14287" y="228528"/>
                  <a:pt x="19050" y="177463"/>
                </a:cubicBezTo>
                <a:cubicBezTo>
                  <a:pt x="23813" y="126398"/>
                  <a:pt x="22225" y="-22297"/>
                  <a:pt x="19050" y="28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59B2427C-488F-4F27-99E5-2FBE218AB58F}"/>
              </a:ext>
            </a:extLst>
          </p:cNvPr>
          <p:cNvSpPr/>
          <p:nvPr/>
        </p:nvSpPr>
        <p:spPr>
          <a:xfrm>
            <a:off x="4970296" y="3573448"/>
            <a:ext cx="73192" cy="53990"/>
          </a:xfrm>
          <a:custGeom>
            <a:avLst/>
            <a:gdLst>
              <a:gd name="connsiteX0" fmla="*/ 73192 w 73192"/>
              <a:gd name="connsiteY0" fmla="*/ 53990 h 53990"/>
              <a:gd name="connsiteX1" fmla="*/ 167 w 73192"/>
              <a:gd name="connsiteY1" fmla="*/ 15 h 53990"/>
              <a:gd name="connsiteX2" fmla="*/ 73192 w 73192"/>
              <a:gd name="connsiteY2" fmla="*/ 53990 h 5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92" h="53990">
                <a:moveTo>
                  <a:pt x="73192" y="53990"/>
                </a:moveTo>
                <a:cubicBezTo>
                  <a:pt x="73192" y="53990"/>
                  <a:pt x="4400" y="-1043"/>
                  <a:pt x="167" y="15"/>
                </a:cubicBezTo>
                <a:cubicBezTo>
                  <a:pt x="-4066" y="1073"/>
                  <a:pt x="73192" y="53990"/>
                  <a:pt x="73192" y="539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51B5948-5628-40E1-B3E8-B92A3B49F793}"/>
              </a:ext>
            </a:extLst>
          </p:cNvPr>
          <p:cNvSpPr/>
          <p:nvPr/>
        </p:nvSpPr>
        <p:spPr>
          <a:xfrm>
            <a:off x="4137610" y="3036667"/>
            <a:ext cx="404034" cy="287514"/>
          </a:xfrm>
          <a:custGeom>
            <a:avLst/>
            <a:gdLst>
              <a:gd name="connsiteX0" fmla="*/ 16878 w 404034"/>
              <a:gd name="connsiteY0" fmla="*/ 9746 h 287514"/>
              <a:gd name="connsiteX1" fmla="*/ 385178 w 404034"/>
              <a:gd name="connsiteY1" fmla="*/ 268508 h 287514"/>
              <a:gd name="connsiteX2" fmla="*/ 323265 w 404034"/>
              <a:gd name="connsiteY2" fmla="*/ 246283 h 287514"/>
              <a:gd name="connsiteX3" fmla="*/ 88315 w 404034"/>
              <a:gd name="connsiteY3" fmla="*/ 73246 h 287514"/>
              <a:gd name="connsiteX4" fmla="*/ 16878 w 404034"/>
              <a:gd name="connsiteY4" fmla="*/ 9746 h 28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34" h="287514">
                <a:moveTo>
                  <a:pt x="16878" y="9746"/>
                </a:moveTo>
                <a:cubicBezTo>
                  <a:pt x="66355" y="42290"/>
                  <a:pt x="334114" y="229085"/>
                  <a:pt x="385178" y="268508"/>
                </a:cubicBezTo>
                <a:cubicBezTo>
                  <a:pt x="436242" y="307931"/>
                  <a:pt x="372742" y="278827"/>
                  <a:pt x="323265" y="246283"/>
                </a:cubicBezTo>
                <a:cubicBezTo>
                  <a:pt x="273788" y="213739"/>
                  <a:pt x="139115" y="113198"/>
                  <a:pt x="88315" y="73246"/>
                </a:cubicBezTo>
                <a:cubicBezTo>
                  <a:pt x="37515" y="33294"/>
                  <a:pt x="-32599" y="-22798"/>
                  <a:pt x="16878" y="97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DE0B9567-452E-483D-94FB-BAF48D3017D4}"/>
              </a:ext>
            </a:extLst>
          </p:cNvPr>
          <p:cNvSpPr/>
          <p:nvPr/>
        </p:nvSpPr>
        <p:spPr>
          <a:xfrm>
            <a:off x="4480512" y="3300965"/>
            <a:ext cx="307922" cy="247253"/>
          </a:xfrm>
          <a:custGeom>
            <a:avLst/>
            <a:gdLst>
              <a:gd name="connsiteX0" fmla="*/ 23226 w 307922"/>
              <a:gd name="connsiteY0" fmla="*/ 1035 h 247253"/>
              <a:gd name="connsiteX1" fmla="*/ 74026 w 307922"/>
              <a:gd name="connsiteY1" fmla="*/ 94698 h 247253"/>
              <a:gd name="connsiteX2" fmla="*/ 175626 w 307922"/>
              <a:gd name="connsiteY2" fmla="*/ 161373 h 247253"/>
              <a:gd name="connsiteX3" fmla="*/ 307388 w 307922"/>
              <a:gd name="connsiteY3" fmla="*/ 247098 h 247253"/>
              <a:gd name="connsiteX4" fmla="*/ 213726 w 307922"/>
              <a:gd name="connsiteY4" fmla="*/ 178835 h 247253"/>
              <a:gd name="connsiteX5" fmla="*/ 15288 w 307922"/>
              <a:gd name="connsiteY5" fmla="*/ 51835 h 247253"/>
              <a:gd name="connsiteX6" fmla="*/ 23226 w 307922"/>
              <a:gd name="connsiteY6" fmla="*/ 1035 h 24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922" h="247253">
                <a:moveTo>
                  <a:pt x="23226" y="1035"/>
                </a:moveTo>
                <a:cubicBezTo>
                  <a:pt x="33016" y="8179"/>
                  <a:pt x="48626" y="67975"/>
                  <a:pt x="74026" y="94698"/>
                </a:cubicBezTo>
                <a:cubicBezTo>
                  <a:pt x="99426" y="121421"/>
                  <a:pt x="136732" y="135973"/>
                  <a:pt x="175626" y="161373"/>
                </a:cubicBezTo>
                <a:lnTo>
                  <a:pt x="307388" y="247098"/>
                </a:lnTo>
                <a:cubicBezTo>
                  <a:pt x="313738" y="250008"/>
                  <a:pt x="262409" y="211379"/>
                  <a:pt x="213726" y="178835"/>
                </a:cubicBezTo>
                <a:cubicBezTo>
                  <a:pt x="165043" y="146291"/>
                  <a:pt x="49419" y="78558"/>
                  <a:pt x="15288" y="51835"/>
                </a:cubicBezTo>
                <a:cubicBezTo>
                  <a:pt x="-18843" y="25112"/>
                  <a:pt x="13436" y="-6109"/>
                  <a:pt x="23226" y="10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6CBE6BBC-C339-43E0-BA96-2D30493CE36E}"/>
              </a:ext>
            </a:extLst>
          </p:cNvPr>
          <p:cNvSpPr/>
          <p:nvPr/>
        </p:nvSpPr>
        <p:spPr>
          <a:xfrm>
            <a:off x="4495629" y="3303566"/>
            <a:ext cx="413495" cy="249515"/>
          </a:xfrm>
          <a:custGeom>
            <a:avLst/>
            <a:gdLst>
              <a:gd name="connsiteX0" fmla="*/ 171 w 413495"/>
              <a:gd name="connsiteY0" fmla="*/ 22 h 249515"/>
              <a:gd name="connsiteX1" fmla="*/ 85896 w 413495"/>
              <a:gd name="connsiteY1" fmla="*/ 20659 h 249515"/>
              <a:gd name="connsiteX2" fmla="*/ 143046 w 413495"/>
              <a:gd name="connsiteY2" fmla="*/ 3197 h 249515"/>
              <a:gd name="connsiteX3" fmla="*/ 177971 w 413495"/>
              <a:gd name="connsiteY3" fmla="*/ 61934 h 249515"/>
              <a:gd name="connsiteX4" fmla="*/ 258934 w 413495"/>
              <a:gd name="connsiteY4" fmla="*/ 85747 h 249515"/>
              <a:gd name="connsiteX5" fmla="*/ 308146 w 413495"/>
              <a:gd name="connsiteY5" fmla="*/ 149247 h 249515"/>
              <a:gd name="connsiteX6" fmla="*/ 412921 w 413495"/>
              <a:gd name="connsiteY6" fmla="*/ 249259 h 249515"/>
              <a:gd name="connsiteX7" fmla="*/ 257346 w 413495"/>
              <a:gd name="connsiteY7" fmla="*/ 117497 h 249515"/>
              <a:gd name="connsiteX8" fmla="*/ 109709 w 413495"/>
              <a:gd name="connsiteY8" fmla="*/ 25422 h 249515"/>
              <a:gd name="connsiteX9" fmla="*/ 171 w 413495"/>
              <a:gd name="connsiteY9" fmla="*/ 22 h 2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495" h="249515">
                <a:moveTo>
                  <a:pt x="171" y="22"/>
                </a:moveTo>
                <a:cubicBezTo>
                  <a:pt x="-3798" y="-772"/>
                  <a:pt x="62084" y="20130"/>
                  <a:pt x="85896" y="20659"/>
                </a:cubicBezTo>
                <a:cubicBezTo>
                  <a:pt x="109708" y="21188"/>
                  <a:pt x="127700" y="-3682"/>
                  <a:pt x="143046" y="3197"/>
                </a:cubicBezTo>
                <a:cubicBezTo>
                  <a:pt x="158392" y="10076"/>
                  <a:pt x="158656" y="48176"/>
                  <a:pt x="177971" y="61934"/>
                </a:cubicBezTo>
                <a:cubicBezTo>
                  <a:pt x="197286" y="75692"/>
                  <a:pt x="237238" y="71195"/>
                  <a:pt x="258934" y="85747"/>
                </a:cubicBezTo>
                <a:cubicBezTo>
                  <a:pt x="280630" y="100299"/>
                  <a:pt x="282482" y="121995"/>
                  <a:pt x="308146" y="149247"/>
                </a:cubicBezTo>
                <a:cubicBezTo>
                  <a:pt x="333810" y="176499"/>
                  <a:pt x="421388" y="254551"/>
                  <a:pt x="412921" y="249259"/>
                </a:cubicBezTo>
                <a:cubicBezTo>
                  <a:pt x="404454" y="243967"/>
                  <a:pt x="307881" y="154803"/>
                  <a:pt x="257346" y="117497"/>
                </a:cubicBezTo>
                <a:cubicBezTo>
                  <a:pt x="206811" y="80191"/>
                  <a:pt x="149397" y="43414"/>
                  <a:pt x="109709" y="25422"/>
                </a:cubicBezTo>
                <a:cubicBezTo>
                  <a:pt x="70021" y="7430"/>
                  <a:pt x="4140" y="816"/>
                  <a:pt x="171" y="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563E36AB-9F06-4EBD-84D8-6DA718333060}"/>
              </a:ext>
            </a:extLst>
          </p:cNvPr>
          <p:cNvSpPr/>
          <p:nvPr/>
        </p:nvSpPr>
        <p:spPr>
          <a:xfrm>
            <a:off x="4328031" y="3460035"/>
            <a:ext cx="330318" cy="447887"/>
          </a:xfrm>
          <a:custGeom>
            <a:avLst/>
            <a:gdLst>
              <a:gd name="connsiteX0" fmla="*/ 329694 w 330318"/>
              <a:gd name="connsiteY0" fmla="*/ 2303 h 447887"/>
              <a:gd name="connsiteX1" fmla="*/ 28069 w 330318"/>
              <a:gd name="connsiteY1" fmla="*/ 421403 h 447887"/>
              <a:gd name="connsiteX2" fmla="*/ 20132 w 330318"/>
              <a:gd name="connsiteY2" fmla="*/ 392828 h 447887"/>
              <a:gd name="connsiteX3" fmla="*/ 89982 w 330318"/>
              <a:gd name="connsiteY3" fmla="*/ 295990 h 447887"/>
              <a:gd name="connsiteX4" fmla="*/ 107444 w 330318"/>
              <a:gd name="connsiteY4" fmla="*/ 254715 h 447887"/>
              <a:gd name="connsiteX5" fmla="*/ 329694 w 330318"/>
              <a:gd name="connsiteY5" fmla="*/ 2303 h 44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318" h="447887">
                <a:moveTo>
                  <a:pt x="329694" y="2303"/>
                </a:moveTo>
                <a:cubicBezTo>
                  <a:pt x="316465" y="30084"/>
                  <a:pt x="79663" y="356316"/>
                  <a:pt x="28069" y="421403"/>
                </a:cubicBezTo>
                <a:cubicBezTo>
                  <a:pt x="-23525" y="486491"/>
                  <a:pt x="9813" y="413730"/>
                  <a:pt x="20132" y="392828"/>
                </a:cubicBezTo>
                <a:cubicBezTo>
                  <a:pt x="30451" y="371926"/>
                  <a:pt x="75430" y="319009"/>
                  <a:pt x="89982" y="295990"/>
                </a:cubicBezTo>
                <a:cubicBezTo>
                  <a:pt x="104534" y="272971"/>
                  <a:pt x="72784" y="303134"/>
                  <a:pt x="107444" y="254715"/>
                </a:cubicBezTo>
                <a:cubicBezTo>
                  <a:pt x="142104" y="206296"/>
                  <a:pt x="342923" y="-25478"/>
                  <a:pt x="329694" y="23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80DC5E25-49EE-46F7-887A-7248E9B16905}"/>
              </a:ext>
            </a:extLst>
          </p:cNvPr>
          <p:cNvSpPr/>
          <p:nvPr/>
        </p:nvSpPr>
        <p:spPr>
          <a:xfrm>
            <a:off x="4465994" y="3499587"/>
            <a:ext cx="255990" cy="512892"/>
          </a:xfrm>
          <a:custGeom>
            <a:avLst/>
            <a:gdLst>
              <a:gd name="connsiteX0" fmla="*/ 253644 w 255990"/>
              <a:gd name="connsiteY0" fmla="*/ 10376 h 512892"/>
              <a:gd name="connsiteX1" fmla="*/ 20281 w 255990"/>
              <a:gd name="connsiteY1" fmla="*/ 477101 h 512892"/>
              <a:gd name="connsiteX2" fmla="*/ 25044 w 255990"/>
              <a:gd name="connsiteY2" fmla="*/ 446938 h 512892"/>
              <a:gd name="connsiteX3" fmla="*/ 134581 w 255990"/>
              <a:gd name="connsiteY3" fmla="*/ 175476 h 512892"/>
              <a:gd name="connsiteX4" fmla="*/ 253644 w 255990"/>
              <a:gd name="connsiteY4" fmla="*/ 10376 h 51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90" h="512892">
                <a:moveTo>
                  <a:pt x="253644" y="10376"/>
                </a:moveTo>
                <a:cubicBezTo>
                  <a:pt x="234594" y="60647"/>
                  <a:pt x="58381" y="404341"/>
                  <a:pt x="20281" y="477101"/>
                </a:cubicBezTo>
                <a:cubicBezTo>
                  <a:pt x="-17819" y="549861"/>
                  <a:pt x="5994" y="497209"/>
                  <a:pt x="25044" y="446938"/>
                </a:cubicBezTo>
                <a:cubicBezTo>
                  <a:pt x="44094" y="396667"/>
                  <a:pt x="98598" y="245855"/>
                  <a:pt x="134581" y="175476"/>
                </a:cubicBezTo>
                <a:cubicBezTo>
                  <a:pt x="170564" y="105097"/>
                  <a:pt x="272694" y="-39895"/>
                  <a:pt x="253644" y="103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779F8B92-4AD7-42D7-B32D-2440B4D78213}"/>
              </a:ext>
            </a:extLst>
          </p:cNvPr>
          <p:cNvSpPr/>
          <p:nvPr/>
        </p:nvSpPr>
        <p:spPr>
          <a:xfrm>
            <a:off x="4862400" y="3585480"/>
            <a:ext cx="21159" cy="217923"/>
          </a:xfrm>
          <a:custGeom>
            <a:avLst/>
            <a:gdLst>
              <a:gd name="connsiteX0" fmla="*/ 20750 w 21159"/>
              <a:gd name="connsiteY0" fmla="*/ 683 h 217923"/>
              <a:gd name="connsiteX1" fmla="*/ 12813 w 21159"/>
              <a:gd name="connsiteY1" fmla="*/ 211820 h 217923"/>
              <a:gd name="connsiteX2" fmla="*/ 113 w 21159"/>
              <a:gd name="connsiteY2" fmla="*/ 146733 h 217923"/>
              <a:gd name="connsiteX3" fmla="*/ 20750 w 21159"/>
              <a:gd name="connsiteY3" fmla="*/ 683 h 21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9" h="217923">
                <a:moveTo>
                  <a:pt x="20750" y="683"/>
                </a:moveTo>
                <a:cubicBezTo>
                  <a:pt x="22867" y="11531"/>
                  <a:pt x="16252" y="187478"/>
                  <a:pt x="12813" y="211820"/>
                </a:cubicBezTo>
                <a:cubicBezTo>
                  <a:pt x="9374" y="236162"/>
                  <a:pt x="-1210" y="182187"/>
                  <a:pt x="113" y="146733"/>
                </a:cubicBezTo>
                <a:cubicBezTo>
                  <a:pt x="1436" y="111279"/>
                  <a:pt x="18633" y="-10165"/>
                  <a:pt x="20750" y="6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F0AE9DD5-23EB-4C7A-9C12-D36B230C1664}"/>
              </a:ext>
            </a:extLst>
          </p:cNvPr>
          <p:cNvSpPr/>
          <p:nvPr/>
        </p:nvSpPr>
        <p:spPr>
          <a:xfrm>
            <a:off x="4789797" y="3575802"/>
            <a:ext cx="36237" cy="363592"/>
          </a:xfrm>
          <a:custGeom>
            <a:avLst/>
            <a:gdLst>
              <a:gd name="connsiteX0" fmla="*/ 36203 w 36237"/>
              <a:gd name="connsiteY0" fmla="*/ 836 h 363592"/>
              <a:gd name="connsiteX1" fmla="*/ 7628 w 36237"/>
              <a:gd name="connsiteY1" fmla="*/ 351673 h 363592"/>
              <a:gd name="connsiteX2" fmla="*/ 1278 w 36237"/>
              <a:gd name="connsiteY2" fmla="*/ 256423 h 363592"/>
              <a:gd name="connsiteX3" fmla="*/ 36203 w 36237"/>
              <a:gd name="connsiteY3" fmla="*/ 836 h 36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37" h="363592">
                <a:moveTo>
                  <a:pt x="36203" y="836"/>
                </a:moveTo>
                <a:cubicBezTo>
                  <a:pt x="37261" y="16711"/>
                  <a:pt x="13449" y="309075"/>
                  <a:pt x="7628" y="351673"/>
                </a:cubicBezTo>
                <a:cubicBezTo>
                  <a:pt x="1807" y="394271"/>
                  <a:pt x="-2162" y="313308"/>
                  <a:pt x="1278" y="256423"/>
                </a:cubicBezTo>
                <a:cubicBezTo>
                  <a:pt x="4718" y="199538"/>
                  <a:pt x="35145" y="-15039"/>
                  <a:pt x="36203" y="8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92D3BE52-19D2-44FC-B44A-09714D83BA59}"/>
              </a:ext>
            </a:extLst>
          </p:cNvPr>
          <p:cNvSpPr/>
          <p:nvPr/>
        </p:nvSpPr>
        <p:spPr>
          <a:xfrm>
            <a:off x="4765433" y="3674616"/>
            <a:ext cx="213462" cy="337459"/>
          </a:xfrm>
          <a:custGeom>
            <a:avLst/>
            <a:gdLst>
              <a:gd name="connsiteX0" fmla="*/ 212967 w 213462"/>
              <a:gd name="connsiteY0" fmla="*/ 447 h 337459"/>
              <a:gd name="connsiteX1" fmla="*/ 144705 w 213462"/>
              <a:gd name="connsiteY1" fmla="*/ 148084 h 337459"/>
              <a:gd name="connsiteX2" fmla="*/ 242 w 213462"/>
              <a:gd name="connsiteY2" fmla="*/ 336997 h 337459"/>
              <a:gd name="connsiteX3" fmla="*/ 112955 w 213462"/>
              <a:gd name="connsiteY3" fmla="*/ 195709 h 337459"/>
              <a:gd name="connsiteX4" fmla="*/ 212967 w 213462"/>
              <a:gd name="connsiteY4" fmla="*/ 447 h 33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62" h="337459">
                <a:moveTo>
                  <a:pt x="212967" y="447"/>
                </a:moveTo>
                <a:cubicBezTo>
                  <a:pt x="218259" y="-7490"/>
                  <a:pt x="180159" y="91992"/>
                  <a:pt x="144705" y="148084"/>
                </a:cubicBezTo>
                <a:cubicBezTo>
                  <a:pt x="109251" y="204176"/>
                  <a:pt x="5534" y="329060"/>
                  <a:pt x="242" y="336997"/>
                </a:cubicBezTo>
                <a:cubicBezTo>
                  <a:pt x="-5050" y="344934"/>
                  <a:pt x="77501" y="248890"/>
                  <a:pt x="112955" y="195709"/>
                </a:cubicBezTo>
                <a:cubicBezTo>
                  <a:pt x="148409" y="142528"/>
                  <a:pt x="207675" y="8384"/>
                  <a:pt x="212967" y="4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B15581CD-735C-491D-BB23-45206467DD89}"/>
              </a:ext>
            </a:extLst>
          </p:cNvPr>
          <p:cNvSpPr/>
          <p:nvPr/>
        </p:nvSpPr>
        <p:spPr>
          <a:xfrm>
            <a:off x="4673553" y="3673523"/>
            <a:ext cx="295770" cy="410334"/>
          </a:xfrm>
          <a:custGeom>
            <a:avLst/>
            <a:gdLst>
              <a:gd name="connsiteX0" fmla="*/ 295322 w 295770"/>
              <a:gd name="connsiteY0" fmla="*/ 1540 h 410334"/>
              <a:gd name="connsiteX1" fmla="*/ 115935 w 295770"/>
              <a:gd name="connsiteY1" fmla="*/ 263477 h 410334"/>
              <a:gd name="connsiteX2" fmla="*/ 69897 w 295770"/>
              <a:gd name="connsiteY2" fmla="*/ 333327 h 410334"/>
              <a:gd name="connsiteX3" fmla="*/ 47 w 295770"/>
              <a:gd name="connsiteY3" fmla="*/ 409527 h 410334"/>
              <a:gd name="connsiteX4" fmla="*/ 81010 w 295770"/>
              <a:gd name="connsiteY4" fmla="*/ 282527 h 410334"/>
              <a:gd name="connsiteX5" fmla="*/ 165147 w 295770"/>
              <a:gd name="connsiteY5" fmla="*/ 160290 h 410334"/>
              <a:gd name="connsiteX6" fmla="*/ 295322 w 295770"/>
              <a:gd name="connsiteY6" fmla="*/ 1540 h 4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770" h="410334">
                <a:moveTo>
                  <a:pt x="295322" y="1540"/>
                </a:moveTo>
                <a:cubicBezTo>
                  <a:pt x="287120" y="18738"/>
                  <a:pt x="153506" y="208179"/>
                  <a:pt x="115935" y="263477"/>
                </a:cubicBezTo>
                <a:cubicBezTo>
                  <a:pt x="78364" y="318775"/>
                  <a:pt x="89212" y="308985"/>
                  <a:pt x="69897" y="333327"/>
                </a:cubicBezTo>
                <a:cubicBezTo>
                  <a:pt x="50582" y="357669"/>
                  <a:pt x="-1805" y="417994"/>
                  <a:pt x="47" y="409527"/>
                </a:cubicBezTo>
                <a:cubicBezTo>
                  <a:pt x="1899" y="401060"/>
                  <a:pt x="53493" y="324066"/>
                  <a:pt x="81010" y="282527"/>
                </a:cubicBezTo>
                <a:cubicBezTo>
                  <a:pt x="108527" y="240988"/>
                  <a:pt x="133397" y="204740"/>
                  <a:pt x="165147" y="160290"/>
                </a:cubicBezTo>
                <a:cubicBezTo>
                  <a:pt x="196897" y="115840"/>
                  <a:pt x="303524" y="-15658"/>
                  <a:pt x="295322" y="15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8E4DCB78-FB44-4F4C-AB83-B80FCBCCAB39}"/>
              </a:ext>
            </a:extLst>
          </p:cNvPr>
          <p:cNvSpPr/>
          <p:nvPr/>
        </p:nvSpPr>
        <p:spPr>
          <a:xfrm>
            <a:off x="4966944" y="3804165"/>
            <a:ext cx="27759" cy="227017"/>
          </a:xfrm>
          <a:custGeom>
            <a:avLst/>
            <a:gdLst>
              <a:gd name="connsiteX0" fmla="*/ 13044 w 27759"/>
              <a:gd name="connsiteY0" fmla="*/ 2660 h 227017"/>
              <a:gd name="connsiteX1" fmla="*/ 344 w 27759"/>
              <a:gd name="connsiteY1" fmla="*/ 224910 h 227017"/>
              <a:gd name="connsiteX2" fmla="*/ 27331 w 27759"/>
              <a:gd name="connsiteY2" fmla="*/ 109023 h 227017"/>
              <a:gd name="connsiteX3" fmla="*/ 13044 w 27759"/>
              <a:gd name="connsiteY3" fmla="*/ 2660 h 2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59" h="227017">
                <a:moveTo>
                  <a:pt x="13044" y="2660"/>
                </a:moveTo>
                <a:cubicBezTo>
                  <a:pt x="8546" y="21974"/>
                  <a:pt x="-2037" y="207183"/>
                  <a:pt x="344" y="224910"/>
                </a:cubicBezTo>
                <a:cubicBezTo>
                  <a:pt x="2725" y="242637"/>
                  <a:pt x="24421" y="143683"/>
                  <a:pt x="27331" y="109023"/>
                </a:cubicBezTo>
                <a:cubicBezTo>
                  <a:pt x="30241" y="74363"/>
                  <a:pt x="17542" y="-16654"/>
                  <a:pt x="13044" y="26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A514A70D-05DD-4E1D-8C5F-950CA4661F29}"/>
              </a:ext>
            </a:extLst>
          </p:cNvPr>
          <p:cNvSpPr/>
          <p:nvPr/>
        </p:nvSpPr>
        <p:spPr>
          <a:xfrm>
            <a:off x="3682146" y="2716919"/>
            <a:ext cx="212438" cy="170246"/>
          </a:xfrm>
          <a:custGeom>
            <a:avLst/>
            <a:gdLst>
              <a:gd name="connsiteX0" fmla="*/ 4029 w 212438"/>
              <a:gd name="connsiteY0" fmla="*/ 881 h 170246"/>
              <a:gd name="connsiteX1" fmla="*/ 191354 w 212438"/>
              <a:gd name="connsiteY1" fmla="*/ 112006 h 170246"/>
              <a:gd name="connsiteX2" fmla="*/ 194529 w 212438"/>
              <a:gd name="connsiteY2" fmla="*/ 169156 h 170246"/>
              <a:gd name="connsiteX3" fmla="*/ 70704 w 212438"/>
              <a:gd name="connsiteY3" fmla="*/ 64381 h 170246"/>
              <a:gd name="connsiteX4" fmla="*/ 4029 w 212438"/>
              <a:gd name="connsiteY4" fmla="*/ 881 h 17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38" h="170246">
                <a:moveTo>
                  <a:pt x="4029" y="881"/>
                </a:moveTo>
                <a:cubicBezTo>
                  <a:pt x="24137" y="8818"/>
                  <a:pt x="159604" y="83960"/>
                  <a:pt x="191354" y="112006"/>
                </a:cubicBezTo>
                <a:cubicBezTo>
                  <a:pt x="223104" y="140052"/>
                  <a:pt x="214637" y="177093"/>
                  <a:pt x="194529" y="169156"/>
                </a:cubicBezTo>
                <a:cubicBezTo>
                  <a:pt x="174421" y="161219"/>
                  <a:pt x="97162" y="88193"/>
                  <a:pt x="70704" y="64381"/>
                </a:cubicBezTo>
                <a:cubicBezTo>
                  <a:pt x="44246" y="40569"/>
                  <a:pt x="-16079" y="-7056"/>
                  <a:pt x="4029" y="88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3F48F94E-333C-4C42-A123-96A20D0C4B57}"/>
              </a:ext>
            </a:extLst>
          </p:cNvPr>
          <p:cNvSpPr/>
          <p:nvPr/>
        </p:nvSpPr>
        <p:spPr>
          <a:xfrm>
            <a:off x="3874054" y="2826964"/>
            <a:ext cx="260883" cy="207484"/>
          </a:xfrm>
          <a:custGeom>
            <a:avLst/>
            <a:gdLst>
              <a:gd name="connsiteX0" fmla="*/ 5796 w 260883"/>
              <a:gd name="connsiteY0" fmla="*/ 1961 h 207484"/>
              <a:gd name="connsiteX1" fmla="*/ 259796 w 260883"/>
              <a:gd name="connsiteY1" fmla="*/ 205161 h 207484"/>
              <a:gd name="connsiteX2" fmla="*/ 94696 w 260883"/>
              <a:gd name="connsiteY2" fmla="*/ 106736 h 207484"/>
              <a:gd name="connsiteX3" fmla="*/ 5796 w 260883"/>
              <a:gd name="connsiteY3" fmla="*/ 1961 h 20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883" h="207484">
                <a:moveTo>
                  <a:pt x="5796" y="1961"/>
                </a:moveTo>
                <a:cubicBezTo>
                  <a:pt x="33313" y="18365"/>
                  <a:pt x="244979" y="187699"/>
                  <a:pt x="259796" y="205161"/>
                </a:cubicBezTo>
                <a:cubicBezTo>
                  <a:pt x="274613" y="222623"/>
                  <a:pt x="133854" y="136898"/>
                  <a:pt x="94696" y="106736"/>
                </a:cubicBezTo>
                <a:cubicBezTo>
                  <a:pt x="55538" y="76574"/>
                  <a:pt x="-21721" y="-14443"/>
                  <a:pt x="5796" y="19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C260B2E3-143C-40C9-98C3-D10DA995B3A4}"/>
              </a:ext>
            </a:extLst>
          </p:cNvPr>
          <p:cNvSpPr/>
          <p:nvPr/>
        </p:nvSpPr>
        <p:spPr>
          <a:xfrm>
            <a:off x="3353111" y="2465761"/>
            <a:ext cx="382989" cy="286909"/>
          </a:xfrm>
          <a:custGeom>
            <a:avLst/>
            <a:gdLst>
              <a:gd name="connsiteX0" fmla="*/ 2864 w 382989"/>
              <a:gd name="connsiteY0" fmla="*/ 1214 h 286909"/>
              <a:gd name="connsiteX1" fmla="*/ 377514 w 382989"/>
              <a:gd name="connsiteY1" fmla="*/ 280614 h 286909"/>
              <a:gd name="connsiteX2" fmla="*/ 212414 w 382989"/>
              <a:gd name="connsiteY2" fmla="*/ 182189 h 286909"/>
              <a:gd name="connsiteX3" fmla="*/ 2864 w 382989"/>
              <a:gd name="connsiteY3" fmla="*/ 1214 h 2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89" h="286909">
                <a:moveTo>
                  <a:pt x="2864" y="1214"/>
                </a:moveTo>
                <a:cubicBezTo>
                  <a:pt x="30381" y="17618"/>
                  <a:pt x="342589" y="250452"/>
                  <a:pt x="377514" y="280614"/>
                </a:cubicBezTo>
                <a:cubicBezTo>
                  <a:pt x="412439" y="310777"/>
                  <a:pt x="271152" y="225052"/>
                  <a:pt x="212414" y="182189"/>
                </a:cubicBezTo>
                <a:cubicBezTo>
                  <a:pt x="153676" y="139326"/>
                  <a:pt x="-24653" y="-15190"/>
                  <a:pt x="2864" y="12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877A24CB-9896-4A22-AFEE-E180CE50B220}"/>
              </a:ext>
            </a:extLst>
          </p:cNvPr>
          <p:cNvSpPr/>
          <p:nvPr/>
        </p:nvSpPr>
        <p:spPr>
          <a:xfrm>
            <a:off x="3105051" y="2266223"/>
            <a:ext cx="339997" cy="250374"/>
          </a:xfrm>
          <a:custGeom>
            <a:avLst/>
            <a:gdLst>
              <a:gd name="connsiteX0" fmla="*/ 99 w 339997"/>
              <a:gd name="connsiteY0" fmla="*/ 727 h 250374"/>
              <a:gd name="connsiteX1" fmla="*/ 184249 w 339997"/>
              <a:gd name="connsiteY1" fmla="*/ 188052 h 250374"/>
              <a:gd name="connsiteX2" fmla="*/ 339824 w 339997"/>
              <a:gd name="connsiteY2" fmla="*/ 248377 h 250374"/>
              <a:gd name="connsiteX3" fmla="*/ 209649 w 339997"/>
              <a:gd name="connsiteY3" fmla="*/ 127727 h 250374"/>
              <a:gd name="connsiteX4" fmla="*/ 99 w 339997"/>
              <a:gd name="connsiteY4" fmla="*/ 727 h 2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97" h="250374">
                <a:moveTo>
                  <a:pt x="99" y="727"/>
                </a:moveTo>
                <a:cubicBezTo>
                  <a:pt x="-4134" y="10781"/>
                  <a:pt x="127628" y="146777"/>
                  <a:pt x="184249" y="188052"/>
                </a:cubicBezTo>
                <a:cubicBezTo>
                  <a:pt x="240870" y="229327"/>
                  <a:pt x="335591" y="258431"/>
                  <a:pt x="339824" y="248377"/>
                </a:cubicBezTo>
                <a:cubicBezTo>
                  <a:pt x="344057" y="238323"/>
                  <a:pt x="269974" y="167944"/>
                  <a:pt x="209649" y="127727"/>
                </a:cubicBezTo>
                <a:cubicBezTo>
                  <a:pt x="149324" y="87510"/>
                  <a:pt x="4332" y="-9327"/>
                  <a:pt x="99" y="7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998F8383-E0D4-4708-9DD6-F77E866CFE23}"/>
              </a:ext>
            </a:extLst>
          </p:cNvPr>
          <p:cNvSpPr/>
          <p:nvPr/>
        </p:nvSpPr>
        <p:spPr>
          <a:xfrm>
            <a:off x="2714729" y="1966786"/>
            <a:ext cx="423103" cy="305775"/>
          </a:xfrm>
          <a:custGeom>
            <a:avLst/>
            <a:gdLst>
              <a:gd name="connsiteX0" fmla="*/ 3071 w 423103"/>
              <a:gd name="connsiteY0" fmla="*/ 8064 h 305775"/>
              <a:gd name="connsiteX1" fmla="*/ 50696 w 423103"/>
              <a:gd name="connsiteY1" fmla="*/ 33464 h 305775"/>
              <a:gd name="connsiteX2" fmla="*/ 415821 w 423103"/>
              <a:gd name="connsiteY2" fmla="*/ 300164 h 305775"/>
              <a:gd name="connsiteX3" fmla="*/ 282471 w 423103"/>
              <a:gd name="connsiteY3" fmla="*/ 211264 h 305775"/>
              <a:gd name="connsiteX4" fmla="*/ 136421 w 423103"/>
              <a:gd name="connsiteY4" fmla="*/ 166814 h 305775"/>
              <a:gd name="connsiteX5" fmla="*/ 50696 w 423103"/>
              <a:gd name="connsiteY5" fmla="*/ 71564 h 305775"/>
              <a:gd name="connsiteX6" fmla="*/ 3071 w 423103"/>
              <a:gd name="connsiteY6" fmla="*/ 8064 h 30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103" h="305775">
                <a:moveTo>
                  <a:pt x="3071" y="8064"/>
                </a:moveTo>
                <a:cubicBezTo>
                  <a:pt x="3071" y="1714"/>
                  <a:pt x="-18096" y="-15219"/>
                  <a:pt x="50696" y="33464"/>
                </a:cubicBezTo>
                <a:cubicBezTo>
                  <a:pt x="119488" y="82147"/>
                  <a:pt x="377192" y="270531"/>
                  <a:pt x="415821" y="300164"/>
                </a:cubicBezTo>
                <a:cubicBezTo>
                  <a:pt x="454450" y="329797"/>
                  <a:pt x="329038" y="233489"/>
                  <a:pt x="282471" y="211264"/>
                </a:cubicBezTo>
                <a:cubicBezTo>
                  <a:pt x="235904" y="189039"/>
                  <a:pt x="175050" y="190097"/>
                  <a:pt x="136421" y="166814"/>
                </a:cubicBezTo>
                <a:cubicBezTo>
                  <a:pt x="97792" y="143531"/>
                  <a:pt x="67100" y="95376"/>
                  <a:pt x="50696" y="71564"/>
                </a:cubicBezTo>
                <a:cubicBezTo>
                  <a:pt x="34292" y="47752"/>
                  <a:pt x="3071" y="14414"/>
                  <a:pt x="3071" y="80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EFD68220-CC8C-4098-8693-7956971AD9D8}"/>
              </a:ext>
            </a:extLst>
          </p:cNvPr>
          <p:cNvSpPr/>
          <p:nvPr/>
        </p:nvSpPr>
        <p:spPr>
          <a:xfrm>
            <a:off x="2466815" y="1769463"/>
            <a:ext cx="301818" cy="211556"/>
          </a:xfrm>
          <a:custGeom>
            <a:avLst/>
            <a:gdLst>
              <a:gd name="connsiteX0" fmla="*/ 289085 w 301818"/>
              <a:gd name="connsiteY0" fmla="*/ 208562 h 211556"/>
              <a:gd name="connsiteX1" fmla="*/ 225585 w 301818"/>
              <a:gd name="connsiteY1" fmla="*/ 116487 h 211556"/>
              <a:gd name="connsiteX2" fmla="*/ 160 w 301818"/>
              <a:gd name="connsiteY2" fmla="*/ 2187 h 211556"/>
              <a:gd name="connsiteX3" fmla="*/ 289085 w 301818"/>
              <a:gd name="connsiteY3" fmla="*/ 208562 h 21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18" h="211556">
                <a:moveTo>
                  <a:pt x="289085" y="208562"/>
                </a:moveTo>
                <a:cubicBezTo>
                  <a:pt x="326656" y="227612"/>
                  <a:pt x="273739" y="150883"/>
                  <a:pt x="225585" y="116487"/>
                </a:cubicBezTo>
                <a:cubicBezTo>
                  <a:pt x="177431" y="82091"/>
                  <a:pt x="-6190" y="-15805"/>
                  <a:pt x="160" y="2187"/>
                </a:cubicBezTo>
                <a:cubicBezTo>
                  <a:pt x="6510" y="20179"/>
                  <a:pt x="251514" y="189512"/>
                  <a:pt x="289085" y="208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3C2AB5A3-86BB-4330-845E-1526939687D7}"/>
              </a:ext>
            </a:extLst>
          </p:cNvPr>
          <p:cNvSpPr/>
          <p:nvPr/>
        </p:nvSpPr>
        <p:spPr>
          <a:xfrm>
            <a:off x="981272" y="693006"/>
            <a:ext cx="1500348" cy="1069904"/>
          </a:xfrm>
          <a:custGeom>
            <a:avLst/>
            <a:gdLst>
              <a:gd name="connsiteX0" fmla="*/ 102461 w 1500348"/>
              <a:gd name="connsiteY0" fmla="*/ 60527 h 1069904"/>
              <a:gd name="connsiteX1" fmla="*/ 165961 w 1500348"/>
              <a:gd name="connsiteY1" fmla="*/ 77461 h 1069904"/>
              <a:gd name="connsiteX2" fmla="*/ 1486761 w 1500348"/>
              <a:gd name="connsiteY2" fmla="*/ 1059594 h 1069904"/>
              <a:gd name="connsiteX3" fmla="*/ 805195 w 1500348"/>
              <a:gd name="connsiteY3" fmla="*/ 560061 h 1069904"/>
              <a:gd name="connsiteX4" fmla="*/ 43195 w 1500348"/>
              <a:gd name="connsiteY4" fmla="*/ 47827 h 1069904"/>
              <a:gd name="connsiteX5" fmla="*/ 102461 w 1500348"/>
              <a:gd name="connsiteY5" fmla="*/ 60527 h 106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348" h="1069904">
                <a:moveTo>
                  <a:pt x="102461" y="60527"/>
                </a:moveTo>
                <a:cubicBezTo>
                  <a:pt x="122922" y="65466"/>
                  <a:pt x="-64756" y="-89050"/>
                  <a:pt x="165961" y="77461"/>
                </a:cubicBezTo>
                <a:cubicBezTo>
                  <a:pt x="396678" y="243972"/>
                  <a:pt x="1380222" y="979161"/>
                  <a:pt x="1486761" y="1059594"/>
                </a:cubicBezTo>
                <a:cubicBezTo>
                  <a:pt x="1593300" y="1140027"/>
                  <a:pt x="1045789" y="728689"/>
                  <a:pt x="805195" y="560061"/>
                </a:cubicBezTo>
                <a:cubicBezTo>
                  <a:pt x="564601" y="391433"/>
                  <a:pt x="160317" y="131788"/>
                  <a:pt x="43195" y="47827"/>
                </a:cubicBezTo>
                <a:cubicBezTo>
                  <a:pt x="-73927" y="-36134"/>
                  <a:pt x="82000" y="55588"/>
                  <a:pt x="102461" y="605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26E90191-6FFD-417B-B5DB-58E8E605C824}"/>
              </a:ext>
            </a:extLst>
          </p:cNvPr>
          <p:cNvSpPr/>
          <p:nvPr/>
        </p:nvSpPr>
        <p:spPr>
          <a:xfrm>
            <a:off x="4490867" y="3971904"/>
            <a:ext cx="195433" cy="114321"/>
          </a:xfrm>
          <a:custGeom>
            <a:avLst/>
            <a:gdLst>
              <a:gd name="connsiteX0" fmla="*/ 195433 w 195433"/>
              <a:gd name="connsiteY0" fmla="*/ 114321 h 114321"/>
              <a:gd name="connsiteX1" fmla="*/ 171 w 195433"/>
              <a:gd name="connsiteY1" fmla="*/ 21 h 114321"/>
              <a:gd name="connsiteX2" fmla="*/ 195433 w 195433"/>
              <a:gd name="connsiteY2" fmla="*/ 114321 h 11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433" h="114321">
                <a:moveTo>
                  <a:pt x="195433" y="114321"/>
                </a:moveTo>
                <a:cubicBezTo>
                  <a:pt x="195433" y="114321"/>
                  <a:pt x="7050" y="1873"/>
                  <a:pt x="171" y="21"/>
                </a:cubicBezTo>
                <a:cubicBezTo>
                  <a:pt x="-6708" y="-1831"/>
                  <a:pt x="195433" y="114321"/>
                  <a:pt x="195433" y="1143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DF87E2E8-8764-46BB-A7A4-EB6A1021BB38}"/>
              </a:ext>
            </a:extLst>
          </p:cNvPr>
          <p:cNvSpPr/>
          <p:nvPr/>
        </p:nvSpPr>
        <p:spPr>
          <a:xfrm>
            <a:off x="4424124" y="4020440"/>
            <a:ext cx="235267" cy="99165"/>
          </a:xfrm>
          <a:custGeom>
            <a:avLst/>
            <a:gdLst>
              <a:gd name="connsiteX0" fmla="*/ 235189 w 235267"/>
              <a:gd name="connsiteY0" fmla="*/ 99123 h 99165"/>
              <a:gd name="connsiteX1" fmla="*/ 70089 w 235267"/>
              <a:gd name="connsiteY1" fmla="*/ 2285 h 99165"/>
              <a:gd name="connsiteX2" fmla="*/ 239 w 235267"/>
              <a:gd name="connsiteY2" fmla="*/ 29273 h 99165"/>
              <a:gd name="connsiteX3" fmla="*/ 90726 w 235267"/>
              <a:gd name="connsiteY3" fmla="*/ 14985 h 99165"/>
              <a:gd name="connsiteX4" fmla="*/ 235189 w 235267"/>
              <a:gd name="connsiteY4" fmla="*/ 99123 h 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67" h="99165">
                <a:moveTo>
                  <a:pt x="235189" y="99123"/>
                </a:moveTo>
                <a:cubicBezTo>
                  <a:pt x="231749" y="97006"/>
                  <a:pt x="109247" y="13927"/>
                  <a:pt x="70089" y="2285"/>
                </a:cubicBezTo>
                <a:cubicBezTo>
                  <a:pt x="30931" y="-9357"/>
                  <a:pt x="-3201" y="27156"/>
                  <a:pt x="239" y="29273"/>
                </a:cubicBezTo>
                <a:cubicBezTo>
                  <a:pt x="3678" y="31390"/>
                  <a:pt x="53420" y="6254"/>
                  <a:pt x="90726" y="14985"/>
                </a:cubicBezTo>
                <a:cubicBezTo>
                  <a:pt x="128032" y="23716"/>
                  <a:pt x="238629" y="101240"/>
                  <a:pt x="235189" y="991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D9C6C259-AC2B-44F3-BDD3-391A835F6967}"/>
              </a:ext>
            </a:extLst>
          </p:cNvPr>
          <p:cNvSpPr/>
          <p:nvPr/>
        </p:nvSpPr>
        <p:spPr>
          <a:xfrm>
            <a:off x="4343686" y="3872185"/>
            <a:ext cx="325700" cy="213401"/>
          </a:xfrm>
          <a:custGeom>
            <a:avLst/>
            <a:gdLst>
              <a:gd name="connsiteX0" fmla="*/ 325152 w 325700"/>
              <a:gd name="connsiteY0" fmla="*/ 212453 h 213401"/>
              <a:gd name="connsiteX1" fmla="*/ 77502 w 325700"/>
              <a:gd name="connsiteY1" fmla="*/ 58465 h 213401"/>
              <a:gd name="connsiteX2" fmla="*/ 12414 w 325700"/>
              <a:gd name="connsiteY2" fmla="*/ 1315 h 213401"/>
              <a:gd name="connsiteX3" fmla="*/ 12414 w 325700"/>
              <a:gd name="connsiteY3" fmla="*/ 26715 h 213401"/>
              <a:gd name="connsiteX4" fmla="*/ 141002 w 325700"/>
              <a:gd name="connsiteY4" fmla="*/ 118790 h 213401"/>
              <a:gd name="connsiteX5" fmla="*/ 325152 w 325700"/>
              <a:gd name="connsiteY5" fmla="*/ 212453 h 21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700" h="213401">
                <a:moveTo>
                  <a:pt x="325152" y="212453"/>
                </a:moveTo>
                <a:cubicBezTo>
                  <a:pt x="314569" y="202399"/>
                  <a:pt x="129625" y="93655"/>
                  <a:pt x="77502" y="58465"/>
                </a:cubicBezTo>
                <a:cubicBezTo>
                  <a:pt x="25379" y="23275"/>
                  <a:pt x="23262" y="6607"/>
                  <a:pt x="12414" y="1315"/>
                </a:cubicBezTo>
                <a:cubicBezTo>
                  <a:pt x="1566" y="-3977"/>
                  <a:pt x="-9017" y="7136"/>
                  <a:pt x="12414" y="26715"/>
                </a:cubicBezTo>
                <a:cubicBezTo>
                  <a:pt x="33845" y="46294"/>
                  <a:pt x="91789" y="87569"/>
                  <a:pt x="141002" y="118790"/>
                </a:cubicBezTo>
                <a:cubicBezTo>
                  <a:pt x="190214" y="150011"/>
                  <a:pt x="335735" y="222507"/>
                  <a:pt x="325152" y="2124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5AFFB29D-FBE3-47F0-81BE-A9ACEFB12464}"/>
              </a:ext>
            </a:extLst>
          </p:cNvPr>
          <p:cNvSpPr/>
          <p:nvPr/>
        </p:nvSpPr>
        <p:spPr>
          <a:xfrm>
            <a:off x="4314145" y="3915058"/>
            <a:ext cx="342407" cy="230323"/>
          </a:xfrm>
          <a:custGeom>
            <a:avLst/>
            <a:gdLst>
              <a:gd name="connsiteX0" fmla="*/ 341993 w 342407"/>
              <a:gd name="connsiteY0" fmla="*/ 229905 h 230323"/>
              <a:gd name="connsiteX1" fmla="*/ 257855 w 342407"/>
              <a:gd name="connsiteY1" fmla="*/ 153705 h 230323"/>
              <a:gd name="connsiteX2" fmla="*/ 83230 w 342407"/>
              <a:gd name="connsiteY2" fmla="*/ 45755 h 230323"/>
              <a:gd name="connsiteX3" fmla="*/ 5443 w 342407"/>
              <a:gd name="connsiteY3" fmla="*/ 2892 h 230323"/>
              <a:gd name="connsiteX4" fmla="*/ 226105 w 342407"/>
              <a:gd name="connsiteY4" fmla="*/ 120367 h 230323"/>
              <a:gd name="connsiteX5" fmla="*/ 341993 w 342407"/>
              <a:gd name="connsiteY5" fmla="*/ 229905 h 23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407" h="230323">
                <a:moveTo>
                  <a:pt x="341993" y="229905"/>
                </a:moveTo>
                <a:cubicBezTo>
                  <a:pt x="347285" y="235461"/>
                  <a:pt x="300982" y="184397"/>
                  <a:pt x="257855" y="153705"/>
                </a:cubicBezTo>
                <a:cubicBezTo>
                  <a:pt x="214728" y="123013"/>
                  <a:pt x="125299" y="70890"/>
                  <a:pt x="83230" y="45755"/>
                </a:cubicBezTo>
                <a:cubicBezTo>
                  <a:pt x="41161" y="20619"/>
                  <a:pt x="-18370" y="-9543"/>
                  <a:pt x="5443" y="2892"/>
                </a:cubicBezTo>
                <a:cubicBezTo>
                  <a:pt x="29256" y="15327"/>
                  <a:pt x="171601" y="86500"/>
                  <a:pt x="226105" y="120367"/>
                </a:cubicBezTo>
                <a:cubicBezTo>
                  <a:pt x="280609" y="154234"/>
                  <a:pt x="336701" y="224349"/>
                  <a:pt x="341993" y="2299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4A7EA76A-2C5C-428C-8AAE-609C96AB9DC4}"/>
              </a:ext>
            </a:extLst>
          </p:cNvPr>
          <p:cNvSpPr/>
          <p:nvPr/>
        </p:nvSpPr>
        <p:spPr>
          <a:xfrm>
            <a:off x="4270190" y="4018870"/>
            <a:ext cx="209625" cy="388672"/>
          </a:xfrm>
          <a:custGeom>
            <a:avLst/>
            <a:gdLst>
              <a:gd name="connsiteX0" fmla="*/ 208148 w 209625"/>
              <a:gd name="connsiteY0" fmla="*/ 7030 h 388672"/>
              <a:gd name="connsiteX1" fmla="*/ 4948 w 209625"/>
              <a:gd name="connsiteY1" fmla="*/ 381680 h 388672"/>
              <a:gd name="connsiteX2" fmla="*/ 65273 w 209625"/>
              <a:gd name="connsiteY2" fmla="*/ 243568 h 388672"/>
              <a:gd name="connsiteX3" fmla="*/ 95435 w 209625"/>
              <a:gd name="connsiteY3" fmla="*/ 146730 h 388672"/>
              <a:gd name="connsiteX4" fmla="*/ 208148 w 209625"/>
              <a:gd name="connsiteY4" fmla="*/ 7030 h 38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625" h="388672">
                <a:moveTo>
                  <a:pt x="208148" y="7030"/>
                </a:moveTo>
                <a:cubicBezTo>
                  <a:pt x="193067" y="46188"/>
                  <a:pt x="28760" y="342257"/>
                  <a:pt x="4948" y="381680"/>
                </a:cubicBezTo>
                <a:cubicBezTo>
                  <a:pt x="-18864" y="421103"/>
                  <a:pt x="50192" y="282726"/>
                  <a:pt x="65273" y="243568"/>
                </a:cubicBezTo>
                <a:cubicBezTo>
                  <a:pt x="80354" y="204410"/>
                  <a:pt x="72416" y="190386"/>
                  <a:pt x="95435" y="146730"/>
                </a:cubicBezTo>
                <a:cubicBezTo>
                  <a:pt x="118454" y="103074"/>
                  <a:pt x="223229" y="-32128"/>
                  <a:pt x="208148" y="70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36ED2220-558D-4B2B-AC2F-D1C9045A5570}"/>
              </a:ext>
            </a:extLst>
          </p:cNvPr>
          <p:cNvSpPr/>
          <p:nvPr/>
        </p:nvSpPr>
        <p:spPr>
          <a:xfrm>
            <a:off x="3807422" y="3580792"/>
            <a:ext cx="538204" cy="287721"/>
          </a:xfrm>
          <a:custGeom>
            <a:avLst/>
            <a:gdLst>
              <a:gd name="connsiteX0" fmla="*/ 535978 w 538204"/>
              <a:gd name="connsiteY0" fmla="*/ 286358 h 287721"/>
              <a:gd name="connsiteX1" fmla="*/ 394161 w 538204"/>
              <a:gd name="connsiteY1" fmla="*/ 208041 h 287721"/>
              <a:gd name="connsiteX2" fmla="*/ 218478 w 538204"/>
              <a:gd name="connsiteY2" fmla="*/ 95858 h 287721"/>
              <a:gd name="connsiteX3" fmla="*/ 461 w 538204"/>
              <a:gd name="connsiteY3" fmla="*/ 608 h 287721"/>
              <a:gd name="connsiteX4" fmla="*/ 279861 w 538204"/>
              <a:gd name="connsiteY4" fmla="*/ 142425 h 287721"/>
              <a:gd name="connsiteX5" fmla="*/ 535978 w 538204"/>
              <a:gd name="connsiteY5" fmla="*/ 286358 h 28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204" h="287721">
                <a:moveTo>
                  <a:pt x="535978" y="286358"/>
                </a:moveTo>
                <a:cubicBezTo>
                  <a:pt x="555028" y="297294"/>
                  <a:pt x="447078" y="239791"/>
                  <a:pt x="394161" y="208041"/>
                </a:cubicBezTo>
                <a:cubicBezTo>
                  <a:pt x="341244" y="176291"/>
                  <a:pt x="284095" y="130430"/>
                  <a:pt x="218478" y="95858"/>
                </a:cubicBezTo>
                <a:cubicBezTo>
                  <a:pt x="152861" y="61286"/>
                  <a:pt x="-9769" y="-7153"/>
                  <a:pt x="461" y="608"/>
                </a:cubicBezTo>
                <a:cubicBezTo>
                  <a:pt x="10691" y="8369"/>
                  <a:pt x="192725" y="92683"/>
                  <a:pt x="279861" y="142425"/>
                </a:cubicBezTo>
                <a:lnTo>
                  <a:pt x="535978" y="2863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20A76490-8EB3-4C4B-B1E9-3BCB064DA7BE}"/>
              </a:ext>
            </a:extLst>
          </p:cNvPr>
          <p:cNvSpPr/>
          <p:nvPr/>
        </p:nvSpPr>
        <p:spPr>
          <a:xfrm>
            <a:off x="3765518" y="3565206"/>
            <a:ext cx="559341" cy="376288"/>
          </a:xfrm>
          <a:custGeom>
            <a:avLst/>
            <a:gdLst>
              <a:gd name="connsiteX0" fmla="*/ 558832 w 559341"/>
              <a:gd name="connsiteY0" fmla="*/ 376027 h 376288"/>
              <a:gd name="connsiteX1" fmla="*/ 364099 w 559341"/>
              <a:gd name="connsiteY1" fmla="*/ 242677 h 376288"/>
              <a:gd name="connsiteX2" fmla="*/ 137615 w 559341"/>
              <a:gd name="connsiteY2" fmla="*/ 130494 h 376288"/>
              <a:gd name="connsiteX3" fmla="*/ 46599 w 559341"/>
              <a:gd name="connsiteY3" fmla="*/ 43711 h 376288"/>
              <a:gd name="connsiteX4" fmla="*/ 25432 w 559341"/>
              <a:gd name="connsiteY4" fmla="*/ 14077 h 376288"/>
              <a:gd name="connsiteX5" fmla="*/ 406432 w 559341"/>
              <a:gd name="connsiteY5" fmla="*/ 270194 h 376288"/>
              <a:gd name="connsiteX6" fmla="*/ 558832 w 559341"/>
              <a:gd name="connsiteY6" fmla="*/ 376027 h 3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41" h="376288">
                <a:moveTo>
                  <a:pt x="558832" y="376027"/>
                </a:moveTo>
                <a:cubicBezTo>
                  <a:pt x="551777" y="371441"/>
                  <a:pt x="434302" y="283599"/>
                  <a:pt x="364099" y="242677"/>
                </a:cubicBezTo>
                <a:cubicBezTo>
                  <a:pt x="293896" y="201755"/>
                  <a:pt x="190532" y="163655"/>
                  <a:pt x="137615" y="130494"/>
                </a:cubicBezTo>
                <a:cubicBezTo>
                  <a:pt x="84698" y="97333"/>
                  <a:pt x="65296" y="63114"/>
                  <a:pt x="46599" y="43711"/>
                </a:cubicBezTo>
                <a:cubicBezTo>
                  <a:pt x="27902" y="24308"/>
                  <a:pt x="-34540" y="-23670"/>
                  <a:pt x="25432" y="14077"/>
                </a:cubicBezTo>
                <a:cubicBezTo>
                  <a:pt x="85404" y="51824"/>
                  <a:pt x="314004" y="216219"/>
                  <a:pt x="406432" y="270194"/>
                </a:cubicBezTo>
                <a:cubicBezTo>
                  <a:pt x="498860" y="324169"/>
                  <a:pt x="565887" y="380613"/>
                  <a:pt x="558832" y="3760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EA8D51CC-4C53-4866-9E91-373BEAC0C69C}"/>
              </a:ext>
            </a:extLst>
          </p:cNvPr>
          <p:cNvSpPr/>
          <p:nvPr/>
        </p:nvSpPr>
        <p:spPr>
          <a:xfrm>
            <a:off x="962163" y="1716290"/>
            <a:ext cx="3038981" cy="1991920"/>
          </a:xfrm>
          <a:custGeom>
            <a:avLst/>
            <a:gdLst>
              <a:gd name="connsiteX0" fmla="*/ 201157 w 3038981"/>
              <a:gd name="connsiteY0" fmla="*/ 102350 h 1991920"/>
              <a:gd name="connsiteX1" fmla="*/ 2924037 w 3038981"/>
              <a:gd name="connsiteY1" fmla="*/ 1915910 h 1991920"/>
              <a:gd name="connsiteX2" fmla="*/ 2324597 w 3038981"/>
              <a:gd name="connsiteY2" fmla="*/ 1524750 h 1991920"/>
              <a:gd name="connsiteX3" fmla="*/ 434837 w 3038981"/>
              <a:gd name="connsiteY3" fmla="*/ 366510 h 1991920"/>
              <a:gd name="connsiteX4" fmla="*/ 201157 w 3038981"/>
              <a:gd name="connsiteY4" fmla="*/ 102350 h 199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81" h="1991920">
                <a:moveTo>
                  <a:pt x="201157" y="102350"/>
                </a:moveTo>
                <a:cubicBezTo>
                  <a:pt x="616024" y="360583"/>
                  <a:pt x="2570130" y="1678843"/>
                  <a:pt x="2924037" y="1915910"/>
                </a:cubicBezTo>
                <a:cubicBezTo>
                  <a:pt x="3277944" y="2152977"/>
                  <a:pt x="2739464" y="1782983"/>
                  <a:pt x="2324597" y="1524750"/>
                </a:cubicBezTo>
                <a:cubicBezTo>
                  <a:pt x="1909730" y="1266517"/>
                  <a:pt x="781970" y="605270"/>
                  <a:pt x="434837" y="366510"/>
                </a:cubicBezTo>
                <a:cubicBezTo>
                  <a:pt x="87704" y="127750"/>
                  <a:pt x="-213710" y="-155883"/>
                  <a:pt x="201157" y="1023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D4F624E5-788E-442C-8376-75E9F51475CE}"/>
              </a:ext>
            </a:extLst>
          </p:cNvPr>
          <p:cNvSpPr/>
          <p:nvPr/>
        </p:nvSpPr>
        <p:spPr>
          <a:xfrm>
            <a:off x="4076279" y="3724903"/>
            <a:ext cx="366490" cy="817160"/>
          </a:xfrm>
          <a:custGeom>
            <a:avLst/>
            <a:gdLst>
              <a:gd name="connsiteX0" fmla="*/ 421 w 366490"/>
              <a:gd name="connsiteY0" fmla="*/ 430 h 817160"/>
              <a:gd name="connsiteX1" fmla="*/ 180338 w 366490"/>
              <a:gd name="connsiteY1" fmla="*/ 159180 h 817160"/>
              <a:gd name="connsiteX2" fmla="*/ 121071 w 366490"/>
              <a:gd name="connsiteY2" fmla="*/ 254430 h 817160"/>
              <a:gd name="connsiteX3" fmla="*/ 190921 w 366490"/>
              <a:gd name="connsiteY3" fmla="*/ 341214 h 817160"/>
              <a:gd name="connsiteX4" fmla="*/ 358138 w 366490"/>
              <a:gd name="connsiteY4" fmla="*/ 652364 h 817160"/>
              <a:gd name="connsiteX5" fmla="*/ 336971 w 366490"/>
              <a:gd name="connsiteY5" fmla="*/ 815347 h 817160"/>
              <a:gd name="connsiteX6" fmla="*/ 298871 w 366490"/>
              <a:gd name="connsiteY6" fmla="*/ 552880 h 817160"/>
              <a:gd name="connsiteX7" fmla="*/ 99904 w 366490"/>
              <a:gd name="connsiteY7" fmla="*/ 203630 h 817160"/>
              <a:gd name="connsiteX8" fmla="*/ 129538 w 366490"/>
              <a:gd name="connsiteY8" fmla="*/ 114730 h 817160"/>
              <a:gd name="connsiteX9" fmla="*/ 421 w 366490"/>
              <a:gd name="connsiteY9" fmla="*/ 430 h 81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490" h="817160">
                <a:moveTo>
                  <a:pt x="421" y="430"/>
                </a:moveTo>
                <a:cubicBezTo>
                  <a:pt x="8888" y="7838"/>
                  <a:pt x="160230" y="116847"/>
                  <a:pt x="180338" y="159180"/>
                </a:cubicBezTo>
                <a:cubicBezTo>
                  <a:pt x="200446" y="201513"/>
                  <a:pt x="119307" y="224091"/>
                  <a:pt x="121071" y="254430"/>
                </a:cubicBezTo>
                <a:cubicBezTo>
                  <a:pt x="122835" y="284769"/>
                  <a:pt x="151410" y="274892"/>
                  <a:pt x="190921" y="341214"/>
                </a:cubicBezTo>
                <a:cubicBezTo>
                  <a:pt x="230432" y="407536"/>
                  <a:pt x="333796" y="573342"/>
                  <a:pt x="358138" y="652364"/>
                </a:cubicBezTo>
                <a:cubicBezTo>
                  <a:pt x="382480" y="731386"/>
                  <a:pt x="346849" y="831928"/>
                  <a:pt x="336971" y="815347"/>
                </a:cubicBezTo>
                <a:cubicBezTo>
                  <a:pt x="327093" y="798766"/>
                  <a:pt x="338382" y="654833"/>
                  <a:pt x="298871" y="552880"/>
                </a:cubicBezTo>
                <a:cubicBezTo>
                  <a:pt x="259360" y="450927"/>
                  <a:pt x="128126" y="276655"/>
                  <a:pt x="99904" y="203630"/>
                </a:cubicBezTo>
                <a:cubicBezTo>
                  <a:pt x="71682" y="130605"/>
                  <a:pt x="145413" y="146127"/>
                  <a:pt x="129538" y="114730"/>
                </a:cubicBezTo>
                <a:cubicBezTo>
                  <a:pt x="113663" y="83333"/>
                  <a:pt x="-8046" y="-6978"/>
                  <a:pt x="421" y="4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AE8BD4AD-8123-4703-8D4C-C32951108028}"/>
              </a:ext>
            </a:extLst>
          </p:cNvPr>
          <p:cNvSpPr/>
          <p:nvPr/>
        </p:nvSpPr>
        <p:spPr>
          <a:xfrm>
            <a:off x="4023367" y="3735565"/>
            <a:ext cx="445097" cy="816084"/>
          </a:xfrm>
          <a:custGeom>
            <a:avLst/>
            <a:gdLst>
              <a:gd name="connsiteX0" fmla="*/ 21583 w 445097"/>
              <a:gd name="connsiteY0" fmla="*/ 8818 h 816084"/>
              <a:gd name="connsiteX1" fmla="*/ 72383 w 445097"/>
              <a:gd name="connsiteY1" fmla="*/ 222602 h 816084"/>
              <a:gd name="connsiteX2" fmla="*/ 165516 w 445097"/>
              <a:gd name="connsiteY2" fmla="*/ 396168 h 816084"/>
              <a:gd name="connsiteX3" fmla="*/ 345433 w 445097"/>
              <a:gd name="connsiteY3" fmla="*/ 652285 h 816084"/>
              <a:gd name="connsiteX4" fmla="*/ 436450 w 445097"/>
              <a:gd name="connsiteY4" fmla="*/ 804685 h 816084"/>
              <a:gd name="connsiteX5" fmla="*/ 133766 w 445097"/>
              <a:gd name="connsiteY5" fmla="*/ 343252 h 816084"/>
              <a:gd name="connsiteX6" fmla="*/ 17350 w 445097"/>
              <a:gd name="connsiteY6" fmla="*/ 207785 h 816084"/>
              <a:gd name="connsiteX7" fmla="*/ 416 w 445097"/>
              <a:gd name="connsiteY7" fmla="*/ 55385 h 816084"/>
              <a:gd name="connsiteX8" fmla="*/ 21583 w 445097"/>
              <a:gd name="connsiteY8" fmla="*/ 8818 h 81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97" h="816084">
                <a:moveTo>
                  <a:pt x="21583" y="8818"/>
                </a:moveTo>
                <a:cubicBezTo>
                  <a:pt x="33578" y="36688"/>
                  <a:pt x="48394" y="158044"/>
                  <a:pt x="72383" y="222602"/>
                </a:cubicBezTo>
                <a:cubicBezTo>
                  <a:pt x="96372" y="287160"/>
                  <a:pt x="120008" y="324554"/>
                  <a:pt x="165516" y="396168"/>
                </a:cubicBezTo>
                <a:cubicBezTo>
                  <a:pt x="211024" y="467782"/>
                  <a:pt x="300277" y="584199"/>
                  <a:pt x="345433" y="652285"/>
                </a:cubicBezTo>
                <a:cubicBezTo>
                  <a:pt x="390589" y="720371"/>
                  <a:pt x="471728" y="856190"/>
                  <a:pt x="436450" y="804685"/>
                </a:cubicBezTo>
                <a:cubicBezTo>
                  <a:pt x="401172" y="753180"/>
                  <a:pt x="203616" y="442735"/>
                  <a:pt x="133766" y="343252"/>
                </a:cubicBezTo>
                <a:cubicBezTo>
                  <a:pt x="63916" y="243769"/>
                  <a:pt x="39575" y="255763"/>
                  <a:pt x="17350" y="207785"/>
                </a:cubicBezTo>
                <a:cubicBezTo>
                  <a:pt x="-4875" y="159807"/>
                  <a:pt x="3238" y="85371"/>
                  <a:pt x="416" y="55385"/>
                </a:cubicBezTo>
                <a:cubicBezTo>
                  <a:pt x="-2406" y="25399"/>
                  <a:pt x="9588" y="-19052"/>
                  <a:pt x="21583" y="88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15704558-CAC0-4971-B7B1-B980594C6F95}"/>
              </a:ext>
            </a:extLst>
          </p:cNvPr>
          <p:cNvSpPr/>
          <p:nvPr/>
        </p:nvSpPr>
        <p:spPr>
          <a:xfrm>
            <a:off x="3992028" y="3919776"/>
            <a:ext cx="345024" cy="367781"/>
          </a:xfrm>
          <a:custGeom>
            <a:avLst/>
            <a:gdLst>
              <a:gd name="connsiteX0" fmla="*/ 345022 w 345024"/>
              <a:gd name="connsiteY0" fmla="*/ 291 h 367781"/>
              <a:gd name="connsiteX1" fmla="*/ 124889 w 345024"/>
              <a:gd name="connsiteY1" fmla="*/ 231007 h 367781"/>
              <a:gd name="connsiteX2" fmla="*/ 5 w 345024"/>
              <a:gd name="connsiteY2" fmla="*/ 366474 h 367781"/>
              <a:gd name="connsiteX3" fmla="*/ 129122 w 345024"/>
              <a:gd name="connsiteY3" fmla="*/ 281807 h 367781"/>
              <a:gd name="connsiteX4" fmla="*/ 345022 w 345024"/>
              <a:gd name="connsiteY4" fmla="*/ 291 h 36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024" h="367781">
                <a:moveTo>
                  <a:pt x="345022" y="291"/>
                </a:moveTo>
                <a:cubicBezTo>
                  <a:pt x="344316" y="-8176"/>
                  <a:pt x="182392" y="169977"/>
                  <a:pt x="124889" y="231007"/>
                </a:cubicBezTo>
                <a:cubicBezTo>
                  <a:pt x="67386" y="292037"/>
                  <a:pt x="-701" y="358007"/>
                  <a:pt x="5" y="366474"/>
                </a:cubicBezTo>
                <a:cubicBezTo>
                  <a:pt x="711" y="374941"/>
                  <a:pt x="70208" y="341779"/>
                  <a:pt x="129122" y="281807"/>
                </a:cubicBezTo>
                <a:cubicBezTo>
                  <a:pt x="188036" y="221835"/>
                  <a:pt x="345728" y="8758"/>
                  <a:pt x="345022" y="2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FF3CAB59-5D6A-4301-BCDB-8B558A687F01}"/>
              </a:ext>
            </a:extLst>
          </p:cNvPr>
          <p:cNvSpPr/>
          <p:nvPr/>
        </p:nvSpPr>
        <p:spPr>
          <a:xfrm>
            <a:off x="4629317" y="4092737"/>
            <a:ext cx="141704" cy="543016"/>
          </a:xfrm>
          <a:custGeom>
            <a:avLst/>
            <a:gdLst>
              <a:gd name="connsiteX0" fmla="*/ 8300 w 141704"/>
              <a:gd name="connsiteY0" fmla="*/ 896 h 543016"/>
              <a:gd name="connsiteX1" fmla="*/ 1950 w 141704"/>
              <a:gd name="connsiteY1" fmla="*/ 87680 h 543016"/>
              <a:gd name="connsiteX2" fmla="*/ 48516 w 141704"/>
              <a:gd name="connsiteY2" fmla="*/ 252780 h 543016"/>
              <a:gd name="connsiteX3" fmla="*/ 141650 w 141704"/>
              <a:gd name="connsiteY3" fmla="*/ 534296 h 543016"/>
              <a:gd name="connsiteX4" fmla="*/ 61216 w 141704"/>
              <a:gd name="connsiteY4" fmla="*/ 441163 h 543016"/>
              <a:gd name="connsiteX5" fmla="*/ 4066 w 141704"/>
              <a:gd name="connsiteY5" fmla="*/ 138480 h 543016"/>
              <a:gd name="connsiteX6" fmla="*/ 8300 w 141704"/>
              <a:gd name="connsiteY6" fmla="*/ 896 h 5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04" h="543016">
                <a:moveTo>
                  <a:pt x="8300" y="896"/>
                </a:moveTo>
                <a:cubicBezTo>
                  <a:pt x="7947" y="-7571"/>
                  <a:pt x="-4753" y="45699"/>
                  <a:pt x="1950" y="87680"/>
                </a:cubicBezTo>
                <a:cubicBezTo>
                  <a:pt x="8653" y="129661"/>
                  <a:pt x="25233" y="178344"/>
                  <a:pt x="48516" y="252780"/>
                </a:cubicBezTo>
                <a:cubicBezTo>
                  <a:pt x="71799" y="327216"/>
                  <a:pt x="139533" y="502899"/>
                  <a:pt x="141650" y="534296"/>
                </a:cubicBezTo>
                <a:cubicBezTo>
                  <a:pt x="143767" y="565693"/>
                  <a:pt x="84147" y="507132"/>
                  <a:pt x="61216" y="441163"/>
                </a:cubicBezTo>
                <a:cubicBezTo>
                  <a:pt x="38285" y="375194"/>
                  <a:pt x="7946" y="209035"/>
                  <a:pt x="4066" y="138480"/>
                </a:cubicBezTo>
                <a:cubicBezTo>
                  <a:pt x="186" y="67925"/>
                  <a:pt x="8653" y="9363"/>
                  <a:pt x="8300" y="8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72C6EEF6-9F3A-4442-ADFF-30E021DA1A8C}"/>
              </a:ext>
            </a:extLst>
          </p:cNvPr>
          <p:cNvSpPr/>
          <p:nvPr/>
        </p:nvSpPr>
        <p:spPr>
          <a:xfrm>
            <a:off x="4625873" y="4147943"/>
            <a:ext cx="119385" cy="74807"/>
          </a:xfrm>
          <a:custGeom>
            <a:avLst/>
            <a:gdLst>
              <a:gd name="connsiteX0" fmla="*/ 102 w 119385"/>
              <a:gd name="connsiteY0" fmla="*/ 195 h 74807"/>
              <a:gd name="connsiteX1" fmla="*/ 66777 w 119385"/>
              <a:gd name="connsiteY1" fmla="*/ 74807 h 74807"/>
              <a:gd name="connsiteX2" fmla="*/ 119165 w 119385"/>
              <a:gd name="connsiteY2" fmla="*/ 1782 h 74807"/>
              <a:gd name="connsiteX3" fmla="*/ 82652 w 119385"/>
              <a:gd name="connsiteY3" fmla="*/ 50995 h 74807"/>
              <a:gd name="connsiteX4" fmla="*/ 102 w 119385"/>
              <a:gd name="connsiteY4" fmla="*/ 195 h 7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5" h="74807">
                <a:moveTo>
                  <a:pt x="102" y="195"/>
                </a:moveTo>
                <a:cubicBezTo>
                  <a:pt x="-2544" y="4164"/>
                  <a:pt x="46933" y="74543"/>
                  <a:pt x="66777" y="74807"/>
                </a:cubicBezTo>
                <a:cubicBezTo>
                  <a:pt x="86621" y="75071"/>
                  <a:pt x="116519" y="5751"/>
                  <a:pt x="119165" y="1782"/>
                </a:cubicBezTo>
                <a:cubicBezTo>
                  <a:pt x="121811" y="-2187"/>
                  <a:pt x="100115" y="47820"/>
                  <a:pt x="82652" y="50995"/>
                </a:cubicBezTo>
                <a:cubicBezTo>
                  <a:pt x="65190" y="54170"/>
                  <a:pt x="2748" y="-3774"/>
                  <a:pt x="102" y="1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9FC11D5C-7A77-47DE-B1AD-0F93B9BFBECD}"/>
              </a:ext>
            </a:extLst>
          </p:cNvPr>
          <p:cNvSpPr/>
          <p:nvPr/>
        </p:nvSpPr>
        <p:spPr>
          <a:xfrm>
            <a:off x="4714615" y="4146548"/>
            <a:ext cx="119672" cy="472190"/>
          </a:xfrm>
          <a:custGeom>
            <a:avLst/>
            <a:gdLst>
              <a:gd name="connsiteX0" fmla="*/ 260 w 119672"/>
              <a:gd name="connsiteY0" fmla="*/ 2 h 472190"/>
              <a:gd name="connsiteX1" fmla="*/ 73285 w 119672"/>
              <a:gd name="connsiteY1" fmla="*/ 95252 h 472190"/>
              <a:gd name="connsiteX2" fmla="*/ 52648 w 119672"/>
              <a:gd name="connsiteY2" fmla="*/ 111127 h 472190"/>
              <a:gd name="connsiteX3" fmla="*/ 20898 w 119672"/>
              <a:gd name="connsiteY3" fmla="*/ 100015 h 472190"/>
              <a:gd name="connsiteX4" fmla="*/ 78048 w 119672"/>
              <a:gd name="connsiteY4" fmla="*/ 177802 h 472190"/>
              <a:gd name="connsiteX5" fmla="*/ 85985 w 119672"/>
              <a:gd name="connsiteY5" fmla="*/ 246065 h 472190"/>
              <a:gd name="connsiteX6" fmla="*/ 47885 w 119672"/>
              <a:gd name="connsiteY6" fmla="*/ 173040 h 472190"/>
              <a:gd name="connsiteX7" fmla="*/ 65348 w 119672"/>
              <a:gd name="connsiteY7" fmla="*/ 265115 h 472190"/>
              <a:gd name="connsiteX8" fmla="*/ 52648 w 119672"/>
              <a:gd name="connsiteY8" fmla="*/ 287340 h 472190"/>
              <a:gd name="connsiteX9" fmla="*/ 68523 w 119672"/>
              <a:gd name="connsiteY9" fmla="*/ 344490 h 472190"/>
              <a:gd name="connsiteX10" fmla="*/ 49473 w 119672"/>
              <a:gd name="connsiteY10" fmla="*/ 471490 h 472190"/>
              <a:gd name="connsiteX11" fmla="*/ 114560 w 119672"/>
              <a:gd name="connsiteY11" fmla="*/ 282577 h 472190"/>
              <a:gd name="connsiteX12" fmla="*/ 103448 w 119672"/>
              <a:gd name="connsiteY12" fmla="*/ 98427 h 472190"/>
              <a:gd name="connsiteX13" fmla="*/ 260 w 119672"/>
              <a:gd name="connsiteY13" fmla="*/ 2 h 47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72" h="472190">
                <a:moveTo>
                  <a:pt x="260" y="2"/>
                </a:moveTo>
                <a:cubicBezTo>
                  <a:pt x="-4767" y="-527"/>
                  <a:pt x="64554" y="76731"/>
                  <a:pt x="73285" y="95252"/>
                </a:cubicBezTo>
                <a:cubicBezTo>
                  <a:pt x="82016" y="113773"/>
                  <a:pt x="61379" y="110333"/>
                  <a:pt x="52648" y="111127"/>
                </a:cubicBezTo>
                <a:cubicBezTo>
                  <a:pt x="43917" y="111921"/>
                  <a:pt x="16665" y="88903"/>
                  <a:pt x="20898" y="100015"/>
                </a:cubicBezTo>
                <a:cubicBezTo>
                  <a:pt x="25131" y="111128"/>
                  <a:pt x="67200" y="153460"/>
                  <a:pt x="78048" y="177802"/>
                </a:cubicBezTo>
                <a:cubicBezTo>
                  <a:pt x="88896" y="202144"/>
                  <a:pt x="91012" y="246859"/>
                  <a:pt x="85985" y="246065"/>
                </a:cubicBezTo>
                <a:cubicBezTo>
                  <a:pt x="80958" y="245271"/>
                  <a:pt x="51325" y="169865"/>
                  <a:pt x="47885" y="173040"/>
                </a:cubicBezTo>
                <a:cubicBezTo>
                  <a:pt x="44445" y="176215"/>
                  <a:pt x="64554" y="246065"/>
                  <a:pt x="65348" y="265115"/>
                </a:cubicBezTo>
                <a:cubicBezTo>
                  <a:pt x="66142" y="284165"/>
                  <a:pt x="52119" y="274111"/>
                  <a:pt x="52648" y="287340"/>
                </a:cubicBezTo>
                <a:cubicBezTo>
                  <a:pt x="53177" y="300569"/>
                  <a:pt x="69052" y="313798"/>
                  <a:pt x="68523" y="344490"/>
                </a:cubicBezTo>
                <a:cubicBezTo>
                  <a:pt x="67994" y="375182"/>
                  <a:pt x="41800" y="481809"/>
                  <a:pt x="49473" y="471490"/>
                </a:cubicBezTo>
                <a:cubicBezTo>
                  <a:pt x="57146" y="461171"/>
                  <a:pt x="105564" y="344754"/>
                  <a:pt x="114560" y="282577"/>
                </a:cubicBezTo>
                <a:cubicBezTo>
                  <a:pt x="123556" y="220400"/>
                  <a:pt x="121175" y="143406"/>
                  <a:pt x="103448" y="98427"/>
                </a:cubicBezTo>
                <a:cubicBezTo>
                  <a:pt x="85721" y="53448"/>
                  <a:pt x="5287" y="531"/>
                  <a:pt x="260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2E96459C-D1A2-4445-9D9D-1C109E205EF0}"/>
              </a:ext>
            </a:extLst>
          </p:cNvPr>
          <p:cNvSpPr/>
          <p:nvPr/>
        </p:nvSpPr>
        <p:spPr>
          <a:xfrm>
            <a:off x="4944239" y="3703050"/>
            <a:ext cx="187774" cy="370359"/>
          </a:xfrm>
          <a:custGeom>
            <a:avLst/>
            <a:gdLst>
              <a:gd name="connsiteX0" fmla="*/ 97661 w 187774"/>
              <a:gd name="connsiteY0" fmla="*/ 588 h 370359"/>
              <a:gd name="connsiteX1" fmla="*/ 169099 w 187774"/>
              <a:gd name="connsiteY1" fmla="*/ 35513 h 370359"/>
              <a:gd name="connsiteX2" fmla="*/ 154811 w 187774"/>
              <a:gd name="connsiteY2" fmla="*/ 103775 h 370359"/>
              <a:gd name="connsiteX3" fmla="*/ 183386 w 187774"/>
              <a:gd name="connsiteY3" fmla="*/ 167275 h 370359"/>
              <a:gd name="connsiteX4" fmla="*/ 45274 w 187774"/>
              <a:gd name="connsiteY4" fmla="*/ 360950 h 370359"/>
              <a:gd name="connsiteX5" fmla="*/ 2411 w 187774"/>
              <a:gd name="connsiteY5" fmla="*/ 333963 h 370359"/>
              <a:gd name="connsiteX6" fmla="*/ 105599 w 187774"/>
              <a:gd name="connsiteY6" fmla="*/ 279988 h 370359"/>
              <a:gd name="connsiteX7" fmla="*/ 165924 w 187774"/>
              <a:gd name="connsiteY7" fmla="*/ 138700 h 370359"/>
              <a:gd name="connsiteX8" fmla="*/ 157986 w 187774"/>
              <a:gd name="connsiteY8" fmla="*/ 62500 h 370359"/>
              <a:gd name="connsiteX9" fmla="*/ 97661 w 187774"/>
              <a:gd name="connsiteY9" fmla="*/ 588 h 37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774" h="370359">
                <a:moveTo>
                  <a:pt x="97661" y="588"/>
                </a:moveTo>
                <a:cubicBezTo>
                  <a:pt x="99513" y="-3910"/>
                  <a:pt x="159574" y="18315"/>
                  <a:pt x="169099" y="35513"/>
                </a:cubicBezTo>
                <a:cubicBezTo>
                  <a:pt x="178624" y="52711"/>
                  <a:pt x="152430" y="81815"/>
                  <a:pt x="154811" y="103775"/>
                </a:cubicBezTo>
                <a:cubicBezTo>
                  <a:pt x="157192" y="125735"/>
                  <a:pt x="201642" y="124413"/>
                  <a:pt x="183386" y="167275"/>
                </a:cubicBezTo>
                <a:cubicBezTo>
                  <a:pt x="165130" y="210137"/>
                  <a:pt x="75436" y="333169"/>
                  <a:pt x="45274" y="360950"/>
                </a:cubicBezTo>
                <a:cubicBezTo>
                  <a:pt x="15112" y="388731"/>
                  <a:pt x="-7643" y="347457"/>
                  <a:pt x="2411" y="333963"/>
                </a:cubicBezTo>
                <a:cubicBezTo>
                  <a:pt x="12465" y="320469"/>
                  <a:pt x="78347" y="312532"/>
                  <a:pt x="105599" y="279988"/>
                </a:cubicBezTo>
                <a:cubicBezTo>
                  <a:pt x="132851" y="247444"/>
                  <a:pt x="157193" y="174948"/>
                  <a:pt x="165924" y="138700"/>
                </a:cubicBezTo>
                <a:cubicBezTo>
                  <a:pt x="174655" y="102452"/>
                  <a:pt x="169098" y="82079"/>
                  <a:pt x="157986" y="62500"/>
                </a:cubicBezTo>
                <a:cubicBezTo>
                  <a:pt x="146874" y="42921"/>
                  <a:pt x="95809" y="5086"/>
                  <a:pt x="97661" y="5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41C00084-857E-4969-B32D-EE73B934D4F0}"/>
              </a:ext>
            </a:extLst>
          </p:cNvPr>
          <p:cNvSpPr/>
          <p:nvPr/>
        </p:nvSpPr>
        <p:spPr>
          <a:xfrm>
            <a:off x="5060930" y="3677868"/>
            <a:ext cx="617344" cy="199052"/>
          </a:xfrm>
          <a:custGeom>
            <a:avLst/>
            <a:gdLst>
              <a:gd name="connsiteX0" fmla="*/ 1608 w 617344"/>
              <a:gd name="connsiteY0" fmla="*/ 5132 h 199052"/>
              <a:gd name="connsiteX1" fmla="*/ 295295 w 617344"/>
              <a:gd name="connsiteY1" fmla="*/ 36882 h 199052"/>
              <a:gd name="connsiteX2" fmla="*/ 614383 w 617344"/>
              <a:gd name="connsiteY2" fmla="*/ 197220 h 199052"/>
              <a:gd name="connsiteX3" fmla="*/ 428645 w 617344"/>
              <a:gd name="connsiteY3" fmla="*/ 116257 h 199052"/>
              <a:gd name="connsiteX4" fmla="*/ 1608 w 617344"/>
              <a:gd name="connsiteY4" fmla="*/ 5132 h 19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344" h="199052">
                <a:moveTo>
                  <a:pt x="1608" y="5132"/>
                </a:moveTo>
                <a:cubicBezTo>
                  <a:pt x="-20617" y="-8097"/>
                  <a:pt x="193166" y="4867"/>
                  <a:pt x="295295" y="36882"/>
                </a:cubicBezTo>
                <a:cubicBezTo>
                  <a:pt x="397424" y="68897"/>
                  <a:pt x="592158" y="183991"/>
                  <a:pt x="614383" y="197220"/>
                </a:cubicBezTo>
                <a:cubicBezTo>
                  <a:pt x="636608" y="210449"/>
                  <a:pt x="529716" y="148801"/>
                  <a:pt x="428645" y="116257"/>
                </a:cubicBezTo>
                <a:cubicBezTo>
                  <a:pt x="327574" y="83713"/>
                  <a:pt x="23833" y="18361"/>
                  <a:pt x="1608" y="51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0D321E4D-EE83-4684-818B-8D609F63D137}"/>
              </a:ext>
            </a:extLst>
          </p:cNvPr>
          <p:cNvSpPr/>
          <p:nvPr/>
        </p:nvSpPr>
        <p:spPr>
          <a:xfrm>
            <a:off x="5660835" y="2996679"/>
            <a:ext cx="101794" cy="109616"/>
          </a:xfrm>
          <a:custGeom>
            <a:avLst/>
            <a:gdLst>
              <a:gd name="connsiteX0" fmla="*/ 49403 w 101794"/>
              <a:gd name="connsiteY0" fmla="*/ 108471 h 109616"/>
              <a:gd name="connsiteX1" fmla="*/ 190 w 101794"/>
              <a:gd name="connsiteY1" fmla="*/ 67196 h 109616"/>
              <a:gd name="connsiteX2" fmla="*/ 35115 w 101794"/>
              <a:gd name="connsiteY2" fmla="*/ 11634 h 109616"/>
              <a:gd name="connsiteX3" fmla="*/ 101790 w 101794"/>
              <a:gd name="connsiteY3" fmla="*/ 521 h 109616"/>
              <a:gd name="connsiteX4" fmla="*/ 31940 w 101794"/>
              <a:gd name="connsiteY4" fmla="*/ 21159 h 109616"/>
              <a:gd name="connsiteX5" fmla="*/ 49403 w 101794"/>
              <a:gd name="connsiteY5" fmla="*/ 108471 h 10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94" h="109616">
                <a:moveTo>
                  <a:pt x="49403" y="108471"/>
                </a:moveTo>
                <a:cubicBezTo>
                  <a:pt x="44111" y="116144"/>
                  <a:pt x="2571" y="83335"/>
                  <a:pt x="190" y="67196"/>
                </a:cubicBezTo>
                <a:cubicBezTo>
                  <a:pt x="-2191" y="51057"/>
                  <a:pt x="18182" y="22746"/>
                  <a:pt x="35115" y="11634"/>
                </a:cubicBezTo>
                <a:cubicBezTo>
                  <a:pt x="52048" y="522"/>
                  <a:pt x="102319" y="-1066"/>
                  <a:pt x="101790" y="521"/>
                </a:cubicBezTo>
                <a:cubicBezTo>
                  <a:pt x="101261" y="2108"/>
                  <a:pt x="45169" y="4755"/>
                  <a:pt x="31940" y="21159"/>
                </a:cubicBezTo>
                <a:cubicBezTo>
                  <a:pt x="18711" y="37563"/>
                  <a:pt x="54695" y="100798"/>
                  <a:pt x="49403" y="1084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FE81322B-E52F-49E1-AE58-1D8B5D2BA62D}"/>
              </a:ext>
            </a:extLst>
          </p:cNvPr>
          <p:cNvSpPr/>
          <p:nvPr/>
        </p:nvSpPr>
        <p:spPr>
          <a:xfrm>
            <a:off x="5666797" y="2962217"/>
            <a:ext cx="115585" cy="46266"/>
          </a:xfrm>
          <a:custGeom>
            <a:avLst/>
            <a:gdLst>
              <a:gd name="connsiteX0" fmla="*/ 114878 w 115585"/>
              <a:gd name="connsiteY0" fmla="*/ 44508 h 46266"/>
              <a:gd name="connsiteX1" fmla="*/ 46616 w 115585"/>
              <a:gd name="connsiteY1" fmla="*/ 58 h 46266"/>
              <a:gd name="connsiteX2" fmla="*/ 578 w 115585"/>
              <a:gd name="connsiteY2" fmla="*/ 34983 h 46266"/>
              <a:gd name="connsiteX3" fmla="*/ 114878 w 115585"/>
              <a:gd name="connsiteY3" fmla="*/ 44508 h 4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85" h="46266">
                <a:moveTo>
                  <a:pt x="114878" y="44508"/>
                </a:moveTo>
                <a:cubicBezTo>
                  <a:pt x="122551" y="38687"/>
                  <a:pt x="65666" y="1645"/>
                  <a:pt x="46616" y="58"/>
                </a:cubicBezTo>
                <a:cubicBezTo>
                  <a:pt x="27566" y="-1529"/>
                  <a:pt x="-4714" y="29691"/>
                  <a:pt x="578" y="34983"/>
                </a:cubicBezTo>
                <a:cubicBezTo>
                  <a:pt x="5870" y="40275"/>
                  <a:pt x="107205" y="50329"/>
                  <a:pt x="114878" y="445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ABBF2F99-FDF0-4AA3-B7B4-3C18BBB152E8}"/>
              </a:ext>
            </a:extLst>
          </p:cNvPr>
          <p:cNvSpPr/>
          <p:nvPr/>
        </p:nvSpPr>
        <p:spPr>
          <a:xfrm>
            <a:off x="5583448" y="2909645"/>
            <a:ext cx="116146" cy="104724"/>
          </a:xfrm>
          <a:custGeom>
            <a:avLst/>
            <a:gdLst>
              <a:gd name="connsiteX0" fmla="*/ 2965 w 116146"/>
              <a:gd name="connsiteY0" fmla="*/ 243 h 104724"/>
              <a:gd name="connsiteX1" fmla="*/ 115677 w 116146"/>
              <a:gd name="connsiteY1" fmla="*/ 101843 h 104724"/>
              <a:gd name="connsiteX2" fmla="*/ 41065 w 116146"/>
              <a:gd name="connsiteY2" fmla="*/ 73268 h 104724"/>
              <a:gd name="connsiteX3" fmla="*/ 2965 w 116146"/>
              <a:gd name="connsiteY3" fmla="*/ 243 h 10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46" h="104724">
                <a:moveTo>
                  <a:pt x="2965" y="243"/>
                </a:moveTo>
                <a:cubicBezTo>
                  <a:pt x="15400" y="5006"/>
                  <a:pt x="109327" y="89672"/>
                  <a:pt x="115677" y="101843"/>
                </a:cubicBezTo>
                <a:cubicBezTo>
                  <a:pt x="122027" y="114014"/>
                  <a:pt x="62232" y="84381"/>
                  <a:pt x="41065" y="73268"/>
                </a:cubicBezTo>
                <a:cubicBezTo>
                  <a:pt x="19898" y="62156"/>
                  <a:pt x="-9470" y="-4520"/>
                  <a:pt x="2965" y="2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E1DC513C-24FA-44B0-ABC6-1C0D21A79ED5}"/>
              </a:ext>
            </a:extLst>
          </p:cNvPr>
          <p:cNvSpPr/>
          <p:nvPr/>
        </p:nvSpPr>
        <p:spPr>
          <a:xfrm>
            <a:off x="5271525" y="2980666"/>
            <a:ext cx="534210" cy="724681"/>
          </a:xfrm>
          <a:custGeom>
            <a:avLst/>
            <a:gdLst>
              <a:gd name="connsiteX0" fmla="*/ 533963 w 534210"/>
              <a:gd name="connsiteY0" fmla="*/ 659 h 724681"/>
              <a:gd name="connsiteX1" fmla="*/ 259325 w 534210"/>
              <a:gd name="connsiteY1" fmla="*/ 370547 h 724681"/>
              <a:gd name="connsiteX2" fmla="*/ 563 w 534210"/>
              <a:gd name="connsiteY2" fmla="*/ 722972 h 724681"/>
              <a:gd name="connsiteX3" fmla="*/ 200588 w 534210"/>
              <a:gd name="connsiteY3" fmla="*/ 483259 h 724681"/>
              <a:gd name="connsiteX4" fmla="*/ 533963 w 534210"/>
              <a:gd name="connsiteY4" fmla="*/ 659 h 72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10" h="724681">
                <a:moveTo>
                  <a:pt x="533963" y="659"/>
                </a:moveTo>
                <a:cubicBezTo>
                  <a:pt x="543753" y="-18126"/>
                  <a:pt x="259325" y="370547"/>
                  <a:pt x="259325" y="370547"/>
                </a:cubicBezTo>
                <a:cubicBezTo>
                  <a:pt x="170425" y="490932"/>
                  <a:pt x="10353" y="704187"/>
                  <a:pt x="563" y="722972"/>
                </a:cubicBezTo>
                <a:cubicBezTo>
                  <a:pt x="-9227" y="741757"/>
                  <a:pt x="110630" y="602057"/>
                  <a:pt x="200588" y="483259"/>
                </a:cubicBezTo>
                <a:cubicBezTo>
                  <a:pt x="290546" y="364461"/>
                  <a:pt x="524173" y="19444"/>
                  <a:pt x="533963" y="6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ADDCD64C-0BBC-48FA-A8CB-36684837CF0B}"/>
              </a:ext>
            </a:extLst>
          </p:cNvPr>
          <p:cNvSpPr/>
          <p:nvPr/>
        </p:nvSpPr>
        <p:spPr>
          <a:xfrm>
            <a:off x="5277504" y="2959538"/>
            <a:ext cx="521586" cy="712105"/>
          </a:xfrm>
          <a:custGeom>
            <a:avLst/>
            <a:gdLst>
              <a:gd name="connsiteX0" fmla="*/ 515284 w 521586"/>
              <a:gd name="connsiteY0" fmla="*/ 12262 h 712105"/>
              <a:gd name="connsiteX1" fmla="*/ 283509 w 521586"/>
              <a:gd name="connsiteY1" fmla="*/ 310712 h 712105"/>
              <a:gd name="connsiteX2" fmla="*/ 934 w 521586"/>
              <a:gd name="connsiteY2" fmla="*/ 710762 h 712105"/>
              <a:gd name="connsiteX3" fmla="*/ 200959 w 521586"/>
              <a:gd name="connsiteY3" fmla="*/ 428187 h 712105"/>
              <a:gd name="connsiteX4" fmla="*/ 434321 w 521586"/>
              <a:gd name="connsiteY4" fmla="*/ 93225 h 712105"/>
              <a:gd name="connsiteX5" fmla="*/ 515284 w 521586"/>
              <a:gd name="connsiteY5" fmla="*/ 12262 h 7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586" h="712105">
                <a:moveTo>
                  <a:pt x="515284" y="12262"/>
                </a:moveTo>
                <a:cubicBezTo>
                  <a:pt x="490149" y="48510"/>
                  <a:pt x="369234" y="194295"/>
                  <a:pt x="283509" y="310712"/>
                </a:cubicBezTo>
                <a:cubicBezTo>
                  <a:pt x="197784" y="427129"/>
                  <a:pt x="14692" y="691183"/>
                  <a:pt x="934" y="710762"/>
                </a:cubicBezTo>
                <a:cubicBezTo>
                  <a:pt x="-12824" y="730341"/>
                  <a:pt x="128728" y="531110"/>
                  <a:pt x="200959" y="428187"/>
                </a:cubicBezTo>
                <a:cubicBezTo>
                  <a:pt x="273190" y="325264"/>
                  <a:pt x="382992" y="161223"/>
                  <a:pt x="434321" y="93225"/>
                </a:cubicBezTo>
                <a:cubicBezTo>
                  <a:pt x="485650" y="25227"/>
                  <a:pt x="540419" y="-23986"/>
                  <a:pt x="515284" y="122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0812CB78-60DA-42EA-9A63-10A3802FD52D}"/>
              </a:ext>
            </a:extLst>
          </p:cNvPr>
          <p:cNvSpPr/>
          <p:nvPr/>
        </p:nvSpPr>
        <p:spPr>
          <a:xfrm>
            <a:off x="5094280" y="3689402"/>
            <a:ext cx="108108" cy="86733"/>
          </a:xfrm>
          <a:custGeom>
            <a:avLst/>
            <a:gdLst>
              <a:gd name="connsiteX0" fmla="*/ 8 w 108108"/>
              <a:gd name="connsiteY0" fmla="*/ 39636 h 86733"/>
              <a:gd name="connsiteX1" fmla="*/ 46045 w 108108"/>
              <a:gd name="connsiteY1" fmla="*/ 1536 h 86733"/>
              <a:gd name="connsiteX2" fmla="*/ 87320 w 108108"/>
              <a:gd name="connsiteY2" fmla="*/ 52336 h 86733"/>
              <a:gd name="connsiteX3" fmla="*/ 107958 w 108108"/>
              <a:gd name="connsiteY3" fmla="*/ 85673 h 86733"/>
              <a:gd name="connsiteX4" fmla="*/ 93670 w 108108"/>
              <a:gd name="connsiteY4" fmla="*/ 12648 h 86733"/>
              <a:gd name="connsiteX5" fmla="*/ 42870 w 108108"/>
              <a:gd name="connsiteY5" fmla="*/ 1536 h 86733"/>
              <a:gd name="connsiteX6" fmla="*/ 8 w 108108"/>
              <a:gd name="connsiteY6" fmla="*/ 39636 h 8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" h="86733">
                <a:moveTo>
                  <a:pt x="8" y="39636"/>
                </a:moveTo>
                <a:cubicBezTo>
                  <a:pt x="537" y="39636"/>
                  <a:pt x="31493" y="-581"/>
                  <a:pt x="46045" y="1536"/>
                </a:cubicBezTo>
                <a:cubicBezTo>
                  <a:pt x="60597" y="3653"/>
                  <a:pt x="77001" y="38313"/>
                  <a:pt x="87320" y="52336"/>
                </a:cubicBezTo>
                <a:cubicBezTo>
                  <a:pt x="97639" y="66359"/>
                  <a:pt x="106900" y="92288"/>
                  <a:pt x="107958" y="85673"/>
                </a:cubicBezTo>
                <a:cubicBezTo>
                  <a:pt x="109016" y="79058"/>
                  <a:pt x="104518" y="26671"/>
                  <a:pt x="93670" y="12648"/>
                </a:cubicBezTo>
                <a:cubicBezTo>
                  <a:pt x="82822" y="-1375"/>
                  <a:pt x="61920" y="-1374"/>
                  <a:pt x="42870" y="1536"/>
                </a:cubicBezTo>
                <a:cubicBezTo>
                  <a:pt x="23820" y="4446"/>
                  <a:pt x="-521" y="39636"/>
                  <a:pt x="8" y="396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B4BB711A-437A-4ACF-B01D-134DDC849779}"/>
              </a:ext>
            </a:extLst>
          </p:cNvPr>
          <p:cNvSpPr/>
          <p:nvPr/>
        </p:nvSpPr>
        <p:spPr>
          <a:xfrm>
            <a:off x="5568681" y="3074659"/>
            <a:ext cx="255908" cy="338835"/>
          </a:xfrm>
          <a:custGeom>
            <a:avLst/>
            <a:gdLst>
              <a:gd name="connsiteX0" fmla="*/ 252682 w 255908"/>
              <a:gd name="connsiteY0" fmla="*/ 9854 h 338835"/>
              <a:gd name="connsiteX1" fmla="*/ 82819 w 255908"/>
              <a:gd name="connsiteY1" fmla="*/ 232104 h 338835"/>
              <a:gd name="connsiteX2" fmla="*/ 82819 w 255908"/>
              <a:gd name="connsiteY2" fmla="*/ 267029 h 338835"/>
              <a:gd name="connsiteX3" fmla="*/ 51069 w 255908"/>
              <a:gd name="connsiteY3" fmla="*/ 273379 h 338835"/>
              <a:gd name="connsiteX4" fmla="*/ 269 w 255908"/>
              <a:gd name="connsiteY4" fmla="*/ 338466 h 338835"/>
              <a:gd name="connsiteX5" fmla="*/ 74882 w 255908"/>
              <a:gd name="connsiteY5" fmla="*/ 240041 h 338835"/>
              <a:gd name="connsiteX6" fmla="*/ 186007 w 255908"/>
              <a:gd name="connsiteY6" fmla="*/ 59066 h 338835"/>
              <a:gd name="connsiteX7" fmla="*/ 252682 w 255908"/>
              <a:gd name="connsiteY7" fmla="*/ 9854 h 3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908" h="338835">
                <a:moveTo>
                  <a:pt x="252682" y="9854"/>
                </a:moveTo>
                <a:cubicBezTo>
                  <a:pt x="235484" y="38694"/>
                  <a:pt x="111129" y="189242"/>
                  <a:pt x="82819" y="232104"/>
                </a:cubicBezTo>
                <a:cubicBezTo>
                  <a:pt x="54508" y="274967"/>
                  <a:pt x="88111" y="260150"/>
                  <a:pt x="82819" y="267029"/>
                </a:cubicBezTo>
                <a:cubicBezTo>
                  <a:pt x="77527" y="273908"/>
                  <a:pt x="64827" y="261473"/>
                  <a:pt x="51069" y="273379"/>
                </a:cubicBezTo>
                <a:cubicBezTo>
                  <a:pt x="37311" y="285285"/>
                  <a:pt x="-3700" y="344022"/>
                  <a:pt x="269" y="338466"/>
                </a:cubicBezTo>
                <a:cubicBezTo>
                  <a:pt x="4238" y="332910"/>
                  <a:pt x="43926" y="286608"/>
                  <a:pt x="74882" y="240041"/>
                </a:cubicBezTo>
                <a:cubicBezTo>
                  <a:pt x="105838" y="193474"/>
                  <a:pt x="157961" y="97166"/>
                  <a:pt x="186007" y="59066"/>
                </a:cubicBezTo>
                <a:cubicBezTo>
                  <a:pt x="214053" y="20966"/>
                  <a:pt x="269880" y="-18986"/>
                  <a:pt x="252682" y="98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F6A77C4-E800-4D47-A050-565974B7F7AF}"/>
              </a:ext>
            </a:extLst>
          </p:cNvPr>
          <p:cNvSpPr/>
          <p:nvPr/>
        </p:nvSpPr>
        <p:spPr>
          <a:xfrm>
            <a:off x="5350763" y="3444596"/>
            <a:ext cx="190791" cy="270486"/>
          </a:xfrm>
          <a:custGeom>
            <a:avLst/>
            <a:gdLst>
              <a:gd name="connsiteX0" fmla="*/ 189612 w 190791"/>
              <a:gd name="connsiteY0" fmla="*/ 279 h 270486"/>
              <a:gd name="connsiteX1" fmla="*/ 154687 w 190791"/>
              <a:gd name="connsiteY1" fmla="*/ 70129 h 270486"/>
              <a:gd name="connsiteX2" fmla="*/ 64200 w 190791"/>
              <a:gd name="connsiteY2" fmla="*/ 176492 h 270486"/>
              <a:gd name="connsiteX3" fmla="*/ 700 w 190791"/>
              <a:gd name="connsiteY3" fmla="*/ 270154 h 270486"/>
              <a:gd name="connsiteX4" fmla="*/ 35625 w 190791"/>
              <a:gd name="connsiteY4" fmla="*/ 203479 h 270486"/>
              <a:gd name="connsiteX5" fmla="*/ 116587 w 190791"/>
              <a:gd name="connsiteY5" fmla="*/ 95529 h 270486"/>
              <a:gd name="connsiteX6" fmla="*/ 189612 w 190791"/>
              <a:gd name="connsiteY6" fmla="*/ 279 h 2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91" h="270486">
                <a:moveTo>
                  <a:pt x="189612" y="279"/>
                </a:moveTo>
                <a:cubicBezTo>
                  <a:pt x="195962" y="-3954"/>
                  <a:pt x="175589" y="40760"/>
                  <a:pt x="154687" y="70129"/>
                </a:cubicBezTo>
                <a:cubicBezTo>
                  <a:pt x="133785" y="99498"/>
                  <a:pt x="89865" y="143154"/>
                  <a:pt x="64200" y="176492"/>
                </a:cubicBezTo>
                <a:cubicBezTo>
                  <a:pt x="38535" y="209830"/>
                  <a:pt x="5462" y="265656"/>
                  <a:pt x="700" y="270154"/>
                </a:cubicBezTo>
                <a:cubicBezTo>
                  <a:pt x="-4062" y="274652"/>
                  <a:pt x="16310" y="232583"/>
                  <a:pt x="35625" y="203479"/>
                </a:cubicBezTo>
                <a:cubicBezTo>
                  <a:pt x="54939" y="174375"/>
                  <a:pt x="91981" y="129131"/>
                  <a:pt x="116587" y="95529"/>
                </a:cubicBezTo>
                <a:cubicBezTo>
                  <a:pt x="141193" y="61927"/>
                  <a:pt x="183262" y="4512"/>
                  <a:pt x="189612" y="2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C30BEBC-675B-49BB-B1AD-DEDD0A83F3BD}"/>
              </a:ext>
            </a:extLst>
          </p:cNvPr>
          <p:cNvSpPr/>
          <p:nvPr/>
        </p:nvSpPr>
        <p:spPr>
          <a:xfrm>
            <a:off x="5792094" y="2959059"/>
            <a:ext cx="132089" cy="125578"/>
          </a:xfrm>
          <a:custGeom>
            <a:avLst/>
            <a:gdLst>
              <a:gd name="connsiteX0" fmla="*/ 694 w 132089"/>
              <a:gd name="connsiteY0" fmla="*/ 41 h 125578"/>
              <a:gd name="connsiteX1" fmla="*/ 94356 w 132089"/>
              <a:gd name="connsiteY1" fmla="*/ 87354 h 125578"/>
              <a:gd name="connsiteX2" fmla="*/ 130869 w 132089"/>
              <a:gd name="connsiteY2" fmla="*/ 125454 h 125578"/>
              <a:gd name="connsiteX3" fmla="*/ 54669 w 132089"/>
              <a:gd name="connsiteY3" fmla="*/ 76241 h 125578"/>
              <a:gd name="connsiteX4" fmla="*/ 694 w 132089"/>
              <a:gd name="connsiteY4" fmla="*/ 41 h 12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9" h="125578">
                <a:moveTo>
                  <a:pt x="694" y="41"/>
                </a:moveTo>
                <a:cubicBezTo>
                  <a:pt x="7309" y="1893"/>
                  <a:pt x="72660" y="66452"/>
                  <a:pt x="94356" y="87354"/>
                </a:cubicBezTo>
                <a:cubicBezTo>
                  <a:pt x="116052" y="108256"/>
                  <a:pt x="137484" y="127306"/>
                  <a:pt x="130869" y="125454"/>
                </a:cubicBezTo>
                <a:cubicBezTo>
                  <a:pt x="124255" y="123602"/>
                  <a:pt x="72925" y="93968"/>
                  <a:pt x="54669" y="76241"/>
                </a:cubicBezTo>
                <a:cubicBezTo>
                  <a:pt x="36413" y="58514"/>
                  <a:pt x="-5921" y="-1811"/>
                  <a:pt x="694" y="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559FC2BF-D073-424C-9ECF-1F4DC799077B}"/>
              </a:ext>
            </a:extLst>
          </p:cNvPr>
          <p:cNvSpPr/>
          <p:nvPr/>
        </p:nvSpPr>
        <p:spPr>
          <a:xfrm>
            <a:off x="5785409" y="3068637"/>
            <a:ext cx="175895" cy="53110"/>
          </a:xfrm>
          <a:custGeom>
            <a:avLst/>
            <a:gdLst>
              <a:gd name="connsiteX0" fmla="*/ 7379 w 175895"/>
              <a:gd name="connsiteY0" fmla="*/ 1 h 53110"/>
              <a:gd name="connsiteX1" fmla="*/ 175654 w 175895"/>
              <a:gd name="connsiteY1" fmla="*/ 49213 h 53110"/>
              <a:gd name="connsiteX2" fmla="*/ 43891 w 175895"/>
              <a:gd name="connsiteY2" fmla="*/ 47626 h 53110"/>
              <a:gd name="connsiteX3" fmla="*/ 7379 w 175895"/>
              <a:gd name="connsiteY3" fmla="*/ 1 h 5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95" h="53110">
                <a:moveTo>
                  <a:pt x="7379" y="1"/>
                </a:moveTo>
                <a:cubicBezTo>
                  <a:pt x="29339" y="265"/>
                  <a:pt x="169569" y="41276"/>
                  <a:pt x="175654" y="49213"/>
                </a:cubicBezTo>
                <a:cubicBezTo>
                  <a:pt x="181739" y="57150"/>
                  <a:pt x="70878" y="51065"/>
                  <a:pt x="43891" y="47626"/>
                </a:cubicBezTo>
                <a:cubicBezTo>
                  <a:pt x="16904" y="44187"/>
                  <a:pt x="-14581" y="-263"/>
                  <a:pt x="737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3AA1B9AF-AAA1-4BC8-B5A5-5DD4D86AB104}"/>
              </a:ext>
            </a:extLst>
          </p:cNvPr>
          <p:cNvSpPr/>
          <p:nvPr/>
        </p:nvSpPr>
        <p:spPr>
          <a:xfrm>
            <a:off x="5929083" y="3085757"/>
            <a:ext cx="535945" cy="260711"/>
          </a:xfrm>
          <a:custGeom>
            <a:avLst/>
            <a:gdLst>
              <a:gd name="connsiteX0" fmla="*/ 230 w 535945"/>
              <a:gd name="connsiteY0" fmla="*/ 343 h 260711"/>
              <a:gd name="connsiteX1" fmla="*/ 162155 w 535945"/>
              <a:gd name="connsiteY1" fmla="*/ 28918 h 260711"/>
              <a:gd name="connsiteX2" fmla="*/ 246292 w 535945"/>
              <a:gd name="connsiteY2" fmla="*/ 92418 h 260711"/>
              <a:gd name="connsiteX3" fmla="*/ 360592 w 535945"/>
              <a:gd name="connsiteY3" fmla="*/ 114643 h 260711"/>
              <a:gd name="connsiteX4" fmla="*/ 419330 w 535945"/>
              <a:gd name="connsiteY4" fmla="*/ 160681 h 260711"/>
              <a:gd name="connsiteX5" fmla="*/ 535217 w 535945"/>
              <a:gd name="connsiteY5" fmla="*/ 260693 h 260711"/>
              <a:gd name="connsiteX6" fmla="*/ 359005 w 535945"/>
              <a:gd name="connsiteY6" fmla="*/ 168618 h 260711"/>
              <a:gd name="connsiteX7" fmla="*/ 325667 w 535945"/>
              <a:gd name="connsiteY7" fmla="*/ 113056 h 260711"/>
              <a:gd name="connsiteX8" fmla="*/ 303442 w 535945"/>
              <a:gd name="connsiteY8" fmla="*/ 94006 h 260711"/>
              <a:gd name="connsiteX9" fmla="*/ 236767 w 535945"/>
              <a:gd name="connsiteY9" fmla="*/ 103531 h 260711"/>
              <a:gd name="connsiteX10" fmla="*/ 166917 w 535945"/>
              <a:gd name="connsiteY10" fmla="*/ 70193 h 260711"/>
              <a:gd name="connsiteX11" fmla="*/ 127230 w 535945"/>
              <a:gd name="connsiteY11" fmla="*/ 46381 h 260711"/>
              <a:gd name="connsiteX12" fmla="*/ 230 w 535945"/>
              <a:gd name="connsiteY12" fmla="*/ 343 h 26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945" h="260711">
                <a:moveTo>
                  <a:pt x="230" y="343"/>
                </a:moveTo>
                <a:cubicBezTo>
                  <a:pt x="6051" y="-2568"/>
                  <a:pt x="121145" y="13572"/>
                  <a:pt x="162155" y="28918"/>
                </a:cubicBezTo>
                <a:cubicBezTo>
                  <a:pt x="203165" y="44264"/>
                  <a:pt x="213219" y="78131"/>
                  <a:pt x="246292" y="92418"/>
                </a:cubicBezTo>
                <a:cubicBezTo>
                  <a:pt x="279365" y="106706"/>
                  <a:pt x="331752" y="103266"/>
                  <a:pt x="360592" y="114643"/>
                </a:cubicBezTo>
                <a:cubicBezTo>
                  <a:pt x="389432" y="126020"/>
                  <a:pt x="390226" y="136339"/>
                  <a:pt x="419330" y="160681"/>
                </a:cubicBezTo>
                <a:cubicBezTo>
                  <a:pt x="448434" y="185023"/>
                  <a:pt x="545271" y="259370"/>
                  <a:pt x="535217" y="260693"/>
                </a:cubicBezTo>
                <a:cubicBezTo>
                  <a:pt x="525163" y="262016"/>
                  <a:pt x="393930" y="193224"/>
                  <a:pt x="359005" y="168618"/>
                </a:cubicBezTo>
                <a:cubicBezTo>
                  <a:pt x="324080" y="144012"/>
                  <a:pt x="334927" y="125491"/>
                  <a:pt x="325667" y="113056"/>
                </a:cubicBezTo>
                <a:cubicBezTo>
                  <a:pt x="316407" y="100621"/>
                  <a:pt x="318259" y="95593"/>
                  <a:pt x="303442" y="94006"/>
                </a:cubicBezTo>
                <a:cubicBezTo>
                  <a:pt x="288625" y="92419"/>
                  <a:pt x="259521" y="107500"/>
                  <a:pt x="236767" y="103531"/>
                </a:cubicBezTo>
                <a:cubicBezTo>
                  <a:pt x="214013" y="99562"/>
                  <a:pt x="185173" y="79718"/>
                  <a:pt x="166917" y="70193"/>
                </a:cubicBezTo>
                <a:cubicBezTo>
                  <a:pt x="148661" y="60668"/>
                  <a:pt x="153953" y="57229"/>
                  <a:pt x="127230" y="46381"/>
                </a:cubicBezTo>
                <a:cubicBezTo>
                  <a:pt x="100507" y="35533"/>
                  <a:pt x="-5591" y="3254"/>
                  <a:pt x="230" y="3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F7FD7C96-9BC2-425D-B9D7-553810D17948}"/>
              </a:ext>
            </a:extLst>
          </p:cNvPr>
          <p:cNvSpPr/>
          <p:nvPr/>
        </p:nvSpPr>
        <p:spPr>
          <a:xfrm>
            <a:off x="5940283" y="3107888"/>
            <a:ext cx="536496" cy="248490"/>
          </a:xfrm>
          <a:custGeom>
            <a:avLst/>
            <a:gdLst>
              <a:gd name="connsiteX0" fmla="*/ 4905 w 536496"/>
              <a:gd name="connsiteY0" fmla="*/ 437 h 248490"/>
              <a:gd name="connsiteX1" fmla="*/ 77930 w 536496"/>
              <a:gd name="connsiteY1" fmla="*/ 79812 h 248490"/>
              <a:gd name="connsiteX2" fmla="*/ 131905 w 536496"/>
              <a:gd name="connsiteY2" fmla="*/ 94100 h 248490"/>
              <a:gd name="connsiteX3" fmla="*/ 152542 w 536496"/>
              <a:gd name="connsiteY3" fmla="*/ 94100 h 248490"/>
              <a:gd name="connsiteX4" fmla="*/ 212867 w 536496"/>
              <a:gd name="connsiteY4" fmla="*/ 149662 h 248490"/>
              <a:gd name="connsiteX5" fmla="*/ 254142 w 536496"/>
              <a:gd name="connsiteY5" fmla="*/ 173475 h 248490"/>
              <a:gd name="connsiteX6" fmla="*/ 276367 w 536496"/>
              <a:gd name="connsiteY6" fmla="*/ 222687 h 248490"/>
              <a:gd name="connsiteX7" fmla="*/ 325580 w 536496"/>
              <a:gd name="connsiteY7" fmla="*/ 248087 h 248490"/>
              <a:gd name="connsiteX8" fmla="*/ 335105 w 536496"/>
              <a:gd name="connsiteY8" fmla="*/ 236975 h 248490"/>
              <a:gd name="connsiteX9" fmla="*/ 404955 w 536496"/>
              <a:gd name="connsiteY9" fmla="*/ 219512 h 248490"/>
              <a:gd name="connsiteX10" fmla="*/ 531955 w 536496"/>
              <a:gd name="connsiteY10" fmla="*/ 238562 h 248490"/>
              <a:gd name="connsiteX11" fmla="*/ 227155 w 536496"/>
              <a:gd name="connsiteY11" fmla="*/ 119500 h 248490"/>
              <a:gd name="connsiteX12" fmla="*/ 4905 w 536496"/>
              <a:gd name="connsiteY12" fmla="*/ 437 h 24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496" h="248490">
                <a:moveTo>
                  <a:pt x="4905" y="437"/>
                </a:moveTo>
                <a:cubicBezTo>
                  <a:pt x="-19966" y="-6178"/>
                  <a:pt x="56763" y="64201"/>
                  <a:pt x="77930" y="79812"/>
                </a:cubicBezTo>
                <a:cubicBezTo>
                  <a:pt x="99097" y="95423"/>
                  <a:pt x="119470" y="91719"/>
                  <a:pt x="131905" y="94100"/>
                </a:cubicBezTo>
                <a:cubicBezTo>
                  <a:pt x="144340" y="96481"/>
                  <a:pt x="139049" y="84840"/>
                  <a:pt x="152542" y="94100"/>
                </a:cubicBezTo>
                <a:cubicBezTo>
                  <a:pt x="166035" y="103360"/>
                  <a:pt x="195934" y="136433"/>
                  <a:pt x="212867" y="149662"/>
                </a:cubicBezTo>
                <a:cubicBezTo>
                  <a:pt x="229800" y="162891"/>
                  <a:pt x="243559" y="161304"/>
                  <a:pt x="254142" y="173475"/>
                </a:cubicBezTo>
                <a:cubicBezTo>
                  <a:pt x="264725" y="185646"/>
                  <a:pt x="264461" y="210252"/>
                  <a:pt x="276367" y="222687"/>
                </a:cubicBezTo>
                <a:cubicBezTo>
                  <a:pt x="288273" y="235122"/>
                  <a:pt x="315790" y="245706"/>
                  <a:pt x="325580" y="248087"/>
                </a:cubicBezTo>
                <a:cubicBezTo>
                  <a:pt x="335370" y="250468"/>
                  <a:pt x="321876" y="241737"/>
                  <a:pt x="335105" y="236975"/>
                </a:cubicBezTo>
                <a:cubicBezTo>
                  <a:pt x="348334" y="232213"/>
                  <a:pt x="372147" y="219248"/>
                  <a:pt x="404955" y="219512"/>
                </a:cubicBezTo>
                <a:cubicBezTo>
                  <a:pt x="437763" y="219777"/>
                  <a:pt x="561588" y="255231"/>
                  <a:pt x="531955" y="238562"/>
                </a:cubicBezTo>
                <a:cubicBezTo>
                  <a:pt x="502322" y="221893"/>
                  <a:pt x="316055" y="156806"/>
                  <a:pt x="227155" y="119500"/>
                </a:cubicBezTo>
                <a:cubicBezTo>
                  <a:pt x="138255" y="82194"/>
                  <a:pt x="29776" y="7052"/>
                  <a:pt x="4905" y="43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B3BCD934-3C6F-4876-854F-A65B6ED1F9F5}"/>
              </a:ext>
            </a:extLst>
          </p:cNvPr>
          <p:cNvSpPr/>
          <p:nvPr/>
        </p:nvSpPr>
        <p:spPr>
          <a:xfrm>
            <a:off x="5821086" y="3103389"/>
            <a:ext cx="336537" cy="168743"/>
          </a:xfrm>
          <a:custGeom>
            <a:avLst/>
            <a:gdLst>
              <a:gd name="connsiteX0" fmla="*/ 16681 w 336537"/>
              <a:gd name="connsiteY0" fmla="*/ 1761 h 168743"/>
              <a:gd name="connsiteX1" fmla="*/ 315131 w 336537"/>
              <a:gd name="connsiteY1" fmla="*/ 149928 h 168743"/>
              <a:gd name="connsiteX2" fmla="*/ 285497 w 336537"/>
              <a:gd name="connsiteY2" fmla="*/ 158394 h 168743"/>
              <a:gd name="connsiteX3" fmla="*/ 67481 w 336537"/>
              <a:gd name="connsiteY3" fmla="*/ 73728 h 168743"/>
              <a:gd name="connsiteX4" fmla="*/ 16681 w 336537"/>
              <a:gd name="connsiteY4" fmla="*/ 1761 h 16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37" h="168743">
                <a:moveTo>
                  <a:pt x="16681" y="1761"/>
                </a:moveTo>
                <a:cubicBezTo>
                  <a:pt x="57956" y="14461"/>
                  <a:pt x="270328" y="123823"/>
                  <a:pt x="315131" y="149928"/>
                </a:cubicBezTo>
                <a:cubicBezTo>
                  <a:pt x="359934" y="176033"/>
                  <a:pt x="326772" y="171094"/>
                  <a:pt x="285497" y="158394"/>
                </a:cubicBezTo>
                <a:cubicBezTo>
                  <a:pt x="244222" y="145694"/>
                  <a:pt x="117223" y="99128"/>
                  <a:pt x="67481" y="73728"/>
                </a:cubicBezTo>
                <a:cubicBezTo>
                  <a:pt x="17739" y="48328"/>
                  <a:pt x="-24594" y="-10939"/>
                  <a:pt x="16681" y="17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DBD287C1-2357-4623-AE36-2B7B9252A679}"/>
              </a:ext>
            </a:extLst>
          </p:cNvPr>
          <p:cNvSpPr/>
          <p:nvPr/>
        </p:nvSpPr>
        <p:spPr>
          <a:xfrm>
            <a:off x="4435436" y="5206194"/>
            <a:ext cx="257287" cy="161238"/>
          </a:xfrm>
          <a:custGeom>
            <a:avLst/>
            <a:gdLst>
              <a:gd name="connsiteX0" fmla="*/ 39 w 257287"/>
              <a:gd name="connsiteY0" fmla="*/ 161144 h 161238"/>
              <a:gd name="connsiteX1" fmla="*/ 160377 w 257287"/>
              <a:gd name="connsiteY1" fmla="*/ 15094 h 161238"/>
              <a:gd name="connsiteX2" fmla="*/ 257214 w 257287"/>
              <a:gd name="connsiteY2" fmla="*/ 7156 h 161238"/>
              <a:gd name="connsiteX3" fmla="*/ 146089 w 257287"/>
              <a:gd name="connsiteY3" fmla="*/ 37319 h 161238"/>
              <a:gd name="connsiteX4" fmla="*/ 39 w 257287"/>
              <a:gd name="connsiteY4" fmla="*/ 161144 h 1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87" h="161238">
                <a:moveTo>
                  <a:pt x="39" y="161144"/>
                </a:moveTo>
                <a:cubicBezTo>
                  <a:pt x="2420" y="157440"/>
                  <a:pt x="117515" y="40759"/>
                  <a:pt x="160377" y="15094"/>
                </a:cubicBezTo>
                <a:cubicBezTo>
                  <a:pt x="203239" y="-10571"/>
                  <a:pt x="259595" y="3452"/>
                  <a:pt x="257214" y="7156"/>
                </a:cubicBezTo>
                <a:cubicBezTo>
                  <a:pt x="254833" y="10860"/>
                  <a:pt x="187893" y="16152"/>
                  <a:pt x="146089" y="37319"/>
                </a:cubicBezTo>
                <a:cubicBezTo>
                  <a:pt x="104285" y="58486"/>
                  <a:pt x="-2342" y="164848"/>
                  <a:pt x="39" y="1611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B155760D-B302-4EF2-A6A8-37883CC1A470}"/>
              </a:ext>
            </a:extLst>
          </p:cNvPr>
          <p:cNvSpPr/>
          <p:nvPr/>
        </p:nvSpPr>
        <p:spPr>
          <a:xfrm>
            <a:off x="4427853" y="5193927"/>
            <a:ext cx="233169" cy="167703"/>
          </a:xfrm>
          <a:custGeom>
            <a:avLst/>
            <a:gdLst>
              <a:gd name="connsiteX0" fmla="*/ 2860 w 233169"/>
              <a:gd name="connsiteY0" fmla="*/ 167061 h 167703"/>
              <a:gd name="connsiteX1" fmla="*/ 55247 w 233169"/>
              <a:gd name="connsiteY1" fmla="*/ 82923 h 167703"/>
              <a:gd name="connsiteX2" fmla="*/ 156847 w 233169"/>
              <a:gd name="connsiteY2" fmla="*/ 21011 h 167703"/>
              <a:gd name="connsiteX3" fmla="*/ 233047 w 233169"/>
              <a:gd name="connsiteY3" fmla="*/ 373 h 167703"/>
              <a:gd name="connsiteX4" fmla="*/ 139385 w 233169"/>
              <a:gd name="connsiteY4" fmla="*/ 35298 h 167703"/>
              <a:gd name="connsiteX5" fmla="*/ 2860 w 233169"/>
              <a:gd name="connsiteY5" fmla="*/ 167061 h 16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69" h="167703">
                <a:moveTo>
                  <a:pt x="2860" y="167061"/>
                </a:moveTo>
                <a:cubicBezTo>
                  <a:pt x="-11163" y="174998"/>
                  <a:pt x="29583" y="107265"/>
                  <a:pt x="55247" y="82923"/>
                </a:cubicBezTo>
                <a:cubicBezTo>
                  <a:pt x="80911" y="58581"/>
                  <a:pt x="127214" y="34769"/>
                  <a:pt x="156847" y="21011"/>
                </a:cubicBezTo>
                <a:cubicBezTo>
                  <a:pt x="186480" y="7253"/>
                  <a:pt x="235957" y="-2008"/>
                  <a:pt x="233047" y="373"/>
                </a:cubicBezTo>
                <a:cubicBezTo>
                  <a:pt x="230137" y="2754"/>
                  <a:pt x="177750" y="10956"/>
                  <a:pt x="139385" y="35298"/>
                </a:cubicBezTo>
                <a:cubicBezTo>
                  <a:pt x="101021" y="59640"/>
                  <a:pt x="16883" y="159124"/>
                  <a:pt x="2860" y="1670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EF833508-1897-4D81-B3D5-8E9671DBBB8A}"/>
              </a:ext>
            </a:extLst>
          </p:cNvPr>
          <p:cNvSpPr/>
          <p:nvPr/>
        </p:nvSpPr>
        <p:spPr>
          <a:xfrm>
            <a:off x="4417334" y="5162487"/>
            <a:ext cx="235716" cy="165287"/>
          </a:xfrm>
          <a:custGeom>
            <a:avLst/>
            <a:gdLst>
              <a:gd name="connsiteX0" fmla="*/ 679 w 235716"/>
              <a:gd name="connsiteY0" fmla="*/ 165163 h 165287"/>
              <a:gd name="connsiteX1" fmla="*/ 67354 w 235716"/>
              <a:gd name="connsiteY1" fmla="*/ 74676 h 165287"/>
              <a:gd name="connsiteX2" fmla="*/ 202291 w 235716"/>
              <a:gd name="connsiteY2" fmla="*/ 12763 h 165287"/>
              <a:gd name="connsiteX3" fmla="*/ 229279 w 235716"/>
              <a:gd name="connsiteY3" fmla="*/ 3238 h 165287"/>
              <a:gd name="connsiteX4" fmla="*/ 105454 w 235716"/>
              <a:gd name="connsiteY4" fmla="*/ 54038 h 165287"/>
              <a:gd name="connsiteX5" fmla="*/ 679 w 235716"/>
              <a:gd name="connsiteY5" fmla="*/ 165163 h 16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716" h="165287">
                <a:moveTo>
                  <a:pt x="679" y="165163"/>
                </a:moveTo>
                <a:cubicBezTo>
                  <a:pt x="-5671" y="168603"/>
                  <a:pt x="33752" y="100076"/>
                  <a:pt x="67354" y="74676"/>
                </a:cubicBezTo>
                <a:cubicBezTo>
                  <a:pt x="100956" y="49276"/>
                  <a:pt x="175304" y="24669"/>
                  <a:pt x="202291" y="12763"/>
                </a:cubicBezTo>
                <a:cubicBezTo>
                  <a:pt x="229278" y="857"/>
                  <a:pt x="245419" y="-3641"/>
                  <a:pt x="229279" y="3238"/>
                </a:cubicBezTo>
                <a:cubicBezTo>
                  <a:pt x="213140" y="10117"/>
                  <a:pt x="140908" y="29961"/>
                  <a:pt x="105454" y="54038"/>
                </a:cubicBezTo>
                <a:cubicBezTo>
                  <a:pt x="70000" y="78115"/>
                  <a:pt x="7029" y="161723"/>
                  <a:pt x="679" y="1651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52F01D45-5856-46EC-8F6F-A61798D4DD23}"/>
              </a:ext>
            </a:extLst>
          </p:cNvPr>
          <p:cNvSpPr/>
          <p:nvPr/>
        </p:nvSpPr>
        <p:spPr>
          <a:xfrm>
            <a:off x="4403580" y="5360988"/>
            <a:ext cx="32039" cy="399230"/>
          </a:xfrm>
          <a:custGeom>
            <a:avLst/>
            <a:gdLst>
              <a:gd name="connsiteX0" fmla="*/ 31895 w 32039"/>
              <a:gd name="connsiteY0" fmla="*/ 0 h 399230"/>
              <a:gd name="connsiteX1" fmla="*/ 17608 w 32039"/>
              <a:gd name="connsiteY1" fmla="*/ 176212 h 399230"/>
              <a:gd name="connsiteX2" fmla="*/ 8083 w 32039"/>
              <a:gd name="connsiteY2" fmla="*/ 255587 h 399230"/>
              <a:gd name="connsiteX3" fmla="*/ 3320 w 32039"/>
              <a:gd name="connsiteY3" fmla="*/ 398462 h 399230"/>
              <a:gd name="connsiteX4" fmla="*/ 145 w 32039"/>
              <a:gd name="connsiteY4" fmla="*/ 306387 h 399230"/>
              <a:gd name="connsiteX5" fmla="*/ 8083 w 32039"/>
              <a:gd name="connsiteY5" fmla="*/ 176212 h 399230"/>
              <a:gd name="connsiteX6" fmla="*/ 31895 w 32039"/>
              <a:gd name="connsiteY6" fmla="*/ 0 h 39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9" h="399230">
                <a:moveTo>
                  <a:pt x="31895" y="0"/>
                </a:moveTo>
                <a:cubicBezTo>
                  <a:pt x="33482" y="0"/>
                  <a:pt x="21577" y="133614"/>
                  <a:pt x="17608" y="176212"/>
                </a:cubicBezTo>
                <a:cubicBezTo>
                  <a:pt x="13639" y="218810"/>
                  <a:pt x="10464" y="218545"/>
                  <a:pt x="8083" y="255587"/>
                </a:cubicBezTo>
                <a:cubicBezTo>
                  <a:pt x="5702" y="292629"/>
                  <a:pt x="4643" y="389995"/>
                  <a:pt x="3320" y="398462"/>
                </a:cubicBezTo>
                <a:cubicBezTo>
                  <a:pt x="1997" y="406929"/>
                  <a:pt x="-649" y="343429"/>
                  <a:pt x="145" y="306387"/>
                </a:cubicBezTo>
                <a:cubicBezTo>
                  <a:pt x="939" y="269345"/>
                  <a:pt x="-119" y="227012"/>
                  <a:pt x="8083" y="176212"/>
                </a:cubicBezTo>
                <a:cubicBezTo>
                  <a:pt x="16285" y="125412"/>
                  <a:pt x="30308" y="0"/>
                  <a:pt x="3189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0C7905EB-F836-4544-8568-2E2B3A99319A}"/>
              </a:ext>
            </a:extLst>
          </p:cNvPr>
          <p:cNvSpPr/>
          <p:nvPr/>
        </p:nvSpPr>
        <p:spPr>
          <a:xfrm>
            <a:off x="4413110" y="5717152"/>
            <a:ext cx="668571" cy="277489"/>
          </a:xfrm>
          <a:custGeom>
            <a:avLst/>
            <a:gdLst>
              <a:gd name="connsiteX0" fmla="*/ 140 w 668571"/>
              <a:gd name="connsiteY0" fmla="*/ 62936 h 277489"/>
              <a:gd name="connsiteX1" fmla="*/ 190640 w 668571"/>
              <a:gd name="connsiteY1" fmla="*/ 2611 h 277489"/>
              <a:gd name="connsiteX2" fmla="*/ 382728 w 668571"/>
              <a:gd name="connsiteY2" fmla="*/ 16898 h 277489"/>
              <a:gd name="connsiteX3" fmla="*/ 514490 w 668571"/>
              <a:gd name="connsiteY3" fmla="*/ 70873 h 277489"/>
              <a:gd name="connsiteX4" fmla="*/ 641490 w 668571"/>
              <a:gd name="connsiteY4" fmla="*/ 193111 h 277489"/>
              <a:gd name="connsiteX5" fmla="*/ 663715 w 668571"/>
              <a:gd name="connsiteY5" fmla="*/ 272486 h 277489"/>
              <a:gd name="connsiteX6" fmla="*/ 660540 w 668571"/>
              <a:gd name="connsiteY6" fmla="*/ 255023 h 277489"/>
              <a:gd name="connsiteX7" fmla="*/ 581165 w 668571"/>
              <a:gd name="connsiteY7" fmla="*/ 139136 h 277489"/>
              <a:gd name="connsiteX8" fmla="*/ 441465 w 668571"/>
              <a:gd name="connsiteY8" fmla="*/ 47061 h 277489"/>
              <a:gd name="connsiteX9" fmla="*/ 303353 w 668571"/>
              <a:gd name="connsiteY9" fmla="*/ 20073 h 277489"/>
              <a:gd name="connsiteX10" fmla="*/ 162065 w 668571"/>
              <a:gd name="connsiteY10" fmla="*/ 28011 h 277489"/>
              <a:gd name="connsiteX11" fmla="*/ 140 w 668571"/>
              <a:gd name="connsiteY11" fmla="*/ 62936 h 27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8571" h="277489">
                <a:moveTo>
                  <a:pt x="140" y="62936"/>
                </a:moveTo>
                <a:cubicBezTo>
                  <a:pt x="4902" y="58703"/>
                  <a:pt x="126875" y="10284"/>
                  <a:pt x="190640" y="2611"/>
                </a:cubicBezTo>
                <a:cubicBezTo>
                  <a:pt x="254405" y="-5062"/>
                  <a:pt x="328753" y="5521"/>
                  <a:pt x="382728" y="16898"/>
                </a:cubicBezTo>
                <a:cubicBezTo>
                  <a:pt x="436703" y="28275"/>
                  <a:pt x="471363" y="41504"/>
                  <a:pt x="514490" y="70873"/>
                </a:cubicBezTo>
                <a:cubicBezTo>
                  <a:pt x="557617" y="100242"/>
                  <a:pt x="616619" y="159509"/>
                  <a:pt x="641490" y="193111"/>
                </a:cubicBezTo>
                <a:cubicBezTo>
                  <a:pt x="666361" y="226713"/>
                  <a:pt x="660540" y="262167"/>
                  <a:pt x="663715" y="272486"/>
                </a:cubicBezTo>
                <a:cubicBezTo>
                  <a:pt x="666890" y="282805"/>
                  <a:pt x="674298" y="277248"/>
                  <a:pt x="660540" y="255023"/>
                </a:cubicBezTo>
                <a:cubicBezTo>
                  <a:pt x="646782" y="232798"/>
                  <a:pt x="617677" y="173796"/>
                  <a:pt x="581165" y="139136"/>
                </a:cubicBezTo>
                <a:cubicBezTo>
                  <a:pt x="544653" y="104476"/>
                  <a:pt x="487767" y="66905"/>
                  <a:pt x="441465" y="47061"/>
                </a:cubicBezTo>
                <a:cubicBezTo>
                  <a:pt x="395163" y="27217"/>
                  <a:pt x="349920" y="23248"/>
                  <a:pt x="303353" y="20073"/>
                </a:cubicBezTo>
                <a:cubicBezTo>
                  <a:pt x="256786" y="16898"/>
                  <a:pt x="211277" y="20603"/>
                  <a:pt x="162065" y="28011"/>
                </a:cubicBezTo>
                <a:cubicBezTo>
                  <a:pt x="112853" y="35419"/>
                  <a:pt x="-4622" y="67169"/>
                  <a:pt x="140" y="629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8DD6E6FD-6C0F-4520-BBB5-6A4D80F19FD7}"/>
              </a:ext>
            </a:extLst>
          </p:cNvPr>
          <p:cNvSpPr/>
          <p:nvPr/>
        </p:nvSpPr>
        <p:spPr>
          <a:xfrm>
            <a:off x="4410784" y="5779048"/>
            <a:ext cx="90059" cy="92472"/>
          </a:xfrm>
          <a:custGeom>
            <a:avLst/>
            <a:gdLst>
              <a:gd name="connsiteX0" fmla="*/ 2466 w 90059"/>
              <a:gd name="connsiteY0" fmla="*/ 1040 h 92472"/>
              <a:gd name="connsiteX1" fmla="*/ 89779 w 90059"/>
              <a:gd name="connsiteY1" fmla="*/ 91527 h 92472"/>
              <a:gd name="connsiteX2" fmla="*/ 29454 w 90059"/>
              <a:gd name="connsiteY2" fmla="*/ 45490 h 92472"/>
              <a:gd name="connsiteX3" fmla="*/ 2466 w 90059"/>
              <a:gd name="connsiteY3" fmla="*/ 1040 h 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59" h="92472">
                <a:moveTo>
                  <a:pt x="2466" y="1040"/>
                </a:moveTo>
                <a:cubicBezTo>
                  <a:pt x="12520" y="8713"/>
                  <a:pt x="85281" y="84119"/>
                  <a:pt x="89779" y="91527"/>
                </a:cubicBezTo>
                <a:cubicBezTo>
                  <a:pt x="94277" y="98935"/>
                  <a:pt x="43477" y="60836"/>
                  <a:pt x="29454" y="45490"/>
                </a:cubicBezTo>
                <a:cubicBezTo>
                  <a:pt x="15431" y="30144"/>
                  <a:pt x="-7588" y="-6633"/>
                  <a:pt x="2466" y="10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EEF6056-3A73-45AD-870D-A9F6E405A04E}"/>
              </a:ext>
            </a:extLst>
          </p:cNvPr>
          <p:cNvSpPr/>
          <p:nvPr/>
        </p:nvSpPr>
        <p:spPr>
          <a:xfrm>
            <a:off x="4378304" y="5843528"/>
            <a:ext cx="658844" cy="256435"/>
          </a:xfrm>
          <a:custGeom>
            <a:avLst/>
            <a:gdLst>
              <a:gd name="connsiteX0" fmla="*/ 21 w 658844"/>
              <a:gd name="connsiteY0" fmla="*/ 82610 h 256435"/>
              <a:gd name="connsiteX1" fmla="*/ 173059 w 658844"/>
              <a:gd name="connsiteY1" fmla="*/ 7997 h 256435"/>
              <a:gd name="connsiteX2" fmla="*/ 342921 w 658844"/>
              <a:gd name="connsiteY2" fmla="*/ 7997 h 256435"/>
              <a:gd name="connsiteX3" fmla="*/ 509609 w 658844"/>
              <a:gd name="connsiteY3" fmla="*/ 60385 h 256435"/>
              <a:gd name="connsiteX4" fmla="*/ 571521 w 658844"/>
              <a:gd name="connsiteY4" fmla="*/ 120710 h 256435"/>
              <a:gd name="connsiteX5" fmla="*/ 617559 w 658844"/>
              <a:gd name="connsiteY5" fmla="*/ 190560 h 256435"/>
              <a:gd name="connsiteX6" fmla="*/ 658834 w 658844"/>
              <a:gd name="connsiteY6" fmla="*/ 255647 h 256435"/>
              <a:gd name="connsiteX7" fmla="*/ 620734 w 658844"/>
              <a:gd name="connsiteY7" fmla="*/ 144522 h 256435"/>
              <a:gd name="connsiteX8" fmla="*/ 549296 w 658844"/>
              <a:gd name="connsiteY8" fmla="*/ 65147 h 256435"/>
              <a:gd name="connsiteX9" fmla="*/ 368321 w 658844"/>
              <a:gd name="connsiteY9" fmla="*/ 20697 h 256435"/>
              <a:gd name="connsiteX10" fmla="*/ 184171 w 658844"/>
              <a:gd name="connsiteY10" fmla="*/ 28635 h 256435"/>
              <a:gd name="connsiteX11" fmla="*/ 21 w 658844"/>
              <a:gd name="connsiteY11" fmla="*/ 82610 h 25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8844" h="256435">
                <a:moveTo>
                  <a:pt x="21" y="82610"/>
                </a:moveTo>
                <a:cubicBezTo>
                  <a:pt x="-1831" y="79170"/>
                  <a:pt x="115909" y="20432"/>
                  <a:pt x="173059" y="7997"/>
                </a:cubicBezTo>
                <a:cubicBezTo>
                  <a:pt x="230209" y="-4438"/>
                  <a:pt x="286829" y="-734"/>
                  <a:pt x="342921" y="7997"/>
                </a:cubicBezTo>
                <a:cubicBezTo>
                  <a:pt x="399013" y="16728"/>
                  <a:pt x="471509" y="41600"/>
                  <a:pt x="509609" y="60385"/>
                </a:cubicBezTo>
                <a:cubicBezTo>
                  <a:pt x="547709" y="79170"/>
                  <a:pt x="553529" y="99014"/>
                  <a:pt x="571521" y="120710"/>
                </a:cubicBezTo>
                <a:cubicBezTo>
                  <a:pt x="589513" y="142406"/>
                  <a:pt x="603007" y="168070"/>
                  <a:pt x="617559" y="190560"/>
                </a:cubicBezTo>
                <a:cubicBezTo>
                  <a:pt x="632111" y="213050"/>
                  <a:pt x="658305" y="263320"/>
                  <a:pt x="658834" y="255647"/>
                </a:cubicBezTo>
                <a:cubicBezTo>
                  <a:pt x="659363" y="247974"/>
                  <a:pt x="638990" y="176272"/>
                  <a:pt x="620734" y="144522"/>
                </a:cubicBezTo>
                <a:cubicBezTo>
                  <a:pt x="602478" y="112772"/>
                  <a:pt x="591365" y="85785"/>
                  <a:pt x="549296" y="65147"/>
                </a:cubicBezTo>
                <a:cubicBezTo>
                  <a:pt x="507227" y="44509"/>
                  <a:pt x="429175" y="26782"/>
                  <a:pt x="368321" y="20697"/>
                </a:cubicBezTo>
                <a:cubicBezTo>
                  <a:pt x="307467" y="14612"/>
                  <a:pt x="242379" y="20433"/>
                  <a:pt x="184171" y="28635"/>
                </a:cubicBezTo>
                <a:cubicBezTo>
                  <a:pt x="125963" y="36837"/>
                  <a:pt x="1873" y="86050"/>
                  <a:pt x="21" y="826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366F14AA-5CA6-4F4E-9EB0-39CD68E2DBF8}"/>
              </a:ext>
            </a:extLst>
          </p:cNvPr>
          <p:cNvSpPr/>
          <p:nvPr/>
        </p:nvSpPr>
        <p:spPr>
          <a:xfrm>
            <a:off x="4438165" y="5811838"/>
            <a:ext cx="5248" cy="84321"/>
          </a:xfrm>
          <a:custGeom>
            <a:avLst/>
            <a:gdLst>
              <a:gd name="connsiteX0" fmla="*/ 5248 w 5248"/>
              <a:gd name="connsiteY0" fmla="*/ 0 h 84321"/>
              <a:gd name="connsiteX1" fmla="*/ 485 w 5248"/>
              <a:gd name="connsiteY1" fmla="*/ 84137 h 84321"/>
              <a:gd name="connsiteX2" fmla="*/ 5248 w 5248"/>
              <a:gd name="connsiteY2" fmla="*/ 0 h 8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8" h="84321">
                <a:moveTo>
                  <a:pt x="5248" y="0"/>
                </a:moveTo>
                <a:cubicBezTo>
                  <a:pt x="5248" y="0"/>
                  <a:pt x="-1896" y="79375"/>
                  <a:pt x="485" y="84137"/>
                </a:cubicBezTo>
                <a:cubicBezTo>
                  <a:pt x="2866" y="88899"/>
                  <a:pt x="5248" y="0"/>
                  <a:pt x="52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D108FF53-F267-48D8-B9B7-319F1344F241}"/>
              </a:ext>
            </a:extLst>
          </p:cNvPr>
          <p:cNvSpPr/>
          <p:nvPr/>
        </p:nvSpPr>
        <p:spPr>
          <a:xfrm>
            <a:off x="4425626" y="5816600"/>
            <a:ext cx="3499" cy="69967"/>
          </a:xfrm>
          <a:custGeom>
            <a:avLst/>
            <a:gdLst>
              <a:gd name="connsiteX0" fmla="*/ 3499 w 3499"/>
              <a:gd name="connsiteY0" fmla="*/ 0 h 69967"/>
              <a:gd name="connsiteX1" fmla="*/ 324 w 3499"/>
              <a:gd name="connsiteY1" fmla="*/ 69850 h 69967"/>
              <a:gd name="connsiteX2" fmla="*/ 3499 w 3499"/>
              <a:gd name="connsiteY2" fmla="*/ 0 h 6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9" h="69967">
                <a:moveTo>
                  <a:pt x="3499" y="0"/>
                </a:moveTo>
                <a:cubicBezTo>
                  <a:pt x="3499" y="0"/>
                  <a:pt x="1911" y="66410"/>
                  <a:pt x="324" y="69850"/>
                </a:cubicBezTo>
                <a:cubicBezTo>
                  <a:pt x="-1264" y="73290"/>
                  <a:pt x="3499" y="0"/>
                  <a:pt x="349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FED378A3-FC14-484F-A6A9-F18D93974F9F}"/>
              </a:ext>
            </a:extLst>
          </p:cNvPr>
          <p:cNvSpPr/>
          <p:nvPr/>
        </p:nvSpPr>
        <p:spPr>
          <a:xfrm>
            <a:off x="4297353" y="5917002"/>
            <a:ext cx="85792" cy="213694"/>
          </a:xfrm>
          <a:custGeom>
            <a:avLst/>
            <a:gdLst>
              <a:gd name="connsiteX0" fmla="*/ 85735 w 85792"/>
              <a:gd name="connsiteY0" fmla="*/ 1198 h 213694"/>
              <a:gd name="connsiteX1" fmla="*/ 58747 w 85792"/>
              <a:gd name="connsiteY1" fmla="*/ 139311 h 213694"/>
              <a:gd name="connsiteX2" fmla="*/ 10 w 85792"/>
              <a:gd name="connsiteY2" fmla="*/ 212336 h 213694"/>
              <a:gd name="connsiteX3" fmla="*/ 63510 w 85792"/>
              <a:gd name="connsiteY3" fmla="*/ 78986 h 213694"/>
              <a:gd name="connsiteX4" fmla="*/ 85735 w 85792"/>
              <a:gd name="connsiteY4" fmla="*/ 1198 h 21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92" h="213694">
                <a:moveTo>
                  <a:pt x="85735" y="1198"/>
                </a:moveTo>
                <a:cubicBezTo>
                  <a:pt x="84941" y="11252"/>
                  <a:pt x="73034" y="104121"/>
                  <a:pt x="58747" y="139311"/>
                </a:cubicBezTo>
                <a:cubicBezTo>
                  <a:pt x="44460" y="174501"/>
                  <a:pt x="-784" y="222390"/>
                  <a:pt x="10" y="212336"/>
                </a:cubicBezTo>
                <a:cubicBezTo>
                  <a:pt x="804" y="202282"/>
                  <a:pt x="63510" y="78986"/>
                  <a:pt x="63510" y="78986"/>
                </a:cubicBezTo>
                <a:cubicBezTo>
                  <a:pt x="79120" y="46707"/>
                  <a:pt x="86529" y="-8856"/>
                  <a:pt x="85735" y="11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6F994816-7CBC-4AB9-9D00-B5F3FA79BC54}"/>
              </a:ext>
            </a:extLst>
          </p:cNvPr>
          <p:cNvSpPr/>
          <p:nvPr/>
        </p:nvSpPr>
        <p:spPr>
          <a:xfrm>
            <a:off x="4288222" y="5887909"/>
            <a:ext cx="706237" cy="271883"/>
          </a:xfrm>
          <a:custGeom>
            <a:avLst/>
            <a:gdLst>
              <a:gd name="connsiteX0" fmla="*/ 10728 w 706237"/>
              <a:gd name="connsiteY0" fmla="*/ 265241 h 271883"/>
              <a:gd name="connsiteX1" fmla="*/ 45653 w 706237"/>
              <a:gd name="connsiteY1" fmla="*/ 190629 h 271883"/>
              <a:gd name="connsiteX2" fmla="*/ 158366 w 706237"/>
              <a:gd name="connsiteY2" fmla="*/ 71566 h 271883"/>
              <a:gd name="connsiteX3" fmla="*/ 342516 w 706237"/>
              <a:gd name="connsiteY3" fmla="*/ 4891 h 271883"/>
              <a:gd name="connsiteX4" fmla="*/ 490153 w 706237"/>
              <a:gd name="connsiteY4" fmla="*/ 23941 h 271883"/>
              <a:gd name="connsiteX5" fmla="*/ 628266 w 706237"/>
              <a:gd name="connsiteY5" fmla="*/ 100141 h 271883"/>
              <a:gd name="connsiteX6" fmla="*/ 706053 w 706237"/>
              <a:gd name="connsiteY6" fmla="*/ 189041 h 271883"/>
              <a:gd name="connsiteX7" fmla="*/ 607628 w 706237"/>
              <a:gd name="connsiteY7" fmla="*/ 66804 h 271883"/>
              <a:gd name="connsiteX8" fmla="*/ 507616 w 706237"/>
              <a:gd name="connsiteY8" fmla="*/ 16004 h 271883"/>
              <a:gd name="connsiteX9" fmla="*/ 226628 w 706237"/>
              <a:gd name="connsiteY9" fmla="*/ 19179 h 271883"/>
              <a:gd name="connsiteX10" fmla="*/ 10728 w 706237"/>
              <a:gd name="connsiteY10" fmla="*/ 265241 h 27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6237" h="271883">
                <a:moveTo>
                  <a:pt x="10728" y="265241"/>
                </a:moveTo>
                <a:cubicBezTo>
                  <a:pt x="-19434" y="293816"/>
                  <a:pt x="21047" y="222908"/>
                  <a:pt x="45653" y="190629"/>
                </a:cubicBezTo>
                <a:cubicBezTo>
                  <a:pt x="70259" y="158350"/>
                  <a:pt x="108889" y="102522"/>
                  <a:pt x="158366" y="71566"/>
                </a:cubicBezTo>
                <a:cubicBezTo>
                  <a:pt x="207843" y="40610"/>
                  <a:pt x="287218" y="12828"/>
                  <a:pt x="342516" y="4891"/>
                </a:cubicBezTo>
                <a:cubicBezTo>
                  <a:pt x="397814" y="-3046"/>
                  <a:pt x="442528" y="8066"/>
                  <a:pt x="490153" y="23941"/>
                </a:cubicBezTo>
                <a:cubicBezTo>
                  <a:pt x="537778" y="39816"/>
                  <a:pt x="592283" y="72624"/>
                  <a:pt x="628266" y="100141"/>
                </a:cubicBezTo>
                <a:cubicBezTo>
                  <a:pt x="664249" y="127658"/>
                  <a:pt x="709493" y="194597"/>
                  <a:pt x="706053" y="189041"/>
                </a:cubicBezTo>
                <a:cubicBezTo>
                  <a:pt x="702613" y="183485"/>
                  <a:pt x="640701" y="95643"/>
                  <a:pt x="607628" y="66804"/>
                </a:cubicBezTo>
                <a:cubicBezTo>
                  <a:pt x="574555" y="37964"/>
                  <a:pt x="571116" y="23941"/>
                  <a:pt x="507616" y="16004"/>
                </a:cubicBezTo>
                <a:cubicBezTo>
                  <a:pt x="444116" y="8067"/>
                  <a:pt x="310236" y="-17333"/>
                  <a:pt x="226628" y="19179"/>
                </a:cubicBezTo>
                <a:cubicBezTo>
                  <a:pt x="143020" y="55691"/>
                  <a:pt x="40890" y="236666"/>
                  <a:pt x="10728" y="2652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E345344F-4ECE-482D-A2E9-52DFD1B3A8B2}"/>
              </a:ext>
            </a:extLst>
          </p:cNvPr>
          <p:cNvSpPr/>
          <p:nvPr/>
        </p:nvSpPr>
        <p:spPr>
          <a:xfrm>
            <a:off x="5018030" y="5496260"/>
            <a:ext cx="87076" cy="140689"/>
          </a:xfrm>
          <a:custGeom>
            <a:avLst/>
            <a:gdLst>
              <a:gd name="connsiteX0" fmla="*/ 58 w 87076"/>
              <a:gd name="connsiteY0" fmla="*/ 1253 h 140689"/>
              <a:gd name="connsiteX1" fmla="*/ 77845 w 87076"/>
              <a:gd name="connsiteY1" fmla="*/ 94915 h 140689"/>
              <a:gd name="connsiteX2" fmla="*/ 84195 w 87076"/>
              <a:gd name="connsiteY2" fmla="*/ 139365 h 140689"/>
              <a:gd name="connsiteX3" fmla="*/ 65145 w 87076"/>
              <a:gd name="connsiteY3" fmla="*/ 47290 h 140689"/>
              <a:gd name="connsiteX4" fmla="*/ 58 w 87076"/>
              <a:gd name="connsiteY4" fmla="*/ 1253 h 1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76" h="140689">
                <a:moveTo>
                  <a:pt x="58" y="1253"/>
                </a:moveTo>
                <a:cubicBezTo>
                  <a:pt x="2175" y="9190"/>
                  <a:pt x="63822" y="71896"/>
                  <a:pt x="77845" y="94915"/>
                </a:cubicBezTo>
                <a:cubicBezTo>
                  <a:pt x="91868" y="117934"/>
                  <a:pt x="86312" y="147302"/>
                  <a:pt x="84195" y="139365"/>
                </a:cubicBezTo>
                <a:cubicBezTo>
                  <a:pt x="82078" y="131428"/>
                  <a:pt x="76258" y="69780"/>
                  <a:pt x="65145" y="47290"/>
                </a:cubicBezTo>
                <a:cubicBezTo>
                  <a:pt x="54033" y="24801"/>
                  <a:pt x="-2059" y="-6684"/>
                  <a:pt x="58" y="12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5AABE42A-2529-44E4-BBB4-046F69A33C3F}"/>
              </a:ext>
            </a:extLst>
          </p:cNvPr>
          <p:cNvSpPr/>
          <p:nvPr/>
        </p:nvSpPr>
        <p:spPr>
          <a:xfrm>
            <a:off x="5081558" y="5630469"/>
            <a:ext cx="40064" cy="377298"/>
          </a:xfrm>
          <a:custGeom>
            <a:avLst/>
            <a:gdLst>
              <a:gd name="connsiteX0" fmla="*/ 31780 w 40064"/>
              <a:gd name="connsiteY0" fmla="*/ 6744 h 377298"/>
              <a:gd name="connsiteX1" fmla="*/ 30 w 40064"/>
              <a:gd name="connsiteY1" fmla="*/ 375044 h 377298"/>
              <a:gd name="connsiteX2" fmla="*/ 38130 w 40064"/>
              <a:gd name="connsiteY2" fmla="*/ 154381 h 377298"/>
              <a:gd name="connsiteX3" fmla="*/ 31780 w 40064"/>
              <a:gd name="connsiteY3" fmla="*/ 6744 h 37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64" h="377298">
                <a:moveTo>
                  <a:pt x="31780" y="6744"/>
                </a:moveTo>
                <a:cubicBezTo>
                  <a:pt x="25430" y="43521"/>
                  <a:pt x="-1028" y="350438"/>
                  <a:pt x="30" y="375044"/>
                </a:cubicBezTo>
                <a:cubicBezTo>
                  <a:pt x="1088" y="399650"/>
                  <a:pt x="33368" y="216029"/>
                  <a:pt x="38130" y="154381"/>
                </a:cubicBezTo>
                <a:cubicBezTo>
                  <a:pt x="42892" y="92733"/>
                  <a:pt x="38130" y="-30033"/>
                  <a:pt x="31780" y="67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F07A7EBE-8A56-4117-918B-87868844539A}"/>
              </a:ext>
            </a:extLst>
          </p:cNvPr>
          <p:cNvSpPr/>
          <p:nvPr/>
        </p:nvSpPr>
        <p:spPr>
          <a:xfrm>
            <a:off x="4432262" y="5416121"/>
            <a:ext cx="33452" cy="343455"/>
          </a:xfrm>
          <a:custGeom>
            <a:avLst/>
            <a:gdLst>
              <a:gd name="connsiteX0" fmla="*/ 33376 w 33452"/>
              <a:gd name="connsiteY0" fmla="*/ 5192 h 343455"/>
              <a:gd name="connsiteX1" fmla="*/ 23851 w 33452"/>
              <a:gd name="connsiteY1" fmla="*/ 224267 h 343455"/>
              <a:gd name="connsiteX2" fmla="*/ 4801 w 33452"/>
              <a:gd name="connsiteY2" fmla="*/ 336979 h 343455"/>
              <a:gd name="connsiteX3" fmla="*/ 38 w 33452"/>
              <a:gd name="connsiteY3" fmla="*/ 317929 h 343455"/>
              <a:gd name="connsiteX4" fmla="*/ 6388 w 33452"/>
              <a:gd name="connsiteY4" fmla="*/ 219504 h 343455"/>
              <a:gd name="connsiteX5" fmla="*/ 19088 w 33452"/>
              <a:gd name="connsiteY5" fmla="*/ 79804 h 343455"/>
              <a:gd name="connsiteX6" fmla="*/ 33376 w 33452"/>
              <a:gd name="connsiteY6" fmla="*/ 5192 h 34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52" h="343455">
                <a:moveTo>
                  <a:pt x="33376" y="5192"/>
                </a:moveTo>
                <a:cubicBezTo>
                  <a:pt x="34170" y="29269"/>
                  <a:pt x="28613" y="168969"/>
                  <a:pt x="23851" y="224267"/>
                </a:cubicBezTo>
                <a:cubicBezTo>
                  <a:pt x="19088" y="279565"/>
                  <a:pt x="8770" y="321369"/>
                  <a:pt x="4801" y="336979"/>
                </a:cubicBezTo>
                <a:cubicBezTo>
                  <a:pt x="832" y="352589"/>
                  <a:pt x="-226" y="337508"/>
                  <a:pt x="38" y="317929"/>
                </a:cubicBezTo>
                <a:cubicBezTo>
                  <a:pt x="302" y="298350"/>
                  <a:pt x="3213" y="259191"/>
                  <a:pt x="6388" y="219504"/>
                </a:cubicBezTo>
                <a:cubicBezTo>
                  <a:pt x="9563" y="179817"/>
                  <a:pt x="13796" y="112877"/>
                  <a:pt x="19088" y="79804"/>
                </a:cubicBezTo>
                <a:cubicBezTo>
                  <a:pt x="24380" y="46731"/>
                  <a:pt x="32582" y="-18885"/>
                  <a:pt x="33376" y="51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DAB0E3F2-121C-4439-A214-626A7C4A8AFD}"/>
              </a:ext>
            </a:extLst>
          </p:cNvPr>
          <p:cNvSpPr/>
          <p:nvPr/>
        </p:nvSpPr>
        <p:spPr>
          <a:xfrm>
            <a:off x="4475043" y="5314709"/>
            <a:ext cx="38781" cy="443979"/>
          </a:xfrm>
          <a:custGeom>
            <a:avLst/>
            <a:gdLst>
              <a:gd name="connsiteX0" fmla="*/ 35045 w 38781"/>
              <a:gd name="connsiteY0" fmla="*/ 6591 h 443979"/>
              <a:gd name="connsiteX1" fmla="*/ 36632 w 38781"/>
              <a:gd name="connsiteY1" fmla="*/ 228841 h 443979"/>
              <a:gd name="connsiteX2" fmla="*/ 11232 w 38781"/>
              <a:gd name="connsiteY2" fmla="*/ 430454 h 443979"/>
              <a:gd name="connsiteX3" fmla="*/ 120 w 38781"/>
              <a:gd name="connsiteY3" fmla="*/ 398704 h 443979"/>
              <a:gd name="connsiteX4" fmla="*/ 17582 w 38781"/>
              <a:gd name="connsiteY4" fmla="*/ 182804 h 443979"/>
              <a:gd name="connsiteX5" fmla="*/ 15995 w 38781"/>
              <a:gd name="connsiteY5" fmla="*/ 68504 h 443979"/>
              <a:gd name="connsiteX6" fmla="*/ 35045 w 38781"/>
              <a:gd name="connsiteY6" fmla="*/ 6591 h 44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81" h="443979">
                <a:moveTo>
                  <a:pt x="35045" y="6591"/>
                </a:moveTo>
                <a:cubicBezTo>
                  <a:pt x="38484" y="33314"/>
                  <a:pt x="40601" y="158197"/>
                  <a:pt x="36632" y="228841"/>
                </a:cubicBezTo>
                <a:cubicBezTo>
                  <a:pt x="32663" y="299485"/>
                  <a:pt x="17317" y="402144"/>
                  <a:pt x="11232" y="430454"/>
                </a:cubicBezTo>
                <a:cubicBezTo>
                  <a:pt x="5147" y="458764"/>
                  <a:pt x="-938" y="439979"/>
                  <a:pt x="120" y="398704"/>
                </a:cubicBezTo>
                <a:cubicBezTo>
                  <a:pt x="1178" y="357429"/>
                  <a:pt x="14936" y="237837"/>
                  <a:pt x="17582" y="182804"/>
                </a:cubicBezTo>
                <a:cubicBezTo>
                  <a:pt x="20228" y="127771"/>
                  <a:pt x="14672" y="95756"/>
                  <a:pt x="15995" y="68504"/>
                </a:cubicBezTo>
                <a:cubicBezTo>
                  <a:pt x="17318" y="41252"/>
                  <a:pt x="31606" y="-20132"/>
                  <a:pt x="35045" y="65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C026773C-5E51-44E1-B346-3CA01E4EBC09}"/>
              </a:ext>
            </a:extLst>
          </p:cNvPr>
          <p:cNvSpPr/>
          <p:nvPr/>
        </p:nvSpPr>
        <p:spPr>
          <a:xfrm>
            <a:off x="4522654" y="5382248"/>
            <a:ext cx="32212" cy="356499"/>
          </a:xfrm>
          <a:custGeom>
            <a:avLst/>
            <a:gdLst>
              <a:gd name="connsiteX0" fmla="*/ 30296 w 32212"/>
              <a:gd name="connsiteY0" fmla="*/ 4140 h 356499"/>
              <a:gd name="connsiteX1" fmla="*/ 30296 w 32212"/>
              <a:gd name="connsiteY1" fmla="*/ 224802 h 356499"/>
              <a:gd name="connsiteX2" fmla="*/ 19184 w 32212"/>
              <a:gd name="connsiteY2" fmla="*/ 340690 h 356499"/>
              <a:gd name="connsiteX3" fmla="*/ 1721 w 32212"/>
              <a:gd name="connsiteY3" fmla="*/ 350215 h 356499"/>
              <a:gd name="connsiteX4" fmla="*/ 1721 w 32212"/>
              <a:gd name="connsiteY4" fmla="*/ 291477 h 356499"/>
              <a:gd name="connsiteX5" fmla="*/ 11246 w 32212"/>
              <a:gd name="connsiteY5" fmla="*/ 94627 h 356499"/>
              <a:gd name="connsiteX6" fmla="*/ 30296 w 32212"/>
              <a:gd name="connsiteY6" fmla="*/ 4140 h 3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2" h="356499">
                <a:moveTo>
                  <a:pt x="30296" y="4140"/>
                </a:moveTo>
                <a:cubicBezTo>
                  <a:pt x="33471" y="25836"/>
                  <a:pt x="32148" y="168710"/>
                  <a:pt x="30296" y="224802"/>
                </a:cubicBezTo>
                <a:cubicBezTo>
                  <a:pt x="28444" y="280894"/>
                  <a:pt x="23946" y="319788"/>
                  <a:pt x="19184" y="340690"/>
                </a:cubicBezTo>
                <a:cubicBezTo>
                  <a:pt x="14422" y="361592"/>
                  <a:pt x="4631" y="358417"/>
                  <a:pt x="1721" y="350215"/>
                </a:cubicBezTo>
                <a:cubicBezTo>
                  <a:pt x="-1190" y="342013"/>
                  <a:pt x="134" y="334075"/>
                  <a:pt x="1721" y="291477"/>
                </a:cubicBezTo>
                <a:cubicBezTo>
                  <a:pt x="3308" y="248879"/>
                  <a:pt x="6748" y="138283"/>
                  <a:pt x="11246" y="94627"/>
                </a:cubicBezTo>
                <a:cubicBezTo>
                  <a:pt x="15744" y="50971"/>
                  <a:pt x="27121" y="-17556"/>
                  <a:pt x="30296" y="41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9F27B894-18A9-4744-B982-C3257957424B}"/>
              </a:ext>
            </a:extLst>
          </p:cNvPr>
          <p:cNvSpPr/>
          <p:nvPr/>
        </p:nvSpPr>
        <p:spPr>
          <a:xfrm>
            <a:off x="4560643" y="5377861"/>
            <a:ext cx="60580" cy="347915"/>
          </a:xfrm>
          <a:custGeom>
            <a:avLst/>
            <a:gdLst>
              <a:gd name="connsiteX0" fmla="*/ 36757 w 60580"/>
              <a:gd name="connsiteY0" fmla="*/ 2177 h 347915"/>
              <a:gd name="connsiteX1" fmla="*/ 60570 w 60580"/>
              <a:gd name="connsiteY1" fmla="*/ 170452 h 347915"/>
              <a:gd name="connsiteX2" fmla="*/ 33582 w 60580"/>
              <a:gd name="connsiteY2" fmla="*/ 335552 h 347915"/>
              <a:gd name="connsiteX3" fmla="*/ 245 w 60580"/>
              <a:gd name="connsiteY3" fmla="*/ 324439 h 347915"/>
              <a:gd name="connsiteX4" fmla="*/ 19295 w 60580"/>
              <a:gd name="connsiteY4" fmla="*/ 232364 h 347915"/>
              <a:gd name="connsiteX5" fmla="*/ 35170 w 60580"/>
              <a:gd name="connsiteY5" fmla="*/ 83139 h 347915"/>
              <a:gd name="connsiteX6" fmla="*/ 36757 w 60580"/>
              <a:gd name="connsiteY6" fmla="*/ 2177 h 34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80" h="347915">
                <a:moveTo>
                  <a:pt x="36757" y="2177"/>
                </a:moveTo>
                <a:cubicBezTo>
                  <a:pt x="40990" y="16729"/>
                  <a:pt x="61099" y="114890"/>
                  <a:pt x="60570" y="170452"/>
                </a:cubicBezTo>
                <a:cubicBezTo>
                  <a:pt x="60041" y="226014"/>
                  <a:pt x="43636" y="309888"/>
                  <a:pt x="33582" y="335552"/>
                </a:cubicBezTo>
                <a:cubicBezTo>
                  <a:pt x="23528" y="361217"/>
                  <a:pt x="2626" y="341637"/>
                  <a:pt x="245" y="324439"/>
                </a:cubicBezTo>
                <a:cubicBezTo>
                  <a:pt x="-2136" y="307241"/>
                  <a:pt x="13474" y="272581"/>
                  <a:pt x="19295" y="232364"/>
                </a:cubicBezTo>
                <a:cubicBezTo>
                  <a:pt x="25116" y="192147"/>
                  <a:pt x="31730" y="116741"/>
                  <a:pt x="35170" y="83139"/>
                </a:cubicBezTo>
                <a:cubicBezTo>
                  <a:pt x="38610" y="49537"/>
                  <a:pt x="32524" y="-12375"/>
                  <a:pt x="36757" y="21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CBA4C66-5945-44E9-B333-C85E38F21CFD}"/>
              </a:ext>
            </a:extLst>
          </p:cNvPr>
          <p:cNvSpPr/>
          <p:nvPr/>
        </p:nvSpPr>
        <p:spPr>
          <a:xfrm>
            <a:off x="4624077" y="5364572"/>
            <a:ext cx="32296" cy="348650"/>
          </a:xfrm>
          <a:custGeom>
            <a:avLst/>
            <a:gdLst>
              <a:gd name="connsiteX0" fmla="*/ 16186 w 32296"/>
              <a:gd name="connsiteY0" fmla="*/ 2766 h 348650"/>
              <a:gd name="connsiteX1" fmla="*/ 32061 w 32296"/>
              <a:gd name="connsiteY1" fmla="*/ 310741 h 348650"/>
              <a:gd name="connsiteX2" fmla="*/ 1898 w 32296"/>
              <a:gd name="connsiteY2" fmla="*/ 340903 h 348650"/>
              <a:gd name="connsiteX3" fmla="*/ 5073 w 32296"/>
              <a:gd name="connsiteY3" fmla="*/ 285341 h 348650"/>
              <a:gd name="connsiteX4" fmla="*/ 20948 w 32296"/>
              <a:gd name="connsiteY4" fmla="*/ 164691 h 348650"/>
              <a:gd name="connsiteX5" fmla="*/ 16186 w 32296"/>
              <a:gd name="connsiteY5" fmla="*/ 2766 h 34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6" h="348650">
                <a:moveTo>
                  <a:pt x="16186" y="2766"/>
                </a:moveTo>
                <a:cubicBezTo>
                  <a:pt x="18038" y="27108"/>
                  <a:pt x="34442" y="254385"/>
                  <a:pt x="32061" y="310741"/>
                </a:cubicBezTo>
                <a:cubicBezTo>
                  <a:pt x="29680" y="367097"/>
                  <a:pt x="6396" y="345136"/>
                  <a:pt x="1898" y="340903"/>
                </a:cubicBezTo>
                <a:cubicBezTo>
                  <a:pt x="-2600" y="336670"/>
                  <a:pt x="1898" y="314710"/>
                  <a:pt x="5073" y="285341"/>
                </a:cubicBezTo>
                <a:cubicBezTo>
                  <a:pt x="8248" y="255972"/>
                  <a:pt x="20154" y="207818"/>
                  <a:pt x="20948" y="164691"/>
                </a:cubicBezTo>
                <a:cubicBezTo>
                  <a:pt x="21742" y="121564"/>
                  <a:pt x="14334" y="-21576"/>
                  <a:pt x="16186" y="27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45CEB091-79C5-4E6B-AE2E-983D68C5EF65}"/>
              </a:ext>
            </a:extLst>
          </p:cNvPr>
          <p:cNvSpPr/>
          <p:nvPr/>
        </p:nvSpPr>
        <p:spPr>
          <a:xfrm>
            <a:off x="4665554" y="5384404"/>
            <a:ext cx="21101" cy="338403"/>
          </a:xfrm>
          <a:custGeom>
            <a:avLst/>
            <a:gdLst>
              <a:gd name="connsiteX0" fmla="*/ 20746 w 21101"/>
              <a:gd name="connsiteY0" fmla="*/ 396 h 338403"/>
              <a:gd name="connsiteX1" fmla="*/ 12809 w 21101"/>
              <a:gd name="connsiteY1" fmla="*/ 308371 h 338403"/>
              <a:gd name="connsiteX2" fmla="*/ 8046 w 21101"/>
              <a:gd name="connsiteY2" fmla="*/ 319484 h 338403"/>
              <a:gd name="connsiteX3" fmla="*/ 109 w 21101"/>
              <a:gd name="connsiteY3" fmla="*/ 244871 h 338403"/>
              <a:gd name="connsiteX4" fmla="*/ 20746 w 21101"/>
              <a:gd name="connsiteY4" fmla="*/ 396 h 3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" h="338403">
                <a:moveTo>
                  <a:pt x="20746" y="396"/>
                </a:moveTo>
                <a:cubicBezTo>
                  <a:pt x="22863" y="10979"/>
                  <a:pt x="14926" y="255190"/>
                  <a:pt x="12809" y="308371"/>
                </a:cubicBezTo>
                <a:cubicBezTo>
                  <a:pt x="10692" y="361552"/>
                  <a:pt x="10163" y="330067"/>
                  <a:pt x="8046" y="319484"/>
                </a:cubicBezTo>
                <a:cubicBezTo>
                  <a:pt x="5929" y="308901"/>
                  <a:pt x="-949" y="295406"/>
                  <a:pt x="109" y="244871"/>
                </a:cubicBezTo>
                <a:cubicBezTo>
                  <a:pt x="1167" y="194336"/>
                  <a:pt x="18629" y="-10187"/>
                  <a:pt x="20746" y="3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A47C64FA-3213-4F33-BD8C-3B1AB429CA25}"/>
              </a:ext>
            </a:extLst>
          </p:cNvPr>
          <p:cNvSpPr/>
          <p:nvPr/>
        </p:nvSpPr>
        <p:spPr>
          <a:xfrm>
            <a:off x="4688914" y="5356072"/>
            <a:ext cx="37139" cy="388541"/>
          </a:xfrm>
          <a:custGeom>
            <a:avLst/>
            <a:gdLst>
              <a:gd name="connsiteX0" fmla="*/ 37074 w 37139"/>
              <a:gd name="connsiteY0" fmla="*/ 9678 h 388541"/>
              <a:gd name="connsiteX1" fmla="*/ 13261 w 37139"/>
              <a:gd name="connsiteY1" fmla="*/ 368453 h 388541"/>
              <a:gd name="connsiteX2" fmla="*/ 561 w 37139"/>
              <a:gd name="connsiteY2" fmla="*/ 319241 h 388541"/>
              <a:gd name="connsiteX3" fmla="*/ 5324 w 37139"/>
              <a:gd name="connsiteY3" fmla="*/ 119216 h 388541"/>
              <a:gd name="connsiteX4" fmla="*/ 37074 w 37139"/>
              <a:gd name="connsiteY4" fmla="*/ 9678 h 3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39" h="388541">
                <a:moveTo>
                  <a:pt x="37074" y="9678"/>
                </a:moveTo>
                <a:cubicBezTo>
                  <a:pt x="38397" y="51217"/>
                  <a:pt x="19346" y="316859"/>
                  <a:pt x="13261" y="368453"/>
                </a:cubicBezTo>
                <a:cubicBezTo>
                  <a:pt x="7176" y="420047"/>
                  <a:pt x="1884" y="360780"/>
                  <a:pt x="561" y="319241"/>
                </a:cubicBezTo>
                <a:cubicBezTo>
                  <a:pt x="-762" y="277702"/>
                  <a:pt x="32" y="167635"/>
                  <a:pt x="5324" y="119216"/>
                </a:cubicBezTo>
                <a:cubicBezTo>
                  <a:pt x="10616" y="70797"/>
                  <a:pt x="35751" y="-31861"/>
                  <a:pt x="37074" y="96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1C0535E0-71A3-4563-BBB3-B2B0B7F71EC8}"/>
              </a:ext>
            </a:extLst>
          </p:cNvPr>
          <p:cNvSpPr/>
          <p:nvPr/>
        </p:nvSpPr>
        <p:spPr>
          <a:xfrm>
            <a:off x="4729690" y="5422744"/>
            <a:ext cx="56840" cy="284295"/>
          </a:xfrm>
          <a:custGeom>
            <a:avLst/>
            <a:gdLst>
              <a:gd name="connsiteX0" fmla="*/ 56623 w 56840"/>
              <a:gd name="connsiteY0" fmla="*/ 1744 h 284295"/>
              <a:gd name="connsiteX1" fmla="*/ 23285 w 56840"/>
              <a:gd name="connsiteY1" fmla="*/ 244631 h 284295"/>
              <a:gd name="connsiteX2" fmla="*/ 32810 w 56840"/>
              <a:gd name="connsiteY2" fmla="*/ 282731 h 284295"/>
              <a:gd name="connsiteX3" fmla="*/ 7410 w 56840"/>
              <a:gd name="connsiteY3" fmla="*/ 231931 h 284295"/>
              <a:gd name="connsiteX4" fmla="*/ 4235 w 56840"/>
              <a:gd name="connsiteY4" fmla="*/ 139856 h 284295"/>
              <a:gd name="connsiteX5" fmla="*/ 56623 w 56840"/>
              <a:gd name="connsiteY5" fmla="*/ 1744 h 2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40" h="284295">
                <a:moveTo>
                  <a:pt x="56623" y="1744"/>
                </a:moveTo>
                <a:cubicBezTo>
                  <a:pt x="59798" y="19207"/>
                  <a:pt x="27254" y="197800"/>
                  <a:pt x="23285" y="244631"/>
                </a:cubicBezTo>
                <a:cubicBezTo>
                  <a:pt x="19316" y="291462"/>
                  <a:pt x="35456" y="284848"/>
                  <a:pt x="32810" y="282731"/>
                </a:cubicBezTo>
                <a:cubicBezTo>
                  <a:pt x="30164" y="280614"/>
                  <a:pt x="12172" y="255743"/>
                  <a:pt x="7410" y="231931"/>
                </a:cubicBezTo>
                <a:cubicBezTo>
                  <a:pt x="2648" y="208119"/>
                  <a:pt x="-4761" y="176898"/>
                  <a:pt x="4235" y="139856"/>
                </a:cubicBezTo>
                <a:cubicBezTo>
                  <a:pt x="13231" y="102814"/>
                  <a:pt x="53448" y="-15719"/>
                  <a:pt x="56623" y="17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C85A169B-5196-4697-8A75-57CB532ACA4A}"/>
              </a:ext>
            </a:extLst>
          </p:cNvPr>
          <p:cNvSpPr/>
          <p:nvPr/>
        </p:nvSpPr>
        <p:spPr>
          <a:xfrm>
            <a:off x="4814881" y="5417291"/>
            <a:ext cx="55740" cy="337644"/>
          </a:xfrm>
          <a:custGeom>
            <a:avLst/>
            <a:gdLst>
              <a:gd name="connsiteX0" fmla="*/ 55569 w 55740"/>
              <a:gd name="connsiteY0" fmla="*/ 13547 h 337644"/>
              <a:gd name="connsiteX1" fmla="*/ 12707 w 55740"/>
              <a:gd name="connsiteY1" fmla="*/ 319934 h 337644"/>
              <a:gd name="connsiteX2" fmla="*/ 7 w 55740"/>
              <a:gd name="connsiteY2" fmla="*/ 283422 h 337644"/>
              <a:gd name="connsiteX3" fmla="*/ 11119 w 55740"/>
              <a:gd name="connsiteY3" fmla="*/ 138959 h 337644"/>
              <a:gd name="connsiteX4" fmla="*/ 26994 w 55740"/>
              <a:gd name="connsiteY4" fmla="*/ 61172 h 337644"/>
              <a:gd name="connsiteX5" fmla="*/ 55569 w 55740"/>
              <a:gd name="connsiteY5" fmla="*/ 13547 h 33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40" h="337644">
                <a:moveTo>
                  <a:pt x="55569" y="13547"/>
                </a:moveTo>
                <a:cubicBezTo>
                  <a:pt x="53188" y="56674"/>
                  <a:pt x="21967" y="274955"/>
                  <a:pt x="12707" y="319934"/>
                </a:cubicBezTo>
                <a:cubicBezTo>
                  <a:pt x="3447" y="364913"/>
                  <a:pt x="272" y="313584"/>
                  <a:pt x="7" y="283422"/>
                </a:cubicBezTo>
                <a:cubicBezTo>
                  <a:pt x="-258" y="253260"/>
                  <a:pt x="6621" y="176001"/>
                  <a:pt x="11119" y="138959"/>
                </a:cubicBezTo>
                <a:cubicBezTo>
                  <a:pt x="15617" y="101917"/>
                  <a:pt x="19057" y="79957"/>
                  <a:pt x="26994" y="61172"/>
                </a:cubicBezTo>
                <a:cubicBezTo>
                  <a:pt x="34931" y="42387"/>
                  <a:pt x="57950" y="-29580"/>
                  <a:pt x="55569" y="135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B1466764-8A74-4795-B7F7-FEB7C20F80A7}"/>
              </a:ext>
            </a:extLst>
          </p:cNvPr>
          <p:cNvSpPr/>
          <p:nvPr/>
        </p:nvSpPr>
        <p:spPr>
          <a:xfrm>
            <a:off x="4884558" y="5422509"/>
            <a:ext cx="44664" cy="338268"/>
          </a:xfrm>
          <a:custGeom>
            <a:avLst/>
            <a:gdLst>
              <a:gd name="connsiteX0" fmla="*/ 44630 w 44664"/>
              <a:gd name="connsiteY0" fmla="*/ 1979 h 338268"/>
              <a:gd name="connsiteX1" fmla="*/ 14467 w 44664"/>
              <a:gd name="connsiteY1" fmla="*/ 322654 h 338268"/>
              <a:gd name="connsiteX2" fmla="*/ 180 w 44664"/>
              <a:gd name="connsiteY2" fmla="*/ 278204 h 338268"/>
              <a:gd name="connsiteX3" fmla="*/ 8117 w 44664"/>
              <a:gd name="connsiteY3" fmla="*/ 189304 h 338268"/>
              <a:gd name="connsiteX4" fmla="*/ 44630 w 44664"/>
              <a:gd name="connsiteY4" fmla="*/ 1979 h 33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64" h="338268">
                <a:moveTo>
                  <a:pt x="44630" y="1979"/>
                </a:moveTo>
                <a:cubicBezTo>
                  <a:pt x="45688" y="24204"/>
                  <a:pt x="21875" y="276617"/>
                  <a:pt x="14467" y="322654"/>
                </a:cubicBezTo>
                <a:cubicBezTo>
                  <a:pt x="7059" y="368692"/>
                  <a:pt x="1238" y="300429"/>
                  <a:pt x="180" y="278204"/>
                </a:cubicBezTo>
                <a:cubicBezTo>
                  <a:pt x="-878" y="255979"/>
                  <a:pt x="2825" y="227404"/>
                  <a:pt x="8117" y="189304"/>
                </a:cubicBezTo>
                <a:cubicBezTo>
                  <a:pt x="13409" y="151204"/>
                  <a:pt x="43572" y="-20246"/>
                  <a:pt x="44630" y="19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BCDADFAC-124B-4D8F-BE86-804D783A9420}"/>
              </a:ext>
            </a:extLst>
          </p:cNvPr>
          <p:cNvSpPr/>
          <p:nvPr/>
        </p:nvSpPr>
        <p:spPr>
          <a:xfrm>
            <a:off x="4925366" y="5453429"/>
            <a:ext cx="33996" cy="338111"/>
          </a:xfrm>
          <a:custGeom>
            <a:avLst/>
            <a:gdLst>
              <a:gd name="connsiteX0" fmla="*/ 33984 w 33996"/>
              <a:gd name="connsiteY0" fmla="*/ 7571 h 338111"/>
              <a:gd name="connsiteX1" fmla="*/ 13347 w 33996"/>
              <a:gd name="connsiteY1" fmla="*/ 321896 h 338111"/>
              <a:gd name="connsiteX2" fmla="*/ 2234 w 33996"/>
              <a:gd name="connsiteY2" fmla="*/ 280621 h 338111"/>
              <a:gd name="connsiteX3" fmla="*/ 647 w 33996"/>
              <a:gd name="connsiteY3" fmla="*/ 174259 h 338111"/>
              <a:gd name="connsiteX4" fmla="*/ 10172 w 33996"/>
              <a:gd name="connsiteY4" fmla="*/ 101234 h 338111"/>
              <a:gd name="connsiteX5" fmla="*/ 33984 w 33996"/>
              <a:gd name="connsiteY5" fmla="*/ 7571 h 3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96" h="338111">
                <a:moveTo>
                  <a:pt x="33984" y="7571"/>
                </a:moveTo>
                <a:cubicBezTo>
                  <a:pt x="34513" y="44348"/>
                  <a:pt x="18639" y="276388"/>
                  <a:pt x="13347" y="321896"/>
                </a:cubicBezTo>
                <a:cubicBezTo>
                  <a:pt x="8055" y="367404"/>
                  <a:pt x="4351" y="305227"/>
                  <a:pt x="2234" y="280621"/>
                </a:cubicBezTo>
                <a:cubicBezTo>
                  <a:pt x="117" y="256015"/>
                  <a:pt x="-676" y="204157"/>
                  <a:pt x="647" y="174259"/>
                </a:cubicBezTo>
                <a:cubicBezTo>
                  <a:pt x="1970" y="144361"/>
                  <a:pt x="4616" y="123724"/>
                  <a:pt x="10172" y="101234"/>
                </a:cubicBezTo>
                <a:cubicBezTo>
                  <a:pt x="15728" y="78744"/>
                  <a:pt x="33455" y="-29206"/>
                  <a:pt x="33984" y="75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924F5B4D-1EEE-47A6-A09B-B03233DC0008}"/>
              </a:ext>
            </a:extLst>
          </p:cNvPr>
          <p:cNvSpPr/>
          <p:nvPr/>
        </p:nvSpPr>
        <p:spPr>
          <a:xfrm>
            <a:off x="4949585" y="5449761"/>
            <a:ext cx="40066" cy="380480"/>
          </a:xfrm>
          <a:custGeom>
            <a:avLst/>
            <a:gdLst>
              <a:gd name="connsiteX0" fmla="*/ 39928 w 40066"/>
              <a:gd name="connsiteY0" fmla="*/ 9652 h 380480"/>
              <a:gd name="connsiteX1" fmla="*/ 19290 w 40066"/>
              <a:gd name="connsiteY1" fmla="*/ 360489 h 380480"/>
              <a:gd name="connsiteX2" fmla="*/ 240 w 40066"/>
              <a:gd name="connsiteY2" fmla="*/ 327152 h 380480"/>
              <a:gd name="connsiteX3" fmla="*/ 9765 w 40066"/>
              <a:gd name="connsiteY3" fmla="*/ 243014 h 380480"/>
              <a:gd name="connsiteX4" fmla="*/ 27228 w 40066"/>
              <a:gd name="connsiteY4" fmla="*/ 109664 h 380480"/>
              <a:gd name="connsiteX5" fmla="*/ 39928 w 40066"/>
              <a:gd name="connsiteY5" fmla="*/ 9652 h 38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66" h="380480">
                <a:moveTo>
                  <a:pt x="39928" y="9652"/>
                </a:moveTo>
                <a:cubicBezTo>
                  <a:pt x="38605" y="51456"/>
                  <a:pt x="25905" y="307572"/>
                  <a:pt x="19290" y="360489"/>
                </a:cubicBezTo>
                <a:cubicBezTo>
                  <a:pt x="12675" y="413406"/>
                  <a:pt x="1827" y="346731"/>
                  <a:pt x="240" y="327152"/>
                </a:cubicBezTo>
                <a:cubicBezTo>
                  <a:pt x="-1347" y="307573"/>
                  <a:pt x="5267" y="279262"/>
                  <a:pt x="9765" y="243014"/>
                </a:cubicBezTo>
                <a:cubicBezTo>
                  <a:pt x="14263" y="206766"/>
                  <a:pt x="21672" y="146176"/>
                  <a:pt x="27228" y="109664"/>
                </a:cubicBezTo>
                <a:cubicBezTo>
                  <a:pt x="32784" y="73152"/>
                  <a:pt x="41251" y="-32152"/>
                  <a:pt x="39928" y="96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BB445AC9-E8D4-4DC4-B6EB-55947437E489}"/>
              </a:ext>
            </a:extLst>
          </p:cNvPr>
          <p:cNvSpPr/>
          <p:nvPr/>
        </p:nvSpPr>
        <p:spPr>
          <a:xfrm>
            <a:off x="4982293" y="5502160"/>
            <a:ext cx="37397" cy="335978"/>
          </a:xfrm>
          <a:custGeom>
            <a:avLst/>
            <a:gdLst>
              <a:gd name="connsiteX0" fmla="*/ 37382 w 37397"/>
              <a:gd name="connsiteY0" fmla="*/ 8053 h 335978"/>
              <a:gd name="connsiteX1" fmla="*/ 27857 w 37397"/>
              <a:gd name="connsiteY1" fmla="*/ 317615 h 335978"/>
              <a:gd name="connsiteX2" fmla="*/ 2457 w 37397"/>
              <a:gd name="connsiteY2" fmla="*/ 292215 h 335978"/>
              <a:gd name="connsiteX3" fmla="*/ 4045 w 37397"/>
              <a:gd name="connsiteY3" fmla="*/ 225540 h 335978"/>
              <a:gd name="connsiteX4" fmla="*/ 29445 w 37397"/>
              <a:gd name="connsiteY4" fmla="*/ 101715 h 335978"/>
              <a:gd name="connsiteX5" fmla="*/ 37382 w 37397"/>
              <a:gd name="connsiteY5" fmla="*/ 8053 h 3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7" h="335978">
                <a:moveTo>
                  <a:pt x="37382" y="8053"/>
                </a:moveTo>
                <a:cubicBezTo>
                  <a:pt x="37117" y="44036"/>
                  <a:pt x="33678" y="270255"/>
                  <a:pt x="27857" y="317615"/>
                </a:cubicBezTo>
                <a:cubicBezTo>
                  <a:pt x="22036" y="364975"/>
                  <a:pt x="6426" y="307561"/>
                  <a:pt x="2457" y="292215"/>
                </a:cubicBezTo>
                <a:cubicBezTo>
                  <a:pt x="-1512" y="276869"/>
                  <a:pt x="-453" y="257290"/>
                  <a:pt x="4045" y="225540"/>
                </a:cubicBezTo>
                <a:cubicBezTo>
                  <a:pt x="8543" y="193790"/>
                  <a:pt x="24418" y="137169"/>
                  <a:pt x="29445" y="101715"/>
                </a:cubicBezTo>
                <a:cubicBezTo>
                  <a:pt x="34472" y="66261"/>
                  <a:pt x="37647" y="-27930"/>
                  <a:pt x="37382" y="80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AF1560D-E9CF-4B49-BF4A-CE24389FBF0F}"/>
              </a:ext>
            </a:extLst>
          </p:cNvPr>
          <p:cNvSpPr/>
          <p:nvPr/>
        </p:nvSpPr>
        <p:spPr>
          <a:xfrm>
            <a:off x="5032318" y="5538577"/>
            <a:ext cx="20719" cy="360472"/>
          </a:xfrm>
          <a:custGeom>
            <a:avLst/>
            <a:gdLst>
              <a:gd name="connsiteX0" fmla="*/ 20695 w 20719"/>
              <a:gd name="connsiteY0" fmla="*/ 1798 h 360472"/>
              <a:gd name="connsiteX1" fmla="*/ 9582 w 20719"/>
              <a:gd name="connsiteY1" fmla="*/ 344698 h 360472"/>
              <a:gd name="connsiteX2" fmla="*/ 57 w 20719"/>
              <a:gd name="connsiteY2" fmla="*/ 293898 h 360472"/>
              <a:gd name="connsiteX3" fmla="*/ 6407 w 20719"/>
              <a:gd name="connsiteY3" fmla="*/ 212936 h 360472"/>
              <a:gd name="connsiteX4" fmla="*/ 20695 w 20719"/>
              <a:gd name="connsiteY4" fmla="*/ 1798 h 3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9" h="360472">
                <a:moveTo>
                  <a:pt x="20695" y="1798"/>
                </a:moveTo>
                <a:cubicBezTo>
                  <a:pt x="21224" y="23758"/>
                  <a:pt x="13022" y="296015"/>
                  <a:pt x="9582" y="344698"/>
                </a:cubicBezTo>
                <a:cubicBezTo>
                  <a:pt x="6142" y="393381"/>
                  <a:pt x="586" y="315858"/>
                  <a:pt x="57" y="293898"/>
                </a:cubicBezTo>
                <a:cubicBezTo>
                  <a:pt x="-472" y="271938"/>
                  <a:pt x="2703" y="260561"/>
                  <a:pt x="6407" y="212936"/>
                </a:cubicBezTo>
                <a:cubicBezTo>
                  <a:pt x="10111" y="165311"/>
                  <a:pt x="20166" y="-20162"/>
                  <a:pt x="20695" y="17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9564C1B1-E7A5-4B92-861A-89764A188D12}"/>
              </a:ext>
            </a:extLst>
          </p:cNvPr>
          <p:cNvSpPr/>
          <p:nvPr/>
        </p:nvSpPr>
        <p:spPr>
          <a:xfrm>
            <a:off x="5063588" y="5559419"/>
            <a:ext cx="29198" cy="352500"/>
          </a:xfrm>
          <a:custGeom>
            <a:avLst/>
            <a:gdLst>
              <a:gd name="connsiteX0" fmla="*/ 11650 w 29198"/>
              <a:gd name="connsiteY0" fmla="*/ 6 h 352500"/>
              <a:gd name="connsiteX1" fmla="*/ 29112 w 29198"/>
              <a:gd name="connsiteY1" fmla="*/ 271469 h 352500"/>
              <a:gd name="connsiteX2" fmla="*/ 3712 w 29198"/>
              <a:gd name="connsiteY2" fmla="*/ 352431 h 352500"/>
              <a:gd name="connsiteX3" fmla="*/ 2125 w 29198"/>
              <a:gd name="connsiteY3" fmla="*/ 279406 h 352500"/>
              <a:gd name="connsiteX4" fmla="*/ 11650 w 29198"/>
              <a:gd name="connsiteY4" fmla="*/ 6 h 3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98" h="352500">
                <a:moveTo>
                  <a:pt x="11650" y="6"/>
                </a:moveTo>
                <a:cubicBezTo>
                  <a:pt x="16148" y="-1317"/>
                  <a:pt x="30435" y="212732"/>
                  <a:pt x="29112" y="271469"/>
                </a:cubicBezTo>
                <a:cubicBezTo>
                  <a:pt x="27789" y="330206"/>
                  <a:pt x="8210" y="351108"/>
                  <a:pt x="3712" y="352431"/>
                </a:cubicBezTo>
                <a:cubicBezTo>
                  <a:pt x="-786" y="353754"/>
                  <a:pt x="-1050" y="336556"/>
                  <a:pt x="2125" y="279406"/>
                </a:cubicBezTo>
                <a:cubicBezTo>
                  <a:pt x="5300" y="222256"/>
                  <a:pt x="7152" y="1329"/>
                  <a:pt x="11650" y="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9C0FE3DD-C843-44AD-8711-1098F2D8BD6E}"/>
              </a:ext>
            </a:extLst>
          </p:cNvPr>
          <p:cNvSpPr/>
          <p:nvPr/>
        </p:nvSpPr>
        <p:spPr>
          <a:xfrm>
            <a:off x="4562464" y="5235275"/>
            <a:ext cx="19135" cy="152879"/>
          </a:xfrm>
          <a:custGeom>
            <a:avLst/>
            <a:gdLst>
              <a:gd name="connsiteX0" fmla="*/ 19061 w 19135"/>
              <a:gd name="connsiteY0" fmla="*/ 300 h 152879"/>
              <a:gd name="connsiteX1" fmla="*/ 6361 w 19135"/>
              <a:gd name="connsiteY1" fmla="*/ 147938 h 152879"/>
              <a:gd name="connsiteX2" fmla="*/ 11 w 19135"/>
              <a:gd name="connsiteY2" fmla="*/ 109838 h 152879"/>
              <a:gd name="connsiteX3" fmla="*/ 19061 w 19135"/>
              <a:gd name="connsiteY3" fmla="*/ 300 h 15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35" h="152879">
                <a:moveTo>
                  <a:pt x="19061" y="300"/>
                </a:moveTo>
                <a:cubicBezTo>
                  <a:pt x="20119" y="6650"/>
                  <a:pt x="9536" y="129682"/>
                  <a:pt x="6361" y="147938"/>
                </a:cubicBezTo>
                <a:cubicBezTo>
                  <a:pt x="3186" y="166194"/>
                  <a:pt x="540" y="129417"/>
                  <a:pt x="11" y="109838"/>
                </a:cubicBezTo>
                <a:cubicBezTo>
                  <a:pt x="-518" y="90259"/>
                  <a:pt x="18003" y="-6050"/>
                  <a:pt x="19061" y="3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81CA8AEF-0607-4A0F-AD15-CE9A3050ADB4}"/>
              </a:ext>
            </a:extLst>
          </p:cNvPr>
          <p:cNvSpPr/>
          <p:nvPr/>
        </p:nvSpPr>
        <p:spPr>
          <a:xfrm>
            <a:off x="4604815" y="5237156"/>
            <a:ext cx="346623" cy="183810"/>
          </a:xfrm>
          <a:custGeom>
            <a:avLst/>
            <a:gdLst>
              <a:gd name="connsiteX0" fmla="*/ 523 w 346623"/>
              <a:gd name="connsiteY0" fmla="*/ 7 h 183810"/>
              <a:gd name="connsiteX1" fmla="*/ 140223 w 346623"/>
              <a:gd name="connsiteY1" fmla="*/ 77794 h 183810"/>
              <a:gd name="connsiteX2" fmla="*/ 114823 w 346623"/>
              <a:gd name="connsiteY2" fmla="*/ 109544 h 183810"/>
              <a:gd name="connsiteX3" fmla="*/ 221185 w 346623"/>
              <a:gd name="connsiteY3" fmla="*/ 179394 h 183810"/>
              <a:gd name="connsiteX4" fmla="*/ 341835 w 346623"/>
              <a:gd name="connsiteY4" fmla="*/ 176219 h 183810"/>
              <a:gd name="connsiteX5" fmla="*/ 324373 w 346623"/>
              <a:gd name="connsiteY5" fmla="*/ 173044 h 183810"/>
              <a:gd name="connsiteX6" fmla="*/ 162448 w 346623"/>
              <a:gd name="connsiteY6" fmla="*/ 146057 h 183810"/>
              <a:gd name="connsiteX7" fmla="*/ 105298 w 346623"/>
              <a:gd name="connsiteY7" fmla="*/ 92082 h 183810"/>
              <a:gd name="connsiteX8" fmla="*/ 92598 w 346623"/>
              <a:gd name="connsiteY8" fmla="*/ 73032 h 183810"/>
              <a:gd name="connsiteX9" fmla="*/ 523 w 346623"/>
              <a:gd name="connsiteY9" fmla="*/ 7 h 18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623" h="183810">
                <a:moveTo>
                  <a:pt x="523" y="7"/>
                </a:moveTo>
                <a:cubicBezTo>
                  <a:pt x="8460" y="801"/>
                  <a:pt x="121173" y="59538"/>
                  <a:pt x="140223" y="77794"/>
                </a:cubicBezTo>
                <a:cubicBezTo>
                  <a:pt x="159273" y="96050"/>
                  <a:pt x="101329" y="92611"/>
                  <a:pt x="114823" y="109544"/>
                </a:cubicBezTo>
                <a:cubicBezTo>
                  <a:pt x="128317" y="126477"/>
                  <a:pt x="183350" y="168282"/>
                  <a:pt x="221185" y="179394"/>
                </a:cubicBezTo>
                <a:cubicBezTo>
                  <a:pt x="259020" y="190506"/>
                  <a:pt x="324637" y="177277"/>
                  <a:pt x="341835" y="176219"/>
                </a:cubicBezTo>
                <a:cubicBezTo>
                  <a:pt x="359033" y="175161"/>
                  <a:pt x="324373" y="173044"/>
                  <a:pt x="324373" y="173044"/>
                </a:cubicBezTo>
                <a:cubicBezTo>
                  <a:pt x="294475" y="168017"/>
                  <a:pt x="198961" y="159551"/>
                  <a:pt x="162448" y="146057"/>
                </a:cubicBezTo>
                <a:cubicBezTo>
                  <a:pt x="125936" y="132563"/>
                  <a:pt x="116940" y="104253"/>
                  <a:pt x="105298" y="92082"/>
                </a:cubicBezTo>
                <a:cubicBezTo>
                  <a:pt x="93656" y="79911"/>
                  <a:pt x="107944" y="85203"/>
                  <a:pt x="92598" y="73032"/>
                </a:cubicBezTo>
                <a:cubicBezTo>
                  <a:pt x="77252" y="60861"/>
                  <a:pt x="-7414" y="-787"/>
                  <a:pt x="523" y="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FB78C8FD-E162-447D-B004-19D48680C6B0}"/>
              </a:ext>
            </a:extLst>
          </p:cNvPr>
          <p:cNvSpPr/>
          <p:nvPr/>
        </p:nvSpPr>
        <p:spPr>
          <a:xfrm>
            <a:off x="4760913" y="5316538"/>
            <a:ext cx="362046" cy="285797"/>
          </a:xfrm>
          <a:custGeom>
            <a:avLst/>
            <a:gdLst>
              <a:gd name="connsiteX0" fmla="*/ 0 w 362046"/>
              <a:gd name="connsiteY0" fmla="*/ 0 h 285797"/>
              <a:gd name="connsiteX1" fmla="*/ 185737 w 362046"/>
              <a:gd name="connsiteY1" fmla="*/ 92075 h 285797"/>
              <a:gd name="connsiteX2" fmla="*/ 242887 w 362046"/>
              <a:gd name="connsiteY2" fmla="*/ 147637 h 285797"/>
              <a:gd name="connsiteX3" fmla="*/ 293687 w 362046"/>
              <a:gd name="connsiteY3" fmla="*/ 158750 h 285797"/>
              <a:gd name="connsiteX4" fmla="*/ 341312 w 362046"/>
              <a:gd name="connsiteY4" fmla="*/ 163512 h 285797"/>
              <a:gd name="connsiteX5" fmla="*/ 361950 w 362046"/>
              <a:gd name="connsiteY5" fmla="*/ 198437 h 285797"/>
              <a:gd name="connsiteX6" fmla="*/ 349250 w 362046"/>
              <a:gd name="connsiteY6" fmla="*/ 285750 h 285797"/>
              <a:gd name="connsiteX7" fmla="*/ 354012 w 362046"/>
              <a:gd name="connsiteY7" fmla="*/ 185737 h 285797"/>
              <a:gd name="connsiteX8" fmla="*/ 230187 w 362046"/>
              <a:gd name="connsiteY8" fmla="*/ 123825 h 285797"/>
              <a:gd name="connsiteX9" fmla="*/ 0 w 362046"/>
              <a:gd name="connsiteY9" fmla="*/ 0 h 28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046" h="285797">
                <a:moveTo>
                  <a:pt x="0" y="0"/>
                </a:moveTo>
                <a:cubicBezTo>
                  <a:pt x="72628" y="33734"/>
                  <a:pt x="145256" y="67469"/>
                  <a:pt x="185737" y="92075"/>
                </a:cubicBezTo>
                <a:cubicBezTo>
                  <a:pt x="226218" y="116681"/>
                  <a:pt x="224896" y="136525"/>
                  <a:pt x="242887" y="147637"/>
                </a:cubicBezTo>
                <a:cubicBezTo>
                  <a:pt x="260878" y="158749"/>
                  <a:pt x="277283" y="156104"/>
                  <a:pt x="293687" y="158750"/>
                </a:cubicBezTo>
                <a:cubicBezTo>
                  <a:pt x="310091" y="161396"/>
                  <a:pt x="329935" y="156898"/>
                  <a:pt x="341312" y="163512"/>
                </a:cubicBezTo>
                <a:cubicBezTo>
                  <a:pt x="352689" y="170127"/>
                  <a:pt x="360627" y="178064"/>
                  <a:pt x="361950" y="198437"/>
                </a:cubicBezTo>
                <a:cubicBezTo>
                  <a:pt x="363273" y="218810"/>
                  <a:pt x="350573" y="287867"/>
                  <a:pt x="349250" y="285750"/>
                </a:cubicBezTo>
                <a:cubicBezTo>
                  <a:pt x="347927" y="283633"/>
                  <a:pt x="373856" y="212724"/>
                  <a:pt x="354012" y="185737"/>
                </a:cubicBezTo>
                <a:cubicBezTo>
                  <a:pt x="334168" y="158750"/>
                  <a:pt x="230187" y="123825"/>
                  <a:pt x="230187" y="1238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BE4CAFE1-F5FE-4B52-BDDB-FB525CC51A5F}"/>
              </a:ext>
            </a:extLst>
          </p:cNvPr>
          <p:cNvSpPr/>
          <p:nvPr/>
        </p:nvSpPr>
        <p:spPr>
          <a:xfrm>
            <a:off x="4643437" y="5157788"/>
            <a:ext cx="372247" cy="150847"/>
          </a:xfrm>
          <a:custGeom>
            <a:avLst/>
            <a:gdLst>
              <a:gd name="connsiteX0" fmla="*/ 1 w 372247"/>
              <a:gd name="connsiteY0" fmla="*/ 0 h 150847"/>
              <a:gd name="connsiteX1" fmla="*/ 211138 w 372247"/>
              <a:gd name="connsiteY1" fmla="*/ 17462 h 150847"/>
              <a:gd name="connsiteX2" fmla="*/ 292101 w 372247"/>
              <a:gd name="connsiteY2" fmla="*/ 68262 h 150847"/>
              <a:gd name="connsiteX3" fmla="*/ 371476 w 372247"/>
              <a:gd name="connsiteY3" fmla="*/ 150812 h 150847"/>
              <a:gd name="connsiteX4" fmla="*/ 325438 w 372247"/>
              <a:gd name="connsiteY4" fmla="*/ 77787 h 150847"/>
              <a:gd name="connsiteX5" fmla="*/ 214313 w 372247"/>
              <a:gd name="connsiteY5" fmla="*/ 17462 h 150847"/>
              <a:gd name="connsiteX6" fmla="*/ 1 w 372247"/>
              <a:gd name="connsiteY6" fmla="*/ 0 h 15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247" h="150847">
                <a:moveTo>
                  <a:pt x="1" y="0"/>
                </a:moveTo>
                <a:cubicBezTo>
                  <a:pt x="-528" y="0"/>
                  <a:pt x="162455" y="6085"/>
                  <a:pt x="211138" y="17462"/>
                </a:cubicBezTo>
                <a:cubicBezTo>
                  <a:pt x="259821" y="28839"/>
                  <a:pt x="265378" y="46037"/>
                  <a:pt x="292101" y="68262"/>
                </a:cubicBezTo>
                <a:cubicBezTo>
                  <a:pt x="318824" y="90487"/>
                  <a:pt x="365920" y="149225"/>
                  <a:pt x="371476" y="150812"/>
                </a:cubicBezTo>
                <a:cubicBezTo>
                  <a:pt x="377032" y="152399"/>
                  <a:pt x="351632" y="100012"/>
                  <a:pt x="325438" y="77787"/>
                </a:cubicBezTo>
                <a:cubicBezTo>
                  <a:pt x="299244" y="55562"/>
                  <a:pt x="265642" y="30956"/>
                  <a:pt x="214313" y="17462"/>
                </a:cubicBezTo>
                <a:cubicBezTo>
                  <a:pt x="162984" y="3968"/>
                  <a:pt x="530" y="0"/>
                  <a:pt x="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3CA67912-F76D-4271-B377-F058979BD636}"/>
              </a:ext>
            </a:extLst>
          </p:cNvPr>
          <p:cNvSpPr/>
          <p:nvPr/>
        </p:nvSpPr>
        <p:spPr>
          <a:xfrm>
            <a:off x="4638651" y="5180844"/>
            <a:ext cx="360779" cy="104070"/>
          </a:xfrm>
          <a:custGeom>
            <a:avLst/>
            <a:gdLst>
              <a:gd name="connsiteX0" fmla="*/ 24 w 360779"/>
              <a:gd name="connsiteY0" fmla="*/ 13456 h 104070"/>
              <a:gd name="connsiteX1" fmla="*/ 190524 w 360779"/>
              <a:gd name="connsiteY1" fmla="*/ 13456 h 104070"/>
              <a:gd name="connsiteX2" fmla="*/ 358799 w 360779"/>
              <a:gd name="connsiteY2" fmla="*/ 103944 h 104070"/>
              <a:gd name="connsiteX3" fmla="*/ 276249 w 360779"/>
              <a:gd name="connsiteY3" fmla="*/ 32506 h 104070"/>
              <a:gd name="connsiteX4" fmla="*/ 177824 w 360779"/>
              <a:gd name="connsiteY4" fmla="*/ 756 h 104070"/>
              <a:gd name="connsiteX5" fmla="*/ 24 w 360779"/>
              <a:gd name="connsiteY5" fmla="*/ 13456 h 10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779" h="104070">
                <a:moveTo>
                  <a:pt x="24" y="13456"/>
                </a:moveTo>
                <a:cubicBezTo>
                  <a:pt x="2141" y="15573"/>
                  <a:pt x="130728" y="-1625"/>
                  <a:pt x="190524" y="13456"/>
                </a:cubicBezTo>
                <a:cubicBezTo>
                  <a:pt x="250320" y="28537"/>
                  <a:pt x="344512" y="100769"/>
                  <a:pt x="358799" y="103944"/>
                </a:cubicBezTo>
                <a:cubicBezTo>
                  <a:pt x="373086" y="107119"/>
                  <a:pt x="306411" y="49704"/>
                  <a:pt x="276249" y="32506"/>
                </a:cubicBezTo>
                <a:cubicBezTo>
                  <a:pt x="246087" y="15308"/>
                  <a:pt x="222538" y="4989"/>
                  <a:pt x="177824" y="756"/>
                </a:cubicBezTo>
                <a:cubicBezTo>
                  <a:pt x="133110" y="-3477"/>
                  <a:pt x="-2093" y="11339"/>
                  <a:pt x="24" y="134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305A9304-ECBC-4B50-923D-A1DEB24B3138}"/>
              </a:ext>
            </a:extLst>
          </p:cNvPr>
          <p:cNvSpPr/>
          <p:nvPr/>
        </p:nvSpPr>
        <p:spPr>
          <a:xfrm>
            <a:off x="4835031" y="5281360"/>
            <a:ext cx="170232" cy="119404"/>
          </a:xfrm>
          <a:custGeom>
            <a:avLst/>
            <a:gdLst>
              <a:gd name="connsiteX0" fmla="*/ 494 w 170232"/>
              <a:gd name="connsiteY0" fmla="*/ 253 h 119404"/>
              <a:gd name="connsiteX1" fmla="*/ 157657 w 170232"/>
              <a:gd name="connsiteY1" fmla="*/ 81215 h 119404"/>
              <a:gd name="connsiteX2" fmla="*/ 157657 w 170232"/>
              <a:gd name="connsiteY2" fmla="*/ 119315 h 119404"/>
              <a:gd name="connsiteX3" fmla="*/ 133844 w 170232"/>
              <a:gd name="connsiteY3" fmla="*/ 71690 h 119404"/>
              <a:gd name="connsiteX4" fmla="*/ 108444 w 170232"/>
              <a:gd name="connsiteY4" fmla="*/ 55815 h 119404"/>
              <a:gd name="connsiteX5" fmla="*/ 494 w 170232"/>
              <a:gd name="connsiteY5" fmla="*/ 253 h 11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232" h="119404">
                <a:moveTo>
                  <a:pt x="494" y="253"/>
                </a:moveTo>
                <a:cubicBezTo>
                  <a:pt x="8696" y="4486"/>
                  <a:pt x="131463" y="61371"/>
                  <a:pt x="157657" y="81215"/>
                </a:cubicBezTo>
                <a:cubicBezTo>
                  <a:pt x="183851" y="101059"/>
                  <a:pt x="161626" y="120903"/>
                  <a:pt x="157657" y="119315"/>
                </a:cubicBezTo>
                <a:cubicBezTo>
                  <a:pt x="153688" y="117728"/>
                  <a:pt x="142046" y="82273"/>
                  <a:pt x="133844" y="71690"/>
                </a:cubicBezTo>
                <a:cubicBezTo>
                  <a:pt x="125642" y="61107"/>
                  <a:pt x="128288" y="65605"/>
                  <a:pt x="108444" y="55815"/>
                </a:cubicBezTo>
                <a:cubicBezTo>
                  <a:pt x="88600" y="46026"/>
                  <a:pt x="-7708" y="-3980"/>
                  <a:pt x="494" y="2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137A4ACD-574A-42B6-8B7B-DAEDF35F5CCC}"/>
              </a:ext>
            </a:extLst>
          </p:cNvPr>
          <p:cNvSpPr/>
          <p:nvPr/>
        </p:nvSpPr>
        <p:spPr>
          <a:xfrm>
            <a:off x="4826578" y="5277714"/>
            <a:ext cx="164610" cy="109400"/>
          </a:xfrm>
          <a:custGeom>
            <a:avLst/>
            <a:gdLst>
              <a:gd name="connsiteX0" fmla="*/ 5772 w 164610"/>
              <a:gd name="connsiteY0" fmla="*/ 724 h 109400"/>
              <a:gd name="connsiteX1" fmla="*/ 115310 w 164610"/>
              <a:gd name="connsiteY1" fmla="*/ 88036 h 109400"/>
              <a:gd name="connsiteX2" fmla="*/ 161347 w 164610"/>
              <a:gd name="connsiteY2" fmla="*/ 107086 h 109400"/>
              <a:gd name="connsiteX3" fmla="*/ 31172 w 164610"/>
              <a:gd name="connsiteY3" fmla="*/ 48349 h 109400"/>
              <a:gd name="connsiteX4" fmla="*/ 5772 w 164610"/>
              <a:gd name="connsiteY4" fmla="*/ 724 h 10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10" h="109400">
                <a:moveTo>
                  <a:pt x="5772" y="724"/>
                </a:moveTo>
                <a:cubicBezTo>
                  <a:pt x="19795" y="7338"/>
                  <a:pt x="89381" y="70309"/>
                  <a:pt x="115310" y="88036"/>
                </a:cubicBezTo>
                <a:cubicBezTo>
                  <a:pt x="141239" y="105763"/>
                  <a:pt x="175370" y="113700"/>
                  <a:pt x="161347" y="107086"/>
                </a:cubicBezTo>
                <a:cubicBezTo>
                  <a:pt x="147324" y="100472"/>
                  <a:pt x="57895" y="62107"/>
                  <a:pt x="31172" y="48349"/>
                </a:cubicBezTo>
                <a:cubicBezTo>
                  <a:pt x="4449" y="34591"/>
                  <a:pt x="-8251" y="-5890"/>
                  <a:pt x="5772" y="7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743FD02C-B42A-42E6-AB5B-87E57EC178F3}"/>
              </a:ext>
            </a:extLst>
          </p:cNvPr>
          <p:cNvSpPr/>
          <p:nvPr/>
        </p:nvSpPr>
        <p:spPr>
          <a:xfrm>
            <a:off x="4358243" y="6070469"/>
            <a:ext cx="419193" cy="282338"/>
          </a:xfrm>
          <a:custGeom>
            <a:avLst/>
            <a:gdLst>
              <a:gd name="connsiteX0" fmla="*/ 13732 w 419193"/>
              <a:gd name="connsiteY0" fmla="*/ 131 h 282338"/>
              <a:gd name="connsiteX1" fmla="*/ 37545 w 419193"/>
              <a:gd name="connsiteY1" fmla="*/ 147769 h 282338"/>
              <a:gd name="connsiteX2" fmla="*/ 413782 w 419193"/>
              <a:gd name="connsiteY2" fmla="*/ 277944 h 282338"/>
              <a:gd name="connsiteX3" fmla="*/ 245507 w 419193"/>
              <a:gd name="connsiteY3" fmla="*/ 239844 h 282338"/>
              <a:gd name="connsiteX4" fmla="*/ 40720 w 419193"/>
              <a:gd name="connsiteY4" fmla="*/ 123956 h 282338"/>
              <a:gd name="connsiteX5" fmla="*/ 13732 w 419193"/>
              <a:gd name="connsiteY5" fmla="*/ 131 h 28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93" h="282338">
                <a:moveTo>
                  <a:pt x="13732" y="131"/>
                </a:moveTo>
                <a:cubicBezTo>
                  <a:pt x="13203" y="4100"/>
                  <a:pt x="-29130" y="101467"/>
                  <a:pt x="37545" y="147769"/>
                </a:cubicBezTo>
                <a:cubicBezTo>
                  <a:pt x="104220" y="194071"/>
                  <a:pt x="379122" y="262598"/>
                  <a:pt x="413782" y="277944"/>
                </a:cubicBezTo>
                <a:cubicBezTo>
                  <a:pt x="448442" y="293290"/>
                  <a:pt x="307684" y="265509"/>
                  <a:pt x="245507" y="239844"/>
                </a:cubicBezTo>
                <a:cubicBezTo>
                  <a:pt x="183330" y="214179"/>
                  <a:pt x="78820" y="164702"/>
                  <a:pt x="40720" y="123956"/>
                </a:cubicBezTo>
                <a:cubicBezTo>
                  <a:pt x="2620" y="83210"/>
                  <a:pt x="14261" y="-3838"/>
                  <a:pt x="13732" y="1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1C00C326-E5E7-4152-B13E-2D927B330814}"/>
              </a:ext>
            </a:extLst>
          </p:cNvPr>
          <p:cNvSpPr/>
          <p:nvPr/>
        </p:nvSpPr>
        <p:spPr>
          <a:xfrm>
            <a:off x="5032878" y="5979290"/>
            <a:ext cx="65400" cy="203337"/>
          </a:xfrm>
          <a:custGeom>
            <a:avLst/>
            <a:gdLst>
              <a:gd name="connsiteX0" fmla="*/ 42360 w 65400"/>
              <a:gd name="connsiteY0" fmla="*/ 2410 h 203337"/>
              <a:gd name="connsiteX1" fmla="*/ 24897 w 65400"/>
              <a:gd name="connsiteY1" fmla="*/ 177035 h 203337"/>
              <a:gd name="connsiteX2" fmla="*/ 1085 w 65400"/>
              <a:gd name="connsiteY2" fmla="*/ 192910 h 203337"/>
              <a:gd name="connsiteX3" fmla="*/ 62997 w 65400"/>
              <a:gd name="connsiteY3" fmla="*/ 81785 h 203337"/>
              <a:gd name="connsiteX4" fmla="*/ 42360 w 65400"/>
              <a:gd name="connsiteY4" fmla="*/ 2410 h 20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00" h="203337">
                <a:moveTo>
                  <a:pt x="42360" y="2410"/>
                </a:moveTo>
                <a:cubicBezTo>
                  <a:pt x="36010" y="18285"/>
                  <a:pt x="31776" y="145285"/>
                  <a:pt x="24897" y="177035"/>
                </a:cubicBezTo>
                <a:cubicBezTo>
                  <a:pt x="18018" y="208785"/>
                  <a:pt x="-5265" y="208785"/>
                  <a:pt x="1085" y="192910"/>
                </a:cubicBezTo>
                <a:cubicBezTo>
                  <a:pt x="7435" y="177035"/>
                  <a:pt x="52943" y="110360"/>
                  <a:pt x="62997" y="81785"/>
                </a:cubicBezTo>
                <a:cubicBezTo>
                  <a:pt x="73051" y="53210"/>
                  <a:pt x="48710" y="-13465"/>
                  <a:pt x="42360" y="24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3DCB1ECB-99BE-41F6-BCBD-BBAB1ABFCE1E}"/>
              </a:ext>
            </a:extLst>
          </p:cNvPr>
          <p:cNvSpPr/>
          <p:nvPr/>
        </p:nvSpPr>
        <p:spPr>
          <a:xfrm>
            <a:off x="4758717" y="6113463"/>
            <a:ext cx="293549" cy="235969"/>
          </a:xfrm>
          <a:custGeom>
            <a:avLst/>
            <a:gdLst>
              <a:gd name="connsiteX0" fmla="*/ 292708 w 293549"/>
              <a:gd name="connsiteY0" fmla="*/ 0 h 235969"/>
              <a:gd name="connsiteX1" fmla="*/ 245083 w 293549"/>
              <a:gd name="connsiteY1" fmla="*/ 109537 h 235969"/>
              <a:gd name="connsiteX2" fmla="*/ 95858 w 293549"/>
              <a:gd name="connsiteY2" fmla="*/ 201612 h 235969"/>
              <a:gd name="connsiteX3" fmla="*/ 608 w 293549"/>
              <a:gd name="connsiteY3" fmla="*/ 234950 h 235969"/>
              <a:gd name="connsiteX4" fmla="*/ 140308 w 293549"/>
              <a:gd name="connsiteY4" fmla="*/ 168275 h 235969"/>
              <a:gd name="connsiteX5" fmla="*/ 213333 w 293549"/>
              <a:gd name="connsiteY5" fmla="*/ 111125 h 235969"/>
              <a:gd name="connsiteX6" fmla="*/ 292708 w 293549"/>
              <a:gd name="connsiteY6" fmla="*/ 0 h 23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549" h="235969">
                <a:moveTo>
                  <a:pt x="292708" y="0"/>
                </a:moveTo>
                <a:cubicBezTo>
                  <a:pt x="298000" y="-265"/>
                  <a:pt x="277891" y="75935"/>
                  <a:pt x="245083" y="109537"/>
                </a:cubicBezTo>
                <a:cubicBezTo>
                  <a:pt x="212275" y="143139"/>
                  <a:pt x="136604" y="180710"/>
                  <a:pt x="95858" y="201612"/>
                </a:cubicBezTo>
                <a:cubicBezTo>
                  <a:pt x="55112" y="222514"/>
                  <a:pt x="-6800" y="240506"/>
                  <a:pt x="608" y="234950"/>
                </a:cubicBezTo>
                <a:cubicBezTo>
                  <a:pt x="8016" y="229394"/>
                  <a:pt x="104854" y="188913"/>
                  <a:pt x="140308" y="168275"/>
                </a:cubicBezTo>
                <a:cubicBezTo>
                  <a:pt x="175762" y="147637"/>
                  <a:pt x="185023" y="136790"/>
                  <a:pt x="213333" y="111125"/>
                </a:cubicBezTo>
                <a:cubicBezTo>
                  <a:pt x="241643" y="85460"/>
                  <a:pt x="287416" y="265"/>
                  <a:pt x="29270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603631F1-CA2F-47F7-95DF-CB5206CA803F}"/>
              </a:ext>
            </a:extLst>
          </p:cNvPr>
          <p:cNvSpPr/>
          <p:nvPr/>
        </p:nvSpPr>
        <p:spPr>
          <a:xfrm>
            <a:off x="5063525" y="3843780"/>
            <a:ext cx="196119" cy="238283"/>
          </a:xfrm>
          <a:custGeom>
            <a:avLst/>
            <a:gdLst>
              <a:gd name="connsiteX0" fmla="*/ 195863 w 196119"/>
              <a:gd name="connsiteY0" fmla="*/ 1145 h 238283"/>
              <a:gd name="connsiteX1" fmla="*/ 8538 w 196119"/>
              <a:gd name="connsiteY1" fmla="*/ 232920 h 238283"/>
              <a:gd name="connsiteX2" fmla="*/ 48225 w 196119"/>
              <a:gd name="connsiteY2" fmla="*/ 148783 h 238283"/>
              <a:gd name="connsiteX3" fmla="*/ 195863 w 196119"/>
              <a:gd name="connsiteY3" fmla="*/ 1145 h 23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19" h="238283">
                <a:moveTo>
                  <a:pt x="195863" y="1145"/>
                </a:moveTo>
                <a:cubicBezTo>
                  <a:pt x="189249" y="15168"/>
                  <a:pt x="33144" y="208314"/>
                  <a:pt x="8538" y="232920"/>
                </a:cubicBezTo>
                <a:cubicBezTo>
                  <a:pt x="-16068" y="257526"/>
                  <a:pt x="17269" y="191910"/>
                  <a:pt x="48225" y="148783"/>
                </a:cubicBezTo>
                <a:cubicBezTo>
                  <a:pt x="79181" y="105656"/>
                  <a:pt x="202477" y="-12878"/>
                  <a:pt x="195863" y="11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99368426-6729-4962-AD10-E3176244F56F}"/>
              </a:ext>
            </a:extLst>
          </p:cNvPr>
          <p:cNvSpPr/>
          <p:nvPr/>
        </p:nvSpPr>
        <p:spPr>
          <a:xfrm>
            <a:off x="4973679" y="4085585"/>
            <a:ext cx="204746" cy="254651"/>
          </a:xfrm>
          <a:custGeom>
            <a:avLst/>
            <a:gdLst>
              <a:gd name="connsiteX0" fmla="*/ 204746 w 204746"/>
              <a:gd name="connsiteY0" fmla="*/ 254640 h 254651"/>
              <a:gd name="connsiteX1" fmla="*/ 9484 w 204746"/>
              <a:gd name="connsiteY1" fmla="*/ 118115 h 254651"/>
              <a:gd name="connsiteX2" fmla="*/ 36471 w 204746"/>
              <a:gd name="connsiteY2" fmla="*/ 89540 h 254651"/>
              <a:gd name="connsiteX3" fmla="*/ 88859 w 204746"/>
              <a:gd name="connsiteY3" fmla="*/ 75253 h 254651"/>
              <a:gd name="connsiteX4" fmla="*/ 61871 w 204746"/>
              <a:gd name="connsiteY4" fmla="*/ 49853 h 254651"/>
              <a:gd name="connsiteX5" fmla="*/ 131721 w 204746"/>
              <a:gd name="connsiteY5" fmla="*/ 26040 h 254651"/>
              <a:gd name="connsiteX6" fmla="*/ 104734 w 204746"/>
              <a:gd name="connsiteY6" fmla="*/ 3815 h 254651"/>
              <a:gd name="connsiteX7" fmla="*/ 7896 w 204746"/>
              <a:gd name="connsiteY7" fmla="*/ 110178 h 254651"/>
              <a:gd name="connsiteX8" fmla="*/ 204746 w 204746"/>
              <a:gd name="connsiteY8" fmla="*/ 254640 h 25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46" h="254651">
                <a:moveTo>
                  <a:pt x="204746" y="254640"/>
                </a:moveTo>
                <a:cubicBezTo>
                  <a:pt x="205011" y="255963"/>
                  <a:pt x="37530" y="145632"/>
                  <a:pt x="9484" y="118115"/>
                </a:cubicBezTo>
                <a:cubicBezTo>
                  <a:pt x="-18562" y="90598"/>
                  <a:pt x="23242" y="96684"/>
                  <a:pt x="36471" y="89540"/>
                </a:cubicBezTo>
                <a:cubicBezTo>
                  <a:pt x="49700" y="82396"/>
                  <a:pt x="84626" y="81867"/>
                  <a:pt x="88859" y="75253"/>
                </a:cubicBezTo>
                <a:cubicBezTo>
                  <a:pt x="93092" y="68639"/>
                  <a:pt x="54727" y="58055"/>
                  <a:pt x="61871" y="49853"/>
                </a:cubicBezTo>
                <a:cubicBezTo>
                  <a:pt x="69015" y="41651"/>
                  <a:pt x="124577" y="33713"/>
                  <a:pt x="131721" y="26040"/>
                </a:cubicBezTo>
                <a:cubicBezTo>
                  <a:pt x="138865" y="18367"/>
                  <a:pt x="125371" y="-10208"/>
                  <a:pt x="104734" y="3815"/>
                </a:cubicBezTo>
                <a:cubicBezTo>
                  <a:pt x="84097" y="17838"/>
                  <a:pt x="-8244" y="68903"/>
                  <a:pt x="7896" y="110178"/>
                </a:cubicBezTo>
                <a:cubicBezTo>
                  <a:pt x="24035" y="151453"/>
                  <a:pt x="204481" y="253317"/>
                  <a:pt x="204746" y="2546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2F30D3C3-ACDA-46C4-963E-7E43FB4C3B8C}"/>
              </a:ext>
            </a:extLst>
          </p:cNvPr>
          <p:cNvSpPr/>
          <p:nvPr/>
        </p:nvSpPr>
        <p:spPr>
          <a:xfrm>
            <a:off x="4953309" y="3808151"/>
            <a:ext cx="345773" cy="769525"/>
          </a:xfrm>
          <a:custGeom>
            <a:avLst/>
            <a:gdLst>
              <a:gd name="connsiteX0" fmla="*/ 345766 w 345773"/>
              <a:gd name="connsiteY0" fmla="*/ 262 h 769525"/>
              <a:gd name="connsiteX1" fmla="*/ 33029 w 345773"/>
              <a:gd name="connsiteY1" fmla="*/ 717812 h 769525"/>
              <a:gd name="connsiteX2" fmla="*/ 42554 w 345773"/>
              <a:gd name="connsiteY2" fmla="*/ 635262 h 769525"/>
              <a:gd name="connsiteX3" fmla="*/ 345766 w 345773"/>
              <a:gd name="connsiteY3" fmla="*/ 262 h 7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73" h="769525">
                <a:moveTo>
                  <a:pt x="345766" y="262"/>
                </a:moveTo>
                <a:cubicBezTo>
                  <a:pt x="344179" y="14020"/>
                  <a:pt x="83564" y="611979"/>
                  <a:pt x="33029" y="717812"/>
                </a:cubicBezTo>
                <a:cubicBezTo>
                  <a:pt x="-17506" y="823645"/>
                  <a:pt x="-6658" y="752472"/>
                  <a:pt x="42554" y="635262"/>
                </a:cubicBezTo>
                <a:cubicBezTo>
                  <a:pt x="91766" y="518052"/>
                  <a:pt x="347353" y="-13496"/>
                  <a:pt x="345766" y="2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8A1ECCF-EB23-4B3B-9B0A-A68D9B1E840C}"/>
              </a:ext>
            </a:extLst>
          </p:cNvPr>
          <p:cNvSpPr/>
          <p:nvPr/>
        </p:nvSpPr>
        <p:spPr>
          <a:xfrm>
            <a:off x="5064125" y="4282127"/>
            <a:ext cx="148592" cy="358136"/>
          </a:xfrm>
          <a:custGeom>
            <a:avLst/>
            <a:gdLst>
              <a:gd name="connsiteX0" fmla="*/ 127000 w 148592"/>
              <a:gd name="connsiteY0" fmla="*/ 34286 h 358136"/>
              <a:gd name="connsiteX1" fmla="*/ 139700 w 148592"/>
              <a:gd name="connsiteY1" fmla="*/ 115248 h 358136"/>
              <a:gd name="connsiteX2" fmla="*/ 0 w 148592"/>
              <a:gd name="connsiteY2" fmla="*/ 358136 h 358136"/>
              <a:gd name="connsiteX3" fmla="*/ 139700 w 148592"/>
              <a:gd name="connsiteY3" fmla="*/ 116836 h 358136"/>
              <a:gd name="connsiteX4" fmla="*/ 66675 w 148592"/>
              <a:gd name="connsiteY4" fmla="*/ 2536 h 358136"/>
              <a:gd name="connsiteX5" fmla="*/ 127000 w 148592"/>
              <a:gd name="connsiteY5" fmla="*/ 34286 h 35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92" h="358136">
                <a:moveTo>
                  <a:pt x="127000" y="34286"/>
                </a:moveTo>
                <a:cubicBezTo>
                  <a:pt x="139171" y="53071"/>
                  <a:pt x="160867" y="61273"/>
                  <a:pt x="139700" y="115248"/>
                </a:cubicBezTo>
                <a:cubicBezTo>
                  <a:pt x="118533" y="169223"/>
                  <a:pt x="0" y="357871"/>
                  <a:pt x="0" y="358136"/>
                </a:cubicBezTo>
                <a:cubicBezTo>
                  <a:pt x="0" y="358401"/>
                  <a:pt x="128588" y="176103"/>
                  <a:pt x="139700" y="116836"/>
                </a:cubicBezTo>
                <a:cubicBezTo>
                  <a:pt x="150813" y="57569"/>
                  <a:pt x="71967" y="12855"/>
                  <a:pt x="66675" y="2536"/>
                </a:cubicBezTo>
                <a:cubicBezTo>
                  <a:pt x="61383" y="-7783"/>
                  <a:pt x="114829" y="15501"/>
                  <a:pt x="127000" y="342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FFDF9CB3-A042-4278-847C-FB4622DC5352}"/>
              </a:ext>
            </a:extLst>
          </p:cNvPr>
          <p:cNvSpPr/>
          <p:nvPr/>
        </p:nvSpPr>
        <p:spPr>
          <a:xfrm>
            <a:off x="4981992" y="4269796"/>
            <a:ext cx="176299" cy="95852"/>
          </a:xfrm>
          <a:custGeom>
            <a:avLst/>
            <a:gdLst>
              <a:gd name="connsiteX0" fmla="*/ 5933 w 176299"/>
              <a:gd name="connsiteY0" fmla="*/ 579 h 95852"/>
              <a:gd name="connsiteX1" fmla="*/ 175796 w 176299"/>
              <a:gd name="connsiteY1" fmla="*/ 94242 h 95852"/>
              <a:gd name="connsiteX2" fmla="*/ 55146 w 176299"/>
              <a:gd name="connsiteY2" fmla="*/ 56142 h 95852"/>
              <a:gd name="connsiteX3" fmla="*/ 5933 w 176299"/>
              <a:gd name="connsiteY3" fmla="*/ 579 h 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99" h="95852">
                <a:moveTo>
                  <a:pt x="5933" y="579"/>
                </a:moveTo>
                <a:cubicBezTo>
                  <a:pt x="26041" y="6929"/>
                  <a:pt x="167594" y="84982"/>
                  <a:pt x="175796" y="94242"/>
                </a:cubicBezTo>
                <a:cubicBezTo>
                  <a:pt x="183998" y="103503"/>
                  <a:pt x="89806" y="70429"/>
                  <a:pt x="55146" y="56142"/>
                </a:cubicBezTo>
                <a:cubicBezTo>
                  <a:pt x="20486" y="41855"/>
                  <a:pt x="-14175" y="-5771"/>
                  <a:pt x="5933" y="5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9BB8CD73-CA4E-4E08-87EF-A9080EBDB82E}"/>
              </a:ext>
            </a:extLst>
          </p:cNvPr>
          <p:cNvSpPr/>
          <p:nvPr/>
        </p:nvSpPr>
        <p:spPr>
          <a:xfrm>
            <a:off x="4986324" y="4338284"/>
            <a:ext cx="146196" cy="301985"/>
          </a:xfrm>
          <a:custGeom>
            <a:avLst/>
            <a:gdLst>
              <a:gd name="connsiteX0" fmla="*/ 14 w 146196"/>
              <a:gd name="connsiteY0" fmla="*/ 301979 h 301985"/>
              <a:gd name="connsiteX1" fmla="*/ 136539 w 146196"/>
              <a:gd name="connsiteY1" fmla="*/ 57504 h 301985"/>
              <a:gd name="connsiteX2" fmla="*/ 68276 w 146196"/>
              <a:gd name="connsiteY2" fmla="*/ 28929 h 301985"/>
              <a:gd name="connsiteX3" fmla="*/ 12714 w 146196"/>
              <a:gd name="connsiteY3" fmla="*/ 354 h 301985"/>
              <a:gd name="connsiteX4" fmla="*/ 146064 w 146196"/>
              <a:gd name="connsiteY4" fmla="*/ 49566 h 301985"/>
              <a:gd name="connsiteX5" fmla="*/ 14 w 146196"/>
              <a:gd name="connsiteY5" fmla="*/ 301979 h 30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96" h="301985">
                <a:moveTo>
                  <a:pt x="14" y="301979"/>
                </a:moveTo>
                <a:cubicBezTo>
                  <a:pt x="-1573" y="303302"/>
                  <a:pt x="125162" y="103012"/>
                  <a:pt x="136539" y="57504"/>
                </a:cubicBezTo>
                <a:cubicBezTo>
                  <a:pt x="147916" y="11996"/>
                  <a:pt x="88913" y="38454"/>
                  <a:pt x="68276" y="28929"/>
                </a:cubicBezTo>
                <a:cubicBezTo>
                  <a:pt x="47639" y="19404"/>
                  <a:pt x="-251" y="-3085"/>
                  <a:pt x="12714" y="354"/>
                </a:cubicBezTo>
                <a:cubicBezTo>
                  <a:pt x="25679" y="3793"/>
                  <a:pt x="150826" y="2470"/>
                  <a:pt x="146064" y="49566"/>
                </a:cubicBezTo>
                <a:cubicBezTo>
                  <a:pt x="141302" y="96662"/>
                  <a:pt x="1601" y="300656"/>
                  <a:pt x="14" y="3019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222C32EA-CC0B-40CB-A42C-D60D2B537998}"/>
              </a:ext>
            </a:extLst>
          </p:cNvPr>
          <p:cNvSpPr/>
          <p:nvPr/>
        </p:nvSpPr>
        <p:spPr>
          <a:xfrm>
            <a:off x="4962624" y="4336890"/>
            <a:ext cx="28478" cy="321628"/>
          </a:xfrm>
          <a:custGeom>
            <a:avLst/>
            <a:gdLst>
              <a:gd name="connsiteX0" fmla="*/ 3076 w 28478"/>
              <a:gd name="connsiteY0" fmla="*/ 160 h 321628"/>
              <a:gd name="connsiteX1" fmla="*/ 28476 w 28478"/>
              <a:gd name="connsiteY1" fmla="*/ 301785 h 321628"/>
              <a:gd name="connsiteX2" fmla="*/ 1489 w 28478"/>
              <a:gd name="connsiteY2" fmla="*/ 260510 h 321628"/>
              <a:gd name="connsiteX3" fmla="*/ 3076 w 28478"/>
              <a:gd name="connsiteY3" fmla="*/ 160 h 32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8" h="321628">
                <a:moveTo>
                  <a:pt x="3076" y="160"/>
                </a:moveTo>
                <a:cubicBezTo>
                  <a:pt x="7574" y="7039"/>
                  <a:pt x="28741" y="258393"/>
                  <a:pt x="28476" y="301785"/>
                </a:cubicBezTo>
                <a:cubicBezTo>
                  <a:pt x="28212" y="345177"/>
                  <a:pt x="3076" y="311045"/>
                  <a:pt x="1489" y="260510"/>
                </a:cubicBezTo>
                <a:cubicBezTo>
                  <a:pt x="-98" y="209975"/>
                  <a:pt x="-1422" y="-6719"/>
                  <a:pt x="3076" y="1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D8F5F3D4-6220-4A5D-8A64-927A01C14778}"/>
              </a:ext>
            </a:extLst>
          </p:cNvPr>
          <p:cNvSpPr/>
          <p:nvPr/>
        </p:nvSpPr>
        <p:spPr>
          <a:xfrm>
            <a:off x="6916212" y="976173"/>
            <a:ext cx="1583921" cy="2497894"/>
          </a:xfrm>
          <a:custGeom>
            <a:avLst/>
            <a:gdLst>
              <a:gd name="connsiteX0" fmla="*/ 1474255 w 1583921"/>
              <a:gd name="connsiteY0" fmla="*/ 204927 h 2497894"/>
              <a:gd name="connsiteX1" fmla="*/ 805388 w 1583921"/>
              <a:gd name="connsiteY1" fmla="*/ 1271727 h 2497894"/>
              <a:gd name="connsiteX2" fmla="*/ 5288 w 1583921"/>
              <a:gd name="connsiteY2" fmla="*/ 2490927 h 2497894"/>
              <a:gd name="connsiteX3" fmla="*/ 437088 w 1583921"/>
              <a:gd name="connsiteY3" fmla="*/ 1800894 h 2497894"/>
              <a:gd name="connsiteX4" fmla="*/ 1478488 w 1583921"/>
              <a:gd name="connsiteY4" fmla="*/ 145660 h 2497894"/>
              <a:gd name="connsiteX5" fmla="*/ 1474255 w 1583921"/>
              <a:gd name="connsiteY5" fmla="*/ 204927 h 249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3921" h="2497894">
                <a:moveTo>
                  <a:pt x="1474255" y="204927"/>
                </a:moveTo>
                <a:cubicBezTo>
                  <a:pt x="1362072" y="392605"/>
                  <a:pt x="1050216" y="890727"/>
                  <a:pt x="805388" y="1271727"/>
                </a:cubicBezTo>
                <a:cubicBezTo>
                  <a:pt x="560560" y="1652727"/>
                  <a:pt x="66671" y="2402733"/>
                  <a:pt x="5288" y="2490927"/>
                </a:cubicBezTo>
                <a:cubicBezTo>
                  <a:pt x="-56095" y="2579122"/>
                  <a:pt x="437088" y="1800894"/>
                  <a:pt x="437088" y="1800894"/>
                </a:cubicBezTo>
                <a:cubicBezTo>
                  <a:pt x="682621" y="1410016"/>
                  <a:pt x="1307743" y="406010"/>
                  <a:pt x="1478488" y="145660"/>
                </a:cubicBezTo>
                <a:cubicBezTo>
                  <a:pt x="1649233" y="-114690"/>
                  <a:pt x="1586438" y="17249"/>
                  <a:pt x="1474255" y="2049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AEE04649-493B-4BF7-BBC3-280C0C755AF6}"/>
              </a:ext>
            </a:extLst>
          </p:cNvPr>
          <p:cNvSpPr/>
          <p:nvPr/>
        </p:nvSpPr>
        <p:spPr>
          <a:xfrm>
            <a:off x="7035800" y="1257300"/>
            <a:ext cx="1418167" cy="2286005"/>
          </a:xfrm>
          <a:custGeom>
            <a:avLst/>
            <a:gdLst>
              <a:gd name="connsiteX0" fmla="*/ 1418167 w 1418167"/>
              <a:gd name="connsiteY0" fmla="*/ 0 h 2286005"/>
              <a:gd name="connsiteX1" fmla="*/ 0 w 1418167"/>
              <a:gd name="connsiteY1" fmla="*/ 2286000 h 2286005"/>
              <a:gd name="connsiteX2" fmla="*/ 1418167 w 1418167"/>
              <a:gd name="connsiteY2" fmla="*/ 0 h 228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8167" h="2286005">
                <a:moveTo>
                  <a:pt x="1418167" y="0"/>
                </a:moveTo>
                <a:lnTo>
                  <a:pt x="0" y="2286000"/>
                </a:lnTo>
                <a:cubicBezTo>
                  <a:pt x="2822" y="2290233"/>
                  <a:pt x="1418167" y="0"/>
                  <a:pt x="141816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5C071DC7-C8C5-4701-B50B-D3BAC1FCAD55}"/>
              </a:ext>
            </a:extLst>
          </p:cNvPr>
          <p:cNvSpPr/>
          <p:nvPr/>
        </p:nvSpPr>
        <p:spPr>
          <a:xfrm>
            <a:off x="6889919" y="1213665"/>
            <a:ext cx="1560306" cy="2416887"/>
          </a:xfrm>
          <a:custGeom>
            <a:avLst/>
            <a:gdLst>
              <a:gd name="connsiteX0" fmla="*/ 1559814 w 1560306"/>
              <a:gd name="connsiteY0" fmla="*/ 1302 h 2416887"/>
              <a:gd name="connsiteX1" fmla="*/ 107781 w 1560306"/>
              <a:gd name="connsiteY1" fmla="*/ 2270368 h 2416887"/>
              <a:gd name="connsiteX2" fmla="*/ 268648 w 1560306"/>
              <a:gd name="connsiteY2" fmla="*/ 1948635 h 2416887"/>
              <a:gd name="connsiteX3" fmla="*/ 1559814 w 1560306"/>
              <a:gd name="connsiteY3" fmla="*/ 1302 h 241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306" h="2416887">
                <a:moveTo>
                  <a:pt x="1559814" y="1302"/>
                </a:moveTo>
                <a:cubicBezTo>
                  <a:pt x="1533003" y="54924"/>
                  <a:pt x="322975" y="1945813"/>
                  <a:pt x="107781" y="2270368"/>
                </a:cubicBezTo>
                <a:cubicBezTo>
                  <a:pt x="-107413" y="2594923"/>
                  <a:pt x="27348" y="2332457"/>
                  <a:pt x="268648" y="1948635"/>
                </a:cubicBezTo>
                <a:cubicBezTo>
                  <a:pt x="509948" y="1564813"/>
                  <a:pt x="1586625" y="-52320"/>
                  <a:pt x="1559814" y="13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B9BD03BF-1BA4-4C21-B5FE-A46CEF597AEF}"/>
              </a:ext>
            </a:extLst>
          </p:cNvPr>
          <p:cNvSpPr/>
          <p:nvPr/>
        </p:nvSpPr>
        <p:spPr>
          <a:xfrm>
            <a:off x="6400754" y="3322050"/>
            <a:ext cx="575773" cy="251772"/>
          </a:xfrm>
          <a:custGeom>
            <a:avLst/>
            <a:gdLst>
              <a:gd name="connsiteX0" fmla="*/ 8513 w 575773"/>
              <a:gd name="connsiteY0" fmla="*/ 1117 h 251772"/>
              <a:gd name="connsiteX1" fmla="*/ 571546 w 575773"/>
              <a:gd name="connsiteY1" fmla="*/ 246650 h 251772"/>
              <a:gd name="connsiteX2" fmla="*/ 254046 w 575773"/>
              <a:gd name="connsiteY2" fmla="*/ 157750 h 251772"/>
              <a:gd name="connsiteX3" fmla="*/ 8513 w 575773"/>
              <a:gd name="connsiteY3" fmla="*/ 1117 h 2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73" h="251772">
                <a:moveTo>
                  <a:pt x="8513" y="1117"/>
                </a:moveTo>
                <a:cubicBezTo>
                  <a:pt x="61430" y="15934"/>
                  <a:pt x="530624" y="220545"/>
                  <a:pt x="571546" y="246650"/>
                </a:cubicBezTo>
                <a:cubicBezTo>
                  <a:pt x="612468" y="272755"/>
                  <a:pt x="345063" y="192322"/>
                  <a:pt x="254046" y="157750"/>
                </a:cubicBezTo>
                <a:cubicBezTo>
                  <a:pt x="163029" y="123178"/>
                  <a:pt x="-44404" y="-13700"/>
                  <a:pt x="8513" y="11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242584EB-C47E-4E9E-95F6-8ABF2F7A2D91}"/>
              </a:ext>
            </a:extLst>
          </p:cNvPr>
          <p:cNvSpPr/>
          <p:nvPr/>
        </p:nvSpPr>
        <p:spPr>
          <a:xfrm>
            <a:off x="6890951" y="3519828"/>
            <a:ext cx="1618738" cy="675012"/>
          </a:xfrm>
          <a:custGeom>
            <a:avLst/>
            <a:gdLst>
              <a:gd name="connsiteX0" fmla="*/ 30549 w 1618738"/>
              <a:gd name="connsiteY0" fmla="*/ 6539 h 675012"/>
              <a:gd name="connsiteX1" fmla="*/ 1609582 w 1618738"/>
              <a:gd name="connsiteY1" fmla="*/ 666939 h 675012"/>
              <a:gd name="connsiteX2" fmla="*/ 648616 w 1618738"/>
              <a:gd name="connsiteY2" fmla="*/ 349439 h 675012"/>
              <a:gd name="connsiteX3" fmla="*/ 30549 w 1618738"/>
              <a:gd name="connsiteY3" fmla="*/ 6539 h 67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738" h="675012">
                <a:moveTo>
                  <a:pt x="30549" y="6539"/>
                </a:moveTo>
                <a:cubicBezTo>
                  <a:pt x="190710" y="59456"/>
                  <a:pt x="1506571" y="609789"/>
                  <a:pt x="1609582" y="666939"/>
                </a:cubicBezTo>
                <a:cubicBezTo>
                  <a:pt x="1712593" y="724089"/>
                  <a:pt x="918138" y="463034"/>
                  <a:pt x="648616" y="349439"/>
                </a:cubicBezTo>
                <a:cubicBezTo>
                  <a:pt x="379094" y="235844"/>
                  <a:pt x="-129612" y="-46378"/>
                  <a:pt x="30549" y="65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28F4FB8C-0907-485C-97B3-416BE0E35F8D}"/>
              </a:ext>
            </a:extLst>
          </p:cNvPr>
          <p:cNvSpPr/>
          <p:nvPr/>
        </p:nvSpPr>
        <p:spPr>
          <a:xfrm>
            <a:off x="5507567" y="3022600"/>
            <a:ext cx="2959100" cy="1435100"/>
          </a:xfrm>
          <a:custGeom>
            <a:avLst/>
            <a:gdLst>
              <a:gd name="connsiteX0" fmla="*/ 0 w 2959100"/>
              <a:gd name="connsiteY0" fmla="*/ 0 h 1435100"/>
              <a:gd name="connsiteX1" fmla="*/ 71966 w 2959100"/>
              <a:gd name="connsiteY1" fmla="*/ 42333 h 1435100"/>
              <a:gd name="connsiteX2" fmla="*/ 2959100 w 2959100"/>
              <a:gd name="connsiteY2" fmla="*/ 1435100 h 1435100"/>
              <a:gd name="connsiteX3" fmla="*/ 2675466 w 2959100"/>
              <a:gd name="connsiteY3" fmla="*/ 1299633 h 1435100"/>
              <a:gd name="connsiteX4" fmla="*/ 1947333 w 2959100"/>
              <a:gd name="connsiteY4" fmla="*/ 931333 h 1435100"/>
              <a:gd name="connsiteX5" fmla="*/ 622300 w 2959100"/>
              <a:gd name="connsiteY5" fmla="*/ 321733 h 1435100"/>
              <a:gd name="connsiteX6" fmla="*/ 0 w 2959100"/>
              <a:gd name="connsiteY6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9100" h="1435100">
                <a:moveTo>
                  <a:pt x="0" y="0"/>
                </a:moveTo>
                <a:lnTo>
                  <a:pt x="71966" y="42333"/>
                </a:lnTo>
                <a:lnTo>
                  <a:pt x="2959100" y="1435100"/>
                </a:lnTo>
                <a:lnTo>
                  <a:pt x="2675466" y="1299633"/>
                </a:lnTo>
                <a:cubicBezTo>
                  <a:pt x="2506838" y="1215672"/>
                  <a:pt x="2289527" y="1094316"/>
                  <a:pt x="1947333" y="931333"/>
                </a:cubicBezTo>
                <a:cubicBezTo>
                  <a:pt x="1605139" y="768350"/>
                  <a:pt x="951089" y="477661"/>
                  <a:pt x="622300" y="321733"/>
                </a:cubicBezTo>
                <a:cubicBezTo>
                  <a:pt x="293511" y="165805"/>
                  <a:pt x="134055" y="80786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A21C65C1-A3D2-42F3-8883-D02C6C6A7AC8}"/>
              </a:ext>
            </a:extLst>
          </p:cNvPr>
          <p:cNvSpPr/>
          <p:nvPr/>
        </p:nvSpPr>
        <p:spPr>
          <a:xfrm>
            <a:off x="5557785" y="3388422"/>
            <a:ext cx="632739" cy="312700"/>
          </a:xfrm>
          <a:custGeom>
            <a:avLst/>
            <a:gdLst>
              <a:gd name="connsiteX0" fmla="*/ 11165 w 632739"/>
              <a:gd name="connsiteY0" fmla="*/ 2478 h 312700"/>
              <a:gd name="connsiteX1" fmla="*/ 84190 w 632739"/>
              <a:gd name="connsiteY1" fmla="*/ 64391 h 312700"/>
              <a:gd name="connsiteX2" fmla="*/ 177853 w 632739"/>
              <a:gd name="connsiteY2" fmla="*/ 78678 h 312700"/>
              <a:gd name="connsiteX3" fmla="*/ 250878 w 632739"/>
              <a:gd name="connsiteY3" fmla="*/ 92966 h 312700"/>
              <a:gd name="connsiteX4" fmla="*/ 290565 w 632739"/>
              <a:gd name="connsiteY4" fmla="*/ 127891 h 312700"/>
              <a:gd name="connsiteX5" fmla="*/ 376290 w 632739"/>
              <a:gd name="connsiteY5" fmla="*/ 150116 h 312700"/>
              <a:gd name="connsiteX6" fmla="*/ 469953 w 632739"/>
              <a:gd name="connsiteY6" fmla="*/ 208853 h 312700"/>
              <a:gd name="connsiteX7" fmla="*/ 568378 w 632739"/>
              <a:gd name="connsiteY7" fmla="*/ 273941 h 312700"/>
              <a:gd name="connsiteX8" fmla="*/ 620765 w 632739"/>
              <a:gd name="connsiteY8" fmla="*/ 307278 h 312700"/>
              <a:gd name="connsiteX9" fmla="*/ 335015 w 632739"/>
              <a:gd name="connsiteY9" fmla="*/ 159641 h 312700"/>
              <a:gd name="connsiteX10" fmla="*/ 11165 w 632739"/>
              <a:gd name="connsiteY10" fmla="*/ 2478 h 3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2739" h="312700">
                <a:moveTo>
                  <a:pt x="11165" y="2478"/>
                </a:moveTo>
                <a:cubicBezTo>
                  <a:pt x="-30639" y="-13397"/>
                  <a:pt x="56409" y="51691"/>
                  <a:pt x="84190" y="64391"/>
                </a:cubicBezTo>
                <a:cubicBezTo>
                  <a:pt x="111971" y="77091"/>
                  <a:pt x="150072" y="73916"/>
                  <a:pt x="177853" y="78678"/>
                </a:cubicBezTo>
                <a:cubicBezTo>
                  <a:pt x="205634" y="83441"/>
                  <a:pt x="232093" y="84764"/>
                  <a:pt x="250878" y="92966"/>
                </a:cubicBezTo>
                <a:cubicBezTo>
                  <a:pt x="269663" y="101168"/>
                  <a:pt x="269663" y="118366"/>
                  <a:pt x="290565" y="127891"/>
                </a:cubicBezTo>
                <a:cubicBezTo>
                  <a:pt x="311467" y="137416"/>
                  <a:pt x="346392" y="136622"/>
                  <a:pt x="376290" y="150116"/>
                </a:cubicBezTo>
                <a:cubicBezTo>
                  <a:pt x="406188" y="163610"/>
                  <a:pt x="437938" y="188216"/>
                  <a:pt x="469953" y="208853"/>
                </a:cubicBezTo>
                <a:cubicBezTo>
                  <a:pt x="501968" y="229491"/>
                  <a:pt x="543243" y="257537"/>
                  <a:pt x="568378" y="273941"/>
                </a:cubicBezTo>
                <a:cubicBezTo>
                  <a:pt x="593513" y="290345"/>
                  <a:pt x="659659" y="326328"/>
                  <a:pt x="620765" y="307278"/>
                </a:cubicBezTo>
                <a:cubicBezTo>
                  <a:pt x="581871" y="288228"/>
                  <a:pt x="439525" y="207531"/>
                  <a:pt x="335015" y="159641"/>
                </a:cubicBezTo>
                <a:cubicBezTo>
                  <a:pt x="230505" y="111752"/>
                  <a:pt x="52969" y="18353"/>
                  <a:pt x="11165" y="24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61097E43-2580-44C7-86B6-576714642B8F}"/>
              </a:ext>
            </a:extLst>
          </p:cNvPr>
          <p:cNvSpPr/>
          <p:nvPr/>
        </p:nvSpPr>
        <p:spPr>
          <a:xfrm>
            <a:off x="5530850" y="3446463"/>
            <a:ext cx="611659" cy="246062"/>
          </a:xfrm>
          <a:custGeom>
            <a:avLst/>
            <a:gdLst>
              <a:gd name="connsiteX0" fmla="*/ 0 w 611659"/>
              <a:gd name="connsiteY0" fmla="*/ 0 h 246062"/>
              <a:gd name="connsiteX1" fmla="*/ 152400 w 611659"/>
              <a:gd name="connsiteY1" fmla="*/ 53975 h 246062"/>
              <a:gd name="connsiteX2" fmla="*/ 227013 w 611659"/>
              <a:gd name="connsiteY2" fmla="*/ 120650 h 246062"/>
              <a:gd name="connsiteX3" fmla="*/ 285750 w 611659"/>
              <a:gd name="connsiteY3" fmla="*/ 131762 h 246062"/>
              <a:gd name="connsiteX4" fmla="*/ 384175 w 611659"/>
              <a:gd name="connsiteY4" fmla="*/ 222250 h 246062"/>
              <a:gd name="connsiteX5" fmla="*/ 498475 w 611659"/>
              <a:gd name="connsiteY5" fmla="*/ 228600 h 246062"/>
              <a:gd name="connsiteX6" fmla="*/ 596900 w 611659"/>
              <a:gd name="connsiteY6" fmla="*/ 241300 h 246062"/>
              <a:gd name="connsiteX7" fmla="*/ 611188 w 611659"/>
              <a:gd name="connsiteY7" fmla="*/ 246062 h 246062"/>
              <a:gd name="connsiteX8" fmla="*/ 346075 w 611659"/>
              <a:gd name="connsiteY8" fmla="*/ 139700 h 246062"/>
              <a:gd name="connsiteX9" fmla="*/ 0 w 611659"/>
              <a:gd name="connsiteY9" fmla="*/ 0 h 24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659" h="246062">
                <a:moveTo>
                  <a:pt x="0" y="0"/>
                </a:moveTo>
                <a:cubicBezTo>
                  <a:pt x="57282" y="16933"/>
                  <a:pt x="114565" y="33867"/>
                  <a:pt x="152400" y="53975"/>
                </a:cubicBezTo>
                <a:cubicBezTo>
                  <a:pt x="190235" y="74083"/>
                  <a:pt x="204788" y="107686"/>
                  <a:pt x="227013" y="120650"/>
                </a:cubicBezTo>
                <a:cubicBezTo>
                  <a:pt x="249238" y="133615"/>
                  <a:pt x="259556" y="114829"/>
                  <a:pt x="285750" y="131762"/>
                </a:cubicBezTo>
                <a:cubicBezTo>
                  <a:pt x="311944" y="148695"/>
                  <a:pt x="348721" y="206110"/>
                  <a:pt x="384175" y="222250"/>
                </a:cubicBezTo>
                <a:cubicBezTo>
                  <a:pt x="419629" y="238390"/>
                  <a:pt x="463021" y="225425"/>
                  <a:pt x="498475" y="228600"/>
                </a:cubicBezTo>
                <a:cubicBezTo>
                  <a:pt x="533929" y="231775"/>
                  <a:pt x="578115" y="238390"/>
                  <a:pt x="596900" y="241300"/>
                </a:cubicBezTo>
                <a:cubicBezTo>
                  <a:pt x="615686" y="244210"/>
                  <a:pt x="611188" y="246062"/>
                  <a:pt x="611188" y="246062"/>
                </a:cubicBezTo>
                <a:lnTo>
                  <a:pt x="346075" y="1397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6295F0AA-D936-427F-8172-A2F15AD2D24F}"/>
              </a:ext>
            </a:extLst>
          </p:cNvPr>
          <p:cNvSpPr/>
          <p:nvPr/>
        </p:nvSpPr>
        <p:spPr>
          <a:xfrm>
            <a:off x="6156272" y="3672958"/>
            <a:ext cx="227789" cy="100713"/>
          </a:xfrm>
          <a:custGeom>
            <a:avLst/>
            <a:gdLst>
              <a:gd name="connsiteX0" fmla="*/ 6403 w 227789"/>
              <a:gd name="connsiteY0" fmla="*/ 517 h 100713"/>
              <a:gd name="connsiteX1" fmla="*/ 227066 w 227789"/>
              <a:gd name="connsiteY1" fmla="*/ 98942 h 100713"/>
              <a:gd name="connsiteX2" fmla="*/ 74666 w 227789"/>
              <a:gd name="connsiteY2" fmla="*/ 60842 h 100713"/>
              <a:gd name="connsiteX3" fmla="*/ 6403 w 227789"/>
              <a:gd name="connsiteY3" fmla="*/ 517 h 10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89" h="100713">
                <a:moveTo>
                  <a:pt x="6403" y="517"/>
                </a:moveTo>
                <a:cubicBezTo>
                  <a:pt x="31803" y="6867"/>
                  <a:pt x="215689" y="88888"/>
                  <a:pt x="227066" y="98942"/>
                </a:cubicBezTo>
                <a:cubicBezTo>
                  <a:pt x="238443" y="108996"/>
                  <a:pt x="112502" y="73542"/>
                  <a:pt x="74666" y="60842"/>
                </a:cubicBezTo>
                <a:cubicBezTo>
                  <a:pt x="36831" y="48142"/>
                  <a:pt x="-18997" y="-5833"/>
                  <a:pt x="6403" y="5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72938005-4AC3-4D07-96CC-8B55106DF085}"/>
              </a:ext>
            </a:extLst>
          </p:cNvPr>
          <p:cNvSpPr/>
          <p:nvPr/>
        </p:nvSpPr>
        <p:spPr>
          <a:xfrm>
            <a:off x="6322614" y="3742992"/>
            <a:ext cx="316260" cy="138521"/>
          </a:xfrm>
          <a:custGeom>
            <a:avLst/>
            <a:gdLst>
              <a:gd name="connsiteX0" fmla="*/ 399 w 316260"/>
              <a:gd name="connsiteY0" fmla="*/ 333 h 138521"/>
              <a:gd name="connsiteX1" fmla="*/ 240111 w 316260"/>
              <a:gd name="connsiteY1" fmla="*/ 82883 h 138521"/>
              <a:gd name="connsiteX2" fmla="*/ 314724 w 316260"/>
              <a:gd name="connsiteY2" fmla="*/ 136858 h 138521"/>
              <a:gd name="connsiteX3" fmla="*/ 186136 w 316260"/>
              <a:gd name="connsiteY3" fmla="*/ 116221 h 138521"/>
              <a:gd name="connsiteX4" fmla="*/ 399 w 316260"/>
              <a:gd name="connsiteY4" fmla="*/ 333 h 13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60" h="138521">
                <a:moveTo>
                  <a:pt x="399" y="333"/>
                </a:moveTo>
                <a:cubicBezTo>
                  <a:pt x="9395" y="-5223"/>
                  <a:pt x="187724" y="60129"/>
                  <a:pt x="240111" y="82883"/>
                </a:cubicBezTo>
                <a:cubicBezTo>
                  <a:pt x="292499" y="105637"/>
                  <a:pt x="323720" y="131302"/>
                  <a:pt x="314724" y="136858"/>
                </a:cubicBezTo>
                <a:cubicBezTo>
                  <a:pt x="305728" y="142414"/>
                  <a:pt x="235613" y="133683"/>
                  <a:pt x="186136" y="116221"/>
                </a:cubicBezTo>
                <a:cubicBezTo>
                  <a:pt x="136659" y="98759"/>
                  <a:pt x="-8597" y="5889"/>
                  <a:pt x="399" y="3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41BFA7CF-5865-458D-A3D5-AA3D18E3EBF8}"/>
              </a:ext>
            </a:extLst>
          </p:cNvPr>
          <p:cNvSpPr/>
          <p:nvPr/>
        </p:nvSpPr>
        <p:spPr>
          <a:xfrm>
            <a:off x="6613462" y="3860669"/>
            <a:ext cx="1999999" cy="807150"/>
          </a:xfrm>
          <a:custGeom>
            <a:avLst/>
            <a:gdLst>
              <a:gd name="connsiteX0" fmla="*/ 63 w 1999999"/>
              <a:gd name="connsiteY0" fmla="*/ 131 h 807150"/>
              <a:gd name="connsiteX1" fmla="*/ 1809813 w 1999999"/>
              <a:gd name="connsiteY1" fmla="*/ 743081 h 807150"/>
              <a:gd name="connsiteX2" fmla="*/ 1743138 w 1999999"/>
              <a:gd name="connsiteY2" fmla="*/ 682756 h 807150"/>
              <a:gd name="connsiteX3" fmla="*/ 63 w 1999999"/>
              <a:gd name="connsiteY3" fmla="*/ 131 h 8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999" h="807150">
                <a:moveTo>
                  <a:pt x="63" y="131"/>
                </a:moveTo>
                <a:cubicBezTo>
                  <a:pt x="11175" y="10185"/>
                  <a:pt x="1519301" y="629310"/>
                  <a:pt x="1809813" y="743081"/>
                </a:cubicBezTo>
                <a:cubicBezTo>
                  <a:pt x="2100325" y="856852"/>
                  <a:pt x="2042117" y="808169"/>
                  <a:pt x="1743138" y="682756"/>
                </a:cubicBezTo>
                <a:cubicBezTo>
                  <a:pt x="1444159" y="557344"/>
                  <a:pt x="-11049" y="-9923"/>
                  <a:pt x="63" y="1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76511587-F26B-4264-9977-291FD6B31344}"/>
              </a:ext>
            </a:extLst>
          </p:cNvPr>
          <p:cNvSpPr/>
          <p:nvPr/>
        </p:nvSpPr>
        <p:spPr>
          <a:xfrm>
            <a:off x="4076487" y="4003168"/>
            <a:ext cx="327533" cy="450664"/>
          </a:xfrm>
          <a:custGeom>
            <a:avLst/>
            <a:gdLst>
              <a:gd name="connsiteX0" fmla="*/ 213 w 327533"/>
              <a:gd name="connsiteY0" fmla="*/ 507 h 450664"/>
              <a:gd name="connsiteX1" fmla="*/ 197063 w 327533"/>
              <a:gd name="connsiteY1" fmla="*/ 295782 h 450664"/>
              <a:gd name="connsiteX2" fmla="*/ 327238 w 327533"/>
              <a:gd name="connsiteY2" fmla="*/ 449770 h 450664"/>
              <a:gd name="connsiteX3" fmla="*/ 162138 w 327533"/>
              <a:gd name="connsiteY3" fmla="*/ 230695 h 450664"/>
              <a:gd name="connsiteX4" fmla="*/ 213 w 327533"/>
              <a:gd name="connsiteY4" fmla="*/ 507 h 45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33" h="450664">
                <a:moveTo>
                  <a:pt x="213" y="507"/>
                </a:moveTo>
                <a:cubicBezTo>
                  <a:pt x="6034" y="11355"/>
                  <a:pt x="142559" y="220905"/>
                  <a:pt x="197063" y="295782"/>
                </a:cubicBezTo>
                <a:cubicBezTo>
                  <a:pt x="251567" y="370659"/>
                  <a:pt x="333059" y="460618"/>
                  <a:pt x="327238" y="449770"/>
                </a:cubicBezTo>
                <a:cubicBezTo>
                  <a:pt x="321417" y="438922"/>
                  <a:pt x="215055" y="305837"/>
                  <a:pt x="162138" y="230695"/>
                </a:cubicBezTo>
                <a:cubicBezTo>
                  <a:pt x="109221" y="155553"/>
                  <a:pt x="-5608" y="-10341"/>
                  <a:pt x="213" y="5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41191E5A-0904-4DB4-9721-58A7121B889E}"/>
              </a:ext>
            </a:extLst>
          </p:cNvPr>
          <p:cNvSpPr/>
          <p:nvPr/>
        </p:nvSpPr>
        <p:spPr>
          <a:xfrm>
            <a:off x="3970035" y="4269103"/>
            <a:ext cx="830134" cy="399496"/>
          </a:xfrm>
          <a:custGeom>
            <a:avLst/>
            <a:gdLst>
              <a:gd name="connsiteX0" fmla="*/ 822628 w 830134"/>
              <a:gd name="connsiteY0" fmla="*/ 394972 h 399496"/>
              <a:gd name="connsiteX1" fmla="*/ 432103 w 830134"/>
              <a:gd name="connsiteY1" fmla="*/ 228285 h 399496"/>
              <a:gd name="connsiteX2" fmla="*/ 279703 w 830134"/>
              <a:gd name="connsiteY2" fmla="*/ 142560 h 399496"/>
              <a:gd name="connsiteX3" fmla="*/ 101903 w 830134"/>
              <a:gd name="connsiteY3" fmla="*/ 34610 h 399496"/>
              <a:gd name="connsiteX4" fmla="*/ 47928 w 830134"/>
              <a:gd name="connsiteY4" fmla="*/ 29847 h 399496"/>
              <a:gd name="connsiteX5" fmla="*/ 822628 w 830134"/>
              <a:gd name="connsiteY5" fmla="*/ 394972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134" h="399496">
                <a:moveTo>
                  <a:pt x="822628" y="394972"/>
                </a:moveTo>
                <a:cubicBezTo>
                  <a:pt x="886657" y="428045"/>
                  <a:pt x="522590" y="270354"/>
                  <a:pt x="432103" y="228285"/>
                </a:cubicBezTo>
                <a:cubicBezTo>
                  <a:pt x="341615" y="186216"/>
                  <a:pt x="334736" y="174839"/>
                  <a:pt x="279703" y="142560"/>
                </a:cubicBezTo>
                <a:cubicBezTo>
                  <a:pt x="224670" y="110281"/>
                  <a:pt x="140532" y="53395"/>
                  <a:pt x="101903" y="34610"/>
                </a:cubicBezTo>
                <a:cubicBezTo>
                  <a:pt x="63274" y="15825"/>
                  <a:pt x="-70605" y="-30213"/>
                  <a:pt x="47928" y="29847"/>
                </a:cubicBezTo>
                <a:cubicBezTo>
                  <a:pt x="166461" y="89907"/>
                  <a:pt x="758599" y="361899"/>
                  <a:pt x="822628" y="3949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535A3F86-5F99-4175-AED1-E3A758753AE8}"/>
              </a:ext>
            </a:extLst>
          </p:cNvPr>
          <p:cNvSpPr/>
          <p:nvPr/>
        </p:nvSpPr>
        <p:spPr>
          <a:xfrm>
            <a:off x="3972091" y="4271303"/>
            <a:ext cx="847595" cy="438647"/>
          </a:xfrm>
          <a:custGeom>
            <a:avLst/>
            <a:gdLst>
              <a:gd name="connsiteX0" fmla="*/ 841209 w 847595"/>
              <a:gd name="connsiteY0" fmla="*/ 430872 h 438647"/>
              <a:gd name="connsiteX1" fmla="*/ 399884 w 847595"/>
              <a:gd name="connsiteY1" fmla="*/ 272122 h 438647"/>
              <a:gd name="connsiteX2" fmla="*/ 155409 w 847595"/>
              <a:gd name="connsiteY2" fmla="*/ 118135 h 438647"/>
              <a:gd name="connsiteX3" fmla="*/ 36347 w 847595"/>
              <a:gd name="connsiteY3" fmla="*/ 11772 h 438647"/>
              <a:gd name="connsiteX4" fmla="*/ 841209 w 847595"/>
              <a:gd name="connsiteY4" fmla="*/ 430872 h 43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595" h="438647">
                <a:moveTo>
                  <a:pt x="841209" y="430872"/>
                </a:moveTo>
                <a:cubicBezTo>
                  <a:pt x="901798" y="474264"/>
                  <a:pt x="514184" y="324245"/>
                  <a:pt x="399884" y="272122"/>
                </a:cubicBezTo>
                <a:cubicBezTo>
                  <a:pt x="285584" y="219999"/>
                  <a:pt x="215998" y="161527"/>
                  <a:pt x="155409" y="118135"/>
                </a:cubicBezTo>
                <a:cubicBezTo>
                  <a:pt x="94820" y="74743"/>
                  <a:pt x="-73455" y="-36118"/>
                  <a:pt x="36347" y="11772"/>
                </a:cubicBezTo>
                <a:cubicBezTo>
                  <a:pt x="146149" y="59661"/>
                  <a:pt x="780620" y="387480"/>
                  <a:pt x="841209" y="4308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F6FEA96A-2510-4655-9C84-B912A2315F5B}"/>
              </a:ext>
            </a:extLst>
          </p:cNvPr>
          <p:cNvSpPr/>
          <p:nvPr/>
        </p:nvSpPr>
        <p:spPr>
          <a:xfrm>
            <a:off x="4231788" y="4516849"/>
            <a:ext cx="567308" cy="255815"/>
          </a:xfrm>
          <a:custGeom>
            <a:avLst/>
            <a:gdLst>
              <a:gd name="connsiteX0" fmla="*/ 3662 w 567308"/>
              <a:gd name="connsiteY0" fmla="*/ 1176 h 255815"/>
              <a:gd name="connsiteX1" fmla="*/ 557700 w 567308"/>
              <a:gd name="connsiteY1" fmla="*/ 250414 h 255815"/>
              <a:gd name="connsiteX2" fmla="*/ 329100 w 567308"/>
              <a:gd name="connsiteY2" fmla="*/ 159926 h 255815"/>
              <a:gd name="connsiteX3" fmla="*/ 3662 w 567308"/>
              <a:gd name="connsiteY3" fmla="*/ 1176 h 2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308" h="255815">
                <a:moveTo>
                  <a:pt x="3662" y="1176"/>
                </a:moveTo>
                <a:cubicBezTo>
                  <a:pt x="41762" y="16257"/>
                  <a:pt x="503460" y="223956"/>
                  <a:pt x="557700" y="250414"/>
                </a:cubicBezTo>
                <a:cubicBezTo>
                  <a:pt x="611940" y="276872"/>
                  <a:pt x="423027" y="199613"/>
                  <a:pt x="329100" y="159926"/>
                </a:cubicBezTo>
                <a:cubicBezTo>
                  <a:pt x="235173" y="120239"/>
                  <a:pt x="-34438" y="-13905"/>
                  <a:pt x="3662" y="11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91BFD53D-48CE-4FB5-A029-C21FBEBB68B7}"/>
              </a:ext>
            </a:extLst>
          </p:cNvPr>
          <p:cNvSpPr/>
          <p:nvPr/>
        </p:nvSpPr>
        <p:spPr>
          <a:xfrm>
            <a:off x="4098874" y="4432261"/>
            <a:ext cx="696995" cy="414435"/>
          </a:xfrm>
          <a:custGeom>
            <a:avLst/>
            <a:gdLst>
              <a:gd name="connsiteX0" fmla="*/ 696964 w 696995"/>
              <a:gd name="connsiteY0" fmla="*/ 414377 h 414435"/>
              <a:gd name="connsiteX1" fmla="*/ 281039 w 696995"/>
              <a:gd name="connsiteY1" fmla="*/ 241339 h 414435"/>
              <a:gd name="connsiteX2" fmla="*/ 51 w 696995"/>
              <a:gd name="connsiteY2" fmla="*/ 39 h 414435"/>
              <a:gd name="connsiteX3" fmla="*/ 301676 w 696995"/>
              <a:gd name="connsiteY3" fmla="*/ 223877 h 414435"/>
              <a:gd name="connsiteX4" fmla="*/ 696964 w 696995"/>
              <a:gd name="connsiteY4" fmla="*/ 414377 h 41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995" h="414435">
                <a:moveTo>
                  <a:pt x="696964" y="414377"/>
                </a:moveTo>
                <a:cubicBezTo>
                  <a:pt x="693525" y="417287"/>
                  <a:pt x="397191" y="310395"/>
                  <a:pt x="281039" y="241339"/>
                </a:cubicBezTo>
                <a:cubicBezTo>
                  <a:pt x="164887" y="172283"/>
                  <a:pt x="-3388" y="2949"/>
                  <a:pt x="51" y="39"/>
                </a:cubicBezTo>
                <a:cubicBezTo>
                  <a:pt x="3490" y="-2871"/>
                  <a:pt x="186318" y="156408"/>
                  <a:pt x="301676" y="223877"/>
                </a:cubicBezTo>
                <a:cubicBezTo>
                  <a:pt x="417034" y="291346"/>
                  <a:pt x="700403" y="411467"/>
                  <a:pt x="696964" y="4143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A3E5D826-86C9-4C5C-8A3E-B46C031D2D69}"/>
              </a:ext>
            </a:extLst>
          </p:cNvPr>
          <p:cNvSpPr/>
          <p:nvPr/>
        </p:nvSpPr>
        <p:spPr>
          <a:xfrm>
            <a:off x="4728798" y="4482734"/>
            <a:ext cx="69927" cy="363835"/>
          </a:xfrm>
          <a:custGeom>
            <a:avLst/>
            <a:gdLst>
              <a:gd name="connsiteX0" fmla="*/ 365 w 69927"/>
              <a:gd name="connsiteY0" fmla="*/ 366 h 363835"/>
              <a:gd name="connsiteX1" fmla="*/ 68627 w 69927"/>
              <a:gd name="connsiteY1" fmla="*/ 171816 h 363835"/>
              <a:gd name="connsiteX2" fmla="*/ 44815 w 69927"/>
              <a:gd name="connsiteY2" fmla="*/ 359141 h 363835"/>
              <a:gd name="connsiteX3" fmla="*/ 40052 w 69927"/>
              <a:gd name="connsiteY3" fmla="*/ 292466 h 363835"/>
              <a:gd name="connsiteX4" fmla="*/ 41640 w 69927"/>
              <a:gd name="connsiteY4" fmla="*/ 130541 h 363835"/>
              <a:gd name="connsiteX5" fmla="*/ 365 w 69927"/>
              <a:gd name="connsiteY5" fmla="*/ 366 h 3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27" h="363835">
                <a:moveTo>
                  <a:pt x="365" y="366"/>
                </a:moveTo>
                <a:cubicBezTo>
                  <a:pt x="4863" y="7245"/>
                  <a:pt x="61219" y="112020"/>
                  <a:pt x="68627" y="171816"/>
                </a:cubicBezTo>
                <a:cubicBezTo>
                  <a:pt x="76035" y="231612"/>
                  <a:pt x="49577" y="339033"/>
                  <a:pt x="44815" y="359141"/>
                </a:cubicBezTo>
                <a:cubicBezTo>
                  <a:pt x="40053" y="379249"/>
                  <a:pt x="40581" y="330566"/>
                  <a:pt x="40052" y="292466"/>
                </a:cubicBezTo>
                <a:cubicBezTo>
                  <a:pt x="39523" y="254366"/>
                  <a:pt x="49048" y="176049"/>
                  <a:pt x="41640" y="130541"/>
                </a:cubicBezTo>
                <a:cubicBezTo>
                  <a:pt x="34232" y="85033"/>
                  <a:pt x="-4133" y="-6513"/>
                  <a:pt x="365" y="3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3D411348-E0F7-43E0-B9F7-795CF5F0E719}"/>
              </a:ext>
            </a:extLst>
          </p:cNvPr>
          <p:cNvSpPr/>
          <p:nvPr/>
        </p:nvSpPr>
        <p:spPr>
          <a:xfrm>
            <a:off x="4028708" y="4517521"/>
            <a:ext cx="356533" cy="326698"/>
          </a:xfrm>
          <a:custGeom>
            <a:avLst/>
            <a:gdLst>
              <a:gd name="connsiteX0" fmla="*/ 1955 w 356533"/>
              <a:gd name="connsiteY0" fmla="*/ 2092 h 326698"/>
              <a:gd name="connsiteX1" fmla="*/ 311517 w 356533"/>
              <a:gd name="connsiteY1" fmla="*/ 179892 h 326698"/>
              <a:gd name="connsiteX2" fmla="*/ 355967 w 356533"/>
              <a:gd name="connsiteY2" fmla="*/ 325942 h 326698"/>
              <a:gd name="connsiteX3" fmla="*/ 325805 w 356533"/>
              <a:gd name="connsiteY3" fmla="*/ 230692 h 326698"/>
              <a:gd name="connsiteX4" fmla="*/ 186105 w 356533"/>
              <a:gd name="connsiteY4" fmla="*/ 90992 h 326698"/>
              <a:gd name="connsiteX5" fmla="*/ 1955 w 356533"/>
              <a:gd name="connsiteY5" fmla="*/ 2092 h 32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533" h="326698">
                <a:moveTo>
                  <a:pt x="1955" y="2092"/>
                </a:moveTo>
                <a:cubicBezTo>
                  <a:pt x="22857" y="16909"/>
                  <a:pt x="252515" y="125917"/>
                  <a:pt x="311517" y="179892"/>
                </a:cubicBezTo>
                <a:cubicBezTo>
                  <a:pt x="370519" y="233867"/>
                  <a:pt x="353586" y="317475"/>
                  <a:pt x="355967" y="325942"/>
                </a:cubicBezTo>
                <a:cubicBezTo>
                  <a:pt x="358348" y="334409"/>
                  <a:pt x="354115" y="269850"/>
                  <a:pt x="325805" y="230692"/>
                </a:cubicBezTo>
                <a:cubicBezTo>
                  <a:pt x="297495" y="191534"/>
                  <a:pt x="238757" y="127240"/>
                  <a:pt x="186105" y="90992"/>
                </a:cubicBezTo>
                <a:cubicBezTo>
                  <a:pt x="133453" y="54744"/>
                  <a:pt x="-18947" y="-12725"/>
                  <a:pt x="1955" y="20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3DB31604-9A56-476D-85AF-76D0BB536195}"/>
              </a:ext>
            </a:extLst>
          </p:cNvPr>
          <p:cNvSpPr/>
          <p:nvPr/>
        </p:nvSpPr>
        <p:spPr>
          <a:xfrm>
            <a:off x="4371202" y="4703990"/>
            <a:ext cx="403074" cy="343882"/>
          </a:xfrm>
          <a:custGeom>
            <a:avLst/>
            <a:gdLst>
              <a:gd name="connsiteX0" fmla="*/ 5536 w 403074"/>
              <a:gd name="connsiteY0" fmla="*/ 2948 h 343882"/>
              <a:gd name="connsiteX1" fmla="*/ 288111 w 403074"/>
              <a:gd name="connsiteY1" fmla="*/ 147410 h 343882"/>
              <a:gd name="connsiteX2" fmla="*/ 402411 w 403074"/>
              <a:gd name="connsiteY2" fmla="*/ 342673 h 343882"/>
              <a:gd name="connsiteX3" fmla="*/ 324623 w 403074"/>
              <a:gd name="connsiteY3" fmla="*/ 222023 h 343882"/>
              <a:gd name="connsiteX4" fmla="*/ 118248 w 403074"/>
              <a:gd name="connsiteY4" fmla="*/ 63273 h 343882"/>
              <a:gd name="connsiteX5" fmla="*/ 5536 w 403074"/>
              <a:gd name="connsiteY5" fmla="*/ 2948 h 34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074" h="343882">
                <a:moveTo>
                  <a:pt x="5536" y="2948"/>
                </a:moveTo>
                <a:cubicBezTo>
                  <a:pt x="33847" y="16971"/>
                  <a:pt x="221965" y="90789"/>
                  <a:pt x="288111" y="147410"/>
                </a:cubicBezTo>
                <a:cubicBezTo>
                  <a:pt x="354257" y="204031"/>
                  <a:pt x="396326" y="330238"/>
                  <a:pt x="402411" y="342673"/>
                </a:cubicBezTo>
                <a:cubicBezTo>
                  <a:pt x="408496" y="355109"/>
                  <a:pt x="371983" y="268590"/>
                  <a:pt x="324623" y="222023"/>
                </a:cubicBezTo>
                <a:cubicBezTo>
                  <a:pt x="277263" y="175456"/>
                  <a:pt x="172488" y="98992"/>
                  <a:pt x="118248" y="63273"/>
                </a:cubicBezTo>
                <a:cubicBezTo>
                  <a:pt x="64009" y="27554"/>
                  <a:pt x="-22775" y="-11075"/>
                  <a:pt x="5536" y="29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9AEB46A5-9A30-4DEF-9AF9-FDD3E72B7449}"/>
              </a:ext>
            </a:extLst>
          </p:cNvPr>
          <p:cNvSpPr/>
          <p:nvPr/>
        </p:nvSpPr>
        <p:spPr>
          <a:xfrm>
            <a:off x="4754067" y="4827509"/>
            <a:ext cx="48310" cy="290916"/>
          </a:xfrm>
          <a:custGeom>
            <a:avLst/>
            <a:gdLst>
              <a:gd name="connsiteX0" fmla="*/ 25896 w 48310"/>
              <a:gd name="connsiteY0" fmla="*/ 3254 h 290916"/>
              <a:gd name="connsiteX1" fmla="*/ 21133 w 48310"/>
              <a:gd name="connsiteY1" fmla="*/ 182641 h 290916"/>
              <a:gd name="connsiteX2" fmla="*/ 48121 w 48310"/>
              <a:gd name="connsiteY2" fmla="*/ 290591 h 290916"/>
              <a:gd name="connsiteX3" fmla="*/ 5258 w 48310"/>
              <a:gd name="connsiteY3" fmla="*/ 211216 h 290916"/>
              <a:gd name="connsiteX4" fmla="*/ 3671 w 48310"/>
              <a:gd name="connsiteY4" fmla="*/ 76279 h 290916"/>
              <a:gd name="connsiteX5" fmla="*/ 25896 w 48310"/>
              <a:gd name="connsiteY5" fmla="*/ 3254 h 2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10" h="290916">
                <a:moveTo>
                  <a:pt x="25896" y="3254"/>
                </a:moveTo>
                <a:cubicBezTo>
                  <a:pt x="28806" y="20981"/>
                  <a:pt x="17429" y="134752"/>
                  <a:pt x="21133" y="182641"/>
                </a:cubicBezTo>
                <a:cubicBezTo>
                  <a:pt x="24837" y="230531"/>
                  <a:pt x="50767" y="285829"/>
                  <a:pt x="48121" y="290591"/>
                </a:cubicBezTo>
                <a:cubicBezTo>
                  <a:pt x="45475" y="295353"/>
                  <a:pt x="12666" y="246935"/>
                  <a:pt x="5258" y="211216"/>
                </a:cubicBezTo>
                <a:cubicBezTo>
                  <a:pt x="-2150" y="175497"/>
                  <a:pt x="-827" y="108029"/>
                  <a:pt x="3671" y="76279"/>
                </a:cubicBezTo>
                <a:cubicBezTo>
                  <a:pt x="8169" y="44529"/>
                  <a:pt x="22986" y="-14473"/>
                  <a:pt x="25896" y="32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B66BD5FD-D35C-4B97-A635-7F5C55A91B59}"/>
              </a:ext>
            </a:extLst>
          </p:cNvPr>
          <p:cNvSpPr/>
          <p:nvPr/>
        </p:nvSpPr>
        <p:spPr>
          <a:xfrm>
            <a:off x="3835937" y="4627830"/>
            <a:ext cx="950825" cy="554634"/>
          </a:xfrm>
          <a:custGeom>
            <a:avLst/>
            <a:gdLst>
              <a:gd name="connsiteX0" fmla="*/ 921801 w 950825"/>
              <a:gd name="connsiteY0" fmla="*/ 525195 h 554634"/>
              <a:gd name="connsiteX1" fmla="*/ 269338 w 950825"/>
              <a:gd name="connsiteY1" fmla="*/ 144195 h 554634"/>
              <a:gd name="connsiteX2" fmla="*/ 20101 w 950825"/>
              <a:gd name="connsiteY2" fmla="*/ 15608 h 554634"/>
              <a:gd name="connsiteX3" fmla="*/ 755113 w 950825"/>
              <a:gd name="connsiteY3" fmla="*/ 469633 h 554634"/>
              <a:gd name="connsiteX4" fmla="*/ 921801 w 950825"/>
              <a:gd name="connsiteY4" fmla="*/ 525195 h 55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825" h="554634">
                <a:moveTo>
                  <a:pt x="921801" y="525195"/>
                </a:moveTo>
                <a:cubicBezTo>
                  <a:pt x="840839" y="470955"/>
                  <a:pt x="419621" y="229126"/>
                  <a:pt x="269338" y="144195"/>
                </a:cubicBezTo>
                <a:cubicBezTo>
                  <a:pt x="119055" y="59264"/>
                  <a:pt x="-60861" y="-38632"/>
                  <a:pt x="20101" y="15608"/>
                </a:cubicBezTo>
                <a:cubicBezTo>
                  <a:pt x="101063" y="69848"/>
                  <a:pt x="606417" y="381791"/>
                  <a:pt x="755113" y="469633"/>
                </a:cubicBezTo>
                <a:cubicBezTo>
                  <a:pt x="903809" y="557475"/>
                  <a:pt x="1002763" y="579435"/>
                  <a:pt x="921801" y="5251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2CD8D58F-683B-4E62-8C8D-463B2FDAF11F}"/>
              </a:ext>
            </a:extLst>
          </p:cNvPr>
          <p:cNvSpPr/>
          <p:nvPr/>
        </p:nvSpPr>
        <p:spPr>
          <a:xfrm>
            <a:off x="3831762" y="4668128"/>
            <a:ext cx="864664" cy="516518"/>
          </a:xfrm>
          <a:custGeom>
            <a:avLst/>
            <a:gdLst>
              <a:gd name="connsiteX0" fmla="*/ 854538 w 864664"/>
              <a:gd name="connsiteY0" fmla="*/ 511885 h 516518"/>
              <a:gd name="connsiteX1" fmla="*/ 795801 w 864664"/>
              <a:gd name="connsiteY1" fmla="*/ 470610 h 516518"/>
              <a:gd name="connsiteX2" fmla="*/ 2051 w 864664"/>
              <a:gd name="connsiteY2" fmla="*/ 710 h 516518"/>
              <a:gd name="connsiteX3" fmla="*/ 575138 w 864664"/>
              <a:gd name="connsiteY3" fmla="*/ 367422 h 516518"/>
              <a:gd name="connsiteX4" fmla="*/ 854538 w 864664"/>
              <a:gd name="connsiteY4" fmla="*/ 511885 h 51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664" h="516518">
                <a:moveTo>
                  <a:pt x="854538" y="511885"/>
                </a:moveTo>
                <a:cubicBezTo>
                  <a:pt x="896210" y="533845"/>
                  <a:pt x="795801" y="470610"/>
                  <a:pt x="795801" y="470610"/>
                </a:cubicBezTo>
                <a:lnTo>
                  <a:pt x="2051" y="710"/>
                </a:lnTo>
                <a:cubicBezTo>
                  <a:pt x="-34726" y="-16488"/>
                  <a:pt x="433321" y="283285"/>
                  <a:pt x="575138" y="367422"/>
                </a:cubicBezTo>
                <a:cubicBezTo>
                  <a:pt x="716955" y="451559"/>
                  <a:pt x="784953" y="478547"/>
                  <a:pt x="854538" y="5118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A93BF3E2-7E2D-4219-ACFB-3C7955529AE1}"/>
              </a:ext>
            </a:extLst>
          </p:cNvPr>
          <p:cNvSpPr/>
          <p:nvPr/>
        </p:nvSpPr>
        <p:spPr>
          <a:xfrm>
            <a:off x="4970912" y="4575159"/>
            <a:ext cx="222274" cy="67984"/>
          </a:xfrm>
          <a:custGeom>
            <a:avLst/>
            <a:gdLst>
              <a:gd name="connsiteX0" fmla="*/ 2726 w 222274"/>
              <a:gd name="connsiteY0" fmla="*/ 16 h 67984"/>
              <a:gd name="connsiteX1" fmla="*/ 220213 w 222274"/>
              <a:gd name="connsiteY1" fmla="*/ 63516 h 67984"/>
              <a:gd name="connsiteX2" fmla="*/ 105913 w 222274"/>
              <a:gd name="connsiteY2" fmla="*/ 57166 h 67984"/>
              <a:gd name="connsiteX3" fmla="*/ 2726 w 222274"/>
              <a:gd name="connsiteY3" fmla="*/ 16 h 6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74" h="67984">
                <a:moveTo>
                  <a:pt x="2726" y="16"/>
                </a:moveTo>
                <a:cubicBezTo>
                  <a:pt x="21776" y="1074"/>
                  <a:pt x="203015" y="53991"/>
                  <a:pt x="220213" y="63516"/>
                </a:cubicBezTo>
                <a:cubicBezTo>
                  <a:pt x="237411" y="73041"/>
                  <a:pt x="142426" y="65633"/>
                  <a:pt x="105913" y="57166"/>
                </a:cubicBezTo>
                <a:cubicBezTo>
                  <a:pt x="69401" y="48699"/>
                  <a:pt x="-16324" y="-1042"/>
                  <a:pt x="2726" y="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928B2074-5ECB-4564-9CD3-FEED7553A48A}"/>
              </a:ext>
            </a:extLst>
          </p:cNvPr>
          <p:cNvSpPr/>
          <p:nvPr/>
        </p:nvSpPr>
        <p:spPr>
          <a:xfrm>
            <a:off x="5011688" y="4556185"/>
            <a:ext cx="98785" cy="151230"/>
          </a:xfrm>
          <a:custGeom>
            <a:avLst/>
            <a:gdLst>
              <a:gd name="connsiteX0" fmla="*/ 98475 w 98785"/>
              <a:gd name="connsiteY0" fmla="*/ 1528 h 151230"/>
              <a:gd name="connsiteX1" fmla="*/ 3225 w 98785"/>
              <a:gd name="connsiteY1" fmla="*/ 149165 h 151230"/>
              <a:gd name="connsiteX2" fmla="*/ 31800 w 98785"/>
              <a:gd name="connsiteY2" fmla="*/ 79315 h 151230"/>
              <a:gd name="connsiteX3" fmla="*/ 98475 w 98785"/>
              <a:gd name="connsiteY3" fmla="*/ 1528 h 15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85" h="151230">
                <a:moveTo>
                  <a:pt x="98475" y="1528"/>
                </a:moveTo>
                <a:cubicBezTo>
                  <a:pt x="93713" y="13170"/>
                  <a:pt x="14337" y="136201"/>
                  <a:pt x="3225" y="149165"/>
                </a:cubicBezTo>
                <a:cubicBezTo>
                  <a:pt x="-7887" y="162129"/>
                  <a:pt x="11692" y="111065"/>
                  <a:pt x="31800" y="79315"/>
                </a:cubicBezTo>
                <a:cubicBezTo>
                  <a:pt x="51908" y="47565"/>
                  <a:pt x="103237" y="-10114"/>
                  <a:pt x="98475" y="15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38282776-8E2E-403E-90AC-48622AD2495A}"/>
              </a:ext>
            </a:extLst>
          </p:cNvPr>
          <p:cNvSpPr/>
          <p:nvPr/>
        </p:nvSpPr>
        <p:spPr>
          <a:xfrm>
            <a:off x="5026952" y="4656100"/>
            <a:ext cx="137517" cy="246137"/>
          </a:xfrm>
          <a:custGeom>
            <a:avLst/>
            <a:gdLst>
              <a:gd name="connsiteX0" fmla="*/ 8598 w 137517"/>
              <a:gd name="connsiteY0" fmla="*/ 38 h 246137"/>
              <a:gd name="connsiteX1" fmla="*/ 130836 w 137517"/>
              <a:gd name="connsiteY1" fmla="*/ 50838 h 246137"/>
              <a:gd name="connsiteX2" fmla="*/ 108611 w 137517"/>
              <a:gd name="connsiteY2" fmla="*/ 115925 h 246137"/>
              <a:gd name="connsiteX3" fmla="*/ 661 w 137517"/>
              <a:gd name="connsiteY3" fmla="*/ 246100 h 246137"/>
              <a:gd name="connsiteX4" fmla="*/ 65748 w 137517"/>
              <a:gd name="connsiteY4" fmla="*/ 128625 h 246137"/>
              <a:gd name="connsiteX5" fmla="*/ 118136 w 137517"/>
              <a:gd name="connsiteY5" fmla="*/ 58775 h 246137"/>
              <a:gd name="connsiteX6" fmla="*/ 8598 w 137517"/>
              <a:gd name="connsiteY6" fmla="*/ 38 h 24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17" h="246137">
                <a:moveTo>
                  <a:pt x="8598" y="38"/>
                </a:moveTo>
                <a:cubicBezTo>
                  <a:pt x="10715" y="-1285"/>
                  <a:pt x="114167" y="31524"/>
                  <a:pt x="130836" y="50838"/>
                </a:cubicBezTo>
                <a:cubicBezTo>
                  <a:pt x="147505" y="70153"/>
                  <a:pt x="130307" y="83381"/>
                  <a:pt x="108611" y="115925"/>
                </a:cubicBezTo>
                <a:cubicBezTo>
                  <a:pt x="86915" y="148469"/>
                  <a:pt x="7805" y="243983"/>
                  <a:pt x="661" y="246100"/>
                </a:cubicBezTo>
                <a:cubicBezTo>
                  <a:pt x="-6483" y="248217"/>
                  <a:pt x="46169" y="159846"/>
                  <a:pt x="65748" y="128625"/>
                </a:cubicBezTo>
                <a:cubicBezTo>
                  <a:pt x="85327" y="97404"/>
                  <a:pt x="125544" y="78354"/>
                  <a:pt x="118136" y="58775"/>
                </a:cubicBezTo>
                <a:cubicBezTo>
                  <a:pt x="110728" y="39196"/>
                  <a:pt x="6481" y="1361"/>
                  <a:pt x="8598" y="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3076C08C-6AA1-49B3-84D4-5EE04F56BAEB}"/>
              </a:ext>
            </a:extLst>
          </p:cNvPr>
          <p:cNvSpPr/>
          <p:nvPr/>
        </p:nvSpPr>
        <p:spPr>
          <a:xfrm>
            <a:off x="5229558" y="3062159"/>
            <a:ext cx="497044" cy="1250380"/>
          </a:xfrm>
          <a:custGeom>
            <a:avLst/>
            <a:gdLst>
              <a:gd name="connsiteX0" fmla="*/ 28242 w 497044"/>
              <a:gd name="connsiteY0" fmla="*/ 66274 h 1250380"/>
              <a:gd name="connsiteX1" fmla="*/ 487559 w 497044"/>
              <a:gd name="connsiteY1" fmla="*/ 1226208 h 1250380"/>
              <a:gd name="connsiteX2" fmla="*/ 349975 w 497044"/>
              <a:gd name="connsiteY2" fmla="*/ 881191 h 1250380"/>
              <a:gd name="connsiteX3" fmla="*/ 81159 w 497044"/>
              <a:gd name="connsiteY3" fmla="*/ 216558 h 1250380"/>
              <a:gd name="connsiteX4" fmla="*/ 28242 w 497044"/>
              <a:gd name="connsiteY4" fmla="*/ 66274 h 12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044" h="1250380">
                <a:moveTo>
                  <a:pt x="28242" y="66274"/>
                </a:moveTo>
                <a:cubicBezTo>
                  <a:pt x="95975" y="234549"/>
                  <a:pt x="433937" y="1090389"/>
                  <a:pt x="487559" y="1226208"/>
                </a:cubicBezTo>
                <a:cubicBezTo>
                  <a:pt x="541181" y="1362027"/>
                  <a:pt x="349975" y="881191"/>
                  <a:pt x="349975" y="881191"/>
                </a:cubicBezTo>
                <a:cubicBezTo>
                  <a:pt x="282242" y="712916"/>
                  <a:pt x="133017" y="344969"/>
                  <a:pt x="81159" y="216558"/>
                </a:cubicBezTo>
                <a:cubicBezTo>
                  <a:pt x="29301" y="88147"/>
                  <a:pt x="-39491" y="-102001"/>
                  <a:pt x="28242" y="662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C82CE9C5-51D6-455B-B6AE-17E4A641949C}"/>
              </a:ext>
            </a:extLst>
          </p:cNvPr>
          <p:cNvSpPr/>
          <p:nvPr/>
        </p:nvSpPr>
        <p:spPr>
          <a:xfrm>
            <a:off x="5264150" y="3815858"/>
            <a:ext cx="658246" cy="241921"/>
          </a:xfrm>
          <a:custGeom>
            <a:avLst/>
            <a:gdLst>
              <a:gd name="connsiteX0" fmla="*/ 0 w 658246"/>
              <a:gd name="connsiteY0" fmla="*/ 23775 h 241921"/>
              <a:gd name="connsiteX1" fmla="*/ 171450 w 658246"/>
              <a:gd name="connsiteY1" fmla="*/ 63992 h 241921"/>
              <a:gd name="connsiteX2" fmla="*/ 296333 w 658246"/>
              <a:gd name="connsiteY2" fmla="*/ 131725 h 241921"/>
              <a:gd name="connsiteX3" fmla="*/ 649817 w 658246"/>
              <a:gd name="connsiteY3" fmla="*/ 241792 h 241921"/>
              <a:gd name="connsiteX4" fmla="*/ 535517 w 658246"/>
              <a:gd name="connsiteY4" fmla="*/ 108442 h 241921"/>
              <a:gd name="connsiteX5" fmla="*/ 397933 w 658246"/>
              <a:gd name="connsiteY5" fmla="*/ 66109 h 241921"/>
              <a:gd name="connsiteX6" fmla="*/ 232833 w 658246"/>
              <a:gd name="connsiteY6" fmla="*/ 19542 h 241921"/>
              <a:gd name="connsiteX7" fmla="*/ 173567 w 658246"/>
              <a:gd name="connsiteY7" fmla="*/ 492 h 241921"/>
              <a:gd name="connsiteX8" fmla="*/ 0 w 658246"/>
              <a:gd name="connsiteY8" fmla="*/ 23775 h 24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246" h="241921">
                <a:moveTo>
                  <a:pt x="0" y="23775"/>
                </a:moveTo>
                <a:cubicBezTo>
                  <a:pt x="-353" y="34358"/>
                  <a:pt x="122061" y="46000"/>
                  <a:pt x="171450" y="63992"/>
                </a:cubicBezTo>
                <a:cubicBezTo>
                  <a:pt x="220839" y="81984"/>
                  <a:pt x="216605" y="102092"/>
                  <a:pt x="296333" y="131725"/>
                </a:cubicBezTo>
                <a:cubicBezTo>
                  <a:pt x="376061" y="161358"/>
                  <a:pt x="609953" y="245672"/>
                  <a:pt x="649817" y="241792"/>
                </a:cubicBezTo>
                <a:cubicBezTo>
                  <a:pt x="689681" y="237912"/>
                  <a:pt x="577498" y="137722"/>
                  <a:pt x="535517" y="108442"/>
                </a:cubicBezTo>
                <a:cubicBezTo>
                  <a:pt x="493536" y="79162"/>
                  <a:pt x="397933" y="66109"/>
                  <a:pt x="397933" y="66109"/>
                </a:cubicBezTo>
                <a:cubicBezTo>
                  <a:pt x="347486" y="51292"/>
                  <a:pt x="270227" y="30478"/>
                  <a:pt x="232833" y="19542"/>
                </a:cubicBezTo>
                <a:cubicBezTo>
                  <a:pt x="195439" y="8606"/>
                  <a:pt x="206022" y="4020"/>
                  <a:pt x="173567" y="492"/>
                </a:cubicBezTo>
                <a:cubicBezTo>
                  <a:pt x="141112" y="-3036"/>
                  <a:pt x="353" y="13192"/>
                  <a:pt x="0" y="237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6DE06501-F17A-44D7-A4B8-931ADA6B6C70}"/>
              </a:ext>
            </a:extLst>
          </p:cNvPr>
          <p:cNvSpPr/>
          <p:nvPr/>
        </p:nvSpPr>
        <p:spPr>
          <a:xfrm>
            <a:off x="5432662" y="3062078"/>
            <a:ext cx="419195" cy="972859"/>
          </a:xfrm>
          <a:custGeom>
            <a:avLst/>
            <a:gdLst>
              <a:gd name="connsiteX0" fmla="*/ 36805 w 419195"/>
              <a:gd name="connsiteY0" fmla="*/ 55772 h 972859"/>
              <a:gd name="connsiteX1" fmla="*/ 409338 w 419195"/>
              <a:gd name="connsiteY1" fmla="*/ 942655 h 972859"/>
              <a:gd name="connsiteX2" fmla="*/ 288688 w 419195"/>
              <a:gd name="connsiteY2" fmla="*/ 709822 h 972859"/>
              <a:gd name="connsiteX3" fmla="*/ 45271 w 419195"/>
              <a:gd name="connsiteY3" fmla="*/ 159489 h 972859"/>
              <a:gd name="connsiteX4" fmla="*/ 36805 w 419195"/>
              <a:gd name="connsiteY4" fmla="*/ 55772 h 97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95" h="972859">
                <a:moveTo>
                  <a:pt x="36805" y="55772"/>
                </a:moveTo>
                <a:cubicBezTo>
                  <a:pt x="97483" y="186300"/>
                  <a:pt x="367358" y="833647"/>
                  <a:pt x="409338" y="942655"/>
                </a:cubicBezTo>
                <a:cubicBezTo>
                  <a:pt x="451318" y="1051663"/>
                  <a:pt x="349366" y="840350"/>
                  <a:pt x="288688" y="709822"/>
                </a:cubicBezTo>
                <a:cubicBezTo>
                  <a:pt x="228010" y="579294"/>
                  <a:pt x="91838" y="268497"/>
                  <a:pt x="45271" y="159489"/>
                </a:cubicBezTo>
                <a:cubicBezTo>
                  <a:pt x="-1296" y="50481"/>
                  <a:pt x="-23873" y="-74756"/>
                  <a:pt x="36805" y="557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0A32E9EF-12A0-4D28-BA99-0AE747B3D1D6}"/>
              </a:ext>
            </a:extLst>
          </p:cNvPr>
          <p:cNvSpPr/>
          <p:nvPr/>
        </p:nvSpPr>
        <p:spPr>
          <a:xfrm>
            <a:off x="5849800" y="3989308"/>
            <a:ext cx="598699" cy="235567"/>
          </a:xfrm>
          <a:custGeom>
            <a:avLst/>
            <a:gdLst>
              <a:gd name="connsiteX0" fmla="*/ 11250 w 598699"/>
              <a:gd name="connsiteY0" fmla="*/ 2725 h 235567"/>
              <a:gd name="connsiteX1" fmla="*/ 595450 w 598699"/>
              <a:gd name="connsiteY1" fmla="*/ 233442 h 235567"/>
              <a:gd name="connsiteX2" fmla="*/ 237733 w 598699"/>
              <a:gd name="connsiteY2" fmla="*/ 112792 h 235567"/>
              <a:gd name="connsiteX3" fmla="*/ 11250 w 598699"/>
              <a:gd name="connsiteY3" fmla="*/ 2725 h 23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699" h="235567">
                <a:moveTo>
                  <a:pt x="11250" y="2725"/>
                </a:moveTo>
                <a:cubicBezTo>
                  <a:pt x="70869" y="22833"/>
                  <a:pt x="557703" y="215098"/>
                  <a:pt x="595450" y="233442"/>
                </a:cubicBezTo>
                <a:cubicBezTo>
                  <a:pt x="633197" y="251786"/>
                  <a:pt x="331572" y="146306"/>
                  <a:pt x="237733" y="112792"/>
                </a:cubicBezTo>
                <a:cubicBezTo>
                  <a:pt x="143894" y="79278"/>
                  <a:pt x="-48369" y="-17383"/>
                  <a:pt x="11250" y="27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837C8FDE-2BFF-4473-B950-F14ED5F7B811}"/>
              </a:ext>
            </a:extLst>
          </p:cNvPr>
          <p:cNvSpPr/>
          <p:nvPr/>
        </p:nvSpPr>
        <p:spPr>
          <a:xfrm>
            <a:off x="6015430" y="4053339"/>
            <a:ext cx="453867" cy="198169"/>
          </a:xfrm>
          <a:custGeom>
            <a:avLst/>
            <a:gdLst>
              <a:gd name="connsiteX0" fmla="*/ 2253 w 453867"/>
              <a:gd name="connsiteY0" fmla="*/ 78 h 198169"/>
              <a:gd name="connsiteX1" fmla="*/ 444637 w 453867"/>
              <a:gd name="connsiteY1" fmla="*/ 186344 h 198169"/>
              <a:gd name="connsiteX2" fmla="*/ 279537 w 453867"/>
              <a:gd name="connsiteY2" fmla="*/ 163061 h 198169"/>
              <a:gd name="connsiteX3" fmla="*/ 2253 w 453867"/>
              <a:gd name="connsiteY3" fmla="*/ 78 h 19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867" h="198169">
                <a:moveTo>
                  <a:pt x="2253" y="78"/>
                </a:moveTo>
                <a:cubicBezTo>
                  <a:pt x="29770" y="3958"/>
                  <a:pt x="398423" y="159180"/>
                  <a:pt x="444637" y="186344"/>
                </a:cubicBezTo>
                <a:cubicBezTo>
                  <a:pt x="490851" y="213508"/>
                  <a:pt x="352209" y="188814"/>
                  <a:pt x="279537" y="163061"/>
                </a:cubicBezTo>
                <a:cubicBezTo>
                  <a:pt x="206865" y="137308"/>
                  <a:pt x="-25264" y="-3802"/>
                  <a:pt x="2253" y="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417F550-6E3C-4D81-B168-172733F661B0}"/>
              </a:ext>
            </a:extLst>
          </p:cNvPr>
          <p:cNvSpPr/>
          <p:nvPr/>
        </p:nvSpPr>
        <p:spPr>
          <a:xfrm>
            <a:off x="5414490" y="3546740"/>
            <a:ext cx="345118" cy="842494"/>
          </a:xfrm>
          <a:custGeom>
            <a:avLst/>
            <a:gdLst>
              <a:gd name="connsiteX0" fmla="*/ 27460 w 345118"/>
              <a:gd name="connsiteY0" fmla="*/ 55827 h 842494"/>
              <a:gd name="connsiteX1" fmla="*/ 40160 w 345118"/>
              <a:gd name="connsiteY1" fmla="*/ 110860 h 842494"/>
              <a:gd name="connsiteX2" fmla="*/ 330143 w 345118"/>
              <a:gd name="connsiteY2" fmla="*/ 811477 h 842494"/>
              <a:gd name="connsiteX3" fmla="*/ 275110 w 345118"/>
              <a:gd name="connsiteY3" fmla="*/ 650610 h 842494"/>
              <a:gd name="connsiteX4" fmla="*/ 27460 w 345118"/>
              <a:gd name="connsiteY4" fmla="*/ 55827 h 8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18" h="842494">
                <a:moveTo>
                  <a:pt x="27460" y="55827"/>
                </a:moveTo>
                <a:cubicBezTo>
                  <a:pt x="-11698" y="-34131"/>
                  <a:pt x="-10287" y="-15082"/>
                  <a:pt x="40160" y="110860"/>
                </a:cubicBezTo>
                <a:cubicBezTo>
                  <a:pt x="90607" y="236802"/>
                  <a:pt x="290985" y="721519"/>
                  <a:pt x="330143" y="811477"/>
                </a:cubicBezTo>
                <a:cubicBezTo>
                  <a:pt x="369301" y="901435"/>
                  <a:pt x="324852" y="779727"/>
                  <a:pt x="275110" y="650610"/>
                </a:cubicBezTo>
                <a:cubicBezTo>
                  <a:pt x="225368" y="521493"/>
                  <a:pt x="66618" y="145785"/>
                  <a:pt x="27460" y="558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96D3FB4E-1825-4E21-A48B-C0BAD584BB40}"/>
              </a:ext>
            </a:extLst>
          </p:cNvPr>
          <p:cNvSpPr/>
          <p:nvPr/>
        </p:nvSpPr>
        <p:spPr>
          <a:xfrm>
            <a:off x="5839073" y="4019016"/>
            <a:ext cx="184959" cy="423113"/>
          </a:xfrm>
          <a:custGeom>
            <a:avLst/>
            <a:gdLst>
              <a:gd name="connsiteX0" fmla="*/ 810 w 184959"/>
              <a:gd name="connsiteY0" fmla="*/ 534 h 423113"/>
              <a:gd name="connsiteX1" fmla="*/ 180727 w 184959"/>
              <a:gd name="connsiteY1" fmla="*/ 404817 h 423113"/>
              <a:gd name="connsiteX2" fmla="*/ 117227 w 184959"/>
              <a:gd name="connsiteY2" fmla="*/ 320151 h 423113"/>
              <a:gd name="connsiteX3" fmla="*/ 810 w 184959"/>
              <a:gd name="connsiteY3" fmla="*/ 534 h 42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59" h="423113">
                <a:moveTo>
                  <a:pt x="810" y="534"/>
                </a:moveTo>
                <a:cubicBezTo>
                  <a:pt x="11393" y="14645"/>
                  <a:pt x="161324" y="351548"/>
                  <a:pt x="180727" y="404817"/>
                </a:cubicBezTo>
                <a:cubicBezTo>
                  <a:pt x="200130" y="458087"/>
                  <a:pt x="148272" y="384357"/>
                  <a:pt x="117227" y="320151"/>
                </a:cubicBezTo>
                <a:cubicBezTo>
                  <a:pt x="86182" y="255945"/>
                  <a:pt x="-9773" y="-13577"/>
                  <a:pt x="810" y="5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CE7E3A2B-E03B-46D9-93BA-AD4B7F667D0B}"/>
              </a:ext>
            </a:extLst>
          </p:cNvPr>
          <p:cNvSpPr/>
          <p:nvPr/>
        </p:nvSpPr>
        <p:spPr>
          <a:xfrm>
            <a:off x="5988050" y="4189842"/>
            <a:ext cx="248288" cy="321883"/>
          </a:xfrm>
          <a:custGeom>
            <a:avLst/>
            <a:gdLst>
              <a:gd name="connsiteX0" fmla="*/ 219075 w 248288"/>
              <a:gd name="connsiteY0" fmla="*/ 15446 h 321883"/>
              <a:gd name="connsiteX1" fmla="*/ 222250 w 248288"/>
              <a:gd name="connsiteY1" fmla="*/ 74183 h 321883"/>
              <a:gd name="connsiteX2" fmla="*/ 0 w 248288"/>
              <a:gd name="connsiteY2" fmla="*/ 321833 h 321883"/>
              <a:gd name="connsiteX3" fmla="*/ 219075 w 248288"/>
              <a:gd name="connsiteY3" fmla="*/ 15446 h 32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288" h="321883">
                <a:moveTo>
                  <a:pt x="219075" y="15446"/>
                </a:moveTo>
                <a:cubicBezTo>
                  <a:pt x="256117" y="-25829"/>
                  <a:pt x="258763" y="23119"/>
                  <a:pt x="222250" y="74183"/>
                </a:cubicBezTo>
                <a:cubicBezTo>
                  <a:pt x="185737" y="125248"/>
                  <a:pt x="-265" y="325537"/>
                  <a:pt x="0" y="321833"/>
                </a:cubicBezTo>
                <a:cubicBezTo>
                  <a:pt x="265" y="318129"/>
                  <a:pt x="182033" y="56721"/>
                  <a:pt x="219075" y="154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F122B4FC-772C-4265-99DF-D8CBA66B7F7B}"/>
              </a:ext>
            </a:extLst>
          </p:cNvPr>
          <p:cNvSpPr/>
          <p:nvPr/>
        </p:nvSpPr>
        <p:spPr>
          <a:xfrm>
            <a:off x="5948297" y="4214428"/>
            <a:ext cx="318751" cy="424136"/>
          </a:xfrm>
          <a:custGeom>
            <a:avLst/>
            <a:gdLst>
              <a:gd name="connsiteX0" fmla="*/ 284228 w 318751"/>
              <a:gd name="connsiteY0" fmla="*/ 1972 h 424136"/>
              <a:gd name="connsiteX1" fmla="*/ 311216 w 318751"/>
              <a:gd name="connsiteY1" fmla="*/ 62297 h 424136"/>
              <a:gd name="connsiteX2" fmla="*/ 127066 w 318751"/>
              <a:gd name="connsiteY2" fmla="*/ 248035 h 424136"/>
              <a:gd name="connsiteX3" fmla="*/ 4828 w 318751"/>
              <a:gd name="connsiteY3" fmla="*/ 419485 h 424136"/>
              <a:gd name="connsiteX4" fmla="*/ 293753 w 318751"/>
              <a:gd name="connsiteY4" fmla="*/ 54360 h 424136"/>
              <a:gd name="connsiteX5" fmla="*/ 284228 w 318751"/>
              <a:gd name="connsiteY5" fmla="*/ 1972 h 4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751" h="424136">
                <a:moveTo>
                  <a:pt x="284228" y="1972"/>
                </a:moveTo>
                <a:cubicBezTo>
                  <a:pt x="287139" y="3295"/>
                  <a:pt x="337410" y="21287"/>
                  <a:pt x="311216" y="62297"/>
                </a:cubicBezTo>
                <a:cubicBezTo>
                  <a:pt x="285022" y="103307"/>
                  <a:pt x="178131" y="188504"/>
                  <a:pt x="127066" y="248035"/>
                </a:cubicBezTo>
                <a:cubicBezTo>
                  <a:pt x="76001" y="307566"/>
                  <a:pt x="-22953" y="451764"/>
                  <a:pt x="4828" y="419485"/>
                </a:cubicBezTo>
                <a:cubicBezTo>
                  <a:pt x="32609" y="387206"/>
                  <a:pt x="245334" y="121564"/>
                  <a:pt x="293753" y="54360"/>
                </a:cubicBezTo>
                <a:cubicBezTo>
                  <a:pt x="342172" y="-12844"/>
                  <a:pt x="281317" y="649"/>
                  <a:pt x="284228" y="19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59BE0F4B-CF16-4559-A0FD-B7DC60973195}"/>
              </a:ext>
            </a:extLst>
          </p:cNvPr>
          <p:cNvSpPr/>
          <p:nvPr/>
        </p:nvSpPr>
        <p:spPr>
          <a:xfrm>
            <a:off x="5501921" y="4229100"/>
            <a:ext cx="690917" cy="779727"/>
          </a:xfrm>
          <a:custGeom>
            <a:avLst/>
            <a:gdLst>
              <a:gd name="connsiteX0" fmla="*/ 690917 w 690917"/>
              <a:gd name="connsiteY0" fmla="*/ 0 h 779727"/>
              <a:gd name="connsiteX1" fmla="*/ 178154 w 690917"/>
              <a:gd name="connsiteY1" fmla="*/ 579438 h 779727"/>
              <a:gd name="connsiteX2" fmla="*/ 354 w 690917"/>
              <a:gd name="connsiteY2" fmla="*/ 779463 h 779727"/>
              <a:gd name="connsiteX3" fmla="*/ 128942 w 690917"/>
              <a:gd name="connsiteY3" fmla="*/ 625475 h 779727"/>
              <a:gd name="connsiteX4" fmla="*/ 392467 w 690917"/>
              <a:gd name="connsiteY4" fmla="*/ 307975 h 779727"/>
              <a:gd name="connsiteX5" fmla="*/ 690917 w 690917"/>
              <a:gd name="connsiteY5" fmla="*/ 0 h 7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917" h="779727">
                <a:moveTo>
                  <a:pt x="690917" y="0"/>
                </a:moveTo>
                <a:lnTo>
                  <a:pt x="178154" y="579438"/>
                </a:lnTo>
                <a:lnTo>
                  <a:pt x="354" y="779463"/>
                </a:lnTo>
                <a:cubicBezTo>
                  <a:pt x="-7848" y="787136"/>
                  <a:pt x="128942" y="625475"/>
                  <a:pt x="128942" y="625475"/>
                </a:cubicBezTo>
                <a:cubicBezTo>
                  <a:pt x="194294" y="546894"/>
                  <a:pt x="298540" y="414337"/>
                  <a:pt x="392467" y="307975"/>
                </a:cubicBezTo>
                <a:cubicBezTo>
                  <a:pt x="486394" y="201613"/>
                  <a:pt x="589449" y="94456"/>
                  <a:pt x="69091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3F51D67F-5337-464C-8853-D82325C713E8}"/>
              </a:ext>
            </a:extLst>
          </p:cNvPr>
          <p:cNvSpPr/>
          <p:nvPr/>
        </p:nvSpPr>
        <p:spPr>
          <a:xfrm>
            <a:off x="5128108" y="4964203"/>
            <a:ext cx="404596" cy="460175"/>
          </a:xfrm>
          <a:custGeom>
            <a:avLst/>
            <a:gdLst>
              <a:gd name="connsiteX0" fmla="*/ 402742 w 404596"/>
              <a:gd name="connsiteY0" fmla="*/ 1497 h 460175"/>
              <a:gd name="connsiteX1" fmla="*/ 9042 w 404596"/>
              <a:gd name="connsiteY1" fmla="*/ 447585 h 460175"/>
              <a:gd name="connsiteX2" fmla="*/ 150330 w 404596"/>
              <a:gd name="connsiteY2" fmla="*/ 307885 h 460175"/>
              <a:gd name="connsiteX3" fmla="*/ 402742 w 404596"/>
              <a:gd name="connsiteY3" fmla="*/ 1497 h 46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96" h="460175">
                <a:moveTo>
                  <a:pt x="402742" y="1497"/>
                </a:moveTo>
                <a:cubicBezTo>
                  <a:pt x="379194" y="24780"/>
                  <a:pt x="51111" y="396520"/>
                  <a:pt x="9042" y="447585"/>
                </a:cubicBezTo>
                <a:cubicBezTo>
                  <a:pt x="-33027" y="498650"/>
                  <a:pt x="81538" y="382762"/>
                  <a:pt x="150330" y="307885"/>
                </a:cubicBezTo>
                <a:cubicBezTo>
                  <a:pt x="219122" y="233008"/>
                  <a:pt x="426290" y="-21786"/>
                  <a:pt x="402742" y="14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75F752B5-B82B-4F5F-9340-47309EC0F8A2}"/>
              </a:ext>
            </a:extLst>
          </p:cNvPr>
          <p:cNvSpPr/>
          <p:nvPr/>
        </p:nvSpPr>
        <p:spPr>
          <a:xfrm>
            <a:off x="5185997" y="4566764"/>
            <a:ext cx="807536" cy="908586"/>
          </a:xfrm>
          <a:custGeom>
            <a:avLst/>
            <a:gdLst>
              <a:gd name="connsiteX0" fmla="*/ 786178 w 807536"/>
              <a:gd name="connsiteY0" fmla="*/ 32224 h 908586"/>
              <a:gd name="connsiteX1" fmla="*/ 394066 w 807536"/>
              <a:gd name="connsiteY1" fmla="*/ 475136 h 908586"/>
              <a:gd name="connsiteX2" fmla="*/ 21003 w 807536"/>
              <a:gd name="connsiteY2" fmla="*/ 887886 h 908586"/>
              <a:gd name="connsiteX3" fmla="*/ 100378 w 807536"/>
              <a:gd name="connsiteY3" fmla="*/ 787874 h 908586"/>
              <a:gd name="connsiteX4" fmla="*/ 546466 w 807536"/>
              <a:gd name="connsiteY4" fmla="*/ 281461 h 908586"/>
              <a:gd name="connsiteX5" fmla="*/ 735378 w 807536"/>
              <a:gd name="connsiteY5" fmla="*/ 59211 h 908586"/>
              <a:gd name="connsiteX6" fmla="*/ 786178 w 807536"/>
              <a:gd name="connsiteY6" fmla="*/ 32224 h 90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536" h="908586">
                <a:moveTo>
                  <a:pt x="786178" y="32224"/>
                </a:moveTo>
                <a:cubicBezTo>
                  <a:pt x="729293" y="101545"/>
                  <a:pt x="521595" y="332526"/>
                  <a:pt x="394066" y="475136"/>
                </a:cubicBezTo>
                <a:cubicBezTo>
                  <a:pt x="266537" y="617746"/>
                  <a:pt x="69951" y="835763"/>
                  <a:pt x="21003" y="887886"/>
                </a:cubicBezTo>
                <a:cubicBezTo>
                  <a:pt x="-27945" y="940009"/>
                  <a:pt x="12801" y="888945"/>
                  <a:pt x="100378" y="787874"/>
                </a:cubicBezTo>
                <a:cubicBezTo>
                  <a:pt x="187955" y="686803"/>
                  <a:pt x="440633" y="402905"/>
                  <a:pt x="546466" y="281461"/>
                </a:cubicBezTo>
                <a:cubicBezTo>
                  <a:pt x="652299" y="160017"/>
                  <a:pt x="698336" y="97046"/>
                  <a:pt x="735378" y="59211"/>
                </a:cubicBezTo>
                <a:cubicBezTo>
                  <a:pt x="772420" y="21376"/>
                  <a:pt x="843063" y="-37097"/>
                  <a:pt x="786178" y="322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FBDCB82A-BB55-487F-9A0A-1DF4D6A4FDD3}"/>
              </a:ext>
            </a:extLst>
          </p:cNvPr>
          <p:cNvSpPr/>
          <p:nvPr/>
        </p:nvSpPr>
        <p:spPr>
          <a:xfrm>
            <a:off x="4969907" y="4686251"/>
            <a:ext cx="146980" cy="746280"/>
          </a:xfrm>
          <a:custGeom>
            <a:avLst/>
            <a:gdLst>
              <a:gd name="connsiteX0" fmla="*/ 556 w 146980"/>
              <a:gd name="connsiteY0" fmla="*/ 49 h 746280"/>
              <a:gd name="connsiteX1" fmla="*/ 87868 w 146980"/>
              <a:gd name="connsiteY1" fmla="*/ 54024 h 746280"/>
              <a:gd name="connsiteX2" fmla="*/ 79931 w 146980"/>
              <a:gd name="connsiteY2" fmla="*/ 112762 h 746280"/>
              <a:gd name="connsiteX3" fmla="*/ 29131 w 146980"/>
              <a:gd name="connsiteY3" fmla="*/ 120699 h 746280"/>
              <a:gd name="connsiteX4" fmla="*/ 32306 w 146980"/>
              <a:gd name="connsiteY4" fmla="*/ 187374 h 746280"/>
              <a:gd name="connsiteX5" fmla="*/ 52943 w 146980"/>
              <a:gd name="connsiteY5" fmla="*/ 219124 h 746280"/>
              <a:gd name="connsiteX6" fmla="*/ 75168 w 146980"/>
              <a:gd name="connsiteY6" fmla="*/ 247699 h 746280"/>
              <a:gd name="connsiteX7" fmla="*/ 145018 w 146980"/>
              <a:gd name="connsiteY7" fmla="*/ 185787 h 746280"/>
              <a:gd name="connsiteX8" fmla="*/ 124381 w 146980"/>
              <a:gd name="connsiteY8" fmla="*/ 250874 h 746280"/>
              <a:gd name="connsiteX9" fmla="*/ 89456 w 146980"/>
              <a:gd name="connsiteY9" fmla="*/ 311199 h 746280"/>
              <a:gd name="connsiteX10" fmla="*/ 76756 w 146980"/>
              <a:gd name="connsiteY10" fmla="*/ 425499 h 746280"/>
              <a:gd name="connsiteX11" fmla="*/ 76756 w 146980"/>
              <a:gd name="connsiteY11" fmla="*/ 530274 h 746280"/>
              <a:gd name="connsiteX12" fmla="*/ 137081 w 146980"/>
              <a:gd name="connsiteY12" fmla="*/ 709662 h 746280"/>
              <a:gd name="connsiteX13" fmla="*/ 119618 w 146980"/>
              <a:gd name="connsiteY13" fmla="*/ 701724 h 746280"/>
              <a:gd name="connsiteX14" fmla="*/ 108506 w 146980"/>
              <a:gd name="connsiteY14" fmla="*/ 246112 h 746280"/>
              <a:gd name="connsiteX15" fmla="*/ 24368 w 146980"/>
              <a:gd name="connsiteY15" fmla="*/ 179437 h 746280"/>
              <a:gd name="connsiteX16" fmla="*/ 49768 w 146980"/>
              <a:gd name="connsiteY16" fmla="*/ 82599 h 746280"/>
              <a:gd name="connsiteX17" fmla="*/ 49768 w 146980"/>
              <a:gd name="connsiteY17" fmla="*/ 63549 h 746280"/>
              <a:gd name="connsiteX18" fmla="*/ 556 w 146980"/>
              <a:gd name="connsiteY18" fmla="*/ 49 h 74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980" h="746280">
                <a:moveTo>
                  <a:pt x="556" y="49"/>
                </a:moveTo>
                <a:cubicBezTo>
                  <a:pt x="6906" y="-1539"/>
                  <a:pt x="74639" y="35239"/>
                  <a:pt x="87868" y="54024"/>
                </a:cubicBezTo>
                <a:cubicBezTo>
                  <a:pt x="101097" y="72809"/>
                  <a:pt x="89721" y="101650"/>
                  <a:pt x="79931" y="112762"/>
                </a:cubicBezTo>
                <a:cubicBezTo>
                  <a:pt x="70142" y="123875"/>
                  <a:pt x="37068" y="108264"/>
                  <a:pt x="29131" y="120699"/>
                </a:cubicBezTo>
                <a:cubicBezTo>
                  <a:pt x="21194" y="133134"/>
                  <a:pt x="28337" y="170970"/>
                  <a:pt x="32306" y="187374"/>
                </a:cubicBezTo>
                <a:cubicBezTo>
                  <a:pt x="36275" y="203778"/>
                  <a:pt x="45799" y="209070"/>
                  <a:pt x="52943" y="219124"/>
                </a:cubicBezTo>
                <a:cubicBezTo>
                  <a:pt x="60087" y="229178"/>
                  <a:pt x="59822" y="253255"/>
                  <a:pt x="75168" y="247699"/>
                </a:cubicBezTo>
                <a:cubicBezTo>
                  <a:pt x="90514" y="242143"/>
                  <a:pt x="136816" y="185258"/>
                  <a:pt x="145018" y="185787"/>
                </a:cubicBezTo>
                <a:cubicBezTo>
                  <a:pt x="153220" y="186316"/>
                  <a:pt x="133641" y="229972"/>
                  <a:pt x="124381" y="250874"/>
                </a:cubicBezTo>
                <a:cubicBezTo>
                  <a:pt x="115121" y="271776"/>
                  <a:pt x="97393" y="282095"/>
                  <a:pt x="89456" y="311199"/>
                </a:cubicBezTo>
                <a:cubicBezTo>
                  <a:pt x="81519" y="340303"/>
                  <a:pt x="78873" y="388987"/>
                  <a:pt x="76756" y="425499"/>
                </a:cubicBezTo>
                <a:cubicBezTo>
                  <a:pt x="74639" y="462011"/>
                  <a:pt x="66702" y="482914"/>
                  <a:pt x="76756" y="530274"/>
                </a:cubicBezTo>
                <a:cubicBezTo>
                  <a:pt x="86810" y="577634"/>
                  <a:pt x="129937" y="681087"/>
                  <a:pt x="137081" y="709662"/>
                </a:cubicBezTo>
                <a:cubicBezTo>
                  <a:pt x="144225" y="738237"/>
                  <a:pt x="124381" y="778982"/>
                  <a:pt x="119618" y="701724"/>
                </a:cubicBezTo>
                <a:cubicBezTo>
                  <a:pt x="114855" y="624466"/>
                  <a:pt x="124381" y="333160"/>
                  <a:pt x="108506" y="246112"/>
                </a:cubicBezTo>
                <a:cubicBezTo>
                  <a:pt x="92631" y="159064"/>
                  <a:pt x="34158" y="206689"/>
                  <a:pt x="24368" y="179437"/>
                </a:cubicBezTo>
                <a:cubicBezTo>
                  <a:pt x="14578" y="152185"/>
                  <a:pt x="45535" y="101914"/>
                  <a:pt x="49768" y="82599"/>
                </a:cubicBezTo>
                <a:cubicBezTo>
                  <a:pt x="54001" y="63284"/>
                  <a:pt x="55324" y="75720"/>
                  <a:pt x="49768" y="63549"/>
                </a:cubicBezTo>
                <a:cubicBezTo>
                  <a:pt x="44212" y="51378"/>
                  <a:pt x="-5794" y="1637"/>
                  <a:pt x="556" y="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CCE0D54C-1D75-4C56-859F-CD11AE0B8FB1}"/>
              </a:ext>
            </a:extLst>
          </p:cNvPr>
          <p:cNvSpPr/>
          <p:nvPr/>
        </p:nvSpPr>
        <p:spPr>
          <a:xfrm>
            <a:off x="4819537" y="5159653"/>
            <a:ext cx="238474" cy="100245"/>
          </a:xfrm>
          <a:custGeom>
            <a:avLst/>
            <a:gdLst>
              <a:gd name="connsiteX0" fmla="*/ 113 w 238474"/>
              <a:gd name="connsiteY0" fmla="*/ 9247 h 100245"/>
              <a:gd name="connsiteX1" fmla="*/ 136638 w 238474"/>
              <a:gd name="connsiteY1" fmla="*/ 7660 h 100245"/>
              <a:gd name="connsiteX2" fmla="*/ 238238 w 238474"/>
              <a:gd name="connsiteY2" fmla="*/ 99735 h 100245"/>
              <a:gd name="connsiteX3" fmla="*/ 160451 w 238474"/>
              <a:gd name="connsiteY3" fmla="*/ 42585 h 100245"/>
              <a:gd name="connsiteX4" fmla="*/ 113 w 238474"/>
              <a:gd name="connsiteY4" fmla="*/ 9247 h 1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74" h="100245">
                <a:moveTo>
                  <a:pt x="113" y="9247"/>
                </a:moveTo>
                <a:cubicBezTo>
                  <a:pt x="-3856" y="3426"/>
                  <a:pt x="96951" y="-7421"/>
                  <a:pt x="136638" y="7660"/>
                </a:cubicBezTo>
                <a:cubicBezTo>
                  <a:pt x="176325" y="22741"/>
                  <a:pt x="234269" y="93914"/>
                  <a:pt x="238238" y="99735"/>
                </a:cubicBezTo>
                <a:cubicBezTo>
                  <a:pt x="242207" y="105556"/>
                  <a:pt x="195376" y="60048"/>
                  <a:pt x="160451" y="42585"/>
                </a:cubicBezTo>
                <a:cubicBezTo>
                  <a:pt x="125526" y="25123"/>
                  <a:pt x="4082" y="15068"/>
                  <a:pt x="113" y="92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73F5E6EB-531F-412B-890C-99D1A3767B7F}"/>
              </a:ext>
            </a:extLst>
          </p:cNvPr>
          <p:cNvSpPr/>
          <p:nvPr/>
        </p:nvSpPr>
        <p:spPr>
          <a:xfrm>
            <a:off x="4769783" y="5093738"/>
            <a:ext cx="292401" cy="57700"/>
          </a:xfrm>
          <a:custGeom>
            <a:avLst/>
            <a:gdLst>
              <a:gd name="connsiteX0" fmla="*/ 655 w 292401"/>
              <a:gd name="connsiteY0" fmla="*/ 57700 h 57700"/>
              <a:gd name="connsiteX1" fmla="*/ 105430 w 292401"/>
              <a:gd name="connsiteY1" fmla="*/ 2137 h 57700"/>
              <a:gd name="connsiteX2" fmla="*/ 286405 w 292401"/>
              <a:gd name="connsiteY2" fmla="*/ 38650 h 57700"/>
              <a:gd name="connsiteX3" fmla="*/ 232430 w 292401"/>
              <a:gd name="connsiteY3" fmla="*/ 11662 h 57700"/>
              <a:gd name="connsiteX4" fmla="*/ 68917 w 292401"/>
              <a:gd name="connsiteY4" fmla="*/ 550 h 57700"/>
              <a:gd name="connsiteX5" fmla="*/ 655 w 292401"/>
              <a:gd name="connsiteY5" fmla="*/ 57700 h 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401" h="57700">
                <a:moveTo>
                  <a:pt x="655" y="57700"/>
                </a:moveTo>
                <a:cubicBezTo>
                  <a:pt x="6740" y="57964"/>
                  <a:pt x="57805" y="5312"/>
                  <a:pt x="105430" y="2137"/>
                </a:cubicBezTo>
                <a:cubicBezTo>
                  <a:pt x="153055" y="-1038"/>
                  <a:pt x="265238" y="37063"/>
                  <a:pt x="286405" y="38650"/>
                </a:cubicBezTo>
                <a:cubicBezTo>
                  <a:pt x="307572" y="40237"/>
                  <a:pt x="268678" y="18012"/>
                  <a:pt x="232430" y="11662"/>
                </a:cubicBezTo>
                <a:cubicBezTo>
                  <a:pt x="196182" y="5312"/>
                  <a:pt x="105959" y="-2096"/>
                  <a:pt x="68917" y="550"/>
                </a:cubicBezTo>
                <a:cubicBezTo>
                  <a:pt x="31875" y="3196"/>
                  <a:pt x="-5430" y="57436"/>
                  <a:pt x="655" y="577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9D727CCE-8614-4B77-8D79-7935955E3B38}"/>
              </a:ext>
            </a:extLst>
          </p:cNvPr>
          <p:cNvSpPr/>
          <p:nvPr/>
        </p:nvSpPr>
        <p:spPr>
          <a:xfrm>
            <a:off x="4773613" y="4935513"/>
            <a:ext cx="311768" cy="69875"/>
          </a:xfrm>
          <a:custGeom>
            <a:avLst/>
            <a:gdLst>
              <a:gd name="connsiteX0" fmla="*/ 0 w 311768"/>
              <a:gd name="connsiteY0" fmla="*/ 69875 h 69875"/>
              <a:gd name="connsiteX1" fmla="*/ 187325 w 311768"/>
              <a:gd name="connsiteY1" fmla="*/ 50825 h 69875"/>
              <a:gd name="connsiteX2" fmla="*/ 288925 w 311768"/>
              <a:gd name="connsiteY2" fmla="*/ 39712 h 69875"/>
              <a:gd name="connsiteX3" fmla="*/ 307975 w 311768"/>
              <a:gd name="connsiteY3" fmla="*/ 25 h 69875"/>
              <a:gd name="connsiteX4" fmla="*/ 233362 w 311768"/>
              <a:gd name="connsiteY4" fmla="*/ 46062 h 69875"/>
              <a:gd name="connsiteX5" fmla="*/ 95250 w 311768"/>
              <a:gd name="connsiteY5" fmla="*/ 66700 h 69875"/>
              <a:gd name="connsiteX6" fmla="*/ 0 w 311768"/>
              <a:gd name="connsiteY6" fmla="*/ 69875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768" h="69875">
                <a:moveTo>
                  <a:pt x="0" y="69875"/>
                </a:moveTo>
                <a:lnTo>
                  <a:pt x="187325" y="50825"/>
                </a:lnTo>
                <a:cubicBezTo>
                  <a:pt x="235479" y="45798"/>
                  <a:pt x="268817" y="48179"/>
                  <a:pt x="288925" y="39712"/>
                </a:cubicBezTo>
                <a:cubicBezTo>
                  <a:pt x="309033" y="31245"/>
                  <a:pt x="317235" y="-1033"/>
                  <a:pt x="307975" y="25"/>
                </a:cubicBezTo>
                <a:cubicBezTo>
                  <a:pt x="298715" y="1083"/>
                  <a:pt x="268816" y="34949"/>
                  <a:pt x="233362" y="46062"/>
                </a:cubicBezTo>
                <a:cubicBezTo>
                  <a:pt x="197908" y="57174"/>
                  <a:pt x="95250" y="66700"/>
                  <a:pt x="95250" y="66700"/>
                </a:cubicBezTo>
                <a:lnTo>
                  <a:pt x="0" y="698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30C61B17-59A8-499D-AB0E-3AFB27A17F87}"/>
              </a:ext>
            </a:extLst>
          </p:cNvPr>
          <p:cNvSpPr/>
          <p:nvPr/>
        </p:nvSpPr>
        <p:spPr>
          <a:xfrm>
            <a:off x="4772905" y="4559451"/>
            <a:ext cx="217515" cy="39695"/>
          </a:xfrm>
          <a:custGeom>
            <a:avLst/>
            <a:gdLst>
              <a:gd name="connsiteX0" fmla="*/ 708 w 217515"/>
              <a:gd name="connsiteY0" fmla="*/ 39537 h 39695"/>
              <a:gd name="connsiteX1" fmla="*/ 143583 w 217515"/>
              <a:gd name="connsiteY1" fmla="*/ 15724 h 39695"/>
              <a:gd name="connsiteX2" fmla="*/ 216608 w 217515"/>
              <a:gd name="connsiteY2" fmla="*/ 33187 h 39695"/>
              <a:gd name="connsiteX3" fmla="*/ 178508 w 217515"/>
              <a:gd name="connsiteY3" fmla="*/ 4612 h 39695"/>
              <a:gd name="connsiteX4" fmla="*/ 92783 w 217515"/>
              <a:gd name="connsiteY4" fmla="*/ 1437 h 39695"/>
              <a:gd name="connsiteX5" fmla="*/ 708 w 217515"/>
              <a:gd name="connsiteY5" fmla="*/ 39537 h 3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5" h="39695">
                <a:moveTo>
                  <a:pt x="708" y="39537"/>
                </a:moveTo>
                <a:cubicBezTo>
                  <a:pt x="9174" y="41918"/>
                  <a:pt x="107600" y="16782"/>
                  <a:pt x="143583" y="15724"/>
                </a:cubicBezTo>
                <a:cubicBezTo>
                  <a:pt x="179566" y="14666"/>
                  <a:pt x="210787" y="35039"/>
                  <a:pt x="216608" y="33187"/>
                </a:cubicBezTo>
                <a:cubicBezTo>
                  <a:pt x="222429" y="31335"/>
                  <a:pt x="199145" y="9904"/>
                  <a:pt x="178508" y="4612"/>
                </a:cubicBezTo>
                <a:cubicBezTo>
                  <a:pt x="157871" y="-680"/>
                  <a:pt x="123739" y="-944"/>
                  <a:pt x="92783" y="1437"/>
                </a:cubicBezTo>
                <a:cubicBezTo>
                  <a:pt x="61827" y="3818"/>
                  <a:pt x="-7758" y="37156"/>
                  <a:pt x="708" y="3953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BD17CC3B-14D7-497B-AF03-FC3B41EC5991}"/>
              </a:ext>
            </a:extLst>
          </p:cNvPr>
          <p:cNvSpPr/>
          <p:nvPr/>
        </p:nvSpPr>
        <p:spPr>
          <a:xfrm>
            <a:off x="4808421" y="4653345"/>
            <a:ext cx="205335" cy="43287"/>
          </a:xfrm>
          <a:custGeom>
            <a:avLst/>
            <a:gdLst>
              <a:gd name="connsiteX0" fmla="*/ 117 w 205335"/>
              <a:gd name="connsiteY0" fmla="*/ 23430 h 43287"/>
              <a:gd name="connsiteX1" fmla="*/ 150929 w 205335"/>
              <a:gd name="connsiteY1" fmla="*/ 28193 h 43287"/>
              <a:gd name="connsiteX2" fmla="*/ 204904 w 205335"/>
              <a:gd name="connsiteY2" fmla="*/ 42480 h 43287"/>
              <a:gd name="connsiteX3" fmla="*/ 127117 w 205335"/>
              <a:gd name="connsiteY3" fmla="*/ 1205 h 43287"/>
              <a:gd name="connsiteX4" fmla="*/ 117 w 205335"/>
              <a:gd name="connsiteY4" fmla="*/ 23430 h 4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335" h="43287">
                <a:moveTo>
                  <a:pt x="117" y="23430"/>
                </a:moveTo>
                <a:cubicBezTo>
                  <a:pt x="4086" y="27928"/>
                  <a:pt x="116798" y="25018"/>
                  <a:pt x="150929" y="28193"/>
                </a:cubicBezTo>
                <a:cubicBezTo>
                  <a:pt x="185060" y="31368"/>
                  <a:pt x="208873" y="46978"/>
                  <a:pt x="204904" y="42480"/>
                </a:cubicBezTo>
                <a:cubicBezTo>
                  <a:pt x="200935" y="37982"/>
                  <a:pt x="160455" y="8084"/>
                  <a:pt x="127117" y="1205"/>
                </a:cubicBezTo>
                <a:cubicBezTo>
                  <a:pt x="93779" y="-5674"/>
                  <a:pt x="-3852" y="18932"/>
                  <a:pt x="117" y="234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960EBE2-508E-4F97-8E15-20051E5FA27D}"/>
              </a:ext>
            </a:extLst>
          </p:cNvPr>
          <p:cNvSpPr/>
          <p:nvPr/>
        </p:nvSpPr>
        <p:spPr>
          <a:xfrm>
            <a:off x="4808482" y="4795820"/>
            <a:ext cx="186959" cy="35234"/>
          </a:xfrm>
          <a:custGeom>
            <a:avLst/>
            <a:gdLst>
              <a:gd name="connsiteX0" fmla="*/ 56 w 186959"/>
              <a:gd name="connsiteY0" fmla="*/ 33355 h 35234"/>
              <a:gd name="connsiteX1" fmla="*/ 157218 w 186959"/>
              <a:gd name="connsiteY1" fmla="*/ 18 h 35234"/>
              <a:gd name="connsiteX2" fmla="*/ 176268 w 186959"/>
              <a:gd name="connsiteY2" fmla="*/ 28593 h 35234"/>
              <a:gd name="connsiteX3" fmla="*/ 56 w 186959"/>
              <a:gd name="connsiteY3" fmla="*/ 33355 h 3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59" h="35234">
                <a:moveTo>
                  <a:pt x="56" y="33355"/>
                </a:moveTo>
                <a:cubicBezTo>
                  <a:pt x="-3119" y="28593"/>
                  <a:pt x="127849" y="812"/>
                  <a:pt x="157218" y="18"/>
                </a:cubicBezTo>
                <a:cubicBezTo>
                  <a:pt x="186587" y="-776"/>
                  <a:pt x="196641" y="24360"/>
                  <a:pt x="176268" y="28593"/>
                </a:cubicBezTo>
                <a:cubicBezTo>
                  <a:pt x="155895" y="32826"/>
                  <a:pt x="3231" y="38117"/>
                  <a:pt x="56" y="333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4A0E6091-7ECD-4BE2-85F2-B15A47E214CA}"/>
              </a:ext>
            </a:extLst>
          </p:cNvPr>
          <p:cNvSpPr/>
          <p:nvPr/>
        </p:nvSpPr>
        <p:spPr>
          <a:xfrm>
            <a:off x="4794108" y="4865687"/>
            <a:ext cx="222749" cy="82553"/>
          </a:xfrm>
          <a:custGeom>
            <a:avLst/>
            <a:gdLst>
              <a:gd name="connsiteX0" fmla="*/ 142 w 222749"/>
              <a:gd name="connsiteY0" fmla="*/ 82551 h 82553"/>
              <a:gd name="connsiteX1" fmla="*/ 123967 w 222749"/>
              <a:gd name="connsiteY1" fmla="*/ 46038 h 82553"/>
              <a:gd name="connsiteX2" fmla="*/ 222392 w 222749"/>
              <a:gd name="connsiteY2" fmla="*/ 1 h 82553"/>
              <a:gd name="connsiteX3" fmla="*/ 149367 w 222749"/>
              <a:gd name="connsiteY3" fmla="*/ 47626 h 82553"/>
              <a:gd name="connsiteX4" fmla="*/ 142 w 222749"/>
              <a:gd name="connsiteY4" fmla="*/ 82551 h 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49" h="82553">
                <a:moveTo>
                  <a:pt x="142" y="82551"/>
                </a:moveTo>
                <a:cubicBezTo>
                  <a:pt x="-4091" y="82286"/>
                  <a:pt x="86925" y="59796"/>
                  <a:pt x="123967" y="46038"/>
                </a:cubicBezTo>
                <a:cubicBezTo>
                  <a:pt x="161009" y="32280"/>
                  <a:pt x="218159" y="-264"/>
                  <a:pt x="222392" y="1"/>
                </a:cubicBezTo>
                <a:cubicBezTo>
                  <a:pt x="226625" y="266"/>
                  <a:pt x="192759" y="32016"/>
                  <a:pt x="149367" y="47626"/>
                </a:cubicBezTo>
                <a:cubicBezTo>
                  <a:pt x="105975" y="63236"/>
                  <a:pt x="4375" y="82816"/>
                  <a:pt x="142" y="825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76DD6659-BD84-4C7E-B95F-A9935AF3064D}"/>
              </a:ext>
            </a:extLst>
          </p:cNvPr>
          <p:cNvSpPr/>
          <p:nvPr/>
        </p:nvSpPr>
        <p:spPr>
          <a:xfrm>
            <a:off x="4793090" y="4954944"/>
            <a:ext cx="258512" cy="56816"/>
          </a:xfrm>
          <a:custGeom>
            <a:avLst/>
            <a:gdLst>
              <a:gd name="connsiteX0" fmla="*/ 5923 w 258512"/>
              <a:gd name="connsiteY0" fmla="*/ 56794 h 56816"/>
              <a:gd name="connsiteX1" fmla="*/ 137685 w 258512"/>
              <a:gd name="connsiteY1" fmla="*/ 18694 h 56816"/>
              <a:gd name="connsiteX2" fmla="*/ 258335 w 258512"/>
              <a:gd name="connsiteY2" fmla="*/ 37744 h 56816"/>
              <a:gd name="connsiteX3" fmla="*/ 161498 w 258512"/>
              <a:gd name="connsiteY3" fmla="*/ 1231 h 56816"/>
              <a:gd name="connsiteX4" fmla="*/ 34498 w 258512"/>
              <a:gd name="connsiteY4" fmla="*/ 12344 h 56816"/>
              <a:gd name="connsiteX5" fmla="*/ 5923 w 258512"/>
              <a:gd name="connsiteY5" fmla="*/ 56794 h 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512" h="56816">
                <a:moveTo>
                  <a:pt x="5923" y="56794"/>
                </a:moveTo>
                <a:cubicBezTo>
                  <a:pt x="23121" y="57852"/>
                  <a:pt x="95616" y="21869"/>
                  <a:pt x="137685" y="18694"/>
                </a:cubicBezTo>
                <a:cubicBezTo>
                  <a:pt x="179754" y="15519"/>
                  <a:pt x="254366" y="40654"/>
                  <a:pt x="258335" y="37744"/>
                </a:cubicBezTo>
                <a:cubicBezTo>
                  <a:pt x="262304" y="34834"/>
                  <a:pt x="198804" y="5464"/>
                  <a:pt x="161498" y="1231"/>
                </a:cubicBezTo>
                <a:cubicBezTo>
                  <a:pt x="124192" y="-3002"/>
                  <a:pt x="56723" y="4406"/>
                  <a:pt x="34498" y="12344"/>
                </a:cubicBezTo>
                <a:cubicBezTo>
                  <a:pt x="12273" y="20281"/>
                  <a:pt x="-11275" y="55736"/>
                  <a:pt x="5923" y="567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D074EF63-AA0C-4E9A-B830-EF2DEA49B813}"/>
              </a:ext>
            </a:extLst>
          </p:cNvPr>
          <p:cNvSpPr/>
          <p:nvPr/>
        </p:nvSpPr>
        <p:spPr>
          <a:xfrm>
            <a:off x="4821205" y="5119679"/>
            <a:ext cx="187757" cy="90549"/>
          </a:xfrm>
          <a:custGeom>
            <a:avLst/>
            <a:gdLst>
              <a:gd name="connsiteX0" fmla="*/ 33 w 187757"/>
              <a:gd name="connsiteY0" fmla="*/ 49221 h 90549"/>
              <a:gd name="connsiteX1" fmla="*/ 104808 w 187757"/>
              <a:gd name="connsiteY1" fmla="*/ 19059 h 90549"/>
              <a:gd name="connsiteX2" fmla="*/ 185770 w 187757"/>
              <a:gd name="connsiteY2" fmla="*/ 90496 h 90549"/>
              <a:gd name="connsiteX3" fmla="*/ 157195 w 187757"/>
              <a:gd name="connsiteY3" fmla="*/ 30171 h 90549"/>
              <a:gd name="connsiteX4" fmla="*/ 93695 w 187757"/>
              <a:gd name="connsiteY4" fmla="*/ 9 h 90549"/>
              <a:gd name="connsiteX5" fmla="*/ 33 w 187757"/>
              <a:gd name="connsiteY5" fmla="*/ 49221 h 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757" h="90549">
                <a:moveTo>
                  <a:pt x="33" y="49221"/>
                </a:moveTo>
                <a:cubicBezTo>
                  <a:pt x="1885" y="52396"/>
                  <a:pt x="73852" y="12180"/>
                  <a:pt x="104808" y="19059"/>
                </a:cubicBezTo>
                <a:cubicBezTo>
                  <a:pt x="135764" y="25938"/>
                  <a:pt x="177039" y="88644"/>
                  <a:pt x="185770" y="90496"/>
                </a:cubicBezTo>
                <a:cubicBezTo>
                  <a:pt x="194501" y="92348"/>
                  <a:pt x="172541" y="45252"/>
                  <a:pt x="157195" y="30171"/>
                </a:cubicBezTo>
                <a:cubicBezTo>
                  <a:pt x="141849" y="15090"/>
                  <a:pt x="114597" y="803"/>
                  <a:pt x="93695" y="9"/>
                </a:cubicBezTo>
                <a:cubicBezTo>
                  <a:pt x="72793" y="-785"/>
                  <a:pt x="-1819" y="46046"/>
                  <a:pt x="33" y="492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90910AA3-A745-49CA-8F11-2966B90DF655}"/>
              </a:ext>
            </a:extLst>
          </p:cNvPr>
          <p:cNvSpPr/>
          <p:nvPr/>
        </p:nvSpPr>
        <p:spPr>
          <a:xfrm>
            <a:off x="4719289" y="6353089"/>
            <a:ext cx="71731" cy="122644"/>
          </a:xfrm>
          <a:custGeom>
            <a:avLst/>
            <a:gdLst>
              <a:gd name="connsiteX0" fmla="*/ 43211 w 71731"/>
              <a:gd name="connsiteY0" fmla="*/ 86 h 122644"/>
              <a:gd name="connsiteX1" fmla="*/ 43211 w 71731"/>
              <a:gd name="connsiteY1" fmla="*/ 90574 h 122644"/>
              <a:gd name="connsiteX2" fmla="*/ 349 w 71731"/>
              <a:gd name="connsiteY2" fmla="*/ 122324 h 122644"/>
              <a:gd name="connsiteX3" fmla="*/ 70199 w 71731"/>
              <a:gd name="connsiteY3" fmla="*/ 74699 h 122644"/>
              <a:gd name="connsiteX4" fmla="*/ 43211 w 71731"/>
              <a:gd name="connsiteY4" fmla="*/ 86 h 12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31" h="122644">
                <a:moveTo>
                  <a:pt x="43211" y="86"/>
                </a:moveTo>
                <a:cubicBezTo>
                  <a:pt x="38713" y="2732"/>
                  <a:pt x="50355" y="70201"/>
                  <a:pt x="43211" y="90574"/>
                </a:cubicBezTo>
                <a:cubicBezTo>
                  <a:pt x="36067" y="110947"/>
                  <a:pt x="-4149" y="124970"/>
                  <a:pt x="349" y="122324"/>
                </a:cubicBezTo>
                <a:cubicBezTo>
                  <a:pt x="4847" y="119678"/>
                  <a:pt x="61468" y="93484"/>
                  <a:pt x="70199" y="74699"/>
                </a:cubicBezTo>
                <a:cubicBezTo>
                  <a:pt x="78930" y="55914"/>
                  <a:pt x="47709" y="-2560"/>
                  <a:pt x="43211" y="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CD1D9046-E837-45D2-9637-C63C1A642EFB}"/>
              </a:ext>
            </a:extLst>
          </p:cNvPr>
          <p:cNvSpPr/>
          <p:nvPr/>
        </p:nvSpPr>
        <p:spPr>
          <a:xfrm>
            <a:off x="4744955" y="6467696"/>
            <a:ext cx="19537" cy="416938"/>
          </a:xfrm>
          <a:custGeom>
            <a:avLst/>
            <a:gdLst>
              <a:gd name="connsiteX0" fmla="*/ 11195 w 19537"/>
              <a:gd name="connsiteY0" fmla="*/ 12479 h 416938"/>
              <a:gd name="connsiteX1" fmla="*/ 83 w 19537"/>
              <a:gd name="connsiteY1" fmla="*/ 415704 h 416938"/>
              <a:gd name="connsiteX2" fmla="*/ 17545 w 19537"/>
              <a:gd name="connsiteY2" fmla="*/ 133129 h 416938"/>
              <a:gd name="connsiteX3" fmla="*/ 11195 w 19537"/>
              <a:gd name="connsiteY3" fmla="*/ 12479 h 41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7" h="416938">
                <a:moveTo>
                  <a:pt x="11195" y="12479"/>
                </a:moveTo>
                <a:cubicBezTo>
                  <a:pt x="8285" y="59575"/>
                  <a:pt x="-975" y="395596"/>
                  <a:pt x="83" y="415704"/>
                </a:cubicBezTo>
                <a:cubicBezTo>
                  <a:pt x="1141" y="435812"/>
                  <a:pt x="11460" y="204566"/>
                  <a:pt x="17545" y="133129"/>
                </a:cubicBezTo>
                <a:cubicBezTo>
                  <a:pt x="23630" y="61692"/>
                  <a:pt x="14105" y="-34617"/>
                  <a:pt x="11195" y="124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062DF669-2B23-447E-9A27-E419480A2E7E}"/>
              </a:ext>
            </a:extLst>
          </p:cNvPr>
          <p:cNvSpPr/>
          <p:nvPr/>
        </p:nvSpPr>
        <p:spPr>
          <a:xfrm>
            <a:off x="4741396" y="6931686"/>
            <a:ext cx="28174" cy="496573"/>
          </a:xfrm>
          <a:custGeom>
            <a:avLst/>
            <a:gdLst>
              <a:gd name="connsiteX0" fmla="*/ 11579 w 28174"/>
              <a:gd name="connsiteY0" fmla="*/ 5689 h 496573"/>
              <a:gd name="connsiteX1" fmla="*/ 467 w 28174"/>
              <a:gd name="connsiteY1" fmla="*/ 491464 h 496573"/>
              <a:gd name="connsiteX2" fmla="*/ 27454 w 28174"/>
              <a:gd name="connsiteY2" fmla="*/ 243814 h 496573"/>
              <a:gd name="connsiteX3" fmla="*/ 11579 w 28174"/>
              <a:gd name="connsiteY3" fmla="*/ 5689 h 49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74" h="496573">
                <a:moveTo>
                  <a:pt x="11579" y="5689"/>
                </a:moveTo>
                <a:cubicBezTo>
                  <a:pt x="7081" y="46964"/>
                  <a:pt x="-2179" y="451777"/>
                  <a:pt x="467" y="491464"/>
                </a:cubicBezTo>
                <a:cubicBezTo>
                  <a:pt x="3113" y="531151"/>
                  <a:pt x="23221" y="329274"/>
                  <a:pt x="27454" y="243814"/>
                </a:cubicBezTo>
                <a:cubicBezTo>
                  <a:pt x="31687" y="158354"/>
                  <a:pt x="16077" y="-35586"/>
                  <a:pt x="11579" y="56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9FEDFD62-0914-4D66-8274-C5DBB888D90D}"/>
              </a:ext>
            </a:extLst>
          </p:cNvPr>
          <p:cNvSpPr/>
          <p:nvPr/>
        </p:nvSpPr>
        <p:spPr>
          <a:xfrm>
            <a:off x="4739561" y="7396201"/>
            <a:ext cx="32699" cy="462151"/>
          </a:xfrm>
          <a:custGeom>
            <a:avLst/>
            <a:gdLst>
              <a:gd name="connsiteX0" fmla="*/ 5477 w 32699"/>
              <a:gd name="connsiteY0" fmla="*/ 11074 h 462151"/>
              <a:gd name="connsiteX1" fmla="*/ 2302 w 32699"/>
              <a:gd name="connsiteY1" fmla="*/ 460337 h 462151"/>
              <a:gd name="connsiteX2" fmla="*/ 32464 w 32699"/>
              <a:gd name="connsiteY2" fmla="*/ 163474 h 462151"/>
              <a:gd name="connsiteX3" fmla="*/ 5477 w 32699"/>
              <a:gd name="connsiteY3" fmla="*/ 11074 h 46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9" h="462151">
                <a:moveTo>
                  <a:pt x="5477" y="11074"/>
                </a:moveTo>
                <a:cubicBezTo>
                  <a:pt x="450" y="60551"/>
                  <a:pt x="-2196" y="434937"/>
                  <a:pt x="2302" y="460337"/>
                </a:cubicBezTo>
                <a:cubicBezTo>
                  <a:pt x="6800" y="485737"/>
                  <a:pt x="29554" y="237293"/>
                  <a:pt x="32464" y="163474"/>
                </a:cubicBezTo>
                <a:cubicBezTo>
                  <a:pt x="35374" y="89655"/>
                  <a:pt x="10504" y="-38403"/>
                  <a:pt x="5477" y="110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61B92625-1880-479C-81C9-BEABCEFFF879}"/>
              </a:ext>
            </a:extLst>
          </p:cNvPr>
          <p:cNvSpPr/>
          <p:nvPr/>
        </p:nvSpPr>
        <p:spPr>
          <a:xfrm>
            <a:off x="4716430" y="7861260"/>
            <a:ext cx="43325" cy="571016"/>
          </a:xfrm>
          <a:custGeom>
            <a:avLst/>
            <a:gdLst>
              <a:gd name="connsiteX0" fmla="*/ 30195 w 43325"/>
              <a:gd name="connsiteY0" fmla="*/ 40 h 571016"/>
              <a:gd name="connsiteX1" fmla="*/ 33 w 43325"/>
              <a:gd name="connsiteY1" fmla="*/ 231815 h 571016"/>
              <a:gd name="connsiteX2" fmla="*/ 36545 w 43325"/>
              <a:gd name="connsiteY2" fmla="*/ 322303 h 571016"/>
              <a:gd name="connsiteX3" fmla="*/ 20670 w 43325"/>
              <a:gd name="connsiteY3" fmla="*/ 569953 h 571016"/>
              <a:gd name="connsiteX4" fmla="*/ 42895 w 43325"/>
              <a:gd name="connsiteY4" fmla="*/ 215940 h 571016"/>
              <a:gd name="connsiteX5" fmla="*/ 30195 w 43325"/>
              <a:gd name="connsiteY5" fmla="*/ 40 h 57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25" h="571016">
                <a:moveTo>
                  <a:pt x="30195" y="40"/>
                </a:moveTo>
                <a:cubicBezTo>
                  <a:pt x="23051" y="2686"/>
                  <a:pt x="-1025" y="178105"/>
                  <a:pt x="33" y="231815"/>
                </a:cubicBezTo>
                <a:cubicBezTo>
                  <a:pt x="1091" y="285525"/>
                  <a:pt x="33106" y="265947"/>
                  <a:pt x="36545" y="322303"/>
                </a:cubicBezTo>
                <a:cubicBezTo>
                  <a:pt x="39984" y="378659"/>
                  <a:pt x="19612" y="587680"/>
                  <a:pt x="20670" y="569953"/>
                </a:cubicBezTo>
                <a:cubicBezTo>
                  <a:pt x="21728" y="552226"/>
                  <a:pt x="40514" y="307750"/>
                  <a:pt x="42895" y="215940"/>
                </a:cubicBezTo>
                <a:cubicBezTo>
                  <a:pt x="45276" y="124130"/>
                  <a:pt x="37339" y="-2606"/>
                  <a:pt x="30195" y="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B22FBD12-3989-4522-BC13-007F9744BD11}"/>
              </a:ext>
            </a:extLst>
          </p:cNvPr>
          <p:cNvSpPr/>
          <p:nvPr/>
        </p:nvSpPr>
        <p:spPr>
          <a:xfrm>
            <a:off x="4727774" y="8368006"/>
            <a:ext cx="26791" cy="571403"/>
          </a:xfrm>
          <a:custGeom>
            <a:avLst/>
            <a:gdLst>
              <a:gd name="connsiteX0" fmla="*/ 2976 w 26791"/>
              <a:gd name="connsiteY0" fmla="*/ 15582 h 571403"/>
              <a:gd name="connsiteX1" fmla="*/ 2976 w 26791"/>
              <a:gd name="connsiteY1" fmla="*/ 569619 h 571403"/>
              <a:gd name="connsiteX2" fmla="*/ 26789 w 26791"/>
              <a:gd name="connsiteY2" fmla="*/ 187032 h 571403"/>
              <a:gd name="connsiteX3" fmla="*/ 2976 w 26791"/>
              <a:gd name="connsiteY3" fmla="*/ 15582 h 57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1" h="571403">
                <a:moveTo>
                  <a:pt x="2976" y="15582"/>
                </a:moveTo>
                <a:cubicBezTo>
                  <a:pt x="-993" y="79346"/>
                  <a:pt x="-993" y="541044"/>
                  <a:pt x="2976" y="569619"/>
                </a:cubicBezTo>
                <a:cubicBezTo>
                  <a:pt x="6945" y="598194"/>
                  <a:pt x="27053" y="275403"/>
                  <a:pt x="26789" y="187032"/>
                </a:cubicBezTo>
                <a:cubicBezTo>
                  <a:pt x="26525" y="98661"/>
                  <a:pt x="6945" y="-48182"/>
                  <a:pt x="2976" y="155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C2C51469-66F1-4D31-A040-ED4AADEF4143}"/>
              </a:ext>
            </a:extLst>
          </p:cNvPr>
          <p:cNvSpPr/>
          <p:nvPr/>
        </p:nvSpPr>
        <p:spPr>
          <a:xfrm>
            <a:off x="4709092" y="8897895"/>
            <a:ext cx="23960" cy="548715"/>
          </a:xfrm>
          <a:custGeom>
            <a:avLst/>
            <a:gdLst>
              <a:gd name="connsiteX0" fmla="*/ 20071 w 23960"/>
              <a:gd name="connsiteY0" fmla="*/ 15918 h 548715"/>
              <a:gd name="connsiteX1" fmla="*/ 23246 w 23960"/>
              <a:gd name="connsiteY1" fmla="*/ 533443 h 548715"/>
              <a:gd name="connsiteX2" fmla="*/ 10546 w 23960"/>
              <a:gd name="connsiteY2" fmla="*/ 388980 h 548715"/>
              <a:gd name="connsiteX3" fmla="*/ 1021 w 23960"/>
              <a:gd name="connsiteY3" fmla="*/ 155618 h 548715"/>
              <a:gd name="connsiteX4" fmla="*/ 20071 w 23960"/>
              <a:gd name="connsiteY4" fmla="*/ 15918 h 54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0" h="548715">
                <a:moveTo>
                  <a:pt x="20071" y="15918"/>
                </a:moveTo>
                <a:cubicBezTo>
                  <a:pt x="23775" y="78889"/>
                  <a:pt x="24833" y="471266"/>
                  <a:pt x="23246" y="533443"/>
                </a:cubicBezTo>
                <a:cubicBezTo>
                  <a:pt x="21659" y="595620"/>
                  <a:pt x="14250" y="451951"/>
                  <a:pt x="10546" y="388980"/>
                </a:cubicBezTo>
                <a:cubicBezTo>
                  <a:pt x="6842" y="326009"/>
                  <a:pt x="-3212" y="218324"/>
                  <a:pt x="1021" y="155618"/>
                </a:cubicBezTo>
                <a:cubicBezTo>
                  <a:pt x="5254" y="92912"/>
                  <a:pt x="16367" y="-47053"/>
                  <a:pt x="20071" y="159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F1E19FC9-D968-4378-B7DF-3F112AD5E6B6}"/>
              </a:ext>
            </a:extLst>
          </p:cNvPr>
          <p:cNvSpPr/>
          <p:nvPr/>
        </p:nvSpPr>
        <p:spPr>
          <a:xfrm>
            <a:off x="4656136" y="9430710"/>
            <a:ext cx="92077" cy="14915"/>
          </a:xfrm>
          <a:custGeom>
            <a:avLst/>
            <a:gdLst>
              <a:gd name="connsiteX0" fmla="*/ 92077 w 92077"/>
              <a:gd name="connsiteY0" fmla="*/ 14915 h 14915"/>
              <a:gd name="connsiteX1" fmla="*/ 2 w 92077"/>
              <a:gd name="connsiteY1" fmla="*/ 628 h 14915"/>
              <a:gd name="connsiteX2" fmla="*/ 92077 w 92077"/>
              <a:gd name="connsiteY2" fmla="*/ 14915 h 1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77" h="14915">
                <a:moveTo>
                  <a:pt x="92077" y="14915"/>
                </a:moveTo>
                <a:cubicBezTo>
                  <a:pt x="92077" y="14915"/>
                  <a:pt x="531" y="-3605"/>
                  <a:pt x="2" y="628"/>
                </a:cubicBezTo>
                <a:cubicBezTo>
                  <a:pt x="-527" y="4861"/>
                  <a:pt x="92077" y="14915"/>
                  <a:pt x="92077" y="149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279571F-575A-49C3-A5F1-1EE42E5C99D1}"/>
              </a:ext>
            </a:extLst>
          </p:cNvPr>
          <p:cNvSpPr/>
          <p:nvPr/>
        </p:nvSpPr>
        <p:spPr>
          <a:xfrm>
            <a:off x="4575468" y="9449928"/>
            <a:ext cx="169645" cy="63658"/>
          </a:xfrm>
          <a:custGeom>
            <a:avLst/>
            <a:gdLst>
              <a:gd name="connsiteX0" fmla="*/ 169570 w 169645"/>
              <a:gd name="connsiteY0" fmla="*/ 62372 h 63658"/>
              <a:gd name="connsiteX1" fmla="*/ 10820 w 169645"/>
              <a:gd name="connsiteY1" fmla="*/ 460 h 63658"/>
              <a:gd name="connsiteX2" fmla="*/ 31457 w 169645"/>
              <a:gd name="connsiteY2" fmla="*/ 36972 h 63658"/>
              <a:gd name="connsiteX3" fmla="*/ 169570 w 169645"/>
              <a:gd name="connsiteY3" fmla="*/ 62372 h 6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45" h="63658">
                <a:moveTo>
                  <a:pt x="169570" y="62372"/>
                </a:moveTo>
                <a:cubicBezTo>
                  <a:pt x="166131" y="56287"/>
                  <a:pt x="33839" y="4693"/>
                  <a:pt x="10820" y="460"/>
                </a:cubicBezTo>
                <a:cubicBezTo>
                  <a:pt x="-12199" y="-3773"/>
                  <a:pt x="4734" y="22155"/>
                  <a:pt x="31457" y="36972"/>
                </a:cubicBezTo>
                <a:cubicBezTo>
                  <a:pt x="58180" y="51789"/>
                  <a:pt x="173009" y="68457"/>
                  <a:pt x="169570" y="623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7445DE9C-6B93-4C33-9B9A-E34B1851CB2C}"/>
              </a:ext>
            </a:extLst>
          </p:cNvPr>
          <p:cNvSpPr/>
          <p:nvPr/>
        </p:nvSpPr>
        <p:spPr>
          <a:xfrm>
            <a:off x="4549690" y="9432124"/>
            <a:ext cx="55775" cy="79002"/>
          </a:xfrm>
          <a:custGeom>
            <a:avLst/>
            <a:gdLst>
              <a:gd name="connsiteX0" fmla="*/ 17548 w 55775"/>
              <a:gd name="connsiteY0" fmla="*/ 801 h 79002"/>
              <a:gd name="connsiteX1" fmla="*/ 55648 w 55775"/>
              <a:gd name="connsiteY1" fmla="*/ 40489 h 79002"/>
              <a:gd name="connsiteX2" fmla="*/ 3260 w 55775"/>
              <a:gd name="connsiteY2" fmla="*/ 78589 h 79002"/>
              <a:gd name="connsiteX3" fmla="*/ 17548 w 55775"/>
              <a:gd name="connsiteY3" fmla="*/ 801 h 7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75" h="79002">
                <a:moveTo>
                  <a:pt x="17548" y="801"/>
                </a:moveTo>
                <a:cubicBezTo>
                  <a:pt x="26279" y="-5549"/>
                  <a:pt x="58029" y="27524"/>
                  <a:pt x="55648" y="40489"/>
                </a:cubicBezTo>
                <a:cubicBezTo>
                  <a:pt x="53267" y="53454"/>
                  <a:pt x="13314" y="82822"/>
                  <a:pt x="3260" y="78589"/>
                </a:cubicBezTo>
                <a:cubicBezTo>
                  <a:pt x="-6794" y="74356"/>
                  <a:pt x="8817" y="7151"/>
                  <a:pt x="17548" y="8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BD42A426-0171-4E86-B881-E23F37689B84}"/>
              </a:ext>
            </a:extLst>
          </p:cNvPr>
          <p:cNvSpPr/>
          <p:nvPr/>
        </p:nvSpPr>
        <p:spPr>
          <a:xfrm>
            <a:off x="4675755" y="9513838"/>
            <a:ext cx="63347" cy="296367"/>
          </a:xfrm>
          <a:custGeom>
            <a:avLst/>
            <a:gdLst>
              <a:gd name="connsiteX0" fmla="*/ 28008 w 63347"/>
              <a:gd name="connsiteY0" fmla="*/ 50 h 296367"/>
              <a:gd name="connsiteX1" fmla="*/ 51820 w 63347"/>
              <a:gd name="connsiteY1" fmla="*/ 133400 h 296367"/>
              <a:gd name="connsiteX2" fmla="*/ 8958 w 63347"/>
              <a:gd name="connsiteY2" fmla="*/ 201662 h 296367"/>
              <a:gd name="connsiteX3" fmla="*/ 4195 w 63347"/>
              <a:gd name="connsiteY3" fmla="*/ 279450 h 296367"/>
              <a:gd name="connsiteX4" fmla="*/ 58170 w 63347"/>
              <a:gd name="connsiteY4" fmla="*/ 293737 h 296367"/>
              <a:gd name="connsiteX5" fmla="*/ 18483 w 63347"/>
              <a:gd name="connsiteY5" fmla="*/ 241350 h 296367"/>
              <a:gd name="connsiteX6" fmla="*/ 62933 w 63347"/>
              <a:gd name="connsiteY6" fmla="*/ 149275 h 296367"/>
              <a:gd name="connsiteX7" fmla="*/ 28008 w 63347"/>
              <a:gd name="connsiteY7" fmla="*/ 50 h 29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47" h="296367">
                <a:moveTo>
                  <a:pt x="28008" y="50"/>
                </a:moveTo>
                <a:cubicBezTo>
                  <a:pt x="26156" y="-2596"/>
                  <a:pt x="54995" y="99798"/>
                  <a:pt x="51820" y="133400"/>
                </a:cubicBezTo>
                <a:cubicBezTo>
                  <a:pt x="48645" y="167002"/>
                  <a:pt x="16895" y="177320"/>
                  <a:pt x="8958" y="201662"/>
                </a:cubicBezTo>
                <a:cubicBezTo>
                  <a:pt x="1021" y="226004"/>
                  <a:pt x="-4007" y="264104"/>
                  <a:pt x="4195" y="279450"/>
                </a:cubicBezTo>
                <a:cubicBezTo>
                  <a:pt x="12397" y="294796"/>
                  <a:pt x="55789" y="300087"/>
                  <a:pt x="58170" y="293737"/>
                </a:cubicBezTo>
                <a:cubicBezTo>
                  <a:pt x="60551" y="287387"/>
                  <a:pt x="17689" y="265427"/>
                  <a:pt x="18483" y="241350"/>
                </a:cubicBezTo>
                <a:cubicBezTo>
                  <a:pt x="19277" y="217273"/>
                  <a:pt x="58170" y="187111"/>
                  <a:pt x="62933" y="149275"/>
                </a:cubicBezTo>
                <a:cubicBezTo>
                  <a:pt x="67696" y="111439"/>
                  <a:pt x="29860" y="2696"/>
                  <a:pt x="28008" y="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F93CF1FB-52D9-4B66-B131-FCA49BB33153}"/>
              </a:ext>
            </a:extLst>
          </p:cNvPr>
          <p:cNvSpPr/>
          <p:nvPr/>
        </p:nvSpPr>
        <p:spPr>
          <a:xfrm>
            <a:off x="4694196" y="9806812"/>
            <a:ext cx="34712" cy="323389"/>
          </a:xfrm>
          <a:custGeom>
            <a:avLst/>
            <a:gdLst>
              <a:gd name="connsiteX0" fmla="*/ 33379 w 34712"/>
              <a:gd name="connsiteY0" fmla="*/ 8701 h 323389"/>
              <a:gd name="connsiteX1" fmla="*/ 28617 w 34712"/>
              <a:gd name="connsiteY1" fmla="*/ 78551 h 323389"/>
              <a:gd name="connsiteX2" fmla="*/ 33379 w 34712"/>
              <a:gd name="connsiteY2" fmla="*/ 313501 h 323389"/>
              <a:gd name="connsiteX3" fmla="*/ 42 w 34712"/>
              <a:gd name="connsiteY3" fmla="*/ 251588 h 323389"/>
              <a:gd name="connsiteX4" fmla="*/ 33379 w 34712"/>
              <a:gd name="connsiteY4" fmla="*/ 8701 h 32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2" h="323389">
                <a:moveTo>
                  <a:pt x="33379" y="8701"/>
                </a:moveTo>
                <a:cubicBezTo>
                  <a:pt x="38141" y="-20138"/>
                  <a:pt x="28617" y="27751"/>
                  <a:pt x="28617" y="78551"/>
                </a:cubicBezTo>
                <a:cubicBezTo>
                  <a:pt x="28617" y="129351"/>
                  <a:pt x="38141" y="284662"/>
                  <a:pt x="33379" y="313501"/>
                </a:cubicBezTo>
                <a:cubicBezTo>
                  <a:pt x="28617" y="342340"/>
                  <a:pt x="-1281" y="303975"/>
                  <a:pt x="42" y="251588"/>
                </a:cubicBezTo>
                <a:cubicBezTo>
                  <a:pt x="1365" y="199201"/>
                  <a:pt x="28617" y="37540"/>
                  <a:pt x="33379" y="87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2C513614-3C21-4F16-B2D9-4C7FE56BD788}"/>
              </a:ext>
            </a:extLst>
          </p:cNvPr>
          <p:cNvSpPr/>
          <p:nvPr/>
        </p:nvSpPr>
        <p:spPr>
          <a:xfrm>
            <a:off x="4586197" y="10050344"/>
            <a:ext cx="152600" cy="135234"/>
          </a:xfrm>
          <a:custGeom>
            <a:avLst/>
            <a:gdLst>
              <a:gd name="connsiteX0" fmla="*/ 152491 w 152600"/>
              <a:gd name="connsiteY0" fmla="*/ 93781 h 135234"/>
              <a:gd name="connsiteX1" fmla="*/ 39778 w 152600"/>
              <a:gd name="connsiteY1" fmla="*/ 9644 h 135234"/>
              <a:gd name="connsiteX2" fmla="*/ 91 w 152600"/>
              <a:gd name="connsiteY2" fmla="*/ 9644 h 135234"/>
              <a:gd name="connsiteX3" fmla="*/ 30253 w 152600"/>
              <a:gd name="connsiteY3" fmla="*/ 79494 h 135234"/>
              <a:gd name="connsiteX4" fmla="*/ 74703 w 152600"/>
              <a:gd name="connsiteY4" fmla="*/ 131881 h 135234"/>
              <a:gd name="connsiteX5" fmla="*/ 68353 w 152600"/>
              <a:gd name="connsiteY5" fmla="*/ 120769 h 135234"/>
              <a:gd name="connsiteX6" fmla="*/ 17553 w 152600"/>
              <a:gd name="connsiteY6" fmla="*/ 46156 h 135234"/>
              <a:gd name="connsiteX7" fmla="*/ 152491 w 152600"/>
              <a:gd name="connsiteY7" fmla="*/ 93781 h 13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00" h="135234">
                <a:moveTo>
                  <a:pt x="152491" y="93781"/>
                </a:moveTo>
                <a:cubicBezTo>
                  <a:pt x="156195" y="87696"/>
                  <a:pt x="65178" y="23667"/>
                  <a:pt x="39778" y="9644"/>
                </a:cubicBezTo>
                <a:cubicBezTo>
                  <a:pt x="14378" y="-4379"/>
                  <a:pt x="1678" y="-1998"/>
                  <a:pt x="91" y="9644"/>
                </a:cubicBezTo>
                <a:cubicBezTo>
                  <a:pt x="-1496" y="21286"/>
                  <a:pt x="17818" y="59121"/>
                  <a:pt x="30253" y="79494"/>
                </a:cubicBezTo>
                <a:cubicBezTo>
                  <a:pt x="42688" y="99867"/>
                  <a:pt x="68353" y="125002"/>
                  <a:pt x="74703" y="131881"/>
                </a:cubicBezTo>
                <a:cubicBezTo>
                  <a:pt x="81053" y="138760"/>
                  <a:pt x="77878" y="135056"/>
                  <a:pt x="68353" y="120769"/>
                </a:cubicBezTo>
                <a:cubicBezTo>
                  <a:pt x="58828" y="106482"/>
                  <a:pt x="7234" y="50389"/>
                  <a:pt x="17553" y="46156"/>
                </a:cubicBezTo>
                <a:cubicBezTo>
                  <a:pt x="27872" y="41923"/>
                  <a:pt x="148787" y="99866"/>
                  <a:pt x="152491" y="9378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5848F609-02CA-4B11-B104-E96B06EEEE04}"/>
              </a:ext>
            </a:extLst>
          </p:cNvPr>
          <p:cNvSpPr/>
          <p:nvPr/>
        </p:nvSpPr>
        <p:spPr>
          <a:xfrm>
            <a:off x="4706890" y="10164930"/>
            <a:ext cx="16055" cy="641347"/>
          </a:xfrm>
          <a:custGeom>
            <a:avLst/>
            <a:gdLst>
              <a:gd name="connsiteX0" fmla="*/ 48 w 16055"/>
              <a:gd name="connsiteY0" fmla="*/ 12533 h 641347"/>
              <a:gd name="connsiteX1" fmla="*/ 11160 w 16055"/>
              <a:gd name="connsiteY1" fmla="*/ 638008 h 641347"/>
              <a:gd name="connsiteX2" fmla="*/ 15923 w 16055"/>
              <a:gd name="connsiteY2" fmla="*/ 250658 h 641347"/>
              <a:gd name="connsiteX3" fmla="*/ 48 w 16055"/>
              <a:gd name="connsiteY3" fmla="*/ 12533 h 64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5" h="641347">
                <a:moveTo>
                  <a:pt x="48" y="12533"/>
                </a:moveTo>
                <a:cubicBezTo>
                  <a:pt x="-746" y="77091"/>
                  <a:pt x="8514" y="598321"/>
                  <a:pt x="11160" y="638008"/>
                </a:cubicBezTo>
                <a:cubicBezTo>
                  <a:pt x="13806" y="677695"/>
                  <a:pt x="16717" y="352523"/>
                  <a:pt x="15923" y="250658"/>
                </a:cubicBezTo>
                <a:cubicBezTo>
                  <a:pt x="15129" y="148793"/>
                  <a:pt x="842" y="-52025"/>
                  <a:pt x="48" y="125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62AF5202-D648-462F-9212-C3ECF415444B}"/>
              </a:ext>
            </a:extLst>
          </p:cNvPr>
          <p:cNvSpPr/>
          <p:nvPr/>
        </p:nvSpPr>
        <p:spPr>
          <a:xfrm>
            <a:off x="4594201" y="10807700"/>
            <a:ext cx="134962" cy="60325"/>
          </a:xfrm>
          <a:custGeom>
            <a:avLst/>
            <a:gdLst>
              <a:gd name="connsiteX0" fmla="*/ 134962 w 134962"/>
              <a:gd name="connsiteY0" fmla="*/ 60325 h 60325"/>
              <a:gd name="connsiteX1" fmla="*/ 24 w 134962"/>
              <a:gd name="connsiteY1" fmla="*/ 0 h 60325"/>
              <a:gd name="connsiteX2" fmla="*/ 134962 w 134962"/>
              <a:gd name="connsiteY2" fmla="*/ 60325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962" h="60325">
                <a:moveTo>
                  <a:pt x="134962" y="60325"/>
                </a:moveTo>
                <a:lnTo>
                  <a:pt x="24" y="0"/>
                </a:lnTo>
                <a:cubicBezTo>
                  <a:pt x="-2093" y="265"/>
                  <a:pt x="134962" y="60325"/>
                  <a:pt x="134962" y="603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401A9450-3943-4C2E-9165-EA6995C1F097}"/>
              </a:ext>
            </a:extLst>
          </p:cNvPr>
          <p:cNvSpPr/>
          <p:nvPr/>
        </p:nvSpPr>
        <p:spPr>
          <a:xfrm>
            <a:off x="4573583" y="10847236"/>
            <a:ext cx="150817" cy="52539"/>
          </a:xfrm>
          <a:custGeom>
            <a:avLst/>
            <a:gdLst>
              <a:gd name="connsiteX0" fmla="*/ 150817 w 150817"/>
              <a:gd name="connsiteY0" fmla="*/ 52539 h 52539"/>
              <a:gd name="connsiteX1" fmla="*/ 5 w 150817"/>
              <a:gd name="connsiteY1" fmla="*/ 152 h 52539"/>
              <a:gd name="connsiteX2" fmla="*/ 150817 w 150817"/>
              <a:gd name="connsiteY2" fmla="*/ 52539 h 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17" h="52539">
                <a:moveTo>
                  <a:pt x="150817" y="52539"/>
                </a:moveTo>
                <a:cubicBezTo>
                  <a:pt x="150817" y="52539"/>
                  <a:pt x="1063" y="3591"/>
                  <a:pt x="5" y="152"/>
                </a:cubicBezTo>
                <a:cubicBezTo>
                  <a:pt x="-1053" y="-3287"/>
                  <a:pt x="150817" y="52539"/>
                  <a:pt x="150817" y="525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F84B71D2-699F-41A0-96AC-13C757547C97}"/>
              </a:ext>
            </a:extLst>
          </p:cNvPr>
          <p:cNvSpPr/>
          <p:nvPr/>
        </p:nvSpPr>
        <p:spPr>
          <a:xfrm>
            <a:off x="4531837" y="10801052"/>
            <a:ext cx="91377" cy="84439"/>
          </a:xfrm>
          <a:custGeom>
            <a:avLst/>
            <a:gdLst>
              <a:gd name="connsiteX0" fmla="*/ 2063 w 91377"/>
              <a:gd name="connsiteY0" fmla="*/ 6648 h 84439"/>
              <a:gd name="connsiteX1" fmla="*/ 90963 w 91377"/>
              <a:gd name="connsiteY1" fmla="*/ 12998 h 84439"/>
              <a:gd name="connsiteX2" fmla="*/ 33813 w 91377"/>
              <a:gd name="connsiteY2" fmla="*/ 84436 h 84439"/>
              <a:gd name="connsiteX3" fmla="*/ 2063 w 91377"/>
              <a:gd name="connsiteY3" fmla="*/ 6648 h 8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77" h="84439">
                <a:moveTo>
                  <a:pt x="2063" y="6648"/>
                </a:moveTo>
                <a:cubicBezTo>
                  <a:pt x="11588" y="-5258"/>
                  <a:pt x="85671" y="33"/>
                  <a:pt x="90963" y="12998"/>
                </a:cubicBezTo>
                <a:cubicBezTo>
                  <a:pt x="96255" y="25963"/>
                  <a:pt x="49423" y="84965"/>
                  <a:pt x="33813" y="84436"/>
                </a:cubicBezTo>
                <a:cubicBezTo>
                  <a:pt x="18203" y="83907"/>
                  <a:pt x="-7462" y="18554"/>
                  <a:pt x="2063" y="66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E5ED417-E140-4E09-8FF2-C564C6FD4205}"/>
              </a:ext>
            </a:extLst>
          </p:cNvPr>
          <p:cNvSpPr/>
          <p:nvPr/>
        </p:nvSpPr>
        <p:spPr>
          <a:xfrm>
            <a:off x="4709017" y="10801743"/>
            <a:ext cx="36021" cy="554940"/>
          </a:xfrm>
          <a:custGeom>
            <a:avLst/>
            <a:gdLst>
              <a:gd name="connsiteX0" fmla="*/ 4271 w 36021"/>
              <a:gd name="connsiteY0" fmla="*/ 1195 h 554940"/>
              <a:gd name="connsiteX1" fmla="*/ 36021 w 36021"/>
              <a:gd name="connsiteY1" fmla="*/ 536182 h 554940"/>
              <a:gd name="connsiteX2" fmla="*/ 4271 w 36021"/>
              <a:gd name="connsiteY2" fmla="*/ 394895 h 554940"/>
              <a:gd name="connsiteX3" fmla="*/ 4271 w 36021"/>
              <a:gd name="connsiteY3" fmla="*/ 1195 h 5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21" h="554940">
                <a:moveTo>
                  <a:pt x="4271" y="1195"/>
                </a:moveTo>
                <a:cubicBezTo>
                  <a:pt x="9563" y="24743"/>
                  <a:pt x="36021" y="470565"/>
                  <a:pt x="36021" y="536182"/>
                </a:cubicBezTo>
                <a:cubicBezTo>
                  <a:pt x="36021" y="601799"/>
                  <a:pt x="10357" y="480885"/>
                  <a:pt x="4271" y="394895"/>
                </a:cubicBezTo>
                <a:cubicBezTo>
                  <a:pt x="-1815" y="308906"/>
                  <a:pt x="-1021" y="-22353"/>
                  <a:pt x="4271" y="11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E73DDB9F-680B-4DA1-B369-697D1C3D33A5}"/>
              </a:ext>
            </a:extLst>
          </p:cNvPr>
          <p:cNvSpPr/>
          <p:nvPr/>
        </p:nvSpPr>
        <p:spPr>
          <a:xfrm>
            <a:off x="5034184" y="6191753"/>
            <a:ext cx="49391" cy="517800"/>
          </a:xfrm>
          <a:custGeom>
            <a:avLst/>
            <a:gdLst>
              <a:gd name="connsiteX0" fmla="*/ 12479 w 49391"/>
              <a:gd name="connsiteY0" fmla="*/ 1085 h 517800"/>
              <a:gd name="connsiteX1" fmla="*/ 23591 w 49391"/>
              <a:gd name="connsiteY1" fmla="*/ 186822 h 517800"/>
              <a:gd name="connsiteX2" fmla="*/ 48991 w 49391"/>
              <a:gd name="connsiteY2" fmla="*/ 266197 h 517800"/>
              <a:gd name="connsiteX3" fmla="*/ 1366 w 49391"/>
              <a:gd name="connsiteY3" fmla="*/ 353510 h 517800"/>
              <a:gd name="connsiteX4" fmla="*/ 12479 w 49391"/>
              <a:gd name="connsiteY4" fmla="*/ 517022 h 517800"/>
              <a:gd name="connsiteX5" fmla="*/ 7716 w 49391"/>
              <a:gd name="connsiteY5" fmla="*/ 280485 h 517800"/>
              <a:gd name="connsiteX6" fmla="*/ 12479 w 49391"/>
              <a:gd name="connsiteY6" fmla="*/ 1085 h 5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" h="517800">
                <a:moveTo>
                  <a:pt x="12479" y="1085"/>
                </a:moveTo>
                <a:cubicBezTo>
                  <a:pt x="15125" y="-14525"/>
                  <a:pt x="17506" y="142637"/>
                  <a:pt x="23591" y="186822"/>
                </a:cubicBezTo>
                <a:cubicBezTo>
                  <a:pt x="29676" y="231007"/>
                  <a:pt x="52695" y="238416"/>
                  <a:pt x="48991" y="266197"/>
                </a:cubicBezTo>
                <a:cubicBezTo>
                  <a:pt x="45287" y="293978"/>
                  <a:pt x="7451" y="311706"/>
                  <a:pt x="1366" y="353510"/>
                </a:cubicBezTo>
                <a:cubicBezTo>
                  <a:pt x="-4719" y="395314"/>
                  <a:pt x="11421" y="529193"/>
                  <a:pt x="12479" y="517022"/>
                </a:cubicBezTo>
                <a:cubicBezTo>
                  <a:pt x="13537" y="504851"/>
                  <a:pt x="9039" y="364093"/>
                  <a:pt x="7716" y="280485"/>
                </a:cubicBezTo>
                <a:cubicBezTo>
                  <a:pt x="6393" y="196877"/>
                  <a:pt x="9833" y="16695"/>
                  <a:pt x="12479" y="10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09A077BD-E04A-49EC-83E1-9AA640619DFA}"/>
              </a:ext>
            </a:extLst>
          </p:cNvPr>
          <p:cNvSpPr/>
          <p:nvPr/>
        </p:nvSpPr>
        <p:spPr>
          <a:xfrm>
            <a:off x="5067248" y="7525617"/>
            <a:ext cx="39925" cy="294132"/>
          </a:xfrm>
          <a:custGeom>
            <a:avLst/>
            <a:gdLst>
              <a:gd name="connsiteX0" fmla="*/ 38152 w 39925"/>
              <a:gd name="connsiteY0" fmla="*/ 721 h 294132"/>
              <a:gd name="connsiteX1" fmla="*/ 30215 w 39925"/>
              <a:gd name="connsiteY1" fmla="*/ 284883 h 294132"/>
              <a:gd name="connsiteX2" fmla="*/ 52 w 39925"/>
              <a:gd name="connsiteY2" fmla="*/ 205508 h 294132"/>
              <a:gd name="connsiteX3" fmla="*/ 38152 w 39925"/>
              <a:gd name="connsiteY3" fmla="*/ 721 h 29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25" h="294132">
                <a:moveTo>
                  <a:pt x="38152" y="721"/>
                </a:moveTo>
                <a:cubicBezTo>
                  <a:pt x="43179" y="13950"/>
                  <a:pt x="36565" y="250752"/>
                  <a:pt x="30215" y="284883"/>
                </a:cubicBezTo>
                <a:cubicBezTo>
                  <a:pt x="23865" y="319014"/>
                  <a:pt x="1639" y="251016"/>
                  <a:pt x="52" y="205508"/>
                </a:cubicBezTo>
                <a:cubicBezTo>
                  <a:pt x="-1536" y="160000"/>
                  <a:pt x="33125" y="-12508"/>
                  <a:pt x="38152" y="7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34180581-EF43-4C81-9DF7-B4E0DE2F2534}"/>
              </a:ext>
            </a:extLst>
          </p:cNvPr>
          <p:cNvSpPr/>
          <p:nvPr/>
        </p:nvSpPr>
        <p:spPr>
          <a:xfrm>
            <a:off x="5118993" y="8439678"/>
            <a:ext cx="112236" cy="623417"/>
          </a:xfrm>
          <a:custGeom>
            <a:avLst/>
            <a:gdLst>
              <a:gd name="connsiteX0" fmla="*/ 111820 w 112236"/>
              <a:gd name="connsiteY0" fmla="*/ 2647 h 623417"/>
              <a:gd name="connsiteX1" fmla="*/ 5457 w 112236"/>
              <a:gd name="connsiteY1" fmla="*/ 124885 h 623417"/>
              <a:gd name="connsiteX2" fmla="*/ 18157 w 112236"/>
              <a:gd name="connsiteY2" fmla="*/ 623360 h 623417"/>
              <a:gd name="connsiteX3" fmla="*/ 41970 w 112236"/>
              <a:gd name="connsiteY3" fmla="*/ 91547 h 623417"/>
              <a:gd name="connsiteX4" fmla="*/ 111820 w 112236"/>
              <a:gd name="connsiteY4" fmla="*/ 2647 h 62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36" h="623417">
                <a:moveTo>
                  <a:pt x="111820" y="2647"/>
                </a:moveTo>
                <a:cubicBezTo>
                  <a:pt x="105735" y="8203"/>
                  <a:pt x="21068" y="21433"/>
                  <a:pt x="5457" y="124885"/>
                </a:cubicBezTo>
                <a:cubicBezTo>
                  <a:pt x="-10154" y="228337"/>
                  <a:pt x="12072" y="628916"/>
                  <a:pt x="18157" y="623360"/>
                </a:cubicBezTo>
                <a:cubicBezTo>
                  <a:pt x="24242" y="617804"/>
                  <a:pt x="28476" y="192353"/>
                  <a:pt x="41970" y="91547"/>
                </a:cubicBezTo>
                <a:cubicBezTo>
                  <a:pt x="55464" y="-9259"/>
                  <a:pt x="117905" y="-2909"/>
                  <a:pt x="111820" y="26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A9657741-CC58-4E0E-9526-7092FD6134C3}"/>
              </a:ext>
            </a:extLst>
          </p:cNvPr>
          <p:cNvSpPr/>
          <p:nvPr/>
        </p:nvSpPr>
        <p:spPr>
          <a:xfrm>
            <a:off x="5113265" y="9013411"/>
            <a:ext cx="47698" cy="484938"/>
          </a:xfrm>
          <a:custGeom>
            <a:avLst/>
            <a:gdLst>
              <a:gd name="connsiteX0" fmla="*/ 27060 w 47698"/>
              <a:gd name="connsiteY0" fmla="*/ 3589 h 484938"/>
              <a:gd name="connsiteX1" fmla="*/ 47698 w 47698"/>
              <a:gd name="connsiteY1" fmla="*/ 483014 h 484938"/>
              <a:gd name="connsiteX2" fmla="*/ 27060 w 47698"/>
              <a:gd name="connsiteY2" fmla="*/ 181389 h 484938"/>
              <a:gd name="connsiteX3" fmla="*/ 36585 w 47698"/>
              <a:gd name="connsiteY3" fmla="*/ 429039 h 484938"/>
              <a:gd name="connsiteX4" fmla="*/ 73 w 47698"/>
              <a:gd name="connsiteY4" fmla="*/ 270289 h 484938"/>
              <a:gd name="connsiteX5" fmla="*/ 27060 w 47698"/>
              <a:gd name="connsiteY5" fmla="*/ 3589 h 48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8" h="484938">
                <a:moveTo>
                  <a:pt x="27060" y="3589"/>
                </a:moveTo>
                <a:cubicBezTo>
                  <a:pt x="34997" y="39043"/>
                  <a:pt x="47698" y="453381"/>
                  <a:pt x="47698" y="483014"/>
                </a:cubicBezTo>
                <a:cubicBezTo>
                  <a:pt x="47698" y="512647"/>
                  <a:pt x="28912" y="190385"/>
                  <a:pt x="27060" y="181389"/>
                </a:cubicBezTo>
                <a:cubicBezTo>
                  <a:pt x="25208" y="172393"/>
                  <a:pt x="41083" y="414222"/>
                  <a:pt x="36585" y="429039"/>
                </a:cubicBezTo>
                <a:cubicBezTo>
                  <a:pt x="32087" y="443856"/>
                  <a:pt x="-1779" y="335112"/>
                  <a:pt x="73" y="270289"/>
                </a:cubicBezTo>
                <a:cubicBezTo>
                  <a:pt x="1925" y="205466"/>
                  <a:pt x="19123" y="-31865"/>
                  <a:pt x="27060" y="35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3DEF0DEB-4299-4214-AB0C-0FA404350F3D}"/>
              </a:ext>
            </a:extLst>
          </p:cNvPr>
          <p:cNvSpPr/>
          <p:nvPr/>
        </p:nvSpPr>
        <p:spPr>
          <a:xfrm>
            <a:off x="5152656" y="9626247"/>
            <a:ext cx="59669" cy="681961"/>
          </a:xfrm>
          <a:custGeom>
            <a:avLst/>
            <a:gdLst>
              <a:gd name="connsiteX0" fmla="*/ 369 w 59669"/>
              <a:gd name="connsiteY0" fmla="*/ 5116 h 681961"/>
              <a:gd name="connsiteX1" fmla="*/ 35294 w 59669"/>
              <a:gd name="connsiteY1" fmla="*/ 671866 h 681961"/>
              <a:gd name="connsiteX2" fmla="*/ 59107 w 59669"/>
              <a:gd name="connsiteY2" fmla="*/ 379766 h 681961"/>
              <a:gd name="connsiteX3" fmla="*/ 369 w 59669"/>
              <a:gd name="connsiteY3" fmla="*/ 5116 h 68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69" h="681961">
                <a:moveTo>
                  <a:pt x="369" y="5116"/>
                </a:moveTo>
                <a:cubicBezTo>
                  <a:pt x="-3600" y="53799"/>
                  <a:pt x="25504" y="609424"/>
                  <a:pt x="35294" y="671866"/>
                </a:cubicBezTo>
                <a:cubicBezTo>
                  <a:pt x="45084" y="734308"/>
                  <a:pt x="63076" y="491156"/>
                  <a:pt x="59107" y="379766"/>
                </a:cubicBezTo>
                <a:cubicBezTo>
                  <a:pt x="55138" y="268376"/>
                  <a:pt x="4338" y="-43567"/>
                  <a:pt x="369" y="51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0F3E09BB-EB23-4927-A7ED-7701D49FCC95}"/>
              </a:ext>
            </a:extLst>
          </p:cNvPr>
          <p:cNvSpPr/>
          <p:nvPr/>
        </p:nvSpPr>
        <p:spPr>
          <a:xfrm>
            <a:off x="5182505" y="10274818"/>
            <a:ext cx="53488" cy="751152"/>
          </a:xfrm>
          <a:custGeom>
            <a:avLst/>
            <a:gdLst>
              <a:gd name="connsiteX0" fmla="*/ 683 w 53488"/>
              <a:gd name="connsiteY0" fmla="*/ 1070 h 751152"/>
              <a:gd name="connsiteX1" fmla="*/ 53070 w 53488"/>
              <a:gd name="connsiteY1" fmla="*/ 720207 h 751152"/>
              <a:gd name="connsiteX2" fmla="*/ 24495 w 53488"/>
              <a:gd name="connsiteY2" fmla="*/ 561457 h 751152"/>
              <a:gd name="connsiteX3" fmla="*/ 683 w 53488"/>
              <a:gd name="connsiteY3" fmla="*/ 1070 h 7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88" h="751152">
                <a:moveTo>
                  <a:pt x="683" y="1070"/>
                </a:moveTo>
                <a:cubicBezTo>
                  <a:pt x="5445" y="27528"/>
                  <a:pt x="49101" y="626809"/>
                  <a:pt x="53070" y="720207"/>
                </a:cubicBezTo>
                <a:cubicBezTo>
                  <a:pt x="57039" y="813605"/>
                  <a:pt x="31639" y="676551"/>
                  <a:pt x="24495" y="561457"/>
                </a:cubicBezTo>
                <a:cubicBezTo>
                  <a:pt x="17351" y="446363"/>
                  <a:pt x="-4079" y="-25388"/>
                  <a:pt x="683" y="10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EB2868A-6E97-446A-B7E7-D9A193E21F8C}"/>
              </a:ext>
            </a:extLst>
          </p:cNvPr>
          <p:cNvSpPr/>
          <p:nvPr/>
        </p:nvSpPr>
        <p:spPr>
          <a:xfrm>
            <a:off x="5214171" y="10996612"/>
            <a:ext cx="32455" cy="377829"/>
          </a:xfrm>
          <a:custGeom>
            <a:avLst/>
            <a:gdLst>
              <a:gd name="connsiteX0" fmla="*/ 767 w 32455"/>
              <a:gd name="connsiteY0" fmla="*/ 1 h 377829"/>
              <a:gd name="connsiteX1" fmla="*/ 30929 w 32455"/>
              <a:gd name="connsiteY1" fmla="*/ 246063 h 377829"/>
              <a:gd name="connsiteX2" fmla="*/ 26167 w 32455"/>
              <a:gd name="connsiteY2" fmla="*/ 377826 h 377829"/>
              <a:gd name="connsiteX3" fmla="*/ 10292 w 32455"/>
              <a:gd name="connsiteY3" fmla="*/ 242888 h 377829"/>
              <a:gd name="connsiteX4" fmla="*/ 767 w 32455"/>
              <a:gd name="connsiteY4" fmla="*/ 1 h 37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5" h="377829">
                <a:moveTo>
                  <a:pt x="767" y="1"/>
                </a:moveTo>
                <a:cubicBezTo>
                  <a:pt x="4206" y="530"/>
                  <a:pt x="26696" y="183092"/>
                  <a:pt x="30929" y="246063"/>
                </a:cubicBezTo>
                <a:cubicBezTo>
                  <a:pt x="35162" y="309034"/>
                  <a:pt x="29606" y="378355"/>
                  <a:pt x="26167" y="377826"/>
                </a:cubicBezTo>
                <a:cubicBezTo>
                  <a:pt x="22728" y="377297"/>
                  <a:pt x="14261" y="304800"/>
                  <a:pt x="10292" y="242888"/>
                </a:cubicBezTo>
                <a:cubicBezTo>
                  <a:pt x="6323" y="180976"/>
                  <a:pt x="-2672" y="-528"/>
                  <a:pt x="76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47900BDC-AF56-4663-B5A8-38D36BEC61E0}"/>
              </a:ext>
            </a:extLst>
          </p:cNvPr>
          <p:cNvSpPr/>
          <p:nvPr/>
        </p:nvSpPr>
        <p:spPr>
          <a:xfrm>
            <a:off x="4732338" y="10963246"/>
            <a:ext cx="465137" cy="93692"/>
          </a:xfrm>
          <a:custGeom>
            <a:avLst/>
            <a:gdLst>
              <a:gd name="connsiteX0" fmla="*/ 0 w 465137"/>
              <a:gd name="connsiteY0" fmla="*/ 93692 h 93692"/>
              <a:gd name="connsiteX1" fmla="*/ 301625 w 465137"/>
              <a:gd name="connsiteY1" fmla="*/ 14317 h 93692"/>
              <a:gd name="connsiteX2" fmla="*/ 465137 w 465137"/>
              <a:gd name="connsiteY2" fmla="*/ 34954 h 93692"/>
              <a:gd name="connsiteX3" fmla="*/ 236537 w 465137"/>
              <a:gd name="connsiteY3" fmla="*/ 29 h 93692"/>
              <a:gd name="connsiteX4" fmla="*/ 46037 w 465137"/>
              <a:gd name="connsiteY4" fmla="*/ 30192 h 93692"/>
              <a:gd name="connsiteX5" fmla="*/ 0 w 465137"/>
              <a:gd name="connsiteY5" fmla="*/ 93692 h 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137" h="93692">
                <a:moveTo>
                  <a:pt x="0" y="93692"/>
                </a:moveTo>
                <a:cubicBezTo>
                  <a:pt x="112051" y="58899"/>
                  <a:pt x="224102" y="24107"/>
                  <a:pt x="301625" y="14317"/>
                </a:cubicBezTo>
                <a:lnTo>
                  <a:pt x="465137" y="34954"/>
                </a:lnTo>
                <a:cubicBezTo>
                  <a:pt x="454289" y="32573"/>
                  <a:pt x="306387" y="823"/>
                  <a:pt x="236537" y="29"/>
                </a:cubicBezTo>
                <a:cubicBezTo>
                  <a:pt x="166687" y="-765"/>
                  <a:pt x="79904" y="14846"/>
                  <a:pt x="46037" y="30192"/>
                </a:cubicBezTo>
                <a:cubicBezTo>
                  <a:pt x="12170" y="45538"/>
                  <a:pt x="22753" y="68821"/>
                  <a:pt x="0" y="936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6B1CDD85-6D2A-4042-B496-5819E520EDE4}"/>
              </a:ext>
            </a:extLst>
          </p:cNvPr>
          <p:cNvSpPr/>
          <p:nvPr/>
        </p:nvSpPr>
        <p:spPr>
          <a:xfrm>
            <a:off x="4728226" y="11100270"/>
            <a:ext cx="303946" cy="69461"/>
          </a:xfrm>
          <a:custGeom>
            <a:avLst/>
            <a:gdLst>
              <a:gd name="connsiteX0" fmla="*/ 2524 w 303946"/>
              <a:gd name="connsiteY0" fmla="*/ 69380 h 69461"/>
              <a:gd name="connsiteX1" fmla="*/ 277162 w 303946"/>
              <a:gd name="connsiteY1" fmla="*/ 20168 h 69461"/>
              <a:gd name="connsiteX2" fmla="*/ 278749 w 303946"/>
              <a:gd name="connsiteY2" fmla="*/ 1118 h 69461"/>
              <a:gd name="connsiteX3" fmla="*/ 146987 w 303946"/>
              <a:gd name="connsiteY3" fmla="*/ 7468 h 69461"/>
              <a:gd name="connsiteX4" fmla="*/ 2524 w 303946"/>
              <a:gd name="connsiteY4" fmla="*/ 69380 h 6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946" h="69461">
                <a:moveTo>
                  <a:pt x="2524" y="69380"/>
                </a:moveTo>
                <a:cubicBezTo>
                  <a:pt x="24220" y="71497"/>
                  <a:pt x="231125" y="31545"/>
                  <a:pt x="277162" y="20168"/>
                </a:cubicBezTo>
                <a:cubicBezTo>
                  <a:pt x="323200" y="8791"/>
                  <a:pt x="300445" y="3235"/>
                  <a:pt x="278749" y="1118"/>
                </a:cubicBezTo>
                <a:cubicBezTo>
                  <a:pt x="257053" y="-999"/>
                  <a:pt x="189056" y="-734"/>
                  <a:pt x="146987" y="7468"/>
                </a:cubicBezTo>
                <a:cubicBezTo>
                  <a:pt x="104918" y="15670"/>
                  <a:pt x="-19172" y="67263"/>
                  <a:pt x="2524" y="693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5D6B995-3F45-448B-AAF4-65A9CE481143}"/>
              </a:ext>
            </a:extLst>
          </p:cNvPr>
          <p:cNvSpPr/>
          <p:nvPr/>
        </p:nvSpPr>
        <p:spPr>
          <a:xfrm>
            <a:off x="4723727" y="11387427"/>
            <a:ext cx="322624" cy="71657"/>
          </a:xfrm>
          <a:custGeom>
            <a:avLst/>
            <a:gdLst>
              <a:gd name="connsiteX0" fmla="*/ 673 w 322624"/>
              <a:gd name="connsiteY0" fmla="*/ 71148 h 71657"/>
              <a:gd name="connsiteX1" fmla="*/ 221336 w 322624"/>
              <a:gd name="connsiteY1" fmla="*/ 6061 h 71657"/>
              <a:gd name="connsiteX2" fmla="*/ 321348 w 322624"/>
              <a:gd name="connsiteY2" fmla="*/ 6061 h 71657"/>
              <a:gd name="connsiteX3" fmla="*/ 157836 w 322624"/>
              <a:gd name="connsiteY3" fmla="*/ 34636 h 71657"/>
              <a:gd name="connsiteX4" fmla="*/ 673 w 322624"/>
              <a:gd name="connsiteY4" fmla="*/ 71148 h 7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624" h="71657">
                <a:moveTo>
                  <a:pt x="673" y="71148"/>
                </a:moveTo>
                <a:cubicBezTo>
                  <a:pt x="11256" y="66385"/>
                  <a:pt x="167890" y="16909"/>
                  <a:pt x="221336" y="6061"/>
                </a:cubicBezTo>
                <a:cubicBezTo>
                  <a:pt x="274782" y="-4787"/>
                  <a:pt x="331931" y="1298"/>
                  <a:pt x="321348" y="6061"/>
                </a:cubicBezTo>
                <a:cubicBezTo>
                  <a:pt x="310765" y="10823"/>
                  <a:pt x="208636" y="23259"/>
                  <a:pt x="157836" y="34636"/>
                </a:cubicBezTo>
                <a:cubicBezTo>
                  <a:pt x="107036" y="46013"/>
                  <a:pt x="-9910" y="75911"/>
                  <a:pt x="673" y="711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65EECAA5-EB0F-4E50-97FD-7FD2ED9EE03F}"/>
              </a:ext>
            </a:extLst>
          </p:cNvPr>
          <p:cNvSpPr/>
          <p:nvPr/>
        </p:nvSpPr>
        <p:spPr>
          <a:xfrm>
            <a:off x="5055514" y="11038650"/>
            <a:ext cx="114990" cy="431664"/>
          </a:xfrm>
          <a:custGeom>
            <a:avLst/>
            <a:gdLst>
              <a:gd name="connsiteX0" fmla="*/ 8611 w 114990"/>
              <a:gd name="connsiteY0" fmla="*/ 431038 h 431664"/>
              <a:gd name="connsiteX1" fmla="*/ 674 w 114990"/>
              <a:gd name="connsiteY1" fmla="*/ 32575 h 431664"/>
              <a:gd name="connsiteX2" fmla="*/ 13374 w 114990"/>
              <a:gd name="connsiteY2" fmla="*/ 24638 h 431664"/>
              <a:gd name="connsiteX3" fmla="*/ 114974 w 114990"/>
              <a:gd name="connsiteY3" fmla="*/ 38925 h 431664"/>
              <a:gd name="connsiteX4" fmla="*/ 21311 w 114990"/>
              <a:gd name="connsiteY4" fmla="*/ 40513 h 431664"/>
              <a:gd name="connsiteX5" fmla="*/ 8611 w 114990"/>
              <a:gd name="connsiteY5" fmla="*/ 123063 h 431664"/>
              <a:gd name="connsiteX6" fmla="*/ 8611 w 114990"/>
              <a:gd name="connsiteY6" fmla="*/ 431038 h 4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90" h="431664">
                <a:moveTo>
                  <a:pt x="8611" y="431038"/>
                </a:moveTo>
                <a:cubicBezTo>
                  <a:pt x="7288" y="415957"/>
                  <a:pt x="-120" y="100308"/>
                  <a:pt x="674" y="32575"/>
                </a:cubicBezTo>
                <a:cubicBezTo>
                  <a:pt x="1468" y="-35158"/>
                  <a:pt x="-5676" y="23580"/>
                  <a:pt x="13374" y="24638"/>
                </a:cubicBezTo>
                <a:cubicBezTo>
                  <a:pt x="32424" y="25696"/>
                  <a:pt x="113651" y="36279"/>
                  <a:pt x="114974" y="38925"/>
                </a:cubicBezTo>
                <a:cubicBezTo>
                  <a:pt x="116297" y="41571"/>
                  <a:pt x="39038" y="26490"/>
                  <a:pt x="21311" y="40513"/>
                </a:cubicBezTo>
                <a:cubicBezTo>
                  <a:pt x="3584" y="54536"/>
                  <a:pt x="8875" y="61415"/>
                  <a:pt x="8611" y="123063"/>
                </a:cubicBezTo>
                <a:cubicBezTo>
                  <a:pt x="8347" y="184711"/>
                  <a:pt x="9934" y="446119"/>
                  <a:pt x="8611" y="4310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132A1132-3B85-474D-A83D-98559BF8F9F1}"/>
              </a:ext>
            </a:extLst>
          </p:cNvPr>
          <p:cNvSpPr/>
          <p:nvPr/>
        </p:nvSpPr>
        <p:spPr>
          <a:xfrm>
            <a:off x="5100633" y="11086493"/>
            <a:ext cx="73816" cy="424850"/>
          </a:xfrm>
          <a:custGeom>
            <a:avLst/>
            <a:gdLst>
              <a:gd name="connsiteX0" fmla="*/ 68267 w 73816"/>
              <a:gd name="connsiteY0" fmla="*/ 607 h 424850"/>
              <a:gd name="connsiteX1" fmla="*/ 73030 w 73816"/>
              <a:gd name="connsiteY1" fmla="*/ 397482 h 424850"/>
              <a:gd name="connsiteX2" fmla="*/ 53980 w 73816"/>
              <a:gd name="connsiteY2" fmla="*/ 391132 h 424850"/>
              <a:gd name="connsiteX3" fmla="*/ 5 w 73816"/>
              <a:gd name="connsiteY3" fmla="*/ 370495 h 424850"/>
              <a:gd name="connsiteX4" fmla="*/ 50805 w 73816"/>
              <a:gd name="connsiteY4" fmla="*/ 308582 h 424850"/>
              <a:gd name="connsiteX5" fmla="*/ 68267 w 73816"/>
              <a:gd name="connsiteY5" fmla="*/ 607 h 42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16" h="424850">
                <a:moveTo>
                  <a:pt x="68267" y="607"/>
                </a:moveTo>
                <a:cubicBezTo>
                  <a:pt x="71971" y="15424"/>
                  <a:pt x="75411" y="332395"/>
                  <a:pt x="73030" y="397482"/>
                </a:cubicBezTo>
                <a:cubicBezTo>
                  <a:pt x="70649" y="462569"/>
                  <a:pt x="53980" y="391132"/>
                  <a:pt x="53980" y="391132"/>
                </a:cubicBezTo>
                <a:cubicBezTo>
                  <a:pt x="41809" y="386634"/>
                  <a:pt x="534" y="384253"/>
                  <a:pt x="5" y="370495"/>
                </a:cubicBezTo>
                <a:cubicBezTo>
                  <a:pt x="-524" y="356737"/>
                  <a:pt x="40222" y="370759"/>
                  <a:pt x="50805" y="308582"/>
                </a:cubicBezTo>
                <a:cubicBezTo>
                  <a:pt x="61388" y="246405"/>
                  <a:pt x="64563" y="-14210"/>
                  <a:pt x="68267" y="6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BEAB1C2B-580D-4CAC-B38A-1F335BA2AB0E}"/>
              </a:ext>
            </a:extLst>
          </p:cNvPr>
          <p:cNvSpPr/>
          <p:nvPr/>
        </p:nvSpPr>
        <p:spPr>
          <a:xfrm>
            <a:off x="5102556" y="8026586"/>
            <a:ext cx="23584" cy="377239"/>
          </a:xfrm>
          <a:custGeom>
            <a:avLst/>
            <a:gdLst>
              <a:gd name="connsiteX0" fmla="*/ 9194 w 23584"/>
              <a:gd name="connsiteY0" fmla="*/ 1402 h 377239"/>
              <a:gd name="connsiteX1" fmla="*/ 23482 w 23584"/>
              <a:gd name="connsiteY1" fmla="*/ 368114 h 377239"/>
              <a:gd name="connsiteX2" fmla="*/ 1257 w 23584"/>
              <a:gd name="connsiteY2" fmla="*/ 245877 h 377239"/>
              <a:gd name="connsiteX3" fmla="*/ 9194 w 23584"/>
              <a:gd name="connsiteY3" fmla="*/ 1402 h 3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84" h="377239">
                <a:moveTo>
                  <a:pt x="9194" y="1402"/>
                </a:moveTo>
                <a:cubicBezTo>
                  <a:pt x="12898" y="21775"/>
                  <a:pt x="24805" y="327368"/>
                  <a:pt x="23482" y="368114"/>
                </a:cubicBezTo>
                <a:cubicBezTo>
                  <a:pt x="22159" y="408860"/>
                  <a:pt x="5755" y="303291"/>
                  <a:pt x="1257" y="245877"/>
                </a:cubicBezTo>
                <a:cubicBezTo>
                  <a:pt x="-3241" y="188463"/>
                  <a:pt x="5490" y="-18971"/>
                  <a:pt x="9194" y="14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7EBA48D0-0B60-4D7D-ACA0-F805DB5233BB}"/>
              </a:ext>
            </a:extLst>
          </p:cNvPr>
          <p:cNvSpPr/>
          <p:nvPr/>
        </p:nvSpPr>
        <p:spPr>
          <a:xfrm>
            <a:off x="5185900" y="10275879"/>
            <a:ext cx="184369" cy="87769"/>
          </a:xfrm>
          <a:custGeom>
            <a:avLst/>
            <a:gdLst>
              <a:gd name="connsiteX0" fmla="*/ 463 w 184369"/>
              <a:gd name="connsiteY0" fmla="*/ 9 h 87769"/>
              <a:gd name="connsiteX1" fmla="*/ 122700 w 184369"/>
              <a:gd name="connsiteY1" fmla="*/ 55571 h 87769"/>
              <a:gd name="connsiteX2" fmla="*/ 165563 w 184369"/>
              <a:gd name="connsiteY2" fmla="*/ 52396 h 87769"/>
              <a:gd name="connsiteX3" fmla="*/ 175088 w 184369"/>
              <a:gd name="connsiteY3" fmla="*/ 87321 h 87769"/>
              <a:gd name="connsiteX4" fmla="*/ 33800 w 184369"/>
              <a:gd name="connsiteY4" fmla="*/ 71446 h 87769"/>
              <a:gd name="connsiteX5" fmla="*/ 171913 w 184369"/>
              <a:gd name="connsiteY5" fmla="*/ 60334 h 87769"/>
              <a:gd name="connsiteX6" fmla="*/ 463 w 184369"/>
              <a:gd name="connsiteY6" fmla="*/ 9 h 8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69" h="87769">
                <a:moveTo>
                  <a:pt x="463" y="9"/>
                </a:moveTo>
                <a:cubicBezTo>
                  <a:pt x="-7739" y="-785"/>
                  <a:pt x="95183" y="46840"/>
                  <a:pt x="122700" y="55571"/>
                </a:cubicBezTo>
                <a:cubicBezTo>
                  <a:pt x="150217" y="64302"/>
                  <a:pt x="156832" y="47104"/>
                  <a:pt x="165563" y="52396"/>
                </a:cubicBezTo>
                <a:cubicBezTo>
                  <a:pt x="174294" y="57688"/>
                  <a:pt x="197048" y="84146"/>
                  <a:pt x="175088" y="87321"/>
                </a:cubicBezTo>
                <a:cubicBezTo>
                  <a:pt x="153128" y="90496"/>
                  <a:pt x="34329" y="75944"/>
                  <a:pt x="33800" y="71446"/>
                </a:cubicBezTo>
                <a:cubicBezTo>
                  <a:pt x="33271" y="66948"/>
                  <a:pt x="174030" y="70917"/>
                  <a:pt x="171913" y="60334"/>
                </a:cubicBezTo>
                <a:cubicBezTo>
                  <a:pt x="169796" y="49751"/>
                  <a:pt x="8665" y="803"/>
                  <a:pt x="463" y="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D81AFD4B-A60B-4688-A89C-994D179DD1E8}"/>
              </a:ext>
            </a:extLst>
          </p:cNvPr>
          <p:cNvSpPr/>
          <p:nvPr/>
        </p:nvSpPr>
        <p:spPr>
          <a:xfrm>
            <a:off x="5479756" y="4630720"/>
            <a:ext cx="54281" cy="190695"/>
          </a:xfrm>
          <a:custGeom>
            <a:avLst/>
            <a:gdLst>
              <a:gd name="connsiteX0" fmla="*/ 54269 w 54281"/>
              <a:gd name="connsiteY0" fmla="*/ 18 h 190695"/>
              <a:gd name="connsiteX1" fmla="*/ 12994 w 54281"/>
              <a:gd name="connsiteY1" fmla="*/ 39705 h 190695"/>
              <a:gd name="connsiteX2" fmla="*/ 17757 w 54281"/>
              <a:gd name="connsiteY2" fmla="*/ 96855 h 190695"/>
              <a:gd name="connsiteX3" fmla="*/ 19344 w 54281"/>
              <a:gd name="connsiteY3" fmla="*/ 190518 h 190695"/>
              <a:gd name="connsiteX4" fmla="*/ 294 w 54281"/>
              <a:gd name="connsiteY4" fmla="*/ 71455 h 190695"/>
              <a:gd name="connsiteX5" fmla="*/ 8232 w 54281"/>
              <a:gd name="connsiteY5" fmla="*/ 44468 h 190695"/>
              <a:gd name="connsiteX6" fmla="*/ 54269 w 54281"/>
              <a:gd name="connsiteY6" fmla="*/ 18 h 19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81" h="190695">
                <a:moveTo>
                  <a:pt x="54269" y="18"/>
                </a:moveTo>
                <a:cubicBezTo>
                  <a:pt x="55063" y="-776"/>
                  <a:pt x="19079" y="23566"/>
                  <a:pt x="12994" y="39705"/>
                </a:cubicBezTo>
                <a:cubicBezTo>
                  <a:pt x="6909" y="55844"/>
                  <a:pt x="16699" y="71720"/>
                  <a:pt x="17757" y="96855"/>
                </a:cubicBezTo>
                <a:cubicBezTo>
                  <a:pt x="18815" y="121990"/>
                  <a:pt x="22254" y="194751"/>
                  <a:pt x="19344" y="190518"/>
                </a:cubicBezTo>
                <a:cubicBezTo>
                  <a:pt x="16434" y="186285"/>
                  <a:pt x="2146" y="95797"/>
                  <a:pt x="294" y="71455"/>
                </a:cubicBezTo>
                <a:cubicBezTo>
                  <a:pt x="-1558" y="47113"/>
                  <a:pt x="5851" y="55845"/>
                  <a:pt x="8232" y="44468"/>
                </a:cubicBezTo>
                <a:cubicBezTo>
                  <a:pt x="10613" y="33091"/>
                  <a:pt x="53475" y="812"/>
                  <a:pt x="54269" y="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96E18B8-B08D-44F5-AB66-9FC14E927026}"/>
              </a:ext>
            </a:extLst>
          </p:cNvPr>
          <p:cNvSpPr/>
          <p:nvPr/>
        </p:nvSpPr>
        <p:spPr>
          <a:xfrm>
            <a:off x="5546687" y="4622778"/>
            <a:ext cx="68547" cy="237462"/>
          </a:xfrm>
          <a:custGeom>
            <a:avLst/>
            <a:gdLst>
              <a:gd name="connsiteX0" fmla="*/ 38 w 68547"/>
              <a:gd name="connsiteY0" fmla="*/ 22 h 237462"/>
              <a:gd name="connsiteX1" fmla="*/ 46076 w 68547"/>
              <a:gd name="connsiteY1" fmla="*/ 53997 h 237462"/>
              <a:gd name="connsiteX2" fmla="*/ 44488 w 68547"/>
              <a:gd name="connsiteY2" fmla="*/ 109560 h 237462"/>
              <a:gd name="connsiteX3" fmla="*/ 68301 w 68547"/>
              <a:gd name="connsiteY3" fmla="*/ 155597 h 237462"/>
              <a:gd name="connsiteX4" fmla="*/ 57188 w 68547"/>
              <a:gd name="connsiteY4" fmla="*/ 187347 h 237462"/>
              <a:gd name="connsiteX5" fmla="*/ 61951 w 68547"/>
              <a:gd name="connsiteY5" fmla="*/ 236560 h 237462"/>
              <a:gd name="connsiteX6" fmla="*/ 52426 w 68547"/>
              <a:gd name="connsiteY6" fmla="*/ 141310 h 237462"/>
              <a:gd name="connsiteX7" fmla="*/ 38138 w 68547"/>
              <a:gd name="connsiteY7" fmla="*/ 76222 h 237462"/>
              <a:gd name="connsiteX8" fmla="*/ 38138 w 68547"/>
              <a:gd name="connsiteY8" fmla="*/ 60347 h 237462"/>
              <a:gd name="connsiteX9" fmla="*/ 38 w 68547"/>
              <a:gd name="connsiteY9" fmla="*/ 22 h 23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47" h="237462">
                <a:moveTo>
                  <a:pt x="38" y="22"/>
                </a:moveTo>
                <a:cubicBezTo>
                  <a:pt x="1361" y="-1036"/>
                  <a:pt x="38668" y="35741"/>
                  <a:pt x="46076" y="53997"/>
                </a:cubicBezTo>
                <a:cubicBezTo>
                  <a:pt x="53484" y="72253"/>
                  <a:pt x="40784" y="92627"/>
                  <a:pt x="44488" y="109560"/>
                </a:cubicBezTo>
                <a:cubicBezTo>
                  <a:pt x="48192" y="126493"/>
                  <a:pt x="66184" y="142632"/>
                  <a:pt x="68301" y="155597"/>
                </a:cubicBezTo>
                <a:cubicBezTo>
                  <a:pt x="70418" y="168562"/>
                  <a:pt x="58246" y="173853"/>
                  <a:pt x="57188" y="187347"/>
                </a:cubicBezTo>
                <a:cubicBezTo>
                  <a:pt x="56130" y="200841"/>
                  <a:pt x="62745" y="244233"/>
                  <a:pt x="61951" y="236560"/>
                </a:cubicBezTo>
                <a:cubicBezTo>
                  <a:pt x="61157" y="228887"/>
                  <a:pt x="56395" y="168033"/>
                  <a:pt x="52426" y="141310"/>
                </a:cubicBezTo>
                <a:cubicBezTo>
                  <a:pt x="48457" y="114587"/>
                  <a:pt x="40519" y="89716"/>
                  <a:pt x="38138" y="76222"/>
                </a:cubicBezTo>
                <a:cubicBezTo>
                  <a:pt x="35757" y="62728"/>
                  <a:pt x="44223" y="70137"/>
                  <a:pt x="38138" y="60347"/>
                </a:cubicBezTo>
                <a:cubicBezTo>
                  <a:pt x="32053" y="50558"/>
                  <a:pt x="-1285" y="1080"/>
                  <a:pt x="38" y="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4B79162A-1478-4932-9A76-67A486AEF770}"/>
              </a:ext>
            </a:extLst>
          </p:cNvPr>
          <p:cNvSpPr/>
          <p:nvPr/>
        </p:nvSpPr>
        <p:spPr>
          <a:xfrm>
            <a:off x="5497483" y="4752747"/>
            <a:ext cx="100457" cy="32323"/>
          </a:xfrm>
          <a:custGeom>
            <a:avLst/>
            <a:gdLst>
              <a:gd name="connsiteX0" fmla="*/ 30 w 100457"/>
              <a:gd name="connsiteY0" fmla="*/ 31978 h 32323"/>
              <a:gd name="connsiteX1" fmla="*/ 82580 w 100457"/>
              <a:gd name="connsiteY1" fmla="*/ 228 h 32323"/>
              <a:gd name="connsiteX2" fmla="*/ 100042 w 100457"/>
              <a:gd name="connsiteY2" fmla="*/ 17691 h 32323"/>
              <a:gd name="connsiteX3" fmla="*/ 73055 w 100457"/>
              <a:gd name="connsiteY3" fmla="*/ 17691 h 32323"/>
              <a:gd name="connsiteX4" fmla="*/ 30 w 100457"/>
              <a:gd name="connsiteY4" fmla="*/ 31978 h 3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" h="32323">
                <a:moveTo>
                  <a:pt x="30" y="31978"/>
                </a:moveTo>
                <a:cubicBezTo>
                  <a:pt x="1617" y="29068"/>
                  <a:pt x="65911" y="2609"/>
                  <a:pt x="82580" y="228"/>
                </a:cubicBezTo>
                <a:cubicBezTo>
                  <a:pt x="99249" y="-2153"/>
                  <a:pt x="101629" y="14781"/>
                  <a:pt x="100042" y="17691"/>
                </a:cubicBezTo>
                <a:cubicBezTo>
                  <a:pt x="98455" y="20601"/>
                  <a:pt x="86813" y="16897"/>
                  <a:pt x="73055" y="17691"/>
                </a:cubicBezTo>
                <a:cubicBezTo>
                  <a:pt x="59297" y="18485"/>
                  <a:pt x="-1557" y="34888"/>
                  <a:pt x="30" y="319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EFD4012-DA77-45CF-AD0A-4AD679CCCA16}"/>
              </a:ext>
            </a:extLst>
          </p:cNvPr>
          <p:cNvSpPr/>
          <p:nvPr/>
        </p:nvSpPr>
        <p:spPr>
          <a:xfrm>
            <a:off x="5495825" y="4803038"/>
            <a:ext cx="105287" cy="42163"/>
          </a:xfrm>
          <a:custGeom>
            <a:avLst/>
            <a:gdLst>
              <a:gd name="connsiteX0" fmla="*/ 100 w 105287"/>
              <a:gd name="connsiteY0" fmla="*/ 42012 h 42163"/>
              <a:gd name="connsiteX1" fmla="*/ 55663 w 105287"/>
              <a:gd name="connsiteY1" fmla="*/ 15025 h 42163"/>
              <a:gd name="connsiteX2" fmla="*/ 103288 w 105287"/>
              <a:gd name="connsiteY2" fmla="*/ 24550 h 42163"/>
              <a:gd name="connsiteX3" fmla="*/ 93763 w 105287"/>
              <a:gd name="connsiteY3" fmla="*/ 7087 h 42163"/>
              <a:gd name="connsiteX4" fmla="*/ 69950 w 105287"/>
              <a:gd name="connsiteY4" fmla="*/ 737 h 42163"/>
              <a:gd name="connsiteX5" fmla="*/ 100 w 105287"/>
              <a:gd name="connsiteY5" fmla="*/ 42012 h 4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87" h="42163">
                <a:moveTo>
                  <a:pt x="100" y="42012"/>
                </a:moveTo>
                <a:cubicBezTo>
                  <a:pt x="-2281" y="44393"/>
                  <a:pt x="38465" y="17935"/>
                  <a:pt x="55663" y="15025"/>
                </a:cubicBezTo>
                <a:cubicBezTo>
                  <a:pt x="72861" y="12115"/>
                  <a:pt x="96938" y="25873"/>
                  <a:pt x="103288" y="24550"/>
                </a:cubicBezTo>
                <a:cubicBezTo>
                  <a:pt x="109638" y="23227"/>
                  <a:pt x="99319" y="11056"/>
                  <a:pt x="93763" y="7087"/>
                </a:cubicBezTo>
                <a:cubicBezTo>
                  <a:pt x="88207" y="3118"/>
                  <a:pt x="84237" y="-1909"/>
                  <a:pt x="69950" y="737"/>
                </a:cubicBezTo>
                <a:cubicBezTo>
                  <a:pt x="55663" y="3383"/>
                  <a:pt x="2481" y="39631"/>
                  <a:pt x="100" y="420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C742BBA8-CDE4-4D45-9A7F-A62A16DA9537}"/>
              </a:ext>
            </a:extLst>
          </p:cNvPr>
          <p:cNvSpPr/>
          <p:nvPr/>
        </p:nvSpPr>
        <p:spPr>
          <a:xfrm>
            <a:off x="5084902" y="4704804"/>
            <a:ext cx="401546" cy="270962"/>
          </a:xfrm>
          <a:custGeom>
            <a:avLst/>
            <a:gdLst>
              <a:gd name="connsiteX0" fmla="*/ 401498 w 401546"/>
              <a:gd name="connsiteY0" fmla="*/ 546 h 270962"/>
              <a:gd name="connsiteX1" fmla="*/ 295136 w 401546"/>
              <a:gd name="connsiteY1" fmla="*/ 87859 h 270962"/>
              <a:gd name="connsiteX2" fmla="*/ 179248 w 401546"/>
              <a:gd name="connsiteY2" fmla="*/ 168821 h 270962"/>
              <a:gd name="connsiteX3" fmla="*/ 1448 w 401546"/>
              <a:gd name="connsiteY3" fmla="*/ 270421 h 270962"/>
              <a:gd name="connsiteX4" fmla="*/ 90348 w 401546"/>
              <a:gd name="connsiteY4" fmla="*/ 211684 h 270962"/>
              <a:gd name="connsiteX5" fmla="*/ 222111 w 401546"/>
              <a:gd name="connsiteY5" fmla="*/ 127546 h 270962"/>
              <a:gd name="connsiteX6" fmla="*/ 307836 w 401546"/>
              <a:gd name="connsiteY6" fmla="*/ 54521 h 270962"/>
              <a:gd name="connsiteX7" fmla="*/ 401498 w 401546"/>
              <a:gd name="connsiteY7" fmla="*/ 546 h 27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546" h="270962">
                <a:moveTo>
                  <a:pt x="401498" y="546"/>
                </a:moveTo>
                <a:cubicBezTo>
                  <a:pt x="399381" y="6102"/>
                  <a:pt x="332178" y="59813"/>
                  <a:pt x="295136" y="87859"/>
                </a:cubicBezTo>
                <a:cubicBezTo>
                  <a:pt x="258094" y="115905"/>
                  <a:pt x="228196" y="138394"/>
                  <a:pt x="179248" y="168821"/>
                </a:cubicBezTo>
                <a:cubicBezTo>
                  <a:pt x="130300" y="199248"/>
                  <a:pt x="16265" y="263277"/>
                  <a:pt x="1448" y="270421"/>
                </a:cubicBezTo>
                <a:cubicBezTo>
                  <a:pt x="-13369" y="277565"/>
                  <a:pt x="90348" y="211684"/>
                  <a:pt x="90348" y="211684"/>
                </a:cubicBezTo>
                <a:cubicBezTo>
                  <a:pt x="127125" y="187872"/>
                  <a:pt x="185863" y="153740"/>
                  <a:pt x="222111" y="127546"/>
                </a:cubicBezTo>
                <a:cubicBezTo>
                  <a:pt x="258359" y="101352"/>
                  <a:pt x="279790" y="75952"/>
                  <a:pt x="307836" y="54521"/>
                </a:cubicBezTo>
                <a:cubicBezTo>
                  <a:pt x="335882" y="33090"/>
                  <a:pt x="403615" y="-5010"/>
                  <a:pt x="401498" y="5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E9850BF-9CAB-4D84-8E88-654D8831AD05}"/>
              </a:ext>
            </a:extLst>
          </p:cNvPr>
          <p:cNvSpPr/>
          <p:nvPr/>
        </p:nvSpPr>
        <p:spPr>
          <a:xfrm>
            <a:off x="5594342" y="4741508"/>
            <a:ext cx="79596" cy="87515"/>
          </a:xfrm>
          <a:custGeom>
            <a:avLst/>
            <a:gdLst>
              <a:gd name="connsiteX0" fmla="*/ 8 w 79596"/>
              <a:gd name="connsiteY0" fmla="*/ 355 h 87515"/>
              <a:gd name="connsiteX1" fmla="*/ 65096 w 79596"/>
              <a:gd name="connsiteY1" fmla="*/ 49567 h 87515"/>
              <a:gd name="connsiteX2" fmla="*/ 79383 w 79596"/>
              <a:gd name="connsiteY2" fmla="*/ 86080 h 87515"/>
              <a:gd name="connsiteX3" fmla="*/ 69858 w 79596"/>
              <a:gd name="connsiteY3" fmla="*/ 76555 h 87515"/>
              <a:gd name="connsiteX4" fmla="*/ 8 w 79596"/>
              <a:gd name="connsiteY4" fmla="*/ 355 h 8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6" h="87515">
                <a:moveTo>
                  <a:pt x="8" y="355"/>
                </a:moveTo>
                <a:cubicBezTo>
                  <a:pt x="-786" y="-4143"/>
                  <a:pt x="51867" y="35280"/>
                  <a:pt x="65096" y="49567"/>
                </a:cubicBezTo>
                <a:cubicBezTo>
                  <a:pt x="78325" y="63855"/>
                  <a:pt x="78589" y="81582"/>
                  <a:pt x="79383" y="86080"/>
                </a:cubicBezTo>
                <a:cubicBezTo>
                  <a:pt x="80177" y="90578"/>
                  <a:pt x="79118" y="83699"/>
                  <a:pt x="69858" y="76555"/>
                </a:cubicBezTo>
                <a:cubicBezTo>
                  <a:pt x="60598" y="69411"/>
                  <a:pt x="802" y="4853"/>
                  <a:pt x="8" y="3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46AD228F-CF86-4424-B02B-B0EA502E74FA}"/>
              </a:ext>
            </a:extLst>
          </p:cNvPr>
          <p:cNvSpPr/>
          <p:nvPr/>
        </p:nvSpPr>
        <p:spPr>
          <a:xfrm>
            <a:off x="5697654" y="4882991"/>
            <a:ext cx="115783" cy="79548"/>
          </a:xfrm>
          <a:custGeom>
            <a:avLst/>
            <a:gdLst>
              <a:gd name="connsiteX0" fmla="*/ 115771 w 115783"/>
              <a:gd name="connsiteY0" fmla="*/ 79534 h 79548"/>
              <a:gd name="connsiteX1" fmla="*/ 28459 w 115783"/>
              <a:gd name="connsiteY1" fmla="*/ 43022 h 79548"/>
              <a:gd name="connsiteX2" fmla="*/ 4646 w 115783"/>
              <a:gd name="connsiteY2" fmla="*/ 47784 h 79548"/>
              <a:gd name="connsiteX3" fmla="*/ 1471 w 115783"/>
              <a:gd name="connsiteY3" fmla="*/ 25559 h 79548"/>
              <a:gd name="connsiteX4" fmla="*/ 22109 w 115783"/>
              <a:gd name="connsiteY4" fmla="*/ 159 h 79548"/>
              <a:gd name="connsiteX5" fmla="*/ 34809 w 115783"/>
              <a:gd name="connsiteY5" fmla="*/ 38259 h 79548"/>
              <a:gd name="connsiteX6" fmla="*/ 115771 w 115783"/>
              <a:gd name="connsiteY6" fmla="*/ 79534 h 7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3" h="79548">
                <a:moveTo>
                  <a:pt x="115771" y="79534"/>
                </a:moveTo>
                <a:cubicBezTo>
                  <a:pt x="114713" y="80328"/>
                  <a:pt x="46980" y="48314"/>
                  <a:pt x="28459" y="43022"/>
                </a:cubicBezTo>
                <a:cubicBezTo>
                  <a:pt x="9938" y="37730"/>
                  <a:pt x="9144" y="50695"/>
                  <a:pt x="4646" y="47784"/>
                </a:cubicBezTo>
                <a:cubicBezTo>
                  <a:pt x="148" y="44873"/>
                  <a:pt x="-1439" y="33496"/>
                  <a:pt x="1471" y="25559"/>
                </a:cubicBezTo>
                <a:cubicBezTo>
                  <a:pt x="4381" y="17622"/>
                  <a:pt x="16553" y="-1958"/>
                  <a:pt x="22109" y="159"/>
                </a:cubicBezTo>
                <a:cubicBezTo>
                  <a:pt x="27665" y="2276"/>
                  <a:pt x="21580" y="26353"/>
                  <a:pt x="34809" y="38259"/>
                </a:cubicBezTo>
                <a:cubicBezTo>
                  <a:pt x="48038" y="50165"/>
                  <a:pt x="116829" y="78740"/>
                  <a:pt x="115771" y="795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6F2C3A5F-9772-471B-9885-2A9552B20577}"/>
              </a:ext>
            </a:extLst>
          </p:cNvPr>
          <p:cNvSpPr/>
          <p:nvPr/>
        </p:nvSpPr>
        <p:spPr>
          <a:xfrm>
            <a:off x="5240090" y="4864086"/>
            <a:ext cx="256526" cy="411189"/>
          </a:xfrm>
          <a:custGeom>
            <a:avLst/>
            <a:gdLst>
              <a:gd name="connsiteX0" fmla="*/ 255835 w 256526"/>
              <a:gd name="connsiteY0" fmla="*/ 14302 h 411189"/>
              <a:gd name="connsiteX1" fmla="*/ 200273 w 256526"/>
              <a:gd name="connsiteY1" fmla="*/ 4777 h 411189"/>
              <a:gd name="connsiteX2" fmla="*/ 117723 w 256526"/>
              <a:gd name="connsiteY2" fmla="*/ 87327 h 411189"/>
              <a:gd name="connsiteX3" fmla="*/ 38348 w 256526"/>
              <a:gd name="connsiteY3" fmla="*/ 341327 h 411189"/>
              <a:gd name="connsiteX4" fmla="*/ 248 w 256526"/>
              <a:gd name="connsiteY4" fmla="*/ 411177 h 411189"/>
              <a:gd name="connsiteX5" fmla="*/ 25648 w 256526"/>
              <a:gd name="connsiteY5" fmla="*/ 338152 h 411189"/>
              <a:gd name="connsiteX6" fmla="*/ 95498 w 256526"/>
              <a:gd name="connsiteY6" fmla="*/ 149239 h 411189"/>
              <a:gd name="connsiteX7" fmla="*/ 162173 w 256526"/>
              <a:gd name="connsiteY7" fmla="*/ 50814 h 411189"/>
              <a:gd name="connsiteX8" fmla="*/ 255835 w 256526"/>
              <a:gd name="connsiteY8" fmla="*/ 14302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526" h="411189">
                <a:moveTo>
                  <a:pt x="255835" y="14302"/>
                </a:moveTo>
                <a:cubicBezTo>
                  <a:pt x="262185" y="6629"/>
                  <a:pt x="223292" y="-7394"/>
                  <a:pt x="200273" y="4777"/>
                </a:cubicBezTo>
                <a:cubicBezTo>
                  <a:pt x="177254" y="16948"/>
                  <a:pt x="144711" y="31235"/>
                  <a:pt x="117723" y="87327"/>
                </a:cubicBezTo>
                <a:cubicBezTo>
                  <a:pt x="90735" y="143419"/>
                  <a:pt x="57927" y="287352"/>
                  <a:pt x="38348" y="341327"/>
                </a:cubicBezTo>
                <a:cubicBezTo>
                  <a:pt x="18769" y="395302"/>
                  <a:pt x="2365" y="411706"/>
                  <a:pt x="248" y="411177"/>
                </a:cubicBezTo>
                <a:cubicBezTo>
                  <a:pt x="-1869" y="410648"/>
                  <a:pt x="9773" y="381808"/>
                  <a:pt x="25648" y="338152"/>
                </a:cubicBezTo>
                <a:cubicBezTo>
                  <a:pt x="41523" y="294496"/>
                  <a:pt x="72744" y="197129"/>
                  <a:pt x="95498" y="149239"/>
                </a:cubicBezTo>
                <a:cubicBezTo>
                  <a:pt x="118252" y="101349"/>
                  <a:pt x="138096" y="73568"/>
                  <a:pt x="162173" y="50814"/>
                </a:cubicBezTo>
                <a:cubicBezTo>
                  <a:pt x="186250" y="28060"/>
                  <a:pt x="249485" y="21975"/>
                  <a:pt x="255835" y="143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BF4687AA-628B-4B70-B382-D9CEF3A1E446}"/>
              </a:ext>
            </a:extLst>
          </p:cNvPr>
          <p:cNvSpPr/>
          <p:nvPr/>
        </p:nvSpPr>
        <p:spPr>
          <a:xfrm>
            <a:off x="5230465" y="4827676"/>
            <a:ext cx="254488" cy="476122"/>
          </a:xfrm>
          <a:custGeom>
            <a:avLst/>
            <a:gdLst>
              <a:gd name="connsiteX0" fmla="*/ 254348 w 254488"/>
              <a:gd name="connsiteY0" fmla="*/ 1499 h 476122"/>
              <a:gd name="connsiteX1" fmla="*/ 81310 w 254488"/>
              <a:gd name="connsiteY1" fmla="*/ 172949 h 476122"/>
              <a:gd name="connsiteX2" fmla="*/ 348 w 254488"/>
              <a:gd name="connsiteY2" fmla="*/ 474574 h 476122"/>
              <a:gd name="connsiteX3" fmla="*/ 54323 w 254488"/>
              <a:gd name="connsiteY3" fmla="*/ 282487 h 476122"/>
              <a:gd name="connsiteX4" fmla="*/ 109885 w 254488"/>
              <a:gd name="connsiteY4" fmla="*/ 99924 h 476122"/>
              <a:gd name="connsiteX5" fmla="*/ 254348 w 254488"/>
              <a:gd name="connsiteY5" fmla="*/ 1499 h 47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488" h="476122">
                <a:moveTo>
                  <a:pt x="254348" y="1499"/>
                </a:moveTo>
                <a:cubicBezTo>
                  <a:pt x="249586" y="13670"/>
                  <a:pt x="123643" y="94103"/>
                  <a:pt x="81310" y="172949"/>
                </a:cubicBezTo>
                <a:cubicBezTo>
                  <a:pt x="38977" y="251795"/>
                  <a:pt x="4846" y="456318"/>
                  <a:pt x="348" y="474574"/>
                </a:cubicBezTo>
                <a:cubicBezTo>
                  <a:pt x="-4150" y="492830"/>
                  <a:pt x="36067" y="344928"/>
                  <a:pt x="54323" y="282487"/>
                </a:cubicBezTo>
                <a:cubicBezTo>
                  <a:pt x="72579" y="220046"/>
                  <a:pt x="78400" y="145961"/>
                  <a:pt x="109885" y="99924"/>
                </a:cubicBezTo>
                <a:cubicBezTo>
                  <a:pt x="141370" y="53887"/>
                  <a:pt x="259110" y="-10672"/>
                  <a:pt x="254348" y="149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AF3358C5-F40A-4312-92D9-8D02C43FFBBF}"/>
              </a:ext>
            </a:extLst>
          </p:cNvPr>
          <p:cNvSpPr/>
          <p:nvPr/>
        </p:nvSpPr>
        <p:spPr>
          <a:xfrm>
            <a:off x="5440574" y="4927583"/>
            <a:ext cx="113257" cy="46235"/>
          </a:xfrm>
          <a:custGeom>
            <a:avLst/>
            <a:gdLst>
              <a:gd name="connsiteX0" fmla="*/ 112501 w 113257"/>
              <a:gd name="connsiteY0" fmla="*/ 34942 h 46235"/>
              <a:gd name="connsiteX1" fmla="*/ 74401 w 113257"/>
              <a:gd name="connsiteY1" fmla="*/ 17 h 46235"/>
              <a:gd name="connsiteX2" fmla="*/ 41064 w 113257"/>
              <a:gd name="connsiteY2" fmla="*/ 30180 h 46235"/>
              <a:gd name="connsiteX3" fmla="*/ 10901 w 113257"/>
              <a:gd name="connsiteY3" fmla="*/ 23830 h 46235"/>
              <a:gd name="connsiteX4" fmla="*/ 1376 w 113257"/>
              <a:gd name="connsiteY4" fmla="*/ 46055 h 46235"/>
              <a:gd name="connsiteX5" fmla="*/ 37889 w 113257"/>
              <a:gd name="connsiteY5" fmla="*/ 9542 h 46235"/>
              <a:gd name="connsiteX6" fmla="*/ 112501 w 113257"/>
              <a:gd name="connsiteY6" fmla="*/ 34942 h 4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57" h="46235">
                <a:moveTo>
                  <a:pt x="112501" y="34942"/>
                </a:moveTo>
                <a:cubicBezTo>
                  <a:pt x="118586" y="33355"/>
                  <a:pt x="86307" y="811"/>
                  <a:pt x="74401" y="17"/>
                </a:cubicBezTo>
                <a:cubicBezTo>
                  <a:pt x="62495" y="-777"/>
                  <a:pt x="51647" y="26211"/>
                  <a:pt x="41064" y="30180"/>
                </a:cubicBezTo>
                <a:cubicBezTo>
                  <a:pt x="30481" y="34149"/>
                  <a:pt x="17516" y="21184"/>
                  <a:pt x="10901" y="23830"/>
                </a:cubicBezTo>
                <a:cubicBezTo>
                  <a:pt x="4286" y="26476"/>
                  <a:pt x="-3122" y="48436"/>
                  <a:pt x="1376" y="46055"/>
                </a:cubicBezTo>
                <a:cubicBezTo>
                  <a:pt x="5874" y="43674"/>
                  <a:pt x="24924" y="15098"/>
                  <a:pt x="37889" y="9542"/>
                </a:cubicBezTo>
                <a:cubicBezTo>
                  <a:pt x="50854" y="3986"/>
                  <a:pt x="106416" y="36529"/>
                  <a:pt x="112501" y="349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DB887EF4-3F35-4627-8177-BF4EF7E6B2FF}"/>
              </a:ext>
            </a:extLst>
          </p:cNvPr>
          <p:cNvSpPr/>
          <p:nvPr/>
        </p:nvSpPr>
        <p:spPr>
          <a:xfrm>
            <a:off x="5480828" y="4321158"/>
            <a:ext cx="371117" cy="293072"/>
          </a:xfrm>
          <a:custGeom>
            <a:avLst/>
            <a:gdLst>
              <a:gd name="connsiteX0" fmla="*/ 59547 w 371117"/>
              <a:gd name="connsiteY0" fmla="*/ 292117 h 293072"/>
              <a:gd name="connsiteX1" fmla="*/ 40497 w 371117"/>
              <a:gd name="connsiteY1" fmla="*/ 169880 h 293072"/>
              <a:gd name="connsiteX2" fmla="*/ 21447 w 371117"/>
              <a:gd name="connsiteY2" fmla="*/ 131780 h 293072"/>
              <a:gd name="connsiteX3" fmla="*/ 10335 w 371117"/>
              <a:gd name="connsiteY3" fmla="*/ 96855 h 293072"/>
              <a:gd name="connsiteX4" fmla="*/ 45260 w 371117"/>
              <a:gd name="connsiteY4" fmla="*/ 52405 h 293072"/>
              <a:gd name="connsiteX5" fmla="*/ 115110 w 371117"/>
              <a:gd name="connsiteY5" fmla="*/ 27005 h 293072"/>
              <a:gd name="connsiteX6" fmla="*/ 159560 w 371117"/>
              <a:gd name="connsiteY6" fmla="*/ 27005 h 293072"/>
              <a:gd name="connsiteX7" fmla="*/ 257985 w 371117"/>
              <a:gd name="connsiteY7" fmla="*/ 55580 h 293072"/>
              <a:gd name="connsiteX8" fmla="*/ 299260 w 371117"/>
              <a:gd name="connsiteY8" fmla="*/ 103205 h 293072"/>
              <a:gd name="connsiteX9" fmla="*/ 323072 w 371117"/>
              <a:gd name="connsiteY9" fmla="*/ 187342 h 293072"/>
              <a:gd name="connsiteX10" fmla="*/ 329422 w 371117"/>
              <a:gd name="connsiteY10" fmla="*/ 223855 h 293072"/>
              <a:gd name="connsiteX11" fmla="*/ 357997 w 371117"/>
              <a:gd name="connsiteY11" fmla="*/ 268305 h 293072"/>
              <a:gd name="connsiteX12" fmla="*/ 370697 w 371117"/>
              <a:gd name="connsiteY12" fmla="*/ 246080 h 293072"/>
              <a:gd name="connsiteX13" fmla="*/ 343710 w 371117"/>
              <a:gd name="connsiteY13" fmla="*/ 192105 h 293072"/>
              <a:gd name="connsiteX14" fmla="*/ 300847 w 371117"/>
              <a:gd name="connsiteY14" fmla="*/ 84155 h 293072"/>
              <a:gd name="connsiteX15" fmla="*/ 224647 w 371117"/>
              <a:gd name="connsiteY15" fmla="*/ 23830 h 293072"/>
              <a:gd name="connsiteX16" fmla="*/ 142097 w 371117"/>
              <a:gd name="connsiteY16" fmla="*/ 1605 h 293072"/>
              <a:gd name="connsiteX17" fmla="*/ 69072 w 371117"/>
              <a:gd name="connsiteY17" fmla="*/ 9542 h 293072"/>
              <a:gd name="connsiteX18" fmla="*/ 8747 w 371117"/>
              <a:gd name="connsiteY18" fmla="*/ 71455 h 293072"/>
              <a:gd name="connsiteX19" fmla="*/ 3985 w 371117"/>
              <a:gd name="connsiteY19" fmla="*/ 96855 h 293072"/>
              <a:gd name="connsiteX20" fmla="*/ 59547 w 371117"/>
              <a:gd name="connsiteY20" fmla="*/ 292117 h 29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7" h="293072">
                <a:moveTo>
                  <a:pt x="59547" y="292117"/>
                </a:moveTo>
                <a:cubicBezTo>
                  <a:pt x="65632" y="304288"/>
                  <a:pt x="46847" y="196603"/>
                  <a:pt x="40497" y="169880"/>
                </a:cubicBezTo>
                <a:cubicBezTo>
                  <a:pt x="34147" y="143157"/>
                  <a:pt x="26474" y="143951"/>
                  <a:pt x="21447" y="131780"/>
                </a:cubicBezTo>
                <a:cubicBezTo>
                  <a:pt x="16420" y="119609"/>
                  <a:pt x="6366" y="110084"/>
                  <a:pt x="10335" y="96855"/>
                </a:cubicBezTo>
                <a:cubicBezTo>
                  <a:pt x="14304" y="83626"/>
                  <a:pt x="27798" y="64047"/>
                  <a:pt x="45260" y="52405"/>
                </a:cubicBezTo>
                <a:cubicBezTo>
                  <a:pt x="62722" y="40763"/>
                  <a:pt x="96060" y="31238"/>
                  <a:pt x="115110" y="27005"/>
                </a:cubicBezTo>
                <a:cubicBezTo>
                  <a:pt x="134160" y="22772"/>
                  <a:pt x="135748" y="22243"/>
                  <a:pt x="159560" y="27005"/>
                </a:cubicBezTo>
                <a:cubicBezTo>
                  <a:pt x="183372" y="31767"/>
                  <a:pt x="234702" y="42880"/>
                  <a:pt x="257985" y="55580"/>
                </a:cubicBezTo>
                <a:cubicBezTo>
                  <a:pt x="281268" y="68280"/>
                  <a:pt x="288412" y="81245"/>
                  <a:pt x="299260" y="103205"/>
                </a:cubicBezTo>
                <a:cubicBezTo>
                  <a:pt x="310108" y="125165"/>
                  <a:pt x="318045" y="167234"/>
                  <a:pt x="323072" y="187342"/>
                </a:cubicBezTo>
                <a:cubicBezTo>
                  <a:pt x="328099" y="207450"/>
                  <a:pt x="323601" y="210361"/>
                  <a:pt x="329422" y="223855"/>
                </a:cubicBezTo>
                <a:cubicBezTo>
                  <a:pt x="335243" y="237349"/>
                  <a:pt x="351118" y="264601"/>
                  <a:pt x="357997" y="268305"/>
                </a:cubicBezTo>
                <a:cubicBezTo>
                  <a:pt x="364876" y="272009"/>
                  <a:pt x="373078" y="258780"/>
                  <a:pt x="370697" y="246080"/>
                </a:cubicBezTo>
                <a:cubicBezTo>
                  <a:pt x="368316" y="233380"/>
                  <a:pt x="355352" y="219092"/>
                  <a:pt x="343710" y="192105"/>
                </a:cubicBezTo>
                <a:cubicBezTo>
                  <a:pt x="332068" y="165118"/>
                  <a:pt x="320691" y="112201"/>
                  <a:pt x="300847" y="84155"/>
                </a:cubicBezTo>
                <a:cubicBezTo>
                  <a:pt x="281003" y="56109"/>
                  <a:pt x="251105" y="37588"/>
                  <a:pt x="224647" y="23830"/>
                </a:cubicBezTo>
                <a:cubicBezTo>
                  <a:pt x="198189" y="10072"/>
                  <a:pt x="168026" y="3986"/>
                  <a:pt x="142097" y="1605"/>
                </a:cubicBezTo>
                <a:cubicBezTo>
                  <a:pt x="116168" y="-776"/>
                  <a:pt x="91297" y="-2100"/>
                  <a:pt x="69072" y="9542"/>
                </a:cubicBezTo>
                <a:cubicBezTo>
                  <a:pt x="46847" y="21184"/>
                  <a:pt x="19595" y="56903"/>
                  <a:pt x="8747" y="71455"/>
                </a:cubicBezTo>
                <a:cubicBezTo>
                  <a:pt x="-2101" y="86007"/>
                  <a:pt x="-1836" y="62724"/>
                  <a:pt x="3985" y="96855"/>
                </a:cubicBezTo>
                <a:cubicBezTo>
                  <a:pt x="9806" y="130986"/>
                  <a:pt x="53462" y="279946"/>
                  <a:pt x="59547" y="2921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A7A860A7-2FE2-4E4B-9718-FC8B623D1FB8}"/>
              </a:ext>
            </a:extLst>
          </p:cNvPr>
          <p:cNvSpPr/>
          <p:nvPr/>
        </p:nvSpPr>
        <p:spPr>
          <a:xfrm>
            <a:off x="5562599" y="4599104"/>
            <a:ext cx="122240" cy="54020"/>
          </a:xfrm>
          <a:custGeom>
            <a:avLst/>
            <a:gdLst>
              <a:gd name="connsiteX0" fmla="*/ 122239 w 122240"/>
              <a:gd name="connsiteY0" fmla="*/ 1471 h 54020"/>
              <a:gd name="connsiteX1" fmla="*/ 53976 w 122240"/>
              <a:gd name="connsiteY1" fmla="*/ 7821 h 54020"/>
              <a:gd name="connsiteX2" fmla="*/ 1 w 122240"/>
              <a:gd name="connsiteY2" fmla="*/ 53859 h 54020"/>
              <a:gd name="connsiteX3" fmla="*/ 55564 w 122240"/>
              <a:gd name="connsiteY3" fmla="*/ 23696 h 54020"/>
              <a:gd name="connsiteX4" fmla="*/ 122239 w 122240"/>
              <a:gd name="connsiteY4" fmla="*/ 1471 h 5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40" h="54020">
                <a:moveTo>
                  <a:pt x="122239" y="1471"/>
                </a:moveTo>
                <a:cubicBezTo>
                  <a:pt x="121974" y="-1175"/>
                  <a:pt x="74349" y="-910"/>
                  <a:pt x="53976" y="7821"/>
                </a:cubicBezTo>
                <a:cubicBezTo>
                  <a:pt x="33603" y="16552"/>
                  <a:pt x="-264" y="51213"/>
                  <a:pt x="1" y="53859"/>
                </a:cubicBezTo>
                <a:cubicBezTo>
                  <a:pt x="266" y="56505"/>
                  <a:pt x="36779" y="25813"/>
                  <a:pt x="55564" y="23696"/>
                </a:cubicBezTo>
                <a:cubicBezTo>
                  <a:pt x="74349" y="21579"/>
                  <a:pt x="122504" y="4117"/>
                  <a:pt x="122239" y="14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3BF85734-FD63-4489-9422-85196C526EB2}"/>
              </a:ext>
            </a:extLst>
          </p:cNvPr>
          <p:cNvSpPr/>
          <p:nvPr/>
        </p:nvSpPr>
        <p:spPr>
          <a:xfrm>
            <a:off x="5667295" y="4431954"/>
            <a:ext cx="11894" cy="221175"/>
          </a:xfrm>
          <a:custGeom>
            <a:avLst/>
            <a:gdLst>
              <a:gd name="connsiteX0" fmla="*/ 6430 w 11894"/>
              <a:gd name="connsiteY0" fmla="*/ 221009 h 221175"/>
              <a:gd name="connsiteX1" fmla="*/ 80 w 11894"/>
              <a:gd name="connsiteY1" fmla="*/ 11459 h 221175"/>
              <a:gd name="connsiteX2" fmla="*/ 11193 w 11894"/>
              <a:gd name="connsiteY2" fmla="*/ 46384 h 221175"/>
              <a:gd name="connsiteX3" fmla="*/ 6430 w 11894"/>
              <a:gd name="connsiteY3" fmla="*/ 221009 h 2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4" h="221175">
                <a:moveTo>
                  <a:pt x="6430" y="221009"/>
                </a:moveTo>
                <a:cubicBezTo>
                  <a:pt x="4578" y="215188"/>
                  <a:pt x="-714" y="40563"/>
                  <a:pt x="80" y="11459"/>
                </a:cubicBezTo>
                <a:cubicBezTo>
                  <a:pt x="874" y="-17645"/>
                  <a:pt x="8547" y="14105"/>
                  <a:pt x="11193" y="46384"/>
                </a:cubicBezTo>
                <a:cubicBezTo>
                  <a:pt x="13839" y="78663"/>
                  <a:pt x="8282" y="226830"/>
                  <a:pt x="6430" y="2210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A69A5F59-D514-4C93-B82E-93978F26F447}"/>
              </a:ext>
            </a:extLst>
          </p:cNvPr>
          <p:cNvSpPr/>
          <p:nvPr/>
        </p:nvSpPr>
        <p:spPr>
          <a:xfrm>
            <a:off x="5775958" y="4425709"/>
            <a:ext cx="75567" cy="225681"/>
          </a:xfrm>
          <a:custGeom>
            <a:avLst/>
            <a:gdLst>
              <a:gd name="connsiteX0" fmla="*/ 5717 w 75567"/>
              <a:gd name="connsiteY0" fmla="*/ 241 h 225681"/>
              <a:gd name="connsiteX1" fmla="*/ 15242 w 75567"/>
              <a:gd name="connsiteY1" fmla="*/ 95491 h 225681"/>
              <a:gd name="connsiteX2" fmla="*/ 75567 w 75567"/>
              <a:gd name="connsiteY2" fmla="*/ 152641 h 225681"/>
              <a:gd name="connsiteX3" fmla="*/ 15242 w 75567"/>
              <a:gd name="connsiteY3" fmla="*/ 133591 h 225681"/>
              <a:gd name="connsiteX4" fmla="*/ 13655 w 75567"/>
              <a:gd name="connsiteY4" fmla="*/ 225666 h 225681"/>
              <a:gd name="connsiteX5" fmla="*/ 955 w 75567"/>
              <a:gd name="connsiteY5" fmla="*/ 125654 h 225681"/>
              <a:gd name="connsiteX6" fmla="*/ 5717 w 75567"/>
              <a:gd name="connsiteY6" fmla="*/ 241 h 22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67" h="225681">
                <a:moveTo>
                  <a:pt x="5717" y="241"/>
                </a:moveTo>
                <a:cubicBezTo>
                  <a:pt x="8098" y="-4786"/>
                  <a:pt x="3600" y="70091"/>
                  <a:pt x="15242" y="95491"/>
                </a:cubicBezTo>
                <a:cubicBezTo>
                  <a:pt x="26884" y="120891"/>
                  <a:pt x="75567" y="146291"/>
                  <a:pt x="75567" y="152641"/>
                </a:cubicBezTo>
                <a:cubicBezTo>
                  <a:pt x="75567" y="158991"/>
                  <a:pt x="25561" y="121420"/>
                  <a:pt x="15242" y="133591"/>
                </a:cubicBezTo>
                <a:cubicBezTo>
                  <a:pt x="4923" y="145762"/>
                  <a:pt x="16036" y="226989"/>
                  <a:pt x="13655" y="225666"/>
                </a:cubicBezTo>
                <a:cubicBezTo>
                  <a:pt x="11274" y="224343"/>
                  <a:pt x="4130" y="159785"/>
                  <a:pt x="955" y="125654"/>
                </a:cubicBezTo>
                <a:cubicBezTo>
                  <a:pt x="-2220" y="91523"/>
                  <a:pt x="3336" y="5268"/>
                  <a:pt x="5717" y="2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C6700055-0021-48A2-A7A0-F337F31FBFE9}"/>
              </a:ext>
            </a:extLst>
          </p:cNvPr>
          <p:cNvSpPr/>
          <p:nvPr/>
        </p:nvSpPr>
        <p:spPr>
          <a:xfrm>
            <a:off x="5673677" y="4550215"/>
            <a:ext cx="115937" cy="63138"/>
          </a:xfrm>
          <a:custGeom>
            <a:avLst/>
            <a:gdLst>
              <a:gd name="connsiteX0" fmla="*/ 48 w 115937"/>
              <a:gd name="connsiteY0" fmla="*/ 63060 h 63138"/>
              <a:gd name="connsiteX1" fmla="*/ 36561 w 115937"/>
              <a:gd name="connsiteY1" fmla="*/ 5910 h 63138"/>
              <a:gd name="connsiteX2" fmla="*/ 71486 w 115937"/>
              <a:gd name="connsiteY2" fmla="*/ 4323 h 63138"/>
              <a:gd name="connsiteX3" fmla="*/ 115936 w 115937"/>
              <a:gd name="connsiteY3" fmla="*/ 28135 h 63138"/>
              <a:gd name="connsiteX4" fmla="*/ 73073 w 115937"/>
              <a:gd name="connsiteY4" fmla="*/ 18610 h 63138"/>
              <a:gd name="connsiteX5" fmla="*/ 44498 w 115937"/>
              <a:gd name="connsiteY5" fmla="*/ 18610 h 63138"/>
              <a:gd name="connsiteX6" fmla="*/ 48 w 115937"/>
              <a:gd name="connsiteY6" fmla="*/ 63060 h 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37" h="63138">
                <a:moveTo>
                  <a:pt x="48" y="63060"/>
                </a:moveTo>
                <a:cubicBezTo>
                  <a:pt x="-1275" y="60943"/>
                  <a:pt x="24655" y="15699"/>
                  <a:pt x="36561" y="5910"/>
                </a:cubicBezTo>
                <a:cubicBezTo>
                  <a:pt x="48467" y="-3879"/>
                  <a:pt x="58257" y="619"/>
                  <a:pt x="71486" y="4323"/>
                </a:cubicBezTo>
                <a:cubicBezTo>
                  <a:pt x="84715" y="8027"/>
                  <a:pt x="115672" y="25754"/>
                  <a:pt x="115936" y="28135"/>
                </a:cubicBezTo>
                <a:cubicBezTo>
                  <a:pt x="116200" y="30516"/>
                  <a:pt x="84979" y="20197"/>
                  <a:pt x="73073" y="18610"/>
                </a:cubicBezTo>
                <a:cubicBezTo>
                  <a:pt x="61167" y="17023"/>
                  <a:pt x="54552" y="13583"/>
                  <a:pt x="44498" y="18610"/>
                </a:cubicBezTo>
                <a:cubicBezTo>
                  <a:pt x="34444" y="23637"/>
                  <a:pt x="1371" y="65177"/>
                  <a:pt x="48" y="630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B32BDDE3-311F-4FA4-998B-296032978714}"/>
              </a:ext>
            </a:extLst>
          </p:cNvPr>
          <p:cNvSpPr/>
          <p:nvPr/>
        </p:nvSpPr>
        <p:spPr>
          <a:xfrm>
            <a:off x="5665080" y="4617505"/>
            <a:ext cx="130971" cy="81495"/>
          </a:xfrm>
          <a:custGeom>
            <a:avLst/>
            <a:gdLst>
              <a:gd name="connsiteX0" fmla="*/ 708 w 130971"/>
              <a:gd name="connsiteY0" fmla="*/ 81495 h 81495"/>
              <a:gd name="connsiteX1" fmla="*/ 16583 w 130971"/>
              <a:gd name="connsiteY1" fmla="*/ 24345 h 81495"/>
              <a:gd name="connsiteX2" fmla="*/ 48333 w 130971"/>
              <a:gd name="connsiteY2" fmla="*/ 5295 h 81495"/>
              <a:gd name="connsiteX3" fmla="*/ 102308 w 130971"/>
              <a:gd name="connsiteY3" fmla="*/ 2120 h 81495"/>
              <a:gd name="connsiteX4" fmla="*/ 130883 w 130971"/>
              <a:gd name="connsiteY4" fmla="*/ 33870 h 81495"/>
              <a:gd name="connsiteX5" fmla="*/ 110245 w 130971"/>
              <a:gd name="connsiteY5" fmla="*/ 22758 h 81495"/>
              <a:gd name="connsiteX6" fmla="*/ 81670 w 130971"/>
              <a:gd name="connsiteY6" fmla="*/ 14820 h 81495"/>
              <a:gd name="connsiteX7" fmla="*/ 38808 w 130971"/>
              <a:gd name="connsiteY7" fmla="*/ 24345 h 81495"/>
              <a:gd name="connsiteX8" fmla="*/ 708 w 130971"/>
              <a:gd name="connsiteY8" fmla="*/ 81495 h 8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71" h="81495">
                <a:moveTo>
                  <a:pt x="708" y="81495"/>
                </a:moveTo>
                <a:cubicBezTo>
                  <a:pt x="-2996" y="81495"/>
                  <a:pt x="8646" y="37045"/>
                  <a:pt x="16583" y="24345"/>
                </a:cubicBezTo>
                <a:cubicBezTo>
                  <a:pt x="24520" y="11645"/>
                  <a:pt x="34046" y="8999"/>
                  <a:pt x="48333" y="5295"/>
                </a:cubicBezTo>
                <a:cubicBezTo>
                  <a:pt x="62620" y="1591"/>
                  <a:pt x="88550" y="-2642"/>
                  <a:pt x="102308" y="2120"/>
                </a:cubicBezTo>
                <a:cubicBezTo>
                  <a:pt x="116066" y="6882"/>
                  <a:pt x="129560" y="30430"/>
                  <a:pt x="130883" y="33870"/>
                </a:cubicBezTo>
                <a:cubicBezTo>
                  <a:pt x="132206" y="37310"/>
                  <a:pt x="118447" y="25933"/>
                  <a:pt x="110245" y="22758"/>
                </a:cubicBezTo>
                <a:cubicBezTo>
                  <a:pt x="102043" y="19583"/>
                  <a:pt x="93576" y="14556"/>
                  <a:pt x="81670" y="14820"/>
                </a:cubicBezTo>
                <a:cubicBezTo>
                  <a:pt x="69764" y="15084"/>
                  <a:pt x="50979" y="17466"/>
                  <a:pt x="38808" y="24345"/>
                </a:cubicBezTo>
                <a:cubicBezTo>
                  <a:pt x="26637" y="31224"/>
                  <a:pt x="4412" y="81495"/>
                  <a:pt x="708" y="814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ECF3E769-3B77-4B1C-8A73-3A576DE5F695}"/>
              </a:ext>
            </a:extLst>
          </p:cNvPr>
          <p:cNvSpPr/>
          <p:nvPr/>
        </p:nvSpPr>
        <p:spPr>
          <a:xfrm>
            <a:off x="5670492" y="4692095"/>
            <a:ext cx="54033" cy="52943"/>
          </a:xfrm>
          <a:custGeom>
            <a:avLst/>
            <a:gdLst>
              <a:gd name="connsiteX0" fmla="*/ 54033 w 54033"/>
              <a:gd name="connsiteY0" fmla="*/ 52943 h 52943"/>
              <a:gd name="connsiteX1" fmla="*/ 58 w 54033"/>
              <a:gd name="connsiteY1" fmla="*/ 555 h 52943"/>
              <a:gd name="connsiteX2" fmla="*/ 54033 w 54033"/>
              <a:gd name="connsiteY2" fmla="*/ 52943 h 5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33" h="52943">
                <a:moveTo>
                  <a:pt x="54033" y="52943"/>
                </a:moveTo>
                <a:cubicBezTo>
                  <a:pt x="54033" y="52943"/>
                  <a:pt x="2175" y="7434"/>
                  <a:pt x="58" y="555"/>
                </a:cubicBezTo>
                <a:cubicBezTo>
                  <a:pt x="-2059" y="-6324"/>
                  <a:pt x="54033" y="52943"/>
                  <a:pt x="54033" y="529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BE0110D2-C2B5-4CE0-B408-F28836D0C342}"/>
              </a:ext>
            </a:extLst>
          </p:cNvPr>
          <p:cNvSpPr/>
          <p:nvPr/>
        </p:nvSpPr>
        <p:spPr>
          <a:xfrm>
            <a:off x="5678253" y="4084286"/>
            <a:ext cx="278752" cy="356260"/>
          </a:xfrm>
          <a:custGeom>
            <a:avLst/>
            <a:gdLst>
              <a:gd name="connsiteX0" fmla="*/ 235 w 278752"/>
              <a:gd name="connsiteY0" fmla="*/ 354364 h 356260"/>
              <a:gd name="connsiteX1" fmla="*/ 65322 w 278752"/>
              <a:gd name="connsiteY1" fmla="*/ 268639 h 356260"/>
              <a:gd name="connsiteX2" fmla="*/ 85960 w 278752"/>
              <a:gd name="connsiteY2" fmla="*/ 73377 h 356260"/>
              <a:gd name="connsiteX3" fmla="*/ 125647 w 278752"/>
              <a:gd name="connsiteY3" fmla="*/ 35277 h 356260"/>
              <a:gd name="connsiteX4" fmla="*/ 201847 w 278752"/>
              <a:gd name="connsiteY4" fmla="*/ 352 h 356260"/>
              <a:gd name="connsiteX5" fmla="*/ 268522 w 278752"/>
              <a:gd name="connsiteY5" fmla="*/ 57502 h 356260"/>
              <a:gd name="connsiteX6" fmla="*/ 278047 w 278752"/>
              <a:gd name="connsiteY6" fmla="*/ 205139 h 356260"/>
              <a:gd name="connsiteX7" fmla="*/ 263760 w 278752"/>
              <a:gd name="connsiteY7" fmla="*/ 109889 h 356260"/>
              <a:gd name="connsiteX8" fmla="*/ 254235 w 278752"/>
              <a:gd name="connsiteY8" fmla="*/ 70202 h 356260"/>
              <a:gd name="connsiteX9" fmla="*/ 206610 w 278752"/>
              <a:gd name="connsiteY9" fmla="*/ 24164 h 356260"/>
              <a:gd name="connsiteX10" fmla="*/ 116122 w 278752"/>
              <a:gd name="connsiteY10" fmla="*/ 55914 h 356260"/>
              <a:gd name="connsiteX11" fmla="*/ 70085 w 278752"/>
              <a:gd name="connsiteY11" fmla="*/ 233714 h 356260"/>
              <a:gd name="connsiteX12" fmla="*/ 89135 w 278752"/>
              <a:gd name="connsiteY12" fmla="*/ 324202 h 356260"/>
              <a:gd name="connsiteX13" fmla="*/ 44685 w 278752"/>
              <a:gd name="connsiteY13" fmla="*/ 328964 h 356260"/>
              <a:gd name="connsiteX14" fmla="*/ 235 w 278752"/>
              <a:gd name="connsiteY14" fmla="*/ 354364 h 3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752" h="356260">
                <a:moveTo>
                  <a:pt x="235" y="354364"/>
                </a:moveTo>
                <a:cubicBezTo>
                  <a:pt x="3675" y="344310"/>
                  <a:pt x="51035" y="315470"/>
                  <a:pt x="65322" y="268639"/>
                </a:cubicBezTo>
                <a:cubicBezTo>
                  <a:pt x="79609" y="221808"/>
                  <a:pt x="75906" y="112271"/>
                  <a:pt x="85960" y="73377"/>
                </a:cubicBezTo>
                <a:cubicBezTo>
                  <a:pt x="96014" y="34483"/>
                  <a:pt x="106333" y="47448"/>
                  <a:pt x="125647" y="35277"/>
                </a:cubicBezTo>
                <a:cubicBezTo>
                  <a:pt x="144962" y="23106"/>
                  <a:pt x="178035" y="-3352"/>
                  <a:pt x="201847" y="352"/>
                </a:cubicBezTo>
                <a:cubicBezTo>
                  <a:pt x="225660" y="4056"/>
                  <a:pt x="255822" y="23371"/>
                  <a:pt x="268522" y="57502"/>
                </a:cubicBezTo>
                <a:cubicBezTo>
                  <a:pt x="281222" y="91633"/>
                  <a:pt x="278841" y="196408"/>
                  <a:pt x="278047" y="205139"/>
                </a:cubicBezTo>
                <a:cubicBezTo>
                  <a:pt x="277253" y="213870"/>
                  <a:pt x="267729" y="132378"/>
                  <a:pt x="263760" y="109889"/>
                </a:cubicBezTo>
                <a:cubicBezTo>
                  <a:pt x="259791" y="87400"/>
                  <a:pt x="263760" y="84489"/>
                  <a:pt x="254235" y="70202"/>
                </a:cubicBezTo>
                <a:cubicBezTo>
                  <a:pt x="244710" y="55915"/>
                  <a:pt x="229629" y="26545"/>
                  <a:pt x="206610" y="24164"/>
                </a:cubicBezTo>
                <a:cubicBezTo>
                  <a:pt x="183591" y="21783"/>
                  <a:pt x="138876" y="20989"/>
                  <a:pt x="116122" y="55914"/>
                </a:cubicBezTo>
                <a:cubicBezTo>
                  <a:pt x="93368" y="90839"/>
                  <a:pt x="74583" y="188999"/>
                  <a:pt x="70085" y="233714"/>
                </a:cubicBezTo>
                <a:cubicBezTo>
                  <a:pt x="65587" y="278429"/>
                  <a:pt x="93368" y="308327"/>
                  <a:pt x="89135" y="324202"/>
                </a:cubicBezTo>
                <a:cubicBezTo>
                  <a:pt x="84902" y="340077"/>
                  <a:pt x="57385" y="326583"/>
                  <a:pt x="44685" y="328964"/>
                </a:cubicBezTo>
                <a:cubicBezTo>
                  <a:pt x="31985" y="331345"/>
                  <a:pt x="-3205" y="364418"/>
                  <a:pt x="235" y="3543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5FCD6843-81AF-47FE-8EB9-0CC377CC0571}"/>
              </a:ext>
            </a:extLst>
          </p:cNvPr>
          <p:cNvSpPr/>
          <p:nvPr/>
        </p:nvSpPr>
        <p:spPr>
          <a:xfrm>
            <a:off x="5048251" y="4889751"/>
            <a:ext cx="1386625" cy="482824"/>
          </a:xfrm>
          <a:custGeom>
            <a:avLst/>
            <a:gdLst>
              <a:gd name="connsiteX0" fmla="*/ 68262 w 1386625"/>
              <a:gd name="connsiteY0" fmla="*/ 15624 h 482824"/>
              <a:gd name="connsiteX1" fmla="*/ 136524 w 1386625"/>
              <a:gd name="connsiteY1" fmla="*/ 53724 h 482824"/>
              <a:gd name="connsiteX2" fmla="*/ 1296987 w 1386625"/>
              <a:gd name="connsiteY2" fmla="*/ 456949 h 482824"/>
              <a:gd name="connsiteX3" fmla="*/ 1217612 w 1386625"/>
              <a:gd name="connsiteY3" fmla="*/ 409324 h 482824"/>
              <a:gd name="connsiteX4" fmla="*/ 492124 w 1386625"/>
              <a:gd name="connsiteY4" fmla="*/ 139449 h 482824"/>
              <a:gd name="connsiteX5" fmla="*/ 68262 w 1386625"/>
              <a:gd name="connsiteY5" fmla="*/ 15624 h 48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6625" h="482824">
                <a:moveTo>
                  <a:pt x="68262" y="15624"/>
                </a:moveTo>
                <a:cubicBezTo>
                  <a:pt x="-1" y="-2103"/>
                  <a:pt x="-68263" y="-19830"/>
                  <a:pt x="136524" y="53724"/>
                </a:cubicBezTo>
                <a:cubicBezTo>
                  <a:pt x="341311" y="127278"/>
                  <a:pt x="1116806" y="397682"/>
                  <a:pt x="1296987" y="456949"/>
                </a:cubicBezTo>
                <a:cubicBezTo>
                  <a:pt x="1477168" y="516216"/>
                  <a:pt x="1351756" y="462241"/>
                  <a:pt x="1217612" y="409324"/>
                </a:cubicBezTo>
                <a:cubicBezTo>
                  <a:pt x="1083468" y="356407"/>
                  <a:pt x="492124" y="139449"/>
                  <a:pt x="492124" y="139449"/>
                </a:cubicBezTo>
                <a:lnTo>
                  <a:pt x="68262" y="156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40DDDB7C-5495-4256-A24F-36CBCB88A4B8}"/>
              </a:ext>
            </a:extLst>
          </p:cNvPr>
          <p:cNvSpPr/>
          <p:nvPr/>
        </p:nvSpPr>
        <p:spPr>
          <a:xfrm>
            <a:off x="6174587" y="5299096"/>
            <a:ext cx="2460403" cy="908039"/>
          </a:xfrm>
          <a:custGeom>
            <a:avLst/>
            <a:gdLst>
              <a:gd name="connsiteX0" fmla="*/ 213513 w 2460403"/>
              <a:gd name="connsiteY0" fmla="*/ 66654 h 908039"/>
              <a:gd name="connsiteX1" fmla="*/ 270663 w 2460403"/>
              <a:gd name="connsiteY1" fmla="*/ 111104 h 908039"/>
              <a:gd name="connsiteX2" fmla="*/ 2334413 w 2460403"/>
              <a:gd name="connsiteY2" fmla="*/ 873104 h 908039"/>
              <a:gd name="connsiteX3" fmla="*/ 2016913 w 2460403"/>
              <a:gd name="connsiteY3" fmla="*/ 708004 h 908039"/>
              <a:gd name="connsiteX4" fmla="*/ 213513 w 2460403"/>
              <a:gd name="connsiteY4" fmla="*/ 66654 h 9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403" h="908039">
                <a:moveTo>
                  <a:pt x="213513" y="66654"/>
                </a:moveTo>
                <a:cubicBezTo>
                  <a:pt x="-77529" y="-32829"/>
                  <a:pt x="-82820" y="-23304"/>
                  <a:pt x="270663" y="111104"/>
                </a:cubicBezTo>
                <a:cubicBezTo>
                  <a:pt x="624146" y="245512"/>
                  <a:pt x="2043371" y="773621"/>
                  <a:pt x="2334413" y="873104"/>
                </a:cubicBezTo>
                <a:cubicBezTo>
                  <a:pt x="2625455" y="972587"/>
                  <a:pt x="2367221" y="841354"/>
                  <a:pt x="2016913" y="708004"/>
                </a:cubicBezTo>
                <a:cubicBezTo>
                  <a:pt x="1666605" y="574654"/>
                  <a:pt x="504555" y="166137"/>
                  <a:pt x="213513" y="666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64286B80-12AE-427D-965D-CD3EFA69B5C8}"/>
              </a:ext>
            </a:extLst>
          </p:cNvPr>
          <p:cNvSpPr/>
          <p:nvPr/>
        </p:nvSpPr>
        <p:spPr>
          <a:xfrm>
            <a:off x="6407150" y="4229100"/>
            <a:ext cx="2162211" cy="821588"/>
          </a:xfrm>
          <a:custGeom>
            <a:avLst/>
            <a:gdLst>
              <a:gd name="connsiteX0" fmla="*/ 0 w 2162211"/>
              <a:gd name="connsiteY0" fmla="*/ 0 h 821588"/>
              <a:gd name="connsiteX1" fmla="*/ 2051050 w 2162211"/>
              <a:gd name="connsiteY1" fmla="*/ 781050 h 821588"/>
              <a:gd name="connsiteX2" fmla="*/ 1905000 w 2162211"/>
              <a:gd name="connsiteY2" fmla="*/ 717550 h 821588"/>
              <a:gd name="connsiteX3" fmla="*/ 0 w 2162211"/>
              <a:gd name="connsiteY3" fmla="*/ 0 h 82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211" h="821588">
                <a:moveTo>
                  <a:pt x="0" y="0"/>
                </a:moveTo>
                <a:lnTo>
                  <a:pt x="2051050" y="781050"/>
                </a:lnTo>
                <a:cubicBezTo>
                  <a:pt x="2368550" y="900642"/>
                  <a:pt x="1905000" y="717550"/>
                  <a:pt x="1905000" y="7175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4A8A172F-405B-4609-9CC3-F48406512699}"/>
              </a:ext>
            </a:extLst>
          </p:cNvPr>
          <p:cNvSpPr/>
          <p:nvPr/>
        </p:nvSpPr>
        <p:spPr>
          <a:xfrm>
            <a:off x="6344812" y="4239531"/>
            <a:ext cx="2247692" cy="807403"/>
          </a:xfrm>
          <a:custGeom>
            <a:avLst/>
            <a:gdLst>
              <a:gd name="connsiteX0" fmla="*/ 49638 w 2247692"/>
              <a:gd name="connsiteY0" fmla="*/ 21319 h 807403"/>
              <a:gd name="connsiteX1" fmla="*/ 106788 w 2247692"/>
              <a:gd name="connsiteY1" fmla="*/ 34019 h 807403"/>
              <a:gd name="connsiteX2" fmla="*/ 2056238 w 2247692"/>
              <a:gd name="connsiteY2" fmla="*/ 751569 h 807403"/>
              <a:gd name="connsiteX3" fmla="*/ 2164188 w 2247692"/>
              <a:gd name="connsiteY3" fmla="*/ 751569 h 807403"/>
              <a:gd name="connsiteX4" fmla="*/ 1960988 w 2247692"/>
              <a:gd name="connsiteY4" fmla="*/ 681719 h 807403"/>
              <a:gd name="connsiteX5" fmla="*/ 970388 w 2247692"/>
              <a:gd name="connsiteY5" fmla="*/ 307069 h 807403"/>
              <a:gd name="connsiteX6" fmla="*/ 49638 w 2247692"/>
              <a:gd name="connsiteY6" fmla="*/ 21319 h 80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692" h="807403">
                <a:moveTo>
                  <a:pt x="49638" y="21319"/>
                </a:moveTo>
                <a:cubicBezTo>
                  <a:pt x="-89004" y="-33185"/>
                  <a:pt x="106788" y="34019"/>
                  <a:pt x="106788" y="34019"/>
                </a:cubicBezTo>
                <a:lnTo>
                  <a:pt x="2056238" y="751569"/>
                </a:lnTo>
                <a:cubicBezTo>
                  <a:pt x="2399138" y="871161"/>
                  <a:pt x="2180063" y="763211"/>
                  <a:pt x="2164188" y="751569"/>
                </a:cubicBezTo>
                <a:cubicBezTo>
                  <a:pt x="2148313" y="739927"/>
                  <a:pt x="1960988" y="681719"/>
                  <a:pt x="1960988" y="681719"/>
                </a:cubicBezTo>
                <a:lnTo>
                  <a:pt x="970388" y="307069"/>
                </a:lnTo>
                <a:cubicBezTo>
                  <a:pt x="656063" y="192769"/>
                  <a:pt x="365550" y="94344"/>
                  <a:pt x="49638" y="213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E19BA732-60D6-4404-B434-13B4B0EB8F94}"/>
              </a:ext>
            </a:extLst>
          </p:cNvPr>
          <p:cNvSpPr/>
          <p:nvPr/>
        </p:nvSpPr>
        <p:spPr>
          <a:xfrm>
            <a:off x="1187437" y="2524537"/>
            <a:ext cx="978770" cy="663635"/>
          </a:xfrm>
          <a:custGeom>
            <a:avLst/>
            <a:gdLst>
              <a:gd name="connsiteX0" fmla="*/ 1283 w 978770"/>
              <a:gd name="connsiteY0" fmla="*/ 223 h 663635"/>
              <a:gd name="connsiteX1" fmla="*/ 936003 w 978770"/>
              <a:gd name="connsiteY1" fmla="*/ 619983 h 663635"/>
              <a:gd name="connsiteX2" fmla="*/ 737883 w 978770"/>
              <a:gd name="connsiteY2" fmla="*/ 548863 h 663635"/>
              <a:gd name="connsiteX3" fmla="*/ 1283 w 978770"/>
              <a:gd name="connsiteY3" fmla="*/ 223 h 66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770" h="663635">
                <a:moveTo>
                  <a:pt x="1283" y="223"/>
                </a:moveTo>
                <a:cubicBezTo>
                  <a:pt x="34303" y="12076"/>
                  <a:pt x="813236" y="528543"/>
                  <a:pt x="936003" y="619983"/>
                </a:cubicBezTo>
                <a:cubicBezTo>
                  <a:pt x="1058770" y="711423"/>
                  <a:pt x="893670" y="645383"/>
                  <a:pt x="737883" y="548863"/>
                </a:cubicBezTo>
                <a:cubicBezTo>
                  <a:pt x="582096" y="452343"/>
                  <a:pt x="-31737" y="-11630"/>
                  <a:pt x="1283" y="2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0B4B80C2-E590-4DB6-993E-FF19889F13B5}"/>
              </a:ext>
            </a:extLst>
          </p:cNvPr>
          <p:cNvSpPr/>
          <p:nvPr/>
        </p:nvSpPr>
        <p:spPr>
          <a:xfrm>
            <a:off x="2117507" y="3168992"/>
            <a:ext cx="416845" cy="247637"/>
          </a:xfrm>
          <a:custGeom>
            <a:avLst/>
            <a:gdLst>
              <a:gd name="connsiteX0" fmla="*/ 853 w 416845"/>
              <a:gd name="connsiteY0" fmla="*/ 928 h 247637"/>
              <a:gd name="connsiteX1" fmla="*/ 336133 w 416845"/>
              <a:gd name="connsiteY1" fmla="*/ 148248 h 247637"/>
              <a:gd name="connsiteX2" fmla="*/ 412333 w 416845"/>
              <a:gd name="connsiteY2" fmla="*/ 234608 h 247637"/>
              <a:gd name="connsiteX3" fmla="*/ 244693 w 416845"/>
              <a:gd name="connsiteY3" fmla="*/ 224448 h 247637"/>
              <a:gd name="connsiteX4" fmla="*/ 853 w 416845"/>
              <a:gd name="connsiteY4" fmla="*/ 928 h 2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845" h="247637">
                <a:moveTo>
                  <a:pt x="853" y="928"/>
                </a:moveTo>
                <a:cubicBezTo>
                  <a:pt x="16093" y="-11772"/>
                  <a:pt x="267553" y="109301"/>
                  <a:pt x="336133" y="148248"/>
                </a:cubicBezTo>
                <a:cubicBezTo>
                  <a:pt x="404713" y="187195"/>
                  <a:pt x="427573" y="221908"/>
                  <a:pt x="412333" y="234608"/>
                </a:cubicBezTo>
                <a:cubicBezTo>
                  <a:pt x="397093" y="247308"/>
                  <a:pt x="310733" y="260008"/>
                  <a:pt x="244693" y="224448"/>
                </a:cubicBezTo>
                <a:cubicBezTo>
                  <a:pt x="178653" y="188888"/>
                  <a:pt x="-14387" y="13628"/>
                  <a:pt x="853" y="9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F81BBE7A-555C-4C38-BD0C-8E0EBE908490}"/>
              </a:ext>
            </a:extLst>
          </p:cNvPr>
          <p:cNvSpPr/>
          <p:nvPr/>
        </p:nvSpPr>
        <p:spPr>
          <a:xfrm>
            <a:off x="2594558" y="3474977"/>
            <a:ext cx="1002466" cy="636370"/>
          </a:xfrm>
          <a:custGeom>
            <a:avLst/>
            <a:gdLst>
              <a:gd name="connsiteX0" fmla="*/ 50217 w 1002466"/>
              <a:gd name="connsiteY0" fmla="*/ 1648 h 636370"/>
              <a:gd name="connsiteX1" fmla="*/ 110542 w 1002466"/>
              <a:gd name="connsiteY1" fmla="*/ 52448 h 636370"/>
              <a:gd name="connsiteX2" fmla="*/ 494717 w 1002466"/>
              <a:gd name="connsiteY2" fmla="*/ 293748 h 636370"/>
              <a:gd name="connsiteX3" fmla="*/ 609017 w 1002466"/>
              <a:gd name="connsiteY3" fmla="*/ 354073 h 636370"/>
              <a:gd name="connsiteX4" fmla="*/ 916992 w 1002466"/>
              <a:gd name="connsiteY4" fmla="*/ 557273 h 636370"/>
              <a:gd name="connsiteX5" fmla="*/ 983667 w 1002466"/>
              <a:gd name="connsiteY5" fmla="*/ 630298 h 636370"/>
              <a:gd name="connsiteX6" fmla="*/ 628067 w 1002466"/>
              <a:gd name="connsiteY6" fmla="*/ 414398 h 636370"/>
              <a:gd name="connsiteX7" fmla="*/ 43867 w 1002466"/>
              <a:gd name="connsiteY7" fmla="*/ 87373 h 636370"/>
              <a:gd name="connsiteX8" fmla="*/ 50217 w 1002466"/>
              <a:gd name="connsiteY8" fmla="*/ 1648 h 63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466" h="636370">
                <a:moveTo>
                  <a:pt x="50217" y="1648"/>
                </a:moveTo>
                <a:cubicBezTo>
                  <a:pt x="61329" y="-4173"/>
                  <a:pt x="36459" y="3765"/>
                  <a:pt x="110542" y="52448"/>
                </a:cubicBezTo>
                <a:cubicBezTo>
                  <a:pt x="184625" y="101131"/>
                  <a:pt x="411638" y="243477"/>
                  <a:pt x="494717" y="293748"/>
                </a:cubicBezTo>
                <a:cubicBezTo>
                  <a:pt x="577796" y="344019"/>
                  <a:pt x="538638" y="310152"/>
                  <a:pt x="609017" y="354073"/>
                </a:cubicBezTo>
                <a:cubicBezTo>
                  <a:pt x="679396" y="397994"/>
                  <a:pt x="854550" y="511235"/>
                  <a:pt x="916992" y="557273"/>
                </a:cubicBezTo>
                <a:cubicBezTo>
                  <a:pt x="979434" y="603311"/>
                  <a:pt x="1031821" y="654110"/>
                  <a:pt x="983667" y="630298"/>
                </a:cubicBezTo>
                <a:cubicBezTo>
                  <a:pt x="935513" y="606486"/>
                  <a:pt x="784700" y="504885"/>
                  <a:pt x="628067" y="414398"/>
                </a:cubicBezTo>
                <a:cubicBezTo>
                  <a:pt x="471434" y="323911"/>
                  <a:pt x="140704" y="148756"/>
                  <a:pt x="43867" y="87373"/>
                </a:cubicBezTo>
                <a:cubicBezTo>
                  <a:pt x="-52970" y="25990"/>
                  <a:pt x="39105" y="7469"/>
                  <a:pt x="50217" y="16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472682EF-1169-4B8A-8EA9-72A376154004}"/>
              </a:ext>
            </a:extLst>
          </p:cNvPr>
          <p:cNvSpPr/>
          <p:nvPr/>
        </p:nvSpPr>
        <p:spPr>
          <a:xfrm>
            <a:off x="2410381" y="3348876"/>
            <a:ext cx="302864" cy="197155"/>
          </a:xfrm>
          <a:custGeom>
            <a:avLst/>
            <a:gdLst>
              <a:gd name="connsiteX0" fmla="*/ 12144 w 302864"/>
              <a:gd name="connsiteY0" fmla="*/ 3924 h 197155"/>
              <a:gd name="connsiteX1" fmla="*/ 59769 w 302864"/>
              <a:gd name="connsiteY1" fmla="*/ 48374 h 197155"/>
              <a:gd name="connsiteX2" fmla="*/ 291544 w 302864"/>
              <a:gd name="connsiteY2" fmla="*/ 194424 h 197155"/>
              <a:gd name="connsiteX3" fmla="*/ 243919 w 302864"/>
              <a:gd name="connsiteY3" fmla="*/ 134099 h 197155"/>
              <a:gd name="connsiteX4" fmla="*/ 12144 w 302864"/>
              <a:gd name="connsiteY4" fmla="*/ 3924 h 1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64" h="197155">
                <a:moveTo>
                  <a:pt x="12144" y="3924"/>
                </a:moveTo>
                <a:cubicBezTo>
                  <a:pt x="-18548" y="-10363"/>
                  <a:pt x="13202" y="16624"/>
                  <a:pt x="59769" y="48374"/>
                </a:cubicBezTo>
                <a:cubicBezTo>
                  <a:pt x="106336" y="80124"/>
                  <a:pt x="260852" y="180137"/>
                  <a:pt x="291544" y="194424"/>
                </a:cubicBezTo>
                <a:cubicBezTo>
                  <a:pt x="322236" y="208711"/>
                  <a:pt x="285194" y="163732"/>
                  <a:pt x="243919" y="134099"/>
                </a:cubicBezTo>
                <a:cubicBezTo>
                  <a:pt x="202644" y="104466"/>
                  <a:pt x="42836" y="18211"/>
                  <a:pt x="12144" y="39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3CBD2C5D-6A42-4EF4-AD2E-C27DD57C0D76}"/>
              </a:ext>
            </a:extLst>
          </p:cNvPr>
          <p:cNvSpPr/>
          <p:nvPr/>
        </p:nvSpPr>
        <p:spPr>
          <a:xfrm>
            <a:off x="1188537" y="2645624"/>
            <a:ext cx="2367463" cy="1513626"/>
          </a:xfrm>
          <a:custGeom>
            <a:avLst/>
            <a:gdLst>
              <a:gd name="connsiteX0" fmla="*/ 2367463 w 2367463"/>
              <a:gd name="connsiteY0" fmla="*/ 1513626 h 1513626"/>
              <a:gd name="connsiteX1" fmla="*/ 1310188 w 2367463"/>
              <a:gd name="connsiteY1" fmla="*/ 856401 h 1513626"/>
              <a:gd name="connsiteX2" fmla="*/ 56063 w 2367463"/>
              <a:gd name="connsiteY2" fmla="*/ 37251 h 1513626"/>
              <a:gd name="connsiteX3" fmla="*/ 202113 w 2367463"/>
              <a:gd name="connsiteY3" fmla="*/ 129326 h 1513626"/>
              <a:gd name="connsiteX4" fmla="*/ 1326063 w 2367463"/>
              <a:gd name="connsiteY4" fmla="*/ 831001 h 1513626"/>
              <a:gd name="connsiteX5" fmla="*/ 2367463 w 2367463"/>
              <a:gd name="connsiteY5" fmla="*/ 1513626 h 151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7463" h="1513626">
                <a:moveTo>
                  <a:pt x="2367463" y="1513626"/>
                </a:moveTo>
                <a:lnTo>
                  <a:pt x="1310188" y="856401"/>
                </a:lnTo>
                <a:cubicBezTo>
                  <a:pt x="924955" y="610338"/>
                  <a:pt x="240742" y="158430"/>
                  <a:pt x="56063" y="37251"/>
                </a:cubicBezTo>
                <a:cubicBezTo>
                  <a:pt x="-128616" y="-83928"/>
                  <a:pt x="202113" y="129326"/>
                  <a:pt x="202113" y="129326"/>
                </a:cubicBezTo>
                <a:lnTo>
                  <a:pt x="1326063" y="831001"/>
                </a:lnTo>
                <a:lnTo>
                  <a:pt x="2367463" y="151362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BDC3B0F1-F09C-42A9-B63E-78EDFE5F6E70}"/>
              </a:ext>
            </a:extLst>
          </p:cNvPr>
          <p:cNvSpPr/>
          <p:nvPr/>
        </p:nvSpPr>
        <p:spPr>
          <a:xfrm>
            <a:off x="1140998" y="2739481"/>
            <a:ext cx="1601958" cy="1002812"/>
          </a:xfrm>
          <a:custGeom>
            <a:avLst/>
            <a:gdLst>
              <a:gd name="connsiteX0" fmla="*/ 24227 w 1601958"/>
              <a:gd name="connsiteY0" fmla="*/ 6894 h 1002812"/>
              <a:gd name="connsiteX1" fmla="*/ 852902 w 1601958"/>
              <a:gd name="connsiteY1" fmla="*/ 518069 h 1002812"/>
              <a:gd name="connsiteX2" fmla="*/ 1570452 w 1601958"/>
              <a:gd name="connsiteY2" fmla="*/ 975269 h 1002812"/>
              <a:gd name="connsiteX3" fmla="*/ 1357727 w 1601958"/>
              <a:gd name="connsiteY3" fmla="*/ 876844 h 1002812"/>
              <a:gd name="connsiteX4" fmla="*/ 322677 w 1601958"/>
              <a:gd name="connsiteY4" fmla="*/ 264069 h 1002812"/>
              <a:gd name="connsiteX5" fmla="*/ 24227 w 1601958"/>
              <a:gd name="connsiteY5" fmla="*/ 6894 h 100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958" h="1002812">
                <a:moveTo>
                  <a:pt x="24227" y="6894"/>
                </a:moveTo>
                <a:cubicBezTo>
                  <a:pt x="112598" y="49227"/>
                  <a:pt x="595198" y="356673"/>
                  <a:pt x="852902" y="518069"/>
                </a:cubicBezTo>
                <a:cubicBezTo>
                  <a:pt x="1110606" y="679465"/>
                  <a:pt x="1486315" y="915473"/>
                  <a:pt x="1570452" y="975269"/>
                </a:cubicBezTo>
                <a:cubicBezTo>
                  <a:pt x="1654589" y="1035065"/>
                  <a:pt x="1565689" y="995377"/>
                  <a:pt x="1357727" y="876844"/>
                </a:cubicBezTo>
                <a:cubicBezTo>
                  <a:pt x="1149765" y="758311"/>
                  <a:pt x="543869" y="402711"/>
                  <a:pt x="322677" y="264069"/>
                </a:cubicBezTo>
                <a:cubicBezTo>
                  <a:pt x="101485" y="125427"/>
                  <a:pt x="-64144" y="-35439"/>
                  <a:pt x="24227" y="68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8B6EA80F-EAA1-4ACC-82F2-0D5253032166}"/>
              </a:ext>
            </a:extLst>
          </p:cNvPr>
          <p:cNvSpPr/>
          <p:nvPr/>
        </p:nvSpPr>
        <p:spPr>
          <a:xfrm>
            <a:off x="2669457" y="3708331"/>
            <a:ext cx="327612" cy="197339"/>
          </a:xfrm>
          <a:custGeom>
            <a:avLst/>
            <a:gdLst>
              <a:gd name="connsiteX0" fmla="*/ 3893 w 327612"/>
              <a:gd name="connsiteY0" fmla="*/ 69 h 197339"/>
              <a:gd name="connsiteX1" fmla="*/ 302343 w 327612"/>
              <a:gd name="connsiteY1" fmla="*/ 152469 h 197339"/>
              <a:gd name="connsiteX2" fmla="*/ 292818 w 327612"/>
              <a:gd name="connsiteY2" fmla="*/ 196919 h 197339"/>
              <a:gd name="connsiteX3" fmla="*/ 140418 w 327612"/>
              <a:gd name="connsiteY3" fmla="*/ 133419 h 197339"/>
              <a:gd name="connsiteX4" fmla="*/ 3893 w 327612"/>
              <a:gd name="connsiteY4" fmla="*/ 69 h 19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12" h="197339">
                <a:moveTo>
                  <a:pt x="3893" y="69"/>
                </a:moveTo>
                <a:cubicBezTo>
                  <a:pt x="30881" y="3244"/>
                  <a:pt x="254189" y="119661"/>
                  <a:pt x="302343" y="152469"/>
                </a:cubicBezTo>
                <a:cubicBezTo>
                  <a:pt x="350497" y="185277"/>
                  <a:pt x="319806" y="200094"/>
                  <a:pt x="292818" y="196919"/>
                </a:cubicBezTo>
                <a:cubicBezTo>
                  <a:pt x="265830" y="193744"/>
                  <a:pt x="183280" y="163052"/>
                  <a:pt x="140418" y="133419"/>
                </a:cubicBezTo>
                <a:cubicBezTo>
                  <a:pt x="97556" y="103786"/>
                  <a:pt x="-23095" y="-3106"/>
                  <a:pt x="3893" y="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1B6BF8B3-FE8F-41CE-B9C8-BB9E372AD63E}"/>
              </a:ext>
            </a:extLst>
          </p:cNvPr>
          <p:cNvSpPr/>
          <p:nvPr/>
        </p:nvSpPr>
        <p:spPr>
          <a:xfrm>
            <a:off x="2994665" y="3875055"/>
            <a:ext cx="378674" cy="261334"/>
          </a:xfrm>
          <a:custGeom>
            <a:avLst/>
            <a:gdLst>
              <a:gd name="connsiteX0" fmla="*/ 5710 w 378674"/>
              <a:gd name="connsiteY0" fmla="*/ 33 h 261334"/>
              <a:gd name="connsiteX1" fmla="*/ 112073 w 378674"/>
              <a:gd name="connsiteY1" fmla="*/ 77820 h 261334"/>
              <a:gd name="connsiteX2" fmla="*/ 297810 w 378674"/>
              <a:gd name="connsiteY2" fmla="*/ 171483 h 261334"/>
              <a:gd name="connsiteX3" fmla="*/ 364485 w 378674"/>
              <a:gd name="connsiteY3" fmla="*/ 211170 h 261334"/>
              <a:gd name="connsiteX4" fmla="*/ 372423 w 378674"/>
              <a:gd name="connsiteY4" fmla="*/ 223870 h 261334"/>
              <a:gd name="connsiteX5" fmla="*/ 289873 w 378674"/>
              <a:gd name="connsiteY5" fmla="*/ 257208 h 261334"/>
              <a:gd name="connsiteX6" fmla="*/ 72385 w 378674"/>
              <a:gd name="connsiteY6" fmla="*/ 119095 h 261334"/>
              <a:gd name="connsiteX7" fmla="*/ 19998 w 378674"/>
              <a:gd name="connsiteY7" fmla="*/ 68295 h 261334"/>
              <a:gd name="connsiteX8" fmla="*/ 5710 w 378674"/>
              <a:gd name="connsiteY8" fmla="*/ 33 h 26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674" h="261334">
                <a:moveTo>
                  <a:pt x="5710" y="33"/>
                </a:moveTo>
                <a:cubicBezTo>
                  <a:pt x="21056" y="1621"/>
                  <a:pt x="63390" y="49245"/>
                  <a:pt x="112073" y="77820"/>
                </a:cubicBezTo>
                <a:cubicBezTo>
                  <a:pt x="160756" y="106395"/>
                  <a:pt x="255741" y="149258"/>
                  <a:pt x="297810" y="171483"/>
                </a:cubicBezTo>
                <a:cubicBezTo>
                  <a:pt x="339879" y="193708"/>
                  <a:pt x="352050" y="202439"/>
                  <a:pt x="364485" y="211170"/>
                </a:cubicBezTo>
                <a:cubicBezTo>
                  <a:pt x="376920" y="219901"/>
                  <a:pt x="384858" y="216197"/>
                  <a:pt x="372423" y="223870"/>
                </a:cubicBezTo>
                <a:cubicBezTo>
                  <a:pt x="359988" y="231543"/>
                  <a:pt x="339879" y="274670"/>
                  <a:pt x="289873" y="257208"/>
                </a:cubicBezTo>
                <a:cubicBezTo>
                  <a:pt x="239867" y="239746"/>
                  <a:pt x="117364" y="150580"/>
                  <a:pt x="72385" y="119095"/>
                </a:cubicBezTo>
                <a:cubicBezTo>
                  <a:pt x="27406" y="87610"/>
                  <a:pt x="30317" y="82847"/>
                  <a:pt x="19998" y="68295"/>
                </a:cubicBezTo>
                <a:cubicBezTo>
                  <a:pt x="9679" y="53743"/>
                  <a:pt x="-9636" y="-1555"/>
                  <a:pt x="5710" y="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54BB8FD4-672A-4F3E-AFFA-125217817474}"/>
              </a:ext>
            </a:extLst>
          </p:cNvPr>
          <p:cNvSpPr/>
          <p:nvPr/>
        </p:nvSpPr>
        <p:spPr>
          <a:xfrm>
            <a:off x="3319531" y="4089156"/>
            <a:ext cx="635155" cy="371769"/>
          </a:xfrm>
          <a:custGeom>
            <a:avLst/>
            <a:gdLst>
              <a:gd name="connsiteX0" fmla="*/ 52319 w 635155"/>
              <a:gd name="connsiteY0" fmla="*/ 9769 h 371769"/>
              <a:gd name="connsiteX1" fmla="*/ 520632 w 635155"/>
              <a:gd name="connsiteY1" fmla="*/ 293932 h 371769"/>
              <a:gd name="connsiteX2" fmla="*/ 634932 w 635155"/>
              <a:gd name="connsiteY2" fmla="*/ 371719 h 371769"/>
              <a:gd name="connsiteX3" fmla="*/ 504757 w 635155"/>
              <a:gd name="connsiteY3" fmla="*/ 305044 h 371769"/>
              <a:gd name="connsiteX4" fmla="*/ 398394 w 635155"/>
              <a:gd name="connsiteY4" fmla="*/ 259007 h 371769"/>
              <a:gd name="connsiteX5" fmla="*/ 417444 w 635155"/>
              <a:gd name="connsiteY5" fmla="*/ 292344 h 371769"/>
              <a:gd name="connsiteX6" fmla="*/ 412682 w 635155"/>
              <a:gd name="connsiteY6" fmla="*/ 311394 h 371769"/>
              <a:gd name="connsiteX7" fmla="*/ 285682 w 635155"/>
              <a:gd name="connsiteY7" fmla="*/ 246307 h 371769"/>
              <a:gd name="connsiteX8" fmla="*/ 41207 w 635155"/>
              <a:gd name="connsiteY8" fmla="*/ 79619 h 371769"/>
              <a:gd name="connsiteX9" fmla="*/ 52319 w 635155"/>
              <a:gd name="connsiteY9" fmla="*/ 9769 h 37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155" h="371769">
                <a:moveTo>
                  <a:pt x="52319" y="9769"/>
                </a:moveTo>
                <a:cubicBezTo>
                  <a:pt x="132223" y="45488"/>
                  <a:pt x="423530" y="233607"/>
                  <a:pt x="520632" y="293932"/>
                </a:cubicBezTo>
                <a:cubicBezTo>
                  <a:pt x="617734" y="354257"/>
                  <a:pt x="637578" y="369867"/>
                  <a:pt x="634932" y="371719"/>
                </a:cubicBezTo>
                <a:cubicBezTo>
                  <a:pt x="632286" y="373571"/>
                  <a:pt x="544180" y="323829"/>
                  <a:pt x="504757" y="305044"/>
                </a:cubicBezTo>
                <a:cubicBezTo>
                  <a:pt x="465334" y="286259"/>
                  <a:pt x="412946" y="261124"/>
                  <a:pt x="398394" y="259007"/>
                </a:cubicBezTo>
                <a:cubicBezTo>
                  <a:pt x="383842" y="256890"/>
                  <a:pt x="415063" y="283613"/>
                  <a:pt x="417444" y="292344"/>
                </a:cubicBezTo>
                <a:cubicBezTo>
                  <a:pt x="419825" y="301075"/>
                  <a:pt x="434642" y="319067"/>
                  <a:pt x="412682" y="311394"/>
                </a:cubicBezTo>
                <a:cubicBezTo>
                  <a:pt x="390722" y="303721"/>
                  <a:pt x="347594" y="284936"/>
                  <a:pt x="285682" y="246307"/>
                </a:cubicBezTo>
                <a:cubicBezTo>
                  <a:pt x="223770" y="207678"/>
                  <a:pt x="85657" y="114015"/>
                  <a:pt x="41207" y="79619"/>
                </a:cubicBezTo>
                <a:cubicBezTo>
                  <a:pt x="-3243" y="45223"/>
                  <a:pt x="-27585" y="-25950"/>
                  <a:pt x="52319" y="97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AAC2BD22-241D-4468-95AE-6FA0CD3DBF33}"/>
              </a:ext>
            </a:extLst>
          </p:cNvPr>
          <p:cNvSpPr/>
          <p:nvPr/>
        </p:nvSpPr>
        <p:spPr>
          <a:xfrm>
            <a:off x="3140745" y="3796379"/>
            <a:ext cx="774354" cy="446466"/>
          </a:xfrm>
          <a:custGeom>
            <a:avLst/>
            <a:gdLst>
              <a:gd name="connsiteX0" fmla="*/ 8855 w 774354"/>
              <a:gd name="connsiteY0" fmla="*/ 18384 h 446466"/>
              <a:gd name="connsiteX1" fmla="*/ 208880 w 774354"/>
              <a:gd name="connsiteY1" fmla="*/ 77121 h 446466"/>
              <a:gd name="connsiteX2" fmla="*/ 566068 w 774354"/>
              <a:gd name="connsiteY2" fmla="*/ 305721 h 446466"/>
              <a:gd name="connsiteX3" fmla="*/ 769268 w 774354"/>
              <a:gd name="connsiteY3" fmla="*/ 445421 h 446466"/>
              <a:gd name="connsiteX4" fmla="*/ 693068 w 774354"/>
              <a:gd name="connsiteY4" fmla="*/ 361284 h 446466"/>
              <a:gd name="connsiteX5" fmla="*/ 477168 w 774354"/>
              <a:gd name="connsiteY5" fmla="*/ 210471 h 446466"/>
              <a:gd name="connsiteX6" fmla="*/ 316830 w 774354"/>
              <a:gd name="connsiteY6" fmla="*/ 107284 h 446466"/>
              <a:gd name="connsiteX7" fmla="*/ 61243 w 774354"/>
              <a:gd name="connsiteY7" fmla="*/ 7271 h 446466"/>
              <a:gd name="connsiteX8" fmla="*/ 8855 w 774354"/>
              <a:gd name="connsiteY8" fmla="*/ 18384 h 44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354" h="446466">
                <a:moveTo>
                  <a:pt x="8855" y="18384"/>
                </a:moveTo>
                <a:cubicBezTo>
                  <a:pt x="33461" y="30026"/>
                  <a:pt x="116011" y="29232"/>
                  <a:pt x="208880" y="77121"/>
                </a:cubicBezTo>
                <a:cubicBezTo>
                  <a:pt x="301749" y="125010"/>
                  <a:pt x="472670" y="244338"/>
                  <a:pt x="566068" y="305721"/>
                </a:cubicBezTo>
                <a:cubicBezTo>
                  <a:pt x="659466" y="367104"/>
                  <a:pt x="748101" y="436160"/>
                  <a:pt x="769268" y="445421"/>
                </a:cubicBezTo>
                <a:cubicBezTo>
                  <a:pt x="790435" y="454682"/>
                  <a:pt x="741751" y="400442"/>
                  <a:pt x="693068" y="361284"/>
                </a:cubicBezTo>
                <a:cubicBezTo>
                  <a:pt x="644385" y="322126"/>
                  <a:pt x="539874" y="252804"/>
                  <a:pt x="477168" y="210471"/>
                </a:cubicBezTo>
                <a:cubicBezTo>
                  <a:pt x="414462" y="168138"/>
                  <a:pt x="386151" y="141151"/>
                  <a:pt x="316830" y="107284"/>
                </a:cubicBezTo>
                <a:cubicBezTo>
                  <a:pt x="247509" y="73417"/>
                  <a:pt x="108603" y="24204"/>
                  <a:pt x="61243" y="7271"/>
                </a:cubicBezTo>
                <a:cubicBezTo>
                  <a:pt x="13883" y="-9662"/>
                  <a:pt x="-15751" y="6742"/>
                  <a:pt x="8855" y="183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2A8D56BC-F616-4E07-95BB-2689F1DE9266}"/>
              </a:ext>
            </a:extLst>
          </p:cNvPr>
          <p:cNvSpPr/>
          <p:nvPr/>
        </p:nvSpPr>
        <p:spPr>
          <a:xfrm>
            <a:off x="3665311" y="4492847"/>
            <a:ext cx="172092" cy="191414"/>
          </a:xfrm>
          <a:custGeom>
            <a:avLst/>
            <a:gdLst>
              <a:gd name="connsiteX0" fmla="*/ 171677 w 172092"/>
              <a:gd name="connsiteY0" fmla="*/ 2953 h 191414"/>
              <a:gd name="connsiteX1" fmla="*/ 49439 w 172092"/>
              <a:gd name="connsiteY1" fmla="*/ 155353 h 191414"/>
              <a:gd name="connsiteX2" fmla="*/ 9752 w 172092"/>
              <a:gd name="connsiteY2" fmla="*/ 185516 h 191414"/>
              <a:gd name="connsiteX3" fmla="*/ 6577 w 172092"/>
              <a:gd name="connsiteY3" fmla="*/ 179166 h 191414"/>
              <a:gd name="connsiteX4" fmla="*/ 87539 w 172092"/>
              <a:gd name="connsiteY4" fmla="*/ 64866 h 191414"/>
              <a:gd name="connsiteX5" fmla="*/ 171677 w 172092"/>
              <a:gd name="connsiteY5" fmla="*/ 2953 h 19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92" h="191414">
                <a:moveTo>
                  <a:pt x="171677" y="2953"/>
                </a:moveTo>
                <a:cubicBezTo>
                  <a:pt x="165327" y="18034"/>
                  <a:pt x="76426" y="124926"/>
                  <a:pt x="49439" y="155353"/>
                </a:cubicBezTo>
                <a:cubicBezTo>
                  <a:pt x="22451" y="185780"/>
                  <a:pt x="9752" y="185516"/>
                  <a:pt x="9752" y="185516"/>
                </a:cubicBezTo>
                <a:cubicBezTo>
                  <a:pt x="2609" y="189485"/>
                  <a:pt x="-6387" y="199274"/>
                  <a:pt x="6577" y="179166"/>
                </a:cubicBezTo>
                <a:cubicBezTo>
                  <a:pt x="19541" y="159058"/>
                  <a:pt x="65314" y="95822"/>
                  <a:pt x="87539" y="64866"/>
                </a:cubicBezTo>
                <a:cubicBezTo>
                  <a:pt x="109764" y="33910"/>
                  <a:pt x="178027" y="-12128"/>
                  <a:pt x="171677" y="29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D5E2C5DC-60E7-462C-9112-302C5B1477AF}"/>
              </a:ext>
            </a:extLst>
          </p:cNvPr>
          <p:cNvSpPr/>
          <p:nvPr/>
        </p:nvSpPr>
        <p:spPr>
          <a:xfrm>
            <a:off x="3594076" y="4094100"/>
            <a:ext cx="241371" cy="109045"/>
          </a:xfrm>
          <a:custGeom>
            <a:avLst/>
            <a:gdLst>
              <a:gd name="connsiteX0" fmla="*/ 24 w 241371"/>
              <a:gd name="connsiteY0" fmla="*/ 63 h 109045"/>
              <a:gd name="connsiteX1" fmla="*/ 150837 w 241371"/>
              <a:gd name="connsiteY1" fmla="*/ 81025 h 109045"/>
              <a:gd name="connsiteX2" fmla="*/ 241324 w 241371"/>
              <a:gd name="connsiteY2" fmla="*/ 108013 h 109045"/>
              <a:gd name="connsiteX3" fmla="*/ 139724 w 241371"/>
              <a:gd name="connsiteY3" fmla="*/ 95313 h 109045"/>
              <a:gd name="connsiteX4" fmla="*/ 24 w 241371"/>
              <a:gd name="connsiteY4" fmla="*/ 63 h 10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71" h="109045">
                <a:moveTo>
                  <a:pt x="24" y="63"/>
                </a:moveTo>
                <a:cubicBezTo>
                  <a:pt x="1876" y="-2318"/>
                  <a:pt x="110620" y="63033"/>
                  <a:pt x="150837" y="81025"/>
                </a:cubicBezTo>
                <a:cubicBezTo>
                  <a:pt x="191054" y="99017"/>
                  <a:pt x="243176" y="105632"/>
                  <a:pt x="241324" y="108013"/>
                </a:cubicBezTo>
                <a:cubicBezTo>
                  <a:pt x="239472" y="110394"/>
                  <a:pt x="179147" y="109601"/>
                  <a:pt x="139724" y="95313"/>
                </a:cubicBezTo>
                <a:cubicBezTo>
                  <a:pt x="100301" y="81026"/>
                  <a:pt x="-1828" y="2444"/>
                  <a:pt x="24" y="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9451D42E-2E41-4233-849E-DC3DCD4CB319}"/>
              </a:ext>
            </a:extLst>
          </p:cNvPr>
          <p:cNvSpPr/>
          <p:nvPr/>
        </p:nvSpPr>
        <p:spPr>
          <a:xfrm>
            <a:off x="3546466" y="4158137"/>
            <a:ext cx="192829" cy="112347"/>
          </a:xfrm>
          <a:custGeom>
            <a:avLst/>
            <a:gdLst>
              <a:gd name="connsiteX0" fmla="*/ 1597 w 192829"/>
              <a:gd name="connsiteY0" fmla="*/ 4288 h 112347"/>
              <a:gd name="connsiteX1" fmla="*/ 157172 w 192829"/>
              <a:gd name="connsiteY1" fmla="*/ 104301 h 112347"/>
              <a:gd name="connsiteX2" fmla="*/ 192097 w 192829"/>
              <a:gd name="connsiteY2" fmla="*/ 101126 h 112347"/>
              <a:gd name="connsiteX3" fmla="*/ 138122 w 192829"/>
              <a:gd name="connsiteY3" fmla="*/ 59851 h 112347"/>
              <a:gd name="connsiteX4" fmla="*/ 79384 w 192829"/>
              <a:gd name="connsiteY4" fmla="*/ 23338 h 112347"/>
              <a:gd name="connsiteX5" fmla="*/ 1597 w 192829"/>
              <a:gd name="connsiteY5" fmla="*/ 4288 h 11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829" h="112347">
                <a:moveTo>
                  <a:pt x="1597" y="4288"/>
                </a:moveTo>
                <a:cubicBezTo>
                  <a:pt x="14562" y="17782"/>
                  <a:pt x="125422" y="88161"/>
                  <a:pt x="157172" y="104301"/>
                </a:cubicBezTo>
                <a:cubicBezTo>
                  <a:pt x="188922" y="120441"/>
                  <a:pt x="195272" y="108534"/>
                  <a:pt x="192097" y="101126"/>
                </a:cubicBezTo>
                <a:cubicBezTo>
                  <a:pt x="188922" y="93718"/>
                  <a:pt x="156907" y="72816"/>
                  <a:pt x="138122" y="59851"/>
                </a:cubicBezTo>
                <a:cubicBezTo>
                  <a:pt x="119337" y="46886"/>
                  <a:pt x="100551" y="34186"/>
                  <a:pt x="79384" y="23338"/>
                </a:cubicBezTo>
                <a:cubicBezTo>
                  <a:pt x="58217" y="12490"/>
                  <a:pt x="-11368" y="-9206"/>
                  <a:pt x="1597" y="42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16DA43B4-7ED0-4C56-94C2-65764FF236AB}"/>
              </a:ext>
            </a:extLst>
          </p:cNvPr>
          <p:cNvSpPr/>
          <p:nvPr/>
        </p:nvSpPr>
        <p:spPr>
          <a:xfrm>
            <a:off x="3733469" y="4229371"/>
            <a:ext cx="183515" cy="140184"/>
          </a:xfrm>
          <a:custGeom>
            <a:avLst/>
            <a:gdLst>
              <a:gd name="connsiteX0" fmla="*/ 36844 w 183515"/>
              <a:gd name="connsiteY0" fmla="*/ 2904 h 140184"/>
              <a:gd name="connsiteX1" fmla="*/ 182894 w 183515"/>
              <a:gd name="connsiteY1" fmla="*/ 136254 h 140184"/>
              <a:gd name="connsiteX2" fmla="*/ 86056 w 183515"/>
              <a:gd name="connsiteY2" fmla="*/ 99742 h 140184"/>
              <a:gd name="connsiteX3" fmla="*/ 3506 w 183515"/>
              <a:gd name="connsiteY3" fmla="*/ 47354 h 140184"/>
              <a:gd name="connsiteX4" fmla="*/ 36844 w 183515"/>
              <a:gd name="connsiteY4" fmla="*/ 2904 h 14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" h="140184">
                <a:moveTo>
                  <a:pt x="36844" y="2904"/>
                </a:moveTo>
                <a:cubicBezTo>
                  <a:pt x="66742" y="17721"/>
                  <a:pt x="174692" y="120114"/>
                  <a:pt x="182894" y="136254"/>
                </a:cubicBezTo>
                <a:cubicBezTo>
                  <a:pt x="191096" y="152394"/>
                  <a:pt x="115954" y="114559"/>
                  <a:pt x="86056" y="99742"/>
                </a:cubicBezTo>
                <a:cubicBezTo>
                  <a:pt x="56158" y="84925"/>
                  <a:pt x="14089" y="60583"/>
                  <a:pt x="3506" y="47354"/>
                </a:cubicBezTo>
                <a:cubicBezTo>
                  <a:pt x="-7077" y="34125"/>
                  <a:pt x="6946" y="-11913"/>
                  <a:pt x="36844" y="29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B3EABBED-C858-456C-A36A-AA6F20C203C3}"/>
              </a:ext>
            </a:extLst>
          </p:cNvPr>
          <p:cNvSpPr/>
          <p:nvPr/>
        </p:nvSpPr>
        <p:spPr>
          <a:xfrm>
            <a:off x="3924689" y="4351058"/>
            <a:ext cx="239388" cy="162600"/>
          </a:xfrm>
          <a:custGeom>
            <a:avLst/>
            <a:gdLst>
              <a:gd name="connsiteX0" fmla="*/ 23424 w 239388"/>
              <a:gd name="connsiteY0" fmla="*/ 280 h 162600"/>
              <a:gd name="connsiteX1" fmla="*/ 169474 w 239388"/>
              <a:gd name="connsiteY1" fmla="*/ 101880 h 162600"/>
              <a:gd name="connsiteX2" fmla="*/ 239324 w 239388"/>
              <a:gd name="connsiteY2" fmla="*/ 162205 h 162600"/>
              <a:gd name="connsiteX3" fmla="*/ 180586 w 239388"/>
              <a:gd name="connsiteY3" fmla="*/ 127280 h 162600"/>
              <a:gd name="connsiteX4" fmla="*/ 107561 w 239388"/>
              <a:gd name="connsiteY4" fmla="*/ 112992 h 162600"/>
              <a:gd name="connsiteX5" fmla="*/ 5961 w 239388"/>
              <a:gd name="connsiteY5" fmla="*/ 71717 h 162600"/>
              <a:gd name="connsiteX6" fmla="*/ 23424 w 239388"/>
              <a:gd name="connsiteY6" fmla="*/ 280 h 1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88" h="162600">
                <a:moveTo>
                  <a:pt x="23424" y="280"/>
                </a:moveTo>
                <a:cubicBezTo>
                  <a:pt x="50676" y="5307"/>
                  <a:pt x="133491" y="74893"/>
                  <a:pt x="169474" y="101880"/>
                </a:cubicBezTo>
                <a:cubicBezTo>
                  <a:pt x="205457" y="128867"/>
                  <a:pt x="237472" y="157972"/>
                  <a:pt x="239324" y="162205"/>
                </a:cubicBezTo>
                <a:cubicBezTo>
                  <a:pt x="241176" y="166438"/>
                  <a:pt x="202547" y="135482"/>
                  <a:pt x="180586" y="127280"/>
                </a:cubicBezTo>
                <a:cubicBezTo>
                  <a:pt x="158626" y="119078"/>
                  <a:pt x="136665" y="122253"/>
                  <a:pt x="107561" y="112992"/>
                </a:cubicBezTo>
                <a:cubicBezTo>
                  <a:pt x="78457" y="103732"/>
                  <a:pt x="15750" y="84152"/>
                  <a:pt x="5961" y="71717"/>
                </a:cubicBezTo>
                <a:cubicBezTo>
                  <a:pt x="-3828" y="59282"/>
                  <a:pt x="-3828" y="-4747"/>
                  <a:pt x="23424" y="2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62A75E7A-C8A1-446E-99E8-A6CC57F507E3}"/>
              </a:ext>
            </a:extLst>
          </p:cNvPr>
          <p:cNvSpPr/>
          <p:nvPr/>
        </p:nvSpPr>
        <p:spPr>
          <a:xfrm>
            <a:off x="3678238" y="4622488"/>
            <a:ext cx="386637" cy="73337"/>
          </a:xfrm>
          <a:custGeom>
            <a:avLst/>
            <a:gdLst>
              <a:gd name="connsiteX0" fmla="*/ 0 w 386637"/>
              <a:gd name="connsiteY0" fmla="*/ 73337 h 73337"/>
              <a:gd name="connsiteX1" fmla="*/ 217487 w 386637"/>
              <a:gd name="connsiteY1" fmla="*/ 3487 h 73337"/>
              <a:gd name="connsiteX2" fmla="*/ 365125 w 386637"/>
              <a:gd name="connsiteY2" fmla="*/ 11425 h 73337"/>
              <a:gd name="connsiteX3" fmla="*/ 376237 w 386637"/>
              <a:gd name="connsiteY3" fmla="*/ 19362 h 73337"/>
              <a:gd name="connsiteX4" fmla="*/ 273050 w 386637"/>
              <a:gd name="connsiteY4" fmla="*/ 22537 h 73337"/>
              <a:gd name="connsiteX5" fmla="*/ 123825 w 386637"/>
              <a:gd name="connsiteY5" fmla="*/ 68575 h 73337"/>
              <a:gd name="connsiteX6" fmla="*/ 0 w 386637"/>
              <a:gd name="connsiteY6" fmla="*/ 73337 h 7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637" h="73337">
                <a:moveTo>
                  <a:pt x="0" y="73337"/>
                </a:moveTo>
                <a:cubicBezTo>
                  <a:pt x="78316" y="43571"/>
                  <a:pt x="156633" y="13806"/>
                  <a:pt x="217487" y="3487"/>
                </a:cubicBezTo>
                <a:cubicBezTo>
                  <a:pt x="278341" y="-6832"/>
                  <a:pt x="338667" y="8779"/>
                  <a:pt x="365125" y="11425"/>
                </a:cubicBezTo>
                <a:cubicBezTo>
                  <a:pt x="391583" y="14071"/>
                  <a:pt x="391583" y="17510"/>
                  <a:pt x="376237" y="19362"/>
                </a:cubicBezTo>
                <a:cubicBezTo>
                  <a:pt x="360891" y="21214"/>
                  <a:pt x="315119" y="14335"/>
                  <a:pt x="273050" y="22537"/>
                </a:cubicBezTo>
                <a:cubicBezTo>
                  <a:pt x="230981" y="30739"/>
                  <a:pt x="123825" y="68575"/>
                  <a:pt x="123825" y="68575"/>
                </a:cubicBezTo>
                <a:lnTo>
                  <a:pt x="0" y="7333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CAFB1916-CA90-478E-A259-5CEF556C426D}"/>
              </a:ext>
            </a:extLst>
          </p:cNvPr>
          <p:cNvSpPr/>
          <p:nvPr/>
        </p:nvSpPr>
        <p:spPr>
          <a:xfrm>
            <a:off x="3793151" y="4368457"/>
            <a:ext cx="247506" cy="243496"/>
          </a:xfrm>
          <a:custGeom>
            <a:avLst/>
            <a:gdLst>
              <a:gd name="connsiteX0" fmla="*/ 4149 w 247506"/>
              <a:gd name="connsiteY0" fmla="*/ 1931 h 243496"/>
              <a:gd name="connsiteX1" fmla="*/ 153374 w 247506"/>
              <a:gd name="connsiteY1" fmla="*/ 168618 h 243496"/>
              <a:gd name="connsiteX2" fmla="*/ 247037 w 247506"/>
              <a:gd name="connsiteY2" fmla="*/ 243231 h 243496"/>
              <a:gd name="connsiteX3" fmla="*/ 183537 w 247506"/>
              <a:gd name="connsiteY3" fmla="*/ 189256 h 243496"/>
              <a:gd name="connsiteX4" fmla="*/ 53362 w 247506"/>
              <a:gd name="connsiteY4" fmla="*/ 82893 h 243496"/>
              <a:gd name="connsiteX5" fmla="*/ 4149 w 247506"/>
              <a:gd name="connsiteY5" fmla="*/ 1931 h 24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06" h="243496">
                <a:moveTo>
                  <a:pt x="4149" y="1931"/>
                </a:moveTo>
                <a:cubicBezTo>
                  <a:pt x="20818" y="16218"/>
                  <a:pt x="112893" y="128401"/>
                  <a:pt x="153374" y="168618"/>
                </a:cubicBezTo>
                <a:cubicBezTo>
                  <a:pt x="193855" y="208835"/>
                  <a:pt x="242010" y="239791"/>
                  <a:pt x="247037" y="243231"/>
                </a:cubicBezTo>
                <a:cubicBezTo>
                  <a:pt x="252064" y="246671"/>
                  <a:pt x="215816" y="215979"/>
                  <a:pt x="183537" y="189256"/>
                </a:cubicBezTo>
                <a:cubicBezTo>
                  <a:pt x="151258" y="162533"/>
                  <a:pt x="82202" y="109351"/>
                  <a:pt x="53362" y="82893"/>
                </a:cubicBezTo>
                <a:cubicBezTo>
                  <a:pt x="24522" y="56435"/>
                  <a:pt x="-12520" y="-12356"/>
                  <a:pt x="4149" y="19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2E31132D-D12B-4682-9414-F889554F97C9}"/>
              </a:ext>
            </a:extLst>
          </p:cNvPr>
          <p:cNvSpPr/>
          <p:nvPr/>
        </p:nvSpPr>
        <p:spPr>
          <a:xfrm>
            <a:off x="3752644" y="4392460"/>
            <a:ext cx="234717" cy="232008"/>
          </a:xfrm>
          <a:custGeom>
            <a:avLst/>
            <a:gdLst>
              <a:gd name="connsiteX0" fmla="*/ 1794 w 234717"/>
              <a:gd name="connsiteY0" fmla="*/ 153 h 232008"/>
              <a:gd name="connsiteX1" fmla="*/ 106569 w 234717"/>
              <a:gd name="connsiteY1" fmla="*/ 77940 h 232008"/>
              <a:gd name="connsiteX2" fmla="*/ 193881 w 234717"/>
              <a:gd name="connsiteY2" fmla="*/ 168428 h 232008"/>
              <a:gd name="connsiteX3" fmla="*/ 233569 w 234717"/>
              <a:gd name="connsiteY3" fmla="*/ 231928 h 232008"/>
              <a:gd name="connsiteX4" fmla="*/ 152606 w 234717"/>
              <a:gd name="connsiteY4" fmla="*/ 155728 h 232008"/>
              <a:gd name="connsiteX5" fmla="*/ 79581 w 234717"/>
              <a:gd name="connsiteY5" fmla="*/ 106515 h 232008"/>
              <a:gd name="connsiteX6" fmla="*/ 44656 w 234717"/>
              <a:gd name="connsiteY6" fmla="*/ 103340 h 232008"/>
              <a:gd name="connsiteX7" fmla="*/ 39894 w 234717"/>
              <a:gd name="connsiteY7" fmla="*/ 58890 h 232008"/>
              <a:gd name="connsiteX8" fmla="*/ 1794 w 234717"/>
              <a:gd name="connsiteY8" fmla="*/ 153 h 23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17" h="232008">
                <a:moveTo>
                  <a:pt x="1794" y="153"/>
                </a:moveTo>
                <a:cubicBezTo>
                  <a:pt x="12907" y="3328"/>
                  <a:pt x="74555" y="49894"/>
                  <a:pt x="106569" y="77940"/>
                </a:cubicBezTo>
                <a:cubicBezTo>
                  <a:pt x="138584" y="105986"/>
                  <a:pt x="172714" y="142763"/>
                  <a:pt x="193881" y="168428"/>
                </a:cubicBezTo>
                <a:cubicBezTo>
                  <a:pt x="215048" y="194093"/>
                  <a:pt x="240448" y="234045"/>
                  <a:pt x="233569" y="231928"/>
                </a:cubicBezTo>
                <a:cubicBezTo>
                  <a:pt x="226690" y="229811"/>
                  <a:pt x="178271" y="176630"/>
                  <a:pt x="152606" y="155728"/>
                </a:cubicBezTo>
                <a:cubicBezTo>
                  <a:pt x="126941" y="134826"/>
                  <a:pt x="97573" y="115246"/>
                  <a:pt x="79581" y="106515"/>
                </a:cubicBezTo>
                <a:cubicBezTo>
                  <a:pt x="61589" y="97784"/>
                  <a:pt x="51270" y="111277"/>
                  <a:pt x="44656" y="103340"/>
                </a:cubicBezTo>
                <a:cubicBezTo>
                  <a:pt x="38042" y="95403"/>
                  <a:pt x="45186" y="73971"/>
                  <a:pt x="39894" y="58890"/>
                </a:cubicBezTo>
                <a:cubicBezTo>
                  <a:pt x="34602" y="43809"/>
                  <a:pt x="-9319" y="-3022"/>
                  <a:pt x="1794" y="1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9D1F3258-F4FB-49FF-BAB5-B5436AA9BCA1}"/>
              </a:ext>
            </a:extLst>
          </p:cNvPr>
          <p:cNvSpPr/>
          <p:nvPr/>
        </p:nvSpPr>
        <p:spPr>
          <a:xfrm>
            <a:off x="3058071" y="3801909"/>
            <a:ext cx="117376" cy="202867"/>
          </a:xfrm>
          <a:custGeom>
            <a:avLst/>
            <a:gdLst>
              <a:gd name="connsiteX0" fmla="*/ 1042 w 117376"/>
              <a:gd name="connsiteY0" fmla="*/ 154 h 202867"/>
              <a:gd name="connsiteX1" fmla="*/ 97879 w 117376"/>
              <a:gd name="connsiteY1" fmla="*/ 173191 h 202867"/>
              <a:gd name="connsiteX2" fmla="*/ 113754 w 117376"/>
              <a:gd name="connsiteY2" fmla="*/ 200179 h 202867"/>
              <a:gd name="connsiteX3" fmla="*/ 50254 w 117376"/>
              <a:gd name="connsiteY3" fmla="*/ 143029 h 202867"/>
              <a:gd name="connsiteX4" fmla="*/ 1042 w 117376"/>
              <a:gd name="connsiteY4" fmla="*/ 154 h 20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76" h="202867">
                <a:moveTo>
                  <a:pt x="1042" y="154"/>
                </a:moveTo>
                <a:cubicBezTo>
                  <a:pt x="8980" y="5181"/>
                  <a:pt x="79094" y="139854"/>
                  <a:pt x="97879" y="173191"/>
                </a:cubicBezTo>
                <a:cubicBezTo>
                  <a:pt x="116664" y="206528"/>
                  <a:pt x="121692" y="205206"/>
                  <a:pt x="113754" y="200179"/>
                </a:cubicBezTo>
                <a:cubicBezTo>
                  <a:pt x="105817" y="195152"/>
                  <a:pt x="67981" y="172133"/>
                  <a:pt x="50254" y="143029"/>
                </a:cubicBezTo>
                <a:cubicBezTo>
                  <a:pt x="32527" y="113925"/>
                  <a:pt x="-6896" y="-4873"/>
                  <a:pt x="1042" y="1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E6E985F7-8B6F-468D-A36F-F6FF5E207633}"/>
              </a:ext>
            </a:extLst>
          </p:cNvPr>
          <p:cNvSpPr/>
          <p:nvPr/>
        </p:nvSpPr>
        <p:spPr>
          <a:xfrm>
            <a:off x="1154630" y="3041715"/>
            <a:ext cx="2688356" cy="1569302"/>
          </a:xfrm>
          <a:custGeom>
            <a:avLst/>
            <a:gdLst>
              <a:gd name="connsiteX0" fmla="*/ 13770 w 2688356"/>
              <a:gd name="connsiteY0" fmla="*/ 10518 h 1569302"/>
              <a:gd name="connsiteX1" fmla="*/ 2121970 w 2688356"/>
              <a:gd name="connsiteY1" fmla="*/ 1255118 h 1569302"/>
              <a:gd name="connsiteX2" fmla="*/ 2646903 w 2688356"/>
              <a:gd name="connsiteY2" fmla="*/ 1538752 h 1569302"/>
              <a:gd name="connsiteX3" fmla="*/ 1279537 w 2688356"/>
              <a:gd name="connsiteY3" fmla="*/ 704785 h 1569302"/>
              <a:gd name="connsiteX4" fmla="*/ 13770 w 2688356"/>
              <a:gd name="connsiteY4" fmla="*/ 10518 h 15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356" h="1569302">
                <a:moveTo>
                  <a:pt x="13770" y="10518"/>
                </a:moveTo>
                <a:cubicBezTo>
                  <a:pt x="154176" y="102240"/>
                  <a:pt x="1683115" y="1000412"/>
                  <a:pt x="2121970" y="1255118"/>
                </a:cubicBezTo>
                <a:cubicBezTo>
                  <a:pt x="2560825" y="1509824"/>
                  <a:pt x="2787309" y="1630474"/>
                  <a:pt x="2646903" y="1538752"/>
                </a:cubicBezTo>
                <a:cubicBezTo>
                  <a:pt x="2506498" y="1447030"/>
                  <a:pt x="1716276" y="959491"/>
                  <a:pt x="1279537" y="704785"/>
                </a:cubicBezTo>
                <a:cubicBezTo>
                  <a:pt x="842798" y="450079"/>
                  <a:pt x="-126636" y="-81204"/>
                  <a:pt x="13770" y="105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696222A9-1952-4ABD-ABEC-3BAB54B053EA}"/>
              </a:ext>
            </a:extLst>
          </p:cNvPr>
          <p:cNvSpPr/>
          <p:nvPr/>
        </p:nvSpPr>
        <p:spPr>
          <a:xfrm>
            <a:off x="1185333" y="3107267"/>
            <a:ext cx="2636781" cy="1567547"/>
          </a:xfrm>
          <a:custGeom>
            <a:avLst/>
            <a:gdLst>
              <a:gd name="connsiteX0" fmla="*/ 0 w 2636781"/>
              <a:gd name="connsiteY0" fmla="*/ 0 h 1567547"/>
              <a:gd name="connsiteX1" fmla="*/ 512234 w 2636781"/>
              <a:gd name="connsiteY1" fmla="*/ 309033 h 1567547"/>
              <a:gd name="connsiteX2" fmla="*/ 1921934 w 2636781"/>
              <a:gd name="connsiteY2" fmla="*/ 1151466 h 1567547"/>
              <a:gd name="connsiteX3" fmla="*/ 2633134 w 2636781"/>
              <a:gd name="connsiteY3" fmla="*/ 1566333 h 1567547"/>
              <a:gd name="connsiteX4" fmla="*/ 2142067 w 2636781"/>
              <a:gd name="connsiteY4" fmla="*/ 1253066 h 1567547"/>
              <a:gd name="connsiteX5" fmla="*/ 939800 w 2636781"/>
              <a:gd name="connsiteY5" fmla="*/ 563033 h 1567547"/>
              <a:gd name="connsiteX6" fmla="*/ 351367 w 2636781"/>
              <a:gd name="connsiteY6" fmla="*/ 169333 h 1567547"/>
              <a:gd name="connsiteX7" fmla="*/ 0 w 2636781"/>
              <a:gd name="connsiteY7" fmla="*/ 0 h 156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781" h="1567547">
                <a:moveTo>
                  <a:pt x="0" y="0"/>
                </a:moveTo>
                <a:lnTo>
                  <a:pt x="512234" y="309033"/>
                </a:lnTo>
                <a:lnTo>
                  <a:pt x="1921934" y="1151466"/>
                </a:lnTo>
                <a:lnTo>
                  <a:pt x="2633134" y="1566333"/>
                </a:lnTo>
                <a:cubicBezTo>
                  <a:pt x="2669823" y="1583266"/>
                  <a:pt x="2424289" y="1420283"/>
                  <a:pt x="2142067" y="1253066"/>
                </a:cubicBezTo>
                <a:cubicBezTo>
                  <a:pt x="1859845" y="1085849"/>
                  <a:pt x="1238250" y="743655"/>
                  <a:pt x="939800" y="563033"/>
                </a:cubicBezTo>
                <a:cubicBezTo>
                  <a:pt x="641350" y="382411"/>
                  <a:pt x="506589" y="263877"/>
                  <a:pt x="351367" y="169333"/>
                </a:cubicBezTo>
                <a:cubicBezTo>
                  <a:pt x="196145" y="74789"/>
                  <a:pt x="102306" y="35277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BD521BA7-435D-4235-BA77-09142ED0E315}"/>
              </a:ext>
            </a:extLst>
          </p:cNvPr>
          <p:cNvSpPr/>
          <p:nvPr/>
        </p:nvSpPr>
        <p:spPr>
          <a:xfrm>
            <a:off x="1322696" y="3163105"/>
            <a:ext cx="530760" cy="354841"/>
          </a:xfrm>
          <a:custGeom>
            <a:avLst/>
            <a:gdLst>
              <a:gd name="connsiteX0" fmla="*/ 221 w 530760"/>
              <a:gd name="connsiteY0" fmla="*/ 1312 h 354841"/>
              <a:gd name="connsiteX1" fmla="*/ 194954 w 530760"/>
              <a:gd name="connsiteY1" fmla="*/ 200278 h 354841"/>
              <a:gd name="connsiteX2" fmla="*/ 525154 w 530760"/>
              <a:gd name="connsiteY2" fmla="*/ 352678 h 354841"/>
              <a:gd name="connsiteX3" fmla="*/ 385454 w 530760"/>
              <a:gd name="connsiteY3" fmla="*/ 278595 h 354841"/>
              <a:gd name="connsiteX4" fmla="*/ 161087 w 530760"/>
              <a:gd name="connsiteY4" fmla="*/ 121962 h 354841"/>
              <a:gd name="connsiteX5" fmla="*/ 221 w 530760"/>
              <a:gd name="connsiteY5" fmla="*/ 1312 h 3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760" h="354841">
                <a:moveTo>
                  <a:pt x="221" y="1312"/>
                </a:moveTo>
                <a:cubicBezTo>
                  <a:pt x="5866" y="14365"/>
                  <a:pt x="107465" y="141717"/>
                  <a:pt x="194954" y="200278"/>
                </a:cubicBezTo>
                <a:cubicBezTo>
                  <a:pt x="282443" y="258839"/>
                  <a:pt x="493404" y="339625"/>
                  <a:pt x="525154" y="352678"/>
                </a:cubicBezTo>
                <a:cubicBezTo>
                  <a:pt x="556904" y="365731"/>
                  <a:pt x="446132" y="317048"/>
                  <a:pt x="385454" y="278595"/>
                </a:cubicBezTo>
                <a:cubicBezTo>
                  <a:pt x="324776" y="240142"/>
                  <a:pt x="224234" y="168176"/>
                  <a:pt x="161087" y="121962"/>
                </a:cubicBezTo>
                <a:cubicBezTo>
                  <a:pt x="97940" y="75748"/>
                  <a:pt x="-5424" y="-11741"/>
                  <a:pt x="221" y="13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71E6311A-076D-4AB6-AAF0-9560995C833A}"/>
              </a:ext>
            </a:extLst>
          </p:cNvPr>
          <p:cNvSpPr/>
          <p:nvPr/>
        </p:nvSpPr>
        <p:spPr>
          <a:xfrm>
            <a:off x="1094746" y="3366045"/>
            <a:ext cx="2398265" cy="1359959"/>
          </a:xfrm>
          <a:custGeom>
            <a:avLst/>
            <a:gdLst>
              <a:gd name="connsiteX0" fmla="*/ 60954 w 2398265"/>
              <a:gd name="connsiteY0" fmla="*/ 130688 h 1359959"/>
              <a:gd name="connsiteX1" fmla="*/ 120221 w 2398265"/>
              <a:gd name="connsiteY1" fmla="*/ 173022 h 1359959"/>
              <a:gd name="connsiteX2" fmla="*/ 1407154 w 2398265"/>
              <a:gd name="connsiteY2" fmla="*/ 863055 h 1359959"/>
              <a:gd name="connsiteX3" fmla="*/ 1491821 w 2398265"/>
              <a:gd name="connsiteY3" fmla="*/ 930788 h 1359959"/>
              <a:gd name="connsiteX4" fmla="*/ 1623054 w 2398265"/>
              <a:gd name="connsiteY4" fmla="*/ 1049322 h 1359959"/>
              <a:gd name="connsiteX5" fmla="*/ 2291921 w 2398265"/>
              <a:gd name="connsiteY5" fmla="*/ 1349888 h 1359959"/>
              <a:gd name="connsiteX6" fmla="*/ 2245354 w 2398265"/>
              <a:gd name="connsiteY6" fmla="*/ 1205955 h 1359959"/>
              <a:gd name="connsiteX7" fmla="*/ 848354 w 2398265"/>
              <a:gd name="connsiteY7" fmla="*/ 431255 h 1359959"/>
              <a:gd name="connsiteX8" fmla="*/ 82121 w 2398265"/>
              <a:gd name="connsiteY8" fmla="*/ 16388 h 1359959"/>
              <a:gd name="connsiteX9" fmla="*/ 60954 w 2398265"/>
              <a:gd name="connsiteY9" fmla="*/ 130688 h 135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265" h="1359959">
                <a:moveTo>
                  <a:pt x="60954" y="130688"/>
                </a:moveTo>
                <a:cubicBezTo>
                  <a:pt x="-21596" y="90824"/>
                  <a:pt x="120221" y="173022"/>
                  <a:pt x="120221" y="173022"/>
                </a:cubicBezTo>
                <a:lnTo>
                  <a:pt x="1407154" y="863055"/>
                </a:lnTo>
                <a:cubicBezTo>
                  <a:pt x="1635754" y="989349"/>
                  <a:pt x="1455838" y="899744"/>
                  <a:pt x="1491821" y="930788"/>
                </a:cubicBezTo>
                <a:cubicBezTo>
                  <a:pt x="1527804" y="961832"/>
                  <a:pt x="1489704" y="979472"/>
                  <a:pt x="1623054" y="1049322"/>
                </a:cubicBezTo>
                <a:cubicBezTo>
                  <a:pt x="1756404" y="1119172"/>
                  <a:pt x="2188204" y="1323783"/>
                  <a:pt x="2291921" y="1349888"/>
                </a:cubicBezTo>
                <a:cubicBezTo>
                  <a:pt x="2395638" y="1375993"/>
                  <a:pt x="2485949" y="1359061"/>
                  <a:pt x="2245354" y="1205955"/>
                </a:cubicBezTo>
                <a:cubicBezTo>
                  <a:pt x="2004760" y="1052850"/>
                  <a:pt x="1208893" y="629516"/>
                  <a:pt x="848354" y="431255"/>
                </a:cubicBezTo>
                <a:cubicBezTo>
                  <a:pt x="487815" y="232994"/>
                  <a:pt x="214060" y="67893"/>
                  <a:pt x="82121" y="16388"/>
                </a:cubicBezTo>
                <a:cubicBezTo>
                  <a:pt x="-49818" y="-35117"/>
                  <a:pt x="3451" y="43552"/>
                  <a:pt x="60954" y="1306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A9DBE04C-E7DD-42F7-AA36-E963B668EDCA}"/>
              </a:ext>
            </a:extLst>
          </p:cNvPr>
          <p:cNvSpPr/>
          <p:nvPr/>
        </p:nvSpPr>
        <p:spPr>
          <a:xfrm>
            <a:off x="2299787" y="3804433"/>
            <a:ext cx="734318" cy="418152"/>
          </a:xfrm>
          <a:custGeom>
            <a:avLst/>
            <a:gdLst>
              <a:gd name="connsiteX0" fmla="*/ 9496 w 734318"/>
              <a:gd name="connsiteY0" fmla="*/ 3450 h 418152"/>
              <a:gd name="connsiteX1" fmla="*/ 502680 w 734318"/>
              <a:gd name="connsiteY1" fmla="*/ 293434 h 418152"/>
              <a:gd name="connsiteX2" fmla="*/ 733396 w 734318"/>
              <a:gd name="connsiteY2" fmla="*/ 416200 h 418152"/>
              <a:gd name="connsiteX3" fmla="*/ 568296 w 734318"/>
              <a:gd name="connsiteY3" fmla="*/ 352700 h 418152"/>
              <a:gd name="connsiteX4" fmla="*/ 206346 w 734318"/>
              <a:gd name="connsiteY4" fmla="*/ 147384 h 418152"/>
              <a:gd name="connsiteX5" fmla="*/ 9496 w 734318"/>
              <a:gd name="connsiteY5" fmla="*/ 3450 h 41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318" h="418152">
                <a:moveTo>
                  <a:pt x="9496" y="3450"/>
                </a:moveTo>
                <a:cubicBezTo>
                  <a:pt x="58885" y="27792"/>
                  <a:pt x="382030" y="224642"/>
                  <a:pt x="502680" y="293434"/>
                </a:cubicBezTo>
                <a:cubicBezTo>
                  <a:pt x="623330" y="362226"/>
                  <a:pt x="722460" y="406323"/>
                  <a:pt x="733396" y="416200"/>
                </a:cubicBezTo>
                <a:cubicBezTo>
                  <a:pt x="744332" y="426077"/>
                  <a:pt x="656138" y="397503"/>
                  <a:pt x="568296" y="352700"/>
                </a:cubicBezTo>
                <a:cubicBezTo>
                  <a:pt x="480454" y="307897"/>
                  <a:pt x="297715" y="205240"/>
                  <a:pt x="206346" y="147384"/>
                </a:cubicBezTo>
                <a:cubicBezTo>
                  <a:pt x="114977" y="89529"/>
                  <a:pt x="-39893" y="-20892"/>
                  <a:pt x="9496" y="34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332CF04A-2B67-4F21-B25E-1BA346E742A1}"/>
              </a:ext>
            </a:extLst>
          </p:cNvPr>
          <p:cNvSpPr/>
          <p:nvPr/>
        </p:nvSpPr>
        <p:spPr>
          <a:xfrm>
            <a:off x="3078315" y="4190301"/>
            <a:ext cx="543415" cy="494429"/>
          </a:xfrm>
          <a:custGeom>
            <a:avLst/>
            <a:gdLst>
              <a:gd name="connsiteX0" fmla="*/ 20485 w 543415"/>
              <a:gd name="connsiteY0" fmla="*/ 11282 h 494429"/>
              <a:gd name="connsiteX1" fmla="*/ 274485 w 543415"/>
              <a:gd name="connsiteY1" fmla="*/ 326666 h 494429"/>
              <a:gd name="connsiteX2" fmla="*/ 422652 w 543415"/>
              <a:gd name="connsiteY2" fmla="*/ 421916 h 494429"/>
              <a:gd name="connsiteX3" fmla="*/ 543302 w 543415"/>
              <a:gd name="connsiteY3" fmla="*/ 493882 h 494429"/>
              <a:gd name="connsiteX4" fmla="*/ 401485 w 543415"/>
              <a:gd name="connsiteY4" fmla="*/ 449432 h 494429"/>
              <a:gd name="connsiteX5" fmla="*/ 221568 w 543415"/>
              <a:gd name="connsiteY5" fmla="*/ 349949 h 494429"/>
              <a:gd name="connsiteX6" fmla="*/ 39535 w 543415"/>
              <a:gd name="connsiteY6" fmla="*/ 95949 h 494429"/>
              <a:gd name="connsiteX7" fmla="*/ 20485 w 543415"/>
              <a:gd name="connsiteY7" fmla="*/ 11282 h 49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415" h="494429">
                <a:moveTo>
                  <a:pt x="20485" y="11282"/>
                </a:moveTo>
                <a:cubicBezTo>
                  <a:pt x="59643" y="49735"/>
                  <a:pt x="207457" y="258227"/>
                  <a:pt x="274485" y="326666"/>
                </a:cubicBezTo>
                <a:cubicBezTo>
                  <a:pt x="341513" y="395105"/>
                  <a:pt x="377849" y="394047"/>
                  <a:pt x="422652" y="421916"/>
                </a:cubicBezTo>
                <a:cubicBezTo>
                  <a:pt x="467455" y="449785"/>
                  <a:pt x="546830" y="489296"/>
                  <a:pt x="543302" y="493882"/>
                </a:cubicBezTo>
                <a:cubicBezTo>
                  <a:pt x="539774" y="498468"/>
                  <a:pt x="455107" y="473421"/>
                  <a:pt x="401485" y="449432"/>
                </a:cubicBezTo>
                <a:cubicBezTo>
                  <a:pt x="347863" y="425443"/>
                  <a:pt x="281893" y="408863"/>
                  <a:pt x="221568" y="349949"/>
                </a:cubicBezTo>
                <a:cubicBezTo>
                  <a:pt x="161243" y="291035"/>
                  <a:pt x="74813" y="151335"/>
                  <a:pt x="39535" y="95949"/>
                </a:cubicBezTo>
                <a:cubicBezTo>
                  <a:pt x="4257" y="40563"/>
                  <a:pt x="-18673" y="-27171"/>
                  <a:pt x="20485" y="112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5C425EFC-D204-46F4-B3FF-0B3076547987}"/>
              </a:ext>
            </a:extLst>
          </p:cNvPr>
          <p:cNvSpPr/>
          <p:nvPr/>
        </p:nvSpPr>
        <p:spPr>
          <a:xfrm>
            <a:off x="3277405" y="4682026"/>
            <a:ext cx="312195" cy="196242"/>
          </a:xfrm>
          <a:custGeom>
            <a:avLst/>
            <a:gdLst>
              <a:gd name="connsiteX0" fmla="*/ 2370 w 312195"/>
              <a:gd name="connsiteY0" fmla="*/ 2687 h 196242"/>
              <a:gd name="connsiteX1" fmla="*/ 151595 w 312195"/>
              <a:gd name="connsiteY1" fmla="*/ 124924 h 196242"/>
              <a:gd name="connsiteX2" fmla="*/ 307170 w 312195"/>
              <a:gd name="connsiteY2" fmla="*/ 194774 h 196242"/>
              <a:gd name="connsiteX3" fmla="*/ 277008 w 312195"/>
              <a:gd name="connsiteY3" fmla="*/ 174137 h 196242"/>
              <a:gd name="connsiteX4" fmla="*/ 146833 w 312195"/>
              <a:gd name="connsiteY4" fmla="*/ 88412 h 196242"/>
              <a:gd name="connsiteX5" fmla="*/ 65870 w 312195"/>
              <a:gd name="connsiteY5" fmla="*/ 43962 h 196242"/>
              <a:gd name="connsiteX6" fmla="*/ 2370 w 312195"/>
              <a:gd name="connsiteY6" fmla="*/ 2687 h 19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195" h="196242">
                <a:moveTo>
                  <a:pt x="2370" y="2687"/>
                </a:moveTo>
                <a:cubicBezTo>
                  <a:pt x="16657" y="16181"/>
                  <a:pt x="100795" y="92910"/>
                  <a:pt x="151595" y="124924"/>
                </a:cubicBezTo>
                <a:cubicBezTo>
                  <a:pt x="202395" y="156938"/>
                  <a:pt x="286268" y="186572"/>
                  <a:pt x="307170" y="194774"/>
                </a:cubicBezTo>
                <a:cubicBezTo>
                  <a:pt x="328072" y="202976"/>
                  <a:pt x="277008" y="174137"/>
                  <a:pt x="277008" y="174137"/>
                </a:cubicBezTo>
                <a:cubicBezTo>
                  <a:pt x="250285" y="156410"/>
                  <a:pt x="182023" y="110108"/>
                  <a:pt x="146833" y="88412"/>
                </a:cubicBezTo>
                <a:cubicBezTo>
                  <a:pt x="111643" y="66716"/>
                  <a:pt x="89682" y="57720"/>
                  <a:pt x="65870" y="43962"/>
                </a:cubicBezTo>
                <a:cubicBezTo>
                  <a:pt x="42058" y="30204"/>
                  <a:pt x="-11917" y="-10807"/>
                  <a:pt x="2370" y="268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31F6F626-9B04-41BA-BA9C-728367672CF3}"/>
              </a:ext>
            </a:extLst>
          </p:cNvPr>
          <p:cNvSpPr/>
          <p:nvPr/>
        </p:nvSpPr>
        <p:spPr>
          <a:xfrm>
            <a:off x="3755618" y="4930950"/>
            <a:ext cx="252657" cy="383302"/>
          </a:xfrm>
          <a:custGeom>
            <a:avLst/>
            <a:gdLst>
              <a:gd name="connsiteX0" fmla="*/ 3582 w 252657"/>
              <a:gd name="connsiteY0" fmla="*/ 3000 h 383302"/>
              <a:gd name="connsiteX1" fmla="*/ 192495 w 252657"/>
              <a:gd name="connsiteY1" fmla="*/ 185563 h 383302"/>
              <a:gd name="connsiteX2" fmla="*/ 248057 w 252657"/>
              <a:gd name="connsiteY2" fmla="*/ 371300 h 383302"/>
              <a:gd name="connsiteX3" fmla="*/ 230595 w 252657"/>
              <a:gd name="connsiteY3" fmla="*/ 334788 h 383302"/>
              <a:gd name="connsiteX4" fmla="*/ 81370 w 252657"/>
              <a:gd name="connsiteY4" fmla="*/ 90313 h 383302"/>
              <a:gd name="connsiteX5" fmla="*/ 3582 w 252657"/>
              <a:gd name="connsiteY5" fmla="*/ 3000 h 38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657" h="383302">
                <a:moveTo>
                  <a:pt x="3582" y="3000"/>
                </a:moveTo>
                <a:cubicBezTo>
                  <a:pt x="22103" y="18875"/>
                  <a:pt x="151749" y="124180"/>
                  <a:pt x="192495" y="185563"/>
                </a:cubicBezTo>
                <a:cubicBezTo>
                  <a:pt x="233241" y="246946"/>
                  <a:pt x="241707" y="346429"/>
                  <a:pt x="248057" y="371300"/>
                </a:cubicBezTo>
                <a:cubicBezTo>
                  <a:pt x="254407" y="396171"/>
                  <a:pt x="258376" y="381619"/>
                  <a:pt x="230595" y="334788"/>
                </a:cubicBezTo>
                <a:cubicBezTo>
                  <a:pt x="202814" y="287957"/>
                  <a:pt x="120264" y="143759"/>
                  <a:pt x="81370" y="90313"/>
                </a:cubicBezTo>
                <a:cubicBezTo>
                  <a:pt x="42476" y="36867"/>
                  <a:pt x="-14939" y="-12875"/>
                  <a:pt x="3582" y="30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65C1AC8A-75F3-421F-BC66-63FE9589069D}"/>
              </a:ext>
            </a:extLst>
          </p:cNvPr>
          <p:cNvSpPr/>
          <p:nvPr/>
        </p:nvSpPr>
        <p:spPr>
          <a:xfrm>
            <a:off x="3591760" y="4875766"/>
            <a:ext cx="169642" cy="66647"/>
          </a:xfrm>
          <a:custGeom>
            <a:avLst/>
            <a:gdLst>
              <a:gd name="connsiteX0" fmla="*/ 753 w 169642"/>
              <a:gd name="connsiteY0" fmla="*/ 1034 h 66647"/>
              <a:gd name="connsiteX1" fmla="*/ 165853 w 169642"/>
              <a:gd name="connsiteY1" fmla="*/ 66122 h 66647"/>
              <a:gd name="connsiteX2" fmla="*/ 107115 w 169642"/>
              <a:gd name="connsiteY2" fmla="*/ 29609 h 66647"/>
              <a:gd name="connsiteX3" fmla="*/ 753 w 169642"/>
              <a:gd name="connsiteY3" fmla="*/ 1034 h 6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42" h="66647">
                <a:moveTo>
                  <a:pt x="753" y="1034"/>
                </a:moveTo>
                <a:cubicBezTo>
                  <a:pt x="10543" y="7119"/>
                  <a:pt x="148126" y="61359"/>
                  <a:pt x="165853" y="66122"/>
                </a:cubicBezTo>
                <a:cubicBezTo>
                  <a:pt x="183580" y="70885"/>
                  <a:pt x="134896" y="42044"/>
                  <a:pt x="107115" y="29609"/>
                </a:cubicBezTo>
                <a:cubicBezTo>
                  <a:pt x="79334" y="17174"/>
                  <a:pt x="-9037" y="-5051"/>
                  <a:pt x="753" y="10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4E6410EF-7CA9-40ED-A8FC-E7A1AD0581BB}"/>
              </a:ext>
            </a:extLst>
          </p:cNvPr>
          <p:cNvSpPr/>
          <p:nvPr/>
        </p:nvSpPr>
        <p:spPr>
          <a:xfrm>
            <a:off x="3358021" y="4698847"/>
            <a:ext cx="543148" cy="306543"/>
          </a:xfrm>
          <a:custGeom>
            <a:avLst/>
            <a:gdLst>
              <a:gd name="connsiteX0" fmla="*/ 5892 w 543148"/>
              <a:gd name="connsiteY0" fmla="*/ 4916 h 306543"/>
              <a:gd name="connsiteX1" fmla="*/ 447217 w 543148"/>
              <a:gd name="connsiteY1" fmla="*/ 246216 h 306543"/>
              <a:gd name="connsiteX2" fmla="*/ 542467 w 543148"/>
              <a:gd name="connsiteY2" fmla="*/ 306541 h 306543"/>
              <a:gd name="connsiteX3" fmla="*/ 474204 w 543148"/>
              <a:gd name="connsiteY3" fmla="*/ 247803 h 306543"/>
              <a:gd name="connsiteX4" fmla="*/ 209092 w 543148"/>
              <a:gd name="connsiteY4" fmla="*/ 95403 h 306543"/>
              <a:gd name="connsiteX5" fmla="*/ 5892 w 543148"/>
              <a:gd name="connsiteY5" fmla="*/ 4916 h 30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148" h="306543">
                <a:moveTo>
                  <a:pt x="5892" y="4916"/>
                </a:moveTo>
                <a:cubicBezTo>
                  <a:pt x="45580" y="30052"/>
                  <a:pt x="357788" y="195945"/>
                  <a:pt x="447217" y="246216"/>
                </a:cubicBezTo>
                <a:cubicBezTo>
                  <a:pt x="536646" y="296487"/>
                  <a:pt x="537969" y="306277"/>
                  <a:pt x="542467" y="306541"/>
                </a:cubicBezTo>
                <a:cubicBezTo>
                  <a:pt x="546965" y="306805"/>
                  <a:pt x="529767" y="282993"/>
                  <a:pt x="474204" y="247803"/>
                </a:cubicBezTo>
                <a:cubicBezTo>
                  <a:pt x="418642" y="212613"/>
                  <a:pt x="280794" y="133503"/>
                  <a:pt x="209092" y="95403"/>
                </a:cubicBezTo>
                <a:cubicBezTo>
                  <a:pt x="137390" y="57303"/>
                  <a:pt x="-33796" y="-20220"/>
                  <a:pt x="5892" y="49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34542A8C-2D73-4A46-BE59-8249A6A22F84}"/>
              </a:ext>
            </a:extLst>
          </p:cNvPr>
          <p:cNvSpPr/>
          <p:nvPr/>
        </p:nvSpPr>
        <p:spPr>
          <a:xfrm>
            <a:off x="3708322" y="4744948"/>
            <a:ext cx="250382" cy="143170"/>
          </a:xfrm>
          <a:custGeom>
            <a:avLst/>
            <a:gdLst>
              <a:gd name="connsiteX0" fmla="*/ 1666 w 250382"/>
              <a:gd name="connsiteY0" fmla="*/ 90 h 143170"/>
              <a:gd name="connsiteX1" fmla="*/ 246141 w 250382"/>
              <a:gd name="connsiteY1" fmla="*/ 135027 h 143170"/>
              <a:gd name="connsiteX2" fmla="*/ 144541 w 250382"/>
              <a:gd name="connsiteY2" fmla="*/ 114390 h 143170"/>
              <a:gd name="connsiteX3" fmla="*/ 1666 w 250382"/>
              <a:gd name="connsiteY3" fmla="*/ 90 h 14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82" h="143170">
                <a:moveTo>
                  <a:pt x="1666" y="90"/>
                </a:moveTo>
                <a:cubicBezTo>
                  <a:pt x="18599" y="3529"/>
                  <a:pt x="222329" y="115977"/>
                  <a:pt x="246141" y="135027"/>
                </a:cubicBezTo>
                <a:cubicBezTo>
                  <a:pt x="269953" y="154077"/>
                  <a:pt x="187668" y="136615"/>
                  <a:pt x="144541" y="114390"/>
                </a:cubicBezTo>
                <a:cubicBezTo>
                  <a:pt x="101414" y="92165"/>
                  <a:pt x="-15267" y="-3349"/>
                  <a:pt x="1666" y="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A30B3C31-4856-4652-ABD8-D0E1CD79F24A}"/>
              </a:ext>
            </a:extLst>
          </p:cNvPr>
          <p:cNvSpPr/>
          <p:nvPr/>
        </p:nvSpPr>
        <p:spPr>
          <a:xfrm>
            <a:off x="3958798" y="4881473"/>
            <a:ext cx="273090" cy="33428"/>
          </a:xfrm>
          <a:custGeom>
            <a:avLst/>
            <a:gdLst>
              <a:gd name="connsiteX0" fmla="*/ 427 w 273090"/>
              <a:gd name="connsiteY0" fmla="*/ 90 h 33428"/>
              <a:gd name="connsiteX1" fmla="*/ 262365 w 273090"/>
              <a:gd name="connsiteY1" fmla="*/ 23902 h 33428"/>
              <a:gd name="connsiteX2" fmla="*/ 202040 w 273090"/>
              <a:gd name="connsiteY2" fmla="*/ 33427 h 33428"/>
              <a:gd name="connsiteX3" fmla="*/ 427 w 273090"/>
              <a:gd name="connsiteY3" fmla="*/ 90 h 3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90" h="33428">
                <a:moveTo>
                  <a:pt x="427" y="90"/>
                </a:moveTo>
                <a:cubicBezTo>
                  <a:pt x="10481" y="-1497"/>
                  <a:pt x="228763" y="18346"/>
                  <a:pt x="262365" y="23902"/>
                </a:cubicBezTo>
                <a:cubicBezTo>
                  <a:pt x="295967" y="29458"/>
                  <a:pt x="243580" y="33162"/>
                  <a:pt x="202040" y="33427"/>
                </a:cubicBezTo>
                <a:cubicBezTo>
                  <a:pt x="160500" y="33692"/>
                  <a:pt x="-9627" y="1677"/>
                  <a:pt x="427" y="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A90CA536-3F11-4E50-A793-80D6FDBB73A3}"/>
              </a:ext>
            </a:extLst>
          </p:cNvPr>
          <p:cNvSpPr/>
          <p:nvPr/>
        </p:nvSpPr>
        <p:spPr>
          <a:xfrm>
            <a:off x="4071839" y="4505156"/>
            <a:ext cx="104874" cy="503407"/>
          </a:xfrm>
          <a:custGeom>
            <a:avLst/>
            <a:gdLst>
              <a:gd name="connsiteX0" fmla="*/ 33436 w 104874"/>
              <a:gd name="connsiteY0" fmla="*/ 169 h 503407"/>
              <a:gd name="connsiteX1" fmla="*/ 25499 w 104874"/>
              <a:gd name="connsiteY1" fmla="*/ 184319 h 503407"/>
              <a:gd name="connsiteX2" fmla="*/ 20736 w 104874"/>
              <a:gd name="connsiteY2" fmla="*/ 301794 h 503407"/>
              <a:gd name="connsiteX3" fmla="*/ 38199 w 104874"/>
              <a:gd name="connsiteY3" fmla="*/ 400219 h 503407"/>
              <a:gd name="connsiteX4" fmla="*/ 104874 w 104874"/>
              <a:gd name="connsiteY4" fmla="*/ 503407 h 503407"/>
              <a:gd name="connsiteX5" fmla="*/ 36611 w 104874"/>
              <a:gd name="connsiteY5" fmla="*/ 400219 h 503407"/>
              <a:gd name="connsiteX6" fmla="*/ 1686 w 104874"/>
              <a:gd name="connsiteY6" fmla="*/ 306557 h 503407"/>
              <a:gd name="connsiteX7" fmla="*/ 8036 w 104874"/>
              <a:gd name="connsiteY7" fmla="*/ 154157 h 503407"/>
              <a:gd name="connsiteX8" fmla="*/ 33436 w 104874"/>
              <a:gd name="connsiteY8" fmla="*/ 169 h 50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4" h="503407">
                <a:moveTo>
                  <a:pt x="33436" y="169"/>
                </a:moveTo>
                <a:cubicBezTo>
                  <a:pt x="36346" y="5196"/>
                  <a:pt x="27616" y="134048"/>
                  <a:pt x="25499" y="184319"/>
                </a:cubicBezTo>
                <a:cubicBezTo>
                  <a:pt x="23382" y="234590"/>
                  <a:pt x="18619" y="265811"/>
                  <a:pt x="20736" y="301794"/>
                </a:cubicBezTo>
                <a:cubicBezTo>
                  <a:pt x="22853" y="337777"/>
                  <a:pt x="24176" y="366617"/>
                  <a:pt x="38199" y="400219"/>
                </a:cubicBezTo>
                <a:cubicBezTo>
                  <a:pt x="52222" y="433821"/>
                  <a:pt x="105139" y="503407"/>
                  <a:pt x="104874" y="503407"/>
                </a:cubicBezTo>
                <a:cubicBezTo>
                  <a:pt x="104609" y="503407"/>
                  <a:pt x="53809" y="433027"/>
                  <a:pt x="36611" y="400219"/>
                </a:cubicBezTo>
                <a:cubicBezTo>
                  <a:pt x="19413" y="367411"/>
                  <a:pt x="6448" y="347567"/>
                  <a:pt x="1686" y="306557"/>
                </a:cubicBezTo>
                <a:cubicBezTo>
                  <a:pt x="-3076" y="265547"/>
                  <a:pt x="3274" y="204957"/>
                  <a:pt x="8036" y="154157"/>
                </a:cubicBezTo>
                <a:cubicBezTo>
                  <a:pt x="12798" y="103357"/>
                  <a:pt x="30526" y="-4858"/>
                  <a:pt x="33436" y="1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7CAEB098-D1D4-4859-BA50-FB544003820D}"/>
              </a:ext>
            </a:extLst>
          </p:cNvPr>
          <p:cNvSpPr/>
          <p:nvPr/>
        </p:nvSpPr>
        <p:spPr>
          <a:xfrm>
            <a:off x="3224213" y="4356100"/>
            <a:ext cx="489649" cy="315985"/>
          </a:xfrm>
          <a:custGeom>
            <a:avLst/>
            <a:gdLst>
              <a:gd name="connsiteX0" fmla="*/ 0 w 489649"/>
              <a:gd name="connsiteY0" fmla="*/ 0 h 315985"/>
              <a:gd name="connsiteX1" fmla="*/ 47625 w 489649"/>
              <a:gd name="connsiteY1" fmla="*/ 30163 h 315985"/>
              <a:gd name="connsiteX2" fmla="*/ 465137 w 489649"/>
              <a:gd name="connsiteY2" fmla="*/ 298450 h 315985"/>
              <a:gd name="connsiteX3" fmla="*/ 412750 w 489649"/>
              <a:gd name="connsiteY3" fmla="*/ 273050 h 315985"/>
              <a:gd name="connsiteX4" fmla="*/ 180975 w 489649"/>
              <a:gd name="connsiteY4" fmla="*/ 134938 h 315985"/>
              <a:gd name="connsiteX5" fmla="*/ 0 w 489649"/>
              <a:gd name="connsiteY5" fmla="*/ 0 h 31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649" h="315985">
                <a:moveTo>
                  <a:pt x="0" y="0"/>
                </a:moveTo>
                <a:lnTo>
                  <a:pt x="47625" y="30163"/>
                </a:lnTo>
                <a:lnTo>
                  <a:pt x="465137" y="298450"/>
                </a:lnTo>
                <a:cubicBezTo>
                  <a:pt x="525991" y="338931"/>
                  <a:pt x="460110" y="300302"/>
                  <a:pt x="412750" y="273050"/>
                </a:cubicBezTo>
                <a:cubicBezTo>
                  <a:pt x="365390" y="245798"/>
                  <a:pt x="249502" y="180182"/>
                  <a:pt x="180975" y="134938"/>
                </a:cubicBezTo>
                <a:cubicBezTo>
                  <a:pt x="112448" y="89694"/>
                  <a:pt x="57017" y="45641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AC5267FD-7856-49E4-82DE-81CF749364D7}"/>
              </a:ext>
            </a:extLst>
          </p:cNvPr>
          <p:cNvSpPr/>
          <p:nvPr/>
        </p:nvSpPr>
        <p:spPr>
          <a:xfrm>
            <a:off x="3778058" y="4707126"/>
            <a:ext cx="274172" cy="176864"/>
          </a:xfrm>
          <a:custGeom>
            <a:avLst/>
            <a:gdLst>
              <a:gd name="connsiteX0" fmla="*/ 3367 w 274172"/>
              <a:gd name="connsiteY0" fmla="*/ 1399 h 176864"/>
              <a:gd name="connsiteX1" fmla="*/ 271655 w 274172"/>
              <a:gd name="connsiteY1" fmla="*/ 174437 h 176864"/>
              <a:gd name="connsiteX2" fmla="*/ 130367 w 274172"/>
              <a:gd name="connsiteY2" fmla="*/ 96649 h 176864"/>
              <a:gd name="connsiteX3" fmla="*/ 3367 w 274172"/>
              <a:gd name="connsiteY3" fmla="*/ 1399 h 17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172" h="176864">
                <a:moveTo>
                  <a:pt x="3367" y="1399"/>
                </a:moveTo>
                <a:cubicBezTo>
                  <a:pt x="26915" y="14364"/>
                  <a:pt x="250488" y="158562"/>
                  <a:pt x="271655" y="174437"/>
                </a:cubicBezTo>
                <a:cubicBezTo>
                  <a:pt x="292822" y="190312"/>
                  <a:pt x="174817" y="124166"/>
                  <a:pt x="130367" y="96649"/>
                </a:cubicBezTo>
                <a:cubicBezTo>
                  <a:pt x="85917" y="69132"/>
                  <a:pt x="-20181" y="-11566"/>
                  <a:pt x="3367" y="139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BB227D4E-BAE2-49BA-B21A-C848724F6451}"/>
              </a:ext>
            </a:extLst>
          </p:cNvPr>
          <p:cNvSpPr/>
          <p:nvPr/>
        </p:nvSpPr>
        <p:spPr>
          <a:xfrm>
            <a:off x="3493927" y="4694098"/>
            <a:ext cx="307420" cy="163876"/>
          </a:xfrm>
          <a:custGeom>
            <a:avLst/>
            <a:gdLst>
              <a:gd name="connsiteX0" fmla="*/ 161 w 307420"/>
              <a:gd name="connsiteY0" fmla="*/ 140 h 163876"/>
              <a:gd name="connsiteX1" fmla="*/ 158911 w 307420"/>
              <a:gd name="connsiteY1" fmla="*/ 54115 h 163876"/>
              <a:gd name="connsiteX2" fmla="*/ 301786 w 307420"/>
              <a:gd name="connsiteY2" fmla="*/ 162065 h 163876"/>
              <a:gd name="connsiteX3" fmla="*/ 270036 w 307420"/>
              <a:gd name="connsiteY3" fmla="*/ 116027 h 163876"/>
              <a:gd name="connsiteX4" fmla="*/ 189073 w 307420"/>
              <a:gd name="connsiteY4" fmla="*/ 41415 h 163876"/>
              <a:gd name="connsiteX5" fmla="*/ 161 w 307420"/>
              <a:gd name="connsiteY5" fmla="*/ 140 h 1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20" h="163876">
                <a:moveTo>
                  <a:pt x="161" y="140"/>
                </a:moveTo>
                <a:cubicBezTo>
                  <a:pt x="-4866" y="2257"/>
                  <a:pt x="108640" y="27127"/>
                  <a:pt x="158911" y="54115"/>
                </a:cubicBezTo>
                <a:cubicBezTo>
                  <a:pt x="209182" y="81103"/>
                  <a:pt x="283265" y="151746"/>
                  <a:pt x="301786" y="162065"/>
                </a:cubicBezTo>
                <a:cubicBezTo>
                  <a:pt x="320307" y="172384"/>
                  <a:pt x="288821" y="136135"/>
                  <a:pt x="270036" y="116027"/>
                </a:cubicBezTo>
                <a:cubicBezTo>
                  <a:pt x="251251" y="95919"/>
                  <a:pt x="229290" y="62582"/>
                  <a:pt x="189073" y="41415"/>
                </a:cubicBezTo>
                <a:cubicBezTo>
                  <a:pt x="148856" y="20248"/>
                  <a:pt x="5188" y="-1977"/>
                  <a:pt x="161" y="1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80DB925C-8575-4318-BA03-FD084EE18DF7}"/>
              </a:ext>
            </a:extLst>
          </p:cNvPr>
          <p:cNvSpPr/>
          <p:nvPr/>
        </p:nvSpPr>
        <p:spPr>
          <a:xfrm>
            <a:off x="3495183" y="4703421"/>
            <a:ext cx="307765" cy="159320"/>
          </a:xfrm>
          <a:custGeom>
            <a:avLst/>
            <a:gdLst>
              <a:gd name="connsiteX0" fmla="*/ 6842 w 307765"/>
              <a:gd name="connsiteY0" fmla="*/ 342 h 159320"/>
              <a:gd name="connsiteX1" fmla="*/ 125905 w 307765"/>
              <a:gd name="connsiteY1" fmla="*/ 81304 h 159320"/>
              <a:gd name="connsiteX2" fmla="*/ 306880 w 307765"/>
              <a:gd name="connsiteY2" fmla="*/ 159092 h 159320"/>
              <a:gd name="connsiteX3" fmla="*/ 44942 w 307765"/>
              <a:gd name="connsiteY3" fmla="*/ 55904 h 159320"/>
              <a:gd name="connsiteX4" fmla="*/ 6842 w 307765"/>
              <a:gd name="connsiteY4" fmla="*/ 342 h 15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765" h="159320">
                <a:moveTo>
                  <a:pt x="6842" y="342"/>
                </a:moveTo>
                <a:cubicBezTo>
                  <a:pt x="20336" y="4575"/>
                  <a:pt x="75899" y="54846"/>
                  <a:pt x="125905" y="81304"/>
                </a:cubicBezTo>
                <a:cubicBezTo>
                  <a:pt x="175911" y="107762"/>
                  <a:pt x="320374" y="163325"/>
                  <a:pt x="306880" y="159092"/>
                </a:cubicBezTo>
                <a:cubicBezTo>
                  <a:pt x="293386" y="154859"/>
                  <a:pt x="93096" y="79716"/>
                  <a:pt x="44942" y="55904"/>
                </a:cubicBezTo>
                <a:cubicBezTo>
                  <a:pt x="-3212" y="32092"/>
                  <a:pt x="-6652" y="-3891"/>
                  <a:pt x="6842" y="3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69789E74-2FF6-491F-BC70-46DB47438E09}"/>
              </a:ext>
            </a:extLst>
          </p:cNvPr>
          <p:cNvSpPr/>
          <p:nvPr/>
        </p:nvSpPr>
        <p:spPr>
          <a:xfrm>
            <a:off x="3957020" y="4890038"/>
            <a:ext cx="296501" cy="203108"/>
          </a:xfrm>
          <a:custGeom>
            <a:avLst/>
            <a:gdLst>
              <a:gd name="connsiteX0" fmla="*/ 2205 w 296501"/>
              <a:gd name="connsiteY0" fmla="*/ 1050 h 203108"/>
              <a:gd name="connsiteX1" fmla="*/ 265730 w 296501"/>
              <a:gd name="connsiteY1" fmla="*/ 183612 h 203108"/>
              <a:gd name="connsiteX2" fmla="*/ 291130 w 296501"/>
              <a:gd name="connsiteY2" fmla="*/ 197900 h 203108"/>
              <a:gd name="connsiteX3" fmla="*/ 148255 w 296501"/>
              <a:gd name="connsiteY3" fmla="*/ 112175 h 203108"/>
              <a:gd name="connsiteX4" fmla="*/ 2205 w 296501"/>
              <a:gd name="connsiteY4" fmla="*/ 1050 h 20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01" h="203108">
                <a:moveTo>
                  <a:pt x="2205" y="1050"/>
                </a:moveTo>
                <a:cubicBezTo>
                  <a:pt x="21784" y="12956"/>
                  <a:pt x="217576" y="150804"/>
                  <a:pt x="265730" y="183612"/>
                </a:cubicBezTo>
                <a:cubicBezTo>
                  <a:pt x="313884" y="216420"/>
                  <a:pt x="291130" y="197900"/>
                  <a:pt x="291130" y="197900"/>
                </a:cubicBezTo>
                <a:lnTo>
                  <a:pt x="148255" y="112175"/>
                </a:lnTo>
                <a:cubicBezTo>
                  <a:pt x="98513" y="81748"/>
                  <a:pt x="-17374" y="-10856"/>
                  <a:pt x="2205" y="10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D12129A2-BDAB-4CB7-84FB-0A9B2F6C68DD}"/>
              </a:ext>
            </a:extLst>
          </p:cNvPr>
          <p:cNvSpPr/>
          <p:nvPr/>
        </p:nvSpPr>
        <p:spPr>
          <a:xfrm>
            <a:off x="3929063" y="5018009"/>
            <a:ext cx="298451" cy="298640"/>
          </a:xfrm>
          <a:custGeom>
            <a:avLst/>
            <a:gdLst>
              <a:gd name="connsiteX0" fmla="*/ 0 w 298451"/>
              <a:gd name="connsiteY0" fmla="*/ 79 h 298640"/>
              <a:gd name="connsiteX1" fmla="*/ 219075 w 298451"/>
              <a:gd name="connsiteY1" fmla="*/ 155654 h 298640"/>
              <a:gd name="connsiteX2" fmla="*/ 298450 w 298451"/>
              <a:gd name="connsiteY2" fmla="*/ 298529 h 298640"/>
              <a:gd name="connsiteX3" fmla="*/ 217487 w 298451"/>
              <a:gd name="connsiteY3" fmla="*/ 176291 h 298640"/>
              <a:gd name="connsiteX4" fmla="*/ 0 w 298451"/>
              <a:gd name="connsiteY4" fmla="*/ 79 h 2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51" h="298640">
                <a:moveTo>
                  <a:pt x="0" y="79"/>
                </a:moveTo>
                <a:cubicBezTo>
                  <a:pt x="265" y="-3360"/>
                  <a:pt x="169333" y="105912"/>
                  <a:pt x="219075" y="155654"/>
                </a:cubicBezTo>
                <a:cubicBezTo>
                  <a:pt x="268817" y="205396"/>
                  <a:pt x="298715" y="295090"/>
                  <a:pt x="298450" y="298529"/>
                </a:cubicBezTo>
                <a:cubicBezTo>
                  <a:pt x="298185" y="301968"/>
                  <a:pt x="262731" y="225239"/>
                  <a:pt x="217487" y="176291"/>
                </a:cubicBezTo>
                <a:cubicBezTo>
                  <a:pt x="172243" y="127343"/>
                  <a:pt x="-265" y="3518"/>
                  <a:pt x="0" y="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2C1D6BED-839F-431C-B0D0-CC30AD41359C}"/>
              </a:ext>
            </a:extLst>
          </p:cNvPr>
          <p:cNvSpPr/>
          <p:nvPr/>
        </p:nvSpPr>
        <p:spPr>
          <a:xfrm>
            <a:off x="4192100" y="5132247"/>
            <a:ext cx="190642" cy="201060"/>
          </a:xfrm>
          <a:custGeom>
            <a:avLst/>
            <a:gdLst>
              <a:gd name="connsiteX0" fmla="*/ 488 w 190642"/>
              <a:gd name="connsiteY0" fmla="*/ 1728 h 201060"/>
              <a:gd name="connsiteX1" fmla="*/ 171938 w 190642"/>
              <a:gd name="connsiteY1" fmla="*/ 101741 h 201060"/>
              <a:gd name="connsiteX2" fmla="*/ 154475 w 190642"/>
              <a:gd name="connsiteY2" fmla="*/ 136666 h 201060"/>
              <a:gd name="connsiteX3" fmla="*/ 133838 w 190642"/>
              <a:gd name="connsiteY3" fmla="*/ 165241 h 201060"/>
              <a:gd name="connsiteX4" fmla="*/ 35413 w 190642"/>
              <a:gd name="connsiteY4" fmla="*/ 43003 h 201060"/>
              <a:gd name="connsiteX5" fmla="*/ 154475 w 190642"/>
              <a:gd name="connsiteY5" fmla="*/ 198578 h 201060"/>
              <a:gd name="connsiteX6" fmla="*/ 181463 w 190642"/>
              <a:gd name="connsiteY6" fmla="*/ 135078 h 201060"/>
              <a:gd name="connsiteX7" fmla="*/ 186225 w 190642"/>
              <a:gd name="connsiteY7" fmla="*/ 85866 h 201060"/>
              <a:gd name="connsiteX8" fmla="*/ 121138 w 190642"/>
              <a:gd name="connsiteY8" fmla="*/ 41416 h 201060"/>
              <a:gd name="connsiteX9" fmla="*/ 488 w 190642"/>
              <a:gd name="connsiteY9" fmla="*/ 1728 h 2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42" h="201060">
                <a:moveTo>
                  <a:pt x="488" y="1728"/>
                </a:moveTo>
                <a:cubicBezTo>
                  <a:pt x="8955" y="11782"/>
                  <a:pt x="146274" y="79251"/>
                  <a:pt x="171938" y="101741"/>
                </a:cubicBezTo>
                <a:cubicBezTo>
                  <a:pt x="197603" y="124231"/>
                  <a:pt x="160825" y="126083"/>
                  <a:pt x="154475" y="136666"/>
                </a:cubicBezTo>
                <a:cubicBezTo>
                  <a:pt x="148125" y="147249"/>
                  <a:pt x="153682" y="180851"/>
                  <a:pt x="133838" y="165241"/>
                </a:cubicBezTo>
                <a:cubicBezTo>
                  <a:pt x="113994" y="149631"/>
                  <a:pt x="31974" y="37447"/>
                  <a:pt x="35413" y="43003"/>
                </a:cubicBezTo>
                <a:cubicBezTo>
                  <a:pt x="38852" y="48559"/>
                  <a:pt x="130133" y="183232"/>
                  <a:pt x="154475" y="198578"/>
                </a:cubicBezTo>
                <a:cubicBezTo>
                  <a:pt x="178817" y="213924"/>
                  <a:pt x="176171" y="153863"/>
                  <a:pt x="181463" y="135078"/>
                </a:cubicBezTo>
                <a:cubicBezTo>
                  <a:pt x="186755" y="116293"/>
                  <a:pt x="196279" y="101476"/>
                  <a:pt x="186225" y="85866"/>
                </a:cubicBezTo>
                <a:cubicBezTo>
                  <a:pt x="176171" y="70256"/>
                  <a:pt x="146273" y="54645"/>
                  <a:pt x="121138" y="41416"/>
                </a:cubicBezTo>
                <a:cubicBezTo>
                  <a:pt x="96003" y="28187"/>
                  <a:pt x="-7979" y="-8326"/>
                  <a:pt x="488" y="17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D33E5225-BC0E-49B0-8E36-AE7C562D8426}"/>
              </a:ext>
            </a:extLst>
          </p:cNvPr>
          <p:cNvSpPr/>
          <p:nvPr/>
        </p:nvSpPr>
        <p:spPr>
          <a:xfrm>
            <a:off x="3999422" y="5141527"/>
            <a:ext cx="127569" cy="604622"/>
          </a:xfrm>
          <a:custGeom>
            <a:avLst/>
            <a:gdLst>
              <a:gd name="connsiteX0" fmla="*/ 86803 w 127569"/>
              <a:gd name="connsiteY0" fmla="*/ 386 h 604622"/>
              <a:gd name="connsiteX1" fmla="*/ 45528 w 127569"/>
              <a:gd name="connsiteY1" fmla="*/ 171836 h 604622"/>
              <a:gd name="connsiteX2" fmla="*/ 32828 w 127569"/>
              <a:gd name="connsiteY2" fmla="*/ 260736 h 604622"/>
              <a:gd name="connsiteX3" fmla="*/ 112203 w 127569"/>
              <a:gd name="connsiteY3" fmla="*/ 529023 h 604622"/>
              <a:gd name="connsiteX4" fmla="*/ 126491 w 127569"/>
              <a:gd name="connsiteY4" fmla="*/ 582998 h 604622"/>
              <a:gd name="connsiteX5" fmla="*/ 96328 w 127569"/>
              <a:gd name="connsiteY5" fmla="*/ 594111 h 604622"/>
              <a:gd name="connsiteX6" fmla="*/ 37591 w 127569"/>
              <a:gd name="connsiteY6" fmla="*/ 435361 h 604622"/>
              <a:gd name="connsiteX7" fmla="*/ 2666 w 127569"/>
              <a:gd name="connsiteY7" fmla="*/ 194061 h 604622"/>
              <a:gd name="connsiteX8" fmla="*/ 9016 w 127569"/>
              <a:gd name="connsiteY8" fmla="*/ 127386 h 604622"/>
              <a:gd name="connsiteX9" fmla="*/ 86803 w 127569"/>
              <a:gd name="connsiteY9" fmla="*/ 386 h 60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569" h="604622">
                <a:moveTo>
                  <a:pt x="86803" y="386"/>
                </a:moveTo>
                <a:cubicBezTo>
                  <a:pt x="92888" y="7794"/>
                  <a:pt x="54524" y="128444"/>
                  <a:pt x="45528" y="171836"/>
                </a:cubicBezTo>
                <a:cubicBezTo>
                  <a:pt x="36532" y="215228"/>
                  <a:pt x="21716" y="201205"/>
                  <a:pt x="32828" y="260736"/>
                </a:cubicBezTo>
                <a:cubicBezTo>
                  <a:pt x="43940" y="320267"/>
                  <a:pt x="96593" y="475313"/>
                  <a:pt x="112203" y="529023"/>
                </a:cubicBezTo>
                <a:cubicBezTo>
                  <a:pt x="127813" y="582733"/>
                  <a:pt x="129137" y="572150"/>
                  <a:pt x="126491" y="582998"/>
                </a:cubicBezTo>
                <a:cubicBezTo>
                  <a:pt x="123845" y="593846"/>
                  <a:pt x="111145" y="618717"/>
                  <a:pt x="96328" y="594111"/>
                </a:cubicBezTo>
                <a:cubicBezTo>
                  <a:pt x="81511" y="569505"/>
                  <a:pt x="53201" y="502036"/>
                  <a:pt x="37591" y="435361"/>
                </a:cubicBezTo>
                <a:cubicBezTo>
                  <a:pt x="21981" y="368686"/>
                  <a:pt x="7428" y="245390"/>
                  <a:pt x="2666" y="194061"/>
                </a:cubicBezTo>
                <a:cubicBezTo>
                  <a:pt x="-2096" y="142732"/>
                  <a:pt x="-773" y="160723"/>
                  <a:pt x="9016" y="127386"/>
                </a:cubicBezTo>
                <a:cubicBezTo>
                  <a:pt x="18805" y="94049"/>
                  <a:pt x="80718" y="-7022"/>
                  <a:pt x="86803" y="3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D4F5B0DE-0943-4F31-889C-598A17E1E7B0}"/>
              </a:ext>
            </a:extLst>
          </p:cNvPr>
          <p:cNvSpPr/>
          <p:nvPr/>
        </p:nvSpPr>
        <p:spPr>
          <a:xfrm>
            <a:off x="4134274" y="5722898"/>
            <a:ext cx="182282" cy="159113"/>
          </a:xfrm>
          <a:custGeom>
            <a:avLst/>
            <a:gdLst>
              <a:gd name="connsiteX0" fmla="*/ 1164 w 182282"/>
              <a:gd name="connsiteY0" fmla="*/ 40 h 159113"/>
              <a:gd name="connsiteX1" fmla="*/ 115464 w 182282"/>
              <a:gd name="connsiteY1" fmla="*/ 90527 h 159113"/>
              <a:gd name="connsiteX2" fmla="*/ 178964 w 182282"/>
              <a:gd name="connsiteY2" fmla="*/ 122277 h 159113"/>
              <a:gd name="connsiteX3" fmla="*/ 161501 w 182282"/>
              <a:gd name="connsiteY3" fmla="*/ 146090 h 159113"/>
              <a:gd name="connsiteX4" fmla="*/ 61489 w 182282"/>
              <a:gd name="connsiteY4" fmla="*/ 158790 h 159113"/>
              <a:gd name="connsiteX5" fmla="*/ 161501 w 182282"/>
              <a:gd name="connsiteY5" fmla="*/ 133390 h 159113"/>
              <a:gd name="connsiteX6" fmla="*/ 63076 w 182282"/>
              <a:gd name="connsiteY6" fmla="*/ 79415 h 159113"/>
              <a:gd name="connsiteX7" fmla="*/ 1164 w 182282"/>
              <a:gd name="connsiteY7" fmla="*/ 40 h 1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282" h="159113">
                <a:moveTo>
                  <a:pt x="1164" y="40"/>
                </a:moveTo>
                <a:cubicBezTo>
                  <a:pt x="9895" y="1892"/>
                  <a:pt x="85831" y="70154"/>
                  <a:pt x="115464" y="90527"/>
                </a:cubicBezTo>
                <a:cubicBezTo>
                  <a:pt x="145097" y="110900"/>
                  <a:pt x="171291" y="113017"/>
                  <a:pt x="178964" y="122277"/>
                </a:cubicBezTo>
                <a:cubicBezTo>
                  <a:pt x="186637" y="131537"/>
                  <a:pt x="181080" y="140005"/>
                  <a:pt x="161501" y="146090"/>
                </a:cubicBezTo>
                <a:cubicBezTo>
                  <a:pt x="141922" y="152175"/>
                  <a:pt x="61489" y="160907"/>
                  <a:pt x="61489" y="158790"/>
                </a:cubicBezTo>
                <a:cubicBezTo>
                  <a:pt x="61489" y="156673"/>
                  <a:pt x="161237" y="146619"/>
                  <a:pt x="161501" y="133390"/>
                </a:cubicBezTo>
                <a:cubicBezTo>
                  <a:pt x="161766" y="120161"/>
                  <a:pt x="91386" y="98730"/>
                  <a:pt x="63076" y="79415"/>
                </a:cubicBezTo>
                <a:cubicBezTo>
                  <a:pt x="34766" y="60100"/>
                  <a:pt x="-7567" y="-1812"/>
                  <a:pt x="1164" y="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3F5485E2-6C57-45EB-9939-38C3B2EE7273}"/>
              </a:ext>
            </a:extLst>
          </p:cNvPr>
          <p:cNvSpPr/>
          <p:nvPr/>
        </p:nvSpPr>
        <p:spPr>
          <a:xfrm>
            <a:off x="4100079" y="5752581"/>
            <a:ext cx="256024" cy="198163"/>
          </a:xfrm>
          <a:custGeom>
            <a:avLst/>
            <a:gdLst>
              <a:gd name="connsiteX0" fmla="*/ 14721 w 256024"/>
              <a:gd name="connsiteY0" fmla="*/ 519 h 198163"/>
              <a:gd name="connsiteX1" fmla="*/ 95684 w 256024"/>
              <a:gd name="connsiteY1" fmla="*/ 121169 h 198163"/>
              <a:gd name="connsiteX2" fmla="*/ 176646 w 256024"/>
              <a:gd name="connsiteY2" fmla="*/ 171969 h 198163"/>
              <a:gd name="connsiteX3" fmla="*/ 256021 w 256024"/>
              <a:gd name="connsiteY3" fmla="*/ 194194 h 198163"/>
              <a:gd name="connsiteX4" fmla="*/ 173471 w 256024"/>
              <a:gd name="connsiteY4" fmla="*/ 186257 h 198163"/>
              <a:gd name="connsiteX5" fmla="*/ 17896 w 256024"/>
              <a:gd name="connsiteY5" fmla="*/ 81482 h 198163"/>
              <a:gd name="connsiteX6" fmla="*/ 14721 w 256024"/>
              <a:gd name="connsiteY6" fmla="*/ 519 h 19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024" h="198163">
                <a:moveTo>
                  <a:pt x="14721" y="519"/>
                </a:moveTo>
                <a:cubicBezTo>
                  <a:pt x="27686" y="7134"/>
                  <a:pt x="68697" y="92594"/>
                  <a:pt x="95684" y="121169"/>
                </a:cubicBezTo>
                <a:cubicBezTo>
                  <a:pt x="122672" y="149744"/>
                  <a:pt x="149923" y="159798"/>
                  <a:pt x="176646" y="171969"/>
                </a:cubicBezTo>
                <a:cubicBezTo>
                  <a:pt x="203369" y="184140"/>
                  <a:pt x="256550" y="191813"/>
                  <a:pt x="256021" y="194194"/>
                </a:cubicBezTo>
                <a:cubicBezTo>
                  <a:pt x="255492" y="196575"/>
                  <a:pt x="213158" y="205042"/>
                  <a:pt x="173471" y="186257"/>
                </a:cubicBezTo>
                <a:cubicBezTo>
                  <a:pt x="133784" y="167472"/>
                  <a:pt x="47794" y="110851"/>
                  <a:pt x="17896" y="81482"/>
                </a:cubicBezTo>
                <a:cubicBezTo>
                  <a:pt x="-12002" y="52113"/>
                  <a:pt x="1756" y="-6096"/>
                  <a:pt x="14721" y="5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68D44B30-2D9A-4186-A2AF-6C6F3E111087}"/>
              </a:ext>
            </a:extLst>
          </p:cNvPr>
          <p:cNvSpPr/>
          <p:nvPr/>
        </p:nvSpPr>
        <p:spPr>
          <a:xfrm>
            <a:off x="4153051" y="5384800"/>
            <a:ext cx="88867" cy="155885"/>
          </a:xfrm>
          <a:custGeom>
            <a:avLst/>
            <a:gdLst>
              <a:gd name="connsiteX0" fmla="*/ 88749 w 88867"/>
              <a:gd name="connsiteY0" fmla="*/ 0 h 155885"/>
              <a:gd name="connsiteX1" fmla="*/ 4612 w 88867"/>
              <a:gd name="connsiteY1" fmla="*/ 50800 h 155885"/>
              <a:gd name="connsiteX2" fmla="*/ 15724 w 88867"/>
              <a:gd name="connsiteY2" fmla="*/ 85725 h 155885"/>
              <a:gd name="connsiteX3" fmla="*/ 55412 w 88867"/>
              <a:gd name="connsiteY3" fmla="*/ 155575 h 155885"/>
              <a:gd name="connsiteX4" fmla="*/ 85574 w 88867"/>
              <a:gd name="connsiteY4" fmla="*/ 55563 h 155885"/>
              <a:gd name="connsiteX5" fmla="*/ 61762 w 88867"/>
              <a:gd name="connsiteY5" fmla="*/ 122238 h 155885"/>
              <a:gd name="connsiteX6" fmla="*/ 33187 w 88867"/>
              <a:gd name="connsiteY6" fmla="*/ 76200 h 155885"/>
              <a:gd name="connsiteX7" fmla="*/ 23662 w 88867"/>
              <a:gd name="connsiteY7" fmla="*/ 50800 h 155885"/>
              <a:gd name="connsiteX8" fmla="*/ 88749 w 88867"/>
              <a:gd name="connsiteY8" fmla="*/ 0 h 15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67" h="155885">
                <a:moveTo>
                  <a:pt x="88749" y="0"/>
                </a:moveTo>
                <a:cubicBezTo>
                  <a:pt x="85574" y="0"/>
                  <a:pt x="16783" y="36513"/>
                  <a:pt x="4612" y="50800"/>
                </a:cubicBezTo>
                <a:cubicBezTo>
                  <a:pt x="-7559" y="65087"/>
                  <a:pt x="7257" y="68263"/>
                  <a:pt x="15724" y="85725"/>
                </a:cubicBezTo>
                <a:cubicBezTo>
                  <a:pt x="24191" y="103187"/>
                  <a:pt x="43770" y="160602"/>
                  <a:pt x="55412" y="155575"/>
                </a:cubicBezTo>
                <a:cubicBezTo>
                  <a:pt x="67054" y="150548"/>
                  <a:pt x="84516" y="61119"/>
                  <a:pt x="85574" y="55563"/>
                </a:cubicBezTo>
                <a:cubicBezTo>
                  <a:pt x="86632" y="50007"/>
                  <a:pt x="70493" y="118799"/>
                  <a:pt x="61762" y="122238"/>
                </a:cubicBezTo>
                <a:cubicBezTo>
                  <a:pt x="53031" y="125678"/>
                  <a:pt x="39537" y="88106"/>
                  <a:pt x="33187" y="76200"/>
                </a:cubicBezTo>
                <a:cubicBezTo>
                  <a:pt x="26837" y="64294"/>
                  <a:pt x="17048" y="60325"/>
                  <a:pt x="23662" y="50800"/>
                </a:cubicBezTo>
                <a:cubicBezTo>
                  <a:pt x="30276" y="41275"/>
                  <a:pt x="91924" y="0"/>
                  <a:pt x="8874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04021668-5630-4173-9A52-59E3E1E49286}"/>
              </a:ext>
            </a:extLst>
          </p:cNvPr>
          <p:cNvSpPr/>
          <p:nvPr/>
        </p:nvSpPr>
        <p:spPr>
          <a:xfrm>
            <a:off x="4120783" y="5289338"/>
            <a:ext cx="114051" cy="275473"/>
          </a:xfrm>
          <a:custGeom>
            <a:avLst/>
            <a:gdLst>
              <a:gd name="connsiteX0" fmla="*/ 113080 w 114051"/>
              <a:gd name="connsiteY0" fmla="*/ 212 h 275473"/>
              <a:gd name="connsiteX1" fmla="*/ 87680 w 114051"/>
              <a:gd name="connsiteY1" fmla="*/ 58950 h 275473"/>
              <a:gd name="connsiteX2" fmla="*/ 44817 w 114051"/>
              <a:gd name="connsiteY2" fmla="*/ 58950 h 275473"/>
              <a:gd name="connsiteX3" fmla="*/ 24180 w 114051"/>
              <a:gd name="connsiteY3" fmla="*/ 78000 h 275473"/>
              <a:gd name="connsiteX4" fmla="*/ 367 w 114051"/>
              <a:gd name="connsiteY4" fmla="*/ 144675 h 275473"/>
              <a:gd name="connsiteX5" fmla="*/ 13067 w 114051"/>
              <a:gd name="connsiteY5" fmla="*/ 176425 h 275473"/>
              <a:gd name="connsiteX6" fmla="*/ 55930 w 114051"/>
              <a:gd name="connsiteY6" fmla="*/ 274850 h 275473"/>
              <a:gd name="connsiteX7" fmla="*/ 11480 w 114051"/>
              <a:gd name="connsiteY7" fmla="*/ 124037 h 275473"/>
              <a:gd name="connsiteX8" fmla="*/ 54342 w 114051"/>
              <a:gd name="connsiteY8" fmla="*/ 82762 h 275473"/>
              <a:gd name="connsiteX9" fmla="*/ 113080 w 114051"/>
              <a:gd name="connsiteY9" fmla="*/ 212 h 27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051" h="275473">
                <a:moveTo>
                  <a:pt x="113080" y="212"/>
                </a:moveTo>
                <a:cubicBezTo>
                  <a:pt x="118636" y="-3757"/>
                  <a:pt x="99057" y="49160"/>
                  <a:pt x="87680" y="58950"/>
                </a:cubicBezTo>
                <a:cubicBezTo>
                  <a:pt x="76303" y="68740"/>
                  <a:pt x="55400" y="55775"/>
                  <a:pt x="44817" y="58950"/>
                </a:cubicBezTo>
                <a:cubicBezTo>
                  <a:pt x="34234" y="62125"/>
                  <a:pt x="31588" y="63713"/>
                  <a:pt x="24180" y="78000"/>
                </a:cubicBezTo>
                <a:cubicBezTo>
                  <a:pt x="16772" y="92287"/>
                  <a:pt x="2219" y="128271"/>
                  <a:pt x="367" y="144675"/>
                </a:cubicBezTo>
                <a:cubicBezTo>
                  <a:pt x="-1485" y="161079"/>
                  <a:pt x="3806" y="154729"/>
                  <a:pt x="13067" y="176425"/>
                </a:cubicBezTo>
                <a:cubicBezTo>
                  <a:pt x="22327" y="198121"/>
                  <a:pt x="56194" y="283581"/>
                  <a:pt x="55930" y="274850"/>
                </a:cubicBezTo>
                <a:cubicBezTo>
                  <a:pt x="55665" y="266119"/>
                  <a:pt x="11745" y="156052"/>
                  <a:pt x="11480" y="124037"/>
                </a:cubicBezTo>
                <a:cubicBezTo>
                  <a:pt x="11215" y="92022"/>
                  <a:pt x="36350" y="99431"/>
                  <a:pt x="54342" y="82762"/>
                </a:cubicBezTo>
                <a:cubicBezTo>
                  <a:pt x="72334" y="66093"/>
                  <a:pt x="107524" y="4181"/>
                  <a:pt x="113080" y="2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5B0BE40D-1C37-4BF2-B656-0385C45D704E}"/>
              </a:ext>
            </a:extLst>
          </p:cNvPr>
          <p:cNvSpPr/>
          <p:nvPr/>
        </p:nvSpPr>
        <p:spPr>
          <a:xfrm>
            <a:off x="4101404" y="5572009"/>
            <a:ext cx="124521" cy="115347"/>
          </a:xfrm>
          <a:custGeom>
            <a:avLst/>
            <a:gdLst>
              <a:gd name="connsiteX0" fmla="*/ 124521 w 124521"/>
              <a:gd name="connsiteY0" fmla="*/ 116 h 115347"/>
              <a:gd name="connsiteX1" fmla="*/ 13396 w 124521"/>
              <a:gd name="connsiteY1" fmla="*/ 109654 h 115347"/>
              <a:gd name="connsiteX2" fmla="*/ 11809 w 124521"/>
              <a:gd name="connsiteY2" fmla="*/ 89016 h 115347"/>
              <a:gd name="connsiteX3" fmla="*/ 124521 w 124521"/>
              <a:gd name="connsiteY3" fmla="*/ 116 h 11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21" h="115347">
                <a:moveTo>
                  <a:pt x="124521" y="116"/>
                </a:moveTo>
                <a:cubicBezTo>
                  <a:pt x="124785" y="3556"/>
                  <a:pt x="32181" y="94837"/>
                  <a:pt x="13396" y="109654"/>
                </a:cubicBezTo>
                <a:cubicBezTo>
                  <a:pt x="-5389" y="124471"/>
                  <a:pt x="-3008" y="107801"/>
                  <a:pt x="11809" y="89016"/>
                </a:cubicBezTo>
                <a:cubicBezTo>
                  <a:pt x="26626" y="70231"/>
                  <a:pt x="124257" y="-3324"/>
                  <a:pt x="124521" y="1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BE3E5982-B33B-48D2-BE48-284D8179F427}"/>
              </a:ext>
            </a:extLst>
          </p:cNvPr>
          <p:cNvSpPr/>
          <p:nvPr/>
        </p:nvSpPr>
        <p:spPr>
          <a:xfrm>
            <a:off x="4265604" y="5467522"/>
            <a:ext cx="60780" cy="114623"/>
          </a:xfrm>
          <a:custGeom>
            <a:avLst/>
            <a:gdLst>
              <a:gd name="connsiteX0" fmla="*/ 9 w 60780"/>
              <a:gd name="connsiteY0" fmla="*/ 3003 h 114623"/>
              <a:gd name="connsiteX1" fmla="*/ 57159 w 60780"/>
              <a:gd name="connsiteY1" fmla="*/ 114128 h 114623"/>
              <a:gd name="connsiteX2" fmla="*/ 52396 w 60780"/>
              <a:gd name="connsiteY2" fmla="*/ 41103 h 114623"/>
              <a:gd name="connsiteX3" fmla="*/ 9 w 60780"/>
              <a:gd name="connsiteY3" fmla="*/ 3003 h 11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80" h="114623">
                <a:moveTo>
                  <a:pt x="9" y="3003"/>
                </a:moveTo>
                <a:cubicBezTo>
                  <a:pt x="803" y="15174"/>
                  <a:pt x="48428" y="107778"/>
                  <a:pt x="57159" y="114128"/>
                </a:cubicBezTo>
                <a:cubicBezTo>
                  <a:pt x="65890" y="120478"/>
                  <a:pt x="56629" y="64122"/>
                  <a:pt x="52396" y="41103"/>
                </a:cubicBezTo>
                <a:cubicBezTo>
                  <a:pt x="48163" y="18084"/>
                  <a:pt x="-785" y="-9168"/>
                  <a:pt x="9" y="30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F77D2D2C-696D-4EA9-9398-96B898780BF4}"/>
              </a:ext>
            </a:extLst>
          </p:cNvPr>
          <p:cNvSpPr/>
          <p:nvPr/>
        </p:nvSpPr>
        <p:spPr>
          <a:xfrm>
            <a:off x="4244616" y="5472113"/>
            <a:ext cx="74992" cy="144548"/>
          </a:xfrm>
          <a:custGeom>
            <a:avLst/>
            <a:gdLst>
              <a:gd name="connsiteX0" fmla="*/ 38459 w 74992"/>
              <a:gd name="connsiteY0" fmla="*/ 0 h 144548"/>
              <a:gd name="connsiteX1" fmla="*/ 359 w 74992"/>
              <a:gd name="connsiteY1" fmla="*/ 92075 h 144548"/>
              <a:gd name="connsiteX2" fmla="*/ 22584 w 74992"/>
              <a:gd name="connsiteY2" fmla="*/ 144462 h 144548"/>
              <a:gd name="connsiteX3" fmla="*/ 74972 w 74992"/>
              <a:gd name="connsiteY3" fmla="*/ 104775 h 144548"/>
              <a:gd name="connsiteX4" fmla="*/ 16234 w 74992"/>
              <a:gd name="connsiteY4" fmla="*/ 117475 h 144548"/>
              <a:gd name="connsiteX5" fmla="*/ 16234 w 74992"/>
              <a:gd name="connsiteY5" fmla="*/ 93662 h 144548"/>
              <a:gd name="connsiteX6" fmla="*/ 38459 w 74992"/>
              <a:gd name="connsiteY6" fmla="*/ 0 h 14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92" h="144548">
                <a:moveTo>
                  <a:pt x="38459" y="0"/>
                </a:moveTo>
                <a:cubicBezTo>
                  <a:pt x="20732" y="33999"/>
                  <a:pt x="3005" y="67998"/>
                  <a:pt x="359" y="92075"/>
                </a:cubicBezTo>
                <a:cubicBezTo>
                  <a:pt x="-2287" y="116152"/>
                  <a:pt x="10149" y="142345"/>
                  <a:pt x="22584" y="144462"/>
                </a:cubicBezTo>
                <a:cubicBezTo>
                  <a:pt x="35019" y="146579"/>
                  <a:pt x="76030" y="109273"/>
                  <a:pt x="74972" y="104775"/>
                </a:cubicBezTo>
                <a:cubicBezTo>
                  <a:pt x="73914" y="100277"/>
                  <a:pt x="26024" y="119327"/>
                  <a:pt x="16234" y="117475"/>
                </a:cubicBezTo>
                <a:cubicBezTo>
                  <a:pt x="6444" y="115623"/>
                  <a:pt x="16234" y="93662"/>
                  <a:pt x="16234" y="93662"/>
                </a:cubicBezTo>
                <a:lnTo>
                  <a:pt x="3845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DDFEC931-5BDB-4B63-884A-2EEC675C83AE}"/>
              </a:ext>
            </a:extLst>
          </p:cNvPr>
          <p:cNvSpPr/>
          <p:nvPr/>
        </p:nvSpPr>
        <p:spPr>
          <a:xfrm>
            <a:off x="4340166" y="5371788"/>
            <a:ext cx="88986" cy="191028"/>
          </a:xfrm>
          <a:custGeom>
            <a:avLst/>
            <a:gdLst>
              <a:gd name="connsiteX0" fmla="*/ 88959 w 88986"/>
              <a:gd name="connsiteY0" fmla="*/ 312 h 191028"/>
              <a:gd name="connsiteX1" fmla="*/ 27047 w 88986"/>
              <a:gd name="connsiteY1" fmla="*/ 63812 h 191028"/>
              <a:gd name="connsiteX2" fmla="*/ 59 w 88986"/>
              <a:gd name="connsiteY2" fmla="*/ 168587 h 191028"/>
              <a:gd name="connsiteX3" fmla="*/ 33397 w 88986"/>
              <a:gd name="connsiteY3" fmla="*/ 190812 h 191028"/>
              <a:gd name="connsiteX4" fmla="*/ 22284 w 88986"/>
              <a:gd name="connsiteY4" fmla="*/ 162237 h 191028"/>
              <a:gd name="connsiteX5" fmla="*/ 34984 w 88986"/>
              <a:gd name="connsiteY5" fmla="*/ 89212 h 191028"/>
              <a:gd name="connsiteX6" fmla="*/ 88959 w 88986"/>
              <a:gd name="connsiteY6" fmla="*/ 312 h 1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86" h="191028">
                <a:moveTo>
                  <a:pt x="88959" y="312"/>
                </a:moveTo>
                <a:cubicBezTo>
                  <a:pt x="87636" y="-3921"/>
                  <a:pt x="41864" y="35766"/>
                  <a:pt x="27047" y="63812"/>
                </a:cubicBezTo>
                <a:cubicBezTo>
                  <a:pt x="12230" y="91858"/>
                  <a:pt x="-999" y="147420"/>
                  <a:pt x="59" y="168587"/>
                </a:cubicBezTo>
                <a:cubicBezTo>
                  <a:pt x="1117" y="189754"/>
                  <a:pt x="29693" y="191870"/>
                  <a:pt x="33397" y="190812"/>
                </a:cubicBezTo>
                <a:cubicBezTo>
                  <a:pt x="37101" y="189754"/>
                  <a:pt x="22019" y="179170"/>
                  <a:pt x="22284" y="162237"/>
                </a:cubicBezTo>
                <a:cubicBezTo>
                  <a:pt x="22548" y="145304"/>
                  <a:pt x="25723" y="112231"/>
                  <a:pt x="34984" y="89212"/>
                </a:cubicBezTo>
                <a:cubicBezTo>
                  <a:pt x="44245" y="66193"/>
                  <a:pt x="90282" y="4545"/>
                  <a:pt x="88959" y="3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222AB76-04C3-43D8-8D6A-AFD27F59A627}"/>
              </a:ext>
            </a:extLst>
          </p:cNvPr>
          <p:cNvSpPr/>
          <p:nvPr/>
        </p:nvSpPr>
        <p:spPr>
          <a:xfrm>
            <a:off x="4290343" y="5583178"/>
            <a:ext cx="43873" cy="170091"/>
          </a:xfrm>
          <a:custGeom>
            <a:avLst/>
            <a:gdLst>
              <a:gd name="connsiteX0" fmla="*/ 43532 w 43873"/>
              <a:gd name="connsiteY0" fmla="*/ 60 h 170091"/>
              <a:gd name="connsiteX1" fmla="*/ 670 w 43873"/>
              <a:gd name="connsiteY1" fmla="*/ 63560 h 170091"/>
              <a:gd name="connsiteX2" fmla="*/ 16545 w 43873"/>
              <a:gd name="connsiteY2" fmla="*/ 169922 h 170091"/>
              <a:gd name="connsiteX3" fmla="*/ 5432 w 43873"/>
              <a:gd name="connsiteY3" fmla="*/ 87372 h 170091"/>
              <a:gd name="connsiteX4" fmla="*/ 19720 w 43873"/>
              <a:gd name="connsiteY4" fmla="*/ 52447 h 170091"/>
              <a:gd name="connsiteX5" fmla="*/ 43532 w 43873"/>
              <a:gd name="connsiteY5" fmla="*/ 60 h 17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73" h="170091">
                <a:moveTo>
                  <a:pt x="43532" y="60"/>
                </a:moveTo>
                <a:cubicBezTo>
                  <a:pt x="40357" y="1912"/>
                  <a:pt x="5168" y="35250"/>
                  <a:pt x="670" y="63560"/>
                </a:cubicBezTo>
                <a:cubicBezTo>
                  <a:pt x="-3828" y="91870"/>
                  <a:pt x="15751" y="165953"/>
                  <a:pt x="16545" y="169922"/>
                </a:cubicBezTo>
                <a:cubicBezTo>
                  <a:pt x="17339" y="173891"/>
                  <a:pt x="4903" y="106951"/>
                  <a:pt x="5432" y="87372"/>
                </a:cubicBezTo>
                <a:cubicBezTo>
                  <a:pt x="5961" y="67793"/>
                  <a:pt x="12576" y="65676"/>
                  <a:pt x="19720" y="52447"/>
                </a:cubicBezTo>
                <a:cubicBezTo>
                  <a:pt x="26864" y="39218"/>
                  <a:pt x="46707" y="-1792"/>
                  <a:pt x="43532" y="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20EA4AF5-57C5-43EF-83A2-EF9679605F96}"/>
              </a:ext>
            </a:extLst>
          </p:cNvPr>
          <p:cNvSpPr/>
          <p:nvPr/>
        </p:nvSpPr>
        <p:spPr>
          <a:xfrm>
            <a:off x="4170351" y="5575283"/>
            <a:ext cx="76244" cy="224150"/>
          </a:xfrm>
          <a:custGeom>
            <a:avLst/>
            <a:gdLst>
              <a:gd name="connsiteX0" fmla="*/ 41287 w 76244"/>
              <a:gd name="connsiteY0" fmla="*/ 17 h 224150"/>
              <a:gd name="connsiteX1" fmla="*/ 76212 w 76244"/>
              <a:gd name="connsiteY1" fmla="*/ 96855 h 224150"/>
              <a:gd name="connsiteX2" fmla="*/ 47637 w 76244"/>
              <a:gd name="connsiteY2" fmla="*/ 114317 h 224150"/>
              <a:gd name="connsiteX3" fmla="*/ 47637 w 76244"/>
              <a:gd name="connsiteY3" fmla="*/ 173055 h 224150"/>
              <a:gd name="connsiteX4" fmla="*/ 44462 w 76244"/>
              <a:gd name="connsiteY4" fmla="*/ 195280 h 224150"/>
              <a:gd name="connsiteX5" fmla="*/ 12 w 76244"/>
              <a:gd name="connsiteY5" fmla="*/ 223855 h 224150"/>
              <a:gd name="connsiteX6" fmla="*/ 49224 w 76244"/>
              <a:gd name="connsiteY6" fmla="*/ 176230 h 224150"/>
              <a:gd name="connsiteX7" fmla="*/ 38112 w 76244"/>
              <a:gd name="connsiteY7" fmla="*/ 109555 h 224150"/>
              <a:gd name="connsiteX8" fmla="*/ 65099 w 76244"/>
              <a:gd name="connsiteY8" fmla="*/ 88917 h 224150"/>
              <a:gd name="connsiteX9" fmla="*/ 41287 w 76244"/>
              <a:gd name="connsiteY9" fmla="*/ 17 h 2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44" h="224150">
                <a:moveTo>
                  <a:pt x="41287" y="17"/>
                </a:moveTo>
                <a:cubicBezTo>
                  <a:pt x="43139" y="1340"/>
                  <a:pt x="75154" y="77805"/>
                  <a:pt x="76212" y="96855"/>
                </a:cubicBezTo>
                <a:cubicBezTo>
                  <a:pt x="77270" y="115905"/>
                  <a:pt x="52400" y="101617"/>
                  <a:pt x="47637" y="114317"/>
                </a:cubicBezTo>
                <a:cubicBezTo>
                  <a:pt x="42874" y="127017"/>
                  <a:pt x="48166" y="159561"/>
                  <a:pt x="47637" y="173055"/>
                </a:cubicBezTo>
                <a:cubicBezTo>
                  <a:pt x="47108" y="186549"/>
                  <a:pt x="52400" y="186813"/>
                  <a:pt x="44462" y="195280"/>
                </a:cubicBezTo>
                <a:cubicBezTo>
                  <a:pt x="36524" y="203747"/>
                  <a:pt x="-782" y="227030"/>
                  <a:pt x="12" y="223855"/>
                </a:cubicBezTo>
                <a:cubicBezTo>
                  <a:pt x="806" y="220680"/>
                  <a:pt x="42874" y="195280"/>
                  <a:pt x="49224" y="176230"/>
                </a:cubicBezTo>
                <a:cubicBezTo>
                  <a:pt x="55574" y="157180"/>
                  <a:pt x="35466" y="124107"/>
                  <a:pt x="38112" y="109555"/>
                </a:cubicBezTo>
                <a:cubicBezTo>
                  <a:pt x="40758" y="95003"/>
                  <a:pt x="63247" y="103205"/>
                  <a:pt x="65099" y="88917"/>
                </a:cubicBezTo>
                <a:cubicBezTo>
                  <a:pt x="66951" y="74630"/>
                  <a:pt x="39435" y="-1306"/>
                  <a:pt x="41287" y="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CBBEE95E-8DBD-40EC-ACD7-E41787B7F1A1}"/>
              </a:ext>
            </a:extLst>
          </p:cNvPr>
          <p:cNvSpPr/>
          <p:nvPr/>
        </p:nvSpPr>
        <p:spPr>
          <a:xfrm>
            <a:off x="4176549" y="5733775"/>
            <a:ext cx="101283" cy="113547"/>
          </a:xfrm>
          <a:custGeom>
            <a:avLst/>
            <a:gdLst>
              <a:gd name="connsiteX0" fmla="*/ 164 w 101283"/>
              <a:gd name="connsiteY0" fmla="*/ 78063 h 113547"/>
              <a:gd name="connsiteX1" fmla="*/ 95414 w 101283"/>
              <a:gd name="connsiteY1" fmla="*/ 275 h 113547"/>
              <a:gd name="connsiteX2" fmla="*/ 89064 w 101283"/>
              <a:gd name="connsiteY2" fmla="*/ 52663 h 113547"/>
              <a:gd name="connsiteX3" fmla="*/ 73189 w 101283"/>
              <a:gd name="connsiteY3" fmla="*/ 65363 h 113547"/>
              <a:gd name="connsiteX4" fmla="*/ 46201 w 101283"/>
              <a:gd name="connsiteY4" fmla="*/ 105050 h 113547"/>
              <a:gd name="connsiteX5" fmla="*/ 46201 w 101283"/>
              <a:gd name="connsiteY5" fmla="*/ 106638 h 113547"/>
              <a:gd name="connsiteX6" fmla="*/ 71601 w 101283"/>
              <a:gd name="connsiteY6" fmla="*/ 28850 h 113547"/>
              <a:gd name="connsiteX7" fmla="*/ 164 w 101283"/>
              <a:gd name="connsiteY7" fmla="*/ 78063 h 1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283" h="113547">
                <a:moveTo>
                  <a:pt x="164" y="78063"/>
                </a:moveTo>
                <a:cubicBezTo>
                  <a:pt x="4133" y="73301"/>
                  <a:pt x="80597" y="4508"/>
                  <a:pt x="95414" y="275"/>
                </a:cubicBezTo>
                <a:cubicBezTo>
                  <a:pt x="110231" y="-3958"/>
                  <a:pt x="92768" y="41815"/>
                  <a:pt x="89064" y="52663"/>
                </a:cubicBezTo>
                <a:cubicBezTo>
                  <a:pt x="85360" y="63511"/>
                  <a:pt x="80333" y="56632"/>
                  <a:pt x="73189" y="65363"/>
                </a:cubicBezTo>
                <a:cubicBezTo>
                  <a:pt x="66045" y="74094"/>
                  <a:pt x="50699" y="98171"/>
                  <a:pt x="46201" y="105050"/>
                </a:cubicBezTo>
                <a:cubicBezTo>
                  <a:pt x="41703" y="111929"/>
                  <a:pt x="41968" y="119338"/>
                  <a:pt x="46201" y="106638"/>
                </a:cubicBezTo>
                <a:cubicBezTo>
                  <a:pt x="50434" y="93938"/>
                  <a:pt x="77951" y="35729"/>
                  <a:pt x="71601" y="28850"/>
                </a:cubicBezTo>
                <a:cubicBezTo>
                  <a:pt x="65251" y="21971"/>
                  <a:pt x="-3805" y="82825"/>
                  <a:pt x="164" y="780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9E357713-9987-4257-8A07-4CF8B1F86CDD}"/>
              </a:ext>
            </a:extLst>
          </p:cNvPr>
          <p:cNvSpPr/>
          <p:nvPr/>
        </p:nvSpPr>
        <p:spPr>
          <a:xfrm>
            <a:off x="4294031" y="5638799"/>
            <a:ext cx="84075" cy="144652"/>
          </a:xfrm>
          <a:custGeom>
            <a:avLst/>
            <a:gdLst>
              <a:gd name="connsiteX0" fmla="*/ 82707 w 84075"/>
              <a:gd name="connsiteY0" fmla="*/ 1 h 144652"/>
              <a:gd name="connsiteX1" fmla="*/ 74769 w 84075"/>
              <a:gd name="connsiteY1" fmla="*/ 65089 h 144652"/>
              <a:gd name="connsiteX2" fmla="*/ 25557 w 84075"/>
              <a:gd name="connsiteY2" fmla="*/ 107951 h 144652"/>
              <a:gd name="connsiteX3" fmla="*/ 157 w 84075"/>
              <a:gd name="connsiteY3" fmla="*/ 144464 h 144652"/>
              <a:gd name="connsiteX4" fmla="*/ 36669 w 84075"/>
              <a:gd name="connsiteY4" fmla="*/ 92076 h 144652"/>
              <a:gd name="connsiteX5" fmla="*/ 57307 w 84075"/>
              <a:gd name="connsiteY5" fmla="*/ 63501 h 144652"/>
              <a:gd name="connsiteX6" fmla="*/ 82707 w 84075"/>
              <a:gd name="connsiteY6" fmla="*/ 1 h 1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75" h="144652">
                <a:moveTo>
                  <a:pt x="82707" y="1"/>
                </a:moveTo>
                <a:cubicBezTo>
                  <a:pt x="85617" y="266"/>
                  <a:pt x="84294" y="47097"/>
                  <a:pt x="74769" y="65089"/>
                </a:cubicBezTo>
                <a:cubicBezTo>
                  <a:pt x="65244" y="83081"/>
                  <a:pt x="37992" y="94722"/>
                  <a:pt x="25557" y="107951"/>
                </a:cubicBezTo>
                <a:cubicBezTo>
                  <a:pt x="13122" y="121180"/>
                  <a:pt x="-1695" y="147110"/>
                  <a:pt x="157" y="144464"/>
                </a:cubicBezTo>
                <a:lnTo>
                  <a:pt x="36669" y="92076"/>
                </a:lnTo>
                <a:cubicBezTo>
                  <a:pt x="46194" y="78582"/>
                  <a:pt x="52544" y="78318"/>
                  <a:pt x="57307" y="63501"/>
                </a:cubicBezTo>
                <a:cubicBezTo>
                  <a:pt x="62070" y="48684"/>
                  <a:pt x="79797" y="-264"/>
                  <a:pt x="8270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6ABB7EAE-9453-4F44-AFD0-B468CA490C9F}"/>
              </a:ext>
            </a:extLst>
          </p:cNvPr>
          <p:cNvSpPr/>
          <p:nvPr/>
        </p:nvSpPr>
        <p:spPr>
          <a:xfrm>
            <a:off x="4274069" y="5765798"/>
            <a:ext cx="61771" cy="371392"/>
          </a:xfrm>
          <a:custGeom>
            <a:avLst/>
            <a:gdLst>
              <a:gd name="connsiteX0" fmla="*/ 59806 w 61771"/>
              <a:gd name="connsiteY0" fmla="*/ 2 h 371392"/>
              <a:gd name="connsiteX1" fmla="*/ 9006 w 61771"/>
              <a:gd name="connsiteY1" fmla="*/ 252415 h 371392"/>
              <a:gd name="connsiteX2" fmla="*/ 1069 w 61771"/>
              <a:gd name="connsiteY2" fmla="*/ 344490 h 371392"/>
              <a:gd name="connsiteX3" fmla="*/ 21706 w 61771"/>
              <a:gd name="connsiteY3" fmla="*/ 365127 h 371392"/>
              <a:gd name="connsiteX4" fmla="*/ 47106 w 61771"/>
              <a:gd name="connsiteY4" fmla="*/ 247652 h 371392"/>
              <a:gd name="connsiteX5" fmla="*/ 59806 w 61771"/>
              <a:gd name="connsiteY5" fmla="*/ 2 h 37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71" h="371392">
                <a:moveTo>
                  <a:pt x="59806" y="2"/>
                </a:moveTo>
                <a:cubicBezTo>
                  <a:pt x="53456" y="796"/>
                  <a:pt x="18795" y="195000"/>
                  <a:pt x="9006" y="252415"/>
                </a:cubicBezTo>
                <a:cubicBezTo>
                  <a:pt x="-783" y="309830"/>
                  <a:pt x="-1048" y="325705"/>
                  <a:pt x="1069" y="344490"/>
                </a:cubicBezTo>
                <a:cubicBezTo>
                  <a:pt x="3186" y="363275"/>
                  <a:pt x="14033" y="381267"/>
                  <a:pt x="21706" y="365127"/>
                </a:cubicBezTo>
                <a:cubicBezTo>
                  <a:pt x="29379" y="348987"/>
                  <a:pt x="38375" y="307712"/>
                  <a:pt x="47106" y="247652"/>
                </a:cubicBezTo>
                <a:cubicBezTo>
                  <a:pt x="55837" y="187592"/>
                  <a:pt x="66156" y="-792"/>
                  <a:pt x="59806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91CE7CB3-C812-4B0A-88F9-66BEC2471673}"/>
              </a:ext>
            </a:extLst>
          </p:cNvPr>
          <p:cNvSpPr/>
          <p:nvPr/>
        </p:nvSpPr>
        <p:spPr>
          <a:xfrm>
            <a:off x="4204624" y="5949933"/>
            <a:ext cx="97651" cy="237066"/>
          </a:xfrm>
          <a:custGeom>
            <a:avLst/>
            <a:gdLst>
              <a:gd name="connsiteX0" fmla="*/ 97501 w 97651"/>
              <a:gd name="connsiteY0" fmla="*/ 17 h 237066"/>
              <a:gd name="connsiteX1" fmla="*/ 43526 w 97651"/>
              <a:gd name="connsiteY1" fmla="*/ 128605 h 237066"/>
              <a:gd name="connsiteX2" fmla="*/ 43526 w 97651"/>
              <a:gd name="connsiteY2" fmla="*/ 141305 h 237066"/>
              <a:gd name="connsiteX3" fmla="*/ 87976 w 97651"/>
              <a:gd name="connsiteY3" fmla="*/ 103205 h 237066"/>
              <a:gd name="connsiteX4" fmla="*/ 75276 w 97651"/>
              <a:gd name="connsiteY4" fmla="*/ 165117 h 237066"/>
              <a:gd name="connsiteX5" fmla="*/ 49876 w 97651"/>
              <a:gd name="connsiteY5" fmla="*/ 201630 h 237066"/>
              <a:gd name="connsiteX6" fmla="*/ 664 w 97651"/>
              <a:gd name="connsiteY6" fmla="*/ 234967 h 237066"/>
              <a:gd name="connsiteX7" fmla="*/ 24476 w 97651"/>
              <a:gd name="connsiteY7" fmla="*/ 138130 h 237066"/>
              <a:gd name="connsiteX8" fmla="*/ 97501 w 97651"/>
              <a:gd name="connsiteY8" fmla="*/ 17 h 2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51" h="237066">
                <a:moveTo>
                  <a:pt x="97501" y="17"/>
                </a:moveTo>
                <a:cubicBezTo>
                  <a:pt x="100676" y="-1570"/>
                  <a:pt x="52522" y="105057"/>
                  <a:pt x="43526" y="128605"/>
                </a:cubicBezTo>
                <a:cubicBezTo>
                  <a:pt x="34530" y="152153"/>
                  <a:pt x="36118" y="145538"/>
                  <a:pt x="43526" y="141305"/>
                </a:cubicBezTo>
                <a:cubicBezTo>
                  <a:pt x="50934" y="137072"/>
                  <a:pt x="82684" y="99236"/>
                  <a:pt x="87976" y="103205"/>
                </a:cubicBezTo>
                <a:cubicBezTo>
                  <a:pt x="93268" y="107174"/>
                  <a:pt x="81626" y="148713"/>
                  <a:pt x="75276" y="165117"/>
                </a:cubicBezTo>
                <a:cubicBezTo>
                  <a:pt x="68926" y="181521"/>
                  <a:pt x="62311" y="189988"/>
                  <a:pt x="49876" y="201630"/>
                </a:cubicBezTo>
                <a:cubicBezTo>
                  <a:pt x="37441" y="213272"/>
                  <a:pt x="4897" y="245550"/>
                  <a:pt x="664" y="234967"/>
                </a:cubicBezTo>
                <a:cubicBezTo>
                  <a:pt x="-3569" y="224384"/>
                  <a:pt x="13363" y="179670"/>
                  <a:pt x="24476" y="138130"/>
                </a:cubicBezTo>
                <a:cubicBezTo>
                  <a:pt x="35588" y="96591"/>
                  <a:pt x="94326" y="1604"/>
                  <a:pt x="97501" y="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3A72763B-9231-4B06-8D80-6AFF8B49E709}"/>
              </a:ext>
            </a:extLst>
          </p:cNvPr>
          <p:cNvSpPr/>
          <p:nvPr/>
        </p:nvSpPr>
        <p:spPr>
          <a:xfrm>
            <a:off x="3601484" y="4834312"/>
            <a:ext cx="470963" cy="964003"/>
          </a:xfrm>
          <a:custGeom>
            <a:avLst/>
            <a:gdLst>
              <a:gd name="connsiteX0" fmla="*/ 467279 w 470963"/>
              <a:gd name="connsiteY0" fmla="*/ 9151 h 964003"/>
              <a:gd name="connsiteX1" fmla="*/ 40241 w 470963"/>
              <a:gd name="connsiteY1" fmla="*/ 899738 h 964003"/>
              <a:gd name="connsiteX2" fmla="*/ 40241 w 470963"/>
              <a:gd name="connsiteY2" fmla="*/ 845763 h 964003"/>
              <a:gd name="connsiteX3" fmla="*/ 237091 w 470963"/>
              <a:gd name="connsiteY3" fmla="*/ 460001 h 964003"/>
              <a:gd name="connsiteX4" fmla="*/ 467279 w 470963"/>
              <a:gd name="connsiteY4" fmla="*/ 9151 h 96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963" h="964003">
                <a:moveTo>
                  <a:pt x="467279" y="9151"/>
                </a:moveTo>
                <a:cubicBezTo>
                  <a:pt x="434471" y="82441"/>
                  <a:pt x="111414" y="760303"/>
                  <a:pt x="40241" y="899738"/>
                </a:cubicBezTo>
                <a:cubicBezTo>
                  <a:pt x="-30932" y="1039173"/>
                  <a:pt x="7433" y="919053"/>
                  <a:pt x="40241" y="845763"/>
                </a:cubicBezTo>
                <a:cubicBezTo>
                  <a:pt x="73049" y="772473"/>
                  <a:pt x="169358" y="597320"/>
                  <a:pt x="237091" y="460001"/>
                </a:cubicBezTo>
                <a:cubicBezTo>
                  <a:pt x="304824" y="322682"/>
                  <a:pt x="500087" y="-64139"/>
                  <a:pt x="467279" y="91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A4961C2F-AFDE-410C-BACD-4908FA94F6A9}"/>
              </a:ext>
            </a:extLst>
          </p:cNvPr>
          <p:cNvSpPr/>
          <p:nvPr/>
        </p:nvSpPr>
        <p:spPr>
          <a:xfrm>
            <a:off x="3535363" y="5694360"/>
            <a:ext cx="92412" cy="139480"/>
          </a:xfrm>
          <a:custGeom>
            <a:avLst/>
            <a:gdLst>
              <a:gd name="connsiteX0" fmla="*/ 79375 w 92412"/>
              <a:gd name="connsiteY0" fmla="*/ 3 h 139480"/>
              <a:gd name="connsiteX1" fmla="*/ 66675 w 92412"/>
              <a:gd name="connsiteY1" fmla="*/ 76203 h 139480"/>
              <a:gd name="connsiteX2" fmla="*/ 0 w 92412"/>
              <a:gd name="connsiteY2" fmla="*/ 138115 h 139480"/>
              <a:gd name="connsiteX3" fmla="*/ 66675 w 92412"/>
              <a:gd name="connsiteY3" fmla="*/ 115890 h 139480"/>
              <a:gd name="connsiteX4" fmla="*/ 92075 w 92412"/>
              <a:gd name="connsiteY4" fmla="*/ 79378 h 139480"/>
              <a:gd name="connsiteX5" fmla="*/ 79375 w 92412"/>
              <a:gd name="connsiteY5" fmla="*/ 3 h 1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12" h="139480">
                <a:moveTo>
                  <a:pt x="79375" y="3"/>
                </a:moveTo>
                <a:cubicBezTo>
                  <a:pt x="75142" y="-526"/>
                  <a:pt x="79904" y="53184"/>
                  <a:pt x="66675" y="76203"/>
                </a:cubicBezTo>
                <a:cubicBezTo>
                  <a:pt x="53446" y="99222"/>
                  <a:pt x="0" y="131501"/>
                  <a:pt x="0" y="138115"/>
                </a:cubicBezTo>
                <a:cubicBezTo>
                  <a:pt x="0" y="144729"/>
                  <a:pt x="51329" y="125679"/>
                  <a:pt x="66675" y="115890"/>
                </a:cubicBezTo>
                <a:cubicBezTo>
                  <a:pt x="82021" y="106101"/>
                  <a:pt x="89694" y="94195"/>
                  <a:pt x="92075" y="79378"/>
                </a:cubicBezTo>
                <a:cubicBezTo>
                  <a:pt x="94456" y="64561"/>
                  <a:pt x="83608" y="532"/>
                  <a:pt x="79375" y="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05E9E8BF-C23D-4089-B456-517AFA8DD1B8}"/>
              </a:ext>
            </a:extLst>
          </p:cNvPr>
          <p:cNvSpPr/>
          <p:nvPr/>
        </p:nvSpPr>
        <p:spPr>
          <a:xfrm>
            <a:off x="3030692" y="5593811"/>
            <a:ext cx="511021" cy="257714"/>
          </a:xfrm>
          <a:custGeom>
            <a:avLst/>
            <a:gdLst>
              <a:gd name="connsiteX0" fmla="*/ 511021 w 511021"/>
              <a:gd name="connsiteY0" fmla="*/ 257714 h 257714"/>
              <a:gd name="connsiteX1" fmla="*/ 10958 w 511021"/>
              <a:gd name="connsiteY1" fmla="*/ 5302 h 257714"/>
              <a:gd name="connsiteX2" fmla="*/ 153833 w 511021"/>
              <a:gd name="connsiteY2" fmla="*/ 79914 h 257714"/>
              <a:gd name="connsiteX3" fmla="*/ 511021 w 511021"/>
              <a:gd name="connsiteY3" fmla="*/ 257714 h 2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021" h="257714">
                <a:moveTo>
                  <a:pt x="511021" y="257714"/>
                </a:moveTo>
                <a:lnTo>
                  <a:pt x="10958" y="5302"/>
                </a:lnTo>
                <a:cubicBezTo>
                  <a:pt x="-48573" y="-24331"/>
                  <a:pt x="153833" y="79914"/>
                  <a:pt x="153833" y="79914"/>
                </a:cubicBezTo>
                <a:lnTo>
                  <a:pt x="511021" y="25771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E56B3410-32E3-49F8-81D2-EE3B2E14403F}"/>
              </a:ext>
            </a:extLst>
          </p:cNvPr>
          <p:cNvSpPr/>
          <p:nvPr/>
        </p:nvSpPr>
        <p:spPr>
          <a:xfrm>
            <a:off x="2595095" y="5355078"/>
            <a:ext cx="941373" cy="506136"/>
          </a:xfrm>
          <a:custGeom>
            <a:avLst/>
            <a:gdLst>
              <a:gd name="connsiteX0" fmla="*/ 932330 w 941373"/>
              <a:gd name="connsiteY0" fmla="*/ 502797 h 506136"/>
              <a:gd name="connsiteX1" fmla="*/ 860893 w 941373"/>
              <a:gd name="connsiteY1" fmla="*/ 456760 h 506136"/>
              <a:gd name="connsiteX2" fmla="*/ 9993 w 941373"/>
              <a:gd name="connsiteY2" fmla="*/ 4322 h 506136"/>
              <a:gd name="connsiteX3" fmla="*/ 427505 w 941373"/>
              <a:gd name="connsiteY3" fmla="*/ 244035 h 506136"/>
              <a:gd name="connsiteX4" fmla="*/ 932330 w 941373"/>
              <a:gd name="connsiteY4" fmla="*/ 502797 h 5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373" h="506136">
                <a:moveTo>
                  <a:pt x="932330" y="502797"/>
                </a:moveTo>
                <a:cubicBezTo>
                  <a:pt x="973473" y="521318"/>
                  <a:pt x="860893" y="456760"/>
                  <a:pt x="860893" y="456760"/>
                </a:cubicBezTo>
                <a:lnTo>
                  <a:pt x="9993" y="4322"/>
                </a:lnTo>
                <a:cubicBezTo>
                  <a:pt x="-62238" y="-31132"/>
                  <a:pt x="275634" y="160691"/>
                  <a:pt x="427505" y="244035"/>
                </a:cubicBezTo>
                <a:cubicBezTo>
                  <a:pt x="579376" y="327379"/>
                  <a:pt x="750297" y="415882"/>
                  <a:pt x="932330" y="5027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8F1417B2-3330-444D-A3A0-1BF3F969AB50}"/>
              </a:ext>
            </a:extLst>
          </p:cNvPr>
          <p:cNvSpPr/>
          <p:nvPr/>
        </p:nvSpPr>
        <p:spPr>
          <a:xfrm>
            <a:off x="2033310" y="5061243"/>
            <a:ext cx="630357" cy="340603"/>
          </a:xfrm>
          <a:custGeom>
            <a:avLst/>
            <a:gdLst>
              <a:gd name="connsiteX0" fmla="*/ 628928 w 630357"/>
              <a:gd name="connsiteY0" fmla="*/ 339432 h 340603"/>
              <a:gd name="connsiteX1" fmla="*/ 33615 w 630357"/>
              <a:gd name="connsiteY1" fmla="*/ 15582 h 340603"/>
              <a:gd name="connsiteX2" fmla="*/ 87590 w 630357"/>
              <a:gd name="connsiteY2" fmla="*/ 58445 h 340603"/>
              <a:gd name="connsiteX3" fmla="*/ 197128 w 630357"/>
              <a:gd name="connsiteY3" fmla="*/ 121945 h 340603"/>
              <a:gd name="connsiteX4" fmla="*/ 628928 w 630357"/>
              <a:gd name="connsiteY4" fmla="*/ 339432 h 34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357" h="340603">
                <a:moveTo>
                  <a:pt x="628928" y="339432"/>
                </a:moveTo>
                <a:cubicBezTo>
                  <a:pt x="601676" y="321705"/>
                  <a:pt x="123838" y="62413"/>
                  <a:pt x="33615" y="15582"/>
                </a:cubicBezTo>
                <a:cubicBezTo>
                  <a:pt x="-56608" y="-31249"/>
                  <a:pt x="60338" y="40718"/>
                  <a:pt x="87590" y="58445"/>
                </a:cubicBezTo>
                <a:cubicBezTo>
                  <a:pt x="114842" y="76172"/>
                  <a:pt x="108492" y="75378"/>
                  <a:pt x="197128" y="121945"/>
                </a:cubicBezTo>
                <a:cubicBezTo>
                  <a:pt x="285763" y="168512"/>
                  <a:pt x="656180" y="357159"/>
                  <a:pt x="628928" y="3394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B35F1A1F-D1B0-4B5A-84DA-8E2E243ACC82}"/>
              </a:ext>
            </a:extLst>
          </p:cNvPr>
          <p:cNvSpPr/>
          <p:nvPr/>
        </p:nvSpPr>
        <p:spPr>
          <a:xfrm>
            <a:off x="1448078" y="4744818"/>
            <a:ext cx="630522" cy="343335"/>
          </a:xfrm>
          <a:custGeom>
            <a:avLst/>
            <a:gdLst>
              <a:gd name="connsiteX0" fmla="*/ 620435 w 630522"/>
              <a:gd name="connsiteY0" fmla="*/ 339945 h 343335"/>
              <a:gd name="connsiteX1" fmla="*/ 452160 w 630522"/>
              <a:gd name="connsiteY1" fmla="*/ 230407 h 343335"/>
              <a:gd name="connsiteX2" fmla="*/ 9247 w 630522"/>
              <a:gd name="connsiteY2" fmla="*/ 3395 h 343335"/>
              <a:gd name="connsiteX3" fmla="*/ 185460 w 630522"/>
              <a:gd name="connsiteY3" fmla="*/ 109757 h 343335"/>
              <a:gd name="connsiteX4" fmla="*/ 620435 w 630522"/>
              <a:gd name="connsiteY4" fmla="*/ 339945 h 34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522" h="343335">
                <a:moveTo>
                  <a:pt x="620435" y="339945"/>
                </a:moveTo>
                <a:cubicBezTo>
                  <a:pt x="664885" y="360053"/>
                  <a:pt x="554025" y="286499"/>
                  <a:pt x="452160" y="230407"/>
                </a:cubicBezTo>
                <a:cubicBezTo>
                  <a:pt x="350295" y="174315"/>
                  <a:pt x="53697" y="23503"/>
                  <a:pt x="9247" y="3395"/>
                </a:cubicBezTo>
                <a:cubicBezTo>
                  <a:pt x="-35203" y="-16713"/>
                  <a:pt x="89945" y="56840"/>
                  <a:pt x="185460" y="109757"/>
                </a:cubicBezTo>
                <a:cubicBezTo>
                  <a:pt x="280975" y="162674"/>
                  <a:pt x="575985" y="319837"/>
                  <a:pt x="620435" y="3399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60B38A65-DFB8-4BC0-A96F-6955339FAEB8}"/>
              </a:ext>
            </a:extLst>
          </p:cNvPr>
          <p:cNvSpPr/>
          <p:nvPr/>
        </p:nvSpPr>
        <p:spPr>
          <a:xfrm>
            <a:off x="1156512" y="4583736"/>
            <a:ext cx="298540" cy="168330"/>
          </a:xfrm>
          <a:custGeom>
            <a:avLst/>
            <a:gdLst>
              <a:gd name="connsiteX0" fmla="*/ 297638 w 298540"/>
              <a:gd name="connsiteY0" fmla="*/ 168181 h 168330"/>
              <a:gd name="connsiteX1" fmla="*/ 208738 w 298540"/>
              <a:gd name="connsiteY1" fmla="*/ 106797 h 168330"/>
              <a:gd name="connsiteX2" fmla="*/ 3421 w 298540"/>
              <a:gd name="connsiteY2" fmla="*/ 964 h 168330"/>
              <a:gd name="connsiteX3" fmla="*/ 85971 w 298540"/>
              <a:gd name="connsiteY3" fmla="*/ 58114 h 168330"/>
              <a:gd name="connsiteX4" fmla="*/ 160055 w 298540"/>
              <a:gd name="connsiteY4" fmla="*/ 121614 h 168330"/>
              <a:gd name="connsiteX5" fmla="*/ 297638 w 298540"/>
              <a:gd name="connsiteY5" fmla="*/ 168181 h 16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540" h="168330">
                <a:moveTo>
                  <a:pt x="297638" y="168181"/>
                </a:moveTo>
                <a:cubicBezTo>
                  <a:pt x="305752" y="165712"/>
                  <a:pt x="257774" y="134666"/>
                  <a:pt x="208738" y="106797"/>
                </a:cubicBezTo>
                <a:cubicBezTo>
                  <a:pt x="159702" y="78928"/>
                  <a:pt x="23882" y="9078"/>
                  <a:pt x="3421" y="964"/>
                </a:cubicBezTo>
                <a:cubicBezTo>
                  <a:pt x="-17040" y="-7150"/>
                  <a:pt x="59865" y="38006"/>
                  <a:pt x="85971" y="58114"/>
                </a:cubicBezTo>
                <a:cubicBezTo>
                  <a:pt x="112077" y="78222"/>
                  <a:pt x="122308" y="101153"/>
                  <a:pt x="160055" y="121614"/>
                </a:cubicBezTo>
                <a:cubicBezTo>
                  <a:pt x="197802" y="142075"/>
                  <a:pt x="289524" y="170650"/>
                  <a:pt x="297638" y="16818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66CEF80E-B3F4-4CE7-97C5-255B5CA460EC}"/>
              </a:ext>
            </a:extLst>
          </p:cNvPr>
          <p:cNvSpPr/>
          <p:nvPr/>
        </p:nvSpPr>
        <p:spPr>
          <a:xfrm>
            <a:off x="1115318" y="4639710"/>
            <a:ext cx="945754" cy="499282"/>
          </a:xfrm>
          <a:custGeom>
            <a:avLst/>
            <a:gdLst>
              <a:gd name="connsiteX0" fmla="*/ 83245 w 945754"/>
              <a:gd name="connsiteY0" fmla="*/ 19603 h 499282"/>
              <a:gd name="connsiteX1" fmla="*/ 888107 w 945754"/>
              <a:gd name="connsiteY1" fmla="*/ 452990 h 499282"/>
              <a:gd name="connsiteX2" fmla="*/ 873820 w 945754"/>
              <a:gd name="connsiteY2" fmla="*/ 476803 h 499282"/>
              <a:gd name="connsiteX3" fmla="*/ 813495 w 945754"/>
              <a:gd name="connsiteY3" fmla="*/ 468865 h 499282"/>
              <a:gd name="connsiteX4" fmla="*/ 83245 w 945754"/>
              <a:gd name="connsiteY4" fmla="*/ 105328 h 499282"/>
              <a:gd name="connsiteX5" fmla="*/ 26095 w 945754"/>
              <a:gd name="connsiteY5" fmla="*/ 75165 h 499282"/>
              <a:gd name="connsiteX6" fmla="*/ 83245 w 945754"/>
              <a:gd name="connsiteY6" fmla="*/ 19603 h 49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754" h="499282">
                <a:moveTo>
                  <a:pt x="83245" y="19603"/>
                </a:moveTo>
                <a:cubicBezTo>
                  <a:pt x="226914" y="82574"/>
                  <a:pt x="756344" y="376790"/>
                  <a:pt x="888107" y="452990"/>
                </a:cubicBezTo>
                <a:cubicBezTo>
                  <a:pt x="1019870" y="529190"/>
                  <a:pt x="886255" y="474157"/>
                  <a:pt x="873820" y="476803"/>
                </a:cubicBezTo>
                <a:cubicBezTo>
                  <a:pt x="861385" y="479449"/>
                  <a:pt x="945257" y="530777"/>
                  <a:pt x="813495" y="468865"/>
                </a:cubicBezTo>
                <a:cubicBezTo>
                  <a:pt x="681733" y="406953"/>
                  <a:pt x="214478" y="170945"/>
                  <a:pt x="83245" y="105328"/>
                </a:cubicBezTo>
                <a:cubicBezTo>
                  <a:pt x="-47988" y="39711"/>
                  <a:pt x="26889" y="85748"/>
                  <a:pt x="26095" y="75165"/>
                </a:cubicBezTo>
                <a:cubicBezTo>
                  <a:pt x="25301" y="64582"/>
                  <a:pt x="-60424" y="-43368"/>
                  <a:pt x="83245" y="196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749C8A2C-B7CE-4613-9CF4-387C17DB7421}"/>
              </a:ext>
            </a:extLst>
          </p:cNvPr>
          <p:cNvSpPr/>
          <p:nvPr/>
        </p:nvSpPr>
        <p:spPr>
          <a:xfrm>
            <a:off x="1912782" y="4999014"/>
            <a:ext cx="108246" cy="104877"/>
          </a:xfrm>
          <a:custGeom>
            <a:avLst/>
            <a:gdLst>
              <a:gd name="connsiteX0" fmla="*/ 156 w 108246"/>
              <a:gd name="connsiteY0" fmla="*/ 24 h 104877"/>
              <a:gd name="connsiteX1" fmla="*/ 82706 w 108246"/>
              <a:gd name="connsiteY1" fmla="*/ 68286 h 104877"/>
              <a:gd name="connsiteX2" fmla="*/ 84293 w 108246"/>
              <a:gd name="connsiteY2" fmla="*/ 104799 h 104877"/>
              <a:gd name="connsiteX3" fmla="*/ 106518 w 108246"/>
              <a:gd name="connsiteY3" fmla="*/ 76224 h 104877"/>
              <a:gd name="connsiteX4" fmla="*/ 156 w 108246"/>
              <a:gd name="connsiteY4" fmla="*/ 24 h 10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6" h="104877">
                <a:moveTo>
                  <a:pt x="156" y="24"/>
                </a:moveTo>
                <a:cubicBezTo>
                  <a:pt x="-3813" y="-1299"/>
                  <a:pt x="68683" y="50823"/>
                  <a:pt x="82706" y="68286"/>
                </a:cubicBezTo>
                <a:cubicBezTo>
                  <a:pt x="96729" y="85749"/>
                  <a:pt x="80324" y="103476"/>
                  <a:pt x="84293" y="104799"/>
                </a:cubicBezTo>
                <a:cubicBezTo>
                  <a:pt x="88262" y="106122"/>
                  <a:pt x="115249" y="90511"/>
                  <a:pt x="106518" y="76224"/>
                </a:cubicBezTo>
                <a:cubicBezTo>
                  <a:pt x="97787" y="61937"/>
                  <a:pt x="4125" y="1347"/>
                  <a:pt x="156" y="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AA2A1B1A-69B9-404E-BB90-D5AFAEC739ED}"/>
              </a:ext>
            </a:extLst>
          </p:cNvPr>
          <p:cNvSpPr/>
          <p:nvPr/>
        </p:nvSpPr>
        <p:spPr>
          <a:xfrm>
            <a:off x="1989973" y="5083166"/>
            <a:ext cx="110381" cy="24259"/>
          </a:xfrm>
          <a:custGeom>
            <a:avLst/>
            <a:gdLst>
              <a:gd name="connsiteX0" fmla="*/ 752 w 110381"/>
              <a:gd name="connsiteY0" fmla="*/ 23822 h 24259"/>
              <a:gd name="connsiteX1" fmla="*/ 108702 w 110381"/>
              <a:gd name="connsiteY1" fmla="*/ 14297 h 24259"/>
              <a:gd name="connsiteX2" fmla="*/ 62665 w 110381"/>
              <a:gd name="connsiteY2" fmla="*/ 9 h 24259"/>
              <a:gd name="connsiteX3" fmla="*/ 752 w 110381"/>
              <a:gd name="connsiteY3" fmla="*/ 23822 h 2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81" h="24259">
                <a:moveTo>
                  <a:pt x="752" y="23822"/>
                </a:moveTo>
                <a:cubicBezTo>
                  <a:pt x="8425" y="26203"/>
                  <a:pt x="98383" y="18266"/>
                  <a:pt x="108702" y="14297"/>
                </a:cubicBezTo>
                <a:cubicBezTo>
                  <a:pt x="119021" y="10328"/>
                  <a:pt x="79069" y="538"/>
                  <a:pt x="62665" y="9"/>
                </a:cubicBezTo>
                <a:cubicBezTo>
                  <a:pt x="46261" y="-520"/>
                  <a:pt x="-6921" y="21441"/>
                  <a:pt x="752" y="23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B44F5A47-2C7E-48FA-85E6-BD03CCD880CE}"/>
              </a:ext>
            </a:extLst>
          </p:cNvPr>
          <p:cNvSpPr/>
          <p:nvPr/>
        </p:nvSpPr>
        <p:spPr>
          <a:xfrm>
            <a:off x="1929737" y="5084069"/>
            <a:ext cx="1060983" cy="561345"/>
          </a:xfrm>
          <a:custGeom>
            <a:avLst/>
            <a:gdLst>
              <a:gd name="connsiteX0" fmla="*/ 162588 w 1060983"/>
              <a:gd name="connsiteY0" fmla="*/ 53081 h 561345"/>
              <a:gd name="connsiteX1" fmla="*/ 884901 w 1060983"/>
              <a:gd name="connsiteY1" fmla="*/ 475356 h 561345"/>
              <a:gd name="connsiteX2" fmla="*/ 1045238 w 1060983"/>
              <a:gd name="connsiteY2" fmla="*/ 538856 h 561345"/>
              <a:gd name="connsiteX3" fmla="*/ 1032538 w 1060983"/>
              <a:gd name="connsiteY3" fmla="*/ 559494 h 561345"/>
              <a:gd name="connsiteX4" fmla="*/ 846801 w 1060983"/>
              <a:gd name="connsiteY4" fmla="*/ 497581 h 561345"/>
              <a:gd name="connsiteX5" fmla="*/ 54638 w 1060983"/>
              <a:gd name="connsiteY5" fmla="*/ 56256 h 561345"/>
              <a:gd name="connsiteX6" fmla="*/ 162588 w 1060983"/>
              <a:gd name="connsiteY6" fmla="*/ 53081 h 5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983" h="561345">
                <a:moveTo>
                  <a:pt x="162588" y="53081"/>
                </a:moveTo>
                <a:cubicBezTo>
                  <a:pt x="300965" y="122931"/>
                  <a:pt x="737793" y="394394"/>
                  <a:pt x="884901" y="475356"/>
                </a:cubicBezTo>
                <a:cubicBezTo>
                  <a:pt x="1032009" y="556318"/>
                  <a:pt x="1020632" y="524833"/>
                  <a:pt x="1045238" y="538856"/>
                </a:cubicBezTo>
                <a:cubicBezTo>
                  <a:pt x="1069844" y="552879"/>
                  <a:pt x="1065611" y="566373"/>
                  <a:pt x="1032538" y="559494"/>
                </a:cubicBezTo>
                <a:cubicBezTo>
                  <a:pt x="999465" y="552615"/>
                  <a:pt x="1009784" y="581454"/>
                  <a:pt x="846801" y="497581"/>
                </a:cubicBezTo>
                <a:cubicBezTo>
                  <a:pt x="683818" y="413708"/>
                  <a:pt x="171319" y="132191"/>
                  <a:pt x="54638" y="56256"/>
                </a:cubicBezTo>
                <a:cubicBezTo>
                  <a:pt x="-62043" y="-19679"/>
                  <a:pt x="24211" y="-16769"/>
                  <a:pt x="162588" y="5308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B1462AB8-C4E2-46FC-B00A-E8822FA3C058}"/>
              </a:ext>
            </a:extLst>
          </p:cNvPr>
          <p:cNvSpPr/>
          <p:nvPr/>
        </p:nvSpPr>
        <p:spPr>
          <a:xfrm>
            <a:off x="2550212" y="5419684"/>
            <a:ext cx="434928" cy="205582"/>
          </a:xfrm>
          <a:custGeom>
            <a:avLst/>
            <a:gdLst>
              <a:gd name="connsiteX0" fmla="*/ 901 w 434928"/>
              <a:gd name="connsiteY0" fmla="*/ 41 h 205582"/>
              <a:gd name="connsiteX1" fmla="*/ 305701 w 434928"/>
              <a:gd name="connsiteY1" fmla="*/ 114341 h 205582"/>
              <a:gd name="connsiteX2" fmla="*/ 432701 w 434928"/>
              <a:gd name="connsiteY2" fmla="*/ 203241 h 205582"/>
              <a:gd name="connsiteX3" fmla="*/ 373963 w 434928"/>
              <a:gd name="connsiteY3" fmla="*/ 173079 h 205582"/>
              <a:gd name="connsiteX4" fmla="*/ 216801 w 434928"/>
              <a:gd name="connsiteY4" fmla="*/ 101641 h 205582"/>
              <a:gd name="connsiteX5" fmla="*/ 901 w 434928"/>
              <a:gd name="connsiteY5" fmla="*/ 41 h 20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28" h="205582">
                <a:moveTo>
                  <a:pt x="901" y="41"/>
                </a:moveTo>
                <a:cubicBezTo>
                  <a:pt x="15718" y="2158"/>
                  <a:pt x="233734" y="80474"/>
                  <a:pt x="305701" y="114341"/>
                </a:cubicBezTo>
                <a:cubicBezTo>
                  <a:pt x="377668" y="148208"/>
                  <a:pt x="421324" y="193451"/>
                  <a:pt x="432701" y="203241"/>
                </a:cubicBezTo>
                <a:cubicBezTo>
                  <a:pt x="444078" y="213031"/>
                  <a:pt x="409946" y="190012"/>
                  <a:pt x="373963" y="173079"/>
                </a:cubicBezTo>
                <a:cubicBezTo>
                  <a:pt x="337980" y="156146"/>
                  <a:pt x="275539" y="126777"/>
                  <a:pt x="216801" y="101641"/>
                </a:cubicBezTo>
                <a:cubicBezTo>
                  <a:pt x="158064" y="76506"/>
                  <a:pt x="-13916" y="-2076"/>
                  <a:pt x="901" y="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ABBA0B47-E34A-45BF-9AA7-9318BB003D4D}"/>
              </a:ext>
            </a:extLst>
          </p:cNvPr>
          <p:cNvSpPr/>
          <p:nvPr/>
        </p:nvSpPr>
        <p:spPr>
          <a:xfrm>
            <a:off x="2913994" y="5610203"/>
            <a:ext cx="627214" cy="308039"/>
          </a:xfrm>
          <a:custGeom>
            <a:avLst/>
            <a:gdLst>
              <a:gd name="connsiteX0" fmla="*/ 80031 w 627214"/>
              <a:gd name="connsiteY0" fmla="*/ 9547 h 308039"/>
              <a:gd name="connsiteX1" fmla="*/ 348319 w 627214"/>
              <a:gd name="connsiteY1" fmla="*/ 142897 h 308039"/>
              <a:gd name="connsiteX2" fmla="*/ 613431 w 627214"/>
              <a:gd name="connsiteY2" fmla="*/ 282597 h 308039"/>
              <a:gd name="connsiteX3" fmla="*/ 575331 w 627214"/>
              <a:gd name="connsiteY3" fmla="*/ 304822 h 308039"/>
              <a:gd name="connsiteX4" fmla="*/ 453094 w 627214"/>
              <a:gd name="connsiteY4" fmla="*/ 242910 h 308039"/>
              <a:gd name="connsiteX5" fmla="*/ 24469 w 627214"/>
              <a:gd name="connsiteY5" fmla="*/ 34947 h 308039"/>
              <a:gd name="connsiteX6" fmla="*/ 80031 w 627214"/>
              <a:gd name="connsiteY6" fmla="*/ 9547 h 3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214" h="308039">
                <a:moveTo>
                  <a:pt x="80031" y="9547"/>
                </a:moveTo>
                <a:cubicBezTo>
                  <a:pt x="134006" y="27539"/>
                  <a:pt x="259419" y="97389"/>
                  <a:pt x="348319" y="142897"/>
                </a:cubicBezTo>
                <a:cubicBezTo>
                  <a:pt x="437219" y="188405"/>
                  <a:pt x="575596" y="255610"/>
                  <a:pt x="613431" y="282597"/>
                </a:cubicBezTo>
                <a:cubicBezTo>
                  <a:pt x="651266" y="309584"/>
                  <a:pt x="602054" y="311437"/>
                  <a:pt x="575331" y="304822"/>
                </a:cubicBezTo>
                <a:cubicBezTo>
                  <a:pt x="548608" y="298208"/>
                  <a:pt x="453094" y="242910"/>
                  <a:pt x="453094" y="242910"/>
                </a:cubicBezTo>
                <a:cubicBezTo>
                  <a:pt x="361284" y="197931"/>
                  <a:pt x="84000" y="71459"/>
                  <a:pt x="24469" y="34947"/>
                </a:cubicBezTo>
                <a:cubicBezTo>
                  <a:pt x="-35062" y="-1565"/>
                  <a:pt x="26056" y="-8445"/>
                  <a:pt x="80031" y="95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01959F89-2752-4168-BF8F-CE84D9CA57EB}"/>
              </a:ext>
            </a:extLst>
          </p:cNvPr>
          <p:cNvSpPr/>
          <p:nvPr/>
        </p:nvSpPr>
        <p:spPr>
          <a:xfrm>
            <a:off x="3561824" y="5884428"/>
            <a:ext cx="627277" cy="324308"/>
          </a:xfrm>
          <a:custGeom>
            <a:avLst/>
            <a:gdLst>
              <a:gd name="connsiteX0" fmla="*/ 2114 w 627277"/>
              <a:gd name="connsiteY0" fmla="*/ 435 h 324308"/>
              <a:gd name="connsiteX1" fmla="*/ 302151 w 627277"/>
              <a:gd name="connsiteY1" fmla="*/ 156010 h 324308"/>
              <a:gd name="connsiteX2" fmla="*/ 532339 w 627277"/>
              <a:gd name="connsiteY2" fmla="*/ 281422 h 324308"/>
              <a:gd name="connsiteX3" fmla="*/ 626001 w 627277"/>
              <a:gd name="connsiteY3" fmla="*/ 324285 h 324308"/>
              <a:gd name="connsiteX4" fmla="*/ 578376 w 627277"/>
              <a:gd name="connsiteY4" fmla="*/ 286185 h 324308"/>
              <a:gd name="connsiteX5" fmla="*/ 464076 w 627277"/>
              <a:gd name="connsiteY5" fmla="*/ 206810 h 324308"/>
              <a:gd name="connsiteX6" fmla="*/ 2114 w 627277"/>
              <a:gd name="connsiteY6" fmla="*/ 435 h 32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277" h="324308">
                <a:moveTo>
                  <a:pt x="2114" y="435"/>
                </a:moveTo>
                <a:cubicBezTo>
                  <a:pt x="-24874" y="-8032"/>
                  <a:pt x="213780" y="109179"/>
                  <a:pt x="302151" y="156010"/>
                </a:cubicBezTo>
                <a:cubicBezTo>
                  <a:pt x="390522" y="202841"/>
                  <a:pt x="478364" y="253376"/>
                  <a:pt x="532339" y="281422"/>
                </a:cubicBezTo>
                <a:cubicBezTo>
                  <a:pt x="586314" y="309468"/>
                  <a:pt x="618328" y="323491"/>
                  <a:pt x="626001" y="324285"/>
                </a:cubicBezTo>
                <a:cubicBezTo>
                  <a:pt x="633674" y="325079"/>
                  <a:pt x="605363" y="305764"/>
                  <a:pt x="578376" y="286185"/>
                </a:cubicBezTo>
                <a:cubicBezTo>
                  <a:pt x="551389" y="266606"/>
                  <a:pt x="558003" y="256287"/>
                  <a:pt x="464076" y="206810"/>
                </a:cubicBezTo>
                <a:cubicBezTo>
                  <a:pt x="370149" y="157333"/>
                  <a:pt x="29102" y="8902"/>
                  <a:pt x="2114" y="4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36161D9A-DEC8-41EA-AC0F-980B220656A1}"/>
              </a:ext>
            </a:extLst>
          </p:cNvPr>
          <p:cNvSpPr/>
          <p:nvPr/>
        </p:nvSpPr>
        <p:spPr>
          <a:xfrm>
            <a:off x="3459979" y="5816716"/>
            <a:ext cx="138011" cy="163859"/>
          </a:xfrm>
          <a:custGeom>
            <a:avLst/>
            <a:gdLst>
              <a:gd name="connsiteX0" fmla="*/ 137296 w 138011"/>
              <a:gd name="connsiteY0" fmla="*/ 1472 h 163859"/>
              <a:gd name="connsiteX1" fmla="*/ 99196 w 138011"/>
              <a:gd name="connsiteY1" fmla="*/ 93547 h 163859"/>
              <a:gd name="connsiteX2" fmla="*/ 61096 w 138011"/>
              <a:gd name="connsiteY2" fmla="*/ 130059 h 163859"/>
              <a:gd name="connsiteX3" fmla="*/ 771 w 138011"/>
              <a:gd name="connsiteY3" fmla="*/ 163397 h 163859"/>
              <a:gd name="connsiteX4" fmla="*/ 29346 w 138011"/>
              <a:gd name="connsiteY4" fmla="*/ 104659 h 163859"/>
              <a:gd name="connsiteX5" fmla="*/ 64271 w 138011"/>
              <a:gd name="connsiteY5" fmla="*/ 41159 h 163859"/>
              <a:gd name="connsiteX6" fmla="*/ 137296 w 138011"/>
              <a:gd name="connsiteY6" fmla="*/ 1472 h 1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11" h="163859">
                <a:moveTo>
                  <a:pt x="137296" y="1472"/>
                </a:moveTo>
                <a:cubicBezTo>
                  <a:pt x="143117" y="10203"/>
                  <a:pt x="111896" y="72116"/>
                  <a:pt x="99196" y="93547"/>
                </a:cubicBezTo>
                <a:cubicBezTo>
                  <a:pt x="86496" y="114978"/>
                  <a:pt x="77500" y="118417"/>
                  <a:pt x="61096" y="130059"/>
                </a:cubicBezTo>
                <a:cubicBezTo>
                  <a:pt x="44692" y="141701"/>
                  <a:pt x="6063" y="167630"/>
                  <a:pt x="771" y="163397"/>
                </a:cubicBezTo>
                <a:cubicBezTo>
                  <a:pt x="-4521" y="159164"/>
                  <a:pt x="18763" y="125032"/>
                  <a:pt x="29346" y="104659"/>
                </a:cubicBezTo>
                <a:cubicBezTo>
                  <a:pt x="39929" y="84286"/>
                  <a:pt x="49454" y="57298"/>
                  <a:pt x="64271" y="41159"/>
                </a:cubicBezTo>
                <a:cubicBezTo>
                  <a:pt x="79088" y="25020"/>
                  <a:pt x="131475" y="-7259"/>
                  <a:pt x="137296" y="14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2ED6DD0F-9341-44AD-A06E-B5E3747478C8}"/>
              </a:ext>
            </a:extLst>
          </p:cNvPr>
          <p:cNvSpPr/>
          <p:nvPr/>
        </p:nvSpPr>
        <p:spPr>
          <a:xfrm>
            <a:off x="3488527" y="5906127"/>
            <a:ext cx="798225" cy="461341"/>
          </a:xfrm>
          <a:custGeom>
            <a:avLst/>
            <a:gdLst>
              <a:gd name="connsiteX0" fmla="*/ 81761 w 798225"/>
              <a:gd name="connsiteY0" fmla="*/ 13661 h 461341"/>
              <a:gd name="connsiteX1" fmla="*/ 483398 w 798225"/>
              <a:gd name="connsiteY1" fmla="*/ 245436 h 461341"/>
              <a:gd name="connsiteX2" fmla="*/ 650086 w 798225"/>
              <a:gd name="connsiteY2" fmla="*/ 367673 h 461341"/>
              <a:gd name="connsiteX3" fmla="*/ 789786 w 798225"/>
              <a:gd name="connsiteY3" fmla="*/ 450223 h 461341"/>
              <a:gd name="connsiteX4" fmla="*/ 775498 w 798225"/>
              <a:gd name="connsiteY4" fmla="*/ 458161 h 461341"/>
              <a:gd name="connsiteX5" fmla="*/ 716761 w 798225"/>
              <a:gd name="connsiteY5" fmla="*/ 427998 h 461341"/>
              <a:gd name="connsiteX6" fmla="*/ 143673 w 798225"/>
              <a:gd name="connsiteY6" fmla="*/ 89861 h 461341"/>
              <a:gd name="connsiteX7" fmla="*/ 5561 w 798225"/>
              <a:gd name="connsiteY7" fmla="*/ 34298 h 461341"/>
              <a:gd name="connsiteX8" fmla="*/ 81761 w 798225"/>
              <a:gd name="connsiteY8" fmla="*/ 13661 h 4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225" h="461341">
                <a:moveTo>
                  <a:pt x="81761" y="13661"/>
                </a:moveTo>
                <a:cubicBezTo>
                  <a:pt x="161401" y="48851"/>
                  <a:pt x="388677" y="186434"/>
                  <a:pt x="483398" y="245436"/>
                </a:cubicBezTo>
                <a:cubicBezTo>
                  <a:pt x="578119" y="304438"/>
                  <a:pt x="599021" y="333542"/>
                  <a:pt x="650086" y="367673"/>
                </a:cubicBezTo>
                <a:cubicBezTo>
                  <a:pt x="701151" y="401804"/>
                  <a:pt x="768884" y="435142"/>
                  <a:pt x="789786" y="450223"/>
                </a:cubicBezTo>
                <a:cubicBezTo>
                  <a:pt x="810688" y="465304"/>
                  <a:pt x="787669" y="461865"/>
                  <a:pt x="775498" y="458161"/>
                </a:cubicBezTo>
                <a:cubicBezTo>
                  <a:pt x="763327" y="454457"/>
                  <a:pt x="716761" y="427998"/>
                  <a:pt x="716761" y="427998"/>
                </a:cubicBezTo>
                <a:lnTo>
                  <a:pt x="143673" y="89861"/>
                </a:lnTo>
                <a:cubicBezTo>
                  <a:pt x="25140" y="24244"/>
                  <a:pt x="20378" y="47792"/>
                  <a:pt x="5561" y="34298"/>
                </a:cubicBezTo>
                <a:cubicBezTo>
                  <a:pt x="-9256" y="20804"/>
                  <a:pt x="2121" y="-21529"/>
                  <a:pt x="81761" y="136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103A536C-2E65-4499-9800-D85915ED85AD}"/>
              </a:ext>
            </a:extLst>
          </p:cNvPr>
          <p:cNvSpPr/>
          <p:nvPr/>
        </p:nvSpPr>
        <p:spPr>
          <a:xfrm>
            <a:off x="6503158" y="3451583"/>
            <a:ext cx="585738" cy="908179"/>
          </a:xfrm>
          <a:custGeom>
            <a:avLst/>
            <a:gdLst>
              <a:gd name="connsiteX0" fmla="*/ 585559 w 585738"/>
              <a:gd name="connsiteY0" fmla="*/ 700 h 908179"/>
              <a:gd name="connsiteX1" fmla="*/ 41575 w 585738"/>
              <a:gd name="connsiteY1" fmla="*/ 860067 h 908179"/>
              <a:gd name="connsiteX2" fmla="*/ 100842 w 585738"/>
              <a:gd name="connsiteY2" fmla="*/ 716134 h 908179"/>
              <a:gd name="connsiteX3" fmla="*/ 585559 w 585738"/>
              <a:gd name="connsiteY3" fmla="*/ 700 h 9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38" h="908179">
                <a:moveTo>
                  <a:pt x="585559" y="700"/>
                </a:moveTo>
                <a:cubicBezTo>
                  <a:pt x="575681" y="24689"/>
                  <a:pt x="122361" y="740828"/>
                  <a:pt x="41575" y="860067"/>
                </a:cubicBezTo>
                <a:cubicBezTo>
                  <a:pt x="-39211" y="979306"/>
                  <a:pt x="7003" y="856187"/>
                  <a:pt x="100842" y="716134"/>
                </a:cubicBezTo>
                <a:cubicBezTo>
                  <a:pt x="194681" y="576081"/>
                  <a:pt x="595437" y="-23289"/>
                  <a:pt x="585559" y="7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F239CBAF-91E5-469F-A838-83F41975A8D1}"/>
              </a:ext>
            </a:extLst>
          </p:cNvPr>
          <p:cNvSpPr/>
          <p:nvPr/>
        </p:nvSpPr>
        <p:spPr>
          <a:xfrm>
            <a:off x="5945027" y="4338372"/>
            <a:ext cx="569033" cy="915110"/>
          </a:xfrm>
          <a:custGeom>
            <a:avLst/>
            <a:gdLst>
              <a:gd name="connsiteX0" fmla="*/ 559490 w 569033"/>
              <a:gd name="connsiteY0" fmla="*/ 15611 h 915110"/>
              <a:gd name="connsiteX1" fmla="*/ 244106 w 569033"/>
              <a:gd name="connsiteY1" fmla="*/ 513028 h 915110"/>
              <a:gd name="connsiteX2" fmla="*/ 23973 w 569033"/>
              <a:gd name="connsiteY2" fmla="*/ 879211 h 915110"/>
              <a:gd name="connsiteX3" fmla="*/ 43023 w 569033"/>
              <a:gd name="connsiteY3" fmla="*/ 834761 h 915110"/>
              <a:gd name="connsiteX4" fmla="*/ 354173 w 569033"/>
              <a:gd name="connsiteY4" fmla="*/ 290778 h 915110"/>
              <a:gd name="connsiteX5" fmla="*/ 474823 w 569033"/>
              <a:gd name="connsiteY5" fmla="*/ 138378 h 915110"/>
              <a:gd name="connsiteX6" fmla="*/ 559490 w 569033"/>
              <a:gd name="connsiteY6" fmla="*/ 15611 h 91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33" h="915110">
                <a:moveTo>
                  <a:pt x="559490" y="15611"/>
                </a:moveTo>
                <a:cubicBezTo>
                  <a:pt x="521037" y="78053"/>
                  <a:pt x="333359" y="369095"/>
                  <a:pt x="244106" y="513028"/>
                </a:cubicBezTo>
                <a:cubicBezTo>
                  <a:pt x="154853" y="656961"/>
                  <a:pt x="57487" y="825589"/>
                  <a:pt x="23973" y="879211"/>
                </a:cubicBezTo>
                <a:cubicBezTo>
                  <a:pt x="-9541" y="932833"/>
                  <a:pt x="-12010" y="932833"/>
                  <a:pt x="43023" y="834761"/>
                </a:cubicBezTo>
                <a:cubicBezTo>
                  <a:pt x="98056" y="736689"/>
                  <a:pt x="282206" y="406842"/>
                  <a:pt x="354173" y="290778"/>
                </a:cubicBezTo>
                <a:cubicBezTo>
                  <a:pt x="426140" y="174714"/>
                  <a:pt x="439545" y="181417"/>
                  <a:pt x="474823" y="138378"/>
                </a:cubicBezTo>
                <a:cubicBezTo>
                  <a:pt x="510101" y="95339"/>
                  <a:pt x="597943" y="-46831"/>
                  <a:pt x="559490" y="156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A0C781B9-9C49-4550-A78E-EC177449C187}"/>
              </a:ext>
            </a:extLst>
          </p:cNvPr>
          <p:cNvSpPr/>
          <p:nvPr/>
        </p:nvSpPr>
        <p:spPr>
          <a:xfrm>
            <a:off x="5632546" y="5100621"/>
            <a:ext cx="375223" cy="588830"/>
          </a:xfrm>
          <a:custGeom>
            <a:avLst/>
            <a:gdLst>
              <a:gd name="connsiteX0" fmla="*/ 374554 w 375223"/>
              <a:gd name="connsiteY0" fmla="*/ 546 h 588830"/>
              <a:gd name="connsiteX1" fmla="*/ 14721 w 375223"/>
              <a:gd name="connsiteY1" fmla="*/ 559346 h 588830"/>
              <a:gd name="connsiteX2" fmla="*/ 101504 w 375223"/>
              <a:gd name="connsiteY2" fmla="*/ 457746 h 588830"/>
              <a:gd name="connsiteX3" fmla="*/ 374554 w 375223"/>
              <a:gd name="connsiteY3" fmla="*/ 546 h 58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23" h="588830">
                <a:moveTo>
                  <a:pt x="374554" y="546"/>
                </a:moveTo>
                <a:cubicBezTo>
                  <a:pt x="360090" y="17479"/>
                  <a:pt x="60229" y="483146"/>
                  <a:pt x="14721" y="559346"/>
                </a:cubicBezTo>
                <a:cubicBezTo>
                  <a:pt x="-30787" y="635546"/>
                  <a:pt x="38004" y="550527"/>
                  <a:pt x="101504" y="457746"/>
                </a:cubicBezTo>
                <a:cubicBezTo>
                  <a:pt x="165004" y="364965"/>
                  <a:pt x="389018" y="-16387"/>
                  <a:pt x="374554" y="5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622CA8B4-F2E6-4765-A94D-C57D9A3EF8E9}"/>
              </a:ext>
            </a:extLst>
          </p:cNvPr>
          <p:cNvSpPr/>
          <p:nvPr/>
        </p:nvSpPr>
        <p:spPr>
          <a:xfrm>
            <a:off x="6524288" y="3576162"/>
            <a:ext cx="421427" cy="625893"/>
          </a:xfrm>
          <a:custGeom>
            <a:avLst/>
            <a:gdLst>
              <a:gd name="connsiteX0" fmla="*/ 421025 w 421427"/>
              <a:gd name="connsiteY0" fmla="*/ 476 h 625893"/>
              <a:gd name="connsiteX1" fmla="*/ 149562 w 421427"/>
              <a:gd name="connsiteY1" fmla="*/ 387826 h 625893"/>
              <a:gd name="connsiteX2" fmla="*/ 57487 w 421427"/>
              <a:gd name="connsiteY2" fmla="*/ 541813 h 625893"/>
              <a:gd name="connsiteX3" fmla="*/ 337 w 421427"/>
              <a:gd name="connsiteY3" fmla="*/ 624363 h 625893"/>
              <a:gd name="connsiteX4" fmla="*/ 82887 w 421427"/>
              <a:gd name="connsiteY4" fmla="*/ 473551 h 625893"/>
              <a:gd name="connsiteX5" fmla="*/ 421025 w 421427"/>
              <a:gd name="connsiteY5" fmla="*/ 476 h 62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427" h="625893">
                <a:moveTo>
                  <a:pt x="421025" y="476"/>
                </a:moveTo>
                <a:cubicBezTo>
                  <a:pt x="432138" y="-13812"/>
                  <a:pt x="210152" y="297603"/>
                  <a:pt x="149562" y="387826"/>
                </a:cubicBezTo>
                <a:cubicBezTo>
                  <a:pt x="88972" y="478049"/>
                  <a:pt x="82358" y="502390"/>
                  <a:pt x="57487" y="541813"/>
                </a:cubicBezTo>
                <a:cubicBezTo>
                  <a:pt x="32616" y="581236"/>
                  <a:pt x="-3896" y="635740"/>
                  <a:pt x="337" y="624363"/>
                </a:cubicBezTo>
                <a:cubicBezTo>
                  <a:pt x="4570" y="612986"/>
                  <a:pt x="16741" y="572240"/>
                  <a:pt x="82887" y="473551"/>
                </a:cubicBezTo>
                <a:cubicBezTo>
                  <a:pt x="149033" y="374862"/>
                  <a:pt x="409912" y="14764"/>
                  <a:pt x="421025" y="4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714752F1-6BB3-4CBE-8265-14D8FC278DE4}"/>
              </a:ext>
            </a:extLst>
          </p:cNvPr>
          <p:cNvSpPr/>
          <p:nvPr/>
        </p:nvSpPr>
        <p:spPr>
          <a:xfrm>
            <a:off x="6250963" y="4198817"/>
            <a:ext cx="278461" cy="444463"/>
          </a:xfrm>
          <a:custGeom>
            <a:avLst/>
            <a:gdLst>
              <a:gd name="connsiteX0" fmla="*/ 278425 w 278461"/>
              <a:gd name="connsiteY0" fmla="*/ 121 h 444463"/>
              <a:gd name="connsiteX1" fmla="*/ 21250 w 278461"/>
              <a:gd name="connsiteY1" fmla="*/ 412871 h 444463"/>
              <a:gd name="connsiteX2" fmla="*/ 40300 w 278461"/>
              <a:gd name="connsiteY2" fmla="*/ 370008 h 444463"/>
              <a:gd name="connsiteX3" fmla="*/ 278425 w 278461"/>
              <a:gd name="connsiteY3" fmla="*/ 121 h 44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61" h="444463">
                <a:moveTo>
                  <a:pt x="278425" y="121"/>
                </a:moveTo>
                <a:cubicBezTo>
                  <a:pt x="275250" y="7265"/>
                  <a:pt x="60937" y="351223"/>
                  <a:pt x="21250" y="412871"/>
                </a:cubicBezTo>
                <a:cubicBezTo>
                  <a:pt x="-18437" y="474519"/>
                  <a:pt x="2994" y="438270"/>
                  <a:pt x="40300" y="370008"/>
                </a:cubicBezTo>
                <a:cubicBezTo>
                  <a:pt x="77606" y="301746"/>
                  <a:pt x="281600" y="-7023"/>
                  <a:pt x="278425" y="1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0120CD8B-2DC6-43B0-BFD7-BEBFC661C64C}"/>
              </a:ext>
            </a:extLst>
          </p:cNvPr>
          <p:cNvSpPr/>
          <p:nvPr/>
        </p:nvSpPr>
        <p:spPr>
          <a:xfrm>
            <a:off x="6241661" y="4324640"/>
            <a:ext cx="204969" cy="285504"/>
          </a:xfrm>
          <a:custGeom>
            <a:avLst/>
            <a:gdLst>
              <a:gd name="connsiteX0" fmla="*/ 198827 w 204969"/>
              <a:gd name="connsiteY0" fmla="*/ 2885 h 285504"/>
              <a:gd name="connsiteX1" fmla="*/ 49602 w 204969"/>
              <a:gd name="connsiteY1" fmla="*/ 220373 h 285504"/>
              <a:gd name="connsiteX2" fmla="*/ 389 w 204969"/>
              <a:gd name="connsiteY2" fmla="*/ 285460 h 285504"/>
              <a:gd name="connsiteX3" fmla="*/ 70239 w 204969"/>
              <a:gd name="connsiteY3" fmla="*/ 228310 h 285504"/>
              <a:gd name="connsiteX4" fmla="*/ 165489 w 204969"/>
              <a:gd name="connsiteY4" fmla="*/ 104485 h 285504"/>
              <a:gd name="connsiteX5" fmla="*/ 198827 w 204969"/>
              <a:gd name="connsiteY5" fmla="*/ 2885 h 28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69" h="285504">
                <a:moveTo>
                  <a:pt x="198827" y="2885"/>
                </a:moveTo>
                <a:cubicBezTo>
                  <a:pt x="179513" y="22200"/>
                  <a:pt x="82675" y="173277"/>
                  <a:pt x="49602" y="220373"/>
                </a:cubicBezTo>
                <a:cubicBezTo>
                  <a:pt x="16529" y="267469"/>
                  <a:pt x="-3050" y="284137"/>
                  <a:pt x="389" y="285460"/>
                </a:cubicBezTo>
                <a:cubicBezTo>
                  <a:pt x="3828" y="286783"/>
                  <a:pt x="42722" y="258472"/>
                  <a:pt x="70239" y="228310"/>
                </a:cubicBezTo>
                <a:cubicBezTo>
                  <a:pt x="97756" y="198148"/>
                  <a:pt x="143264" y="142849"/>
                  <a:pt x="165489" y="104485"/>
                </a:cubicBezTo>
                <a:cubicBezTo>
                  <a:pt x="187714" y="66121"/>
                  <a:pt x="218141" y="-16430"/>
                  <a:pt x="198827" y="28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A60BF55C-EEF9-49F4-A2A2-5AA740E01F5E}"/>
              </a:ext>
            </a:extLst>
          </p:cNvPr>
          <p:cNvSpPr/>
          <p:nvPr/>
        </p:nvSpPr>
        <p:spPr>
          <a:xfrm>
            <a:off x="6073042" y="4586232"/>
            <a:ext cx="212149" cy="300758"/>
          </a:xfrm>
          <a:custGeom>
            <a:avLst/>
            <a:gdLst>
              <a:gd name="connsiteX0" fmla="*/ 211871 w 212149"/>
              <a:gd name="connsiteY0" fmla="*/ 56 h 300758"/>
              <a:gd name="connsiteX1" fmla="*/ 145196 w 212149"/>
              <a:gd name="connsiteY1" fmla="*/ 100068 h 300758"/>
              <a:gd name="connsiteX2" fmla="*/ 61058 w 212149"/>
              <a:gd name="connsiteY2" fmla="*/ 227068 h 300758"/>
              <a:gd name="connsiteX3" fmla="*/ 19783 w 212149"/>
              <a:gd name="connsiteY3" fmla="*/ 273106 h 300758"/>
              <a:gd name="connsiteX4" fmla="*/ 733 w 212149"/>
              <a:gd name="connsiteY4" fmla="*/ 298506 h 300758"/>
              <a:gd name="connsiteX5" fmla="*/ 43596 w 212149"/>
              <a:gd name="connsiteY5" fmla="*/ 215956 h 300758"/>
              <a:gd name="connsiteX6" fmla="*/ 113446 w 212149"/>
              <a:gd name="connsiteY6" fmla="*/ 87368 h 300758"/>
              <a:gd name="connsiteX7" fmla="*/ 211871 w 212149"/>
              <a:gd name="connsiteY7" fmla="*/ 56 h 30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149" h="300758">
                <a:moveTo>
                  <a:pt x="211871" y="56"/>
                </a:moveTo>
                <a:cubicBezTo>
                  <a:pt x="217163" y="2173"/>
                  <a:pt x="145196" y="100068"/>
                  <a:pt x="145196" y="100068"/>
                </a:cubicBezTo>
                <a:cubicBezTo>
                  <a:pt x="120061" y="137903"/>
                  <a:pt x="81960" y="198228"/>
                  <a:pt x="61058" y="227068"/>
                </a:cubicBezTo>
                <a:cubicBezTo>
                  <a:pt x="40156" y="255908"/>
                  <a:pt x="29837" y="261200"/>
                  <a:pt x="19783" y="273106"/>
                </a:cubicBezTo>
                <a:cubicBezTo>
                  <a:pt x="9729" y="285012"/>
                  <a:pt x="-3236" y="308031"/>
                  <a:pt x="733" y="298506"/>
                </a:cubicBezTo>
                <a:cubicBezTo>
                  <a:pt x="4702" y="288981"/>
                  <a:pt x="24811" y="251146"/>
                  <a:pt x="43596" y="215956"/>
                </a:cubicBezTo>
                <a:cubicBezTo>
                  <a:pt x="62381" y="180766"/>
                  <a:pt x="89898" y="118853"/>
                  <a:pt x="113446" y="87368"/>
                </a:cubicBezTo>
                <a:cubicBezTo>
                  <a:pt x="136994" y="55883"/>
                  <a:pt x="206579" y="-2061"/>
                  <a:pt x="211871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D1258561-0F98-4F17-98E1-97D11A59999E}"/>
              </a:ext>
            </a:extLst>
          </p:cNvPr>
          <p:cNvSpPr/>
          <p:nvPr/>
        </p:nvSpPr>
        <p:spPr>
          <a:xfrm>
            <a:off x="5877424" y="4841860"/>
            <a:ext cx="238609" cy="329550"/>
          </a:xfrm>
          <a:custGeom>
            <a:avLst/>
            <a:gdLst>
              <a:gd name="connsiteX0" fmla="*/ 237626 w 238609"/>
              <a:gd name="connsiteY0" fmla="*/ 4778 h 329550"/>
              <a:gd name="connsiteX1" fmla="*/ 83639 w 238609"/>
              <a:gd name="connsiteY1" fmla="*/ 241315 h 329550"/>
              <a:gd name="connsiteX2" fmla="*/ 4264 w 238609"/>
              <a:gd name="connsiteY2" fmla="*/ 325453 h 329550"/>
              <a:gd name="connsiteX3" fmla="*/ 24901 w 238609"/>
              <a:gd name="connsiteY3" fmla="*/ 293703 h 329550"/>
              <a:gd name="connsiteX4" fmla="*/ 143964 w 238609"/>
              <a:gd name="connsiteY4" fmla="*/ 100028 h 329550"/>
              <a:gd name="connsiteX5" fmla="*/ 237626 w 238609"/>
              <a:gd name="connsiteY5" fmla="*/ 4778 h 32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09" h="329550">
                <a:moveTo>
                  <a:pt x="237626" y="4778"/>
                </a:moveTo>
                <a:cubicBezTo>
                  <a:pt x="227572" y="28326"/>
                  <a:pt x="122533" y="187869"/>
                  <a:pt x="83639" y="241315"/>
                </a:cubicBezTo>
                <a:cubicBezTo>
                  <a:pt x="44745" y="294761"/>
                  <a:pt x="14054" y="316722"/>
                  <a:pt x="4264" y="325453"/>
                </a:cubicBezTo>
                <a:cubicBezTo>
                  <a:pt x="-5526" y="334184"/>
                  <a:pt x="1618" y="331274"/>
                  <a:pt x="24901" y="293703"/>
                </a:cubicBezTo>
                <a:cubicBezTo>
                  <a:pt x="48184" y="256132"/>
                  <a:pt x="109833" y="150299"/>
                  <a:pt x="143964" y="100028"/>
                </a:cubicBezTo>
                <a:cubicBezTo>
                  <a:pt x="178095" y="49757"/>
                  <a:pt x="247680" y="-18770"/>
                  <a:pt x="237626" y="47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06C18DC4-EDBA-48D9-AA6C-FF32924E6B7E}"/>
              </a:ext>
            </a:extLst>
          </p:cNvPr>
          <p:cNvSpPr/>
          <p:nvPr/>
        </p:nvSpPr>
        <p:spPr>
          <a:xfrm>
            <a:off x="5572618" y="5122840"/>
            <a:ext cx="344128" cy="545886"/>
          </a:xfrm>
          <a:custGeom>
            <a:avLst/>
            <a:gdLst>
              <a:gd name="connsiteX0" fmla="*/ 343995 w 344128"/>
              <a:gd name="connsiteY0" fmla="*/ 23 h 545886"/>
              <a:gd name="connsiteX1" fmla="*/ 170957 w 344128"/>
              <a:gd name="connsiteY1" fmla="*/ 277835 h 545886"/>
              <a:gd name="connsiteX2" fmla="*/ 102695 w 344128"/>
              <a:gd name="connsiteY2" fmla="*/ 347685 h 545886"/>
              <a:gd name="connsiteX3" fmla="*/ 5857 w 344128"/>
              <a:gd name="connsiteY3" fmla="*/ 536598 h 545886"/>
              <a:gd name="connsiteX4" fmla="*/ 24907 w 344128"/>
              <a:gd name="connsiteY4" fmla="*/ 493735 h 545886"/>
              <a:gd name="connsiteX5" fmla="*/ 140795 w 344128"/>
              <a:gd name="connsiteY5" fmla="*/ 293710 h 545886"/>
              <a:gd name="connsiteX6" fmla="*/ 343995 w 344128"/>
              <a:gd name="connsiteY6" fmla="*/ 23 h 54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128" h="545886">
                <a:moveTo>
                  <a:pt x="343995" y="23"/>
                </a:moveTo>
                <a:cubicBezTo>
                  <a:pt x="349022" y="-2623"/>
                  <a:pt x="211174" y="219891"/>
                  <a:pt x="170957" y="277835"/>
                </a:cubicBezTo>
                <a:cubicBezTo>
                  <a:pt x="130740" y="335779"/>
                  <a:pt x="130212" y="304558"/>
                  <a:pt x="102695" y="347685"/>
                </a:cubicBezTo>
                <a:cubicBezTo>
                  <a:pt x="75178" y="390812"/>
                  <a:pt x="18822" y="512256"/>
                  <a:pt x="5857" y="536598"/>
                </a:cubicBezTo>
                <a:cubicBezTo>
                  <a:pt x="-7108" y="560940"/>
                  <a:pt x="2417" y="534216"/>
                  <a:pt x="24907" y="493735"/>
                </a:cubicBezTo>
                <a:cubicBezTo>
                  <a:pt x="47397" y="453254"/>
                  <a:pt x="88672" y="373879"/>
                  <a:pt x="140795" y="293710"/>
                </a:cubicBezTo>
                <a:cubicBezTo>
                  <a:pt x="192918" y="213541"/>
                  <a:pt x="338968" y="2669"/>
                  <a:pt x="343995" y="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BDAD0FA6-B69C-4413-B57C-A2333F6B6826}"/>
              </a:ext>
            </a:extLst>
          </p:cNvPr>
          <p:cNvSpPr/>
          <p:nvPr/>
        </p:nvSpPr>
        <p:spPr>
          <a:xfrm>
            <a:off x="6675829" y="3561503"/>
            <a:ext cx="233226" cy="352067"/>
          </a:xfrm>
          <a:custGeom>
            <a:avLst/>
            <a:gdLst>
              <a:gd name="connsiteX0" fmla="*/ 232971 w 233226"/>
              <a:gd name="connsiteY0" fmla="*/ 2435 h 352067"/>
              <a:gd name="connsiteX1" fmla="*/ 118671 w 233226"/>
              <a:gd name="connsiteY1" fmla="*/ 167535 h 352067"/>
              <a:gd name="connsiteX2" fmla="*/ 13896 w 233226"/>
              <a:gd name="connsiteY2" fmla="*/ 342160 h 352067"/>
              <a:gd name="connsiteX3" fmla="*/ 15484 w 233226"/>
              <a:gd name="connsiteY3" fmla="*/ 304060 h 352067"/>
              <a:gd name="connsiteX4" fmla="*/ 145659 w 233226"/>
              <a:gd name="connsiteY4" fmla="*/ 84985 h 352067"/>
              <a:gd name="connsiteX5" fmla="*/ 232971 w 233226"/>
              <a:gd name="connsiteY5" fmla="*/ 2435 h 35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226" h="352067">
                <a:moveTo>
                  <a:pt x="232971" y="2435"/>
                </a:moveTo>
                <a:cubicBezTo>
                  <a:pt x="228473" y="16193"/>
                  <a:pt x="155183" y="110914"/>
                  <a:pt x="118671" y="167535"/>
                </a:cubicBezTo>
                <a:cubicBezTo>
                  <a:pt x="82159" y="224156"/>
                  <a:pt x="31094" y="319406"/>
                  <a:pt x="13896" y="342160"/>
                </a:cubicBezTo>
                <a:cubicBezTo>
                  <a:pt x="-3302" y="364914"/>
                  <a:pt x="-6477" y="346923"/>
                  <a:pt x="15484" y="304060"/>
                </a:cubicBezTo>
                <a:cubicBezTo>
                  <a:pt x="37444" y="261198"/>
                  <a:pt x="109676" y="134462"/>
                  <a:pt x="145659" y="84985"/>
                </a:cubicBezTo>
                <a:cubicBezTo>
                  <a:pt x="181642" y="35508"/>
                  <a:pt x="237469" y="-11323"/>
                  <a:pt x="232971" y="24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299CB9BD-F3BD-4963-B24A-0AF5A6A87A3E}"/>
              </a:ext>
            </a:extLst>
          </p:cNvPr>
          <p:cNvSpPr/>
          <p:nvPr/>
        </p:nvSpPr>
        <p:spPr>
          <a:xfrm>
            <a:off x="6440680" y="3913188"/>
            <a:ext cx="237933" cy="347190"/>
          </a:xfrm>
          <a:custGeom>
            <a:avLst/>
            <a:gdLst>
              <a:gd name="connsiteX0" fmla="*/ 237933 w 237933"/>
              <a:gd name="connsiteY0" fmla="*/ 0 h 347190"/>
              <a:gd name="connsiteX1" fmla="*/ 117283 w 237933"/>
              <a:gd name="connsiteY1" fmla="*/ 203200 h 347190"/>
              <a:gd name="connsiteX2" fmla="*/ 10920 w 237933"/>
              <a:gd name="connsiteY2" fmla="*/ 339725 h 347190"/>
              <a:gd name="connsiteX3" fmla="*/ 17270 w 237933"/>
              <a:gd name="connsiteY3" fmla="*/ 309562 h 347190"/>
              <a:gd name="connsiteX4" fmla="*/ 133158 w 237933"/>
              <a:gd name="connsiteY4" fmla="*/ 144462 h 347190"/>
              <a:gd name="connsiteX5" fmla="*/ 237933 w 237933"/>
              <a:gd name="connsiteY5" fmla="*/ 0 h 34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933" h="347190">
                <a:moveTo>
                  <a:pt x="237933" y="0"/>
                </a:moveTo>
                <a:cubicBezTo>
                  <a:pt x="196525" y="73289"/>
                  <a:pt x="155118" y="146579"/>
                  <a:pt x="117283" y="203200"/>
                </a:cubicBezTo>
                <a:cubicBezTo>
                  <a:pt x="79447" y="259821"/>
                  <a:pt x="27589" y="321998"/>
                  <a:pt x="10920" y="339725"/>
                </a:cubicBezTo>
                <a:cubicBezTo>
                  <a:pt x="-5749" y="357452"/>
                  <a:pt x="-3103" y="342106"/>
                  <a:pt x="17270" y="309562"/>
                </a:cubicBezTo>
                <a:cubicBezTo>
                  <a:pt x="37643" y="277018"/>
                  <a:pt x="133158" y="144462"/>
                  <a:pt x="133158" y="144462"/>
                </a:cubicBezTo>
                <a:lnTo>
                  <a:pt x="23793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6325B73C-AC15-42C9-B9E3-569DA92FAB75}"/>
              </a:ext>
            </a:extLst>
          </p:cNvPr>
          <p:cNvSpPr/>
          <p:nvPr/>
        </p:nvSpPr>
        <p:spPr>
          <a:xfrm>
            <a:off x="6274967" y="4252191"/>
            <a:ext cx="172170" cy="298555"/>
          </a:xfrm>
          <a:custGeom>
            <a:avLst/>
            <a:gdLst>
              <a:gd name="connsiteX0" fmla="*/ 171871 w 172170"/>
              <a:gd name="connsiteY0" fmla="*/ 2309 h 298555"/>
              <a:gd name="connsiteX1" fmla="*/ 9946 w 172170"/>
              <a:gd name="connsiteY1" fmla="*/ 286472 h 298555"/>
              <a:gd name="connsiteX2" fmla="*/ 21058 w 172170"/>
              <a:gd name="connsiteY2" fmla="*/ 237259 h 298555"/>
              <a:gd name="connsiteX3" fmla="*/ 49633 w 172170"/>
              <a:gd name="connsiteY3" fmla="*/ 156297 h 298555"/>
              <a:gd name="connsiteX4" fmla="*/ 171871 w 172170"/>
              <a:gd name="connsiteY4" fmla="*/ 2309 h 29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70" h="298555">
                <a:moveTo>
                  <a:pt x="171871" y="2309"/>
                </a:moveTo>
                <a:cubicBezTo>
                  <a:pt x="165256" y="24005"/>
                  <a:pt x="35081" y="247314"/>
                  <a:pt x="9946" y="286472"/>
                </a:cubicBezTo>
                <a:cubicBezTo>
                  <a:pt x="-15189" y="325630"/>
                  <a:pt x="14443" y="258955"/>
                  <a:pt x="21058" y="237259"/>
                </a:cubicBezTo>
                <a:cubicBezTo>
                  <a:pt x="27672" y="215563"/>
                  <a:pt x="25556" y="194661"/>
                  <a:pt x="49633" y="156297"/>
                </a:cubicBezTo>
                <a:cubicBezTo>
                  <a:pt x="73710" y="117933"/>
                  <a:pt x="178486" y="-19387"/>
                  <a:pt x="171871" y="23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0181AD3D-BD4C-4E4D-BF82-84347E51439F}"/>
              </a:ext>
            </a:extLst>
          </p:cNvPr>
          <p:cNvSpPr/>
          <p:nvPr/>
        </p:nvSpPr>
        <p:spPr>
          <a:xfrm>
            <a:off x="6053161" y="4507221"/>
            <a:ext cx="231830" cy="354053"/>
          </a:xfrm>
          <a:custGeom>
            <a:avLst/>
            <a:gdLst>
              <a:gd name="connsiteX0" fmla="*/ 231752 w 231830"/>
              <a:gd name="connsiteY0" fmla="*/ 1279 h 354053"/>
              <a:gd name="connsiteX1" fmla="*/ 92052 w 231830"/>
              <a:gd name="connsiteY1" fmla="*/ 214004 h 354053"/>
              <a:gd name="connsiteX2" fmla="*/ 3152 w 231830"/>
              <a:gd name="connsiteY2" fmla="*/ 352117 h 354053"/>
              <a:gd name="connsiteX3" fmla="*/ 28552 w 231830"/>
              <a:gd name="connsiteY3" fmla="*/ 283854 h 354053"/>
              <a:gd name="connsiteX4" fmla="*/ 111102 w 231830"/>
              <a:gd name="connsiteY4" fmla="*/ 131454 h 354053"/>
              <a:gd name="connsiteX5" fmla="*/ 231752 w 231830"/>
              <a:gd name="connsiteY5" fmla="*/ 1279 h 35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830" h="354053">
                <a:moveTo>
                  <a:pt x="231752" y="1279"/>
                </a:moveTo>
                <a:cubicBezTo>
                  <a:pt x="228577" y="15037"/>
                  <a:pt x="130152" y="155531"/>
                  <a:pt x="92052" y="214004"/>
                </a:cubicBezTo>
                <a:cubicBezTo>
                  <a:pt x="53952" y="272477"/>
                  <a:pt x="13735" y="340475"/>
                  <a:pt x="3152" y="352117"/>
                </a:cubicBezTo>
                <a:cubicBezTo>
                  <a:pt x="-7431" y="363759"/>
                  <a:pt x="10560" y="320631"/>
                  <a:pt x="28552" y="283854"/>
                </a:cubicBezTo>
                <a:cubicBezTo>
                  <a:pt x="46544" y="247077"/>
                  <a:pt x="81733" y="174581"/>
                  <a:pt x="111102" y="131454"/>
                </a:cubicBezTo>
                <a:cubicBezTo>
                  <a:pt x="140471" y="88327"/>
                  <a:pt x="234927" y="-12479"/>
                  <a:pt x="231752" y="12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67F902D7-40F0-4B24-B5A6-731501669D0F}"/>
              </a:ext>
            </a:extLst>
          </p:cNvPr>
          <p:cNvSpPr/>
          <p:nvPr/>
        </p:nvSpPr>
        <p:spPr>
          <a:xfrm>
            <a:off x="5842313" y="4864237"/>
            <a:ext cx="207920" cy="294828"/>
          </a:xfrm>
          <a:custGeom>
            <a:avLst/>
            <a:gdLst>
              <a:gd name="connsiteX0" fmla="*/ 207650 w 207920"/>
              <a:gd name="connsiteY0" fmla="*/ 1451 h 294828"/>
              <a:gd name="connsiteX1" fmla="*/ 87000 w 207920"/>
              <a:gd name="connsiteY1" fmla="*/ 185601 h 294828"/>
              <a:gd name="connsiteX2" fmla="*/ 7625 w 207920"/>
              <a:gd name="connsiteY2" fmla="*/ 290376 h 294828"/>
              <a:gd name="connsiteX3" fmla="*/ 15562 w 207920"/>
              <a:gd name="connsiteY3" fmla="*/ 258626 h 294828"/>
              <a:gd name="connsiteX4" fmla="*/ 117162 w 207920"/>
              <a:gd name="connsiteY4" fmla="*/ 107813 h 294828"/>
              <a:gd name="connsiteX5" fmla="*/ 207650 w 207920"/>
              <a:gd name="connsiteY5" fmla="*/ 1451 h 29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920" h="294828">
                <a:moveTo>
                  <a:pt x="207650" y="1451"/>
                </a:moveTo>
                <a:cubicBezTo>
                  <a:pt x="202623" y="14416"/>
                  <a:pt x="120337" y="137447"/>
                  <a:pt x="87000" y="185601"/>
                </a:cubicBezTo>
                <a:cubicBezTo>
                  <a:pt x="53662" y="233755"/>
                  <a:pt x="19531" y="278205"/>
                  <a:pt x="7625" y="290376"/>
                </a:cubicBezTo>
                <a:cubicBezTo>
                  <a:pt x="-4281" y="302547"/>
                  <a:pt x="-2694" y="289053"/>
                  <a:pt x="15562" y="258626"/>
                </a:cubicBezTo>
                <a:cubicBezTo>
                  <a:pt x="33818" y="228199"/>
                  <a:pt x="88058" y="150146"/>
                  <a:pt x="117162" y="107813"/>
                </a:cubicBezTo>
                <a:cubicBezTo>
                  <a:pt x="146266" y="65480"/>
                  <a:pt x="212677" y="-11514"/>
                  <a:pt x="207650" y="14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ADC2EB26-9E60-4239-851A-F841A74FF688}"/>
              </a:ext>
            </a:extLst>
          </p:cNvPr>
          <p:cNvSpPr/>
          <p:nvPr/>
        </p:nvSpPr>
        <p:spPr>
          <a:xfrm>
            <a:off x="5519232" y="5159334"/>
            <a:ext cx="321446" cy="483474"/>
          </a:xfrm>
          <a:custGeom>
            <a:avLst/>
            <a:gdLst>
              <a:gd name="connsiteX0" fmla="*/ 318006 w 321446"/>
              <a:gd name="connsiteY0" fmla="*/ 1629 h 483474"/>
              <a:gd name="connsiteX1" fmla="*/ 244981 w 321446"/>
              <a:gd name="connsiteY1" fmla="*/ 142916 h 483474"/>
              <a:gd name="connsiteX2" fmla="*/ 102106 w 321446"/>
              <a:gd name="connsiteY2" fmla="*/ 361991 h 483474"/>
              <a:gd name="connsiteX3" fmla="*/ 3681 w 321446"/>
              <a:gd name="connsiteY3" fmla="*/ 481054 h 483474"/>
              <a:gd name="connsiteX4" fmla="*/ 32256 w 321446"/>
              <a:gd name="connsiteY4" fmla="*/ 425491 h 483474"/>
              <a:gd name="connsiteX5" fmla="*/ 138618 w 321446"/>
              <a:gd name="connsiteY5" fmla="*/ 234991 h 483474"/>
              <a:gd name="connsiteX6" fmla="*/ 318006 w 321446"/>
              <a:gd name="connsiteY6" fmla="*/ 1629 h 4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446" h="483474">
                <a:moveTo>
                  <a:pt x="318006" y="1629"/>
                </a:moveTo>
                <a:cubicBezTo>
                  <a:pt x="335733" y="-13717"/>
                  <a:pt x="280964" y="82856"/>
                  <a:pt x="244981" y="142916"/>
                </a:cubicBezTo>
                <a:cubicBezTo>
                  <a:pt x="208998" y="202976"/>
                  <a:pt x="142323" y="305635"/>
                  <a:pt x="102106" y="361991"/>
                </a:cubicBezTo>
                <a:cubicBezTo>
                  <a:pt x="61889" y="418347"/>
                  <a:pt x="15323" y="470471"/>
                  <a:pt x="3681" y="481054"/>
                </a:cubicBezTo>
                <a:cubicBezTo>
                  <a:pt x="-7961" y="491637"/>
                  <a:pt x="9766" y="466502"/>
                  <a:pt x="32256" y="425491"/>
                </a:cubicBezTo>
                <a:cubicBezTo>
                  <a:pt x="54746" y="384480"/>
                  <a:pt x="93110" y="302724"/>
                  <a:pt x="138618" y="234991"/>
                </a:cubicBezTo>
                <a:cubicBezTo>
                  <a:pt x="184126" y="167258"/>
                  <a:pt x="300279" y="16975"/>
                  <a:pt x="318006" y="16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23553045-749B-47C4-826F-A05980DEF6E0}"/>
              </a:ext>
            </a:extLst>
          </p:cNvPr>
          <p:cNvSpPr/>
          <p:nvPr/>
        </p:nvSpPr>
        <p:spPr>
          <a:xfrm>
            <a:off x="5202497" y="5447135"/>
            <a:ext cx="717473" cy="339223"/>
          </a:xfrm>
          <a:custGeom>
            <a:avLst/>
            <a:gdLst>
              <a:gd name="connsiteX0" fmla="*/ 17203 w 717473"/>
              <a:gd name="connsiteY0" fmla="*/ 4340 h 339223"/>
              <a:gd name="connsiteX1" fmla="*/ 234691 w 717473"/>
              <a:gd name="connsiteY1" fmla="*/ 129753 h 339223"/>
              <a:gd name="connsiteX2" fmla="*/ 369628 w 717473"/>
              <a:gd name="connsiteY2" fmla="*/ 194840 h 339223"/>
              <a:gd name="connsiteX3" fmla="*/ 579178 w 717473"/>
              <a:gd name="connsiteY3" fmla="*/ 256753 h 339223"/>
              <a:gd name="connsiteX4" fmla="*/ 717291 w 717473"/>
              <a:gd name="connsiteY4" fmla="*/ 337715 h 339223"/>
              <a:gd name="connsiteX5" fmla="*/ 593466 w 717473"/>
              <a:gd name="connsiteY5" fmla="*/ 288503 h 339223"/>
              <a:gd name="connsiteX6" fmla="*/ 79116 w 717473"/>
              <a:gd name="connsiteY6" fmla="*/ 51965 h 339223"/>
              <a:gd name="connsiteX7" fmla="*/ 17203 w 717473"/>
              <a:gd name="connsiteY7" fmla="*/ 4340 h 33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473" h="339223">
                <a:moveTo>
                  <a:pt x="17203" y="4340"/>
                </a:moveTo>
                <a:cubicBezTo>
                  <a:pt x="43132" y="17305"/>
                  <a:pt x="175954" y="98003"/>
                  <a:pt x="234691" y="129753"/>
                </a:cubicBezTo>
                <a:cubicBezTo>
                  <a:pt x="293428" y="161503"/>
                  <a:pt x="312214" y="173673"/>
                  <a:pt x="369628" y="194840"/>
                </a:cubicBezTo>
                <a:cubicBezTo>
                  <a:pt x="427043" y="216007"/>
                  <a:pt x="521234" y="232940"/>
                  <a:pt x="579178" y="256753"/>
                </a:cubicBezTo>
                <a:cubicBezTo>
                  <a:pt x="637122" y="280566"/>
                  <a:pt x="714910" y="332423"/>
                  <a:pt x="717291" y="337715"/>
                </a:cubicBezTo>
                <a:cubicBezTo>
                  <a:pt x="719672" y="343007"/>
                  <a:pt x="699828" y="336128"/>
                  <a:pt x="593466" y="288503"/>
                </a:cubicBezTo>
                <a:cubicBezTo>
                  <a:pt x="487104" y="240878"/>
                  <a:pt x="175424" y="96415"/>
                  <a:pt x="79116" y="51965"/>
                </a:cubicBezTo>
                <a:cubicBezTo>
                  <a:pt x="-17192" y="7515"/>
                  <a:pt x="-8726" y="-8625"/>
                  <a:pt x="17203" y="43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7BB5E2D2-8BF5-4CD7-B310-EF54F9280A9F}"/>
              </a:ext>
            </a:extLst>
          </p:cNvPr>
          <p:cNvSpPr/>
          <p:nvPr/>
        </p:nvSpPr>
        <p:spPr>
          <a:xfrm>
            <a:off x="5182228" y="5474356"/>
            <a:ext cx="144721" cy="107003"/>
          </a:xfrm>
          <a:custGeom>
            <a:avLst/>
            <a:gdLst>
              <a:gd name="connsiteX0" fmla="*/ 2547 w 144721"/>
              <a:gd name="connsiteY0" fmla="*/ 932 h 107003"/>
              <a:gd name="connsiteX1" fmla="*/ 143835 w 144721"/>
              <a:gd name="connsiteY1" fmla="*/ 105707 h 107003"/>
              <a:gd name="connsiteX2" fmla="*/ 59697 w 144721"/>
              <a:gd name="connsiteY2" fmla="*/ 56494 h 107003"/>
              <a:gd name="connsiteX3" fmla="*/ 2547 w 144721"/>
              <a:gd name="connsiteY3" fmla="*/ 932 h 1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21" h="107003">
                <a:moveTo>
                  <a:pt x="2547" y="932"/>
                </a:moveTo>
                <a:cubicBezTo>
                  <a:pt x="16570" y="9134"/>
                  <a:pt x="134310" y="96447"/>
                  <a:pt x="143835" y="105707"/>
                </a:cubicBezTo>
                <a:cubicBezTo>
                  <a:pt x="153360" y="114967"/>
                  <a:pt x="83510" y="72105"/>
                  <a:pt x="59697" y="56494"/>
                </a:cubicBezTo>
                <a:cubicBezTo>
                  <a:pt x="35885" y="40884"/>
                  <a:pt x="-11476" y="-7270"/>
                  <a:pt x="2547" y="9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2F27AB7C-561A-49EE-95FB-0C596FFC6FA6}"/>
              </a:ext>
            </a:extLst>
          </p:cNvPr>
          <p:cNvSpPr/>
          <p:nvPr/>
        </p:nvSpPr>
        <p:spPr>
          <a:xfrm>
            <a:off x="5131889" y="5546283"/>
            <a:ext cx="512990" cy="254340"/>
          </a:xfrm>
          <a:custGeom>
            <a:avLst/>
            <a:gdLst>
              <a:gd name="connsiteX0" fmla="*/ 499 w 512990"/>
              <a:gd name="connsiteY0" fmla="*/ 442 h 254340"/>
              <a:gd name="connsiteX1" fmla="*/ 287836 w 512990"/>
              <a:gd name="connsiteY1" fmla="*/ 165542 h 254340"/>
              <a:gd name="connsiteX2" fmla="*/ 510086 w 512990"/>
              <a:gd name="connsiteY2" fmla="*/ 252855 h 254340"/>
              <a:gd name="connsiteX3" fmla="*/ 402136 w 512990"/>
              <a:gd name="connsiteY3" fmla="*/ 213167 h 254340"/>
              <a:gd name="connsiteX4" fmla="*/ 222749 w 512990"/>
              <a:gd name="connsiteY4" fmla="*/ 119505 h 254340"/>
              <a:gd name="connsiteX5" fmla="*/ 499 w 512990"/>
              <a:gd name="connsiteY5" fmla="*/ 442 h 25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990" h="254340">
                <a:moveTo>
                  <a:pt x="499" y="442"/>
                </a:moveTo>
                <a:cubicBezTo>
                  <a:pt x="11347" y="8115"/>
                  <a:pt x="202905" y="123473"/>
                  <a:pt x="287836" y="165542"/>
                </a:cubicBezTo>
                <a:cubicBezTo>
                  <a:pt x="372767" y="207611"/>
                  <a:pt x="491036" y="244918"/>
                  <a:pt x="510086" y="252855"/>
                </a:cubicBezTo>
                <a:cubicBezTo>
                  <a:pt x="529136" y="260792"/>
                  <a:pt x="450025" y="235392"/>
                  <a:pt x="402136" y="213167"/>
                </a:cubicBezTo>
                <a:cubicBezTo>
                  <a:pt x="354247" y="190942"/>
                  <a:pt x="287043" y="152049"/>
                  <a:pt x="222749" y="119505"/>
                </a:cubicBezTo>
                <a:cubicBezTo>
                  <a:pt x="158455" y="86961"/>
                  <a:pt x="-10349" y="-7231"/>
                  <a:pt x="499" y="4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F350DFE2-ABB0-44CC-B215-D3911B8A9694}"/>
              </a:ext>
            </a:extLst>
          </p:cNvPr>
          <p:cNvSpPr/>
          <p:nvPr/>
        </p:nvSpPr>
        <p:spPr>
          <a:xfrm>
            <a:off x="5124450" y="5603875"/>
            <a:ext cx="555719" cy="236986"/>
          </a:xfrm>
          <a:custGeom>
            <a:avLst/>
            <a:gdLst>
              <a:gd name="connsiteX0" fmla="*/ 0 w 555719"/>
              <a:gd name="connsiteY0" fmla="*/ 0 h 236986"/>
              <a:gd name="connsiteX1" fmla="*/ 250825 w 555719"/>
              <a:gd name="connsiteY1" fmla="*/ 111125 h 236986"/>
              <a:gd name="connsiteX2" fmla="*/ 454025 w 555719"/>
              <a:gd name="connsiteY2" fmla="*/ 204788 h 236986"/>
              <a:gd name="connsiteX3" fmla="*/ 555625 w 555719"/>
              <a:gd name="connsiteY3" fmla="*/ 236538 h 236986"/>
              <a:gd name="connsiteX4" fmla="*/ 438150 w 555719"/>
              <a:gd name="connsiteY4" fmla="*/ 185738 h 236986"/>
              <a:gd name="connsiteX5" fmla="*/ 366713 w 555719"/>
              <a:gd name="connsiteY5" fmla="*/ 150813 h 236986"/>
              <a:gd name="connsiteX6" fmla="*/ 0 w 555719"/>
              <a:gd name="connsiteY6" fmla="*/ 0 h 23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719" h="236986">
                <a:moveTo>
                  <a:pt x="0" y="0"/>
                </a:moveTo>
                <a:lnTo>
                  <a:pt x="250825" y="111125"/>
                </a:lnTo>
                <a:cubicBezTo>
                  <a:pt x="326496" y="145256"/>
                  <a:pt x="403225" y="183886"/>
                  <a:pt x="454025" y="204788"/>
                </a:cubicBezTo>
                <a:cubicBezTo>
                  <a:pt x="504825" y="225690"/>
                  <a:pt x="558271" y="239713"/>
                  <a:pt x="555625" y="236538"/>
                </a:cubicBezTo>
                <a:cubicBezTo>
                  <a:pt x="552979" y="233363"/>
                  <a:pt x="469635" y="200026"/>
                  <a:pt x="438150" y="185738"/>
                </a:cubicBezTo>
                <a:cubicBezTo>
                  <a:pt x="406665" y="171451"/>
                  <a:pt x="366713" y="150813"/>
                  <a:pt x="366713" y="15081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EDD9A492-6520-4938-BEA6-321CCAA4173C}"/>
              </a:ext>
            </a:extLst>
          </p:cNvPr>
          <p:cNvSpPr/>
          <p:nvPr/>
        </p:nvSpPr>
        <p:spPr>
          <a:xfrm>
            <a:off x="5117416" y="5632549"/>
            <a:ext cx="591079" cy="271675"/>
          </a:xfrm>
          <a:custGeom>
            <a:avLst/>
            <a:gdLst>
              <a:gd name="connsiteX0" fmla="*/ 2272 w 591079"/>
              <a:gd name="connsiteY0" fmla="*/ 1489 h 271675"/>
              <a:gd name="connsiteX1" fmla="*/ 256272 w 591079"/>
              <a:gd name="connsiteY1" fmla="*/ 109439 h 271675"/>
              <a:gd name="connsiteX2" fmla="*/ 562659 w 591079"/>
              <a:gd name="connsiteY2" fmla="*/ 260251 h 271675"/>
              <a:gd name="connsiteX3" fmla="*/ 578534 w 591079"/>
              <a:gd name="connsiteY3" fmla="*/ 252314 h 271675"/>
              <a:gd name="connsiteX4" fmla="*/ 570597 w 591079"/>
              <a:gd name="connsiteY4" fmla="*/ 182464 h 271675"/>
              <a:gd name="connsiteX5" fmla="*/ 559484 w 591079"/>
              <a:gd name="connsiteY5" fmla="*/ 150714 h 271675"/>
              <a:gd name="connsiteX6" fmla="*/ 570597 w 591079"/>
              <a:gd name="connsiteY6" fmla="*/ 241201 h 271675"/>
              <a:gd name="connsiteX7" fmla="*/ 405497 w 591079"/>
              <a:gd name="connsiteY7" fmla="*/ 188814 h 271675"/>
              <a:gd name="connsiteX8" fmla="*/ 2272 w 591079"/>
              <a:gd name="connsiteY8" fmla="*/ 1489 h 2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1079" h="271675">
                <a:moveTo>
                  <a:pt x="2272" y="1489"/>
                </a:moveTo>
                <a:cubicBezTo>
                  <a:pt x="-22599" y="-11740"/>
                  <a:pt x="162874" y="66312"/>
                  <a:pt x="256272" y="109439"/>
                </a:cubicBezTo>
                <a:cubicBezTo>
                  <a:pt x="349670" y="152566"/>
                  <a:pt x="508949" y="236439"/>
                  <a:pt x="562659" y="260251"/>
                </a:cubicBezTo>
                <a:cubicBezTo>
                  <a:pt x="616369" y="284064"/>
                  <a:pt x="577211" y="265278"/>
                  <a:pt x="578534" y="252314"/>
                </a:cubicBezTo>
                <a:cubicBezTo>
                  <a:pt x="579857" y="239350"/>
                  <a:pt x="573772" y="199397"/>
                  <a:pt x="570597" y="182464"/>
                </a:cubicBezTo>
                <a:cubicBezTo>
                  <a:pt x="567422" y="165531"/>
                  <a:pt x="559484" y="140925"/>
                  <a:pt x="559484" y="150714"/>
                </a:cubicBezTo>
                <a:cubicBezTo>
                  <a:pt x="559484" y="160503"/>
                  <a:pt x="596261" y="234851"/>
                  <a:pt x="570597" y="241201"/>
                </a:cubicBezTo>
                <a:cubicBezTo>
                  <a:pt x="544933" y="247551"/>
                  <a:pt x="498630" y="228237"/>
                  <a:pt x="405497" y="188814"/>
                </a:cubicBezTo>
                <a:cubicBezTo>
                  <a:pt x="312364" y="149391"/>
                  <a:pt x="27143" y="14718"/>
                  <a:pt x="2272" y="14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AAF56862-0208-45F2-AD30-423500C8C45B}"/>
              </a:ext>
            </a:extLst>
          </p:cNvPr>
          <p:cNvSpPr/>
          <p:nvPr/>
        </p:nvSpPr>
        <p:spPr>
          <a:xfrm>
            <a:off x="5354415" y="5655786"/>
            <a:ext cx="301117" cy="158029"/>
          </a:xfrm>
          <a:custGeom>
            <a:avLst/>
            <a:gdLst>
              <a:gd name="connsiteX0" fmla="*/ 223 w 301117"/>
              <a:gd name="connsiteY0" fmla="*/ 22702 h 158029"/>
              <a:gd name="connsiteX1" fmla="*/ 130398 w 301117"/>
              <a:gd name="connsiteY1" fmla="*/ 25877 h 158029"/>
              <a:gd name="connsiteX2" fmla="*/ 293910 w 301117"/>
              <a:gd name="connsiteY2" fmla="*/ 156052 h 158029"/>
              <a:gd name="connsiteX3" fmla="*/ 262160 w 301117"/>
              <a:gd name="connsiteY3" fmla="*/ 98902 h 158029"/>
              <a:gd name="connsiteX4" fmla="*/ 171673 w 301117"/>
              <a:gd name="connsiteY4" fmla="*/ 22702 h 158029"/>
              <a:gd name="connsiteX5" fmla="*/ 100235 w 301117"/>
              <a:gd name="connsiteY5" fmla="*/ 477 h 158029"/>
              <a:gd name="connsiteX6" fmla="*/ 223 w 301117"/>
              <a:gd name="connsiteY6" fmla="*/ 22702 h 1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117" h="158029">
                <a:moveTo>
                  <a:pt x="223" y="22702"/>
                </a:moveTo>
                <a:cubicBezTo>
                  <a:pt x="5250" y="26935"/>
                  <a:pt x="81450" y="3652"/>
                  <a:pt x="130398" y="25877"/>
                </a:cubicBezTo>
                <a:cubicBezTo>
                  <a:pt x="179346" y="48102"/>
                  <a:pt x="271950" y="143881"/>
                  <a:pt x="293910" y="156052"/>
                </a:cubicBezTo>
                <a:cubicBezTo>
                  <a:pt x="315870" y="168223"/>
                  <a:pt x="282533" y="121127"/>
                  <a:pt x="262160" y="98902"/>
                </a:cubicBezTo>
                <a:cubicBezTo>
                  <a:pt x="241787" y="76677"/>
                  <a:pt x="198660" y="39106"/>
                  <a:pt x="171673" y="22702"/>
                </a:cubicBezTo>
                <a:cubicBezTo>
                  <a:pt x="144686" y="6298"/>
                  <a:pt x="124048" y="4446"/>
                  <a:pt x="100235" y="477"/>
                </a:cubicBezTo>
                <a:cubicBezTo>
                  <a:pt x="76423" y="-3492"/>
                  <a:pt x="-4804" y="18469"/>
                  <a:pt x="223" y="227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DBA079BC-8B78-4FCC-B56B-3F59258CF2E5}"/>
              </a:ext>
            </a:extLst>
          </p:cNvPr>
          <p:cNvSpPr/>
          <p:nvPr/>
        </p:nvSpPr>
        <p:spPr>
          <a:xfrm>
            <a:off x="5148601" y="5490972"/>
            <a:ext cx="185202" cy="95454"/>
          </a:xfrm>
          <a:custGeom>
            <a:avLst/>
            <a:gdLst>
              <a:gd name="connsiteX0" fmla="*/ 1249 w 185202"/>
              <a:gd name="connsiteY0" fmla="*/ 191 h 95454"/>
              <a:gd name="connsiteX1" fmla="*/ 182224 w 185202"/>
              <a:gd name="connsiteY1" fmla="*/ 92266 h 95454"/>
              <a:gd name="connsiteX2" fmla="*/ 106024 w 185202"/>
              <a:gd name="connsiteY2" fmla="*/ 68453 h 95454"/>
              <a:gd name="connsiteX3" fmla="*/ 1249 w 185202"/>
              <a:gd name="connsiteY3" fmla="*/ 191 h 9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202" h="95454">
                <a:moveTo>
                  <a:pt x="1249" y="191"/>
                </a:moveTo>
                <a:cubicBezTo>
                  <a:pt x="13949" y="4160"/>
                  <a:pt x="164761" y="80889"/>
                  <a:pt x="182224" y="92266"/>
                </a:cubicBezTo>
                <a:cubicBezTo>
                  <a:pt x="199687" y="103643"/>
                  <a:pt x="135922" y="81947"/>
                  <a:pt x="106024" y="68453"/>
                </a:cubicBezTo>
                <a:cubicBezTo>
                  <a:pt x="76126" y="54959"/>
                  <a:pt x="-11451" y="-3778"/>
                  <a:pt x="1249" y="1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BC672EB8-1995-4D47-8A97-45DC63DFA938}"/>
              </a:ext>
            </a:extLst>
          </p:cNvPr>
          <p:cNvSpPr/>
          <p:nvPr/>
        </p:nvSpPr>
        <p:spPr>
          <a:xfrm>
            <a:off x="5129213" y="5511789"/>
            <a:ext cx="212725" cy="87350"/>
          </a:xfrm>
          <a:custGeom>
            <a:avLst/>
            <a:gdLst>
              <a:gd name="connsiteX0" fmla="*/ 0 w 212725"/>
              <a:gd name="connsiteY0" fmla="*/ 11 h 87350"/>
              <a:gd name="connsiteX1" fmla="*/ 111125 w 212725"/>
              <a:gd name="connsiteY1" fmla="*/ 53986 h 87350"/>
              <a:gd name="connsiteX2" fmla="*/ 212725 w 212725"/>
              <a:gd name="connsiteY2" fmla="*/ 87324 h 87350"/>
              <a:gd name="connsiteX3" fmla="*/ 112712 w 212725"/>
              <a:gd name="connsiteY3" fmla="*/ 58749 h 87350"/>
              <a:gd name="connsiteX4" fmla="*/ 0 w 212725"/>
              <a:gd name="connsiteY4" fmla="*/ 11 h 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25" h="87350">
                <a:moveTo>
                  <a:pt x="0" y="11"/>
                </a:moveTo>
                <a:cubicBezTo>
                  <a:pt x="-265" y="-783"/>
                  <a:pt x="75671" y="39434"/>
                  <a:pt x="111125" y="53986"/>
                </a:cubicBezTo>
                <a:cubicBezTo>
                  <a:pt x="146579" y="68538"/>
                  <a:pt x="212461" y="86530"/>
                  <a:pt x="212725" y="87324"/>
                </a:cubicBezTo>
                <a:cubicBezTo>
                  <a:pt x="212990" y="88118"/>
                  <a:pt x="146579" y="71184"/>
                  <a:pt x="112712" y="58749"/>
                </a:cubicBezTo>
                <a:cubicBezTo>
                  <a:pt x="78845" y="46314"/>
                  <a:pt x="265" y="805"/>
                  <a:pt x="0" y="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1D8FCF15-F175-4CEE-A412-382A88858AFD}"/>
              </a:ext>
            </a:extLst>
          </p:cNvPr>
          <p:cNvSpPr/>
          <p:nvPr/>
        </p:nvSpPr>
        <p:spPr>
          <a:xfrm>
            <a:off x="5904281" y="5654469"/>
            <a:ext cx="126677" cy="127359"/>
          </a:xfrm>
          <a:custGeom>
            <a:avLst/>
            <a:gdLst>
              <a:gd name="connsiteX0" fmla="*/ 126632 w 126677"/>
              <a:gd name="connsiteY0" fmla="*/ 206 h 127359"/>
              <a:gd name="connsiteX1" fmla="*/ 7569 w 126677"/>
              <a:gd name="connsiteY1" fmla="*/ 122444 h 127359"/>
              <a:gd name="connsiteX2" fmla="*/ 21857 w 126677"/>
              <a:gd name="connsiteY2" fmla="*/ 93869 h 127359"/>
              <a:gd name="connsiteX3" fmla="*/ 126632 w 126677"/>
              <a:gd name="connsiteY3" fmla="*/ 206 h 12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77" h="127359">
                <a:moveTo>
                  <a:pt x="126632" y="206"/>
                </a:moveTo>
                <a:cubicBezTo>
                  <a:pt x="124251" y="4968"/>
                  <a:pt x="25031" y="106834"/>
                  <a:pt x="7569" y="122444"/>
                </a:cubicBezTo>
                <a:cubicBezTo>
                  <a:pt x="-9894" y="138055"/>
                  <a:pt x="6247" y="113184"/>
                  <a:pt x="21857" y="93869"/>
                </a:cubicBezTo>
                <a:cubicBezTo>
                  <a:pt x="37467" y="74554"/>
                  <a:pt x="129013" y="-4556"/>
                  <a:pt x="126632" y="2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21AA0AC0-51A4-4283-A11B-B81D50388F3A}"/>
              </a:ext>
            </a:extLst>
          </p:cNvPr>
          <p:cNvSpPr/>
          <p:nvPr/>
        </p:nvSpPr>
        <p:spPr>
          <a:xfrm>
            <a:off x="6037181" y="5657618"/>
            <a:ext cx="55794" cy="79971"/>
          </a:xfrm>
          <a:custGeom>
            <a:avLst/>
            <a:gdLst>
              <a:gd name="connsiteX0" fmla="*/ 82 w 55794"/>
              <a:gd name="connsiteY0" fmla="*/ 232 h 79971"/>
              <a:gd name="connsiteX1" fmla="*/ 49294 w 55794"/>
              <a:gd name="connsiteY1" fmla="*/ 54207 h 79971"/>
              <a:gd name="connsiteX2" fmla="*/ 54057 w 55794"/>
              <a:gd name="connsiteY2" fmla="*/ 79607 h 79971"/>
              <a:gd name="connsiteX3" fmla="*/ 38182 w 55794"/>
              <a:gd name="connsiteY3" fmla="*/ 36745 h 79971"/>
              <a:gd name="connsiteX4" fmla="*/ 82 w 55794"/>
              <a:gd name="connsiteY4" fmla="*/ 232 h 7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4" h="79971">
                <a:moveTo>
                  <a:pt x="82" y="232"/>
                </a:moveTo>
                <a:cubicBezTo>
                  <a:pt x="1934" y="3142"/>
                  <a:pt x="40298" y="40978"/>
                  <a:pt x="49294" y="54207"/>
                </a:cubicBezTo>
                <a:cubicBezTo>
                  <a:pt x="58290" y="67436"/>
                  <a:pt x="55909" y="82517"/>
                  <a:pt x="54057" y="79607"/>
                </a:cubicBezTo>
                <a:cubicBezTo>
                  <a:pt x="52205" y="76697"/>
                  <a:pt x="48236" y="51032"/>
                  <a:pt x="38182" y="36745"/>
                </a:cubicBezTo>
                <a:cubicBezTo>
                  <a:pt x="28128" y="22458"/>
                  <a:pt x="-1770" y="-2678"/>
                  <a:pt x="82" y="2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1E7DCB0B-FCFA-43A1-8468-6DBE7F8752C0}"/>
              </a:ext>
            </a:extLst>
          </p:cNvPr>
          <p:cNvSpPr/>
          <p:nvPr/>
        </p:nvSpPr>
        <p:spPr>
          <a:xfrm>
            <a:off x="5778098" y="5692240"/>
            <a:ext cx="303341" cy="293096"/>
          </a:xfrm>
          <a:custGeom>
            <a:avLst/>
            <a:gdLst>
              <a:gd name="connsiteX0" fmla="*/ 302027 w 303341"/>
              <a:gd name="connsiteY0" fmla="*/ 535 h 293096"/>
              <a:gd name="connsiteX1" fmla="*/ 171852 w 303341"/>
              <a:gd name="connsiteY1" fmla="*/ 118010 h 293096"/>
              <a:gd name="connsiteX2" fmla="*/ 1990 w 303341"/>
              <a:gd name="connsiteY2" fmla="*/ 292635 h 293096"/>
              <a:gd name="connsiteX3" fmla="*/ 90890 w 303341"/>
              <a:gd name="connsiteY3" fmla="*/ 164048 h 293096"/>
              <a:gd name="connsiteX4" fmla="*/ 302027 w 303341"/>
              <a:gd name="connsiteY4" fmla="*/ 535 h 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41" h="293096">
                <a:moveTo>
                  <a:pt x="302027" y="535"/>
                </a:moveTo>
                <a:cubicBezTo>
                  <a:pt x="315521" y="-7138"/>
                  <a:pt x="221858" y="69327"/>
                  <a:pt x="171852" y="118010"/>
                </a:cubicBezTo>
                <a:cubicBezTo>
                  <a:pt x="121846" y="166693"/>
                  <a:pt x="15484" y="284962"/>
                  <a:pt x="1990" y="292635"/>
                </a:cubicBezTo>
                <a:cubicBezTo>
                  <a:pt x="-11504" y="300308"/>
                  <a:pt x="46440" y="210350"/>
                  <a:pt x="90890" y="164048"/>
                </a:cubicBezTo>
                <a:cubicBezTo>
                  <a:pt x="135340" y="117746"/>
                  <a:pt x="288533" y="8208"/>
                  <a:pt x="302027" y="5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C4C02771-DFE2-425B-A02C-7FAAD89D9691}"/>
              </a:ext>
            </a:extLst>
          </p:cNvPr>
          <p:cNvSpPr/>
          <p:nvPr/>
        </p:nvSpPr>
        <p:spPr>
          <a:xfrm>
            <a:off x="5697082" y="5720078"/>
            <a:ext cx="392954" cy="433120"/>
          </a:xfrm>
          <a:custGeom>
            <a:avLst/>
            <a:gdLst>
              <a:gd name="connsiteX0" fmla="*/ 392568 w 392954"/>
              <a:gd name="connsiteY0" fmla="*/ 2860 h 433120"/>
              <a:gd name="connsiteX1" fmla="*/ 268743 w 392954"/>
              <a:gd name="connsiteY1" fmla="*/ 155260 h 433120"/>
              <a:gd name="connsiteX2" fmla="*/ 189368 w 392954"/>
              <a:gd name="connsiteY2" fmla="*/ 223522 h 433120"/>
              <a:gd name="connsiteX3" fmla="*/ 124281 w 392954"/>
              <a:gd name="connsiteY3" fmla="*/ 314010 h 433120"/>
              <a:gd name="connsiteX4" fmla="*/ 456 w 392954"/>
              <a:gd name="connsiteY4" fmla="*/ 433072 h 433120"/>
              <a:gd name="connsiteX5" fmla="*/ 90943 w 392954"/>
              <a:gd name="connsiteY5" fmla="*/ 299722 h 433120"/>
              <a:gd name="connsiteX6" fmla="*/ 300493 w 392954"/>
              <a:gd name="connsiteY6" fmla="*/ 74297 h 433120"/>
              <a:gd name="connsiteX7" fmla="*/ 392568 w 392954"/>
              <a:gd name="connsiteY7" fmla="*/ 2860 h 4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54" h="433120">
                <a:moveTo>
                  <a:pt x="392568" y="2860"/>
                </a:moveTo>
                <a:cubicBezTo>
                  <a:pt x="387276" y="16354"/>
                  <a:pt x="302610" y="118483"/>
                  <a:pt x="268743" y="155260"/>
                </a:cubicBezTo>
                <a:cubicBezTo>
                  <a:pt x="234876" y="192037"/>
                  <a:pt x="213445" y="197064"/>
                  <a:pt x="189368" y="223522"/>
                </a:cubicBezTo>
                <a:cubicBezTo>
                  <a:pt x="165291" y="249980"/>
                  <a:pt x="155766" y="279085"/>
                  <a:pt x="124281" y="314010"/>
                </a:cubicBezTo>
                <a:cubicBezTo>
                  <a:pt x="92796" y="348935"/>
                  <a:pt x="6012" y="435453"/>
                  <a:pt x="456" y="433072"/>
                </a:cubicBezTo>
                <a:cubicBezTo>
                  <a:pt x="-5100" y="430691"/>
                  <a:pt x="40937" y="359518"/>
                  <a:pt x="90943" y="299722"/>
                </a:cubicBezTo>
                <a:cubicBezTo>
                  <a:pt x="140949" y="239926"/>
                  <a:pt x="253133" y="123245"/>
                  <a:pt x="300493" y="74297"/>
                </a:cubicBezTo>
                <a:cubicBezTo>
                  <a:pt x="347853" y="25349"/>
                  <a:pt x="397860" y="-10634"/>
                  <a:pt x="392568" y="28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FF93413A-7BCF-444D-A639-B0CF421B19F9}"/>
              </a:ext>
            </a:extLst>
          </p:cNvPr>
          <p:cNvSpPr/>
          <p:nvPr/>
        </p:nvSpPr>
        <p:spPr>
          <a:xfrm>
            <a:off x="5499100" y="5852322"/>
            <a:ext cx="347875" cy="378690"/>
          </a:xfrm>
          <a:custGeom>
            <a:avLst/>
            <a:gdLst>
              <a:gd name="connsiteX0" fmla="*/ 342900 w 347875"/>
              <a:gd name="connsiteY0" fmla="*/ 10316 h 378690"/>
              <a:gd name="connsiteX1" fmla="*/ 139700 w 347875"/>
              <a:gd name="connsiteY1" fmla="*/ 237328 h 378690"/>
              <a:gd name="connsiteX2" fmla="*/ 0 w 347875"/>
              <a:gd name="connsiteY2" fmla="*/ 378616 h 378690"/>
              <a:gd name="connsiteX3" fmla="*/ 139700 w 347875"/>
              <a:gd name="connsiteY3" fmla="*/ 219866 h 378690"/>
              <a:gd name="connsiteX4" fmla="*/ 273050 w 347875"/>
              <a:gd name="connsiteY4" fmla="*/ 57941 h 378690"/>
              <a:gd name="connsiteX5" fmla="*/ 342900 w 347875"/>
              <a:gd name="connsiteY5" fmla="*/ 10316 h 37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875" h="378690">
                <a:moveTo>
                  <a:pt x="342900" y="10316"/>
                </a:moveTo>
                <a:cubicBezTo>
                  <a:pt x="320675" y="40214"/>
                  <a:pt x="196850" y="175945"/>
                  <a:pt x="139700" y="237328"/>
                </a:cubicBezTo>
                <a:cubicBezTo>
                  <a:pt x="82550" y="298711"/>
                  <a:pt x="0" y="381526"/>
                  <a:pt x="0" y="378616"/>
                </a:cubicBezTo>
                <a:cubicBezTo>
                  <a:pt x="0" y="375706"/>
                  <a:pt x="94192" y="273312"/>
                  <a:pt x="139700" y="219866"/>
                </a:cubicBezTo>
                <a:cubicBezTo>
                  <a:pt x="185208" y="166420"/>
                  <a:pt x="238389" y="94454"/>
                  <a:pt x="273050" y="57941"/>
                </a:cubicBezTo>
                <a:cubicBezTo>
                  <a:pt x="307710" y="21429"/>
                  <a:pt x="365125" y="-19582"/>
                  <a:pt x="342900" y="103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A65FD1E2-E317-414D-89BA-1FE39686AD65}"/>
              </a:ext>
            </a:extLst>
          </p:cNvPr>
          <p:cNvSpPr/>
          <p:nvPr/>
        </p:nvSpPr>
        <p:spPr>
          <a:xfrm>
            <a:off x="5476854" y="5980903"/>
            <a:ext cx="318270" cy="412125"/>
          </a:xfrm>
          <a:custGeom>
            <a:avLst/>
            <a:gdLst>
              <a:gd name="connsiteX0" fmla="*/ 317521 w 318270"/>
              <a:gd name="connsiteY0" fmla="*/ 797 h 412125"/>
              <a:gd name="connsiteX1" fmla="*/ 141309 w 318270"/>
              <a:gd name="connsiteY1" fmla="*/ 207172 h 412125"/>
              <a:gd name="connsiteX2" fmla="*/ 60346 w 318270"/>
              <a:gd name="connsiteY2" fmla="*/ 313535 h 412125"/>
              <a:gd name="connsiteX3" fmla="*/ 21 w 318270"/>
              <a:gd name="connsiteY3" fmla="*/ 411960 h 412125"/>
              <a:gd name="connsiteX4" fmla="*/ 66696 w 318270"/>
              <a:gd name="connsiteY4" fmla="*/ 289722 h 412125"/>
              <a:gd name="connsiteX5" fmla="*/ 317521 w 318270"/>
              <a:gd name="connsiteY5" fmla="*/ 797 h 41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270" h="412125">
                <a:moveTo>
                  <a:pt x="317521" y="797"/>
                </a:moveTo>
                <a:cubicBezTo>
                  <a:pt x="329956" y="-12961"/>
                  <a:pt x="184171" y="155049"/>
                  <a:pt x="141309" y="207172"/>
                </a:cubicBezTo>
                <a:cubicBezTo>
                  <a:pt x="98446" y="259295"/>
                  <a:pt x="83894" y="279404"/>
                  <a:pt x="60346" y="313535"/>
                </a:cubicBezTo>
                <a:cubicBezTo>
                  <a:pt x="36798" y="347666"/>
                  <a:pt x="-1037" y="415929"/>
                  <a:pt x="21" y="411960"/>
                </a:cubicBezTo>
                <a:cubicBezTo>
                  <a:pt x="1079" y="407991"/>
                  <a:pt x="18013" y="356397"/>
                  <a:pt x="66696" y="289722"/>
                </a:cubicBezTo>
                <a:cubicBezTo>
                  <a:pt x="115379" y="223047"/>
                  <a:pt x="305086" y="14555"/>
                  <a:pt x="317521" y="7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3252CB14-563C-4F5B-96E7-930BD542AEAD}"/>
              </a:ext>
            </a:extLst>
          </p:cNvPr>
          <p:cNvSpPr/>
          <p:nvPr/>
        </p:nvSpPr>
        <p:spPr>
          <a:xfrm>
            <a:off x="5852275" y="5756743"/>
            <a:ext cx="2780525" cy="978891"/>
          </a:xfrm>
          <a:custGeom>
            <a:avLst/>
            <a:gdLst>
              <a:gd name="connsiteX0" fmla="*/ 175992 w 2780525"/>
              <a:gd name="connsiteY0" fmla="*/ 72557 h 978891"/>
              <a:gd name="connsiteX1" fmla="*/ 243725 w 2780525"/>
              <a:gd name="connsiteY1" fmla="*/ 72557 h 978891"/>
              <a:gd name="connsiteX2" fmla="*/ 971858 w 2780525"/>
              <a:gd name="connsiteY2" fmla="*/ 351957 h 978891"/>
              <a:gd name="connsiteX3" fmla="*/ 1856625 w 2780525"/>
              <a:gd name="connsiteY3" fmla="*/ 639824 h 978891"/>
              <a:gd name="connsiteX4" fmla="*/ 2703292 w 2780525"/>
              <a:gd name="connsiteY4" fmla="*/ 927690 h 978891"/>
              <a:gd name="connsiteX5" fmla="*/ 2453525 w 2780525"/>
              <a:gd name="connsiteY5" fmla="*/ 893824 h 978891"/>
              <a:gd name="connsiteX6" fmla="*/ 175992 w 2780525"/>
              <a:gd name="connsiteY6" fmla="*/ 72557 h 97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525" h="978891">
                <a:moveTo>
                  <a:pt x="175992" y="72557"/>
                </a:moveTo>
                <a:cubicBezTo>
                  <a:pt x="-192308" y="-64321"/>
                  <a:pt x="111081" y="25990"/>
                  <a:pt x="243725" y="72557"/>
                </a:cubicBezTo>
                <a:cubicBezTo>
                  <a:pt x="376369" y="119124"/>
                  <a:pt x="703041" y="257413"/>
                  <a:pt x="971858" y="351957"/>
                </a:cubicBezTo>
                <a:cubicBezTo>
                  <a:pt x="1240675" y="446501"/>
                  <a:pt x="1856625" y="639824"/>
                  <a:pt x="1856625" y="639824"/>
                </a:cubicBezTo>
                <a:cubicBezTo>
                  <a:pt x="2145197" y="735780"/>
                  <a:pt x="2603809" y="885357"/>
                  <a:pt x="2703292" y="927690"/>
                </a:cubicBezTo>
                <a:cubicBezTo>
                  <a:pt x="2802775" y="970023"/>
                  <a:pt x="2877564" y="1032113"/>
                  <a:pt x="2453525" y="893824"/>
                </a:cubicBezTo>
                <a:cubicBezTo>
                  <a:pt x="2029486" y="755535"/>
                  <a:pt x="544292" y="209435"/>
                  <a:pt x="175992" y="725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0FF35A08-FC78-4E22-84E5-E1FF229FB531}"/>
              </a:ext>
            </a:extLst>
          </p:cNvPr>
          <p:cNvSpPr/>
          <p:nvPr/>
        </p:nvSpPr>
        <p:spPr>
          <a:xfrm>
            <a:off x="6044961" y="5915617"/>
            <a:ext cx="1836699" cy="602260"/>
          </a:xfrm>
          <a:custGeom>
            <a:avLst/>
            <a:gdLst>
              <a:gd name="connsiteX0" fmla="*/ 51039 w 1836699"/>
              <a:gd name="connsiteY0" fmla="*/ 23750 h 602260"/>
              <a:gd name="connsiteX1" fmla="*/ 1253306 w 1836699"/>
              <a:gd name="connsiteY1" fmla="*/ 421683 h 602260"/>
              <a:gd name="connsiteX2" fmla="*/ 1829039 w 1836699"/>
              <a:gd name="connsiteY2" fmla="*/ 599483 h 602260"/>
              <a:gd name="connsiteX3" fmla="*/ 1498839 w 1836699"/>
              <a:gd name="connsiteY3" fmla="*/ 497883 h 602260"/>
              <a:gd name="connsiteX4" fmla="*/ 351606 w 1836699"/>
              <a:gd name="connsiteY4" fmla="*/ 95716 h 602260"/>
              <a:gd name="connsiteX5" fmla="*/ 51039 w 1836699"/>
              <a:gd name="connsiteY5" fmla="*/ 23750 h 60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699" h="602260">
                <a:moveTo>
                  <a:pt x="51039" y="23750"/>
                </a:moveTo>
                <a:cubicBezTo>
                  <a:pt x="201322" y="78078"/>
                  <a:pt x="956973" y="325728"/>
                  <a:pt x="1253306" y="421683"/>
                </a:cubicBezTo>
                <a:cubicBezTo>
                  <a:pt x="1549639" y="517638"/>
                  <a:pt x="1829039" y="599483"/>
                  <a:pt x="1829039" y="599483"/>
                </a:cubicBezTo>
                <a:cubicBezTo>
                  <a:pt x="1869961" y="612183"/>
                  <a:pt x="1745078" y="581844"/>
                  <a:pt x="1498839" y="497883"/>
                </a:cubicBezTo>
                <a:lnTo>
                  <a:pt x="351606" y="95716"/>
                </a:lnTo>
                <a:cubicBezTo>
                  <a:pt x="106778" y="14577"/>
                  <a:pt x="-99244" y="-30578"/>
                  <a:pt x="51039" y="237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96834DD1-7DEB-4FBF-B849-5CE4DE9B63DE}"/>
              </a:ext>
            </a:extLst>
          </p:cNvPr>
          <p:cNvSpPr/>
          <p:nvPr/>
        </p:nvSpPr>
        <p:spPr>
          <a:xfrm>
            <a:off x="6010275" y="5911850"/>
            <a:ext cx="1100208" cy="483191"/>
          </a:xfrm>
          <a:custGeom>
            <a:avLst/>
            <a:gdLst>
              <a:gd name="connsiteX0" fmla="*/ 0 w 1100208"/>
              <a:gd name="connsiteY0" fmla="*/ 0 h 483191"/>
              <a:gd name="connsiteX1" fmla="*/ 396875 w 1100208"/>
              <a:gd name="connsiteY1" fmla="*/ 174625 h 483191"/>
              <a:gd name="connsiteX2" fmla="*/ 790575 w 1100208"/>
              <a:gd name="connsiteY2" fmla="*/ 342900 h 483191"/>
              <a:gd name="connsiteX3" fmla="*/ 1095375 w 1100208"/>
              <a:gd name="connsiteY3" fmla="*/ 479425 h 483191"/>
              <a:gd name="connsiteX4" fmla="*/ 936625 w 1100208"/>
              <a:gd name="connsiteY4" fmla="*/ 422275 h 483191"/>
              <a:gd name="connsiteX5" fmla="*/ 415925 w 1100208"/>
              <a:gd name="connsiteY5" fmla="*/ 190500 h 483191"/>
              <a:gd name="connsiteX6" fmla="*/ 0 w 1100208"/>
              <a:gd name="connsiteY6" fmla="*/ 0 h 48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208" h="483191">
                <a:moveTo>
                  <a:pt x="0" y="0"/>
                </a:moveTo>
                <a:lnTo>
                  <a:pt x="396875" y="174625"/>
                </a:lnTo>
                <a:lnTo>
                  <a:pt x="790575" y="342900"/>
                </a:lnTo>
                <a:cubicBezTo>
                  <a:pt x="906992" y="393700"/>
                  <a:pt x="1071033" y="466196"/>
                  <a:pt x="1095375" y="479425"/>
                </a:cubicBezTo>
                <a:cubicBezTo>
                  <a:pt x="1119717" y="492654"/>
                  <a:pt x="1049867" y="470429"/>
                  <a:pt x="936625" y="422275"/>
                </a:cubicBezTo>
                <a:cubicBezTo>
                  <a:pt x="823383" y="374121"/>
                  <a:pt x="567796" y="260879"/>
                  <a:pt x="415925" y="190500"/>
                </a:cubicBezTo>
                <a:cubicBezTo>
                  <a:pt x="264054" y="120121"/>
                  <a:pt x="144727" y="60060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A63CC7D4-DA7B-4EB0-825F-D21C07276FE5}"/>
              </a:ext>
            </a:extLst>
          </p:cNvPr>
          <p:cNvSpPr/>
          <p:nvPr/>
        </p:nvSpPr>
        <p:spPr>
          <a:xfrm>
            <a:off x="5982835" y="5946167"/>
            <a:ext cx="217331" cy="82608"/>
          </a:xfrm>
          <a:custGeom>
            <a:avLst/>
            <a:gdLst>
              <a:gd name="connsiteX0" fmla="*/ 982 w 217331"/>
              <a:gd name="connsiteY0" fmla="*/ 1666 h 82608"/>
              <a:gd name="connsiteX1" fmla="*/ 212648 w 217331"/>
              <a:gd name="connsiteY1" fmla="*/ 82100 h 82608"/>
              <a:gd name="connsiteX2" fmla="*/ 136448 w 217331"/>
              <a:gd name="connsiteY2" fmla="*/ 33416 h 82608"/>
              <a:gd name="connsiteX3" fmla="*/ 982 w 217331"/>
              <a:gd name="connsiteY3" fmla="*/ 1666 h 8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31" h="82608">
                <a:moveTo>
                  <a:pt x="982" y="1666"/>
                </a:moveTo>
                <a:cubicBezTo>
                  <a:pt x="13682" y="9780"/>
                  <a:pt x="190070" y="76808"/>
                  <a:pt x="212648" y="82100"/>
                </a:cubicBezTo>
                <a:cubicBezTo>
                  <a:pt x="235226" y="87392"/>
                  <a:pt x="170667" y="49997"/>
                  <a:pt x="136448" y="33416"/>
                </a:cubicBezTo>
                <a:cubicBezTo>
                  <a:pt x="102229" y="16835"/>
                  <a:pt x="-11718" y="-6448"/>
                  <a:pt x="982" y="16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2B7BDE10-970D-405E-B892-3FC25131B079}"/>
              </a:ext>
            </a:extLst>
          </p:cNvPr>
          <p:cNvSpPr/>
          <p:nvPr/>
        </p:nvSpPr>
        <p:spPr>
          <a:xfrm>
            <a:off x="5984528" y="5972618"/>
            <a:ext cx="394122" cy="160161"/>
          </a:xfrm>
          <a:custGeom>
            <a:avLst/>
            <a:gdLst>
              <a:gd name="connsiteX0" fmla="*/ 7755 w 394122"/>
              <a:gd name="connsiteY0" fmla="*/ 615 h 160161"/>
              <a:gd name="connsiteX1" fmla="*/ 249055 w 394122"/>
              <a:gd name="connsiteY1" fmla="*/ 95865 h 160161"/>
              <a:gd name="connsiteX2" fmla="*/ 388755 w 394122"/>
              <a:gd name="connsiteY2" fmla="*/ 150899 h 160161"/>
              <a:gd name="connsiteX3" fmla="*/ 337955 w 394122"/>
              <a:gd name="connsiteY3" fmla="*/ 150899 h 160161"/>
              <a:gd name="connsiteX4" fmla="*/ 88189 w 394122"/>
              <a:gd name="connsiteY4" fmla="*/ 59882 h 160161"/>
              <a:gd name="connsiteX5" fmla="*/ 7755 w 394122"/>
              <a:gd name="connsiteY5" fmla="*/ 615 h 16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122" h="160161">
                <a:moveTo>
                  <a:pt x="7755" y="615"/>
                </a:moveTo>
                <a:cubicBezTo>
                  <a:pt x="34566" y="6612"/>
                  <a:pt x="249055" y="95865"/>
                  <a:pt x="249055" y="95865"/>
                </a:cubicBezTo>
                <a:cubicBezTo>
                  <a:pt x="312555" y="120912"/>
                  <a:pt x="373938" y="141727"/>
                  <a:pt x="388755" y="150899"/>
                </a:cubicBezTo>
                <a:cubicBezTo>
                  <a:pt x="403572" y="160071"/>
                  <a:pt x="388049" y="166068"/>
                  <a:pt x="337955" y="150899"/>
                </a:cubicBezTo>
                <a:cubicBezTo>
                  <a:pt x="287861" y="135730"/>
                  <a:pt x="148867" y="85988"/>
                  <a:pt x="88189" y="59882"/>
                </a:cubicBezTo>
                <a:cubicBezTo>
                  <a:pt x="27511" y="33776"/>
                  <a:pt x="-19056" y="-5382"/>
                  <a:pt x="7755" y="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DA505DAE-76F8-4147-9B2B-8FBADE1C1B39}"/>
              </a:ext>
            </a:extLst>
          </p:cNvPr>
          <p:cNvSpPr/>
          <p:nvPr/>
        </p:nvSpPr>
        <p:spPr>
          <a:xfrm>
            <a:off x="6343108" y="6121375"/>
            <a:ext cx="344296" cy="122721"/>
          </a:xfrm>
          <a:custGeom>
            <a:avLst/>
            <a:gdLst>
              <a:gd name="connsiteX0" fmla="*/ 542 w 344296"/>
              <a:gd name="connsiteY0" fmla="*/ 25 h 122721"/>
              <a:gd name="connsiteX1" fmla="*/ 330742 w 344296"/>
              <a:gd name="connsiteY1" fmla="*/ 114325 h 122721"/>
              <a:gd name="connsiteX2" fmla="*/ 254542 w 344296"/>
              <a:gd name="connsiteY2" fmla="*/ 103742 h 122721"/>
              <a:gd name="connsiteX3" fmla="*/ 542 w 344296"/>
              <a:gd name="connsiteY3" fmla="*/ 25 h 12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296" h="122721">
                <a:moveTo>
                  <a:pt x="542" y="25"/>
                </a:moveTo>
                <a:cubicBezTo>
                  <a:pt x="13242" y="1789"/>
                  <a:pt x="288409" y="97039"/>
                  <a:pt x="330742" y="114325"/>
                </a:cubicBezTo>
                <a:cubicBezTo>
                  <a:pt x="373075" y="131611"/>
                  <a:pt x="307459" y="119264"/>
                  <a:pt x="254542" y="103742"/>
                </a:cubicBezTo>
                <a:cubicBezTo>
                  <a:pt x="201625" y="88220"/>
                  <a:pt x="-12158" y="-1739"/>
                  <a:pt x="542" y="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C243EF12-7BA1-456F-8AAA-40B44B707571}"/>
              </a:ext>
            </a:extLst>
          </p:cNvPr>
          <p:cNvSpPr/>
          <p:nvPr/>
        </p:nvSpPr>
        <p:spPr>
          <a:xfrm>
            <a:off x="6346056" y="6096488"/>
            <a:ext cx="240248" cy="97566"/>
          </a:xfrm>
          <a:custGeom>
            <a:avLst/>
            <a:gdLst>
              <a:gd name="connsiteX0" fmla="*/ 1827 w 240248"/>
              <a:gd name="connsiteY0" fmla="*/ 1629 h 97566"/>
              <a:gd name="connsiteX1" fmla="*/ 236777 w 240248"/>
              <a:gd name="connsiteY1" fmla="*/ 96879 h 97566"/>
              <a:gd name="connsiteX2" fmla="*/ 133061 w 240248"/>
              <a:gd name="connsiteY2" fmla="*/ 41845 h 97566"/>
              <a:gd name="connsiteX3" fmla="*/ 1827 w 240248"/>
              <a:gd name="connsiteY3" fmla="*/ 1629 h 9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48" h="97566">
                <a:moveTo>
                  <a:pt x="1827" y="1629"/>
                </a:moveTo>
                <a:cubicBezTo>
                  <a:pt x="19113" y="10801"/>
                  <a:pt x="214905" y="90176"/>
                  <a:pt x="236777" y="96879"/>
                </a:cubicBezTo>
                <a:cubicBezTo>
                  <a:pt x="258649" y="103582"/>
                  <a:pt x="171514" y="59484"/>
                  <a:pt x="133061" y="41845"/>
                </a:cubicBezTo>
                <a:cubicBezTo>
                  <a:pt x="94608" y="24206"/>
                  <a:pt x="-15459" y="-7543"/>
                  <a:pt x="1827" y="16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924EAEE8-93DA-48BC-AF0A-4BE37647E989}"/>
              </a:ext>
            </a:extLst>
          </p:cNvPr>
          <p:cNvSpPr/>
          <p:nvPr/>
        </p:nvSpPr>
        <p:spPr>
          <a:xfrm>
            <a:off x="6654800" y="6242050"/>
            <a:ext cx="657593" cy="275152"/>
          </a:xfrm>
          <a:custGeom>
            <a:avLst/>
            <a:gdLst>
              <a:gd name="connsiteX0" fmla="*/ 0 w 657593"/>
              <a:gd name="connsiteY0" fmla="*/ 0 h 275152"/>
              <a:gd name="connsiteX1" fmla="*/ 639233 w 657593"/>
              <a:gd name="connsiteY1" fmla="*/ 266700 h 275152"/>
              <a:gd name="connsiteX2" fmla="*/ 497417 w 657593"/>
              <a:gd name="connsiteY2" fmla="*/ 213783 h 275152"/>
              <a:gd name="connsiteX3" fmla="*/ 0 w 657593"/>
              <a:gd name="connsiteY3" fmla="*/ 0 h 27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593" h="275152">
                <a:moveTo>
                  <a:pt x="0" y="0"/>
                </a:moveTo>
                <a:lnTo>
                  <a:pt x="639233" y="266700"/>
                </a:lnTo>
                <a:cubicBezTo>
                  <a:pt x="722136" y="302331"/>
                  <a:pt x="497417" y="213783"/>
                  <a:pt x="497417" y="21378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C0770FA2-CF27-47D6-9BB8-11C991DC7D43}"/>
              </a:ext>
            </a:extLst>
          </p:cNvPr>
          <p:cNvSpPr/>
          <p:nvPr/>
        </p:nvSpPr>
        <p:spPr>
          <a:xfrm>
            <a:off x="7019640" y="6368318"/>
            <a:ext cx="497748" cy="184403"/>
          </a:xfrm>
          <a:custGeom>
            <a:avLst/>
            <a:gdLst>
              <a:gd name="connsiteX0" fmla="*/ 5577 w 497748"/>
              <a:gd name="connsiteY0" fmla="*/ 9199 h 184403"/>
              <a:gd name="connsiteX1" fmla="*/ 168560 w 497748"/>
              <a:gd name="connsiteY1" fmla="*/ 19782 h 184403"/>
              <a:gd name="connsiteX2" fmla="*/ 257460 w 497748"/>
              <a:gd name="connsiteY2" fmla="*/ 76932 h 184403"/>
              <a:gd name="connsiteX3" fmla="*/ 492410 w 497748"/>
              <a:gd name="connsiteY3" fmla="*/ 180649 h 184403"/>
              <a:gd name="connsiteX4" fmla="*/ 390810 w 497748"/>
              <a:gd name="connsiteY4" fmla="*/ 146782 h 184403"/>
              <a:gd name="connsiteX5" fmla="*/ 5577 w 497748"/>
              <a:gd name="connsiteY5" fmla="*/ 9199 h 18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748" h="184403">
                <a:moveTo>
                  <a:pt x="5577" y="9199"/>
                </a:moveTo>
                <a:cubicBezTo>
                  <a:pt x="-31465" y="-11968"/>
                  <a:pt x="126580" y="8493"/>
                  <a:pt x="168560" y="19782"/>
                </a:cubicBezTo>
                <a:cubicBezTo>
                  <a:pt x="210540" y="31071"/>
                  <a:pt x="203485" y="50121"/>
                  <a:pt x="257460" y="76932"/>
                </a:cubicBezTo>
                <a:cubicBezTo>
                  <a:pt x="311435" y="103743"/>
                  <a:pt x="470185" y="169007"/>
                  <a:pt x="492410" y="180649"/>
                </a:cubicBezTo>
                <a:cubicBezTo>
                  <a:pt x="514635" y="192291"/>
                  <a:pt x="464893" y="175710"/>
                  <a:pt x="390810" y="146782"/>
                </a:cubicBezTo>
                <a:cubicBezTo>
                  <a:pt x="316727" y="117854"/>
                  <a:pt x="42619" y="30366"/>
                  <a:pt x="5577" y="919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BE0A9689-8320-43D7-BCE2-7B4293790A01}"/>
              </a:ext>
            </a:extLst>
          </p:cNvPr>
          <p:cNvSpPr/>
          <p:nvPr/>
        </p:nvSpPr>
        <p:spPr>
          <a:xfrm>
            <a:off x="7340162" y="6511784"/>
            <a:ext cx="1230588" cy="483396"/>
          </a:xfrm>
          <a:custGeom>
            <a:avLst/>
            <a:gdLst>
              <a:gd name="connsiteX0" fmla="*/ 21605 w 1230588"/>
              <a:gd name="connsiteY0" fmla="*/ 9666 h 483396"/>
              <a:gd name="connsiteX1" fmla="*/ 70288 w 1230588"/>
              <a:gd name="connsiteY1" fmla="*/ 24483 h 483396"/>
              <a:gd name="connsiteX2" fmla="*/ 1139205 w 1230588"/>
              <a:gd name="connsiteY2" fmla="*/ 439349 h 483396"/>
              <a:gd name="connsiteX3" fmla="*/ 1048188 w 1230588"/>
              <a:gd name="connsiteY3" fmla="*/ 422416 h 483396"/>
              <a:gd name="connsiteX4" fmla="*/ 21605 w 1230588"/>
              <a:gd name="connsiteY4" fmla="*/ 9666 h 48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588" h="483396">
                <a:moveTo>
                  <a:pt x="21605" y="9666"/>
                </a:moveTo>
                <a:cubicBezTo>
                  <a:pt x="-47187" y="-18733"/>
                  <a:pt x="70288" y="24483"/>
                  <a:pt x="70288" y="24483"/>
                </a:cubicBezTo>
                <a:lnTo>
                  <a:pt x="1139205" y="439349"/>
                </a:lnTo>
                <a:cubicBezTo>
                  <a:pt x="1302188" y="505671"/>
                  <a:pt x="1231985" y="494735"/>
                  <a:pt x="1048188" y="422416"/>
                </a:cubicBezTo>
                <a:lnTo>
                  <a:pt x="21605" y="966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653DBD5A-8E92-4786-AC57-CC6F1303F347}"/>
              </a:ext>
            </a:extLst>
          </p:cNvPr>
          <p:cNvSpPr/>
          <p:nvPr/>
        </p:nvSpPr>
        <p:spPr>
          <a:xfrm>
            <a:off x="6372352" y="6211713"/>
            <a:ext cx="1050894" cy="372233"/>
          </a:xfrm>
          <a:custGeom>
            <a:avLst/>
            <a:gdLst>
              <a:gd name="connsiteX0" fmla="*/ 931 w 1050894"/>
              <a:gd name="connsiteY0" fmla="*/ 704 h 372233"/>
              <a:gd name="connsiteX1" fmla="*/ 997881 w 1050894"/>
              <a:gd name="connsiteY1" fmla="*/ 358420 h 372233"/>
              <a:gd name="connsiteX2" fmla="*/ 820081 w 1050894"/>
              <a:gd name="connsiteY2" fmla="*/ 269520 h 372233"/>
              <a:gd name="connsiteX3" fmla="*/ 931 w 1050894"/>
              <a:gd name="connsiteY3" fmla="*/ 704 h 37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0894" h="372233">
                <a:moveTo>
                  <a:pt x="931" y="704"/>
                </a:moveTo>
                <a:cubicBezTo>
                  <a:pt x="30564" y="15521"/>
                  <a:pt x="861356" y="313617"/>
                  <a:pt x="997881" y="358420"/>
                </a:cubicBezTo>
                <a:cubicBezTo>
                  <a:pt x="1134406" y="403223"/>
                  <a:pt x="982711" y="329845"/>
                  <a:pt x="820081" y="269520"/>
                </a:cubicBezTo>
                <a:cubicBezTo>
                  <a:pt x="657451" y="209195"/>
                  <a:pt x="-28702" y="-14113"/>
                  <a:pt x="931" y="7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7C089BD2-EDE3-4326-B97F-9D866F20FD50}"/>
              </a:ext>
            </a:extLst>
          </p:cNvPr>
          <p:cNvSpPr/>
          <p:nvPr/>
        </p:nvSpPr>
        <p:spPr>
          <a:xfrm>
            <a:off x="7418917" y="6576483"/>
            <a:ext cx="1124840" cy="484434"/>
          </a:xfrm>
          <a:custGeom>
            <a:avLst/>
            <a:gdLst>
              <a:gd name="connsiteX0" fmla="*/ 0 w 1124840"/>
              <a:gd name="connsiteY0" fmla="*/ 0 h 484434"/>
              <a:gd name="connsiteX1" fmla="*/ 1071033 w 1124840"/>
              <a:gd name="connsiteY1" fmla="*/ 459317 h 484434"/>
              <a:gd name="connsiteX2" fmla="*/ 975783 w 1124840"/>
              <a:gd name="connsiteY2" fmla="*/ 427567 h 484434"/>
              <a:gd name="connsiteX3" fmla="*/ 0 w 1124840"/>
              <a:gd name="connsiteY3" fmla="*/ 0 h 48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840" h="484434">
                <a:moveTo>
                  <a:pt x="0" y="0"/>
                </a:moveTo>
                <a:lnTo>
                  <a:pt x="1071033" y="459317"/>
                </a:lnTo>
                <a:cubicBezTo>
                  <a:pt x="1233663" y="530578"/>
                  <a:pt x="975783" y="427567"/>
                  <a:pt x="975783" y="427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65DA7810-86D0-4875-98F0-20CE03963E81}"/>
              </a:ext>
            </a:extLst>
          </p:cNvPr>
          <p:cNvSpPr/>
          <p:nvPr/>
        </p:nvSpPr>
        <p:spPr>
          <a:xfrm>
            <a:off x="6030370" y="6049959"/>
            <a:ext cx="596282" cy="231750"/>
          </a:xfrm>
          <a:custGeom>
            <a:avLst/>
            <a:gdLst>
              <a:gd name="connsiteX0" fmla="*/ 16947 w 596282"/>
              <a:gd name="connsiteY0" fmla="*/ 12174 h 231750"/>
              <a:gd name="connsiteX1" fmla="*/ 69863 w 596282"/>
              <a:gd name="connsiteY1" fmla="*/ 22758 h 231750"/>
              <a:gd name="connsiteX2" fmla="*/ 575747 w 596282"/>
              <a:gd name="connsiteY2" fmla="*/ 219608 h 231750"/>
              <a:gd name="connsiteX3" fmla="*/ 469913 w 596282"/>
              <a:gd name="connsiteY3" fmla="*/ 198441 h 231750"/>
              <a:gd name="connsiteX4" fmla="*/ 211680 w 596282"/>
              <a:gd name="connsiteY4" fmla="*/ 98958 h 231750"/>
              <a:gd name="connsiteX5" fmla="*/ 16947 w 596282"/>
              <a:gd name="connsiteY5" fmla="*/ 12174 h 2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282" h="231750">
                <a:moveTo>
                  <a:pt x="16947" y="12174"/>
                </a:moveTo>
                <a:cubicBezTo>
                  <a:pt x="-3162" y="180"/>
                  <a:pt x="-23270" y="-11814"/>
                  <a:pt x="69863" y="22758"/>
                </a:cubicBezTo>
                <a:cubicBezTo>
                  <a:pt x="162996" y="57330"/>
                  <a:pt x="509072" y="190328"/>
                  <a:pt x="575747" y="219608"/>
                </a:cubicBezTo>
                <a:cubicBezTo>
                  <a:pt x="642422" y="248889"/>
                  <a:pt x="530591" y="218549"/>
                  <a:pt x="469913" y="198441"/>
                </a:cubicBezTo>
                <a:cubicBezTo>
                  <a:pt x="409235" y="178333"/>
                  <a:pt x="211680" y="98958"/>
                  <a:pt x="211680" y="98958"/>
                </a:cubicBezTo>
                <a:lnTo>
                  <a:pt x="16947" y="1217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604A90C5-79DC-465C-B839-2C684EDDC40E}"/>
              </a:ext>
            </a:extLst>
          </p:cNvPr>
          <p:cNvSpPr/>
          <p:nvPr/>
        </p:nvSpPr>
        <p:spPr>
          <a:xfrm>
            <a:off x="5910352" y="5997365"/>
            <a:ext cx="237320" cy="60193"/>
          </a:xfrm>
          <a:custGeom>
            <a:avLst/>
            <a:gdLst>
              <a:gd name="connsiteX0" fmla="*/ 1498 w 237320"/>
              <a:gd name="connsiteY0" fmla="*/ 210 h 60193"/>
              <a:gd name="connsiteX1" fmla="*/ 131673 w 237320"/>
              <a:gd name="connsiteY1" fmla="*/ 39898 h 60193"/>
              <a:gd name="connsiteX2" fmla="*/ 236448 w 237320"/>
              <a:gd name="connsiteY2" fmla="*/ 55773 h 60193"/>
              <a:gd name="connsiteX3" fmla="*/ 179298 w 237320"/>
              <a:gd name="connsiteY3" fmla="*/ 54185 h 60193"/>
              <a:gd name="connsiteX4" fmla="*/ 136436 w 237320"/>
              <a:gd name="connsiteY4" fmla="*/ 57360 h 60193"/>
              <a:gd name="connsiteX5" fmla="*/ 101511 w 237320"/>
              <a:gd name="connsiteY5" fmla="*/ 49423 h 60193"/>
              <a:gd name="connsiteX6" fmla="*/ 63411 w 237320"/>
              <a:gd name="connsiteY6" fmla="*/ 58948 h 60193"/>
              <a:gd name="connsiteX7" fmla="*/ 1498 w 237320"/>
              <a:gd name="connsiteY7" fmla="*/ 210 h 6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320" h="60193">
                <a:moveTo>
                  <a:pt x="1498" y="210"/>
                </a:moveTo>
                <a:cubicBezTo>
                  <a:pt x="12875" y="-2965"/>
                  <a:pt x="92515" y="30638"/>
                  <a:pt x="131673" y="39898"/>
                </a:cubicBezTo>
                <a:cubicBezTo>
                  <a:pt x="170831" y="49159"/>
                  <a:pt x="228511" y="53392"/>
                  <a:pt x="236448" y="55773"/>
                </a:cubicBezTo>
                <a:cubicBezTo>
                  <a:pt x="244385" y="58154"/>
                  <a:pt x="195967" y="53921"/>
                  <a:pt x="179298" y="54185"/>
                </a:cubicBezTo>
                <a:cubicBezTo>
                  <a:pt x="162629" y="54450"/>
                  <a:pt x="149400" y="58154"/>
                  <a:pt x="136436" y="57360"/>
                </a:cubicBezTo>
                <a:cubicBezTo>
                  <a:pt x="123472" y="56566"/>
                  <a:pt x="113682" y="49158"/>
                  <a:pt x="101511" y="49423"/>
                </a:cubicBezTo>
                <a:cubicBezTo>
                  <a:pt x="89340" y="49688"/>
                  <a:pt x="80080" y="64504"/>
                  <a:pt x="63411" y="58948"/>
                </a:cubicBezTo>
                <a:cubicBezTo>
                  <a:pt x="46742" y="53392"/>
                  <a:pt x="-9879" y="3385"/>
                  <a:pt x="1498" y="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DCFE4B24-4E1B-4BF0-8498-5427B70EA1EC}"/>
              </a:ext>
            </a:extLst>
          </p:cNvPr>
          <p:cNvSpPr/>
          <p:nvPr/>
        </p:nvSpPr>
        <p:spPr>
          <a:xfrm>
            <a:off x="5902821" y="6052865"/>
            <a:ext cx="253504" cy="154123"/>
          </a:xfrm>
          <a:custGeom>
            <a:avLst/>
            <a:gdLst>
              <a:gd name="connsiteX0" fmla="*/ 253504 w 253504"/>
              <a:gd name="connsiteY0" fmla="*/ 55835 h 154123"/>
              <a:gd name="connsiteX1" fmla="*/ 126504 w 253504"/>
              <a:gd name="connsiteY1" fmla="*/ 19323 h 154123"/>
              <a:gd name="connsiteX2" fmla="*/ 88404 w 253504"/>
              <a:gd name="connsiteY2" fmla="*/ 52660 h 154123"/>
              <a:gd name="connsiteX3" fmla="*/ 55067 w 253504"/>
              <a:gd name="connsiteY3" fmla="*/ 136798 h 154123"/>
              <a:gd name="connsiteX4" fmla="*/ 32842 w 253504"/>
              <a:gd name="connsiteY4" fmla="*/ 151085 h 154123"/>
              <a:gd name="connsiteX5" fmla="*/ 1092 w 253504"/>
              <a:gd name="connsiteY5" fmla="*/ 149498 h 154123"/>
              <a:gd name="connsiteX6" fmla="*/ 75704 w 253504"/>
              <a:gd name="connsiteY6" fmla="*/ 103460 h 154123"/>
              <a:gd name="connsiteX7" fmla="*/ 88404 w 253504"/>
              <a:gd name="connsiteY7" fmla="*/ 25673 h 154123"/>
              <a:gd name="connsiteX8" fmla="*/ 128092 w 253504"/>
              <a:gd name="connsiteY8" fmla="*/ 273 h 154123"/>
              <a:gd name="connsiteX9" fmla="*/ 253504 w 253504"/>
              <a:gd name="connsiteY9" fmla="*/ 55835 h 1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504" h="154123">
                <a:moveTo>
                  <a:pt x="253504" y="55835"/>
                </a:moveTo>
                <a:cubicBezTo>
                  <a:pt x="253239" y="59010"/>
                  <a:pt x="154021" y="19852"/>
                  <a:pt x="126504" y="19323"/>
                </a:cubicBezTo>
                <a:cubicBezTo>
                  <a:pt x="98987" y="18794"/>
                  <a:pt x="100310" y="33081"/>
                  <a:pt x="88404" y="52660"/>
                </a:cubicBezTo>
                <a:cubicBezTo>
                  <a:pt x="76498" y="72239"/>
                  <a:pt x="64327" y="120394"/>
                  <a:pt x="55067" y="136798"/>
                </a:cubicBezTo>
                <a:cubicBezTo>
                  <a:pt x="45807" y="153202"/>
                  <a:pt x="41838" y="148968"/>
                  <a:pt x="32842" y="151085"/>
                </a:cubicBezTo>
                <a:cubicBezTo>
                  <a:pt x="23846" y="153202"/>
                  <a:pt x="-6052" y="157435"/>
                  <a:pt x="1092" y="149498"/>
                </a:cubicBezTo>
                <a:cubicBezTo>
                  <a:pt x="8236" y="141561"/>
                  <a:pt x="61152" y="124097"/>
                  <a:pt x="75704" y="103460"/>
                </a:cubicBezTo>
                <a:cubicBezTo>
                  <a:pt x="90256" y="82823"/>
                  <a:pt x="79673" y="42871"/>
                  <a:pt x="88404" y="25673"/>
                </a:cubicBezTo>
                <a:cubicBezTo>
                  <a:pt x="97135" y="8475"/>
                  <a:pt x="98723" y="-1844"/>
                  <a:pt x="128092" y="273"/>
                </a:cubicBezTo>
                <a:cubicBezTo>
                  <a:pt x="157461" y="2390"/>
                  <a:pt x="253769" y="52660"/>
                  <a:pt x="253504" y="558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89FBD3CE-BF89-471A-8B49-E18257A33194}"/>
              </a:ext>
            </a:extLst>
          </p:cNvPr>
          <p:cNvSpPr/>
          <p:nvPr/>
        </p:nvSpPr>
        <p:spPr>
          <a:xfrm>
            <a:off x="5715523" y="5947613"/>
            <a:ext cx="207697" cy="267480"/>
          </a:xfrm>
          <a:custGeom>
            <a:avLst/>
            <a:gdLst>
              <a:gd name="connsiteX0" fmla="*/ 207440 w 207697"/>
              <a:gd name="connsiteY0" fmla="*/ 750 h 267480"/>
              <a:gd name="connsiteX1" fmla="*/ 9002 w 207697"/>
              <a:gd name="connsiteY1" fmla="*/ 259512 h 267480"/>
              <a:gd name="connsiteX2" fmla="*/ 50277 w 207697"/>
              <a:gd name="connsiteY2" fmla="*/ 183312 h 267480"/>
              <a:gd name="connsiteX3" fmla="*/ 207440 w 207697"/>
              <a:gd name="connsiteY3" fmla="*/ 750 h 2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97" h="267480">
                <a:moveTo>
                  <a:pt x="207440" y="750"/>
                </a:moveTo>
                <a:cubicBezTo>
                  <a:pt x="200561" y="13450"/>
                  <a:pt x="35196" y="229085"/>
                  <a:pt x="9002" y="259512"/>
                </a:cubicBezTo>
                <a:cubicBezTo>
                  <a:pt x="-17192" y="289939"/>
                  <a:pt x="19056" y="226439"/>
                  <a:pt x="50277" y="183312"/>
                </a:cubicBezTo>
                <a:cubicBezTo>
                  <a:pt x="81498" y="140185"/>
                  <a:pt x="214319" y="-11950"/>
                  <a:pt x="207440" y="7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4F376066-2ABE-4436-BA4A-5D9F53289F62}"/>
              </a:ext>
            </a:extLst>
          </p:cNvPr>
          <p:cNvSpPr/>
          <p:nvPr/>
        </p:nvSpPr>
        <p:spPr>
          <a:xfrm>
            <a:off x="5766528" y="5995749"/>
            <a:ext cx="205805" cy="260540"/>
          </a:xfrm>
          <a:custGeom>
            <a:avLst/>
            <a:gdLst>
              <a:gd name="connsiteX0" fmla="*/ 205647 w 205805"/>
              <a:gd name="connsiteY0" fmla="*/ 239 h 260540"/>
              <a:gd name="connsiteX1" fmla="*/ 19910 w 205805"/>
              <a:gd name="connsiteY1" fmla="*/ 208201 h 260540"/>
              <a:gd name="connsiteX2" fmla="*/ 8797 w 205805"/>
              <a:gd name="connsiteY2" fmla="*/ 259001 h 260540"/>
              <a:gd name="connsiteX3" fmla="*/ 51660 w 205805"/>
              <a:gd name="connsiteY3" fmla="*/ 168514 h 260540"/>
              <a:gd name="connsiteX4" fmla="*/ 205647 w 205805"/>
              <a:gd name="connsiteY4" fmla="*/ 239 h 2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05" h="260540">
                <a:moveTo>
                  <a:pt x="205647" y="239"/>
                </a:moveTo>
                <a:cubicBezTo>
                  <a:pt x="200355" y="6853"/>
                  <a:pt x="52718" y="165074"/>
                  <a:pt x="19910" y="208201"/>
                </a:cubicBezTo>
                <a:cubicBezTo>
                  <a:pt x="-12898" y="251328"/>
                  <a:pt x="3505" y="265615"/>
                  <a:pt x="8797" y="259001"/>
                </a:cubicBezTo>
                <a:cubicBezTo>
                  <a:pt x="14089" y="252387"/>
                  <a:pt x="20968" y="211376"/>
                  <a:pt x="51660" y="168514"/>
                </a:cubicBezTo>
                <a:cubicBezTo>
                  <a:pt x="82352" y="125652"/>
                  <a:pt x="210939" y="-6375"/>
                  <a:pt x="205647" y="2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98C12B23-A441-4817-B1F7-23ACFD25AF9A}"/>
              </a:ext>
            </a:extLst>
          </p:cNvPr>
          <p:cNvSpPr/>
          <p:nvPr/>
        </p:nvSpPr>
        <p:spPr>
          <a:xfrm>
            <a:off x="5386789" y="6219008"/>
            <a:ext cx="345692" cy="531524"/>
          </a:xfrm>
          <a:custGeom>
            <a:avLst/>
            <a:gdLst>
              <a:gd name="connsiteX0" fmla="*/ 342499 w 345692"/>
              <a:gd name="connsiteY0" fmla="*/ 5580 h 531524"/>
              <a:gd name="connsiteX1" fmla="*/ 164699 w 345692"/>
              <a:gd name="connsiteY1" fmla="*/ 267517 h 531524"/>
              <a:gd name="connsiteX2" fmla="*/ 4361 w 345692"/>
              <a:gd name="connsiteY2" fmla="*/ 526280 h 531524"/>
              <a:gd name="connsiteX3" fmla="*/ 342499 w 345692"/>
              <a:gd name="connsiteY3" fmla="*/ 5580 h 53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692" h="531524">
                <a:moveTo>
                  <a:pt x="342499" y="5580"/>
                </a:moveTo>
                <a:cubicBezTo>
                  <a:pt x="369222" y="-37547"/>
                  <a:pt x="221055" y="180734"/>
                  <a:pt x="164699" y="267517"/>
                </a:cubicBezTo>
                <a:cubicBezTo>
                  <a:pt x="108343" y="354300"/>
                  <a:pt x="-25801" y="567555"/>
                  <a:pt x="4361" y="526280"/>
                </a:cubicBezTo>
                <a:cubicBezTo>
                  <a:pt x="34523" y="485005"/>
                  <a:pt x="315776" y="48707"/>
                  <a:pt x="342499" y="55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7E30E8AA-85AA-4ACB-B5CE-38935280B2F7}"/>
              </a:ext>
            </a:extLst>
          </p:cNvPr>
          <p:cNvSpPr/>
          <p:nvPr/>
        </p:nvSpPr>
        <p:spPr>
          <a:xfrm>
            <a:off x="5378789" y="6235831"/>
            <a:ext cx="426430" cy="625434"/>
          </a:xfrm>
          <a:custGeom>
            <a:avLst/>
            <a:gdLst>
              <a:gd name="connsiteX0" fmla="*/ 415586 w 426430"/>
              <a:gd name="connsiteY0" fmla="*/ 25269 h 625434"/>
              <a:gd name="connsiteX1" fmla="*/ 13949 w 426430"/>
              <a:gd name="connsiteY1" fmla="*/ 603119 h 625434"/>
              <a:gd name="connsiteX2" fmla="*/ 110786 w 426430"/>
              <a:gd name="connsiteY2" fmla="*/ 471357 h 625434"/>
              <a:gd name="connsiteX3" fmla="*/ 294936 w 426430"/>
              <a:gd name="connsiteY3" fmla="*/ 139569 h 625434"/>
              <a:gd name="connsiteX4" fmla="*/ 415586 w 426430"/>
              <a:gd name="connsiteY4" fmla="*/ 25269 h 6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430" h="625434">
                <a:moveTo>
                  <a:pt x="415586" y="25269"/>
                </a:moveTo>
                <a:cubicBezTo>
                  <a:pt x="368755" y="102527"/>
                  <a:pt x="64749" y="528771"/>
                  <a:pt x="13949" y="603119"/>
                </a:cubicBezTo>
                <a:cubicBezTo>
                  <a:pt x="-36851" y="677467"/>
                  <a:pt x="63955" y="548615"/>
                  <a:pt x="110786" y="471357"/>
                </a:cubicBezTo>
                <a:cubicBezTo>
                  <a:pt x="157617" y="394099"/>
                  <a:pt x="244401" y="213388"/>
                  <a:pt x="294936" y="139569"/>
                </a:cubicBezTo>
                <a:cubicBezTo>
                  <a:pt x="345471" y="65750"/>
                  <a:pt x="462417" y="-51989"/>
                  <a:pt x="415586" y="252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12E9E5C6-1A99-497E-B22B-00617BBBA619}"/>
              </a:ext>
            </a:extLst>
          </p:cNvPr>
          <p:cNvSpPr/>
          <p:nvPr/>
        </p:nvSpPr>
        <p:spPr>
          <a:xfrm>
            <a:off x="5812714" y="6165126"/>
            <a:ext cx="308525" cy="340497"/>
          </a:xfrm>
          <a:custGeom>
            <a:avLst/>
            <a:gdLst>
              <a:gd name="connsiteX0" fmla="*/ 303924 w 308525"/>
              <a:gd name="connsiteY0" fmla="*/ 7074 h 340497"/>
              <a:gd name="connsiteX1" fmla="*/ 2299 w 308525"/>
              <a:gd name="connsiteY1" fmla="*/ 338862 h 340497"/>
              <a:gd name="connsiteX2" fmla="*/ 172161 w 308525"/>
              <a:gd name="connsiteY2" fmla="*/ 129312 h 340497"/>
              <a:gd name="connsiteX3" fmla="*/ 303924 w 308525"/>
              <a:gd name="connsiteY3" fmla="*/ 7074 h 34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525" h="340497">
                <a:moveTo>
                  <a:pt x="303924" y="7074"/>
                </a:moveTo>
                <a:cubicBezTo>
                  <a:pt x="275614" y="41999"/>
                  <a:pt x="24259" y="318489"/>
                  <a:pt x="2299" y="338862"/>
                </a:cubicBezTo>
                <a:cubicBezTo>
                  <a:pt x="-19661" y="359235"/>
                  <a:pt x="121626" y="183552"/>
                  <a:pt x="172161" y="129312"/>
                </a:cubicBezTo>
                <a:cubicBezTo>
                  <a:pt x="222696" y="75072"/>
                  <a:pt x="332234" y="-27851"/>
                  <a:pt x="303924" y="70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8AC5CC9D-AC66-41A5-93FF-F7F388D0FF94}"/>
              </a:ext>
            </a:extLst>
          </p:cNvPr>
          <p:cNvSpPr/>
          <p:nvPr/>
        </p:nvSpPr>
        <p:spPr>
          <a:xfrm>
            <a:off x="6043613" y="6129338"/>
            <a:ext cx="122252" cy="54033"/>
          </a:xfrm>
          <a:custGeom>
            <a:avLst/>
            <a:gdLst>
              <a:gd name="connsiteX0" fmla="*/ 0 w 122252"/>
              <a:gd name="connsiteY0" fmla="*/ 0 h 54033"/>
              <a:gd name="connsiteX1" fmla="*/ 122237 w 122252"/>
              <a:gd name="connsiteY1" fmla="*/ 53975 h 54033"/>
              <a:gd name="connsiteX2" fmla="*/ 0 w 122252"/>
              <a:gd name="connsiteY2" fmla="*/ 0 h 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52" h="54033">
                <a:moveTo>
                  <a:pt x="0" y="0"/>
                </a:moveTo>
                <a:cubicBezTo>
                  <a:pt x="0" y="0"/>
                  <a:pt x="123825" y="51858"/>
                  <a:pt x="122237" y="53975"/>
                </a:cubicBezTo>
                <a:cubicBezTo>
                  <a:pt x="120649" y="56092"/>
                  <a:pt x="0" y="0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2A18209F-1FE4-42F3-B4AF-9DBF13D20A35}"/>
              </a:ext>
            </a:extLst>
          </p:cNvPr>
          <p:cNvSpPr/>
          <p:nvPr/>
        </p:nvSpPr>
        <p:spPr>
          <a:xfrm>
            <a:off x="6105512" y="6139791"/>
            <a:ext cx="43610" cy="105504"/>
          </a:xfrm>
          <a:custGeom>
            <a:avLst/>
            <a:gdLst>
              <a:gd name="connsiteX0" fmla="*/ 13 w 43610"/>
              <a:gd name="connsiteY0" fmla="*/ 659 h 105504"/>
              <a:gd name="connsiteX1" fmla="*/ 41288 w 43610"/>
              <a:gd name="connsiteY1" fmla="*/ 103847 h 105504"/>
              <a:gd name="connsiteX2" fmla="*/ 36526 w 43610"/>
              <a:gd name="connsiteY2" fmla="*/ 60984 h 105504"/>
              <a:gd name="connsiteX3" fmla="*/ 13 w 43610"/>
              <a:gd name="connsiteY3" fmla="*/ 659 h 1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10" h="105504">
                <a:moveTo>
                  <a:pt x="13" y="659"/>
                </a:moveTo>
                <a:cubicBezTo>
                  <a:pt x="807" y="7803"/>
                  <a:pt x="35203" y="93793"/>
                  <a:pt x="41288" y="103847"/>
                </a:cubicBezTo>
                <a:cubicBezTo>
                  <a:pt x="47373" y="113901"/>
                  <a:pt x="39965" y="75536"/>
                  <a:pt x="36526" y="60984"/>
                </a:cubicBezTo>
                <a:cubicBezTo>
                  <a:pt x="33087" y="46432"/>
                  <a:pt x="-781" y="-6485"/>
                  <a:pt x="13" y="6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2B7AB915-5108-416F-8BFE-ECD0C606957E}"/>
              </a:ext>
            </a:extLst>
          </p:cNvPr>
          <p:cNvSpPr/>
          <p:nvPr/>
        </p:nvSpPr>
        <p:spPr>
          <a:xfrm>
            <a:off x="5862611" y="6200430"/>
            <a:ext cx="278720" cy="322804"/>
          </a:xfrm>
          <a:custGeom>
            <a:avLst/>
            <a:gdLst>
              <a:gd name="connsiteX0" fmla="*/ 277839 w 278720"/>
              <a:gd name="connsiteY0" fmla="*/ 1933 h 322804"/>
              <a:gd name="connsiteX1" fmla="*/ 12727 w 278720"/>
              <a:gd name="connsiteY1" fmla="*/ 308320 h 322804"/>
              <a:gd name="connsiteX2" fmla="*/ 47652 w 278720"/>
              <a:gd name="connsiteY2" fmla="*/ 263870 h 322804"/>
              <a:gd name="connsiteX3" fmla="*/ 96864 w 278720"/>
              <a:gd name="connsiteY3" fmla="*/ 181320 h 322804"/>
              <a:gd name="connsiteX4" fmla="*/ 277839 w 278720"/>
              <a:gd name="connsiteY4" fmla="*/ 1933 h 32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720" h="322804">
                <a:moveTo>
                  <a:pt x="277839" y="1933"/>
                </a:moveTo>
                <a:cubicBezTo>
                  <a:pt x="263816" y="23100"/>
                  <a:pt x="51092" y="264664"/>
                  <a:pt x="12727" y="308320"/>
                </a:cubicBezTo>
                <a:cubicBezTo>
                  <a:pt x="-25638" y="351976"/>
                  <a:pt x="33629" y="285037"/>
                  <a:pt x="47652" y="263870"/>
                </a:cubicBezTo>
                <a:cubicBezTo>
                  <a:pt x="61675" y="242703"/>
                  <a:pt x="59293" y="223124"/>
                  <a:pt x="96864" y="181320"/>
                </a:cubicBezTo>
                <a:cubicBezTo>
                  <a:pt x="134435" y="139516"/>
                  <a:pt x="291862" y="-19234"/>
                  <a:pt x="277839" y="19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2CFF263F-A9A2-4429-A5BD-8E1598080776}"/>
              </a:ext>
            </a:extLst>
          </p:cNvPr>
          <p:cNvSpPr/>
          <p:nvPr/>
        </p:nvSpPr>
        <p:spPr>
          <a:xfrm>
            <a:off x="5418844" y="6121408"/>
            <a:ext cx="666545" cy="766934"/>
          </a:xfrm>
          <a:custGeom>
            <a:avLst/>
            <a:gdLst>
              <a:gd name="connsiteX0" fmla="*/ 643819 w 666545"/>
              <a:gd name="connsiteY0" fmla="*/ 23805 h 766934"/>
              <a:gd name="connsiteX1" fmla="*/ 26281 w 666545"/>
              <a:gd name="connsiteY1" fmla="*/ 728655 h 766934"/>
              <a:gd name="connsiteX2" fmla="*/ 151694 w 666545"/>
              <a:gd name="connsiteY2" fmla="*/ 623880 h 766934"/>
              <a:gd name="connsiteX3" fmla="*/ 496181 w 666545"/>
              <a:gd name="connsiteY3" fmla="*/ 206367 h 766934"/>
              <a:gd name="connsiteX4" fmla="*/ 643819 w 666545"/>
              <a:gd name="connsiteY4" fmla="*/ 23805 h 76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545" h="766934">
                <a:moveTo>
                  <a:pt x="643819" y="23805"/>
                </a:moveTo>
                <a:cubicBezTo>
                  <a:pt x="565502" y="110853"/>
                  <a:pt x="108302" y="628643"/>
                  <a:pt x="26281" y="728655"/>
                </a:cubicBezTo>
                <a:cubicBezTo>
                  <a:pt x="-55740" y="828667"/>
                  <a:pt x="73377" y="710928"/>
                  <a:pt x="151694" y="623880"/>
                </a:cubicBezTo>
                <a:cubicBezTo>
                  <a:pt x="230011" y="536832"/>
                  <a:pt x="412837" y="303469"/>
                  <a:pt x="496181" y="206367"/>
                </a:cubicBezTo>
                <a:cubicBezTo>
                  <a:pt x="579525" y="109265"/>
                  <a:pt x="722136" y="-63243"/>
                  <a:pt x="643819" y="238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F0C681C3-FC11-4DC8-A273-DB88E972A61C}"/>
              </a:ext>
            </a:extLst>
          </p:cNvPr>
          <p:cNvSpPr/>
          <p:nvPr/>
        </p:nvSpPr>
        <p:spPr>
          <a:xfrm>
            <a:off x="5516443" y="6506649"/>
            <a:ext cx="298875" cy="392385"/>
          </a:xfrm>
          <a:custGeom>
            <a:avLst/>
            <a:gdLst>
              <a:gd name="connsiteX0" fmla="*/ 298570 w 298875"/>
              <a:gd name="connsiteY0" fmla="*/ 514 h 392385"/>
              <a:gd name="connsiteX1" fmla="*/ 14407 w 298875"/>
              <a:gd name="connsiteY1" fmla="*/ 375164 h 392385"/>
              <a:gd name="connsiteX2" fmla="*/ 68382 w 298875"/>
              <a:gd name="connsiteY2" fmla="*/ 295789 h 392385"/>
              <a:gd name="connsiteX3" fmla="*/ 298570 w 298875"/>
              <a:gd name="connsiteY3" fmla="*/ 514 h 39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75" h="392385">
                <a:moveTo>
                  <a:pt x="298570" y="514"/>
                </a:moveTo>
                <a:cubicBezTo>
                  <a:pt x="289574" y="13743"/>
                  <a:pt x="52772" y="325951"/>
                  <a:pt x="14407" y="375164"/>
                </a:cubicBezTo>
                <a:cubicBezTo>
                  <a:pt x="-23958" y="424377"/>
                  <a:pt x="21286" y="358760"/>
                  <a:pt x="68382" y="295789"/>
                </a:cubicBezTo>
                <a:cubicBezTo>
                  <a:pt x="115478" y="232818"/>
                  <a:pt x="307566" y="-12715"/>
                  <a:pt x="298570" y="5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3F84DD61-BA44-44A8-8D3D-008CEDBE9A4B}"/>
              </a:ext>
            </a:extLst>
          </p:cNvPr>
          <p:cNvSpPr/>
          <p:nvPr/>
        </p:nvSpPr>
        <p:spPr>
          <a:xfrm>
            <a:off x="5578328" y="6477000"/>
            <a:ext cx="297070" cy="433656"/>
          </a:xfrm>
          <a:custGeom>
            <a:avLst/>
            <a:gdLst>
              <a:gd name="connsiteX0" fmla="*/ 289072 w 297070"/>
              <a:gd name="connsiteY0" fmla="*/ 0 h 433656"/>
              <a:gd name="connsiteX1" fmla="*/ 292247 w 297070"/>
              <a:gd name="connsiteY1" fmla="*/ 77788 h 433656"/>
              <a:gd name="connsiteX2" fmla="*/ 227160 w 297070"/>
              <a:gd name="connsiteY2" fmla="*/ 136525 h 433656"/>
              <a:gd name="connsiteX3" fmla="*/ 147 w 297070"/>
              <a:gd name="connsiteY3" fmla="*/ 433388 h 433656"/>
              <a:gd name="connsiteX4" fmla="*/ 263672 w 297070"/>
              <a:gd name="connsiteY4" fmla="*/ 79375 h 433656"/>
              <a:gd name="connsiteX5" fmla="*/ 289072 w 297070"/>
              <a:gd name="connsiteY5" fmla="*/ 0 h 43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070" h="433656">
                <a:moveTo>
                  <a:pt x="289072" y="0"/>
                </a:moveTo>
                <a:cubicBezTo>
                  <a:pt x="293834" y="-264"/>
                  <a:pt x="302566" y="55034"/>
                  <a:pt x="292247" y="77788"/>
                </a:cubicBezTo>
                <a:cubicBezTo>
                  <a:pt x="281928" y="100542"/>
                  <a:pt x="275843" y="77258"/>
                  <a:pt x="227160" y="136525"/>
                </a:cubicBezTo>
                <a:cubicBezTo>
                  <a:pt x="178477" y="195792"/>
                  <a:pt x="-5938" y="442913"/>
                  <a:pt x="147" y="433388"/>
                </a:cubicBezTo>
                <a:cubicBezTo>
                  <a:pt x="6232" y="423863"/>
                  <a:pt x="216576" y="145785"/>
                  <a:pt x="263672" y="79375"/>
                </a:cubicBezTo>
                <a:cubicBezTo>
                  <a:pt x="310768" y="12965"/>
                  <a:pt x="284310" y="264"/>
                  <a:pt x="28907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FAFBA777-6F9E-4C0D-8D56-35A3577E822E}"/>
              </a:ext>
            </a:extLst>
          </p:cNvPr>
          <p:cNvSpPr/>
          <p:nvPr/>
        </p:nvSpPr>
        <p:spPr>
          <a:xfrm>
            <a:off x="5576101" y="6587940"/>
            <a:ext cx="270714" cy="346451"/>
          </a:xfrm>
          <a:custGeom>
            <a:avLst/>
            <a:gdLst>
              <a:gd name="connsiteX0" fmla="*/ 270662 w 270714"/>
              <a:gd name="connsiteY0" fmla="*/ 185 h 346451"/>
              <a:gd name="connsiteX1" fmla="*/ 19837 w 270714"/>
              <a:gd name="connsiteY1" fmla="*/ 325623 h 346451"/>
              <a:gd name="connsiteX2" fmla="*/ 42062 w 270714"/>
              <a:gd name="connsiteY2" fmla="*/ 279585 h 346451"/>
              <a:gd name="connsiteX3" fmla="*/ 270662 w 270714"/>
              <a:gd name="connsiteY3" fmla="*/ 185 h 34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14" h="346451">
                <a:moveTo>
                  <a:pt x="270662" y="185"/>
                </a:moveTo>
                <a:cubicBezTo>
                  <a:pt x="266958" y="7858"/>
                  <a:pt x="57937" y="279056"/>
                  <a:pt x="19837" y="325623"/>
                </a:cubicBezTo>
                <a:cubicBezTo>
                  <a:pt x="-18263" y="372190"/>
                  <a:pt x="3698" y="333560"/>
                  <a:pt x="42062" y="279585"/>
                </a:cubicBezTo>
                <a:cubicBezTo>
                  <a:pt x="80426" y="225610"/>
                  <a:pt x="274366" y="-7488"/>
                  <a:pt x="270662" y="1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DEB43F9A-4EFF-464E-BD89-9115D7AE3DB7}"/>
              </a:ext>
            </a:extLst>
          </p:cNvPr>
          <p:cNvSpPr/>
          <p:nvPr/>
        </p:nvSpPr>
        <p:spPr>
          <a:xfrm>
            <a:off x="5403517" y="6800848"/>
            <a:ext cx="446507" cy="214318"/>
          </a:xfrm>
          <a:custGeom>
            <a:avLst/>
            <a:gdLst>
              <a:gd name="connsiteX0" fmla="*/ 333 w 446507"/>
              <a:gd name="connsiteY0" fmla="*/ 2 h 214318"/>
              <a:gd name="connsiteX1" fmla="*/ 243221 w 446507"/>
              <a:gd name="connsiteY1" fmla="*/ 109540 h 214318"/>
              <a:gd name="connsiteX2" fmla="*/ 282908 w 446507"/>
              <a:gd name="connsiteY2" fmla="*/ 120652 h 214318"/>
              <a:gd name="connsiteX3" fmla="*/ 351171 w 446507"/>
              <a:gd name="connsiteY3" fmla="*/ 101602 h 214318"/>
              <a:gd name="connsiteX4" fmla="*/ 421021 w 446507"/>
              <a:gd name="connsiteY4" fmla="*/ 96840 h 214318"/>
              <a:gd name="connsiteX5" fmla="*/ 446421 w 446507"/>
              <a:gd name="connsiteY5" fmla="*/ 139702 h 214318"/>
              <a:gd name="connsiteX6" fmla="*/ 428958 w 446507"/>
              <a:gd name="connsiteY6" fmla="*/ 214315 h 214318"/>
              <a:gd name="connsiteX7" fmla="*/ 419433 w 446507"/>
              <a:gd name="connsiteY7" fmla="*/ 136527 h 214318"/>
              <a:gd name="connsiteX8" fmla="*/ 401971 w 446507"/>
              <a:gd name="connsiteY8" fmla="*/ 107952 h 214318"/>
              <a:gd name="connsiteX9" fmla="*/ 289258 w 446507"/>
              <a:gd name="connsiteY9" fmla="*/ 130177 h 214318"/>
              <a:gd name="connsiteX10" fmla="*/ 192421 w 446507"/>
              <a:gd name="connsiteY10" fmla="*/ 106365 h 214318"/>
              <a:gd name="connsiteX11" fmla="*/ 333 w 446507"/>
              <a:gd name="connsiteY11" fmla="*/ 2 h 21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507" h="214318">
                <a:moveTo>
                  <a:pt x="333" y="2"/>
                </a:moveTo>
                <a:cubicBezTo>
                  <a:pt x="8800" y="531"/>
                  <a:pt x="196125" y="89432"/>
                  <a:pt x="243221" y="109540"/>
                </a:cubicBezTo>
                <a:cubicBezTo>
                  <a:pt x="290317" y="129648"/>
                  <a:pt x="264916" y="121975"/>
                  <a:pt x="282908" y="120652"/>
                </a:cubicBezTo>
                <a:cubicBezTo>
                  <a:pt x="300900" y="119329"/>
                  <a:pt x="328152" y="105571"/>
                  <a:pt x="351171" y="101602"/>
                </a:cubicBezTo>
                <a:cubicBezTo>
                  <a:pt x="374190" y="97633"/>
                  <a:pt x="405146" y="90490"/>
                  <a:pt x="421021" y="96840"/>
                </a:cubicBezTo>
                <a:cubicBezTo>
                  <a:pt x="436896" y="103190"/>
                  <a:pt x="445098" y="120123"/>
                  <a:pt x="446421" y="139702"/>
                </a:cubicBezTo>
                <a:cubicBezTo>
                  <a:pt x="447744" y="159281"/>
                  <a:pt x="433456" y="214844"/>
                  <a:pt x="428958" y="214315"/>
                </a:cubicBezTo>
                <a:cubicBezTo>
                  <a:pt x="424460" y="213786"/>
                  <a:pt x="423931" y="154254"/>
                  <a:pt x="419433" y="136527"/>
                </a:cubicBezTo>
                <a:cubicBezTo>
                  <a:pt x="414935" y="118800"/>
                  <a:pt x="423667" y="109010"/>
                  <a:pt x="401971" y="107952"/>
                </a:cubicBezTo>
                <a:cubicBezTo>
                  <a:pt x="380275" y="106894"/>
                  <a:pt x="324183" y="130442"/>
                  <a:pt x="289258" y="130177"/>
                </a:cubicBezTo>
                <a:cubicBezTo>
                  <a:pt x="254333" y="129913"/>
                  <a:pt x="237665" y="126738"/>
                  <a:pt x="192421" y="106365"/>
                </a:cubicBezTo>
                <a:cubicBezTo>
                  <a:pt x="147177" y="85992"/>
                  <a:pt x="-8134" y="-527"/>
                  <a:pt x="333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8B7ACC9D-DE05-4AAA-A24C-112B4A64027A}"/>
              </a:ext>
            </a:extLst>
          </p:cNvPr>
          <p:cNvSpPr/>
          <p:nvPr/>
        </p:nvSpPr>
        <p:spPr>
          <a:xfrm>
            <a:off x="4709475" y="11415827"/>
            <a:ext cx="78582" cy="1450318"/>
          </a:xfrm>
          <a:custGeom>
            <a:avLst/>
            <a:gdLst>
              <a:gd name="connsiteX0" fmla="*/ 14925 w 78582"/>
              <a:gd name="connsiteY0" fmla="*/ 64973 h 1450318"/>
              <a:gd name="connsiteX1" fmla="*/ 108 w 78582"/>
              <a:gd name="connsiteY1" fmla="*/ 1339206 h 1450318"/>
              <a:gd name="connsiteX2" fmla="*/ 19158 w 78582"/>
              <a:gd name="connsiteY2" fmla="*/ 1366723 h 1450318"/>
              <a:gd name="connsiteX3" fmla="*/ 50908 w 78582"/>
              <a:gd name="connsiteY3" fmla="*/ 1180456 h 1450318"/>
              <a:gd name="connsiteX4" fmla="*/ 78425 w 78582"/>
              <a:gd name="connsiteY4" fmla="*/ 289340 h 1450318"/>
              <a:gd name="connsiteX5" fmla="*/ 14925 w 78582"/>
              <a:gd name="connsiteY5" fmla="*/ 64973 h 145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82" h="1450318">
                <a:moveTo>
                  <a:pt x="14925" y="64973"/>
                </a:moveTo>
                <a:cubicBezTo>
                  <a:pt x="1872" y="239951"/>
                  <a:pt x="-597" y="1122248"/>
                  <a:pt x="108" y="1339206"/>
                </a:cubicBezTo>
                <a:cubicBezTo>
                  <a:pt x="813" y="1556164"/>
                  <a:pt x="10691" y="1393181"/>
                  <a:pt x="19158" y="1366723"/>
                </a:cubicBezTo>
                <a:cubicBezTo>
                  <a:pt x="27625" y="1340265"/>
                  <a:pt x="41030" y="1360020"/>
                  <a:pt x="50908" y="1180456"/>
                </a:cubicBezTo>
                <a:cubicBezTo>
                  <a:pt x="60786" y="1000892"/>
                  <a:pt x="80542" y="474901"/>
                  <a:pt x="78425" y="289340"/>
                </a:cubicBezTo>
                <a:cubicBezTo>
                  <a:pt x="76308" y="103779"/>
                  <a:pt x="27978" y="-110005"/>
                  <a:pt x="14925" y="649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CBCF6C8E-F325-415E-AD4E-33779CE33B4E}"/>
              </a:ext>
            </a:extLst>
          </p:cNvPr>
          <p:cNvSpPr/>
          <p:nvPr/>
        </p:nvSpPr>
        <p:spPr>
          <a:xfrm>
            <a:off x="5185363" y="11521489"/>
            <a:ext cx="102223" cy="1289455"/>
          </a:xfrm>
          <a:custGeom>
            <a:avLst/>
            <a:gdLst>
              <a:gd name="connsiteX0" fmla="*/ 15287 w 102223"/>
              <a:gd name="connsiteY0" fmla="*/ 31278 h 1289455"/>
              <a:gd name="connsiteX1" fmla="*/ 87254 w 102223"/>
              <a:gd name="connsiteY1" fmla="*/ 930861 h 1289455"/>
              <a:gd name="connsiteX2" fmla="*/ 102070 w 102223"/>
              <a:gd name="connsiteY2" fmla="*/ 1280111 h 1289455"/>
              <a:gd name="connsiteX3" fmla="*/ 93604 w 102223"/>
              <a:gd name="connsiteY3" fmla="*/ 1165811 h 1289455"/>
              <a:gd name="connsiteX4" fmla="*/ 72437 w 102223"/>
              <a:gd name="connsiteY4" fmla="*/ 916044 h 1289455"/>
              <a:gd name="connsiteX5" fmla="*/ 4704 w 102223"/>
              <a:gd name="connsiteY5" fmla="*/ 270461 h 1289455"/>
              <a:gd name="connsiteX6" fmla="*/ 15287 w 102223"/>
              <a:gd name="connsiteY6" fmla="*/ 31278 h 128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23" h="1289455">
                <a:moveTo>
                  <a:pt x="15287" y="31278"/>
                </a:moveTo>
                <a:cubicBezTo>
                  <a:pt x="29045" y="141345"/>
                  <a:pt x="72790" y="722722"/>
                  <a:pt x="87254" y="930861"/>
                </a:cubicBezTo>
                <a:cubicBezTo>
                  <a:pt x="101718" y="1139000"/>
                  <a:pt x="101012" y="1240953"/>
                  <a:pt x="102070" y="1280111"/>
                </a:cubicBezTo>
                <a:cubicBezTo>
                  <a:pt x="103128" y="1319269"/>
                  <a:pt x="98543" y="1226489"/>
                  <a:pt x="93604" y="1165811"/>
                </a:cubicBezTo>
                <a:cubicBezTo>
                  <a:pt x="88665" y="1105133"/>
                  <a:pt x="87254" y="1065269"/>
                  <a:pt x="72437" y="916044"/>
                </a:cubicBezTo>
                <a:cubicBezTo>
                  <a:pt x="57620" y="766819"/>
                  <a:pt x="14582" y="415100"/>
                  <a:pt x="4704" y="270461"/>
                </a:cubicBezTo>
                <a:cubicBezTo>
                  <a:pt x="-5174" y="125822"/>
                  <a:pt x="1529" y="-78789"/>
                  <a:pt x="15287" y="312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1AA8FFEB-D966-428E-B660-09420244373E}"/>
              </a:ext>
            </a:extLst>
          </p:cNvPr>
          <p:cNvSpPr/>
          <p:nvPr/>
        </p:nvSpPr>
        <p:spPr>
          <a:xfrm>
            <a:off x="5058790" y="12058031"/>
            <a:ext cx="148217" cy="499937"/>
          </a:xfrm>
          <a:custGeom>
            <a:avLst/>
            <a:gdLst>
              <a:gd name="connsiteX0" fmla="*/ 43 w 148217"/>
              <a:gd name="connsiteY0" fmla="*/ 619 h 499937"/>
              <a:gd name="connsiteX1" fmla="*/ 131277 w 148217"/>
              <a:gd name="connsiteY1" fmla="*/ 17552 h 499937"/>
              <a:gd name="connsiteX2" fmla="*/ 131277 w 148217"/>
              <a:gd name="connsiteY2" fmla="*/ 49302 h 499937"/>
              <a:gd name="connsiteX3" fmla="*/ 133393 w 148217"/>
              <a:gd name="connsiteY3" fmla="*/ 324469 h 499937"/>
              <a:gd name="connsiteX4" fmla="*/ 148210 w 148217"/>
              <a:gd name="connsiteY4" fmla="*/ 495919 h 499937"/>
              <a:gd name="connsiteX5" fmla="*/ 131277 w 148217"/>
              <a:gd name="connsiteY5" fmla="*/ 432419 h 499937"/>
              <a:gd name="connsiteX6" fmla="*/ 116460 w 148217"/>
              <a:gd name="connsiteY6" fmla="*/ 284252 h 499937"/>
              <a:gd name="connsiteX7" fmla="*/ 116460 w 148217"/>
              <a:gd name="connsiteY7" fmla="*/ 38719 h 499937"/>
              <a:gd name="connsiteX8" fmla="*/ 43 w 148217"/>
              <a:gd name="connsiteY8" fmla="*/ 619 h 49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17" h="499937">
                <a:moveTo>
                  <a:pt x="43" y="619"/>
                </a:moveTo>
                <a:cubicBezTo>
                  <a:pt x="2512" y="-2909"/>
                  <a:pt x="109405" y="9438"/>
                  <a:pt x="131277" y="17552"/>
                </a:cubicBezTo>
                <a:cubicBezTo>
                  <a:pt x="153149" y="25666"/>
                  <a:pt x="130924" y="-1851"/>
                  <a:pt x="131277" y="49302"/>
                </a:cubicBezTo>
                <a:cubicBezTo>
                  <a:pt x="131630" y="100455"/>
                  <a:pt x="130571" y="250033"/>
                  <a:pt x="133393" y="324469"/>
                </a:cubicBezTo>
                <a:cubicBezTo>
                  <a:pt x="136215" y="398905"/>
                  <a:pt x="148563" y="477927"/>
                  <a:pt x="148210" y="495919"/>
                </a:cubicBezTo>
                <a:cubicBezTo>
                  <a:pt x="147857" y="513911"/>
                  <a:pt x="136569" y="467697"/>
                  <a:pt x="131277" y="432419"/>
                </a:cubicBezTo>
                <a:cubicBezTo>
                  <a:pt x="125985" y="397141"/>
                  <a:pt x="118929" y="349869"/>
                  <a:pt x="116460" y="284252"/>
                </a:cubicBezTo>
                <a:cubicBezTo>
                  <a:pt x="113991" y="218635"/>
                  <a:pt x="132688" y="83522"/>
                  <a:pt x="116460" y="38719"/>
                </a:cubicBezTo>
                <a:cubicBezTo>
                  <a:pt x="100232" y="-6084"/>
                  <a:pt x="-2426" y="4147"/>
                  <a:pt x="43" y="6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57B9FCF9-BD9E-4134-9A12-9909AFE3CBD3}"/>
              </a:ext>
            </a:extLst>
          </p:cNvPr>
          <p:cNvSpPr/>
          <p:nvPr/>
        </p:nvSpPr>
        <p:spPr>
          <a:xfrm>
            <a:off x="5075511" y="12049859"/>
            <a:ext cx="136241" cy="514683"/>
          </a:xfrm>
          <a:custGeom>
            <a:avLst/>
            <a:gdLst>
              <a:gd name="connsiteX0" fmla="*/ 256 w 136241"/>
              <a:gd name="connsiteY0" fmla="*/ 15141 h 514683"/>
              <a:gd name="connsiteX1" fmla="*/ 10839 w 136241"/>
              <a:gd name="connsiteY1" fmla="*/ 480808 h 514683"/>
              <a:gd name="connsiteX2" fmla="*/ 27772 w 136241"/>
              <a:gd name="connsiteY2" fmla="*/ 480808 h 514683"/>
              <a:gd name="connsiteX3" fmla="*/ 133606 w 136241"/>
              <a:gd name="connsiteY3" fmla="*/ 497741 h 514683"/>
              <a:gd name="connsiteX4" fmla="*/ 97622 w 136241"/>
              <a:gd name="connsiteY4" fmla="*/ 480808 h 514683"/>
              <a:gd name="connsiteX5" fmla="*/ 25656 w 136241"/>
              <a:gd name="connsiteY5" fmla="*/ 440591 h 514683"/>
              <a:gd name="connsiteX6" fmla="*/ 21422 w 136241"/>
              <a:gd name="connsiteY6" fmla="*/ 144258 h 514683"/>
              <a:gd name="connsiteX7" fmla="*/ 256 w 136241"/>
              <a:gd name="connsiteY7" fmla="*/ 15141 h 5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241" h="514683">
                <a:moveTo>
                  <a:pt x="256" y="15141"/>
                </a:moveTo>
                <a:cubicBezTo>
                  <a:pt x="-1508" y="71233"/>
                  <a:pt x="6253" y="403197"/>
                  <a:pt x="10839" y="480808"/>
                </a:cubicBezTo>
                <a:cubicBezTo>
                  <a:pt x="15425" y="558419"/>
                  <a:pt x="7311" y="477986"/>
                  <a:pt x="27772" y="480808"/>
                </a:cubicBezTo>
                <a:cubicBezTo>
                  <a:pt x="48233" y="483630"/>
                  <a:pt x="121964" y="497741"/>
                  <a:pt x="133606" y="497741"/>
                </a:cubicBezTo>
                <a:cubicBezTo>
                  <a:pt x="145248" y="497741"/>
                  <a:pt x="115614" y="490333"/>
                  <a:pt x="97622" y="480808"/>
                </a:cubicBezTo>
                <a:cubicBezTo>
                  <a:pt x="79630" y="471283"/>
                  <a:pt x="38356" y="496683"/>
                  <a:pt x="25656" y="440591"/>
                </a:cubicBezTo>
                <a:cubicBezTo>
                  <a:pt x="12956" y="384499"/>
                  <a:pt x="26361" y="216930"/>
                  <a:pt x="21422" y="144258"/>
                </a:cubicBezTo>
                <a:cubicBezTo>
                  <a:pt x="16483" y="71586"/>
                  <a:pt x="2020" y="-40951"/>
                  <a:pt x="256" y="151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8282FA67-4C35-4822-9377-E69AA6E469A8}"/>
              </a:ext>
            </a:extLst>
          </p:cNvPr>
          <p:cNvSpPr/>
          <p:nvPr/>
        </p:nvSpPr>
        <p:spPr>
          <a:xfrm>
            <a:off x="5069171" y="12063656"/>
            <a:ext cx="134344" cy="26749"/>
          </a:xfrm>
          <a:custGeom>
            <a:avLst/>
            <a:gdLst>
              <a:gd name="connsiteX0" fmla="*/ 246 w 134344"/>
              <a:gd name="connsiteY0" fmla="*/ 5577 h 26749"/>
              <a:gd name="connsiteX1" fmla="*/ 129362 w 134344"/>
              <a:gd name="connsiteY1" fmla="*/ 26744 h 26749"/>
              <a:gd name="connsiteX2" fmla="*/ 97612 w 134344"/>
              <a:gd name="connsiteY2" fmla="*/ 3461 h 26749"/>
              <a:gd name="connsiteX3" fmla="*/ 246 w 134344"/>
              <a:gd name="connsiteY3" fmla="*/ 5577 h 2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44" h="26749">
                <a:moveTo>
                  <a:pt x="246" y="5577"/>
                </a:moveTo>
                <a:cubicBezTo>
                  <a:pt x="5538" y="9457"/>
                  <a:pt x="113134" y="27097"/>
                  <a:pt x="129362" y="26744"/>
                </a:cubicBezTo>
                <a:cubicBezTo>
                  <a:pt x="145590" y="26391"/>
                  <a:pt x="118779" y="10516"/>
                  <a:pt x="97612" y="3461"/>
                </a:cubicBezTo>
                <a:cubicBezTo>
                  <a:pt x="76445" y="-3594"/>
                  <a:pt x="-5046" y="1697"/>
                  <a:pt x="246" y="55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D3151964-2181-4DE5-A37F-E7AB4B1A2E48}"/>
              </a:ext>
            </a:extLst>
          </p:cNvPr>
          <p:cNvSpPr/>
          <p:nvPr/>
        </p:nvSpPr>
        <p:spPr>
          <a:xfrm>
            <a:off x="5135121" y="9664410"/>
            <a:ext cx="220443" cy="182408"/>
          </a:xfrm>
          <a:custGeom>
            <a:avLst/>
            <a:gdLst>
              <a:gd name="connsiteX0" fmla="*/ 2029 w 220443"/>
              <a:gd name="connsiteY0" fmla="*/ 290 h 182408"/>
              <a:gd name="connsiteX1" fmla="*/ 211579 w 220443"/>
              <a:gd name="connsiteY1" fmla="*/ 36273 h 182408"/>
              <a:gd name="connsiteX2" fmla="*/ 167129 w 220443"/>
              <a:gd name="connsiteY2" fmla="*/ 59557 h 182408"/>
              <a:gd name="connsiteX3" fmla="*/ 35896 w 220443"/>
              <a:gd name="connsiteY3" fmla="*/ 182323 h 182408"/>
              <a:gd name="connsiteX4" fmla="*/ 99396 w 220443"/>
              <a:gd name="connsiteY4" fmla="*/ 78607 h 182408"/>
              <a:gd name="connsiteX5" fmla="*/ 103629 w 220443"/>
              <a:gd name="connsiteY5" fmla="*/ 57440 h 182408"/>
              <a:gd name="connsiteX6" fmla="*/ 2029 w 220443"/>
              <a:gd name="connsiteY6" fmla="*/ 290 h 1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43" h="182408">
                <a:moveTo>
                  <a:pt x="2029" y="290"/>
                </a:moveTo>
                <a:cubicBezTo>
                  <a:pt x="20021" y="-3238"/>
                  <a:pt x="184062" y="26395"/>
                  <a:pt x="211579" y="36273"/>
                </a:cubicBezTo>
                <a:cubicBezTo>
                  <a:pt x="239096" y="46151"/>
                  <a:pt x="196409" y="35215"/>
                  <a:pt x="167129" y="59557"/>
                </a:cubicBezTo>
                <a:cubicBezTo>
                  <a:pt x="137849" y="83899"/>
                  <a:pt x="47185" y="179148"/>
                  <a:pt x="35896" y="182323"/>
                </a:cubicBezTo>
                <a:cubicBezTo>
                  <a:pt x="24607" y="185498"/>
                  <a:pt x="88107" y="99421"/>
                  <a:pt x="99396" y="78607"/>
                </a:cubicBezTo>
                <a:cubicBezTo>
                  <a:pt x="110685" y="57793"/>
                  <a:pt x="115976" y="65554"/>
                  <a:pt x="103629" y="57440"/>
                </a:cubicBezTo>
                <a:cubicBezTo>
                  <a:pt x="91282" y="49326"/>
                  <a:pt x="-15963" y="3818"/>
                  <a:pt x="2029" y="2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977D9A8E-983E-47A5-80F2-C4948D38300B}"/>
              </a:ext>
            </a:extLst>
          </p:cNvPr>
          <p:cNvSpPr/>
          <p:nvPr/>
        </p:nvSpPr>
        <p:spPr>
          <a:xfrm>
            <a:off x="5170514" y="9110995"/>
            <a:ext cx="90976" cy="377459"/>
          </a:xfrm>
          <a:custGeom>
            <a:avLst/>
            <a:gdLst>
              <a:gd name="connsiteX0" fmla="*/ 85169 w 90976"/>
              <a:gd name="connsiteY0" fmla="*/ 3372 h 377459"/>
              <a:gd name="connsiteX1" fmla="*/ 503 w 90976"/>
              <a:gd name="connsiteY1" fmla="*/ 367438 h 377459"/>
              <a:gd name="connsiteX2" fmla="*/ 51303 w 90976"/>
              <a:gd name="connsiteY2" fmla="*/ 267955 h 377459"/>
              <a:gd name="connsiteX3" fmla="*/ 78819 w 90976"/>
              <a:gd name="connsiteY3" fmla="*/ 189638 h 377459"/>
              <a:gd name="connsiteX4" fmla="*/ 85169 w 90976"/>
              <a:gd name="connsiteY4" fmla="*/ 3372 h 37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76" h="377459">
                <a:moveTo>
                  <a:pt x="85169" y="3372"/>
                </a:moveTo>
                <a:cubicBezTo>
                  <a:pt x="72116" y="33005"/>
                  <a:pt x="6147" y="323341"/>
                  <a:pt x="503" y="367438"/>
                </a:cubicBezTo>
                <a:cubicBezTo>
                  <a:pt x="-5141" y="411535"/>
                  <a:pt x="38250" y="297588"/>
                  <a:pt x="51303" y="267955"/>
                </a:cubicBezTo>
                <a:cubicBezTo>
                  <a:pt x="64356" y="238322"/>
                  <a:pt x="71411" y="231266"/>
                  <a:pt x="78819" y="189638"/>
                </a:cubicBezTo>
                <a:cubicBezTo>
                  <a:pt x="86227" y="148010"/>
                  <a:pt x="98222" y="-26261"/>
                  <a:pt x="85169" y="33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AC0C9C33-3382-40DA-928B-9462EA30F9CB}"/>
              </a:ext>
            </a:extLst>
          </p:cNvPr>
          <p:cNvSpPr/>
          <p:nvPr/>
        </p:nvSpPr>
        <p:spPr>
          <a:xfrm>
            <a:off x="5128532" y="9035708"/>
            <a:ext cx="153415" cy="43266"/>
          </a:xfrm>
          <a:custGeom>
            <a:avLst/>
            <a:gdLst>
              <a:gd name="connsiteX0" fmla="*/ 151 w 153415"/>
              <a:gd name="connsiteY0" fmla="*/ 342 h 43266"/>
              <a:gd name="connsiteX1" fmla="*/ 146201 w 153415"/>
              <a:gd name="connsiteY1" fmla="*/ 42675 h 43266"/>
              <a:gd name="connsiteX2" fmla="*/ 118685 w 153415"/>
              <a:gd name="connsiteY2" fmla="*/ 23625 h 43266"/>
              <a:gd name="connsiteX3" fmla="*/ 151 w 153415"/>
              <a:gd name="connsiteY3" fmla="*/ 342 h 4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15" h="43266">
                <a:moveTo>
                  <a:pt x="151" y="342"/>
                </a:moveTo>
                <a:cubicBezTo>
                  <a:pt x="4737" y="3517"/>
                  <a:pt x="126445" y="38795"/>
                  <a:pt x="146201" y="42675"/>
                </a:cubicBezTo>
                <a:cubicBezTo>
                  <a:pt x="165957" y="46555"/>
                  <a:pt x="141263" y="30328"/>
                  <a:pt x="118685" y="23625"/>
                </a:cubicBezTo>
                <a:cubicBezTo>
                  <a:pt x="96107" y="16922"/>
                  <a:pt x="-4435" y="-2833"/>
                  <a:pt x="151" y="3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EB2E1228-DB00-4399-A896-6F8B4B555D97}"/>
              </a:ext>
            </a:extLst>
          </p:cNvPr>
          <p:cNvSpPr/>
          <p:nvPr/>
        </p:nvSpPr>
        <p:spPr>
          <a:xfrm>
            <a:off x="5132903" y="9082921"/>
            <a:ext cx="143307" cy="37865"/>
          </a:xfrm>
          <a:custGeom>
            <a:avLst/>
            <a:gdLst>
              <a:gd name="connsiteX0" fmla="*/ 14 w 143307"/>
              <a:gd name="connsiteY0" fmla="*/ 1812 h 37865"/>
              <a:gd name="connsiteX1" fmla="*/ 131247 w 143307"/>
              <a:gd name="connsiteY1" fmla="*/ 37796 h 37865"/>
              <a:gd name="connsiteX2" fmla="*/ 122780 w 143307"/>
              <a:gd name="connsiteY2" fmla="*/ 10279 h 37865"/>
              <a:gd name="connsiteX3" fmla="*/ 14 w 143307"/>
              <a:gd name="connsiteY3" fmla="*/ 1812 h 3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07" h="37865">
                <a:moveTo>
                  <a:pt x="14" y="1812"/>
                </a:moveTo>
                <a:cubicBezTo>
                  <a:pt x="1425" y="6398"/>
                  <a:pt x="110786" y="36385"/>
                  <a:pt x="131247" y="37796"/>
                </a:cubicBezTo>
                <a:cubicBezTo>
                  <a:pt x="151708" y="39207"/>
                  <a:pt x="144299" y="18746"/>
                  <a:pt x="122780" y="10279"/>
                </a:cubicBezTo>
                <a:cubicBezTo>
                  <a:pt x="101261" y="1812"/>
                  <a:pt x="-1397" y="-2774"/>
                  <a:pt x="14" y="18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16E9346B-B4D4-402B-A14D-546CF6683797}"/>
              </a:ext>
            </a:extLst>
          </p:cNvPr>
          <p:cNvSpPr/>
          <p:nvPr/>
        </p:nvSpPr>
        <p:spPr>
          <a:xfrm>
            <a:off x="5267517" y="7966534"/>
            <a:ext cx="321431" cy="1135083"/>
          </a:xfrm>
          <a:custGeom>
            <a:avLst/>
            <a:gdLst>
              <a:gd name="connsiteX0" fmla="*/ 314133 w 321431"/>
              <a:gd name="connsiteY0" fmla="*/ 32349 h 1135083"/>
              <a:gd name="connsiteX1" fmla="*/ 64366 w 321431"/>
              <a:gd name="connsiteY1" fmla="*/ 921349 h 1135083"/>
              <a:gd name="connsiteX2" fmla="*/ 2983 w 321431"/>
              <a:gd name="connsiteY2" fmla="*/ 1113966 h 1135083"/>
              <a:gd name="connsiteX3" fmla="*/ 132100 w 321431"/>
              <a:gd name="connsiteY3" fmla="*/ 555166 h 1135083"/>
              <a:gd name="connsiteX4" fmla="*/ 244283 w 321431"/>
              <a:gd name="connsiteY4" fmla="*/ 227083 h 1135083"/>
              <a:gd name="connsiteX5" fmla="*/ 314133 w 321431"/>
              <a:gd name="connsiteY5" fmla="*/ 32349 h 11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431" h="1135083">
                <a:moveTo>
                  <a:pt x="314133" y="32349"/>
                </a:moveTo>
                <a:cubicBezTo>
                  <a:pt x="284147" y="148060"/>
                  <a:pt x="116224" y="741079"/>
                  <a:pt x="64366" y="921349"/>
                </a:cubicBezTo>
                <a:cubicBezTo>
                  <a:pt x="12508" y="1101619"/>
                  <a:pt x="-8306" y="1174996"/>
                  <a:pt x="2983" y="1113966"/>
                </a:cubicBezTo>
                <a:cubicBezTo>
                  <a:pt x="14272" y="1052936"/>
                  <a:pt x="91883" y="702980"/>
                  <a:pt x="132100" y="555166"/>
                </a:cubicBezTo>
                <a:cubicBezTo>
                  <a:pt x="172317" y="407352"/>
                  <a:pt x="214650" y="312102"/>
                  <a:pt x="244283" y="227083"/>
                </a:cubicBezTo>
                <a:cubicBezTo>
                  <a:pt x="273916" y="142064"/>
                  <a:pt x="344119" y="-83362"/>
                  <a:pt x="314133" y="323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D085D6A4-2BAC-4FE7-ABD0-A4F03E4C181C}"/>
              </a:ext>
            </a:extLst>
          </p:cNvPr>
          <p:cNvSpPr/>
          <p:nvPr/>
        </p:nvSpPr>
        <p:spPr>
          <a:xfrm>
            <a:off x="5286863" y="7975382"/>
            <a:ext cx="345529" cy="1327848"/>
          </a:xfrm>
          <a:custGeom>
            <a:avLst/>
            <a:gdLst>
              <a:gd name="connsiteX0" fmla="*/ 337120 w 345529"/>
              <a:gd name="connsiteY0" fmla="*/ 46785 h 1327848"/>
              <a:gd name="connsiteX1" fmla="*/ 59837 w 345529"/>
              <a:gd name="connsiteY1" fmla="*/ 1090301 h 1327848"/>
              <a:gd name="connsiteX2" fmla="*/ 570 w 345529"/>
              <a:gd name="connsiteY2" fmla="*/ 1327368 h 1327848"/>
              <a:gd name="connsiteX3" fmla="*/ 34437 w 345529"/>
              <a:gd name="connsiteY3" fmla="*/ 1143218 h 1327848"/>
              <a:gd name="connsiteX4" fmla="*/ 108520 w 345529"/>
              <a:gd name="connsiteY4" fmla="*/ 857468 h 1327848"/>
              <a:gd name="connsiteX5" fmla="*/ 258804 w 345529"/>
              <a:gd name="connsiteY5" fmla="*/ 249985 h 1327848"/>
              <a:gd name="connsiteX6" fmla="*/ 337120 w 345529"/>
              <a:gd name="connsiteY6" fmla="*/ 46785 h 132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29" h="1327848">
                <a:moveTo>
                  <a:pt x="337120" y="46785"/>
                </a:moveTo>
                <a:cubicBezTo>
                  <a:pt x="303959" y="186838"/>
                  <a:pt x="115929" y="876871"/>
                  <a:pt x="59837" y="1090301"/>
                </a:cubicBezTo>
                <a:cubicBezTo>
                  <a:pt x="3745" y="1303732"/>
                  <a:pt x="4803" y="1318548"/>
                  <a:pt x="570" y="1327368"/>
                </a:cubicBezTo>
                <a:cubicBezTo>
                  <a:pt x="-3663" y="1336188"/>
                  <a:pt x="16445" y="1221535"/>
                  <a:pt x="34437" y="1143218"/>
                </a:cubicBezTo>
                <a:cubicBezTo>
                  <a:pt x="52429" y="1064901"/>
                  <a:pt x="71126" y="1006340"/>
                  <a:pt x="108520" y="857468"/>
                </a:cubicBezTo>
                <a:cubicBezTo>
                  <a:pt x="145914" y="708596"/>
                  <a:pt x="220351" y="387215"/>
                  <a:pt x="258804" y="249985"/>
                </a:cubicBezTo>
                <a:cubicBezTo>
                  <a:pt x="297257" y="112755"/>
                  <a:pt x="370281" y="-93268"/>
                  <a:pt x="337120" y="467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F39BF693-87B4-47A7-A361-A99CFF536F10}"/>
              </a:ext>
            </a:extLst>
          </p:cNvPr>
          <p:cNvSpPr/>
          <p:nvPr/>
        </p:nvSpPr>
        <p:spPr>
          <a:xfrm>
            <a:off x="5132693" y="9283539"/>
            <a:ext cx="154790" cy="356874"/>
          </a:xfrm>
          <a:custGeom>
            <a:avLst/>
            <a:gdLst>
              <a:gd name="connsiteX0" fmla="*/ 154740 w 154790"/>
              <a:gd name="connsiteY0" fmla="*/ 161 h 356874"/>
              <a:gd name="connsiteX1" fmla="*/ 72190 w 154790"/>
              <a:gd name="connsiteY1" fmla="*/ 317661 h 356874"/>
              <a:gd name="connsiteX2" fmla="*/ 40440 w 154790"/>
              <a:gd name="connsiteY2" fmla="*/ 353644 h 356874"/>
              <a:gd name="connsiteX3" fmla="*/ 224 w 154790"/>
              <a:gd name="connsiteY3" fmla="*/ 334594 h 356874"/>
              <a:gd name="connsiteX4" fmla="*/ 59490 w 154790"/>
              <a:gd name="connsiteY4" fmla="*/ 275328 h 356874"/>
              <a:gd name="connsiteX5" fmla="*/ 154740 w 154790"/>
              <a:gd name="connsiteY5" fmla="*/ 161 h 35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790" h="356874">
                <a:moveTo>
                  <a:pt x="154740" y="161"/>
                </a:moveTo>
                <a:cubicBezTo>
                  <a:pt x="156857" y="7216"/>
                  <a:pt x="91240" y="258747"/>
                  <a:pt x="72190" y="317661"/>
                </a:cubicBezTo>
                <a:cubicBezTo>
                  <a:pt x="53140" y="376575"/>
                  <a:pt x="52434" y="350822"/>
                  <a:pt x="40440" y="353644"/>
                </a:cubicBezTo>
                <a:cubicBezTo>
                  <a:pt x="28446" y="356466"/>
                  <a:pt x="-2951" y="347647"/>
                  <a:pt x="224" y="334594"/>
                </a:cubicBezTo>
                <a:cubicBezTo>
                  <a:pt x="3399" y="321541"/>
                  <a:pt x="34443" y="331420"/>
                  <a:pt x="59490" y="275328"/>
                </a:cubicBezTo>
                <a:cubicBezTo>
                  <a:pt x="84537" y="219236"/>
                  <a:pt x="152623" y="-6894"/>
                  <a:pt x="154740" y="1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5FD23609-D069-4E9B-80CC-BAAE997E8DE4}"/>
              </a:ext>
            </a:extLst>
          </p:cNvPr>
          <p:cNvSpPr/>
          <p:nvPr/>
        </p:nvSpPr>
        <p:spPr>
          <a:xfrm>
            <a:off x="5064863" y="6184631"/>
            <a:ext cx="453367" cy="540834"/>
          </a:xfrm>
          <a:custGeom>
            <a:avLst/>
            <a:gdLst>
              <a:gd name="connsiteX0" fmla="*/ 446937 w 453367"/>
              <a:gd name="connsiteY0" fmla="*/ 12969 h 540834"/>
              <a:gd name="connsiteX1" fmla="*/ 17254 w 453367"/>
              <a:gd name="connsiteY1" fmla="*/ 527319 h 540834"/>
              <a:gd name="connsiteX2" fmla="*/ 101920 w 453367"/>
              <a:gd name="connsiteY2" fmla="*/ 372802 h 540834"/>
              <a:gd name="connsiteX3" fmla="*/ 262787 w 453367"/>
              <a:gd name="connsiteY3" fmla="*/ 173836 h 540834"/>
              <a:gd name="connsiteX4" fmla="*/ 446937 w 453367"/>
              <a:gd name="connsiteY4" fmla="*/ 12969 h 54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67" h="540834">
                <a:moveTo>
                  <a:pt x="446937" y="12969"/>
                </a:moveTo>
                <a:cubicBezTo>
                  <a:pt x="406015" y="71883"/>
                  <a:pt x="74757" y="467347"/>
                  <a:pt x="17254" y="527319"/>
                </a:cubicBezTo>
                <a:cubicBezTo>
                  <a:pt x="-40249" y="587291"/>
                  <a:pt x="60998" y="431716"/>
                  <a:pt x="101920" y="372802"/>
                </a:cubicBezTo>
                <a:cubicBezTo>
                  <a:pt x="142842" y="313888"/>
                  <a:pt x="203167" y="236278"/>
                  <a:pt x="262787" y="173836"/>
                </a:cubicBezTo>
                <a:cubicBezTo>
                  <a:pt x="322406" y="111394"/>
                  <a:pt x="487859" y="-45945"/>
                  <a:pt x="446937" y="129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812067AD-F2C1-496E-9BA0-5174553EA159}"/>
              </a:ext>
            </a:extLst>
          </p:cNvPr>
          <p:cNvSpPr/>
          <p:nvPr/>
        </p:nvSpPr>
        <p:spPr>
          <a:xfrm>
            <a:off x="5187159" y="6367523"/>
            <a:ext cx="295234" cy="381786"/>
          </a:xfrm>
          <a:custGeom>
            <a:avLst/>
            <a:gdLst>
              <a:gd name="connsiteX0" fmla="*/ 295008 w 295234"/>
              <a:gd name="connsiteY0" fmla="*/ 1527 h 381786"/>
              <a:gd name="connsiteX1" fmla="*/ 21958 w 295234"/>
              <a:gd name="connsiteY1" fmla="*/ 352894 h 381786"/>
              <a:gd name="connsiteX2" fmla="*/ 17724 w 295234"/>
              <a:gd name="connsiteY2" fmla="*/ 355010 h 381786"/>
              <a:gd name="connsiteX3" fmla="*/ 28308 w 295234"/>
              <a:gd name="connsiteY3" fmla="*/ 299977 h 381786"/>
              <a:gd name="connsiteX4" fmla="*/ 68524 w 295234"/>
              <a:gd name="connsiteY4" fmla="*/ 228010 h 381786"/>
              <a:gd name="connsiteX5" fmla="*/ 295008 w 295234"/>
              <a:gd name="connsiteY5" fmla="*/ 1527 h 38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4" h="381786">
                <a:moveTo>
                  <a:pt x="295008" y="1527"/>
                </a:moveTo>
                <a:cubicBezTo>
                  <a:pt x="287247" y="22341"/>
                  <a:pt x="21958" y="352894"/>
                  <a:pt x="21958" y="352894"/>
                </a:cubicBezTo>
                <a:cubicBezTo>
                  <a:pt x="-24256" y="411808"/>
                  <a:pt x="16666" y="363830"/>
                  <a:pt x="17724" y="355010"/>
                </a:cubicBezTo>
                <a:cubicBezTo>
                  <a:pt x="18782" y="346191"/>
                  <a:pt x="19841" y="321144"/>
                  <a:pt x="28308" y="299977"/>
                </a:cubicBezTo>
                <a:cubicBezTo>
                  <a:pt x="36775" y="278810"/>
                  <a:pt x="28660" y="277399"/>
                  <a:pt x="68524" y="228010"/>
                </a:cubicBezTo>
                <a:cubicBezTo>
                  <a:pt x="108388" y="178621"/>
                  <a:pt x="302769" y="-19287"/>
                  <a:pt x="295008" y="15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C4E5C1E3-08A9-4FCC-8F27-2D9AAC600D47}"/>
              </a:ext>
            </a:extLst>
          </p:cNvPr>
          <p:cNvSpPr/>
          <p:nvPr/>
        </p:nvSpPr>
        <p:spPr>
          <a:xfrm>
            <a:off x="5242667" y="6127167"/>
            <a:ext cx="488210" cy="630744"/>
          </a:xfrm>
          <a:custGeom>
            <a:avLst/>
            <a:gdLst>
              <a:gd name="connsiteX0" fmla="*/ 480800 w 488210"/>
              <a:gd name="connsiteY0" fmla="*/ 11166 h 630744"/>
              <a:gd name="connsiteX1" fmla="*/ 23600 w 488210"/>
              <a:gd name="connsiteY1" fmla="*/ 603833 h 630744"/>
              <a:gd name="connsiteX2" fmla="*/ 89216 w 488210"/>
              <a:gd name="connsiteY2" fmla="*/ 500116 h 630744"/>
              <a:gd name="connsiteX3" fmla="*/ 292416 w 488210"/>
              <a:gd name="connsiteY3" fmla="*/ 235533 h 630744"/>
              <a:gd name="connsiteX4" fmla="*/ 480800 w 488210"/>
              <a:gd name="connsiteY4" fmla="*/ 11166 h 63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10" h="630744">
                <a:moveTo>
                  <a:pt x="480800" y="11166"/>
                </a:moveTo>
                <a:cubicBezTo>
                  <a:pt x="435997" y="72549"/>
                  <a:pt x="88864" y="522341"/>
                  <a:pt x="23600" y="603833"/>
                </a:cubicBezTo>
                <a:cubicBezTo>
                  <a:pt x="-41664" y="685325"/>
                  <a:pt x="44413" y="561499"/>
                  <a:pt x="89216" y="500116"/>
                </a:cubicBezTo>
                <a:cubicBezTo>
                  <a:pt x="134019" y="438733"/>
                  <a:pt x="229622" y="313144"/>
                  <a:pt x="292416" y="235533"/>
                </a:cubicBezTo>
                <a:cubicBezTo>
                  <a:pt x="355210" y="157922"/>
                  <a:pt x="525603" y="-50217"/>
                  <a:pt x="480800" y="111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96BFD1D0-01B0-4C15-81F2-7B479B83418D}"/>
              </a:ext>
            </a:extLst>
          </p:cNvPr>
          <p:cNvSpPr/>
          <p:nvPr/>
        </p:nvSpPr>
        <p:spPr>
          <a:xfrm>
            <a:off x="5002250" y="6705257"/>
            <a:ext cx="79873" cy="153293"/>
          </a:xfrm>
          <a:custGeom>
            <a:avLst/>
            <a:gdLst>
              <a:gd name="connsiteX0" fmla="*/ 79867 w 79873"/>
              <a:gd name="connsiteY0" fmla="*/ 343 h 153293"/>
              <a:gd name="connsiteX1" fmla="*/ 10017 w 79873"/>
              <a:gd name="connsiteY1" fmla="*/ 148510 h 153293"/>
              <a:gd name="connsiteX2" fmla="*/ 5783 w 79873"/>
              <a:gd name="connsiteY2" fmla="*/ 108293 h 153293"/>
              <a:gd name="connsiteX3" fmla="*/ 79867 w 79873"/>
              <a:gd name="connsiteY3" fmla="*/ 343 h 15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73" h="153293">
                <a:moveTo>
                  <a:pt x="79867" y="343"/>
                </a:moveTo>
                <a:cubicBezTo>
                  <a:pt x="80573" y="7046"/>
                  <a:pt x="22364" y="130518"/>
                  <a:pt x="10017" y="148510"/>
                </a:cubicBezTo>
                <a:cubicBezTo>
                  <a:pt x="-2330" y="166502"/>
                  <a:pt x="-2684" y="129460"/>
                  <a:pt x="5783" y="108293"/>
                </a:cubicBezTo>
                <a:cubicBezTo>
                  <a:pt x="14250" y="87126"/>
                  <a:pt x="79161" y="-6360"/>
                  <a:pt x="79867" y="3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FCFA4AA7-9082-4F61-B5F9-95BDAD1D44D9}"/>
              </a:ext>
            </a:extLst>
          </p:cNvPr>
          <p:cNvSpPr/>
          <p:nvPr/>
        </p:nvSpPr>
        <p:spPr>
          <a:xfrm>
            <a:off x="4988471" y="6697221"/>
            <a:ext cx="108462" cy="126129"/>
          </a:xfrm>
          <a:custGeom>
            <a:avLst/>
            <a:gdLst>
              <a:gd name="connsiteX0" fmla="*/ 108462 w 108462"/>
              <a:gd name="connsiteY0" fmla="*/ 21079 h 126129"/>
              <a:gd name="connsiteX1" fmla="*/ 23796 w 108462"/>
              <a:gd name="connsiteY1" fmla="*/ 2029 h 126129"/>
              <a:gd name="connsiteX2" fmla="*/ 8979 w 108462"/>
              <a:gd name="connsiteY2" fmla="*/ 76112 h 126129"/>
              <a:gd name="connsiteX3" fmla="*/ 512 w 108462"/>
              <a:gd name="connsiteY3" fmla="*/ 124796 h 126129"/>
              <a:gd name="connsiteX4" fmla="*/ 23796 w 108462"/>
              <a:gd name="connsiteY4" fmla="*/ 23196 h 126129"/>
              <a:gd name="connsiteX5" fmla="*/ 108462 w 108462"/>
              <a:gd name="connsiteY5" fmla="*/ 21079 h 12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62" h="126129">
                <a:moveTo>
                  <a:pt x="108462" y="21079"/>
                </a:moveTo>
                <a:cubicBezTo>
                  <a:pt x="108462" y="17551"/>
                  <a:pt x="40377" y="-7143"/>
                  <a:pt x="23796" y="2029"/>
                </a:cubicBezTo>
                <a:cubicBezTo>
                  <a:pt x="7215" y="11201"/>
                  <a:pt x="12860" y="55651"/>
                  <a:pt x="8979" y="76112"/>
                </a:cubicBezTo>
                <a:cubicBezTo>
                  <a:pt x="5098" y="96573"/>
                  <a:pt x="-1958" y="133615"/>
                  <a:pt x="512" y="124796"/>
                </a:cubicBezTo>
                <a:cubicBezTo>
                  <a:pt x="2981" y="115977"/>
                  <a:pt x="9685" y="40482"/>
                  <a:pt x="23796" y="23196"/>
                </a:cubicBezTo>
                <a:cubicBezTo>
                  <a:pt x="37907" y="5910"/>
                  <a:pt x="108462" y="24607"/>
                  <a:pt x="108462" y="210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1523E9AC-FF8C-4AAF-A667-99DBC4C5472D}"/>
              </a:ext>
            </a:extLst>
          </p:cNvPr>
          <p:cNvSpPr/>
          <p:nvPr/>
        </p:nvSpPr>
        <p:spPr>
          <a:xfrm>
            <a:off x="5041213" y="6897811"/>
            <a:ext cx="146744" cy="193293"/>
          </a:xfrm>
          <a:custGeom>
            <a:avLst/>
            <a:gdLst>
              <a:gd name="connsiteX0" fmla="*/ 146737 w 146744"/>
              <a:gd name="connsiteY0" fmla="*/ 406 h 193293"/>
              <a:gd name="connsiteX1" fmla="*/ 13387 w 146744"/>
              <a:gd name="connsiteY1" fmla="*/ 186672 h 193293"/>
              <a:gd name="connsiteX2" fmla="*/ 19737 w 146744"/>
              <a:gd name="connsiteY2" fmla="*/ 137989 h 193293"/>
              <a:gd name="connsiteX3" fmla="*/ 146737 w 146744"/>
              <a:gd name="connsiteY3" fmla="*/ 406 h 19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44" h="193293">
                <a:moveTo>
                  <a:pt x="146737" y="406"/>
                </a:moveTo>
                <a:cubicBezTo>
                  <a:pt x="145679" y="8520"/>
                  <a:pt x="34554" y="163742"/>
                  <a:pt x="13387" y="186672"/>
                </a:cubicBezTo>
                <a:cubicBezTo>
                  <a:pt x="-7780" y="209603"/>
                  <a:pt x="-2488" y="167975"/>
                  <a:pt x="19737" y="137989"/>
                </a:cubicBezTo>
                <a:cubicBezTo>
                  <a:pt x="41962" y="108003"/>
                  <a:pt x="147795" y="-7708"/>
                  <a:pt x="146737" y="4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DD08B121-6B69-4A6C-A815-611D14BD4E99}"/>
              </a:ext>
            </a:extLst>
          </p:cNvPr>
          <p:cNvSpPr/>
          <p:nvPr/>
        </p:nvSpPr>
        <p:spPr>
          <a:xfrm>
            <a:off x="5008714" y="6808209"/>
            <a:ext cx="115829" cy="155880"/>
          </a:xfrm>
          <a:custGeom>
            <a:avLst/>
            <a:gdLst>
              <a:gd name="connsiteX0" fmla="*/ 115736 w 115829"/>
              <a:gd name="connsiteY0" fmla="*/ 1108 h 155880"/>
              <a:gd name="connsiteX1" fmla="*/ 5669 w 115829"/>
              <a:gd name="connsiteY1" fmla="*/ 153508 h 155880"/>
              <a:gd name="connsiteX2" fmla="*/ 24719 w 115829"/>
              <a:gd name="connsiteY2" fmla="*/ 87891 h 155880"/>
              <a:gd name="connsiteX3" fmla="*/ 115736 w 115829"/>
              <a:gd name="connsiteY3" fmla="*/ 1108 h 15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29" h="155880">
                <a:moveTo>
                  <a:pt x="115736" y="1108"/>
                </a:moveTo>
                <a:cubicBezTo>
                  <a:pt x="112561" y="12044"/>
                  <a:pt x="20838" y="139044"/>
                  <a:pt x="5669" y="153508"/>
                </a:cubicBezTo>
                <a:cubicBezTo>
                  <a:pt x="-9501" y="167972"/>
                  <a:pt x="8844" y="112585"/>
                  <a:pt x="24719" y="87891"/>
                </a:cubicBezTo>
                <a:cubicBezTo>
                  <a:pt x="40594" y="63197"/>
                  <a:pt x="118911" y="-9828"/>
                  <a:pt x="115736" y="11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D2C15592-81F9-47A1-BC00-5AE64C212166}"/>
              </a:ext>
            </a:extLst>
          </p:cNvPr>
          <p:cNvSpPr/>
          <p:nvPr/>
        </p:nvSpPr>
        <p:spPr>
          <a:xfrm>
            <a:off x="5052468" y="6886366"/>
            <a:ext cx="106128" cy="136218"/>
          </a:xfrm>
          <a:custGeom>
            <a:avLst/>
            <a:gdLst>
              <a:gd name="connsiteX0" fmla="*/ 103732 w 106128"/>
              <a:gd name="connsiteY0" fmla="*/ 1797 h 136218"/>
              <a:gd name="connsiteX1" fmla="*/ 545 w 106128"/>
              <a:gd name="connsiteY1" fmla="*/ 135147 h 136218"/>
              <a:gd name="connsiteX2" fmla="*/ 65632 w 106128"/>
              <a:gd name="connsiteY2" fmla="*/ 62122 h 136218"/>
              <a:gd name="connsiteX3" fmla="*/ 103732 w 106128"/>
              <a:gd name="connsiteY3" fmla="*/ 1797 h 13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28" h="136218">
                <a:moveTo>
                  <a:pt x="103732" y="1797"/>
                </a:moveTo>
                <a:cubicBezTo>
                  <a:pt x="92884" y="13968"/>
                  <a:pt x="6895" y="125093"/>
                  <a:pt x="545" y="135147"/>
                </a:cubicBezTo>
                <a:cubicBezTo>
                  <a:pt x="-5805" y="145201"/>
                  <a:pt x="44995" y="81701"/>
                  <a:pt x="65632" y="62122"/>
                </a:cubicBezTo>
                <a:cubicBezTo>
                  <a:pt x="86269" y="42543"/>
                  <a:pt x="114580" y="-10374"/>
                  <a:pt x="103732" y="17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EDDB178A-B31B-4875-B888-C74B83057D8B}"/>
              </a:ext>
            </a:extLst>
          </p:cNvPr>
          <p:cNvSpPr/>
          <p:nvPr/>
        </p:nvSpPr>
        <p:spPr>
          <a:xfrm>
            <a:off x="5246583" y="7032238"/>
            <a:ext cx="92230" cy="102934"/>
          </a:xfrm>
          <a:custGeom>
            <a:avLst/>
            <a:gdLst>
              <a:gd name="connsiteX0" fmla="*/ 92180 w 92230"/>
              <a:gd name="connsiteY0" fmla="*/ 387 h 102934"/>
              <a:gd name="connsiteX1" fmla="*/ 4867 w 92230"/>
              <a:gd name="connsiteY1" fmla="*/ 100400 h 102934"/>
              <a:gd name="connsiteX2" fmla="*/ 17567 w 92230"/>
              <a:gd name="connsiteY2" fmla="*/ 67062 h 102934"/>
              <a:gd name="connsiteX3" fmla="*/ 92180 w 92230"/>
              <a:gd name="connsiteY3" fmla="*/ 387 h 10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0" h="102934">
                <a:moveTo>
                  <a:pt x="92180" y="387"/>
                </a:moveTo>
                <a:cubicBezTo>
                  <a:pt x="90063" y="5943"/>
                  <a:pt x="17302" y="89288"/>
                  <a:pt x="4867" y="100400"/>
                </a:cubicBezTo>
                <a:cubicBezTo>
                  <a:pt x="-7568" y="111512"/>
                  <a:pt x="6455" y="83466"/>
                  <a:pt x="17567" y="67062"/>
                </a:cubicBezTo>
                <a:cubicBezTo>
                  <a:pt x="28679" y="50658"/>
                  <a:pt x="94297" y="-5169"/>
                  <a:pt x="92180" y="38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79BD3B15-695C-4F79-A2D3-5185FD12BC2B}"/>
              </a:ext>
            </a:extLst>
          </p:cNvPr>
          <p:cNvSpPr/>
          <p:nvPr/>
        </p:nvSpPr>
        <p:spPr>
          <a:xfrm>
            <a:off x="5234937" y="7019925"/>
            <a:ext cx="70488" cy="91981"/>
          </a:xfrm>
          <a:custGeom>
            <a:avLst/>
            <a:gdLst>
              <a:gd name="connsiteX0" fmla="*/ 70488 w 70488"/>
              <a:gd name="connsiteY0" fmla="*/ 0 h 91981"/>
              <a:gd name="connsiteX1" fmla="*/ 638 w 70488"/>
              <a:gd name="connsiteY1" fmla="*/ 90488 h 91981"/>
              <a:gd name="connsiteX2" fmla="*/ 33976 w 70488"/>
              <a:gd name="connsiteY2" fmla="*/ 58738 h 91981"/>
              <a:gd name="connsiteX3" fmla="*/ 70488 w 70488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8" h="91981">
                <a:moveTo>
                  <a:pt x="70488" y="0"/>
                </a:moveTo>
                <a:cubicBezTo>
                  <a:pt x="38605" y="40349"/>
                  <a:pt x="6723" y="80698"/>
                  <a:pt x="638" y="90488"/>
                </a:cubicBezTo>
                <a:cubicBezTo>
                  <a:pt x="-5447" y="100278"/>
                  <a:pt x="33976" y="58738"/>
                  <a:pt x="33976" y="58738"/>
                </a:cubicBezTo>
                <a:lnTo>
                  <a:pt x="7048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87D09006-AC20-4FF1-A194-7EDAD6D14D77}"/>
              </a:ext>
            </a:extLst>
          </p:cNvPr>
          <p:cNvSpPr/>
          <p:nvPr/>
        </p:nvSpPr>
        <p:spPr>
          <a:xfrm>
            <a:off x="5089196" y="7063988"/>
            <a:ext cx="360778" cy="199766"/>
          </a:xfrm>
          <a:custGeom>
            <a:avLst/>
            <a:gdLst>
              <a:gd name="connsiteX0" fmla="*/ 329 w 360778"/>
              <a:gd name="connsiteY0" fmla="*/ 387 h 199766"/>
              <a:gd name="connsiteX1" fmla="*/ 228929 w 360778"/>
              <a:gd name="connsiteY1" fmla="*/ 106750 h 199766"/>
              <a:gd name="connsiteX2" fmla="*/ 359104 w 360778"/>
              <a:gd name="connsiteY2" fmla="*/ 198825 h 199766"/>
              <a:gd name="connsiteX3" fmla="*/ 282904 w 360778"/>
              <a:gd name="connsiteY3" fmla="*/ 146437 h 199766"/>
              <a:gd name="connsiteX4" fmla="*/ 329 w 360778"/>
              <a:gd name="connsiteY4" fmla="*/ 387 h 19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778" h="199766">
                <a:moveTo>
                  <a:pt x="329" y="387"/>
                </a:moveTo>
                <a:cubicBezTo>
                  <a:pt x="-8667" y="-6228"/>
                  <a:pt x="169133" y="73677"/>
                  <a:pt x="228929" y="106750"/>
                </a:cubicBezTo>
                <a:cubicBezTo>
                  <a:pt x="288725" y="139823"/>
                  <a:pt x="350108" y="192210"/>
                  <a:pt x="359104" y="198825"/>
                </a:cubicBezTo>
                <a:cubicBezTo>
                  <a:pt x="368100" y="205440"/>
                  <a:pt x="340583" y="176070"/>
                  <a:pt x="282904" y="146437"/>
                </a:cubicBezTo>
                <a:lnTo>
                  <a:pt x="329" y="38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14CFF965-928F-44C0-A3FC-2DFA69FDBF99}"/>
              </a:ext>
            </a:extLst>
          </p:cNvPr>
          <p:cNvSpPr/>
          <p:nvPr/>
        </p:nvSpPr>
        <p:spPr>
          <a:xfrm>
            <a:off x="5095875" y="7235444"/>
            <a:ext cx="317740" cy="16289"/>
          </a:xfrm>
          <a:custGeom>
            <a:avLst/>
            <a:gdLst>
              <a:gd name="connsiteX0" fmla="*/ 0 w 317740"/>
              <a:gd name="connsiteY0" fmla="*/ 5144 h 16289"/>
              <a:gd name="connsiteX1" fmla="*/ 269875 w 317740"/>
              <a:gd name="connsiteY1" fmla="*/ 16256 h 16289"/>
              <a:gd name="connsiteX2" fmla="*/ 317500 w 317740"/>
              <a:gd name="connsiteY2" fmla="*/ 8319 h 16289"/>
              <a:gd name="connsiteX3" fmla="*/ 268288 w 317740"/>
              <a:gd name="connsiteY3" fmla="*/ 381 h 16289"/>
              <a:gd name="connsiteX4" fmla="*/ 0 w 317740"/>
              <a:gd name="connsiteY4" fmla="*/ 5144 h 1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40" h="16289">
                <a:moveTo>
                  <a:pt x="0" y="5144"/>
                </a:moveTo>
                <a:cubicBezTo>
                  <a:pt x="264" y="7790"/>
                  <a:pt x="216958" y="15727"/>
                  <a:pt x="269875" y="16256"/>
                </a:cubicBezTo>
                <a:cubicBezTo>
                  <a:pt x="322792" y="16785"/>
                  <a:pt x="317764" y="10965"/>
                  <a:pt x="317500" y="8319"/>
                </a:cubicBezTo>
                <a:cubicBezTo>
                  <a:pt x="317236" y="5673"/>
                  <a:pt x="318823" y="1968"/>
                  <a:pt x="268288" y="381"/>
                </a:cubicBezTo>
                <a:cubicBezTo>
                  <a:pt x="217753" y="-1206"/>
                  <a:pt x="-264" y="2498"/>
                  <a:pt x="0" y="51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BB55F507-FFF6-4A44-8C3A-158802664C48}"/>
              </a:ext>
            </a:extLst>
          </p:cNvPr>
          <p:cNvSpPr/>
          <p:nvPr/>
        </p:nvSpPr>
        <p:spPr>
          <a:xfrm>
            <a:off x="5122122" y="7257128"/>
            <a:ext cx="330778" cy="18653"/>
          </a:xfrm>
          <a:custGeom>
            <a:avLst/>
            <a:gdLst>
              <a:gd name="connsiteX0" fmla="*/ 741 w 330778"/>
              <a:gd name="connsiteY0" fmla="*/ 922 h 18653"/>
              <a:gd name="connsiteX1" fmla="*/ 319828 w 330778"/>
              <a:gd name="connsiteY1" fmla="*/ 4097 h 18653"/>
              <a:gd name="connsiteX2" fmla="*/ 234103 w 330778"/>
              <a:gd name="connsiteY2" fmla="*/ 18385 h 18653"/>
              <a:gd name="connsiteX3" fmla="*/ 741 w 330778"/>
              <a:gd name="connsiteY3" fmla="*/ 922 h 1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778" h="18653">
                <a:moveTo>
                  <a:pt x="741" y="922"/>
                </a:moveTo>
                <a:cubicBezTo>
                  <a:pt x="15028" y="-1459"/>
                  <a:pt x="280934" y="1187"/>
                  <a:pt x="319828" y="4097"/>
                </a:cubicBezTo>
                <a:cubicBezTo>
                  <a:pt x="358722" y="7007"/>
                  <a:pt x="285432" y="15739"/>
                  <a:pt x="234103" y="18385"/>
                </a:cubicBezTo>
                <a:cubicBezTo>
                  <a:pt x="182774" y="21031"/>
                  <a:pt x="-13546" y="3303"/>
                  <a:pt x="741" y="9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1C802DCA-E5BD-4B75-920C-B699633A8E53}"/>
              </a:ext>
            </a:extLst>
          </p:cNvPr>
          <p:cNvSpPr/>
          <p:nvPr/>
        </p:nvSpPr>
        <p:spPr>
          <a:xfrm>
            <a:off x="4953000" y="7200900"/>
            <a:ext cx="522627" cy="233193"/>
          </a:xfrm>
          <a:custGeom>
            <a:avLst/>
            <a:gdLst>
              <a:gd name="connsiteX0" fmla="*/ 0 w 522627"/>
              <a:gd name="connsiteY0" fmla="*/ 0 h 233193"/>
              <a:gd name="connsiteX1" fmla="*/ 396875 w 522627"/>
              <a:gd name="connsiteY1" fmla="*/ 212725 h 233193"/>
              <a:gd name="connsiteX2" fmla="*/ 420688 w 522627"/>
              <a:gd name="connsiteY2" fmla="*/ 222250 h 233193"/>
              <a:gd name="connsiteX3" fmla="*/ 473075 w 522627"/>
              <a:gd name="connsiteY3" fmla="*/ 190500 h 233193"/>
              <a:gd name="connsiteX4" fmla="*/ 522288 w 522627"/>
              <a:gd name="connsiteY4" fmla="*/ 122238 h 233193"/>
              <a:gd name="connsiteX5" fmla="*/ 495300 w 522627"/>
              <a:gd name="connsiteY5" fmla="*/ 49213 h 233193"/>
              <a:gd name="connsiteX6" fmla="*/ 504825 w 522627"/>
              <a:gd name="connsiteY6" fmla="*/ 125413 h 233193"/>
              <a:gd name="connsiteX7" fmla="*/ 441325 w 522627"/>
              <a:gd name="connsiteY7" fmla="*/ 198438 h 233193"/>
              <a:gd name="connsiteX8" fmla="*/ 390525 w 522627"/>
              <a:gd name="connsiteY8" fmla="*/ 177800 h 233193"/>
              <a:gd name="connsiteX9" fmla="*/ 0 w 522627"/>
              <a:gd name="connsiteY9" fmla="*/ 0 h 23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627" h="233193">
                <a:moveTo>
                  <a:pt x="0" y="0"/>
                </a:moveTo>
                <a:lnTo>
                  <a:pt x="396875" y="212725"/>
                </a:lnTo>
                <a:cubicBezTo>
                  <a:pt x="466990" y="249767"/>
                  <a:pt x="407988" y="225954"/>
                  <a:pt x="420688" y="222250"/>
                </a:cubicBezTo>
                <a:cubicBezTo>
                  <a:pt x="433388" y="218546"/>
                  <a:pt x="456142" y="207169"/>
                  <a:pt x="473075" y="190500"/>
                </a:cubicBezTo>
                <a:cubicBezTo>
                  <a:pt x="490008" y="173831"/>
                  <a:pt x="518584" y="145786"/>
                  <a:pt x="522288" y="122238"/>
                </a:cubicBezTo>
                <a:cubicBezTo>
                  <a:pt x="525992" y="98690"/>
                  <a:pt x="498211" y="48684"/>
                  <a:pt x="495300" y="49213"/>
                </a:cubicBezTo>
                <a:cubicBezTo>
                  <a:pt x="492390" y="49742"/>
                  <a:pt x="513821" y="100542"/>
                  <a:pt x="504825" y="125413"/>
                </a:cubicBezTo>
                <a:cubicBezTo>
                  <a:pt x="495829" y="150284"/>
                  <a:pt x="460375" y="189707"/>
                  <a:pt x="441325" y="198438"/>
                </a:cubicBezTo>
                <a:cubicBezTo>
                  <a:pt x="422275" y="207169"/>
                  <a:pt x="460375" y="211137"/>
                  <a:pt x="390525" y="177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A3D95468-C692-4205-8E71-8302147A0864}"/>
              </a:ext>
            </a:extLst>
          </p:cNvPr>
          <p:cNvSpPr/>
          <p:nvPr/>
        </p:nvSpPr>
        <p:spPr>
          <a:xfrm>
            <a:off x="5197449" y="6896013"/>
            <a:ext cx="485817" cy="247800"/>
          </a:xfrm>
          <a:custGeom>
            <a:avLst/>
            <a:gdLst>
              <a:gd name="connsiteX0" fmla="*/ 26 w 485817"/>
              <a:gd name="connsiteY0" fmla="*/ 87 h 247800"/>
              <a:gd name="connsiteX1" fmla="*/ 157189 w 485817"/>
              <a:gd name="connsiteY1" fmla="*/ 150900 h 247800"/>
              <a:gd name="connsiteX2" fmla="*/ 387376 w 485817"/>
              <a:gd name="connsiteY2" fmla="*/ 231862 h 247800"/>
              <a:gd name="connsiteX3" fmla="*/ 484214 w 485817"/>
              <a:gd name="connsiteY3" fmla="*/ 247737 h 247800"/>
              <a:gd name="connsiteX4" fmla="*/ 444526 w 485817"/>
              <a:gd name="connsiteY4" fmla="*/ 236625 h 247800"/>
              <a:gd name="connsiteX5" fmla="*/ 401664 w 485817"/>
              <a:gd name="connsiteY5" fmla="*/ 217575 h 247800"/>
              <a:gd name="connsiteX6" fmla="*/ 168301 w 485817"/>
              <a:gd name="connsiteY6" fmla="*/ 130262 h 247800"/>
              <a:gd name="connsiteX7" fmla="*/ 26 w 485817"/>
              <a:gd name="connsiteY7" fmla="*/ 87 h 2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817" h="247800">
                <a:moveTo>
                  <a:pt x="26" y="87"/>
                </a:moveTo>
                <a:cubicBezTo>
                  <a:pt x="-1826" y="3527"/>
                  <a:pt x="92631" y="112271"/>
                  <a:pt x="157189" y="150900"/>
                </a:cubicBezTo>
                <a:cubicBezTo>
                  <a:pt x="221747" y="189529"/>
                  <a:pt x="332872" y="215723"/>
                  <a:pt x="387376" y="231862"/>
                </a:cubicBezTo>
                <a:cubicBezTo>
                  <a:pt x="441880" y="248001"/>
                  <a:pt x="474689" y="246943"/>
                  <a:pt x="484214" y="247737"/>
                </a:cubicBezTo>
                <a:cubicBezTo>
                  <a:pt x="493739" y="248531"/>
                  <a:pt x="458284" y="241652"/>
                  <a:pt x="444526" y="236625"/>
                </a:cubicBezTo>
                <a:cubicBezTo>
                  <a:pt x="430768" y="231598"/>
                  <a:pt x="447701" y="235302"/>
                  <a:pt x="401664" y="217575"/>
                </a:cubicBezTo>
                <a:cubicBezTo>
                  <a:pt x="355627" y="199848"/>
                  <a:pt x="233653" y="164923"/>
                  <a:pt x="168301" y="130262"/>
                </a:cubicBezTo>
                <a:cubicBezTo>
                  <a:pt x="102949" y="95602"/>
                  <a:pt x="1878" y="-3353"/>
                  <a:pt x="26" y="8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5094A950-43C5-4EA6-95FC-A53CC1A84FB2}"/>
              </a:ext>
            </a:extLst>
          </p:cNvPr>
          <p:cNvSpPr/>
          <p:nvPr/>
        </p:nvSpPr>
        <p:spPr>
          <a:xfrm>
            <a:off x="5193369" y="6976570"/>
            <a:ext cx="82933" cy="130526"/>
          </a:xfrm>
          <a:custGeom>
            <a:avLst/>
            <a:gdLst>
              <a:gd name="connsiteX0" fmla="*/ 81894 w 82933"/>
              <a:gd name="connsiteY0" fmla="*/ 493 h 130526"/>
              <a:gd name="connsiteX1" fmla="*/ 931 w 82933"/>
              <a:gd name="connsiteY1" fmla="*/ 127493 h 130526"/>
              <a:gd name="connsiteX2" fmla="*/ 42206 w 82933"/>
              <a:gd name="connsiteY2" fmla="*/ 84630 h 130526"/>
              <a:gd name="connsiteX3" fmla="*/ 81894 w 82933"/>
              <a:gd name="connsiteY3" fmla="*/ 493 h 1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33" h="130526">
                <a:moveTo>
                  <a:pt x="81894" y="493"/>
                </a:moveTo>
                <a:cubicBezTo>
                  <a:pt x="75015" y="7637"/>
                  <a:pt x="7546" y="113470"/>
                  <a:pt x="931" y="127493"/>
                </a:cubicBezTo>
                <a:cubicBezTo>
                  <a:pt x="-5684" y="141516"/>
                  <a:pt x="24479" y="103415"/>
                  <a:pt x="42206" y="84630"/>
                </a:cubicBezTo>
                <a:cubicBezTo>
                  <a:pt x="59933" y="65845"/>
                  <a:pt x="88773" y="-6651"/>
                  <a:pt x="81894" y="4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239258A9-5F5B-4124-AD5B-74790828DE63}"/>
              </a:ext>
            </a:extLst>
          </p:cNvPr>
          <p:cNvSpPr/>
          <p:nvPr/>
        </p:nvSpPr>
        <p:spPr>
          <a:xfrm>
            <a:off x="5149745" y="6952926"/>
            <a:ext cx="79864" cy="126377"/>
          </a:xfrm>
          <a:custGeom>
            <a:avLst/>
            <a:gdLst>
              <a:gd name="connsiteX0" fmla="*/ 79480 w 79864"/>
              <a:gd name="connsiteY0" fmla="*/ 324 h 126377"/>
              <a:gd name="connsiteX1" fmla="*/ 1693 w 79864"/>
              <a:gd name="connsiteY1" fmla="*/ 122562 h 126377"/>
              <a:gd name="connsiteX2" fmla="*/ 30268 w 79864"/>
              <a:gd name="connsiteY2" fmla="*/ 87637 h 126377"/>
              <a:gd name="connsiteX3" fmla="*/ 79480 w 79864"/>
              <a:gd name="connsiteY3" fmla="*/ 324 h 12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64" h="126377">
                <a:moveTo>
                  <a:pt x="79480" y="324"/>
                </a:moveTo>
                <a:cubicBezTo>
                  <a:pt x="74718" y="6145"/>
                  <a:pt x="9895" y="108010"/>
                  <a:pt x="1693" y="122562"/>
                </a:cubicBezTo>
                <a:cubicBezTo>
                  <a:pt x="-6509" y="137114"/>
                  <a:pt x="17039" y="106687"/>
                  <a:pt x="30268" y="87637"/>
                </a:cubicBezTo>
                <a:cubicBezTo>
                  <a:pt x="43497" y="68587"/>
                  <a:pt x="84242" y="-5497"/>
                  <a:pt x="79480" y="3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A53F4944-8577-40EF-94FB-92B3B1828E8B}"/>
              </a:ext>
            </a:extLst>
          </p:cNvPr>
          <p:cNvSpPr/>
          <p:nvPr/>
        </p:nvSpPr>
        <p:spPr>
          <a:xfrm>
            <a:off x="5354633" y="7086532"/>
            <a:ext cx="100017" cy="111099"/>
          </a:xfrm>
          <a:custGeom>
            <a:avLst/>
            <a:gdLst>
              <a:gd name="connsiteX0" fmla="*/ 100017 w 100017"/>
              <a:gd name="connsiteY0" fmla="*/ 68 h 111099"/>
              <a:gd name="connsiteX1" fmla="*/ 9530 w 100017"/>
              <a:gd name="connsiteY1" fmla="*/ 104843 h 111099"/>
              <a:gd name="connsiteX2" fmla="*/ 11117 w 100017"/>
              <a:gd name="connsiteY2" fmla="*/ 88968 h 111099"/>
              <a:gd name="connsiteX3" fmla="*/ 100017 w 100017"/>
              <a:gd name="connsiteY3" fmla="*/ 68 h 11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7" h="111099">
                <a:moveTo>
                  <a:pt x="100017" y="68"/>
                </a:moveTo>
                <a:cubicBezTo>
                  <a:pt x="99753" y="2714"/>
                  <a:pt x="24347" y="90026"/>
                  <a:pt x="9530" y="104843"/>
                </a:cubicBezTo>
                <a:cubicBezTo>
                  <a:pt x="-5287" y="119660"/>
                  <a:pt x="-1318" y="105637"/>
                  <a:pt x="11117" y="88968"/>
                </a:cubicBezTo>
                <a:cubicBezTo>
                  <a:pt x="23552" y="72299"/>
                  <a:pt x="100281" y="-2578"/>
                  <a:pt x="100017" y="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5FE0F9A3-272B-4AB1-A35F-5E7F0805C720}"/>
              </a:ext>
            </a:extLst>
          </p:cNvPr>
          <p:cNvSpPr/>
          <p:nvPr/>
        </p:nvSpPr>
        <p:spPr>
          <a:xfrm>
            <a:off x="5297085" y="7057738"/>
            <a:ext cx="84767" cy="104760"/>
          </a:xfrm>
          <a:custGeom>
            <a:avLst/>
            <a:gdLst>
              <a:gd name="connsiteX0" fmla="*/ 82953 w 84767"/>
              <a:gd name="connsiteY0" fmla="*/ 287 h 104760"/>
              <a:gd name="connsiteX1" fmla="*/ 403 w 84767"/>
              <a:gd name="connsiteY1" fmla="*/ 101887 h 104760"/>
              <a:gd name="connsiteX2" fmla="*/ 52790 w 84767"/>
              <a:gd name="connsiteY2" fmla="*/ 71725 h 104760"/>
              <a:gd name="connsiteX3" fmla="*/ 82953 w 84767"/>
              <a:gd name="connsiteY3" fmla="*/ 287 h 1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67" h="104760">
                <a:moveTo>
                  <a:pt x="82953" y="287"/>
                </a:moveTo>
                <a:cubicBezTo>
                  <a:pt x="74222" y="5314"/>
                  <a:pt x="5430" y="89981"/>
                  <a:pt x="403" y="101887"/>
                </a:cubicBezTo>
                <a:cubicBezTo>
                  <a:pt x="-4624" y="113793"/>
                  <a:pt x="38767" y="85748"/>
                  <a:pt x="52790" y="71725"/>
                </a:cubicBezTo>
                <a:cubicBezTo>
                  <a:pt x="66813" y="57702"/>
                  <a:pt x="91684" y="-4740"/>
                  <a:pt x="82953" y="28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D9F21F99-F573-4C94-B106-775660C94211}"/>
              </a:ext>
            </a:extLst>
          </p:cNvPr>
          <p:cNvSpPr/>
          <p:nvPr/>
        </p:nvSpPr>
        <p:spPr>
          <a:xfrm>
            <a:off x="5044778" y="7340030"/>
            <a:ext cx="120253" cy="168435"/>
          </a:xfrm>
          <a:custGeom>
            <a:avLst/>
            <a:gdLst>
              <a:gd name="connsiteX0" fmla="*/ 119360 w 120253"/>
              <a:gd name="connsiteY0" fmla="*/ 570 h 168435"/>
              <a:gd name="connsiteX1" fmla="*/ 1885 w 120253"/>
              <a:gd name="connsiteY1" fmla="*/ 164083 h 168435"/>
              <a:gd name="connsiteX2" fmla="*/ 52685 w 120253"/>
              <a:gd name="connsiteY2" fmla="*/ 111695 h 168435"/>
              <a:gd name="connsiteX3" fmla="*/ 119360 w 120253"/>
              <a:gd name="connsiteY3" fmla="*/ 570 h 16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53" h="168435">
                <a:moveTo>
                  <a:pt x="119360" y="570"/>
                </a:moveTo>
                <a:cubicBezTo>
                  <a:pt x="110893" y="9301"/>
                  <a:pt x="12997" y="145562"/>
                  <a:pt x="1885" y="164083"/>
                </a:cubicBezTo>
                <a:cubicBezTo>
                  <a:pt x="-9228" y="182604"/>
                  <a:pt x="31518" y="137624"/>
                  <a:pt x="52685" y="111695"/>
                </a:cubicBezTo>
                <a:cubicBezTo>
                  <a:pt x="73852" y="85766"/>
                  <a:pt x="127827" y="-8161"/>
                  <a:pt x="119360" y="5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8AC4E47C-5DB2-4BB8-B3FA-48A1417177DC}"/>
              </a:ext>
            </a:extLst>
          </p:cNvPr>
          <p:cNvSpPr/>
          <p:nvPr/>
        </p:nvSpPr>
        <p:spPr>
          <a:xfrm>
            <a:off x="5087475" y="7357685"/>
            <a:ext cx="146531" cy="188250"/>
          </a:xfrm>
          <a:custGeom>
            <a:avLst/>
            <a:gdLst>
              <a:gd name="connsiteX0" fmla="*/ 146513 w 146531"/>
              <a:gd name="connsiteY0" fmla="*/ 378 h 188250"/>
              <a:gd name="connsiteX1" fmla="*/ 13163 w 146531"/>
              <a:gd name="connsiteY1" fmla="*/ 181353 h 188250"/>
              <a:gd name="connsiteX2" fmla="*/ 22688 w 146531"/>
              <a:gd name="connsiteY2" fmla="*/ 135315 h 188250"/>
              <a:gd name="connsiteX3" fmla="*/ 146513 w 146531"/>
              <a:gd name="connsiteY3" fmla="*/ 378 h 18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31" h="188250">
                <a:moveTo>
                  <a:pt x="146513" y="378"/>
                </a:moveTo>
                <a:cubicBezTo>
                  <a:pt x="144926" y="8051"/>
                  <a:pt x="33800" y="158864"/>
                  <a:pt x="13163" y="181353"/>
                </a:cubicBezTo>
                <a:cubicBezTo>
                  <a:pt x="-7475" y="203843"/>
                  <a:pt x="-3506" y="166800"/>
                  <a:pt x="22688" y="135315"/>
                </a:cubicBezTo>
                <a:cubicBezTo>
                  <a:pt x="48882" y="103830"/>
                  <a:pt x="148100" y="-7295"/>
                  <a:pt x="146513" y="3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478C3D8E-FC19-4F60-9FEA-2917AAE71B66}"/>
              </a:ext>
            </a:extLst>
          </p:cNvPr>
          <p:cNvSpPr/>
          <p:nvPr/>
        </p:nvSpPr>
        <p:spPr>
          <a:xfrm>
            <a:off x="5044081" y="7285023"/>
            <a:ext cx="69337" cy="212749"/>
          </a:xfrm>
          <a:custGeom>
            <a:avLst/>
            <a:gdLst>
              <a:gd name="connsiteX0" fmla="*/ 69257 w 69337"/>
              <a:gd name="connsiteY0" fmla="*/ 15 h 212749"/>
              <a:gd name="connsiteX1" fmla="*/ 7344 w 69337"/>
              <a:gd name="connsiteY1" fmla="*/ 88915 h 212749"/>
              <a:gd name="connsiteX2" fmla="*/ 2582 w 69337"/>
              <a:gd name="connsiteY2" fmla="*/ 212740 h 212749"/>
              <a:gd name="connsiteX3" fmla="*/ 20044 w 69337"/>
              <a:gd name="connsiteY3" fmla="*/ 95265 h 212749"/>
              <a:gd name="connsiteX4" fmla="*/ 69257 w 69337"/>
              <a:gd name="connsiteY4" fmla="*/ 15 h 2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7" h="212749">
                <a:moveTo>
                  <a:pt x="69257" y="15"/>
                </a:moveTo>
                <a:cubicBezTo>
                  <a:pt x="67140" y="-1043"/>
                  <a:pt x="18456" y="53461"/>
                  <a:pt x="7344" y="88915"/>
                </a:cubicBezTo>
                <a:cubicBezTo>
                  <a:pt x="-3769" y="124369"/>
                  <a:pt x="465" y="211682"/>
                  <a:pt x="2582" y="212740"/>
                </a:cubicBezTo>
                <a:cubicBezTo>
                  <a:pt x="4699" y="213798"/>
                  <a:pt x="8932" y="127280"/>
                  <a:pt x="20044" y="95265"/>
                </a:cubicBezTo>
                <a:cubicBezTo>
                  <a:pt x="31156" y="63250"/>
                  <a:pt x="71374" y="1073"/>
                  <a:pt x="69257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3072934D-2BD0-4A38-9343-36809D734D0B}"/>
              </a:ext>
            </a:extLst>
          </p:cNvPr>
          <p:cNvSpPr/>
          <p:nvPr/>
        </p:nvSpPr>
        <p:spPr>
          <a:xfrm>
            <a:off x="4996518" y="7272292"/>
            <a:ext cx="89938" cy="230853"/>
          </a:xfrm>
          <a:custGeom>
            <a:avLst/>
            <a:gdLst>
              <a:gd name="connsiteX0" fmla="*/ 89832 w 89938"/>
              <a:gd name="connsiteY0" fmla="*/ 46 h 230853"/>
              <a:gd name="connsiteX1" fmla="*/ 10457 w 89938"/>
              <a:gd name="connsiteY1" fmla="*/ 77833 h 230853"/>
              <a:gd name="connsiteX2" fmla="*/ 19982 w 89938"/>
              <a:gd name="connsiteY2" fmla="*/ 152446 h 230853"/>
              <a:gd name="connsiteX3" fmla="*/ 932 w 89938"/>
              <a:gd name="connsiteY3" fmla="*/ 223883 h 230853"/>
              <a:gd name="connsiteX4" fmla="*/ 54907 w 89938"/>
              <a:gd name="connsiteY4" fmla="*/ 227058 h 230853"/>
              <a:gd name="connsiteX5" fmla="*/ 13632 w 89938"/>
              <a:gd name="connsiteY5" fmla="*/ 214358 h 230853"/>
              <a:gd name="connsiteX6" fmla="*/ 27920 w 89938"/>
              <a:gd name="connsiteY6" fmla="*/ 88946 h 230853"/>
              <a:gd name="connsiteX7" fmla="*/ 89832 w 89938"/>
              <a:gd name="connsiteY7" fmla="*/ 46 h 23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38" h="230853">
                <a:moveTo>
                  <a:pt x="89832" y="46"/>
                </a:moveTo>
                <a:cubicBezTo>
                  <a:pt x="86922" y="-1806"/>
                  <a:pt x="22099" y="52433"/>
                  <a:pt x="10457" y="77833"/>
                </a:cubicBezTo>
                <a:cubicBezTo>
                  <a:pt x="-1185" y="103233"/>
                  <a:pt x="21569" y="128104"/>
                  <a:pt x="19982" y="152446"/>
                </a:cubicBezTo>
                <a:cubicBezTo>
                  <a:pt x="18394" y="176788"/>
                  <a:pt x="-4889" y="211448"/>
                  <a:pt x="932" y="223883"/>
                </a:cubicBezTo>
                <a:cubicBezTo>
                  <a:pt x="6753" y="236318"/>
                  <a:pt x="52790" y="228646"/>
                  <a:pt x="54907" y="227058"/>
                </a:cubicBezTo>
                <a:cubicBezTo>
                  <a:pt x="57024" y="225470"/>
                  <a:pt x="18130" y="237377"/>
                  <a:pt x="13632" y="214358"/>
                </a:cubicBezTo>
                <a:cubicBezTo>
                  <a:pt x="9134" y="191339"/>
                  <a:pt x="20512" y="118844"/>
                  <a:pt x="27920" y="88946"/>
                </a:cubicBezTo>
                <a:cubicBezTo>
                  <a:pt x="35328" y="59048"/>
                  <a:pt x="92742" y="1898"/>
                  <a:pt x="89832" y="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9812F07D-B36F-41A1-A74A-438876827BD2}"/>
              </a:ext>
            </a:extLst>
          </p:cNvPr>
          <p:cNvSpPr/>
          <p:nvPr/>
        </p:nvSpPr>
        <p:spPr>
          <a:xfrm>
            <a:off x="4794621" y="6678289"/>
            <a:ext cx="151167" cy="40037"/>
          </a:xfrm>
          <a:custGeom>
            <a:avLst/>
            <a:gdLst>
              <a:gd name="connsiteX0" fmla="*/ 1217 w 151167"/>
              <a:gd name="connsiteY0" fmla="*/ 40011 h 40037"/>
              <a:gd name="connsiteX1" fmla="*/ 85354 w 151167"/>
              <a:gd name="connsiteY1" fmla="*/ 6674 h 40037"/>
              <a:gd name="connsiteX2" fmla="*/ 150442 w 151167"/>
              <a:gd name="connsiteY2" fmla="*/ 19374 h 40037"/>
              <a:gd name="connsiteX3" fmla="*/ 42492 w 151167"/>
              <a:gd name="connsiteY3" fmla="*/ 324 h 40037"/>
              <a:gd name="connsiteX4" fmla="*/ 1217 w 151167"/>
              <a:gd name="connsiteY4" fmla="*/ 40011 h 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67" h="40037">
                <a:moveTo>
                  <a:pt x="1217" y="40011"/>
                </a:moveTo>
                <a:cubicBezTo>
                  <a:pt x="8361" y="41069"/>
                  <a:pt x="60483" y="10113"/>
                  <a:pt x="85354" y="6674"/>
                </a:cubicBezTo>
                <a:cubicBezTo>
                  <a:pt x="110225" y="3235"/>
                  <a:pt x="157586" y="20432"/>
                  <a:pt x="150442" y="19374"/>
                </a:cubicBezTo>
                <a:cubicBezTo>
                  <a:pt x="143298" y="18316"/>
                  <a:pt x="65246" y="-2851"/>
                  <a:pt x="42492" y="324"/>
                </a:cubicBezTo>
                <a:cubicBezTo>
                  <a:pt x="19738" y="3499"/>
                  <a:pt x="-5927" y="38953"/>
                  <a:pt x="1217" y="400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4E2EFCE4-CCE9-40C1-89B1-C089E136F450}"/>
              </a:ext>
            </a:extLst>
          </p:cNvPr>
          <p:cNvSpPr/>
          <p:nvPr/>
        </p:nvSpPr>
        <p:spPr>
          <a:xfrm>
            <a:off x="4811525" y="6646861"/>
            <a:ext cx="130787" cy="22569"/>
          </a:xfrm>
          <a:custGeom>
            <a:avLst/>
            <a:gdLst>
              <a:gd name="connsiteX0" fmla="*/ 188 w 130787"/>
              <a:gd name="connsiteY0" fmla="*/ 20639 h 22569"/>
              <a:gd name="connsiteX1" fmla="*/ 70038 w 130787"/>
              <a:gd name="connsiteY1" fmla="*/ 2 h 22569"/>
              <a:gd name="connsiteX2" fmla="*/ 130363 w 130787"/>
              <a:gd name="connsiteY2" fmla="*/ 22227 h 22569"/>
              <a:gd name="connsiteX3" fmla="*/ 92263 w 130787"/>
              <a:gd name="connsiteY3" fmla="*/ 14289 h 22569"/>
              <a:gd name="connsiteX4" fmla="*/ 188 w 130787"/>
              <a:gd name="connsiteY4" fmla="*/ 20639 h 2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7" h="22569">
                <a:moveTo>
                  <a:pt x="188" y="20639"/>
                </a:moveTo>
                <a:cubicBezTo>
                  <a:pt x="-3516" y="18258"/>
                  <a:pt x="48342" y="-263"/>
                  <a:pt x="70038" y="2"/>
                </a:cubicBezTo>
                <a:cubicBezTo>
                  <a:pt x="91734" y="267"/>
                  <a:pt x="126659" y="19846"/>
                  <a:pt x="130363" y="22227"/>
                </a:cubicBezTo>
                <a:cubicBezTo>
                  <a:pt x="134067" y="24608"/>
                  <a:pt x="112900" y="13760"/>
                  <a:pt x="92263" y="14289"/>
                </a:cubicBezTo>
                <a:cubicBezTo>
                  <a:pt x="71626" y="14818"/>
                  <a:pt x="3892" y="23020"/>
                  <a:pt x="188" y="206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51AD94EE-040D-498B-B42C-0313A2C7C841}"/>
              </a:ext>
            </a:extLst>
          </p:cNvPr>
          <p:cNvSpPr/>
          <p:nvPr/>
        </p:nvSpPr>
        <p:spPr>
          <a:xfrm>
            <a:off x="4803698" y="6737000"/>
            <a:ext cx="133784" cy="51204"/>
          </a:xfrm>
          <a:custGeom>
            <a:avLst/>
            <a:gdLst>
              <a:gd name="connsiteX0" fmla="*/ 77 w 133784"/>
              <a:gd name="connsiteY0" fmla="*/ 51150 h 51204"/>
              <a:gd name="connsiteX1" fmla="*/ 101677 w 133784"/>
              <a:gd name="connsiteY1" fmla="*/ 11463 h 51204"/>
              <a:gd name="connsiteX2" fmla="*/ 133427 w 133784"/>
              <a:gd name="connsiteY2" fmla="*/ 6700 h 51204"/>
              <a:gd name="connsiteX3" fmla="*/ 85802 w 133784"/>
              <a:gd name="connsiteY3" fmla="*/ 1938 h 51204"/>
              <a:gd name="connsiteX4" fmla="*/ 77 w 133784"/>
              <a:gd name="connsiteY4" fmla="*/ 51150 h 5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84" h="51204">
                <a:moveTo>
                  <a:pt x="77" y="51150"/>
                </a:moveTo>
                <a:cubicBezTo>
                  <a:pt x="2723" y="52738"/>
                  <a:pt x="79452" y="18871"/>
                  <a:pt x="101677" y="11463"/>
                </a:cubicBezTo>
                <a:cubicBezTo>
                  <a:pt x="123902" y="4055"/>
                  <a:pt x="136073" y="8287"/>
                  <a:pt x="133427" y="6700"/>
                </a:cubicBezTo>
                <a:cubicBezTo>
                  <a:pt x="130781" y="5112"/>
                  <a:pt x="108027" y="-3883"/>
                  <a:pt x="85802" y="1938"/>
                </a:cubicBezTo>
                <a:cubicBezTo>
                  <a:pt x="63577" y="7759"/>
                  <a:pt x="-2569" y="49562"/>
                  <a:pt x="77" y="511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6FDF573D-6B5B-4D86-9641-238EFC295FE1}"/>
              </a:ext>
            </a:extLst>
          </p:cNvPr>
          <p:cNvSpPr/>
          <p:nvPr/>
        </p:nvSpPr>
        <p:spPr>
          <a:xfrm>
            <a:off x="4757162" y="6835635"/>
            <a:ext cx="203322" cy="76590"/>
          </a:xfrm>
          <a:custGeom>
            <a:avLst/>
            <a:gdLst>
              <a:gd name="connsiteX0" fmla="*/ 576 w 203322"/>
              <a:gd name="connsiteY0" fmla="*/ 76340 h 76590"/>
              <a:gd name="connsiteX1" fmla="*/ 97413 w 203322"/>
              <a:gd name="connsiteY1" fmla="*/ 25540 h 76590"/>
              <a:gd name="connsiteX2" fmla="*/ 202188 w 203322"/>
              <a:gd name="connsiteY2" fmla="*/ 14428 h 76590"/>
              <a:gd name="connsiteX3" fmla="*/ 143451 w 203322"/>
              <a:gd name="connsiteY3" fmla="*/ 1728 h 76590"/>
              <a:gd name="connsiteX4" fmla="*/ 576 w 203322"/>
              <a:gd name="connsiteY4" fmla="*/ 76340 h 7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22" h="76590">
                <a:moveTo>
                  <a:pt x="576" y="76340"/>
                </a:moveTo>
                <a:cubicBezTo>
                  <a:pt x="-7097" y="80309"/>
                  <a:pt x="63811" y="35859"/>
                  <a:pt x="97413" y="25540"/>
                </a:cubicBezTo>
                <a:cubicBezTo>
                  <a:pt x="131015" y="15221"/>
                  <a:pt x="194515" y="18397"/>
                  <a:pt x="202188" y="14428"/>
                </a:cubicBezTo>
                <a:cubicBezTo>
                  <a:pt x="209861" y="10459"/>
                  <a:pt x="177318" y="-5151"/>
                  <a:pt x="143451" y="1728"/>
                </a:cubicBezTo>
                <a:cubicBezTo>
                  <a:pt x="109584" y="8607"/>
                  <a:pt x="8249" y="72371"/>
                  <a:pt x="576" y="763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2B233F23-B2E5-4B59-8FAF-52548F9E3CE3}"/>
              </a:ext>
            </a:extLst>
          </p:cNvPr>
          <p:cNvSpPr/>
          <p:nvPr/>
        </p:nvSpPr>
        <p:spPr>
          <a:xfrm>
            <a:off x="4778375" y="6806634"/>
            <a:ext cx="174626" cy="34323"/>
          </a:xfrm>
          <a:custGeom>
            <a:avLst/>
            <a:gdLst>
              <a:gd name="connsiteX0" fmla="*/ 0 w 174626"/>
              <a:gd name="connsiteY0" fmla="*/ 33904 h 34323"/>
              <a:gd name="connsiteX1" fmla="*/ 115888 w 174626"/>
              <a:gd name="connsiteY1" fmla="*/ 566 h 34323"/>
              <a:gd name="connsiteX2" fmla="*/ 174625 w 174626"/>
              <a:gd name="connsiteY2" fmla="*/ 13266 h 34323"/>
              <a:gd name="connsiteX3" fmla="*/ 117475 w 174626"/>
              <a:gd name="connsiteY3" fmla="*/ 18029 h 34323"/>
              <a:gd name="connsiteX4" fmla="*/ 0 w 174626"/>
              <a:gd name="connsiteY4" fmla="*/ 33904 h 3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26" h="34323">
                <a:moveTo>
                  <a:pt x="0" y="33904"/>
                </a:moveTo>
                <a:cubicBezTo>
                  <a:pt x="-264" y="30994"/>
                  <a:pt x="86784" y="4006"/>
                  <a:pt x="115888" y="566"/>
                </a:cubicBezTo>
                <a:cubicBezTo>
                  <a:pt x="144992" y="-2874"/>
                  <a:pt x="174361" y="10356"/>
                  <a:pt x="174625" y="13266"/>
                </a:cubicBezTo>
                <a:cubicBezTo>
                  <a:pt x="174889" y="16176"/>
                  <a:pt x="146579" y="12208"/>
                  <a:pt x="117475" y="18029"/>
                </a:cubicBezTo>
                <a:cubicBezTo>
                  <a:pt x="88371" y="23850"/>
                  <a:pt x="264" y="36814"/>
                  <a:pt x="0" y="339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0C788248-0A64-449A-BE61-3773F7A77E32}"/>
              </a:ext>
            </a:extLst>
          </p:cNvPr>
          <p:cNvSpPr/>
          <p:nvPr/>
        </p:nvSpPr>
        <p:spPr>
          <a:xfrm>
            <a:off x="4778281" y="6968481"/>
            <a:ext cx="186141" cy="49966"/>
          </a:xfrm>
          <a:custGeom>
            <a:avLst/>
            <a:gdLst>
              <a:gd name="connsiteX0" fmla="*/ 94 w 186141"/>
              <a:gd name="connsiteY0" fmla="*/ 49857 h 49966"/>
              <a:gd name="connsiteX1" fmla="*/ 115982 w 186141"/>
              <a:gd name="connsiteY1" fmla="*/ 16519 h 49966"/>
              <a:gd name="connsiteX2" fmla="*/ 185832 w 186141"/>
              <a:gd name="connsiteY2" fmla="*/ 11757 h 49966"/>
              <a:gd name="connsiteX3" fmla="*/ 139794 w 186141"/>
              <a:gd name="connsiteY3" fmla="*/ 2232 h 49966"/>
              <a:gd name="connsiteX4" fmla="*/ 96932 w 186141"/>
              <a:gd name="connsiteY4" fmla="*/ 3819 h 49966"/>
              <a:gd name="connsiteX5" fmla="*/ 94 w 186141"/>
              <a:gd name="connsiteY5" fmla="*/ 49857 h 4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141" h="49966">
                <a:moveTo>
                  <a:pt x="94" y="49857"/>
                </a:moveTo>
                <a:cubicBezTo>
                  <a:pt x="3269" y="51974"/>
                  <a:pt x="85026" y="22869"/>
                  <a:pt x="115982" y="16519"/>
                </a:cubicBezTo>
                <a:cubicBezTo>
                  <a:pt x="146938" y="10169"/>
                  <a:pt x="181863" y="14138"/>
                  <a:pt x="185832" y="11757"/>
                </a:cubicBezTo>
                <a:cubicBezTo>
                  <a:pt x="189801" y="9376"/>
                  <a:pt x="154611" y="3555"/>
                  <a:pt x="139794" y="2232"/>
                </a:cubicBezTo>
                <a:cubicBezTo>
                  <a:pt x="124977" y="909"/>
                  <a:pt x="119422" y="-2796"/>
                  <a:pt x="96932" y="3819"/>
                </a:cubicBezTo>
                <a:cubicBezTo>
                  <a:pt x="74443" y="10433"/>
                  <a:pt x="-3081" y="47740"/>
                  <a:pt x="94" y="498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A586C6B8-C44C-4D67-B283-EDFC01C30147}"/>
              </a:ext>
            </a:extLst>
          </p:cNvPr>
          <p:cNvSpPr/>
          <p:nvPr/>
        </p:nvSpPr>
        <p:spPr>
          <a:xfrm>
            <a:off x="4776595" y="6943496"/>
            <a:ext cx="199323" cy="43274"/>
          </a:xfrm>
          <a:custGeom>
            <a:avLst/>
            <a:gdLst>
              <a:gd name="connsiteX0" fmla="*/ 193 w 199323"/>
              <a:gd name="connsiteY0" fmla="*/ 43092 h 43274"/>
              <a:gd name="connsiteX1" fmla="*/ 122430 w 199323"/>
              <a:gd name="connsiteY1" fmla="*/ 229 h 43274"/>
              <a:gd name="connsiteX2" fmla="*/ 198630 w 199323"/>
              <a:gd name="connsiteY2" fmla="*/ 25629 h 43274"/>
              <a:gd name="connsiteX3" fmla="*/ 152593 w 199323"/>
              <a:gd name="connsiteY3" fmla="*/ 16104 h 43274"/>
              <a:gd name="connsiteX4" fmla="*/ 193 w 199323"/>
              <a:gd name="connsiteY4" fmla="*/ 43092 h 4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23" h="43274">
                <a:moveTo>
                  <a:pt x="193" y="43092"/>
                </a:moveTo>
                <a:cubicBezTo>
                  <a:pt x="-4834" y="40446"/>
                  <a:pt x="89357" y="3139"/>
                  <a:pt x="122430" y="229"/>
                </a:cubicBezTo>
                <a:cubicBezTo>
                  <a:pt x="155503" y="-2681"/>
                  <a:pt x="193603" y="22983"/>
                  <a:pt x="198630" y="25629"/>
                </a:cubicBezTo>
                <a:cubicBezTo>
                  <a:pt x="203657" y="28275"/>
                  <a:pt x="180639" y="13458"/>
                  <a:pt x="152593" y="16104"/>
                </a:cubicBezTo>
                <a:cubicBezTo>
                  <a:pt x="124547" y="18750"/>
                  <a:pt x="5220" y="45738"/>
                  <a:pt x="193" y="430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AC632F88-C07B-4694-9B90-F327F494A7F4}"/>
              </a:ext>
            </a:extLst>
          </p:cNvPr>
          <p:cNvSpPr/>
          <p:nvPr/>
        </p:nvSpPr>
        <p:spPr>
          <a:xfrm>
            <a:off x="4763989" y="7141547"/>
            <a:ext cx="184769" cy="75263"/>
          </a:xfrm>
          <a:custGeom>
            <a:avLst/>
            <a:gdLst>
              <a:gd name="connsiteX0" fmla="*/ 99 w 184769"/>
              <a:gd name="connsiteY0" fmla="*/ 75228 h 75263"/>
              <a:gd name="connsiteX1" fmla="*/ 162024 w 184769"/>
              <a:gd name="connsiteY1" fmla="*/ 13316 h 75263"/>
              <a:gd name="connsiteX2" fmla="*/ 181074 w 184769"/>
              <a:gd name="connsiteY2" fmla="*/ 3791 h 75263"/>
              <a:gd name="connsiteX3" fmla="*/ 138211 w 184769"/>
              <a:gd name="connsiteY3" fmla="*/ 3791 h 75263"/>
              <a:gd name="connsiteX4" fmla="*/ 99 w 184769"/>
              <a:gd name="connsiteY4" fmla="*/ 75228 h 7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69" h="75263">
                <a:moveTo>
                  <a:pt x="99" y="75228"/>
                </a:moveTo>
                <a:cubicBezTo>
                  <a:pt x="4068" y="76816"/>
                  <a:pt x="131862" y="25222"/>
                  <a:pt x="162024" y="13316"/>
                </a:cubicBezTo>
                <a:cubicBezTo>
                  <a:pt x="192186" y="1410"/>
                  <a:pt x="185043" y="5378"/>
                  <a:pt x="181074" y="3791"/>
                </a:cubicBezTo>
                <a:cubicBezTo>
                  <a:pt x="177105" y="2203"/>
                  <a:pt x="164140" y="-3882"/>
                  <a:pt x="138211" y="3791"/>
                </a:cubicBezTo>
                <a:cubicBezTo>
                  <a:pt x="112282" y="11464"/>
                  <a:pt x="-3870" y="73640"/>
                  <a:pt x="99" y="752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4CAAA34A-C2B3-45A6-9962-69EB6194A339}"/>
              </a:ext>
            </a:extLst>
          </p:cNvPr>
          <p:cNvSpPr/>
          <p:nvPr/>
        </p:nvSpPr>
        <p:spPr>
          <a:xfrm>
            <a:off x="5125838" y="5691312"/>
            <a:ext cx="349683" cy="397681"/>
          </a:xfrm>
          <a:custGeom>
            <a:avLst/>
            <a:gdLst>
              <a:gd name="connsiteX0" fmla="*/ 7079 w 349683"/>
              <a:gd name="connsiteY0" fmla="*/ 405 h 397681"/>
              <a:gd name="connsiteX1" fmla="*/ 161595 w 349683"/>
              <a:gd name="connsiteY1" fmla="*/ 30038 h 397681"/>
              <a:gd name="connsiteX2" fmla="*/ 222979 w 349683"/>
              <a:gd name="connsiteY2" fmla="*/ 51205 h 397681"/>
              <a:gd name="connsiteX3" fmla="*/ 341512 w 349683"/>
              <a:gd name="connsiteY3" fmla="*/ 184555 h 397681"/>
              <a:gd name="connsiteX4" fmla="*/ 337279 w 349683"/>
              <a:gd name="connsiteY4" fmla="*/ 286155 h 397681"/>
              <a:gd name="connsiteX5" fmla="*/ 320345 w 349683"/>
              <a:gd name="connsiteY5" fmla="*/ 391988 h 397681"/>
              <a:gd name="connsiteX6" fmla="*/ 271662 w 349683"/>
              <a:gd name="connsiteY6" fmla="*/ 377171 h 397681"/>
              <a:gd name="connsiteX7" fmla="*/ 299179 w 349683"/>
              <a:gd name="connsiteY7" fmla="*/ 324255 h 397681"/>
              <a:gd name="connsiteX8" fmla="*/ 297062 w 349683"/>
              <a:gd name="connsiteY8" fmla="*/ 169738 h 397681"/>
              <a:gd name="connsiteX9" fmla="*/ 275895 w 349683"/>
              <a:gd name="connsiteY9" fmla="*/ 118938 h 397681"/>
              <a:gd name="connsiteX10" fmla="*/ 208162 w 349683"/>
              <a:gd name="connsiteY10" fmla="*/ 78721 h 397681"/>
              <a:gd name="connsiteX11" fmla="*/ 102329 w 349683"/>
              <a:gd name="connsiteY11" fmla="*/ 70255 h 397681"/>
              <a:gd name="connsiteX12" fmla="*/ 34595 w 349683"/>
              <a:gd name="connsiteY12" fmla="*/ 53321 h 397681"/>
              <a:gd name="connsiteX13" fmla="*/ 7079 w 349683"/>
              <a:gd name="connsiteY13" fmla="*/ 405 h 3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683" h="397681">
                <a:moveTo>
                  <a:pt x="7079" y="405"/>
                </a:moveTo>
                <a:cubicBezTo>
                  <a:pt x="28246" y="-3475"/>
                  <a:pt x="125612" y="21571"/>
                  <a:pt x="161595" y="30038"/>
                </a:cubicBezTo>
                <a:cubicBezTo>
                  <a:pt x="197578" y="38505"/>
                  <a:pt x="192993" y="25452"/>
                  <a:pt x="222979" y="51205"/>
                </a:cubicBezTo>
                <a:cubicBezTo>
                  <a:pt x="252965" y="76958"/>
                  <a:pt x="322462" y="145397"/>
                  <a:pt x="341512" y="184555"/>
                </a:cubicBezTo>
                <a:cubicBezTo>
                  <a:pt x="360562" y="223713"/>
                  <a:pt x="340807" y="251583"/>
                  <a:pt x="337279" y="286155"/>
                </a:cubicBezTo>
                <a:cubicBezTo>
                  <a:pt x="333751" y="320727"/>
                  <a:pt x="331281" y="376819"/>
                  <a:pt x="320345" y="391988"/>
                </a:cubicBezTo>
                <a:cubicBezTo>
                  <a:pt x="309409" y="407157"/>
                  <a:pt x="275190" y="388460"/>
                  <a:pt x="271662" y="377171"/>
                </a:cubicBezTo>
                <a:cubicBezTo>
                  <a:pt x="268134" y="365882"/>
                  <a:pt x="294946" y="358827"/>
                  <a:pt x="299179" y="324255"/>
                </a:cubicBezTo>
                <a:cubicBezTo>
                  <a:pt x="303412" y="289683"/>
                  <a:pt x="300943" y="203958"/>
                  <a:pt x="297062" y="169738"/>
                </a:cubicBezTo>
                <a:cubicBezTo>
                  <a:pt x="293181" y="135518"/>
                  <a:pt x="290712" y="134108"/>
                  <a:pt x="275895" y="118938"/>
                </a:cubicBezTo>
                <a:cubicBezTo>
                  <a:pt x="261078" y="103769"/>
                  <a:pt x="237090" y="86835"/>
                  <a:pt x="208162" y="78721"/>
                </a:cubicBezTo>
                <a:cubicBezTo>
                  <a:pt x="179234" y="70607"/>
                  <a:pt x="131257" y="74488"/>
                  <a:pt x="102329" y="70255"/>
                </a:cubicBezTo>
                <a:cubicBezTo>
                  <a:pt x="73401" y="66022"/>
                  <a:pt x="51881" y="59671"/>
                  <a:pt x="34595" y="53321"/>
                </a:cubicBezTo>
                <a:cubicBezTo>
                  <a:pt x="17309" y="46971"/>
                  <a:pt x="-14088" y="4285"/>
                  <a:pt x="7079" y="4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C3DA5519-8C6B-4499-ABC6-0FEADE764B4F}"/>
              </a:ext>
            </a:extLst>
          </p:cNvPr>
          <p:cNvSpPr/>
          <p:nvPr/>
        </p:nvSpPr>
        <p:spPr>
          <a:xfrm>
            <a:off x="5128683" y="5753100"/>
            <a:ext cx="314399" cy="172381"/>
          </a:xfrm>
          <a:custGeom>
            <a:avLst/>
            <a:gdLst>
              <a:gd name="connsiteX0" fmla="*/ 0 w 314399"/>
              <a:gd name="connsiteY0" fmla="*/ 0 h 172381"/>
              <a:gd name="connsiteX1" fmla="*/ 203200 w 314399"/>
              <a:gd name="connsiteY1" fmla="*/ 110067 h 172381"/>
              <a:gd name="connsiteX2" fmla="*/ 311150 w 314399"/>
              <a:gd name="connsiteY2" fmla="*/ 165100 h 172381"/>
              <a:gd name="connsiteX3" fmla="*/ 275167 w 314399"/>
              <a:gd name="connsiteY3" fmla="*/ 165100 h 172381"/>
              <a:gd name="connsiteX4" fmla="*/ 162984 w 314399"/>
              <a:gd name="connsiteY4" fmla="*/ 103717 h 172381"/>
              <a:gd name="connsiteX5" fmla="*/ 0 w 314399"/>
              <a:gd name="connsiteY5" fmla="*/ 0 h 17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99" h="172381">
                <a:moveTo>
                  <a:pt x="0" y="0"/>
                </a:moveTo>
                <a:lnTo>
                  <a:pt x="203200" y="110067"/>
                </a:lnTo>
                <a:cubicBezTo>
                  <a:pt x="255058" y="137584"/>
                  <a:pt x="299156" y="155928"/>
                  <a:pt x="311150" y="165100"/>
                </a:cubicBezTo>
                <a:cubicBezTo>
                  <a:pt x="323144" y="174272"/>
                  <a:pt x="299861" y="175330"/>
                  <a:pt x="275167" y="165100"/>
                </a:cubicBezTo>
                <a:cubicBezTo>
                  <a:pt x="250473" y="154870"/>
                  <a:pt x="162984" y="103717"/>
                  <a:pt x="162984" y="10371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917C1D8F-5921-421D-8C0A-7EE268360A54}"/>
              </a:ext>
            </a:extLst>
          </p:cNvPr>
          <p:cNvSpPr/>
          <p:nvPr/>
        </p:nvSpPr>
        <p:spPr>
          <a:xfrm>
            <a:off x="5132904" y="5773972"/>
            <a:ext cx="331538" cy="189495"/>
          </a:xfrm>
          <a:custGeom>
            <a:avLst/>
            <a:gdLst>
              <a:gd name="connsiteX0" fmla="*/ 13 w 331538"/>
              <a:gd name="connsiteY0" fmla="*/ 295 h 189495"/>
              <a:gd name="connsiteX1" fmla="*/ 162996 w 331538"/>
              <a:gd name="connsiteY1" fmla="*/ 82845 h 189495"/>
              <a:gd name="connsiteX2" fmla="*/ 313279 w 331538"/>
              <a:gd name="connsiteY2" fmla="*/ 175978 h 189495"/>
              <a:gd name="connsiteX3" fmla="*/ 313279 w 331538"/>
              <a:gd name="connsiteY3" fmla="*/ 182328 h 189495"/>
              <a:gd name="connsiteX4" fmla="*/ 171463 w 331538"/>
              <a:gd name="connsiteY4" fmla="*/ 112478 h 189495"/>
              <a:gd name="connsiteX5" fmla="*/ 13 w 331538"/>
              <a:gd name="connsiteY5" fmla="*/ 295 h 18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538" h="189495">
                <a:moveTo>
                  <a:pt x="13" y="295"/>
                </a:moveTo>
                <a:cubicBezTo>
                  <a:pt x="-1398" y="-4644"/>
                  <a:pt x="110785" y="53565"/>
                  <a:pt x="162996" y="82845"/>
                </a:cubicBezTo>
                <a:cubicBezTo>
                  <a:pt x="215207" y="112126"/>
                  <a:pt x="288232" y="159398"/>
                  <a:pt x="313279" y="175978"/>
                </a:cubicBezTo>
                <a:cubicBezTo>
                  <a:pt x="338326" y="192559"/>
                  <a:pt x="336915" y="192911"/>
                  <a:pt x="313279" y="182328"/>
                </a:cubicBezTo>
                <a:cubicBezTo>
                  <a:pt x="289643" y="171745"/>
                  <a:pt x="224380" y="137525"/>
                  <a:pt x="171463" y="112478"/>
                </a:cubicBezTo>
                <a:cubicBezTo>
                  <a:pt x="118546" y="87431"/>
                  <a:pt x="1424" y="5234"/>
                  <a:pt x="13" y="2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6506AE88-09B6-4A90-B4F6-33C092FBEC5E}"/>
              </a:ext>
            </a:extLst>
          </p:cNvPr>
          <p:cNvSpPr/>
          <p:nvPr/>
        </p:nvSpPr>
        <p:spPr>
          <a:xfrm>
            <a:off x="5084386" y="5759768"/>
            <a:ext cx="569788" cy="316053"/>
          </a:xfrm>
          <a:custGeom>
            <a:avLst/>
            <a:gdLst>
              <a:gd name="connsiteX0" fmla="*/ 35831 w 569788"/>
              <a:gd name="connsiteY0" fmla="*/ 56832 h 316053"/>
              <a:gd name="connsiteX1" fmla="*/ 346981 w 569788"/>
              <a:gd name="connsiteY1" fmla="*/ 196532 h 316053"/>
              <a:gd name="connsiteX2" fmla="*/ 444347 w 569788"/>
              <a:gd name="connsiteY2" fmla="*/ 270615 h 316053"/>
              <a:gd name="connsiteX3" fmla="*/ 535364 w 569788"/>
              <a:gd name="connsiteY3" fmla="*/ 315065 h 316053"/>
              <a:gd name="connsiteX4" fmla="*/ 569231 w 569788"/>
              <a:gd name="connsiteY4" fmla="*/ 298132 h 316053"/>
              <a:gd name="connsiteX5" fmla="*/ 512081 w 569788"/>
              <a:gd name="connsiteY5" fmla="*/ 260032 h 316053"/>
              <a:gd name="connsiteX6" fmla="*/ 382964 w 569788"/>
              <a:gd name="connsiteY6" fmla="*/ 158432 h 316053"/>
              <a:gd name="connsiteX7" fmla="*/ 44297 w 569788"/>
              <a:gd name="connsiteY7" fmla="*/ 6032 h 316053"/>
              <a:gd name="connsiteX8" fmla="*/ 35831 w 569788"/>
              <a:gd name="connsiteY8" fmla="*/ 56832 h 31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788" h="316053">
                <a:moveTo>
                  <a:pt x="35831" y="56832"/>
                </a:moveTo>
                <a:cubicBezTo>
                  <a:pt x="86278" y="88582"/>
                  <a:pt x="278895" y="160902"/>
                  <a:pt x="346981" y="196532"/>
                </a:cubicBezTo>
                <a:cubicBezTo>
                  <a:pt x="415067" y="232162"/>
                  <a:pt x="412950" y="250860"/>
                  <a:pt x="444347" y="270615"/>
                </a:cubicBezTo>
                <a:cubicBezTo>
                  <a:pt x="475744" y="290370"/>
                  <a:pt x="514550" y="310479"/>
                  <a:pt x="535364" y="315065"/>
                </a:cubicBezTo>
                <a:cubicBezTo>
                  <a:pt x="556178" y="319651"/>
                  <a:pt x="573111" y="307304"/>
                  <a:pt x="569231" y="298132"/>
                </a:cubicBezTo>
                <a:cubicBezTo>
                  <a:pt x="565351" y="288960"/>
                  <a:pt x="543126" y="283315"/>
                  <a:pt x="512081" y="260032"/>
                </a:cubicBezTo>
                <a:cubicBezTo>
                  <a:pt x="481037" y="236749"/>
                  <a:pt x="460928" y="200765"/>
                  <a:pt x="382964" y="158432"/>
                </a:cubicBezTo>
                <a:cubicBezTo>
                  <a:pt x="305000" y="116099"/>
                  <a:pt x="100389" y="27552"/>
                  <a:pt x="44297" y="6032"/>
                </a:cubicBezTo>
                <a:cubicBezTo>
                  <a:pt x="-11795" y="-15488"/>
                  <a:pt x="-14616" y="25082"/>
                  <a:pt x="35831" y="568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8BCDB204-D396-47B4-8E36-1A34D4510943}"/>
              </a:ext>
            </a:extLst>
          </p:cNvPr>
          <p:cNvSpPr/>
          <p:nvPr/>
        </p:nvSpPr>
        <p:spPr>
          <a:xfrm>
            <a:off x="5838480" y="6152639"/>
            <a:ext cx="157963" cy="86718"/>
          </a:xfrm>
          <a:custGeom>
            <a:avLst/>
            <a:gdLst>
              <a:gd name="connsiteX0" fmla="*/ 1403 w 157963"/>
              <a:gd name="connsiteY0" fmla="*/ 511 h 86718"/>
              <a:gd name="connsiteX1" fmla="*/ 155920 w 157963"/>
              <a:gd name="connsiteY1" fmla="*/ 85178 h 86718"/>
              <a:gd name="connsiteX2" fmla="*/ 83953 w 157963"/>
              <a:gd name="connsiteY2" fmla="*/ 51311 h 86718"/>
              <a:gd name="connsiteX3" fmla="*/ 1403 w 157963"/>
              <a:gd name="connsiteY3" fmla="*/ 511 h 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63" h="86718">
                <a:moveTo>
                  <a:pt x="1403" y="511"/>
                </a:moveTo>
                <a:cubicBezTo>
                  <a:pt x="13398" y="6156"/>
                  <a:pt x="142162" y="76711"/>
                  <a:pt x="155920" y="85178"/>
                </a:cubicBezTo>
                <a:cubicBezTo>
                  <a:pt x="169678" y="93645"/>
                  <a:pt x="110411" y="65069"/>
                  <a:pt x="83953" y="51311"/>
                </a:cubicBezTo>
                <a:cubicBezTo>
                  <a:pt x="57495" y="37553"/>
                  <a:pt x="-10592" y="-5134"/>
                  <a:pt x="1403" y="5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02F0AB03-5622-498B-ADDC-4DE750FBC262}"/>
              </a:ext>
            </a:extLst>
          </p:cNvPr>
          <p:cNvSpPr/>
          <p:nvPr/>
        </p:nvSpPr>
        <p:spPr>
          <a:xfrm>
            <a:off x="5791200" y="6180667"/>
            <a:ext cx="191535" cy="105129"/>
          </a:xfrm>
          <a:custGeom>
            <a:avLst/>
            <a:gdLst>
              <a:gd name="connsiteX0" fmla="*/ 0 w 191535"/>
              <a:gd name="connsiteY0" fmla="*/ 0 h 105129"/>
              <a:gd name="connsiteX1" fmla="*/ 186267 w 191535"/>
              <a:gd name="connsiteY1" fmla="*/ 103716 h 105129"/>
              <a:gd name="connsiteX2" fmla="*/ 137583 w 191535"/>
              <a:gd name="connsiteY2" fmla="*/ 59266 h 105129"/>
              <a:gd name="connsiteX3" fmla="*/ 107950 w 191535"/>
              <a:gd name="connsiteY3" fmla="*/ 46566 h 105129"/>
              <a:gd name="connsiteX4" fmla="*/ 0 w 191535"/>
              <a:gd name="connsiteY4" fmla="*/ 0 h 10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5" h="105129">
                <a:moveTo>
                  <a:pt x="0" y="0"/>
                </a:moveTo>
                <a:cubicBezTo>
                  <a:pt x="81668" y="46919"/>
                  <a:pt x="163337" y="93838"/>
                  <a:pt x="186267" y="103716"/>
                </a:cubicBezTo>
                <a:cubicBezTo>
                  <a:pt x="209197" y="113594"/>
                  <a:pt x="150636" y="68791"/>
                  <a:pt x="137583" y="59266"/>
                </a:cubicBezTo>
                <a:cubicBezTo>
                  <a:pt x="124530" y="49741"/>
                  <a:pt x="107950" y="46566"/>
                  <a:pt x="107950" y="4656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7E1B5038-2A66-4FEE-8345-A158FF86E3D3}"/>
              </a:ext>
            </a:extLst>
          </p:cNvPr>
          <p:cNvSpPr/>
          <p:nvPr/>
        </p:nvSpPr>
        <p:spPr>
          <a:xfrm>
            <a:off x="5166770" y="5743802"/>
            <a:ext cx="443592" cy="648349"/>
          </a:xfrm>
          <a:custGeom>
            <a:avLst/>
            <a:gdLst>
              <a:gd name="connsiteX0" fmla="*/ 442397 w 443592"/>
              <a:gd name="connsiteY0" fmla="*/ 2948 h 648349"/>
              <a:gd name="connsiteX1" fmla="*/ 131247 w 443592"/>
              <a:gd name="connsiteY1" fmla="*/ 474965 h 648349"/>
              <a:gd name="connsiteX2" fmla="*/ 14830 w 443592"/>
              <a:gd name="connsiteY2" fmla="*/ 642181 h 648349"/>
              <a:gd name="connsiteX3" fmla="*/ 25413 w 443592"/>
              <a:gd name="connsiteY3" fmla="*/ 580798 h 648349"/>
              <a:gd name="connsiteX4" fmla="*/ 230730 w 443592"/>
              <a:gd name="connsiteY4" fmla="*/ 288698 h 648349"/>
              <a:gd name="connsiteX5" fmla="*/ 442397 w 443592"/>
              <a:gd name="connsiteY5" fmla="*/ 2948 h 64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592" h="648349">
                <a:moveTo>
                  <a:pt x="442397" y="2948"/>
                </a:moveTo>
                <a:cubicBezTo>
                  <a:pt x="425816" y="33993"/>
                  <a:pt x="202508" y="368426"/>
                  <a:pt x="131247" y="474965"/>
                </a:cubicBezTo>
                <a:cubicBezTo>
                  <a:pt x="59986" y="581504"/>
                  <a:pt x="32469" y="624542"/>
                  <a:pt x="14830" y="642181"/>
                </a:cubicBezTo>
                <a:cubicBezTo>
                  <a:pt x="-2809" y="659820"/>
                  <a:pt x="-10570" y="639712"/>
                  <a:pt x="25413" y="580798"/>
                </a:cubicBezTo>
                <a:cubicBezTo>
                  <a:pt x="61396" y="521884"/>
                  <a:pt x="162644" y="383243"/>
                  <a:pt x="230730" y="288698"/>
                </a:cubicBezTo>
                <a:cubicBezTo>
                  <a:pt x="298816" y="194153"/>
                  <a:pt x="458978" y="-28097"/>
                  <a:pt x="442397" y="29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B0E1659F-BA9C-4DAA-8398-5FA445D2C0E8}"/>
              </a:ext>
            </a:extLst>
          </p:cNvPr>
          <p:cNvSpPr/>
          <p:nvPr/>
        </p:nvSpPr>
        <p:spPr>
          <a:xfrm>
            <a:off x="5351844" y="5410068"/>
            <a:ext cx="381795" cy="574931"/>
          </a:xfrm>
          <a:custGeom>
            <a:avLst/>
            <a:gdLst>
              <a:gd name="connsiteX0" fmla="*/ 363156 w 381795"/>
              <a:gd name="connsiteY0" fmla="*/ 38232 h 574931"/>
              <a:gd name="connsiteX1" fmla="*/ 20256 w 381795"/>
              <a:gd name="connsiteY1" fmla="*/ 552582 h 574931"/>
              <a:gd name="connsiteX2" fmla="*/ 68939 w 381795"/>
              <a:gd name="connsiteY2" fmla="*/ 442515 h 574931"/>
              <a:gd name="connsiteX3" fmla="*/ 310239 w 381795"/>
              <a:gd name="connsiteY3" fmla="*/ 82682 h 574931"/>
              <a:gd name="connsiteX4" fmla="*/ 363156 w 381795"/>
              <a:gd name="connsiteY4" fmla="*/ 38232 h 57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95" h="574931">
                <a:moveTo>
                  <a:pt x="363156" y="38232"/>
                </a:moveTo>
                <a:cubicBezTo>
                  <a:pt x="314825" y="116549"/>
                  <a:pt x="69292" y="485201"/>
                  <a:pt x="20256" y="552582"/>
                </a:cubicBezTo>
                <a:cubicBezTo>
                  <a:pt x="-28780" y="619963"/>
                  <a:pt x="20608" y="520832"/>
                  <a:pt x="68939" y="442515"/>
                </a:cubicBezTo>
                <a:cubicBezTo>
                  <a:pt x="117269" y="364198"/>
                  <a:pt x="264731" y="149710"/>
                  <a:pt x="310239" y="82682"/>
                </a:cubicBezTo>
                <a:cubicBezTo>
                  <a:pt x="355747" y="15654"/>
                  <a:pt x="411487" y="-40085"/>
                  <a:pt x="363156" y="382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A282AAC8-CA31-4CE5-9E13-66BEB6424FBE}"/>
              </a:ext>
            </a:extLst>
          </p:cNvPr>
          <p:cNvSpPr/>
          <p:nvPr/>
        </p:nvSpPr>
        <p:spPr>
          <a:xfrm>
            <a:off x="5043781" y="5633447"/>
            <a:ext cx="479214" cy="730919"/>
          </a:xfrm>
          <a:custGeom>
            <a:avLst/>
            <a:gdLst>
              <a:gd name="connsiteX0" fmla="*/ 478602 w 479214"/>
              <a:gd name="connsiteY0" fmla="*/ 1120 h 730919"/>
              <a:gd name="connsiteX1" fmla="*/ 156869 w 479214"/>
              <a:gd name="connsiteY1" fmla="*/ 485836 h 730919"/>
              <a:gd name="connsiteX2" fmla="*/ 8702 w 479214"/>
              <a:gd name="connsiteY2" fmla="*/ 714436 h 730919"/>
              <a:gd name="connsiteX3" fmla="*/ 67969 w 479214"/>
              <a:gd name="connsiteY3" fmla="*/ 634003 h 730919"/>
              <a:gd name="connsiteX4" fmla="*/ 478602 w 479214"/>
              <a:gd name="connsiteY4" fmla="*/ 1120 h 73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214" h="730919">
                <a:moveTo>
                  <a:pt x="478602" y="1120"/>
                </a:moveTo>
                <a:cubicBezTo>
                  <a:pt x="493419" y="-23575"/>
                  <a:pt x="235186" y="366950"/>
                  <a:pt x="156869" y="485836"/>
                </a:cubicBezTo>
                <a:cubicBezTo>
                  <a:pt x="78552" y="604722"/>
                  <a:pt x="23519" y="689741"/>
                  <a:pt x="8702" y="714436"/>
                </a:cubicBezTo>
                <a:cubicBezTo>
                  <a:pt x="-6115" y="739131"/>
                  <a:pt x="-10700" y="751831"/>
                  <a:pt x="67969" y="634003"/>
                </a:cubicBezTo>
                <a:cubicBezTo>
                  <a:pt x="146638" y="516175"/>
                  <a:pt x="463785" y="25815"/>
                  <a:pt x="478602" y="11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A0B6F93F-FBBF-4DF3-9AFD-B29B87528213}"/>
              </a:ext>
            </a:extLst>
          </p:cNvPr>
          <p:cNvSpPr/>
          <p:nvPr/>
        </p:nvSpPr>
        <p:spPr>
          <a:xfrm>
            <a:off x="5331829" y="5952934"/>
            <a:ext cx="109265" cy="117431"/>
          </a:xfrm>
          <a:custGeom>
            <a:avLst/>
            <a:gdLst>
              <a:gd name="connsiteX0" fmla="*/ 81546 w 109265"/>
              <a:gd name="connsiteY0" fmla="*/ 1779 h 117431"/>
              <a:gd name="connsiteX1" fmla="*/ 584 w 109265"/>
              <a:gd name="connsiteY1" fmla="*/ 109729 h 117431"/>
              <a:gd name="connsiteX2" fmla="*/ 48209 w 109265"/>
              <a:gd name="connsiteY2" fmla="*/ 101791 h 117431"/>
              <a:gd name="connsiteX3" fmla="*/ 106946 w 109265"/>
              <a:gd name="connsiteY3" fmla="*/ 46229 h 117431"/>
              <a:gd name="connsiteX4" fmla="*/ 81546 w 109265"/>
              <a:gd name="connsiteY4" fmla="*/ 1779 h 1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5" h="117431">
                <a:moveTo>
                  <a:pt x="81546" y="1779"/>
                </a:moveTo>
                <a:cubicBezTo>
                  <a:pt x="63819" y="12362"/>
                  <a:pt x="6140" y="93060"/>
                  <a:pt x="584" y="109729"/>
                </a:cubicBezTo>
                <a:cubicBezTo>
                  <a:pt x="-4972" y="126398"/>
                  <a:pt x="30482" y="112374"/>
                  <a:pt x="48209" y="101791"/>
                </a:cubicBezTo>
                <a:cubicBezTo>
                  <a:pt x="65936" y="91208"/>
                  <a:pt x="98479" y="61839"/>
                  <a:pt x="106946" y="46229"/>
                </a:cubicBezTo>
                <a:cubicBezTo>
                  <a:pt x="115413" y="30619"/>
                  <a:pt x="99273" y="-8804"/>
                  <a:pt x="81546" y="17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F0A6447E-33F1-4BE3-A6A3-316367744C31}"/>
              </a:ext>
            </a:extLst>
          </p:cNvPr>
          <p:cNvSpPr/>
          <p:nvPr/>
        </p:nvSpPr>
        <p:spPr>
          <a:xfrm>
            <a:off x="5096697" y="5867357"/>
            <a:ext cx="280225" cy="277572"/>
          </a:xfrm>
          <a:custGeom>
            <a:avLst/>
            <a:gdLst>
              <a:gd name="connsiteX0" fmla="*/ 280166 w 280225"/>
              <a:gd name="connsiteY0" fmla="*/ 179431 h 277572"/>
              <a:gd name="connsiteX1" fmla="*/ 167453 w 280225"/>
              <a:gd name="connsiteY1" fmla="*/ 263568 h 277572"/>
              <a:gd name="connsiteX2" fmla="*/ 102366 w 280225"/>
              <a:gd name="connsiteY2" fmla="*/ 274681 h 277572"/>
              <a:gd name="connsiteX3" fmla="*/ 24578 w 280225"/>
              <a:gd name="connsiteY3" fmla="*/ 233406 h 277572"/>
              <a:gd name="connsiteX4" fmla="*/ 766 w 280225"/>
              <a:gd name="connsiteY4" fmla="*/ 142918 h 277572"/>
              <a:gd name="connsiteX5" fmla="*/ 7116 w 280225"/>
              <a:gd name="connsiteY5" fmla="*/ 43 h 277572"/>
              <a:gd name="connsiteX6" fmla="*/ 19816 w 280225"/>
              <a:gd name="connsiteY6" fmla="*/ 128631 h 277572"/>
              <a:gd name="connsiteX7" fmla="*/ 42041 w 280225"/>
              <a:gd name="connsiteY7" fmla="*/ 206418 h 277572"/>
              <a:gd name="connsiteX8" fmla="*/ 107128 w 280225"/>
              <a:gd name="connsiteY8" fmla="*/ 250868 h 277572"/>
              <a:gd name="connsiteX9" fmla="*/ 151578 w 280225"/>
              <a:gd name="connsiteY9" fmla="*/ 249281 h 277572"/>
              <a:gd name="connsiteX10" fmla="*/ 280166 w 280225"/>
              <a:gd name="connsiteY10" fmla="*/ 179431 h 2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5" h="277572">
                <a:moveTo>
                  <a:pt x="280166" y="179431"/>
                </a:moveTo>
                <a:cubicBezTo>
                  <a:pt x="282812" y="181812"/>
                  <a:pt x="197086" y="247693"/>
                  <a:pt x="167453" y="263568"/>
                </a:cubicBezTo>
                <a:cubicBezTo>
                  <a:pt x="137820" y="279443"/>
                  <a:pt x="126178" y="279708"/>
                  <a:pt x="102366" y="274681"/>
                </a:cubicBezTo>
                <a:cubicBezTo>
                  <a:pt x="78554" y="269654"/>
                  <a:pt x="41511" y="255366"/>
                  <a:pt x="24578" y="233406"/>
                </a:cubicBezTo>
                <a:cubicBezTo>
                  <a:pt x="7645" y="211446"/>
                  <a:pt x="3676" y="181812"/>
                  <a:pt x="766" y="142918"/>
                </a:cubicBezTo>
                <a:cubicBezTo>
                  <a:pt x="-2144" y="104024"/>
                  <a:pt x="3941" y="2424"/>
                  <a:pt x="7116" y="43"/>
                </a:cubicBezTo>
                <a:cubicBezTo>
                  <a:pt x="10291" y="-2338"/>
                  <a:pt x="13995" y="94235"/>
                  <a:pt x="19816" y="128631"/>
                </a:cubicBezTo>
                <a:cubicBezTo>
                  <a:pt x="25637" y="163027"/>
                  <a:pt x="27489" y="186045"/>
                  <a:pt x="42041" y="206418"/>
                </a:cubicBezTo>
                <a:cubicBezTo>
                  <a:pt x="56593" y="226791"/>
                  <a:pt x="88872" y="243724"/>
                  <a:pt x="107128" y="250868"/>
                </a:cubicBezTo>
                <a:cubicBezTo>
                  <a:pt x="125384" y="258012"/>
                  <a:pt x="126178" y="258277"/>
                  <a:pt x="151578" y="249281"/>
                </a:cubicBezTo>
                <a:cubicBezTo>
                  <a:pt x="176978" y="240285"/>
                  <a:pt x="277520" y="177050"/>
                  <a:pt x="280166" y="1794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BCA5F11F-950A-402E-98BA-2F26A7588683}"/>
              </a:ext>
            </a:extLst>
          </p:cNvPr>
          <p:cNvSpPr/>
          <p:nvPr/>
        </p:nvSpPr>
        <p:spPr>
          <a:xfrm>
            <a:off x="5133671" y="5814855"/>
            <a:ext cx="256654" cy="345186"/>
          </a:xfrm>
          <a:custGeom>
            <a:avLst/>
            <a:gdLst>
              <a:gd name="connsiteX0" fmla="*/ 304 w 256654"/>
              <a:gd name="connsiteY0" fmla="*/ 158 h 345186"/>
              <a:gd name="connsiteX1" fmla="*/ 66979 w 256654"/>
              <a:gd name="connsiteY1" fmla="*/ 231933 h 345186"/>
              <a:gd name="connsiteX2" fmla="*/ 114604 w 256654"/>
              <a:gd name="connsiteY2" fmla="*/ 311308 h 345186"/>
              <a:gd name="connsiteX3" fmla="*/ 186042 w 256654"/>
              <a:gd name="connsiteY3" fmla="*/ 344645 h 345186"/>
              <a:gd name="connsiteX4" fmla="*/ 254304 w 256654"/>
              <a:gd name="connsiteY4" fmla="*/ 287495 h 345186"/>
              <a:gd name="connsiteX5" fmla="*/ 233667 w 256654"/>
              <a:gd name="connsiteY5" fmla="*/ 312895 h 345186"/>
              <a:gd name="connsiteX6" fmla="*/ 163817 w 256654"/>
              <a:gd name="connsiteY6" fmla="*/ 331945 h 345186"/>
              <a:gd name="connsiteX7" fmla="*/ 95554 w 256654"/>
              <a:gd name="connsiteY7" fmla="*/ 270033 h 345186"/>
              <a:gd name="connsiteX8" fmla="*/ 304 w 256654"/>
              <a:gd name="connsiteY8" fmla="*/ 158 h 3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654" h="345186">
                <a:moveTo>
                  <a:pt x="304" y="158"/>
                </a:moveTo>
                <a:cubicBezTo>
                  <a:pt x="-4458" y="-6192"/>
                  <a:pt x="47929" y="180075"/>
                  <a:pt x="66979" y="231933"/>
                </a:cubicBezTo>
                <a:cubicBezTo>
                  <a:pt x="86029" y="283791"/>
                  <a:pt x="94760" y="292523"/>
                  <a:pt x="114604" y="311308"/>
                </a:cubicBezTo>
                <a:cubicBezTo>
                  <a:pt x="134448" y="330093"/>
                  <a:pt x="162759" y="348614"/>
                  <a:pt x="186042" y="344645"/>
                </a:cubicBezTo>
                <a:cubicBezTo>
                  <a:pt x="209325" y="340676"/>
                  <a:pt x="246367" y="292787"/>
                  <a:pt x="254304" y="287495"/>
                </a:cubicBezTo>
                <a:cubicBezTo>
                  <a:pt x="262241" y="282203"/>
                  <a:pt x="248748" y="305487"/>
                  <a:pt x="233667" y="312895"/>
                </a:cubicBezTo>
                <a:cubicBezTo>
                  <a:pt x="218586" y="320303"/>
                  <a:pt x="186836" y="339089"/>
                  <a:pt x="163817" y="331945"/>
                </a:cubicBezTo>
                <a:cubicBezTo>
                  <a:pt x="140798" y="324801"/>
                  <a:pt x="120689" y="321891"/>
                  <a:pt x="95554" y="270033"/>
                </a:cubicBezTo>
                <a:cubicBezTo>
                  <a:pt x="70419" y="218175"/>
                  <a:pt x="5066" y="6508"/>
                  <a:pt x="304" y="1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22F982B2-F75C-4DAB-AB52-38DCF5D6A4AD}"/>
              </a:ext>
            </a:extLst>
          </p:cNvPr>
          <p:cNvSpPr/>
          <p:nvPr/>
        </p:nvSpPr>
        <p:spPr>
          <a:xfrm>
            <a:off x="5122548" y="5800643"/>
            <a:ext cx="299461" cy="379685"/>
          </a:xfrm>
          <a:custGeom>
            <a:avLst/>
            <a:gdLst>
              <a:gd name="connsiteX0" fmla="*/ 315 w 299461"/>
              <a:gd name="connsiteY0" fmla="*/ 82 h 379685"/>
              <a:gd name="connsiteX1" fmla="*/ 51115 w 299461"/>
              <a:gd name="connsiteY1" fmla="*/ 212807 h 379685"/>
              <a:gd name="connsiteX2" fmla="*/ 122552 w 299461"/>
              <a:gd name="connsiteY2" fmla="*/ 342982 h 379685"/>
              <a:gd name="connsiteX3" fmla="*/ 220977 w 299461"/>
              <a:gd name="connsiteY3" fmla="*/ 379495 h 379685"/>
              <a:gd name="connsiteX4" fmla="*/ 262252 w 299461"/>
              <a:gd name="connsiteY4" fmla="*/ 354095 h 379685"/>
              <a:gd name="connsiteX5" fmla="*/ 298765 w 299461"/>
              <a:gd name="connsiteY5" fmla="*/ 287420 h 379685"/>
              <a:gd name="connsiteX6" fmla="*/ 228915 w 299461"/>
              <a:gd name="connsiteY6" fmla="*/ 365207 h 379685"/>
              <a:gd name="connsiteX7" fmla="*/ 160652 w 299461"/>
              <a:gd name="connsiteY7" fmla="*/ 360445 h 379685"/>
              <a:gd name="connsiteX8" fmla="*/ 74927 w 299461"/>
              <a:gd name="connsiteY8" fmla="*/ 238207 h 379685"/>
              <a:gd name="connsiteX9" fmla="*/ 315 w 299461"/>
              <a:gd name="connsiteY9" fmla="*/ 82 h 3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461" h="379685">
                <a:moveTo>
                  <a:pt x="315" y="82"/>
                </a:moveTo>
                <a:cubicBezTo>
                  <a:pt x="-3654" y="-4151"/>
                  <a:pt x="30742" y="155657"/>
                  <a:pt x="51115" y="212807"/>
                </a:cubicBezTo>
                <a:cubicBezTo>
                  <a:pt x="71488" y="269957"/>
                  <a:pt x="94242" y="315201"/>
                  <a:pt x="122552" y="342982"/>
                </a:cubicBezTo>
                <a:cubicBezTo>
                  <a:pt x="150862" y="370763"/>
                  <a:pt x="197694" y="377643"/>
                  <a:pt x="220977" y="379495"/>
                </a:cubicBezTo>
                <a:cubicBezTo>
                  <a:pt x="244260" y="381347"/>
                  <a:pt x="249287" y="369441"/>
                  <a:pt x="262252" y="354095"/>
                </a:cubicBezTo>
                <a:cubicBezTo>
                  <a:pt x="275217" y="338749"/>
                  <a:pt x="304321" y="285568"/>
                  <a:pt x="298765" y="287420"/>
                </a:cubicBezTo>
                <a:cubicBezTo>
                  <a:pt x="293209" y="289272"/>
                  <a:pt x="251934" y="353036"/>
                  <a:pt x="228915" y="365207"/>
                </a:cubicBezTo>
                <a:cubicBezTo>
                  <a:pt x="205896" y="377378"/>
                  <a:pt x="186317" y="381612"/>
                  <a:pt x="160652" y="360445"/>
                </a:cubicBezTo>
                <a:cubicBezTo>
                  <a:pt x="134987" y="339278"/>
                  <a:pt x="101121" y="293769"/>
                  <a:pt x="74927" y="238207"/>
                </a:cubicBezTo>
                <a:cubicBezTo>
                  <a:pt x="48733" y="182645"/>
                  <a:pt x="4284" y="4315"/>
                  <a:pt x="315" y="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D8C40C1D-E41E-4B3B-B203-D0D8236AAC31}"/>
              </a:ext>
            </a:extLst>
          </p:cNvPr>
          <p:cNvSpPr/>
          <p:nvPr/>
        </p:nvSpPr>
        <p:spPr>
          <a:xfrm>
            <a:off x="5069680" y="5964026"/>
            <a:ext cx="331975" cy="97824"/>
          </a:xfrm>
          <a:custGeom>
            <a:avLst/>
            <a:gdLst>
              <a:gd name="connsiteX0" fmla="*/ 330995 w 331975"/>
              <a:gd name="connsiteY0" fmla="*/ 212 h 97824"/>
              <a:gd name="connsiteX1" fmla="*/ 191295 w 331975"/>
              <a:gd name="connsiteY1" fmla="*/ 82762 h 97824"/>
              <a:gd name="connsiteX2" fmla="*/ 115095 w 331975"/>
              <a:gd name="connsiteY2" fmla="*/ 95462 h 97824"/>
              <a:gd name="connsiteX3" fmla="*/ 795 w 331975"/>
              <a:gd name="connsiteY3" fmla="*/ 54187 h 97824"/>
              <a:gd name="connsiteX4" fmla="*/ 177008 w 331975"/>
              <a:gd name="connsiteY4" fmla="*/ 77999 h 97824"/>
              <a:gd name="connsiteX5" fmla="*/ 251620 w 331975"/>
              <a:gd name="connsiteY5" fmla="*/ 60537 h 97824"/>
              <a:gd name="connsiteX6" fmla="*/ 330995 w 331975"/>
              <a:gd name="connsiteY6" fmla="*/ 212 h 9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975" h="97824">
                <a:moveTo>
                  <a:pt x="330995" y="212"/>
                </a:moveTo>
                <a:cubicBezTo>
                  <a:pt x="320941" y="3916"/>
                  <a:pt x="227278" y="66887"/>
                  <a:pt x="191295" y="82762"/>
                </a:cubicBezTo>
                <a:cubicBezTo>
                  <a:pt x="155312" y="98637"/>
                  <a:pt x="146845" y="100224"/>
                  <a:pt x="115095" y="95462"/>
                </a:cubicBezTo>
                <a:cubicBezTo>
                  <a:pt x="83345" y="90700"/>
                  <a:pt x="-9524" y="57097"/>
                  <a:pt x="795" y="54187"/>
                </a:cubicBezTo>
                <a:cubicBezTo>
                  <a:pt x="11114" y="51277"/>
                  <a:pt x="135204" y="76941"/>
                  <a:pt x="177008" y="77999"/>
                </a:cubicBezTo>
                <a:cubicBezTo>
                  <a:pt x="218812" y="79057"/>
                  <a:pt x="232306" y="78793"/>
                  <a:pt x="251620" y="60537"/>
                </a:cubicBezTo>
                <a:cubicBezTo>
                  <a:pt x="270934" y="42281"/>
                  <a:pt x="341049" y="-3492"/>
                  <a:pt x="330995" y="2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07B5EE73-6EE2-499F-BFB8-86B9FCAF3067}"/>
              </a:ext>
            </a:extLst>
          </p:cNvPr>
          <p:cNvSpPr/>
          <p:nvPr/>
        </p:nvSpPr>
        <p:spPr>
          <a:xfrm>
            <a:off x="5259281" y="5900814"/>
            <a:ext cx="179559" cy="138209"/>
          </a:xfrm>
          <a:custGeom>
            <a:avLst/>
            <a:gdLst>
              <a:gd name="connsiteX0" fmla="*/ 135044 w 179559"/>
              <a:gd name="connsiteY0" fmla="*/ 1511 h 138209"/>
              <a:gd name="connsiteX1" fmla="*/ 68369 w 179559"/>
              <a:gd name="connsiteY1" fmla="*/ 99936 h 138209"/>
              <a:gd name="connsiteX2" fmla="*/ 1694 w 179559"/>
              <a:gd name="connsiteY2" fmla="*/ 138036 h 138209"/>
              <a:gd name="connsiteX3" fmla="*/ 141394 w 179559"/>
              <a:gd name="connsiteY3" fmla="*/ 87236 h 138209"/>
              <a:gd name="connsiteX4" fmla="*/ 179494 w 179559"/>
              <a:gd name="connsiteY4" fmla="*/ 42786 h 138209"/>
              <a:gd name="connsiteX5" fmla="*/ 135044 w 179559"/>
              <a:gd name="connsiteY5" fmla="*/ 1511 h 13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59" h="138209">
                <a:moveTo>
                  <a:pt x="135044" y="1511"/>
                </a:moveTo>
                <a:cubicBezTo>
                  <a:pt x="116523" y="11036"/>
                  <a:pt x="90594" y="77182"/>
                  <a:pt x="68369" y="99936"/>
                </a:cubicBezTo>
                <a:cubicBezTo>
                  <a:pt x="46144" y="122690"/>
                  <a:pt x="-10477" y="140153"/>
                  <a:pt x="1694" y="138036"/>
                </a:cubicBezTo>
                <a:cubicBezTo>
                  <a:pt x="13865" y="135919"/>
                  <a:pt x="111761" y="103111"/>
                  <a:pt x="141394" y="87236"/>
                </a:cubicBezTo>
                <a:cubicBezTo>
                  <a:pt x="171027" y="71361"/>
                  <a:pt x="177907" y="55486"/>
                  <a:pt x="179494" y="42786"/>
                </a:cubicBezTo>
                <a:cubicBezTo>
                  <a:pt x="181081" y="30086"/>
                  <a:pt x="153565" y="-8014"/>
                  <a:pt x="135044" y="15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D283EECF-30D6-4044-BD96-F1A0C26F109C}"/>
              </a:ext>
            </a:extLst>
          </p:cNvPr>
          <p:cNvSpPr/>
          <p:nvPr/>
        </p:nvSpPr>
        <p:spPr>
          <a:xfrm>
            <a:off x="5052004" y="5930538"/>
            <a:ext cx="324297" cy="494222"/>
          </a:xfrm>
          <a:custGeom>
            <a:avLst/>
            <a:gdLst>
              <a:gd name="connsiteX0" fmla="*/ 323271 w 324297"/>
              <a:gd name="connsiteY0" fmla="*/ 1950 h 494222"/>
              <a:gd name="connsiteX1" fmla="*/ 172459 w 324297"/>
              <a:gd name="connsiteY1" fmla="*/ 235312 h 494222"/>
              <a:gd name="connsiteX2" fmla="*/ 50221 w 324297"/>
              <a:gd name="connsiteY2" fmla="*/ 425812 h 494222"/>
              <a:gd name="connsiteX3" fmla="*/ 1009 w 324297"/>
              <a:gd name="connsiteY3" fmla="*/ 494075 h 494222"/>
              <a:gd name="connsiteX4" fmla="*/ 21646 w 324297"/>
              <a:gd name="connsiteY4" fmla="*/ 441687 h 494222"/>
              <a:gd name="connsiteX5" fmla="*/ 75621 w 324297"/>
              <a:gd name="connsiteY5" fmla="*/ 365487 h 494222"/>
              <a:gd name="connsiteX6" fmla="*/ 231196 w 324297"/>
              <a:gd name="connsiteY6" fmla="*/ 136887 h 494222"/>
              <a:gd name="connsiteX7" fmla="*/ 323271 w 324297"/>
              <a:gd name="connsiteY7" fmla="*/ 1950 h 49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97" h="494222">
                <a:moveTo>
                  <a:pt x="323271" y="1950"/>
                </a:moveTo>
                <a:cubicBezTo>
                  <a:pt x="313482" y="18354"/>
                  <a:pt x="172459" y="235312"/>
                  <a:pt x="172459" y="235312"/>
                </a:cubicBezTo>
                <a:cubicBezTo>
                  <a:pt x="126951" y="305956"/>
                  <a:pt x="78796" y="382685"/>
                  <a:pt x="50221" y="425812"/>
                </a:cubicBezTo>
                <a:cubicBezTo>
                  <a:pt x="21646" y="468939"/>
                  <a:pt x="5771" y="491429"/>
                  <a:pt x="1009" y="494075"/>
                </a:cubicBezTo>
                <a:cubicBezTo>
                  <a:pt x="-3753" y="496721"/>
                  <a:pt x="9211" y="463118"/>
                  <a:pt x="21646" y="441687"/>
                </a:cubicBezTo>
                <a:cubicBezTo>
                  <a:pt x="34081" y="420256"/>
                  <a:pt x="40696" y="416287"/>
                  <a:pt x="75621" y="365487"/>
                </a:cubicBezTo>
                <a:cubicBezTo>
                  <a:pt x="110546" y="314687"/>
                  <a:pt x="191773" y="197476"/>
                  <a:pt x="231196" y="136887"/>
                </a:cubicBezTo>
                <a:cubicBezTo>
                  <a:pt x="270619" y="76298"/>
                  <a:pt x="333060" y="-14454"/>
                  <a:pt x="323271" y="19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469F023A-14E0-4A37-8019-8B02E03E3D87}"/>
              </a:ext>
            </a:extLst>
          </p:cNvPr>
          <p:cNvSpPr/>
          <p:nvPr/>
        </p:nvSpPr>
        <p:spPr>
          <a:xfrm>
            <a:off x="5043195" y="6034049"/>
            <a:ext cx="314623" cy="468599"/>
          </a:xfrm>
          <a:custGeom>
            <a:avLst/>
            <a:gdLst>
              <a:gd name="connsiteX0" fmla="*/ 314618 w 314623"/>
              <a:gd name="connsiteY0" fmla="*/ 39 h 468599"/>
              <a:gd name="connsiteX1" fmla="*/ 30455 w 314623"/>
              <a:gd name="connsiteY1" fmla="*/ 428664 h 468599"/>
              <a:gd name="connsiteX2" fmla="*/ 38393 w 314623"/>
              <a:gd name="connsiteY2" fmla="*/ 403264 h 468599"/>
              <a:gd name="connsiteX3" fmla="*/ 314618 w 314623"/>
              <a:gd name="connsiteY3" fmla="*/ 39 h 46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623" h="468599">
                <a:moveTo>
                  <a:pt x="314618" y="39"/>
                </a:moveTo>
                <a:cubicBezTo>
                  <a:pt x="313295" y="4272"/>
                  <a:pt x="76493" y="361460"/>
                  <a:pt x="30455" y="428664"/>
                </a:cubicBezTo>
                <a:cubicBezTo>
                  <a:pt x="-15583" y="495868"/>
                  <a:pt x="-6586" y="472056"/>
                  <a:pt x="38393" y="403264"/>
                </a:cubicBezTo>
                <a:cubicBezTo>
                  <a:pt x="83372" y="334472"/>
                  <a:pt x="315941" y="-4194"/>
                  <a:pt x="314618" y="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122FA8E9-F31F-4775-89DE-A74BDD3AC0AA}"/>
              </a:ext>
            </a:extLst>
          </p:cNvPr>
          <p:cNvSpPr/>
          <p:nvPr/>
        </p:nvSpPr>
        <p:spPr>
          <a:xfrm>
            <a:off x="5109526" y="6338667"/>
            <a:ext cx="97501" cy="187022"/>
          </a:xfrm>
          <a:custGeom>
            <a:avLst/>
            <a:gdLst>
              <a:gd name="connsiteX0" fmla="*/ 97474 w 97501"/>
              <a:gd name="connsiteY0" fmla="*/ 221 h 187022"/>
              <a:gd name="connsiteX1" fmla="*/ 16512 w 97501"/>
              <a:gd name="connsiteY1" fmla="*/ 162146 h 187022"/>
              <a:gd name="connsiteX2" fmla="*/ 5399 w 97501"/>
              <a:gd name="connsiteY2" fmla="*/ 185958 h 187022"/>
              <a:gd name="connsiteX3" fmla="*/ 3812 w 97501"/>
              <a:gd name="connsiteY3" fmla="*/ 157383 h 187022"/>
              <a:gd name="connsiteX4" fmla="*/ 6987 w 97501"/>
              <a:gd name="connsiteY4" fmla="*/ 127221 h 187022"/>
              <a:gd name="connsiteX5" fmla="*/ 97474 w 97501"/>
              <a:gd name="connsiteY5" fmla="*/ 221 h 18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01" h="187022">
                <a:moveTo>
                  <a:pt x="97474" y="221"/>
                </a:moveTo>
                <a:cubicBezTo>
                  <a:pt x="99062" y="6042"/>
                  <a:pt x="31858" y="131190"/>
                  <a:pt x="16512" y="162146"/>
                </a:cubicBezTo>
                <a:cubicBezTo>
                  <a:pt x="1166" y="193102"/>
                  <a:pt x="7516" y="186752"/>
                  <a:pt x="5399" y="185958"/>
                </a:cubicBezTo>
                <a:cubicBezTo>
                  <a:pt x="3282" y="185164"/>
                  <a:pt x="3547" y="167172"/>
                  <a:pt x="3812" y="157383"/>
                </a:cubicBezTo>
                <a:cubicBezTo>
                  <a:pt x="4077" y="147594"/>
                  <a:pt x="-6771" y="149181"/>
                  <a:pt x="6987" y="127221"/>
                </a:cubicBezTo>
                <a:cubicBezTo>
                  <a:pt x="20745" y="105261"/>
                  <a:pt x="95886" y="-5600"/>
                  <a:pt x="97474" y="2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11BF80B6-F77D-4316-BB68-BB1A5AE41391}"/>
              </a:ext>
            </a:extLst>
          </p:cNvPr>
          <p:cNvSpPr/>
          <p:nvPr/>
        </p:nvSpPr>
        <p:spPr>
          <a:xfrm>
            <a:off x="5084662" y="6530582"/>
            <a:ext cx="122414" cy="113595"/>
          </a:xfrm>
          <a:custGeom>
            <a:avLst/>
            <a:gdLst>
              <a:gd name="connsiteX0" fmla="*/ 122338 w 122414"/>
              <a:gd name="connsiteY0" fmla="*/ 35318 h 113595"/>
              <a:gd name="connsiteX1" fmla="*/ 55663 w 122414"/>
              <a:gd name="connsiteY1" fmla="*/ 393 h 113595"/>
              <a:gd name="connsiteX2" fmla="*/ 101 w 122414"/>
              <a:gd name="connsiteY2" fmla="*/ 62306 h 113595"/>
              <a:gd name="connsiteX3" fmla="*/ 41376 w 122414"/>
              <a:gd name="connsiteY3" fmla="*/ 113106 h 113595"/>
              <a:gd name="connsiteX4" fmla="*/ 20738 w 122414"/>
              <a:gd name="connsiteY4" fmla="*/ 86118 h 113595"/>
              <a:gd name="connsiteX5" fmla="*/ 22326 w 122414"/>
              <a:gd name="connsiteY5" fmla="*/ 54368 h 113595"/>
              <a:gd name="connsiteX6" fmla="*/ 68363 w 122414"/>
              <a:gd name="connsiteY6" fmla="*/ 24206 h 113595"/>
              <a:gd name="connsiteX7" fmla="*/ 122338 w 122414"/>
              <a:gd name="connsiteY7" fmla="*/ 35318 h 11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14" h="113595">
                <a:moveTo>
                  <a:pt x="122338" y="35318"/>
                </a:moveTo>
                <a:cubicBezTo>
                  <a:pt x="120221" y="31349"/>
                  <a:pt x="76036" y="-4105"/>
                  <a:pt x="55663" y="393"/>
                </a:cubicBezTo>
                <a:cubicBezTo>
                  <a:pt x="35290" y="4891"/>
                  <a:pt x="2482" y="43521"/>
                  <a:pt x="101" y="62306"/>
                </a:cubicBezTo>
                <a:cubicBezTo>
                  <a:pt x="-2280" y="81092"/>
                  <a:pt x="37937" y="109137"/>
                  <a:pt x="41376" y="113106"/>
                </a:cubicBezTo>
                <a:cubicBezTo>
                  <a:pt x="44815" y="117075"/>
                  <a:pt x="23913" y="95908"/>
                  <a:pt x="20738" y="86118"/>
                </a:cubicBezTo>
                <a:cubicBezTo>
                  <a:pt x="17563" y="76328"/>
                  <a:pt x="14389" y="64687"/>
                  <a:pt x="22326" y="54368"/>
                </a:cubicBezTo>
                <a:cubicBezTo>
                  <a:pt x="30263" y="44049"/>
                  <a:pt x="54869" y="30027"/>
                  <a:pt x="68363" y="24206"/>
                </a:cubicBezTo>
                <a:cubicBezTo>
                  <a:pt x="81857" y="18385"/>
                  <a:pt x="124455" y="39287"/>
                  <a:pt x="122338" y="353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8F433B84-E757-4AF3-9303-B3B0E829982E}"/>
              </a:ext>
            </a:extLst>
          </p:cNvPr>
          <p:cNvSpPr/>
          <p:nvPr/>
        </p:nvSpPr>
        <p:spPr>
          <a:xfrm>
            <a:off x="5046609" y="6517285"/>
            <a:ext cx="103434" cy="154985"/>
          </a:xfrm>
          <a:custGeom>
            <a:avLst/>
            <a:gdLst>
              <a:gd name="connsiteX0" fmla="*/ 103241 w 103434"/>
              <a:gd name="connsiteY0" fmla="*/ 990 h 154985"/>
              <a:gd name="connsiteX1" fmla="*/ 46091 w 103434"/>
              <a:gd name="connsiteY1" fmla="*/ 64490 h 154985"/>
              <a:gd name="connsiteX2" fmla="*/ 54 w 103434"/>
              <a:gd name="connsiteY2" fmla="*/ 154978 h 154985"/>
              <a:gd name="connsiteX3" fmla="*/ 36566 w 103434"/>
              <a:gd name="connsiteY3" fmla="*/ 59728 h 154985"/>
              <a:gd name="connsiteX4" fmla="*/ 25454 w 103434"/>
              <a:gd name="connsiteY4" fmla="*/ 27978 h 154985"/>
              <a:gd name="connsiteX5" fmla="*/ 103241 w 103434"/>
              <a:gd name="connsiteY5" fmla="*/ 990 h 15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4" h="154985">
                <a:moveTo>
                  <a:pt x="103241" y="990"/>
                </a:moveTo>
                <a:cubicBezTo>
                  <a:pt x="106680" y="7075"/>
                  <a:pt x="63289" y="38825"/>
                  <a:pt x="46091" y="64490"/>
                </a:cubicBezTo>
                <a:cubicBezTo>
                  <a:pt x="28893" y="90155"/>
                  <a:pt x="1641" y="155772"/>
                  <a:pt x="54" y="154978"/>
                </a:cubicBezTo>
                <a:cubicBezTo>
                  <a:pt x="-1534" y="154184"/>
                  <a:pt x="32333" y="80895"/>
                  <a:pt x="36566" y="59728"/>
                </a:cubicBezTo>
                <a:cubicBezTo>
                  <a:pt x="40799" y="38561"/>
                  <a:pt x="15400" y="37503"/>
                  <a:pt x="25454" y="27978"/>
                </a:cubicBezTo>
                <a:cubicBezTo>
                  <a:pt x="35508" y="18453"/>
                  <a:pt x="99802" y="-5095"/>
                  <a:pt x="103241" y="9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9AF01458-D6EF-4436-BCF8-853FD439F061}"/>
              </a:ext>
            </a:extLst>
          </p:cNvPr>
          <p:cNvSpPr/>
          <p:nvPr/>
        </p:nvSpPr>
        <p:spPr>
          <a:xfrm>
            <a:off x="4660841" y="6430954"/>
            <a:ext cx="130700" cy="119492"/>
          </a:xfrm>
          <a:custGeom>
            <a:avLst/>
            <a:gdLst>
              <a:gd name="connsiteX0" fmla="*/ 125472 w 130700"/>
              <a:gd name="connsiteY0" fmla="*/ 9 h 119492"/>
              <a:gd name="connsiteX1" fmla="*/ 25459 w 130700"/>
              <a:gd name="connsiteY1" fmla="*/ 65096 h 119492"/>
              <a:gd name="connsiteX2" fmla="*/ 42922 w 130700"/>
              <a:gd name="connsiteY2" fmla="*/ 92084 h 119492"/>
              <a:gd name="connsiteX3" fmla="*/ 130234 w 130700"/>
              <a:gd name="connsiteY3" fmla="*/ 119071 h 119492"/>
              <a:gd name="connsiteX4" fmla="*/ 59 w 130700"/>
              <a:gd name="connsiteY4" fmla="*/ 69859 h 119492"/>
              <a:gd name="connsiteX5" fmla="*/ 125472 w 130700"/>
              <a:gd name="connsiteY5" fmla="*/ 9 h 1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00" h="119492">
                <a:moveTo>
                  <a:pt x="125472" y="9"/>
                </a:moveTo>
                <a:cubicBezTo>
                  <a:pt x="129705" y="-785"/>
                  <a:pt x="39217" y="49750"/>
                  <a:pt x="25459" y="65096"/>
                </a:cubicBezTo>
                <a:cubicBezTo>
                  <a:pt x="11701" y="80442"/>
                  <a:pt x="25459" y="83088"/>
                  <a:pt x="42922" y="92084"/>
                </a:cubicBezTo>
                <a:cubicBezTo>
                  <a:pt x="60384" y="101080"/>
                  <a:pt x="137378" y="122775"/>
                  <a:pt x="130234" y="119071"/>
                </a:cubicBezTo>
                <a:cubicBezTo>
                  <a:pt x="123090" y="115367"/>
                  <a:pt x="3234" y="87851"/>
                  <a:pt x="59" y="69859"/>
                </a:cubicBezTo>
                <a:cubicBezTo>
                  <a:pt x="-3116" y="51867"/>
                  <a:pt x="121239" y="803"/>
                  <a:pt x="125472" y="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9BDC573D-8AA0-4B2C-9899-6C9EE1283169}"/>
              </a:ext>
            </a:extLst>
          </p:cNvPr>
          <p:cNvSpPr/>
          <p:nvPr/>
        </p:nvSpPr>
        <p:spPr>
          <a:xfrm>
            <a:off x="4449650" y="6252832"/>
            <a:ext cx="112843" cy="84795"/>
          </a:xfrm>
          <a:custGeom>
            <a:avLst/>
            <a:gdLst>
              <a:gd name="connsiteX0" fmla="*/ 113 w 112843"/>
              <a:gd name="connsiteY0" fmla="*/ 331 h 84795"/>
              <a:gd name="connsiteX1" fmla="*/ 17575 w 112843"/>
              <a:gd name="connsiteY1" fmla="*/ 76531 h 84795"/>
              <a:gd name="connsiteX2" fmla="*/ 73138 w 112843"/>
              <a:gd name="connsiteY2" fmla="*/ 79706 h 84795"/>
              <a:gd name="connsiteX3" fmla="*/ 112825 w 112843"/>
              <a:gd name="connsiteY3" fmla="*/ 49543 h 84795"/>
              <a:gd name="connsiteX4" fmla="*/ 68375 w 112843"/>
              <a:gd name="connsiteY4" fmla="*/ 73356 h 84795"/>
              <a:gd name="connsiteX5" fmla="*/ 41388 w 112843"/>
              <a:gd name="connsiteY5" fmla="*/ 74943 h 84795"/>
              <a:gd name="connsiteX6" fmla="*/ 23925 w 112843"/>
              <a:gd name="connsiteY6" fmla="*/ 49543 h 84795"/>
              <a:gd name="connsiteX7" fmla="*/ 113 w 112843"/>
              <a:gd name="connsiteY7" fmla="*/ 331 h 8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843" h="84795">
                <a:moveTo>
                  <a:pt x="113" y="331"/>
                </a:moveTo>
                <a:cubicBezTo>
                  <a:pt x="-945" y="4829"/>
                  <a:pt x="5404" y="63302"/>
                  <a:pt x="17575" y="76531"/>
                </a:cubicBezTo>
                <a:cubicBezTo>
                  <a:pt x="29746" y="89760"/>
                  <a:pt x="57263" y="84204"/>
                  <a:pt x="73138" y="79706"/>
                </a:cubicBezTo>
                <a:cubicBezTo>
                  <a:pt x="89013" y="75208"/>
                  <a:pt x="113619" y="50601"/>
                  <a:pt x="112825" y="49543"/>
                </a:cubicBezTo>
                <a:cubicBezTo>
                  <a:pt x="112031" y="48485"/>
                  <a:pt x="80281" y="69123"/>
                  <a:pt x="68375" y="73356"/>
                </a:cubicBezTo>
                <a:cubicBezTo>
                  <a:pt x="56469" y="77589"/>
                  <a:pt x="48796" y="78912"/>
                  <a:pt x="41388" y="74943"/>
                </a:cubicBezTo>
                <a:cubicBezTo>
                  <a:pt x="33980" y="70974"/>
                  <a:pt x="27894" y="60655"/>
                  <a:pt x="23925" y="49543"/>
                </a:cubicBezTo>
                <a:cubicBezTo>
                  <a:pt x="19956" y="38431"/>
                  <a:pt x="1171" y="-4167"/>
                  <a:pt x="113" y="3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09F16A47-F785-4F1F-97DF-FACA0693CB6E}"/>
              </a:ext>
            </a:extLst>
          </p:cNvPr>
          <p:cNvSpPr/>
          <p:nvPr/>
        </p:nvSpPr>
        <p:spPr>
          <a:xfrm>
            <a:off x="4576567" y="6342034"/>
            <a:ext cx="144934" cy="119218"/>
          </a:xfrm>
          <a:custGeom>
            <a:avLst/>
            <a:gdLst>
              <a:gd name="connsiteX0" fmla="*/ 144658 w 144934"/>
              <a:gd name="connsiteY0" fmla="*/ 29 h 119218"/>
              <a:gd name="connsiteX1" fmla="*/ 70046 w 144934"/>
              <a:gd name="connsiteY1" fmla="*/ 80991 h 119218"/>
              <a:gd name="connsiteX2" fmla="*/ 196 w 144934"/>
              <a:gd name="connsiteY2" fmla="*/ 119091 h 119218"/>
              <a:gd name="connsiteX3" fmla="*/ 92271 w 144934"/>
              <a:gd name="connsiteY3" fmla="*/ 90516 h 119218"/>
              <a:gd name="connsiteX4" fmla="*/ 144658 w 144934"/>
              <a:gd name="connsiteY4" fmla="*/ 29 h 11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34" h="119218">
                <a:moveTo>
                  <a:pt x="144658" y="29"/>
                </a:moveTo>
                <a:cubicBezTo>
                  <a:pt x="140954" y="-1558"/>
                  <a:pt x="94123" y="61147"/>
                  <a:pt x="70046" y="80991"/>
                </a:cubicBezTo>
                <a:cubicBezTo>
                  <a:pt x="45969" y="100835"/>
                  <a:pt x="-3508" y="117504"/>
                  <a:pt x="196" y="119091"/>
                </a:cubicBezTo>
                <a:cubicBezTo>
                  <a:pt x="3900" y="120678"/>
                  <a:pt x="70575" y="107185"/>
                  <a:pt x="92271" y="90516"/>
                </a:cubicBezTo>
                <a:cubicBezTo>
                  <a:pt x="113967" y="73847"/>
                  <a:pt x="148362" y="1616"/>
                  <a:pt x="144658" y="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35226058-454D-4131-AF87-DDC6A2396271}"/>
              </a:ext>
            </a:extLst>
          </p:cNvPr>
          <p:cNvSpPr/>
          <p:nvPr/>
        </p:nvSpPr>
        <p:spPr>
          <a:xfrm>
            <a:off x="4578015" y="6341402"/>
            <a:ext cx="134774" cy="82752"/>
          </a:xfrm>
          <a:custGeom>
            <a:avLst/>
            <a:gdLst>
              <a:gd name="connsiteX0" fmla="*/ 130510 w 134774"/>
              <a:gd name="connsiteY0" fmla="*/ 661 h 82752"/>
              <a:gd name="connsiteX1" fmla="*/ 335 w 134774"/>
              <a:gd name="connsiteY1" fmla="*/ 81623 h 82752"/>
              <a:gd name="connsiteX2" fmla="*/ 93998 w 134774"/>
              <a:gd name="connsiteY2" fmla="*/ 45111 h 82752"/>
              <a:gd name="connsiteX3" fmla="*/ 130510 w 134774"/>
              <a:gd name="connsiteY3" fmla="*/ 661 h 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74" h="82752">
                <a:moveTo>
                  <a:pt x="130510" y="661"/>
                </a:moveTo>
                <a:cubicBezTo>
                  <a:pt x="114899" y="6746"/>
                  <a:pt x="6420" y="74215"/>
                  <a:pt x="335" y="81623"/>
                </a:cubicBezTo>
                <a:cubicBezTo>
                  <a:pt x="-5750" y="89031"/>
                  <a:pt x="72567" y="58076"/>
                  <a:pt x="93998" y="45111"/>
                </a:cubicBezTo>
                <a:cubicBezTo>
                  <a:pt x="115429" y="32147"/>
                  <a:pt x="146121" y="-5424"/>
                  <a:pt x="130510" y="6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EF98B63A-1DE4-4864-85DB-109607674B7D}"/>
              </a:ext>
            </a:extLst>
          </p:cNvPr>
          <p:cNvSpPr/>
          <p:nvPr/>
        </p:nvSpPr>
        <p:spPr>
          <a:xfrm>
            <a:off x="4390305" y="6390257"/>
            <a:ext cx="192824" cy="72955"/>
          </a:xfrm>
          <a:custGeom>
            <a:avLst/>
            <a:gdLst>
              <a:gd name="connsiteX0" fmla="*/ 720 w 192824"/>
              <a:gd name="connsiteY0" fmla="*/ 54993 h 72955"/>
              <a:gd name="connsiteX1" fmla="*/ 102320 w 192824"/>
              <a:gd name="connsiteY1" fmla="*/ 20068 h 72955"/>
              <a:gd name="connsiteX2" fmla="*/ 165820 w 192824"/>
              <a:gd name="connsiteY2" fmla="*/ 34356 h 72955"/>
              <a:gd name="connsiteX3" fmla="*/ 192808 w 192824"/>
              <a:gd name="connsiteY3" fmla="*/ 72456 h 72955"/>
              <a:gd name="connsiteX4" fmla="*/ 168995 w 192824"/>
              <a:gd name="connsiteY4" fmla="*/ 4193 h 72955"/>
              <a:gd name="connsiteX5" fmla="*/ 119783 w 192824"/>
              <a:gd name="connsiteY5" fmla="*/ 8956 h 72955"/>
              <a:gd name="connsiteX6" fmla="*/ 59458 w 192824"/>
              <a:gd name="connsiteY6" fmla="*/ 21656 h 72955"/>
              <a:gd name="connsiteX7" fmla="*/ 720 w 192824"/>
              <a:gd name="connsiteY7" fmla="*/ 54993 h 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824" h="72955">
                <a:moveTo>
                  <a:pt x="720" y="54993"/>
                </a:moveTo>
                <a:cubicBezTo>
                  <a:pt x="7864" y="54728"/>
                  <a:pt x="74803" y="23508"/>
                  <a:pt x="102320" y="20068"/>
                </a:cubicBezTo>
                <a:cubicBezTo>
                  <a:pt x="129837" y="16628"/>
                  <a:pt x="150739" y="25625"/>
                  <a:pt x="165820" y="34356"/>
                </a:cubicBezTo>
                <a:cubicBezTo>
                  <a:pt x="180901" y="43087"/>
                  <a:pt x="192279" y="77483"/>
                  <a:pt x="192808" y="72456"/>
                </a:cubicBezTo>
                <a:cubicBezTo>
                  <a:pt x="193337" y="67429"/>
                  <a:pt x="181166" y="14776"/>
                  <a:pt x="168995" y="4193"/>
                </a:cubicBezTo>
                <a:cubicBezTo>
                  <a:pt x="156824" y="-6390"/>
                  <a:pt x="138039" y="6046"/>
                  <a:pt x="119783" y="8956"/>
                </a:cubicBezTo>
                <a:cubicBezTo>
                  <a:pt x="101527" y="11866"/>
                  <a:pt x="77450" y="15835"/>
                  <a:pt x="59458" y="21656"/>
                </a:cubicBezTo>
                <a:cubicBezTo>
                  <a:pt x="41466" y="27477"/>
                  <a:pt x="-6424" y="55258"/>
                  <a:pt x="720" y="549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1787109C-281E-4223-9839-4E24BB182A30}"/>
              </a:ext>
            </a:extLst>
          </p:cNvPr>
          <p:cNvSpPr/>
          <p:nvPr/>
        </p:nvSpPr>
        <p:spPr>
          <a:xfrm>
            <a:off x="4439416" y="6322945"/>
            <a:ext cx="207756" cy="54631"/>
          </a:xfrm>
          <a:custGeom>
            <a:avLst/>
            <a:gdLst>
              <a:gd name="connsiteX0" fmla="*/ 207197 w 207756"/>
              <a:gd name="connsiteY0" fmla="*/ 68 h 54631"/>
              <a:gd name="connsiteX1" fmla="*/ 119884 w 207756"/>
              <a:gd name="connsiteY1" fmla="*/ 42930 h 54631"/>
              <a:gd name="connsiteX2" fmla="*/ 62734 w 207756"/>
              <a:gd name="connsiteY2" fmla="*/ 49280 h 54631"/>
              <a:gd name="connsiteX3" fmla="*/ 2409 w 207756"/>
              <a:gd name="connsiteY3" fmla="*/ 34993 h 54631"/>
              <a:gd name="connsiteX4" fmla="*/ 150047 w 207756"/>
              <a:gd name="connsiteY4" fmla="*/ 54043 h 54631"/>
              <a:gd name="connsiteX5" fmla="*/ 207197 w 207756"/>
              <a:gd name="connsiteY5" fmla="*/ 68 h 5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56" h="54631">
                <a:moveTo>
                  <a:pt x="207197" y="68"/>
                </a:moveTo>
                <a:cubicBezTo>
                  <a:pt x="202170" y="-1784"/>
                  <a:pt x="143961" y="34728"/>
                  <a:pt x="119884" y="42930"/>
                </a:cubicBezTo>
                <a:cubicBezTo>
                  <a:pt x="95807" y="51132"/>
                  <a:pt x="82313" y="50603"/>
                  <a:pt x="62734" y="49280"/>
                </a:cubicBezTo>
                <a:cubicBezTo>
                  <a:pt x="43155" y="47957"/>
                  <a:pt x="-12143" y="34199"/>
                  <a:pt x="2409" y="34993"/>
                </a:cubicBezTo>
                <a:cubicBezTo>
                  <a:pt x="16961" y="35787"/>
                  <a:pt x="117503" y="58541"/>
                  <a:pt x="150047" y="54043"/>
                </a:cubicBezTo>
                <a:cubicBezTo>
                  <a:pt x="182591" y="49545"/>
                  <a:pt x="212224" y="1920"/>
                  <a:pt x="207197" y="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DD293B3B-364D-4D2F-AC7C-DDC685BB3BC2}"/>
              </a:ext>
            </a:extLst>
          </p:cNvPr>
          <p:cNvSpPr/>
          <p:nvPr/>
        </p:nvSpPr>
        <p:spPr>
          <a:xfrm>
            <a:off x="4259263" y="6414953"/>
            <a:ext cx="209550" cy="69985"/>
          </a:xfrm>
          <a:custGeom>
            <a:avLst/>
            <a:gdLst>
              <a:gd name="connsiteX0" fmla="*/ 0 w 209550"/>
              <a:gd name="connsiteY0" fmla="*/ 69985 h 69985"/>
              <a:gd name="connsiteX1" fmla="*/ 209550 w 209550"/>
              <a:gd name="connsiteY1" fmla="*/ 135 h 69985"/>
              <a:gd name="connsiteX2" fmla="*/ 0 w 209550"/>
              <a:gd name="connsiteY2" fmla="*/ 69985 h 6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69985">
                <a:moveTo>
                  <a:pt x="0" y="69985"/>
                </a:moveTo>
                <a:cubicBezTo>
                  <a:pt x="0" y="69985"/>
                  <a:pt x="209021" y="3839"/>
                  <a:pt x="209550" y="135"/>
                </a:cubicBezTo>
                <a:cubicBezTo>
                  <a:pt x="210079" y="-3569"/>
                  <a:pt x="0" y="69985"/>
                  <a:pt x="0" y="699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AF5D88E5-D2BE-4946-A0FF-8D82E1F645FC}"/>
              </a:ext>
            </a:extLst>
          </p:cNvPr>
          <p:cNvSpPr/>
          <p:nvPr/>
        </p:nvSpPr>
        <p:spPr>
          <a:xfrm>
            <a:off x="4186805" y="6232981"/>
            <a:ext cx="228347" cy="396957"/>
          </a:xfrm>
          <a:custGeom>
            <a:avLst/>
            <a:gdLst>
              <a:gd name="connsiteX0" fmla="*/ 228033 w 228347"/>
              <a:gd name="connsiteY0" fmla="*/ 1132 h 396957"/>
              <a:gd name="connsiteX1" fmla="*/ 39120 w 228347"/>
              <a:gd name="connsiteY1" fmla="*/ 336094 h 396957"/>
              <a:gd name="connsiteX2" fmla="*/ 2608 w 228347"/>
              <a:gd name="connsiteY2" fmla="*/ 388482 h 396957"/>
              <a:gd name="connsiteX3" fmla="*/ 81983 w 228347"/>
              <a:gd name="connsiteY3" fmla="*/ 232907 h 396957"/>
              <a:gd name="connsiteX4" fmla="*/ 228033 w 228347"/>
              <a:gd name="connsiteY4" fmla="*/ 1132 h 3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347" h="396957">
                <a:moveTo>
                  <a:pt x="228033" y="1132"/>
                </a:moveTo>
                <a:cubicBezTo>
                  <a:pt x="220889" y="18330"/>
                  <a:pt x="76691" y="271536"/>
                  <a:pt x="39120" y="336094"/>
                </a:cubicBezTo>
                <a:cubicBezTo>
                  <a:pt x="1549" y="400652"/>
                  <a:pt x="-4536" y="405680"/>
                  <a:pt x="2608" y="388482"/>
                </a:cubicBezTo>
                <a:cubicBezTo>
                  <a:pt x="9752" y="371284"/>
                  <a:pt x="45206" y="298524"/>
                  <a:pt x="81983" y="232907"/>
                </a:cubicBezTo>
                <a:cubicBezTo>
                  <a:pt x="118760" y="167290"/>
                  <a:pt x="235177" y="-16066"/>
                  <a:pt x="228033" y="11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CB63E0C2-6E3E-44E6-84EE-ECFBDCC2069D}"/>
              </a:ext>
            </a:extLst>
          </p:cNvPr>
          <p:cNvSpPr/>
          <p:nvPr/>
        </p:nvSpPr>
        <p:spPr>
          <a:xfrm>
            <a:off x="4159917" y="6187640"/>
            <a:ext cx="231428" cy="435690"/>
          </a:xfrm>
          <a:custGeom>
            <a:avLst/>
            <a:gdLst>
              <a:gd name="connsiteX0" fmla="*/ 229521 w 231428"/>
              <a:gd name="connsiteY0" fmla="*/ 11548 h 435690"/>
              <a:gd name="connsiteX1" fmla="*/ 172371 w 231428"/>
              <a:gd name="connsiteY1" fmla="*/ 59173 h 435690"/>
              <a:gd name="connsiteX2" fmla="*/ 164433 w 231428"/>
              <a:gd name="connsiteY2" fmla="*/ 95685 h 435690"/>
              <a:gd name="connsiteX3" fmla="*/ 80296 w 231428"/>
              <a:gd name="connsiteY3" fmla="*/ 257610 h 435690"/>
              <a:gd name="connsiteX4" fmla="*/ 37433 w 231428"/>
              <a:gd name="connsiteY4" fmla="*/ 371910 h 435690"/>
              <a:gd name="connsiteX5" fmla="*/ 4096 w 231428"/>
              <a:gd name="connsiteY5" fmla="*/ 403660 h 435690"/>
              <a:gd name="connsiteX6" fmla="*/ 10446 w 231428"/>
              <a:gd name="connsiteY6" fmla="*/ 430648 h 435690"/>
              <a:gd name="connsiteX7" fmla="*/ 92996 w 231428"/>
              <a:gd name="connsiteY7" fmla="*/ 295710 h 435690"/>
              <a:gd name="connsiteX8" fmla="*/ 229521 w 231428"/>
              <a:gd name="connsiteY8" fmla="*/ 11548 h 43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28" h="435690">
                <a:moveTo>
                  <a:pt x="229521" y="11548"/>
                </a:moveTo>
                <a:cubicBezTo>
                  <a:pt x="242750" y="-27875"/>
                  <a:pt x="183219" y="45150"/>
                  <a:pt x="172371" y="59173"/>
                </a:cubicBezTo>
                <a:cubicBezTo>
                  <a:pt x="161523" y="73196"/>
                  <a:pt x="179779" y="62612"/>
                  <a:pt x="164433" y="95685"/>
                </a:cubicBezTo>
                <a:cubicBezTo>
                  <a:pt x="149087" y="128758"/>
                  <a:pt x="101463" y="211573"/>
                  <a:pt x="80296" y="257610"/>
                </a:cubicBezTo>
                <a:cubicBezTo>
                  <a:pt x="59129" y="303647"/>
                  <a:pt x="50133" y="347568"/>
                  <a:pt x="37433" y="371910"/>
                </a:cubicBezTo>
                <a:cubicBezTo>
                  <a:pt x="24733" y="396252"/>
                  <a:pt x="8594" y="393870"/>
                  <a:pt x="4096" y="403660"/>
                </a:cubicBezTo>
                <a:cubicBezTo>
                  <a:pt x="-402" y="413450"/>
                  <a:pt x="-4371" y="448640"/>
                  <a:pt x="10446" y="430648"/>
                </a:cubicBezTo>
                <a:cubicBezTo>
                  <a:pt x="25263" y="412656"/>
                  <a:pt x="59129" y="361327"/>
                  <a:pt x="92996" y="295710"/>
                </a:cubicBezTo>
                <a:cubicBezTo>
                  <a:pt x="126863" y="230093"/>
                  <a:pt x="216292" y="50971"/>
                  <a:pt x="229521" y="115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AADD9FEE-7021-4B51-B115-DDE264FF656C}"/>
              </a:ext>
            </a:extLst>
          </p:cNvPr>
          <p:cNvSpPr/>
          <p:nvPr/>
        </p:nvSpPr>
        <p:spPr>
          <a:xfrm>
            <a:off x="4244601" y="6129228"/>
            <a:ext cx="44954" cy="170418"/>
          </a:xfrm>
          <a:custGeom>
            <a:avLst/>
            <a:gdLst>
              <a:gd name="connsiteX0" fmla="*/ 21012 w 44954"/>
              <a:gd name="connsiteY0" fmla="*/ 110 h 170418"/>
              <a:gd name="connsiteX1" fmla="*/ 44824 w 44954"/>
              <a:gd name="connsiteY1" fmla="*/ 76310 h 170418"/>
              <a:gd name="connsiteX2" fmla="*/ 8312 w 44954"/>
              <a:gd name="connsiteY2" fmla="*/ 142985 h 170418"/>
              <a:gd name="connsiteX3" fmla="*/ 1962 w 44954"/>
              <a:gd name="connsiteY3" fmla="*/ 168385 h 170418"/>
              <a:gd name="connsiteX4" fmla="*/ 35299 w 44954"/>
              <a:gd name="connsiteY4" fmla="*/ 93772 h 170418"/>
              <a:gd name="connsiteX5" fmla="*/ 21012 w 44954"/>
              <a:gd name="connsiteY5" fmla="*/ 110 h 17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54" h="170418">
                <a:moveTo>
                  <a:pt x="21012" y="110"/>
                </a:moveTo>
                <a:cubicBezTo>
                  <a:pt x="22599" y="-2800"/>
                  <a:pt x="46941" y="52497"/>
                  <a:pt x="44824" y="76310"/>
                </a:cubicBezTo>
                <a:cubicBezTo>
                  <a:pt x="42707" y="100123"/>
                  <a:pt x="15456" y="127639"/>
                  <a:pt x="8312" y="142985"/>
                </a:cubicBezTo>
                <a:cubicBezTo>
                  <a:pt x="1168" y="158331"/>
                  <a:pt x="-2536" y="176587"/>
                  <a:pt x="1962" y="168385"/>
                </a:cubicBezTo>
                <a:cubicBezTo>
                  <a:pt x="6460" y="160183"/>
                  <a:pt x="31066" y="116791"/>
                  <a:pt x="35299" y="93772"/>
                </a:cubicBezTo>
                <a:cubicBezTo>
                  <a:pt x="39532" y="70753"/>
                  <a:pt x="19425" y="3020"/>
                  <a:pt x="21012" y="1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0AA344BB-EFE5-4F1A-95E6-0E25FF3F9036}"/>
              </a:ext>
            </a:extLst>
          </p:cNvPr>
          <p:cNvSpPr/>
          <p:nvPr/>
        </p:nvSpPr>
        <p:spPr>
          <a:xfrm>
            <a:off x="4320176" y="6059475"/>
            <a:ext cx="53388" cy="153836"/>
          </a:xfrm>
          <a:custGeom>
            <a:avLst/>
            <a:gdLst>
              <a:gd name="connsiteX0" fmla="*/ 51799 w 53388"/>
              <a:gd name="connsiteY0" fmla="*/ 13 h 153836"/>
              <a:gd name="connsiteX1" fmla="*/ 10524 w 53388"/>
              <a:gd name="connsiteY1" fmla="*/ 82563 h 153836"/>
              <a:gd name="connsiteX2" fmla="*/ 53387 w 53388"/>
              <a:gd name="connsiteY2" fmla="*/ 152413 h 153836"/>
              <a:gd name="connsiteX3" fmla="*/ 8937 w 53388"/>
              <a:gd name="connsiteY3" fmla="*/ 125425 h 153836"/>
              <a:gd name="connsiteX4" fmla="*/ 2587 w 53388"/>
              <a:gd name="connsiteY4" fmla="*/ 76213 h 153836"/>
              <a:gd name="connsiteX5" fmla="*/ 51799 w 53388"/>
              <a:gd name="connsiteY5" fmla="*/ 13 h 1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88" h="153836">
                <a:moveTo>
                  <a:pt x="51799" y="13"/>
                </a:moveTo>
                <a:cubicBezTo>
                  <a:pt x="53122" y="1071"/>
                  <a:pt x="10259" y="57163"/>
                  <a:pt x="10524" y="82563"/>
                </a:cubicBezTo>
                <a:cubicBezTo>
                  <a:pt x="10789" y="107963"/>
                  <a:pt x="53651" y="145269"/>
                  <a:pt x="53387" y="152413"/>
                </a:cubicBezTo>
                <a:cubicBezTo>
                  <a:pt x="53123" y="159557"/>
                  <a:pt x="17404" y="138125"/>
                  <a:pt x="8937" y="125425"/>
                </a:cubicBezTo>
                <a:cubicBezTo>
                  <a:pt x="470" y="112725"/>
                  <a:pt x="-2705" y="93146"/>
                  <a:pt x="2587" y="76213"/>
                </a:cubicBezTo>
                <a:cubicBezTo>
                  <a:pt x="7879" y="59280"/>
                  <a:pt x="50476" y="-1045"/>
                  <a:pt x="51799" y="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54D38B0D-DD5E-45DF-9B07-5240311D1765}"/>
              </a:ext>
            </a:extLst>
          </p:cNvPr>
          <p:cNvSpPr/>
          <p:nvPr/>
        </p:nvSpPr>
        <p:spPr>
          <a:xfrm>
            <a:off x="4092130" y="6186735"/>
            <a:ext cx="107642" cy="180090"/>
          </a:xfrm>
          <a:custGeom>
            <a:avLst/>
            <a:gdLst>
              <a:gd name="connsiteX0" fmla="*/ 105220 w 107642"/>
              <a:gd name="connsiteY0" fmla="*/ 1340 h 180090"/>
              <a:gd name="connsiteX1" fmla="*/ 445 w 107642"/>
              <a:gd name="connsiteY1" fmla="*/ 177553 h 180090"/>
              <a:gd name="connsiteX2" fmla="*/ 68708 w 107642"/>
              <a:gd name="connsiteY2" fmla="*/ 99765 h 180090"/>
              <a:gd name="connsiteX3" fmla="*/ 105220 w 107642"/>
              <a:gd name="connsiteY3" fmla="*/ 1340 h 1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42" h="180090">
                <a:moveTo>
                  <a:pt x="105220" y="1340"/>
                </a:moveTo>
                <a:cubicBezTo>
                  <a:pt x="93843" y="14305"/>
                  <a:pt x="6530" y="161149"/>
                  <a:pt x="445" y="177553"/>
                </a:cubicBezTo>
                <a:cubicBezTo>
                  <a:pt x="-5640" y="193957"/>
                  <a:pt x="52304" y="126488"/>
                  <a:pt x="68708" y="99765"/>
                </a:cubicBezTo>
                <a:cubicBezTo>
                  <a:pt x="85112" y="73042"/>
                  <a:pt x="116597" y="-11625"/>
                  <a:pt x="105220" y="13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334467C1-A11F-4342-9FA3-6779B94E97DF}"/>
              </a:ext>
            </a:extLst>
          </p:cNvPr>
          <p:cNvSpPr/>
          <p:nvPr/>
        </p:nvSpPr>
        <p:spPr>
          <a:xfrm>
            <a:off x="4090931" y="6188788"/>
            <a:ext cx="141311" cy="199525"/>
          </a:xfrm>
          <a:custGeom>
            <a:avLst/>
            <a:gdLst>
              <a:gd name="connsiteX0" fmla="*/ 139757 w 141311"/>
              <a:gd name="connsiteY0" fmla="*/ 875 h 199525"/>
              <a:gd name="connsiteX1" fmla="*/ 106419 w 141311"/>
              <a:gd name="connsiteY1" fmla="*/ 96125 h 199525"/>
              <a:gd name="connsiteX2" fmla="*/ 47682 w 141311"/>
              <a:gd name="connsiteY2" fmla="*/ 181850 h 199525"/>
              <a:gd name="connsiteX3" fmla="*/ 57 w 141311"/>
              <a:gd name="connsiteY3" fmla="*/ 197725 h 199525"/>
              <a:gd name="connsiteX4" fmla="*/ 57207 w 141311"/>
              <a:gd name="connsiteY4" fmla="*/ 154862 h 199525"/>
              <a:gd name="connsiteX5" fmla="*/ 139757 w 141311"/>
              <a:gd name="connsiteY5" fmla="*/ 875 h 19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11" h="199525">
                <a:moveTo>
                  <a:pt x="139757" y="875"/>
                </a:moveTo>
                <a:cubicBezTo>
                  <a:pt x="147959" y="-8915"/>
                  <a:pt x="121765" y="65963"/>
                  <a:pt x="106419" y="96125"/>
                </a:cubicBezTo>
                <a:cubicBezTo>
                  <a:pt x="91073" y="126288"/>
                  <a:pt x="65409" y="164917"/>
                  <a:pt x="47682" y="181850"/>
                </a:cubicBezTo>
                <a:cubicBezTo>
                  <a:pt x="29955" y="198783"/>
                  <a:pt x="-1531" y="202223"/>
                  <a:pt x="57" y="197725"/>
                </a:cubicBezTo>
                <a:cubicBezTo>
                  <a:pt x="1644" y="193227"/>
                  <a:pt x="33659" y="187670"/>
                  <a:pt x="57207" y="154862"/>
                </a:cubicBezTo>
                <a:cubicBezTo>
                  <a:pt x="80755" y="122054"/>
                  <a:pt x="131555" y="10665"/>
                  <a:pt x="139757" y="8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92EF35D6-BDB8-4544-9E39-BF8B5BDB49F7}"/>
              </a:ext>
            </a:extLst>
          </p:cNvPr>
          <p:cNvSpPr/>
          <p:nvPr/>
        </p:nvSpPr>
        <p:spPr>
          <a:xfrm>
            <a:off x="4227444" y="6188070"/>
            <a:ext cx="192597" cy="201343"/>
          </a:xfrm>
          <a:custGeom>
            <a:avLst/>
            <a:gdLst>
              <a:gd name="connsiteX0" fmla="*/ 69 w 192597"/>
              <a:gd name="connsiteY0" fmla="*/ 5 h 201343"/>
              <a:gd name="connsiteX1" fmla="*/ 34994 w 192597"/>
              <a:gd name="connsiteY1" fmla="*/ 122243 h 201343"/>
              <a:gd name="connsiteX2" fmla="*/ 165169 w 192597"/>
              <a:gd name="connsiteY2" fmla="*/ 182568 h 201343"/>
              <a:gd name="connsiteX3" fmla="*/ 155644 w 192597"/>
              <a:gd name="connsiteY3" fmla="*/ 152405 h 201343"/>
              <a:gd name="connsiteX4" fmla="*/ 88969 w 192597"/>
              <a:gd name="connsiteY4" fmla="*/ 84143 h 201343"/>
              <a:gd name="connsiteX5" fmla="*/ 192156 w 192597"/>
              <a:gd name="connsiteY5" fmla="*/ 195268 h 201343"/>
              <a:gd name="connsiteX6" fmla="*/ 122306 w 192597"/>
              <a:gd name="connsiteY6" fmla="*/ 179393 h 201343"/>
              <a:gd name="connsiteX7" fmla="*/ 28644 w 192597"/>
              <a:gd name="connsiteY7" fmla="*/ 117480 h 201343"/>
              <a:gd name="connsiteX8" fmla="*/ 69 w 192597"/>
              <a:gd name="connsiteY8" fmla="*/ 5 h 20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597" h="201343">
                <a:moveTo>
                  <a:pt x="69" y="5"/>
                </a:moveTo>
                <a:cubicBezTo>
                  <a:pt x="1127" y="799"/>
                  <a:pt x="7477" y="91816"/>
                  <a:pt x="34994" y="122243"/>
                </a:cubicBezTo>
                <a:cubicBezTo>
                  <a:pt x="62511" y="152670"/>
                  <a:pt x="145061" y="177541"/>
                  <a:pt x="165169" y="182568"/>
                </a:cubicBezTo>
                <a:cubicBezTo>
                  <a:pt x="185277" y="187595"/>
                  <a:pt x="168344" y="168809"/>
                  <a:pt x="155644" y="152405"/>
                </a:cubicBezTo>
                <a:cubicBezTo>
                  <a:pt x="142944" y="136001"/>
                  <a:pt x="82884" y="76999"/>
                  <a:pt x="88969" y="84143"/>
                </a:cubicBezTo>
                <a:cubicBezTo>
                  <a:pt x="95054" y="91287"/>
                  <a:pt x="186600" y="179393"/>
                  <a:pt x="192156" y="195268"/>
                </a:cubicBezTo>
                <a:cubicBezTo>
                  <a:pt x="197712" y="211143"/>
                  <a:pt x="149558" y="192358"/>
                  <a:pt x="122306" y="179393"/>
                </a:cubicBezTo>
                <a:cubicBezTo>
                  <a:pt x="95054" y="166428"/>
                  <a:pt x="47165" y="146849"/>
                  <a:pt x="28644" y="117480"/>
                </a:cubicBezTo>
                <a:cubicBezTo>
                  <a:pt x="10123" y="88111"/>
                  <a:pt x="-989" y="-789"/>
                  <a:pt x="69" y="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3A18242A-1944-4F15-BF7E-45F570BBC4DA}"/>
              </a:ext>
            </a:extLst>
          </p:cNvPr>
          <p:cNvSpPr/>
          <p:nvPr/>
        </p:nvSpPr>
        <p:spPr>
          <a:xfrm>
            <a:off x="4213383" y="6219285"/>
            <a:ext cx="201086" cy="211613"/>
          </a:xfrm>
          <a:custGeom>
            <a:avLst/>
            <a:gdLst>
              <a:gd name="connsiteX0" fmla="*/ 3017 w 201086"/>
              <a:gd name="connsiteY0" fmla="*/ 540 h 211613"/>
              <a:gd name="connsiteX1" fmla="*/ 64930 w 201086"/>
              <a:gd name="connsiteY1" fmla="*/ 125953 h 211613"/>
              <a:gd name="connsiteX2" fmla="*/ 196692 w 201086"/>
              <a:gd name="connsiteY2" fmla="*/ 208503 h 211613"/>
              <a:gd name="connsiteX3" fmla="*/ 155417 w 201086"/>
              <a:gd name="connsiteY3" fmla="*/ 178340 h 211613"/>
              <a:gd name="connsiteX4" fmla="*/ 3017 w 201086"/>
              <a:gd name="connsiteY4" fmla="*/ 540 h 2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6" h="211613">
                <a:moveTo>
                  <a:pt x="3017" y="540"/>
                </a:moveTo>
                <a:cubicBezTo>
                  <a:pt x="-12064" y="-8191"/>
                  <a:pt x="32651" y="91293"/>
                  <a:pt x="64930" y="125953"/>
                </a:cubicBezTo>
                <a:cubicBezTo>
                  <a:pt x="97209" y="160613"/>
                  <a:pt x="181611" y="199772"/>
                  <a:pt x="196692" y="208503"/>
                </a:cubicBezTo>
                <a:cubicBezTo>
                  <a:pt x="211773" y="217234"/>
                  <a:pt x="185580" y="207709"/>
                  <a:pt x="155417" y="178340"/>
                </a:cubicBezTo>
                <a:cubicBezTo>
                  <a:pt x="125254" y="148971"/>
                  <a:pt x="18098" y="9271"/>
                  <a:pt x="3017" y="5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DCB693A9-8E1F-47FD-9399-D833031BCBD6}"/>
              </a:ext>
            </a:extLst>
          </p:cNvPr>
          <p:cNvSpPr/>
          <p:nvPr/>
        </p:nvSpPr>
        <p:spPr>
          <a:xfrm>
            <a:off x="4341693" y="6408056"/>
            <a:ext cx="432610" cy="160126"/>
          </a:xfrm>
          <a:custGeom>
            <a:avLst/>
            <a:gdLst>
              <a:gd name="connsiteX0" fmla="*/ 6470 w 432610"/>
              <a:gd name="connsiteY0" fmla="*/ 682 h 160126"/>
              <a:gd name="connsiteX1" fmla="*/ 220782 w 432610"/>
              <a:gd name="connsiteY1" fmla="*/ 107044 h 160126"/>
              <a:gd name="connsiteX2" fmla="*/ 427157 w 432610"/>
              <a:gd name="connsiteY2" fmla="*/ 156257 h 160126"/>
              <a:gd name="connsiteX3" fmla="*/ 347782 w 432610"/>
              <a:gd name="connsiteY3" fmla="*/ 146732 h 160126"/>
              <a:gd name="connsiteX4" fmla="*/ 84257 w 432610"/>
              <a:gd name="connsiteY4" fmla="*/ 65769 h 160126"/>
              <a:gd name="connsiteX5" fmla="*/ 6470 w 432610"/>
              <a:gd name="connsiteY5" fmla="*/ 682 h 16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610" h="160126">
                <a:moveTo>
                  <a:pt x="6470" y="682"/>
                </a:moveTo>
                <a:cubicBezTo>
                  <a:pt x="29224" y="7561"/>
                  <a:pt x="150668" y="81115"/>
                  <a:pt x="220782" y="107044"/>
                </a:cubicBezTo>
                <a:cubicBezTo>
                  <a:pt x="290896" y="132973"/>
                  <a:pt x="405990" y="149642"/>
                  <a:pt x="427157" y="156257"/>
                </a:cubicBezTo>
                <a:cubicBezTo>
                  <a:pt x="448324" y="162872"/>
                  <a:pt x="404932" y="161813"/>
                  <a:pt x="347782" y="146732"/>
                </a:cubicBezTo>
                <a:cubicBezTo>
                  <a:pt x="290632" y="131651"/>
                  <a:pt x="144847" y="90905"/>
                  <a:pt x="84257" y="65769"/>
                </a:cubicBezTo>
                <a:cubicBezTo>
                  <a:pt x="23667" y="40633"/>
                  <a:pt x="-16284" y="-6197"/>
                  <a:pt x="6470" y="6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CAEA7A35-B473-40CD-94E8-34A45B28C2C1}"/>
              </a:ext>
            </a:extLst>
          </p:cNvPr>
          <p:cNvSpPr/>
          <p:nvPr/>
        </p:nvSpPr>
        <p:spPr>
          <a:xfrm>
            <a:off x="4165600" y="6326188"/>
            <a:ext cx="622186" cy="265015"/>
          </a:xfrm>
          <a:custGeom>
            <a:avLst/>
            <a:gdLst>
              <a:gd name="connsiteX0" fmla="*/ 0 w 622186"/>
              <a:gd name="connsiteY0" fmla="*/ 0 h 265015"/>
              <a:gd name="connsiteX1" fmla="*/ 179388 w 622186"/>
              <a:gd name="connsiteY1" fmla="*/ 117475 h 265015"/>
              <a:gd name="connsiteX2" fmla="*/ 358775 w 622186"/>
              <a:gd name="connsiteY2" fmla="*/ 198437 h 265015"/>
              <a:gd name="connsiteX3" fmla="*/ 617538 w 622186"/>
              <a:gd name="connsiteY3" fmla="*/ 261937 h 265015"/>
              <a:gd name="connsiteX4" fmla="*/ 498475 w 622186"/>
              <a:gd name="connsiteY4" fmla="*/ 238125 h 265015"/>
              <a:gd name="connsiteX5" fmla="*/ 171450 w 622186"/>
              <a:gd name="connsiteY5" fmla="*/ 93662 h 265015"/>
              <a:gd name="connsiteX6" fmla="*/ 0 w 622186"/>
              <a:gd name="connsiteY6" fmla="*/ 0 h 26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186" h="265015">
                <a:moveTo>
                  <a:pt x="0" y="0"/>
                </a:moveTo>
                <a:cubicBezTo>
                  <a:pt x="59796" y="42201"/>
                  <a:pt x="119592" y="84402"/>
                  <a:pt x="179388" y="117475"/>
                </a:cubicBezTo>
                <a:cubicBezTo>
                  <a:pt x="239184" y="150548"/>
                  <a:pt x="285750" y="174360"/>
                  <a:pt x="358775" y="198437"/>
                </a:cubicBezTo>
                <a:cubicBezTo>
                  <a:pt x="431800" y="222514"/>
                  <a:pt x="594255" y="255322"/>
                  <a:pt x="617538" y="261937"/>
                </a:cubicBezTo>
                <a:cubicBezTo>
                  <a:pt x="640821" y="268552"/>
                  <a:pt x="572823" y="266171"/>
                  <a:pt x="498475" y="238125"/>
                </a:cubicBezTo>
                <a:cubicBezTo>
                  <a:pt x="424127" y="210079"/>
                  <a:pt x="171450" y="93662"/>
                  <a:pt x="171450" y="9366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A9828A03-D901-43C7-A4CE-86302A0B9AB8}"/>
              </a:ext>
            </a:extLst>
          </p:cNvPr>
          <p:cNvSpPr/>
          <p:nvPr/>
        </p:nvSpPr>
        <p:spPr>
          <a:xfrm>
            <a:off x="4636175" y="6438591"/>
            <a:ext cx="172360" cy="107951"/>
          </a:xfrm>
          <a:custGeom>
            <a:avLst/>
            <a:gdLst>
              <a:gd name="connsiteX0" fmla="*/ 913 w 172360"/>
              <a:gd name="connsiteY0" fmla="*/ 309 h 107951"/>
              <a:gd name="connsiteX1" fmla="*/ 169188 w 172360"/>
              <a:gd name="connsiteY1" fmla="*/ 105084 h 107951"/>
              <a:gd name="connsiteX2" fmla="*/ 104100 w 172360"/>
              <a:gd name="connsiteY2" fmla="*/ 73334 h 107951"/>
              <a:gd name="connsiteX3" fmla="*/ 913 w 172360"/>
              <a:gd name="connsiteY3" fmla="*/ 309 h 10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60" h="107951">
                <a:moveTo>
                  <a:pt x="913" y="309"/>
                </a:moveTo>
                <a:cubicBezTo>
                  <a:pt x="11761" y="5601"/>
                  <a:pt x="151990" y="92913"/>
                  <a:pt x="169188" y="105084"/>
                </a:cubicBezTo>
                <a:cubicBezTo>
                  <a:pt x="186386" y="117255"/>
                  <a:pt x="129236" y="87622"/>
                  <a:pt x="104100" y="73334"/>
                </a:cubicBezTo>
                <a:cubicBezTo>
                  <a:pt x="78965" y="59047"/>
                  <a:pt x="-9935" y="-4983"/>
                  <a:pt x="913" y="3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B754A03F-FE38-463D-B318-2B7D632883D0}"/>
              </a:ext>
            </a:extLst>
          </p:cNvPr>
          <p:cNvSpPr/>
          <p:nvPr/>
        </p:nvSpPr>
        <p:spPr>
          <a:xfrm>
            <a:off x="4688236" y="6583849"/>
            <a:ext cx="63232" cy="301188"/>
          </a:xfrm>
          <a:custGeom>
            <a:avLst/>
            <a:gdLst>
              <a:gd name="connsiteX0" fmla="*/ 63152 w 63232"/>
              <a:gd name="connsiteY0" fmla="*/ 1101 h 301188"/>
              <a:gd name="connsiteX1" fmla="*/ 17114 w 63232"/>
              <a:gd name="connsiteY1" fmla="*/ 63014 h 301188"/>
              <a:gd name="connsiteX2" fmla="*/ 17114 w 63232"/>
              <a:gd name="connsiteY2" fmla="*/ 136039 h 301188"/>
              <a:gd name="connsiteX3" fmla="*/ 31402 w 63232"/>
              <a:gd name="connsiteY3" fmla="*/ 224939 h 301188"/>
              <a:gd name="connsiteX4" fmla="*/ 52039 w 63232"/>
              <a:gd name="connsiteY4" fmla="*/ 301139 h 301188"/>
              <a:gd name="connsiteX5" fmla="*/ 25052 w 63232"/>
              <a:gd name="connsiteY5" fmla="*/ 213826 h 301188"/>
              <a:gd name="connsiteX6" fmla="*/ 7589 w 63232"/>
              <a:gd name="connsiteY6" fmla="*/ 153501 h 301188"/>
              <a:gd name="connsiteX7" fmla="*/ 4414 w 63232"/>
              <a:gd name="connsiteY7" fmla="*/ 116989 h 301188"/>
              <a:gd name="connsiteX8" fmla="*/ 63152 w 63232"/>
              <a:gd name="connsiteY8" fmla="*/ 1101 h 30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2" h="301188">
                <a:moveTo>
                  <a:pt x="63152" y="1101"/>
                </a:moveTo>
                <a:cubicBezTo>
                  <a:pt x="65269" y="-7895"/>
                  <a:pt x="24787" y="40524"/>
                  <a:pt x="17114" y="63014"/>
                </a:cubicBezTo>
                <a:cubicBezTo>
                  <a:pt x="9441" y="85504"/>
                  <a:pt x="14733" y="109052"/>
                  <a:pt x="17114" y="136039"/>
                </a:cubicBezTo>
                <a:cubicBezTo>
                  <a:pt x="19495" y="163027"/>
                  <a:pt x="25581" y="197422"/>
                  <a:pt x="31402" y="224939"/>
                </a:cubicBezTo>
                <a:cubicBezTo>
                  <a:pt x="37223" y="252456"/>
                  <a:pt x="53097" y="302991"/>
                  <a:pt x="52039" y="301139"/>
                </a:cubicBezTo>
                <a:cubicBezTo>
                  <a:pt x="50981" y="299287"/>
                  <a:pt x="32460" y="238432"/>
                  <a:pt x="25052" y="213826"/>
                </a:cubicBezTo>
                <a:cubicBezTo>
                  <a:pt x="17644" y="189220"/>
                  <a:pt x="11029" y="169640"/>
                  <a:pt x="7589" y="153501"/>
                </a:cubicBezTo>
                <a:cubicBezTo>
                  <a:pt x="4149" y="137362"/>
                  <a:pt x="-5640" y="138949"/>
                  <a:pt x="4414" y="116989"/>
                </a:cubicBezTo>
                <a:cubicBezTo>
                  <a:pt x="14468" y="95029"/>
                  <a:pt x="61035" y="10097"/>
                  <a:pt x="63152" y="11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8A4EE2BA-E0D3-426F-AC09-3DE6F5F38785}"/>
              </a:ext>
            </a:extLst>
          </p:cNvPr>
          <p:cNvSpPr/>
          <p:nvPr/>
        </p:nvSpPr>
        <p:spPr>
          <a:xfrm>
            <a:off x="4676886" y="6634858"/>
            <a:ext cx="43045" cy="108161"/>
          </a:xfrm>
          <a:custGeom>
            <a:avLst/>
            <a:gdLst>
              <a:gd name="connsiteX0" fmla="*/ 42752 w 43045"/>
              <a:gd name="connsiteY0" fmla="*/ 892 h 108161"/>
              <a:gd name="connsiteX1" fmla="*/ 3064 w 43045"/>
              <a:gd name="connsiteY1" fmla="*/ 48517 h 108161"/>
              <a:gd name="connsiteX2" fmla="*/ 4652 w 43045"/>
              <a:gd name="connsiteY2" fmla="*/ 104080 h 108161"/>
              <a:gd name="connsiteX3" fmla="*/ 20527 w 43045"/>
              <a:gd name="connsiteY3" fmla="*/ 91380 h 108161"/>
              <a:gd name="connsiteX4" fmla="*/ 42752 w 43045"/>
              <a:gd name="connsiteY4" fmla="*/ 892 h 10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45" h="108161">
                <a:moveTo>
                  <a:pt x="42752" y="892"/>
                </a:moveTo>
                <a:cubicBezTo>
                  <a:pt x="39842" y="-6252"/>
                  <a:pt x="9414" y="31319"/>
                  <a:pt x="3064" y="48517"/>
                </a:cubicBezTo>
                <a:cubicBezTo>
                  <a:pt x="-3286" y="65715"/>
                  <a:pt x="1742" y="96936"/>
                  <a:pt x="4652" y="104080"/>
                </a:cubicBezTo>
                <a:cubicBezTo>
                  <a:pt x="7562" y="111224"/>
                  <a:pt x="14971" y="110165"/>
                  <a:pt x="20527" y="91380"/>
                </a:cubicBezTo>
                <a:cubicBezTo>
                  <a:pt x="26083" y="72595"/>
                  <a:pt x="45662" y="8036"/>
                  <a:pt x="42752" y="8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0CB7FC2F-4B0A-4865-925B-93B04791CF11}"/>
              </a:ext>
            </a:extLst>
          </p:cNvPr>
          <p:cNvSpPr/>
          <p:nvPr/>
        </p:nvSpPr>
        <p:spPr>
          <a:xfrm>
            <a:off x="4226833" y="6554877"/>
            <a:ext cx="596371" cy="321245"/>
          </a:xfrm>
          <a:custGeom>
            <a:avLst/>
            <a:gdLst>
              <a:gd name="connsiteX0" fmla="*/ 13380 w 596371"/>
              <a:gd name="connsiteY0" fmla="*/ 6261 h 321245"/>
              <a:gd name="connsiteX1" fmla="*/ 572180 w 596371"/>
              <a:gd name="connsiteY1" fmla="*/ 303123 h 321245"/>
              <a:gd name="connsiteX2" fmla="*/ 465817 w 596371"/>
              <a:gd name="connsiteY2" fmla="*/ 269786 h 321245"/>
              <a:gd name="connsiteX3" fmla="*/ 197530 w 596371"/>
              <a:gd name="connsiteY3" fmla="*/ 114211 h 321245"/>
              <a:gd name="connsiteX4" fmla="*/ 13380 w 596371"/>
              <a:gd name="connsiteY4" fmla="*/ 6261 h 32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371" h="321245">
                <a:moveTo>
                  <a:pt x="13380" y="6261"/>
                </a:moveTo>
                <a:cubicBezTo>
                  <a:pt x="75822" y="37746"/>
                  <a:pt x="496774" y="259202"/>
                  <a:pt x="572180" y="303123"/>
                </a:cubicBezTo>
                <a:cubicBezTo>
                  <a:pt x="647586" y="347044"/>
                  <a:pt x="528259" y="301271"/>
                  <a:pt x="465817" y="269786"/>
                </a:cubicBezTo>
                <a:cubicBezTo>
                  <a:pt x="403375" y="238301"/>
                  <a:pt x="271878" y="158396"/>
                  <a:pt x="197530" y="114211"/>
                </a:cubicBezTo>
                <a:cubicBezTo>
                  <a:pt x="123182" y="70026"/>
                  <a:pt x="-49062" y="-25224"/>
                  <a:pt x="13380" y="62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3174FED5-DD01-426C-8B1A-673389DE1D05}"/>
              </a:ext>
            </a:extLst>
          </p:cNvPr>
          <p:cNvSpPr/>
          <p:nvPr/>
        </p:nvSpPr>
        <p:spPr>
          <a:xfrm>
            <a:off x="4588371" y="6729934"/>
            <a:ext cx="70206" cy="99600"/>
          </a:xfrm>
          <a:custGeom>
            <a:avLst/>
            <a:gdLst>
              <a:gd name="connsiteX0" fmla="*/ 21729 w 70206"/>
              <a:gd name="connsiteY0" fmla="*/ 1066 h 99600"/>
              <a:gd name="connsiteX1" fmla="*/ 4267 w 70206"/>
              <a:gd name="connsiteY1" fmla="*/ 69329 h 99600"/>
              <a:gd name="connsiteX2" fmla="*/ 4267 w 70206"/>
              <a:gd name="connsiteY2" fmla="*/ 78854 h 99600"/>
              <a:gd name="connsiteX3" fmla="*/ 51892 w 70206"/>
              <a:gd name="connsiteY3" fmla="*/ 97904 h 99600"/>
              <a:gd name="connsiteX4" fmla="*/ 69354 w 70206"/>
              <a:gd name="connsiteY4" fmla="*/ 31229 h 99600"/>
              <a:gd name="connsiteX5" fmla="*/ 21729 w 70206"/>
              <a:gd name="connsiteY5" fmla="*/ 1066 h 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06" h="99600">
                <a:moveTo>
                  <a:pt x="21729" y="1066"/>
                </a:moveTo>
                <a:cubicBezTo>
                  <a:pt x="10881" y="7416"/>
                  <a:pt x="7177" y="56364"/>
                  <a:pt x="4267" y="69329"/>
                </a:cubicBezTo>
                <a:cubicBezTo>
                  <a:pt x="1357" y="82294"/>
                  <a:pt x="-3671" y="74092"/>
                  <a:pt x="4267" y="78854"/>
                </a:cubicBezTo>
                <a:cubicBezTo>
                  <a:pt x="12204" y="83617"/>
                  <a:pt x="41044" y="105841"/>
                  <a:pt x="51892" y="97904"/>
                </a:cubicBezTo>
                <a:cubicBezTo>
                  <a:pt x="62740" y="89967"/>
                  <a:pt x="73323" y="44194"/>
                  <a:pt x="69354" y="31229"/>
                </a:cubicBezTo>
                <a:cubicBezTo>
                  <a:pt x="65385" y="18264"/>
                  <a:pt x="32577" y="-5284"/>
                  <a:pt x="21729" y="10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78742DF5-5047-47F4-B194-AB36D15DE676}"/>
              </a:ext>
            </a:extLst>
          </p:cNvPr>
          <p:cNvSpPr/>
          <p:nvPr/>
        </p:nvSpPr>
        <p:spPr>
          <a:xfrm>
            <a:off x="4570863" y="6732588"/>
            <a:ext cx="56743" cy="106365"/>
          </a:xfrm>
          <a:custGeom>
            <a:avLst/>
            <a:gdLst>
              <a:gd name="connsiteX0" fmla="*/ 18600 w 56743"/>
              <a:gd name="connsiteY0" fmla="*/ 0 h 106365"/>
              <a:gd name="connsiteX1" fmla="*/ 1137 w 56743"/>
              <a:gd name="connsiteY1" fmla="*/ 74612 h 106365"/>
              <a:gd name="connsiteX2" fmla="*/ 56700 w 56743"/>
              <a:gd name="connsiteY2" fmla="*/ 106362 h 106365"/>
              <a:gd name="connsiteX3" fmla="*/ 10662 w 56743"/>
              <a:gd name="connsiteY3" fmla="*/ 73025 h 106365"/>
              <a:gd name="connsiteX4" fmla="*/ 18600 w 56743"/>
              <a:gd name="connsiteY4" fmla="*/ 0 h 10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3" h="106365">
                <a:moveTo>
                  <a:pt x="18600" y="0"/>
                </a:moveTo>
                <a:cubicBezTo>
                  <a:pt x="17013" y="264"/>
                  <a:pt x="-5213" y="56885"/>
                  <a:pt x="1137" y="74612"/>
                </a:cubicBezTo>
                <a:cubicBezTo>
                  <a:pt x="7487" y="92339"/>
                  <a:pt x="55113" y="106626"/>
                  <a:pt x="56700" y="106362"/>
                </a:cubicBezTo>
                <a:cubicBezTo>
                  <a:pt x="58287" y="106098"/>
                  <a:pt x="16218" y="89429"/>
                  <a:pt x="10662" y="73025"/>
                </a:cubicBezTo>
                <a:cubicBezTo>
                  <a:pt x="5106" y="56621"/>
                  <a:pt x="20187" y="-264"/>
                  <a:pt x="186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AB6C0B6A-DAE9-42BB-B7A7-0D1D0AA93CD4}"/>
              </a:ext>
            </a:extLst>
          </p:cNvPr>
          <p:cNvSpPr/>
          <p:nvPr/>
        </p:nvSpPr>
        <p:spPr>
          <a:xfrm>
            <a:off x="4619601" y="6810227"/>
            <a:ext cx="149265" cy="148159"/>
          </a:xfrm>
          <a:custGeom>
            <a:avLst/>
            <a:gdLst>
              <a:gd name="connsiteX0" fmla="*/ 24 w 149265"/>
              <a:gd name="connsiteY0" fmla="*/ 148 h 148159"/>
              <a:gd name="connsiteX1" fmla="*/ 61937 w 149265"/>
              <a:gd name="connsiteY1" fmla="*/ 43011 h 148159"/>
              <a:gd name="connsiteX2" fmla="*/ 58762 w 149265"/>
              <a:gd name="connsiteY2" fmla="*/ 73173 h 148159"/>
              <a:gd name="connsiteX3" fmla="*/ 149249 w 149265"/>
              <a:gd name="connsiteY3" fmla="*/ 147786 h 148159"/>
              <a:gd name="connsiteX4" fmla="*/ 50824 w 149265"/>
              <a:gd name="connsiteY4" fmla="*/ 100161 h 148159"/>
              <a:gd name="connsiteX5" fmla="*/ 53999 w 149265"/>
              <a:gd name="connsiteY5" fmla="*/ 58886 h 148159"/>
              <a:gd name="connsiteX6" fmla="*/ 24 w 149265"/>
              <a:gd name="connsiteY6" fmla="*/ 148 h 1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265" h="148159">
                <a:moveTo>
                  <a:pt x="24" y="148"/>
                </a:moveTo>
                <a:cubicBezTo>
                  <a:pt x="1347" y="-2498"/>
                  <a:pt x="52147" y="30840"/>
                  <a:pt x="61937" y="43011"/>
                </a:cubicBezTo>
                <a:cubicBezTo>
                  <a:pt x="71727" y="55182"/>
                  <a:pt x="44210" y="55710"/>
                  <a:pt x="58762" y="73173"/>
                </a:cubicBezTo>
                <a:cubicBezTo>
                  <a:pt x="73314" y="90636"/>
                  <a:pt x="150572" y="143288"/>
                  <a:pt x="149249" y="147786"/>
                </a:cubicBezTo>
                <a:cubicBezTo>
                  <a:pt x="147926" y="152284"/>
                  <a:pt x="66699" y="114978"/>
                  <a:pt x="50824" y="100161"/>
                </a:cubicBezTo>
                <a:cubicBezTo>
                  <a:pt x="34949" y="85344"/>
                  <a:pt x="56645" y="72115"/>
                  <a:pt x="53999" y="58886"/>
                </a:cubicBezTo>
                <a:cubicBezTo>
                  <a:pt x="51353" y="45657"/>
                  <a:pt x="-1299" y="2794"/>
                  <a:pt x="24" y="1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A9D46A47-DAD0-47BB-9411-64F3B87E19C4}"/>
              </a:ext>
            </a:extLst>
          </p:cNvPr>
          <p:cNvSpPr/>
          <p:nvPr/>
        </p:nvSpPr>
        <p:spPr>
          <a:xfrm>
            <a:off x="4704151" y="6846487"/>
            <a:ext cx="76707" cy="141771"/>
          </a:xfrm>
          <a:custGeom>
            <a:avLst/>
            <a:gdLst>
              <a:gd name="connsiteX0" fmla="*/ 2787 w 76707"/>
              <a:gd name="connsiteY0" fmla="*/ 1988 h 141771"/>
              <a:gd name="connsiteX1" fmla="*/ 20249 w 76707"/>
              <a:gd name="connsiteY1" fmla="*/ 98826 h 141771"/>
              <a:gd name="connsiteX2" fmla="*/ 67874 w 76707"/>
              <a:gd name="connsiteY2" fmla="*/ 141688 h 141771"/>
              <a:gd name="connsiteX3" fmla="*/ 59937 w 76707"/>
              <a:gd name="connsiteY3" fmla="*/ 89301 h 141771"/>
              <a:gd name="connsiteX4" fmla="*/ 75812 w 76707"/>
              <a:gd name="connsiteY4" fmla="*/ 35326 h 141771"/>
              <a:gd name="connsiteX5" fmla="*/ 2787 w 76707"/>
              <a:gd name="connsiteY5" fmla="*/ 1988 h 14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07" h="141771">
                <a:moveTo>
                  <a:pt x="2787" y="1988"/>
                </a:moveTo>
                <a:cubicBezTo>
                  <a:pt x="-6473" y="12571"/>
                  <a:pt x="9401" y="75543"/>
                  <a:pt x="20249" y="98826"/>
                </a:cubicBezTo>
                <a:cubicBezTo>
                  <a:pt x="31097" y="122109"/>
                  <a:pt x="61259" y="143275"/>
                  <a:pt x="67874" y="141688"/>
                </a:cubicBezTo>
                <a:cubicBezTo>
                  <a:pt x="74489" y="140101"/>
                  <a:pt x="58614" y="107028"/>
                  <a:pt x="59937" y="89301"/>
                </a:cubicBezTo>
                <a:cubicBezTo>
                  <a:pt x="61260" y="71574"/>
                  <a:pt x="81104" y="44586"/>
                  <a:pt x="75812" y="35326"/>
                </a:cubicBezTo>
                <a:cubicBezTo>
                  <a:pt x="70520" y="26066"/>
                  <a:pt x="12047" y="-8595"/>
                  <a:pt x="2787" y="19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A776CA75-2D69-4A8F-B3F0-4CC2F99F0C02}"/>
              </a:ext>
            </a:extLst>
          </p:cNvPr>
          <p:cNvSpPr/>
          <p:nvPr/>
        </p:nvSpPr>
        <p:spPr>
          <a:xfrm>
            <a:off x="4235450" y="6573838"/>
            <a:ext cx="469221" cy="345761"/>
          </a:xfrm>
          <a:custGeom>
            <a:avLst/>
            <a:gdLst>
              <a:gd name="connsiteX0" fmla="*/ 0 w 469221"/>
              <a:gd name="connsiteY0" fmla="*/ 0 h 345761"/>
              <a:gd name="connsiteX1" fmla="*/ 455613 w 469221"/>
              <a:gd name="connsiteY1" fmla="*/ 334962 h 345761"/>
              <a:gd name="connsiteX2" fmla="*/ 358775 w 469221"/>
              <a:gd name="connsiteY2" fmla="*/ 269875 h 345761"/>
              <a:gd name="connsiteX3" fmla="*/ 0 w 469221"/>
              <a:gd name="connsiteY3" fmla="*/ 0 h 34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221" h="345761">
                <a:moveTo>
                  <a:pt x="0" y="0"/>
                </a:moveTo>
                <a:lnTo>
                  <a:pt x="455613" y="334962"/>
                </a:lnTo>
                <a:cubicBezTo>
                  <a:pt x="515409" y="379941"/>
                  <a:pt x="358775" y="269875"/>
                  <a:pt x="358775" y="269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529F5618-938B-4E0B-85EC-A03A780B7C45}"/>
              </a:ext>
            </a:extLst>
          </p:cNvPr>
          <p:cNvSpPr/>
          <p:nvPr/>
        </p:nvSpPr>
        <p:spPr>
          <a:xfrm>
            <a:off x="4233245" y="6573668"/>
            <a:ext cx="296438" cy="230609"/>
          </a:xfrm>
          <a:custGeom>
            <a:avLst/>
            <a:gdLst>
              <a:gd name="connsiteX0" fmla="*/ 618 w 296438"/>
              <a:gd name="connsiteY0" fmla="*/ 170 h 230609"/>
              <a:gd name="connsiteX1" fmla="*/ 286368 w 296438"/>
              <a:gd name="connsiteY1" fmla="*/ 219245 h 230609"/>
              <a:gd name="connsiteX2" fmla="*/ 211755 w 296438"/>
              <a:gd name="connsiteY2" fmla="*/ 182732 h 230609"/>
              <a:gd name="connsiteX3" fmla="*/ 618 w 296438"/>
              <a:gd name="connsiteY3" fmla="*/ 170 h 23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438" h="230609">
                <a:moveTo>
                  <a:pt x="618" y="170"/>
                </a:moveTo>
                <a:cubicBezTo>
                  <a:pt x="13054" y="6256"/>
                  <a:pt x="251179" y="188818"/>
                  <a:pt x="286368" y="219245"/>
                </a:cubicBezTo>
                <a:cubicBezTo>
                  <a:pt x="321557" y="249672"/>
                  <a:pt x="256734" y="212630"/>
                  <a:pt x="211755" y="182732"/>
                </a:cubicBezTo>
                <a:cubicBezTo>
                  <a:pt x="166776" y="152834"/>
                  <a:pt x="-11818" y="-5916"/>
                  <a:pt x="618" y="1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E580680A-F73D-400D-8552-71AAB568BC49}"/>
              </a:ext>
            </a:extLst>
          </p:cNvPr>
          <p:cNvSpPr/>
          <p:nvPr/>
        </p:nvSpPr>
        <p:spPr>
          <a:xfrm>
            <a:off x="4503693" y="6800615"/>
            <a:ext cx="270104" cy="228996"/>
          </a:xfrm>
          <a:custGeom>
            <a:avLst/>
            <a:gdLst>
              <a:gd name="connsiteX0" fmla="*/ 45 w 270104"/>
              <a:gd name="connsiteY0" fmla="*/ 235 h 228996"/>
              <a:gd name="connsiteX1" fmla="*/ 249282 w 270104"/>
              <a:gd name="connsiteY1" fmla="*/ 217723 h 228996"/>
              <a:gd name="connsiteX2" fmla="*/ 228645 w 270104"/>
              <a:gd name="connsiteY2" fmla="*/ 176448 h 228996"/>
              <a:gd name="connsiteX3" fmla="*/ 45 w 270104"/>
              <a:gd name="connsiteY3" fmla="*/ 235 h 22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04" h="228996">
                <a:moveTo>
                  <a:pt x="45" y="235"/>
                </a:moveTo>
                <a:cubicBezTo>
                  <a:pt x="3484" y="7114"/>
                  <a:pt x="211182" y="188354"/>
                  <a:pt x="249282" y="217723"/>
                </a:cubicBezTo>
                <a:cubicBezTo>
                  <a:pt x="287382" y="247092"/>
                  <a:pt x="268862" y="214019"/>
                  <a:pt x="228645" y="176448"/>
                </a:cubicBezTo>
                <a:cubicBezTo>
                  <a:pt x="188428" y="138877"/>
                  <a:pt x="-3394" y="-6644"/>
                  <a:pt x="45" y="2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87999036-B58D-48B8-ACD2-63436D995122}"/>
              </a:ext>
            </a:extLst>
          </p:cNvPr>
          <p:cNvSpPr/>
          <p:nvPr/>
        </p:nvSpPr>
        <p:spPr>
          <a:xfrm>
            <a:off x="4318000" y="6864350"/>
            <a:ext cx="430213" cy="271467"/>
          </a:xfrm>
          <a:custGeom>
            <a:avLst/>
            <a:gdLst>
              <a:gd name="connsiteX0" fmla="*/ 0 w 430213"/>
              <a:gd name="connsiteY0" fmla="*/ 0 h 271467"/>
              <a:gd name="connsiteX1" fmla="*/ 430213 w 430213"/>
              <a:gd name="connsiteY1" fmla="*/ 271463 h 271467"/>
              <a:gd name="connsiteX2" fmla="*/ 0 w 430213"/>
              <a:gd name="connsiteY2" fmla="*/ 0 h 27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213" h="271467">
                <a:moveTo>
                  <a:pt x="0" y="0"/>
                </a:moveTo>
                <a:lnTo>
                  <a:pt x="430213" y="271463"/>
                </a:lnTo>
                <a:cubicBezTo>
                  <a:pt x="428361" y="272786"/>
                  <a:pt x="0" y="0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66BA080A-2DA9-4CB1-8EEE-C3A3B12A19F5}"/>
              </a:ext>
            </a:extLst>
          </p:cNvPr>
          <p:cNvSpPr/>
          <p:nvPr/>
        </p:nvSpPr>
        <p:spPr>
          <a:xfrm>
            <a:off x="4323941" y="6843657"/>
            <a:ext cx="456539" cy="285798"/>
          </a:xfrm>
          <a:custGeom>
            <a:avLst/>
            <a:gdLst>
              <a:gd name="connsiteX0" fmla="*/ 409 w 456539"/>
              <a:gd name="connsiteY0" fmla="*/ 56 h 285798"/>
              <a:gd name="connsiteX1" fmla="*/ 433797 w 456539"/>
              <a:gd name="connsiteY1" fmla="*/ 265168 h 285798"/>
              <a:gd name="connsiteX2" fmla="*/ 356009 w 456539"/>
              <a:gd name="connsiteY2" fmla="*/ 241356 h 285798"/>
              <a:gd name="connsiteX3" fmla="*/ 409 w 456539"/>
              <a:gd name="connsiteY3" fmla="*/ 56 h 2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39" h="285798">
                <a:moveTo>
                  <a:pt x="409" y="56"/>
                </a:moveTo>
                <a:cubicBezTo>
                  <a:pt x="13374" y="4025"/>
                  <a:pt x="374530" y="224951"/>
                  <a:pt x="433797" y="265168"/>
                </a:cubicBezTo>
                <a:cubicBezTo>
                  <a:pt x="493064" y="305385"/>
                  <a:pt x="425595" y="281044"/>
                  <a:pt x="356009" y="241356"/>
                </a:cubicBezTo>
                <a:cubicBezTo>
                  <a:pt x="286424" y="201669"/>
                  <a:pt x="-12556" y="-3913"/>
                  <a:pt x="409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80B7DD37-C06F-4BC4-BE6B-8BB139E626A5}"/>
              </a:ext>
            </a:extLst>
          </p:cNvPr>
          <p:cNvSpPr/>
          <p:nvPr/>
        </p:nvSpPr>
        <p:spPr>
          <a:xfrm>
            <a:off x="4070159" y="6403474"/>
            <a:ext cx="430581" cy="594415"/>
          </a:xfrm>
          <a:custGeom>
            <a:avLst/>
            <a:gdLst>
              <a:gd name="connsiteX0" fmla="*/ 430404 w 430581"/>
              <a:gd name="connsiteY0" fmla="*/ 501 h 594415"/>
              <a:gd name="connsiteX1" fmla="*/ 27179 w 430581"/>
              <a:gd name="connsiteY1" fmla="*/ 564064 h 594415"/>
              <a:gd name="connsiteX2" fmla="*/ 77979 w 430581"/>
              <a:gd name="connsiteY2" fmla="*/ 465639 h 594415"/>
              <a:gd name="connsiteX3" fmla="*/ 430404 w 430581"/>
              <a:gd name="connsiteY3" fmla="*/ 501 h 59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81" h="594415">
                <a:moveTo>
                  <a:pt x="430404" y="501"/>
                </a:moveTo>
                <a:cubicBezTo>
                  <a:pt x="421937" y="16905"/>
                  <a:pt x="85916" y="486541"/>
                  <a:pt x="27179" y="564064"/>
                </a:cubicBezTo>
                <a:cubicBezTo>
                  <a:pt x="-31559" y="641587"/>
                  <a:pt x="13950" y="556656"/>
                  <a:pt x="77979" y="465639"/>
                </a:cubicBezTo>
                <a:cubicBezTo>
                  <a:pt x="142008" y="374622"/>
                  <a:pt x="438871" y="-15903"/>
                  <a:pt x="430404" y="5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CC00FBA8-02B2-4FFB-961A-7EBE001DE1A6}"/>
              </a:ext>
            </a:extLst>
          </p:cNvPr>
          <p:cNvSpPr/>
          <p:nvPr/>
        </p:nvSpPr>
        <p:spPr>
          <a:xfrm>
            <a:off x="4257949" y="6436135"/>
            <a:ext cx="148951" cy="789457"/>
          </a:xfrm>
          <a:custGeom>
            <a:avLst/>
            <a:gdLst>
              <a:gd name="connsiteX0" fmla="*/ 148951 w 148951"/>
              <a:gd name="connsiteY0" fmla="*/ 1178 h 789457"/>
              <a:gd name="connsiteX1" fmla="*/ 10839 w 148951"/>
              <a:gd name="connsiteY1" fmla="*/ 744128 h 789457"/>
              <a:gd name="connsiteX2" fmla="*/ 9251 w 148951"/>
              <a:gd name="connsiteY2" fmla="*/ 693328 h 789457"/>
              <a:gd name="connsiteX3" fmla="*/ 12426 w 148951"/>
              <a:gd name="connsiteY3" fmla="*/ 574265 h 789457"/>
              <a:gd name="connsiteX4" fmla="*/ 148951 w 148951"/>
              <a:gd name="connsiteY4" fmla="*/ 1178 h 7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51" h="789457">
                <a:moveTo>
                  <a:pt x="148951" y="1178"/>
                </a:moveTo>
                <a:cubicBezTo>
                  <a:pt x="148687" y="29488"/>
                  <a:pt x="34122" y="628770"/>
                  <a:pt x="10839" y="744128"/>
                </a:cubicBezTo>
                <a:cubicBezTo>
                  <a:pt x="-12444" y="859486"/>
                  <a:pt x="8987" y="721638"/>
                  <a:pt x="9251" y="693328"/>
                </a:cubicBezTo>
                <a:cubicBezTo>
                  <a:pt x="9515" y="665018"/>
                  <a:pt x="-8476" y="685390"/>
                  <a:pt x="12426" y="574265"/>
                </a:cubicBezTo>
                <a:cubicBezTo>
                  <a:pt x="33328" y="463140"/>
                  <a:pt x="149215" y="-27132"/>
                  <a:pt x="148951" y="11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CF844E7C-BB1C-436A-8446-6F7AE578451B}"/>
              </a:ext>
            </a:extLst>
          </p:cNvPr>
          <p:cNvSpPr/>
          <p:nvPr/>
        </p:nvSpPr>
        <p:spPr>
          <a:xfrm>
            <a:off x="3733673" y="6391790"/>
            <a:ext cx="373357" cy="641243"/>
          </a:xfrm>
          <a:custGeom>
            <a:avLst/>
            <a:gdLst>
              <a:gd name="connsiteX0" fmla="*/ 373190 w 373357"/>
              <a:gd name="connsiteY0" fmla="*/ 1073 h 641243"/>
              <a:gd name="connsiteX1" fmla="*/ 23940 w 373357"/>
              <a:gd name="connsiteY1" fmla="*/ 609085 h 641243"/>
              <a:gd name="connsiteX2" fmla="*/ 35052 w 373357"/>
              <a:gd name="connsiteY2" fmla="*/ 547173 h 641243"/>
              <a:gd name="connsiteX3" fmla="*/ 69977 w 373357"/>
              <a:gd name="connsiteY3" fmla="*/ 463035 h 641243"/>
              <a:gd name="connsiteX4" fmla="*/ 373190 w 373357"/>
              <a:gd name="connsiteY4" fmla="*/ 1073 h 6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57" h="641243">
                <a:moveTo>
                  <a:pt x="373190" y="1073"/>
                </a:moveTo>
                <a:cubicBezTo>
                  <a:pt x="365517" y="25415"/>
                  <a:pt x="80296" y="518068"/>
                  <a:pt x="23940" y="609085"/>
                </a:cubicBezTo>
                <a:cubicBezTo>
                  <a:pt x="-32416" y="700102"/>
                  <a:pt x="27379" y="571515"/>
                  <a:pt x="35052" y="547173"/>
                </a:cubicBezTo>
                <a:cubicBezTo>
                  <a:pt x="42725" y="522831"/>
                  <a:pt x="16796" y="552464"/>
                  <a:pt x="69977" y="463035"/>
                </a:cubicBezTo>
                <a:cubicBezTo>
                  <a:pt x="123158" y="373606"/>
                  <a:pt x="380863" y="-23269"/>
                  <a:pt x="373190" y="10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0336F659-C0DB-4520-8A50-40C3F4808587}"/>
              </a:ext>
            </a:extLst>
          </p:cNvPr>
          <p:cNvSpPr/>
          <p:nvPr/>
        </p:nvSpPr>
        <p:spPr>
          <a:xfrm>
            <a:off x="4324047" y="6878289"/>
            <a:ext cx="443537" cy="267745"/>
          </a:xfrm>
          <a:custGeom>
            <a:avLst/>
            <a:gdLst>
              <a:gd name="connsiteX0" fmla="*/ 303 w 443537"/>
              <a:gd name="connsiteY0" fmla="*/ 349 h 267745"/>
              <a:gd name="connsiteX1" fmla="*/ 419403 w 443537"/>
              <a:gd name="connsiteY1" fmla="*/ 255936 h 267745"/>
              <a:gd name="connsiteX2" fmla="*/ 352728 w 443537"/>
              <a:gd name="connsiteY2" fmla="*/ 201961 h 267745"/>
              <a:gd name="connsiteX3" fmla="*/ 303 w 443537"/>
              <a:gd name="connsiteY3" fmla="*/ 349 h 26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537" h="267745">
                <a:moveTo>
                  <a:pt x="303" y="349"/>
                </a:moveTo>
                <a:cubicBezTo>
                  <a:pt x="11415" y="9345"/>
                  <a:pt x="360666" y="222334"/>
                  <a:pt x="419403" y="255936"/>
                </a:cubicBezTo>
                <a:cubicBezTo>
                  <a:pt x="478141" y="289538"/>
                  <a:pt x="419403" y="245088"/>
                  <a:pt x="352728" y="201961"/>
                </a:cubicBezTo>
                <a:cubicBezTo>
                  <a:pt x="286053" y="158834"/>
                  <a:pt x="-10809" y="-8647"/>
                  <a:pt x="303" y="3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457D3DEB-4DDA-4A7A-8D1A-81115BD22947}"/>
              </a:ext>
            </a:extLst>
          </p:cNvPr>
          <p:cNvSpPr/>
          <p:nvPr/>
        </p:nvSpPr>
        <p:spPr>
          <a:xfrm>
            <a:off x="3696530" y="6381948"/>
            <a:ext cx="666721" cy="509642"/>
          </a:xfrm>
          <a:custGeom>
            <a:avLst/>
            <a:gdLst>
              <a:gd name="connsiteX0" fmla="*/ 16633 w 666721"/>
              <a:gd name="connsiteY0" fmla="*/ 10915 h 509642"/>
              <a:gd name="connsiteX1" fmla="*/ 635758 w 666721"/>
              <a:gd name="connsiteY1" fmla="*/ 479227 h 509642"/>
              <a:gd name="connsiteX2" fmla="*/ 535745 w 666721"/>
              <a:gd name="connsiteY2" fmla="*/ 431602 h 509642"/>
              <a:gd name="connsiteX3" fmla="*/ 205545 w 666721"/>
              <a:gd name="connsiteY3" fmla="*/ 169665 h 509642"/>
              <a:gd name="connsiteX4" fmla="*/ 16633 w 666721"/>
              <a:gd name="connsiteY4" fmla="*/ 10915 h 5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21" h="509642">
                <a:moveTo>
                  <a:pt x="16633" y="10915"/>
                </a:moveTo>
                <a:cubicBezTo>
                  <a:pt x="88335" y="62509"/>
                  <a:pt x="549239" y="409112"/>
                  <a:pt x="635758" y="479227"/>
                </a:cubicBezTo>
                <a:cubicBezTo>
                  <a:pt x="722277" y="549342"/>
                  <a:pt x="607447" y="483196"/>
                  <a:pt x="535745" y="431602"/>
                </a:cubicBezTo>
                <a:cubicBezTo>
                  <a:pt x="464043" y="380008"/>
                  <a:pt x="205545" y="169665"/>
                  <a:pt x="205545" y="169665"/>
                </a:cubicBezTo>
                <a:cubicBezTo>
                  <a:pt x="123260" y="103784"/>
                  <a:pt x="-55069" y="-40679"/>
                  <a:pt x="16633" y="109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055C2DB1-143E-4BC3-9AE8-7E830B258DA3}"/>
              </a:ext>
            </a:extLst>
          </p:cNvPr>
          <p:cNvSpPr/>
          <p:nvPr/>
        </p:nvSpPr>
        <p:spPr>
          <a:xfrm>
            <a:off x="4102077" y="6375034"/>
            <a:ext cx="130972" cy="172614"/>
          </a:xfrm>
          <a:custGeom>
            <a:avLst/>
            <a:gdLst>
              <a:gd name="connsiteX0" fmla="*/ 109561 w 130972"/>
              <a:gd name="connsiteY0" fmla="*/ 366 h 172614"/>
              <a:gd name="connsiteX1" fmla="*/ 130198 w 130972"/>
              <a:gd name="connsiteY1" fmla="*/ 54341 h 172614"/>
              <a:gd name="connsiteX2" fmla="*/ 79398 w 130972"/>
              <a:gd name="connsiteY2" fmla="*/ 149591 h 172614"/>
              <a:gd name="connsiteX3" fmla="*/ 47648 w 130972"/>
              <a:gd name="connsiteY3" fmla="*/ 170229 h 172614"/>
              <a:gd name="connsiteX4" fmla="*/ 23 w 130972"/>
              <a:gd name="connsiteY4" fmla="*/ 170229 h 172614"/>
              <a:gd name="connsiteX5" fmla="*/ 53998 w 130972"/>
              <a:gd name="connsiteY5" fmla="*/ 152766 h 172614"/>
              <a:gd name="connsiteX6" fmla="*/ 101623 w 130972"/>
              <a:gd name="connsiteY6" fmla="*/ 79741 h 172614"/>
              <a:gd name="connsiteX7" fmla="*/ 109561 w 130972"/>
              <a:gd name="connsiteY7" fmla="*/ 366 h 17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72" h="172614">
                <a:moveTo>
                  <a:pt x="109561" y="366"/>
                </a:moveTo>
                <a:cubicBezTo>
                  <a:pt x="114323" y="-3867"/>
                  <a:pt x="135225" y="29470"/>
                  <a:pt x="130198" y="54341"/>
                </a:cubicBezTo>
                <a:cubicBezTo>
                  <a:pt x="125171" y="79212"/>
                  <a:pt x="93156" y="130276"/>
                  <a:pt x="79398" y="149591"/>
                </a:cubicBezTo>
                <a:cubicBezTo>
                  <a:pt x="65640" y="168906"/>
                  <a:pt x="60877" y="166789"/>
                  <a:pt x="47648" y="170229"/>
                </a:cubicBezTo>
                <a:cubicBezTo>
                  <a:pt x="34419" y="173669"/>
                  <a:pt x="-1035" y="173139"/>
                  <a:pt x="23" y="170229"/>
                </a:cubicBezTo>
                <a:cubicBezTo>
                  <a:pt x="1081" y="167319"/>
                  <a:pt x="37065" y="167847"/>
                  <a:pt x="53998" y="152766"/>
                </a:cubicBezTo>
                <a:cubicBezTo>
                  <a:pt x="70931" y="137685"/>
                  <a:pt x="91040" y="102231"/>
                  <a:pt x="101623" y="79741"/>
                </a:cubicBezTo>
                <a:cubicBezTo>
                  <a:pt x="112206" y="57252"/>
                  <a:pt x="104799" y="4599"/>
                  <a:pt x="109561" y="3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17357755-E003-42F4-BC33-2B2168F51F12}"/>
              </a:ext>
            </a:extLst>
          </p:cNvPr>
          <p:cNvSpPr/>
          <p:nvPr/>
        </p:nvSpPr>
        <p:spPr>
          <a:xfrm>
            <a:off x="4097196" y="6371339"/>
            <a:ext cx="104056" cy="175675"/>
          </a:xfrm>
          <a:custGeom>
            <a:avLst/>
            <a:gdLst>
              <a:gd name="connsiteX0" fmla="*/ 103329 w 104056"/>
              <a:gd name="connsiteY0" fmla="*/ 886 h 175675"/>
              <a:gd name="connsiteX1" fmla="*/ 1729 w 104056"/>
              <a:gd name="connsiteY1" fmla="*/ 172336 h 175675"/>
              <a:gd name="connsiteX2" fmla="*/ 44592 w 104056"/>
              <a:gd name="connsiteY2" fmla="*/ 107249 h 175675"/>
              <a:gd name="connsiteX3" fmla="*/ 103329 w 104056"/>
              <a:gd name="connsiteY3" fmla="*/ 886 h 17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56" h="175675">
                <a:moveTo>
                  <a:pt x="103329" y="886"/>
                </a:moveTo>
                <a:cubicBezTo>
                  <a:pt x="96185" y="11734"/>
                  <a:pt x="11518" y="154609"/>
                  <a:pt x="1729" y="172336"/>
                </a:cubicBezTo>
                <a:cubicBezTo>
                  <a:pt x="-8060" y="190063"/>
                  <a:pt x="26071" y="132649"/>
                  <a:pt x="44592" y="107249"/>
                </a:cubicBezTo>
                <a:cubicBezTo>
                  <a:pt x="63113" y="81849"/>
                  <a:pt x="110473" y="-9962"/>
                  <a:pt x="103329" y="8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AAAC84B2-AD1E-46A5-BD31-7612C54F9E6A}"/>
              </a:ext>
            </a:extLst>
          </p:cNvPr>
          <p:cNvSpPr/>
          <p:nvPr/>
        </p:nvSpPr>
        <p:spPr>
          <a:xfrm>
            <a:off x="3815096" y="6611679"/>
            <a:ext cx="375942" cy="650200"/>
          </a:xfrm>
          <a:custGeom>
            <a:avLst/>
            <a:gdLst>
              <a:gd name="connsiteX0" fmla="*/ 372729 w 375942"/>
              <a:gd name="connsiteY0" fmla="*/ 9784 h 650200"/>
              <a:gd name="connsiteX1" fmla="*/ 33004 w 375942"/>
              <a:gd name="connsiteY1" fmla="*/ 608271 h 650200"/>
              <a:gd name="connsiteX2" fmla="*/ 31417 w 375942"/>
              <a:gd name="connsiteY2" fmla="*/ 562234 h 650200"/>
              <a:gd name="connsiteX3" fmla="*/ 194929 w 375942"/>
              <a:gd name="connsiteY3" fmla="*/ 259021 h 650200"/>
              <a:gd name="connsiteX4" fmla="*/ 372729 w 375942"/>
              <a:gd name="connsiteY4" fmla="*/ 9784 h 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42" h="650200">
                <a:moveTo>
                  <a:pt x="372729" y="9784"/>
                </a:moveTo>
                <a:cubicBezTo>
                  <a:pt x="345742" y="67992"/>
                  <a:pt x="89889" y="516196"/>
                  <a:pt x="33004" y="608271"/>
                </a:cubicBezTo>
                <a:cubicBezTo>
                  <a:pt x="-23881" y="700346"/>
                  <a:pt x="4430" y="620442"/>
                  <a:pt x="31417" y="562234"/>
                </a:cubicBezTo>
                <a:cubicBezTo>
                  <a:pt x="58404" y="504026"/>
                  <a:pt x="140425" y="349773"/>
                  <a:pt x="194929" y="259021"/>
                </a:cubicBezTo>
                <a:cubicBezTo>
                  <a:pt x="249433" y="168269"/>
                  <a:pt x="399716" y="-48424"/>
                  <a:pt x="372729" y="97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0F0CC37D-3914-41A7-AC30-830E716515DC}"/>
              </a:ext>
            </a:extLst>
          </p:cNvPr>
          <p:cNvSpPr/>
          <p:nvPr/>
        </p:nvSpPr>
        <p:spPr>
          <a:xfrm>
            <a:off x="3740582" y="6546529"/>
            <a:ext cx="376288" cy="666616"/>
          </a:xfrm>
          <a:custGeom>
            <a:avLst/>
            <a:gdLst>
              <a:gd name="connsiteX0" fmla="*/ 375806 w 376288"/>
              <a:gd name="connsiteY0" fmla="*/ 1909 h 666616"/>
              <a:gd name="connsiteX1" fmla="*/ 28143 w 376288"/>
              <a:gd name="connsiteY1" fmla="*/ 622621 h 666616"/>
              <a:gd name="connsiteX2" fmla="*/ 29731 w 376288"/>
              <a:gd name="connsiteY2" fmla="*/ 595634 h 666616"/>
              <a:gd name="connsiteX3" fmla="*/ 102756 w 376288"/>
              <a:gd name="connsiteY3" fmla="*/ 433709 h 666616"/>
              <a:gd name="connsiteX4" fmla="*/ 375806 w 376288"/>
              <a:gd name="connsiteY4" fmla="*/ 1909 h 6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88" h="666616">
                <a:moveTo>
                  <a:pt x="375806" y="1909"/>
                </a:moveTo>
                <a:cubicBezTo>
                  <a:pt x="363370" y="33394"/>
                  <a:pt x="85822" y="523667"/>
                  <a:pt x="28143" y="622621"/>
                </a:cubicBezTo>
                <a:cubicBezTo>
                  <a:pt x="-29536" y="721575"/>
                  <a:pt x="17295" y="627119"/>
                  <a:pt x="29731" y="595634"/>
                </a:cubicBezTo>
                <a:cubicBezTo>
                  <a:pt x="42166" y="564149"/>
                  <a:pt x="48781" y="530017"/>
                  <a:pt x="102756" y="433709"/>
                </a:cubicBezTo>
                <a:cubicBezTo>
                  <a:pt x="156731" y="337401"/>
                  <a:pt x="388242" y="-29576"/>
                  <a:pt x="375806" y="19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FAD5380C-B78D-4576-90BF-E228FF914BF2}"/>
              </a:ext>
            </a:extLst>
          </p:cNvPr>
          <p:cNvSpPr/>
          <p:nvPr/>
        </p:nvSpPr>
        <p:spPr>
          <a:xfrm>
            <a:off x="3862860" y="6354231"/>
            <a:ext cx="268873" cy="165102"/>
          </a:xfrm>
          <a:custGeom>
            <a:avLst/>
            <a:gdLst>
              <a:gd name="connsiteX0" fmla="*/ 268873 w 268873"/>
              <a:gd name="connsiteY0" fmla="*/ 165102 h 165102"/>
              <a:gd name="connsiteX1" fmla="*/ 57 w 268873"/>
              <a:gd name="connsiteY1" fmla="*/ 2 h 165102"/>
              <a:gd name="connsiteX2" fmla="*/ 268873 w 268873"/>
              <a:gd name="connsiteY2" fmla="*/ 165102 h 16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873" h="165102">
                <a:moveTo>
                  <a:pt x="268873" y="165102"/>
                </a:moveTo>
                <a:cubicBezTo>
                  <a:pt x="268873" y="165102"/>
                  <a:pt x="4643" y="-704"/>
                  <a:pt x="57" y="2"/>
                </a:cubicBezTo>
                <a:cubicBezTo>
                  <a:pt x="-4529" y="708"/>
                  <a:pt x="268873" y="165102"/>
                  <a:pt x="268873" y="1651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DB635C85-0840-4E87-B9B8-08B22F326D21}"/>
              </a:ext>
            </a:extLst>
          </p:cNvPr>
          <p:cNvSpPr/>
          <p:nvPr/>
        </p:nvSpPr>
        <p:spPr>
          <a:xfrm>
            <a:off x="3850355" y="6354505"/>
            <a:ext cx="273494" cy="157890"/>
          </a:xfrm>
          <a:custGeom>
            <a:avLst/>
            <a:gdLst>
              <a:gd name="connsiteX0" fmla="*/ 4095 w 273494"/>
              <a:gd name="connsiteY0" fmla="*/ 1845 h 157890"/>
              <a:gd name="connsiteX1" fmla="*/ 266033 w 273494"/>
              <a:gd name="connsiteY1" fmla="*/ 152658 h 157890"/>
              <a:gd name="connsiteX2" fmla="*/ 194595 w 273494"/>
              <a:gd name="connsiteY2" fmla="*/ 120908 h 157890"/>
              <a:gd name="connsiteX3" fmla="*/ 116808 w 273494"/>
              <a:gd name="connsiteY3" fmla="*/ 97095 h 157890"/>
              <a:gd name="connsiteX4" fmla="*/ 105695 w 273494"/>
              <a:gd name="connsiteY4" fmla="*/ 70108 h 157890"/>
              <a:gd name="connsiteX5" fmla="*/ 4095 w 273494"/>
              <a:gd name="connsiteY5" fmla="*/ 1845 h 15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94" h="157890">
                <a:moveTo>
                  <a:pt x="4095" y="1845"/>
                </a:moveTo>
                <a:cubicBezTo>
                  <a:pt x="30818" y="15603"/>
                  <a:pt x="234283" y="132814"/>
                  <a:pt x="266033" y="152658"/>
                </a:cubicBezTo>
                <a:cubicBezTo>
                  <a:pt x="297783" y="172502"/>
                  <a:pt x="219466" y="130169"/>
                  <a:pt x="194595" y="120908"/>
                </a:cubicBezTo>
                <a:cubicBezTo>
                  <a:pt x="169724" y="111647"/>
                  <a:pt x="131625" y="105562"/>
                  <a:pt x="116808" y="97095"/>
                </a:cubicBezTo>
                <a:cubicBezTo>
                  <a:pt x="101991" y="88628"/>
                  <a:pt x="121835" y="84925"/>
                  <a:pt x="105695" y="70108"/>
                </a:cubicBezTo>
                <a:cubicBezTo>
                  <a:pt x="89555" y="55291"/>
                  <a:pt x="-22628" y="-11913"/>
                  <a:pt x="4095" y="18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83B536D9-DD29-45DE-A904-A9ED38FDAC79}"/>
              </a:ext>
            </a:extLst>
          </p:cNvPr>
          <p:cNvSpPr/>
          <p:nvPr/>
        </p:nvSpPr>
        <p:spPr>
          <a:xfrm>
            <a:off x="3640138" y="6288088"/>
            <a:ext cx="352956" cy="157268"/>
          </a:xfrm>
          <a:custGeom>
            <a:avLst/>
            <a:gdLst>
              <a:gd name="connsiteX0" fmla="*/ 0 w 352956"/>
              <a:gd name="connsiteY0" fmla="*/ 0 h 157268"/>
              <a:gd name="connsiteX1" fmla="*/ 322262 w 352956"/>
              <a:gd name="connsiteY1" fmla="*/ 134937 h 157268"/>
              <a:gd name="connsiteX2" fmla="*/ 334962 w 352956"/>
              <a:gd name="connsiteY2" fmla="*/ 157162 h 157268"/>
              <a:gd name="connsiteX3" fmla="*/ 279400 w 352956"/>
              <a:gd name="connsiteY3" fmla="*/ 136525 h 157268"/>
              <a:gd name="connsiteX4" fmla="*/ 0 w 352956"/>
              <a:gd name="connsiteY4" fmla="*/ 0 h 15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56" h="157268">
                <a:moveTo>
                  <a:pt x="0" y="0"/>
                </a:moveTo>
                <a:cubicBezTo>
                  <a:pt x="133217" y="54371"/>
                  <a:pt x="266435" y="108743"/>
                  <a:pt x="322262" y="134937"/>
                </a:cubicBezTo>
                <a:cubicBezTo>
                  <a:pt x="378089" y="161131"/>
                  <a:pt x="342106" y="156897"/>
                  <a:pt x="334962" y="157162"/>
                </a:cubicBezTo>
                <a:cubicBezTo>
                  <a:pt x="327818" y="157427"/>
                  <a:pt x="279400" y="136525"/>
                  <a:pt x="279400" y="136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0EE78C2B-8535-4A94-8B5C-F351EA6685BC}"/>
              </a:ext>
            </a:extLst>
          </p:cNvPr>
          <p:cNvSpPr/>
          <p:nvPr/>
        </p:nvSpPr>
        <p:spPr>
          <a:xfrm>
            <a:off x="3783398" y="6289899"/>
            <a:ext cx="81062" cy="60142"/>
          </a:xfrm>
          <a:custGeom>
            <a:avLst/>
            <a:gdLst>
              <a:gd name="connsiteX0" fmla="*/ 12315 w 81062"/>
              <a:gd name="connsiteY0" fmla="*/ 60101 h 60142"/>
              <a:gd name="connsiteX1" fmla="*/ 2790 w 81062"/>
              <a:gd name="connsiteY1" fmla="*/ 9301 h 60142"/>
              <a:gd name="connsiteX2" fmla="*/ 59940 w 81062"/>
              <a:gd name="connsiteY2" fmla="*/ 2951 h 60142"/>
              <a:gd name="connsiteX3" fmla="*/ 80577 w 81062"/>
              <a:gd name="connsiteY3" fmla="*/ 42639 h 60142"/>
              <a:gd name="connsiteX4" fmla="*/ 42477 w 81062"/>
              <a:gd name="connsiteY4" fmla="*/ 18826 h 60142"/>
              <a:gd name="connsiteX5" fmla="*/ 12315 w 81062"/>
              <a:gd name="connsiteY5" fmla="*/ 60101 h 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62" h="60142">
                <a:moveTo>
                  <a:pt x="12315" y="60101"/>
                </a:moveTo>
                <a:cubicBezTo>
                  <a:pt x="5701" y="58514"/>
                  <a:pt x="-5147" y="18826"/>
                  <a:pt x="2790" y="9301"/>
                </a:cubicBezTo>
                <a:cubicBezTo>
                  <a:pt x="10727" y="-224"/>
                  <a:pt x="46976" y="-2605"/>
                  <a:pt x="59940" y="2951"/>
                </a:cubicBezTo>
                <a:cubicBezTo>
                  <a:pt x="72904" y="8507"/>
                  <a:pt x="83487" y="39993"/>
                  <a:pt x="80577" y="42639"/>
                </a:cubicBezTo>
                <a:cubicBezTo>
                  <a:pt x="77667" y="45285"/>
                  <a:pt x="52002" y="20149"/>
                  <a:pt x="42477" y="18826"/>
                </a:cubicBezTo>
                <a:cubicBezTo>
                  <a:pt x="32952" y="17503"/>
                  <a:pt x="18929" y="61688"/>
                  <a:pt x="12315" y="601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E9133330-FD12-4075-BA08-D059A32293B0}"/>
              </a:ext>
            </a:extLst>
          </p:cNvPr>
          <p:cNvSpPr/>
          <p:nvPr/>
        </p:nvSpPr>
        <p:spPr>
          <a:xfrm>
            <a:off x="3464240" y="6140704"/>
            <a:ext cx="327853" cy="173803"/>
          </a:xfrm>
          <a:custGeom>
            <a:avLst/>
            <a:gdLst>
              <a:gd name="connsiteX0" fmla="*/ 325123 w 327853"/>
              <a:gd name="connsiteY0" fmla="*/ 171196 h 173803"/>
              <a:gd name="connsiteX1" fmla="*/ 4448 w 327853"/>
              <a:gd name="connsiteY1" fmla="*/ 1334 h 173803"/>
              <a:gd name="connsiteX2" fmla="*/ 150498 w 327853"/>
              <a:gd name="connsiteY2" fmla="*/ 96584 h 173803"/>
              <a:gd name="connsiteX3" fmla="*/ 325123 w 327853"/>
              <a:gd name="connsiteY3" fmla="*/ 171196 h 17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53" h="173803">
                <a:moveTo>
                  <a:pt x="325123" y="171196"/>
                </a:moveTo>
                <a:cubicBezTo>
                  <a:pt x="300781" y="155321"/>
                  <a:pt x="33552" y="13769"/>
                  <a:pt x="4448" y="1334"/>
                </a:cubicBezTo>
                <a:cubicBezTo>
                  <a:pt x="-24656" y="-11101"/>
                  <a:pt x="96523" y="66686"/>
                  <a:pt x="150498" y="96584"/>
                </a:cubicBezTo>
                <a:cubicBezTo>
                  <a:pt x="204473" y="126482"/>
                  <a:pt x="349465" y="187071"/>
                  <a:pt x="325123" y="1711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65FCA1F0-F0B5-467A-B27E-51B9CEDD8795}"/>
              </a:ext>
            </a:extLst>
          </p:cNvPr>
          <p:cNvSpPr/>
          <p:nvPr/>
        </p:nvSpPr>
        <p:spPr>
          <a:xfrm>
            <a:off x="3479683" y="6259396"/>
            <a:ext cx="324128" cy="95081"/>
          </a:xfrm>
          <a:custGeom>
            <a:avLst/>
            <a:gdLst>
              <a:gd name="connsiteX0" fmla="*/ 117 w 324128"/>
              <a:gd name="connsiteY0" fmla="*/ 117 h 95081"/>
              <a:gd name="connsiteX1" fmla="*/ 122355 w 324128"/>
              <a:gd name="connsiteY1" fmla="*/ 69967 h 95081"/>
              <a:gd name="connsiteX2" fmla="*/ 214430 w 324128"/>
              <a:gd name="connsiteY2" fmla="*/ 66792 h 95081"/>
              <a:gd name="connsiteX3" fmla="*/ 323967 w 324128"/>
              <a:gd name="connsiteY3" fmla="*/ 44567 h 95081"/>
              <a:gd name="connsiteX4" fmla="*/ 189030 w 324128"/>
              <a:gd name="connsiteY4" fmla="*/ 85842 h 95081"/>
              <a:gd name="connsiteX5" fmla="*/ 101717 w 324128"/>
              <a:gd name="connsiteY5" fmla="*/ 89017 h 95081"/>
              <a:gd name="connsiteX6" fmla="*/ 117 w 324128"/>
              <a:gd name="connsiteY6" fmla="*/ 117 h 9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128" h="95081">
                <a:moveTo>
                  <a:pt x="117" y="117"/>
                </a:moveTo>
                <a:cubicBezTo>
                  <a:pt x="3557" y="-3058"/>
                  <a:pt x="86636" y="58855"/>
                  <a:pt x="122355" y="69967"/>
                </a:cubicBezTo>
                <a:cubicBezTo>
                  <a:pt x="158074" y="81080"/>
                  <a:pt x="180828" y="71025"/>
                  <a:pt x="214430" y="66792"/>
                </a:cubicBezTo>
                <a:cubicBezTo>
                  <a:pt x="248032" y="62559"/>
                  <a:pt x="328200" y="41392"/>
                  <a:pt x="323967" y="44567"/>
                </a:cubicBezTo>
                <a:cubicBezTo>
                  <a:pt x="319734" y="47742"/>
                  <a:pt x="226072" y="78434"/>
                  <a:pt x="189030" y="85842"/>
                </a:cubicBezTo>
                <a:cubicBezTo>
                  <a:pt x="151988" y="93250"/>
                  <a:pt x="133996" y="100659"/>
                  <a:pt x="101717" y="89017"/>
                </a:cubicBezTo>
                <a:cubicBezTo>
                  <a:pt x="69438" y="77375"/>
                  <a:pt x="-3323" y="3292"/>
                  <a:pt x="117" y="1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BC6CB237-292A-4AFA-BF9B-17B8F7D49581}"/>
              </a:ext>
            </a:extLst>
          </p:cNvPr>
          <p:cNvSpPr/>
          <p:nvPr/>
        </p:nvSpPr>
        <p:spPr>
          <a:xfrm>
            <a:off x="3305028" y="6157834"/>
            <a:ext cx="422611" cy="162957"/>
          </a:xfrm>
          <a:custGeom>
            <a:avLst/>
            <a:gdLst>
              <a:gd name="connsiteX0" fmla="*/ 9672 w 422611"/>
              <a:gd name="connsiteY0" fmla="*/ 1666 h 162957"/>
              <a:gd name="connsiteX1" fmla="*/ 412897 w 422611"/>
              <a:gd name="connsiteY1" fmla="*/ 155654 h 162957"/>
              <a:gd name="connsiteX2" fmla="*/ 284310 w 422611"/>
              <a:gd name="connsiteY2" fmla="*/ 131841 h 162957"/>
              <a:gd name="connsiteX3" fmla="*/ 136672 w 422611"/>
              <a:gd name="connsiteY3" fmla="*/ 76279 h 162957"/>
              <a:gd name="connsiteX4" fmla="*/ 9672 w 422611"/>
              <a:gd name="connsiteY4" fmla="*/ 1666 h 16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11" h="162957">
                <a:moveTo>
                  <a:pt x="9672" y="1666"/>
                </a:moveTo>
                <a:cubicBezTo>
                  <a:pt x="55710" y="14895"/>
                  <a:pt x="367124" y="133958"/>
                  <a:pt x="412897" y="155654"/>
                </a:cubicBezTo>
                <a:cubicBezTo>
                  <a:pt x="458670" y="177350"/>
                  <a:pt x="330348" y="145070"/>
                  <a:pt x="284310" y="131841"/>
                </a:cubicBezTo>
                <a:cubicBezTo>
                  <a:pt x="238272" y="118612"/>
                  <a:pt x="178741" y="94800"/>
                  <a:pt x="136672" y="76279"/>
                </a:cubicBezTo>
                <a:cubicBezTo>
                  <a:pt x="94603" y="57758"/>
                  <a:pt x="-36366" y="-11563"/>
                  <a:pt x="9672" y="16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B9CABDCF-0FB6-4F26-A777-DD332ADF864B}"/>
              </a:ext>
            </a:extLst>
          </p:cNvPr>
          <p:cNvSpPr/>
          <p:nvPr/>
        </p:nvSpPr>
        <p:spPr>
          <a:xfrm>
            <a:off x="3633966" y="6291174"/>
            <a:ext cx="328173" cy="378458"/>
          </a:xfrm>
          <a:custGeom>
            <a:avLst/>
            <a:gdLst>
              <a:gd name="connsiteX0" fmla="*/ 10934 w 328173"/>
              <a:gd name="connsiteY0" fmla="*/ 89 h 378458"/>
              <a:gd name="connsiteX1" fmla="*/ 12522 w 328173"/>
              <a:gd name="connsiteY1" fmla="*/ 65176 h 378458"/>
              <a:gd name="connsiteX2" fmla="*/ 150634 w 328173"/>
              <a:gd name="connsiteY2" fmla="*/ 189001 h 378458"/>
              <a:gd name="connsiteX3" fmla="*/ 322084 w 328173"/>
              <a:gd name="connsiteY3" fmla="*/ 373151 h 378458"/>
              <a:gd name="connsiteX4" fmla="*/ 272872 w 328173"/>
              <a:gd name="connsiteY4" fmla="*/ 311239 h 378458"/>
              <a:gd name="connsiteX5" fmla="*/ 110947 w 328173"/>
              <a:gd name="connsiteY5" fmla="*/ 131851 h 378458"/>
              <a:gd name="connsiteX6" fmla="*/ 52209 w 328173"/>
              <a:gd name="connsiteY6" fmla="*/ 77876 h 378458"/>
              <a:gd name="connsiteX7" fmla="*/ 10934 w 328173"/>
              <a:gd name="connsiteY7" fmla="*/ 89 h 37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173" h="378458">
                <a:moveTo>
                  <a:pt x="10934" y="89"/>
                </a:moveTo>
                <a:cubicBezTo>
                  <a:pt x="4320" y="-2028"/>
                  <a:pt x="-10761" y="33691"/>
                  <a:pt x="12522" y="65176"/>
                </a:cubicBezTo>
                <a:cubicBezTo>
                  <a:pt x="35805" y="96661"/>
                  <a:pt x="99040" y="137672"/>
                  <a:pt x="150634" y="189001"/>
                </a:cubicBezTo>
                <a:cubicBezTo>
                  <a:pt x="202228" y="240330"/>
                  <a:pt x="301711" y="352778"/>
                  <a:pt x="322084" y="373151"/>
                </a:cubicBezTo>
                <a:cubicBezTo>
                  <a:pt x="342457" y="393524"/>
                  <a:pt x="308061" y="351456"/>
                  <a:pt x="272872" y="311239"/>
                </a:cubicBezTo>
                <a:cubicBezTo>
                  <a:pt x="237683" y="271022"/>
                  <a:pt x="147724" y="170745"/>
                  <a:pt x="110947" y="131851"/>
                </a:cubicBezTo>
                <a:cubicBezTo>
                  <a:pt x="74170" y="92957"/>
                  <a:pt x="64380" y="96926"/>
                  <a:pt x="52209" y="77876"/>
                </a:cubicBezTo>
                <a:cubicBezTo>
                  <a:pt x="40038" y="58826"/>
                  <a:pt x="17548" y="2206"/>
                  <a:pt x="10934" y="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BE99247B-AB11-4E75-A194-2987F33AD981}"/>
              </a:ext>
            </a:extLst>
          </p:cNvPr>
          <p:cNvSpPr/>
          <p:nvPr/>
        </p:nvSpPr>
        <p:spPr>
          <a:xfrm>
            <a:off x="3951256" y="6676899"/>
            <a:ext cx="431483" cy="465924"/>
          </a:xfrm>
          <a:custGeom>
            <a:avLst/>
            <a:gdLst>
              <a:gd name="connsiteX0" fmla="*/ 32 w 431483"/>
              <a:gd name="connsiteY0" fmla="*/ 126 h 465924"/>
              <a:gd name="connsiteX1" fmla="*/ 393732 w 431483"/>
              <a:gd name="connsiteY1" fmla="*/ 431926 h 465924"/>
              <a:gd name="connsiteX2" fmla="*/ 371507 w 431483"/>
              <a:gd name="connsiteY2" fmla="*/ 387476 h 465924"/>
              <a:gd name="connsiteX3" fmla="*/ 32 w 431483"/>
              <a:gd name="connsiteY3" fmla="*/ 126 h 46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483" h="465924">
                <a:moveTo>
                  <a:pt x="32" y="126"/>
                </a:moveTo>
                <a:cubicBezTo>
                  <a:pt x="3736" y="7534"/>
                  <a:pt x="331820" y="367368"/>
                  <a:pt x="393732" y="431926"/>
                </a:cubicBezTo>
                <a:cubicBezTo>
                  <a:pt x="455644" y="496484"/>
                  <a:pt x="436595" y="462089"/>
                  <a:pt x="371507" y="387476"/>
                </a:cubicBezTo>
                <a:cubicBezTo>
                  <a:pt x="306420" y="312864"/>
                  <a:pt x="-3672" y="-7282"/>
                  <a:pt x="32" y="1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A6732F79-6828-4487-BF7A-ABAD3333C621}"/>
              </a:ext>
            </a:extLst>
          </p:cNvPr>
          <p:cNvSpPr/>
          <p:nvPr/>
        </p:nvSpPr>
        <p:spPr>
          <a:xfrm>
            <a:off x="4330376" y="7074960"/>
            <a:ext cx="438762" cy="335313"/>
          </a:xfrm>
          <a:custGeom>
            <a:avLst/>
            <a:gdLst>
              <a:gd name="connsiteX0" fmla="*/ 9849 w 438762"/>
              <a:gd name="connsiteY0" fmla="*/ 3703 h 335313"/>
              <a:gd name="connsiteX1" fmla="*/ 413074 w 438762"/>
              <a:gd name="connsiteY1" fmla="*/ 313265 h 335313"/>
              <a:gd name="connsiteX2" fmla="*/ 370212 w 438762"/>
              <a:gd name="connsiteY2" fmla="*/ 292628 h 335313"/>
              <a:gd name="connsiteX3" fmla="*/ 144787 w 438762"/>
              <a:gd name="connsiteY3" fmla="*/ 151340 h 335313"/>
              <a:gd name="connsiteX4" fmla="*/ 9849 w 438762"/>
              <a:gd name="connsiteY4" fmla="*/ 3703 h 33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762" h="335313">
                <a:moveTo>
                  <a:pt x="9849" y="3703"/>
                </a:moveTo>
                <a:cubicBezTo>
                  <a:pt x="54563" y="30690"/>
                  <a:pt x="353014" y="265111"/>
                  <a:pt x="413074" y="313265"/>
                </a:cubicBezTo>
                <a:cubicBezTo>
                  <a:pt x="473135" y="361419"/>
                  <a:pt x="414926" y="319615"/>
                  <a:pt x="370212" y="292628"/>
                </a:cubicBezTo>
                <a:cubicBezTo>
                  <a:pt x="325498" y="265641"/>
                  <a:pt x="205906" y="198171"/>
                  <a:pt x="144787" y="151340"/>
                </a:cubicBezTo>
                <a:cubicBezTo>
                  <a:pt x="83668" y="104509"/>
                  <a:pt x="-34865" y="-23284"/>
                  <a:pt x="9849" y="37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347FA2BD-F4BC-404A-96B4-8EFD36978E4B}"/>
              </a:ext>
            </a:extLst>
          </p:cNvPr>
          <p:cNvSpPr/>
          <p:nvPr/>
        </p:nvSpPr>
        <p:spPr>
          <a:xfrm>
            <a:off x="3447019" y="6993467"/>
            <a:ext cx="638148" cy="917223"/>
          </a:xfrm>
          <a:custGeom>
            <a:avLst/>
            <a:gdLst>
              <a:gd name="connsiteX0" fmla="*/ 638148 w 638148"/>
              <a:gd name="connsiteY0" fmla="*/ 0 h 917223"/>
              <a:gd name="connsiteX1" fmla="*/ 39131 w 638148"/>
              <a:gd name="connsiteY1" fmla="*/ 872066 h 917223"/>
              <a:gd name="connsiteX2" fmla="*/ 79348 w 638148"/>
              <a:gd name="connsiteY2" fmla="*/ 764116 h 917223"/>
              <a:gd name="connsiteX3" fmla="*/ 252914 w 638148"/>
              <a:gd name="connsiteY3" fmla="*/ 518583 h 917223"/>
              <a:gd name="connsiteX4" fmla="*/ 638148 w 638148"/>
              <a:gd name="connsiteY4" fmla="*/ 0 h 91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48" h="917223">
                <a:moveTo>
                  <a:pt x="638148" y="0"/>
                </a:moveTo>
                <a:cubicBezTo>
                  <a:pt x="385206" y="372356"/>
                  <a:pt x="132264" y="744713"/>
                  <a:pt x="39131" y="872066"/>
                </a:cubicBezTo>
                <a:cubicBezTo>
                  <a:pt x="-54002" y="999419"/>
                  <a:pt x="43717" y="823030"/>
                  <a:pt x="79348" y="764116"/>
                </a:cubicBezTo>
                <a:cubicBezTo>
                  <a:pt x="114978" y="705202"/>
                  <a:pt x="252914" y="518583"/>
                  <a:pt x="252914" y="518583"/>
                </a:cubicBezTo>
                <a:lnTo>
                  <a:pt x="63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7B9D3D66-D26F-49C3-9349-94008B90DCF0}"/>
              </a:ext>
            </a:extLst>
          </p:cNvPr>
          <p:cNvSpPr/>
          <p:nvPr/>
        </p:nvSpPr>
        <p:spPr>
          <a:xfrm>
            <a:off x="3451551" y="7212526"/>
            <a:ext cx="399097" cy="689157"/>
          </a:xfrm>
          <a:custGeom>
            <a:avLst/>
            <a:gdLst>
              <a:gd name="connsiteX0" fmla="*/ 398666 w 399097"/>
              <a:gd name="connsiteY0" fmla="*/ 3191 h 689157"/>
              <a:gd name="connsiteX1" fmla="*/ 26132 w 399097"/>
              <a:gd name="connsiteY1" fmla="*/ 653007 h 689157"/>
              <a:gd name="connsiteX2" fmla="*/ 38832 w 399097"/>
              <a:gd name="connsiteY2" fmla="*/ 585274 h 689157"/>
              <a:gd name="connsiteX3" fmla="*/ 100216 w 399097"/>
              <a:gd name="connsiteY3" fmla="*/ 411707 h 689157"/>
              <a:gd name="connsiteX4" fmla="*/ 398666 w 399097"/>
              <a:gd name="connsiteY4" fmla="*/ 3191 h 6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097" h="689157">
                <a:moveTo>
                  <a:pt x="398666" y="3191"/>
                </a:moveTo>
                <a:cubicBezTo>
                  <a:pt x="386319" y="43408"/>
                  <a:pt x="86104" y="555993"/>
                  <a:pt x="26132" y="653007"/>
                </a:cubicBezTo>
                <a:cubicBezTo>
                  <a:pt x="-33840" y="750021"/>
                  <a:pt x="26485" y="625491"/>
                  <a:pt x="38832" y="585274"/>
                </a:cubicBezTo>
                <a:cubicBezTo>
                  <a:pt x="51179" y="545057"/>
                  <a:pt x="45888" y="509074"/>
                  <a:pt x="100216" y="411707"/>
                </a:cubicBezTo>
                <a:cubicBezTo>
                  <a:pt x="154544" y="314340"/>
                  <a:pt x="411013" y="-37026"/>
                  <a:pt x="398666" y="31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3CB0619F-71A3-4B53-B9C0-7BCDC717BF03}"/>
              </a:ext>
            </a:extLst>
          </p:cNvPr>
          <p:cNvSpPr/>
          <p:nvPr/>
        </p:nvSpPr>
        <p:spPr>
          <a:xfrm>
            <a:off x="3387536" y="7119600"/>
            <a:ext cx="414268" cy="693363"/>
          </a:xfrm>
          <a:custGeom>
            <a:avLst/>
            <a:gdLst>
              <a:gd name="connsiteX0" fmla="*/ 409764 w 414268"/>
              <a:gd name="connsiteY0" fmla="*/ 13567 h 693363"/>
              <a:gd name="connsiteX1" fmla="*/ 32997 w 414268"/>
              <a:gd name="connsiteY1" fmla="*/ 644333 h 693363"/>
              <a:gd name="connsiteX2" fmla="*/ 41464 w 414268"/>
              <a:gd name="connsiteY2" fmla="*/ 606233 h 693363"/>
              <a:gd name="connsiteX3" fmla="*/ 229847 w 414268"/>
              <a:gd name="connsiteY3" fmla="*/ 244283 h 693363"/>
              <a:gd name="connsiteX4" fmla="*/ 409764 w 414268"/>
              <a:gd name="connsiteY4" fmla="*/ 13567 h 69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68" h="693363">
                <a:moveTo>
                  <a:pt x="409764" y="13567"/>
                </a:moveTo>
                <a:cubicBezTo>
                  <a:pt x="376956" y="80242"/>
                  <a:pt x="94380" y="545555"/>
                  <a:pt x="32997" y="644333"/>
                </a:cubicBezTo>
                <a:cubicBezTo>
                  <a:pt x="-28386" y="743111"/>
                  <a:pt x="8656" y="672908"/>
                  <a:pt x="41464" y="606233"/>
                </a:cubicBezTo>
                <a:cubicBezTo>
                  <a:pt x="74272" y="539558"/>
                  <a:pt x="172344" y="346236"/>
                  <a:pt x="229847" y="244283"/>
                </a:cubicBezTo>
                <a:cubicBezTo>
                  <a:pt x="287350" y="142330"/>
                  <a:pt x="442572" y="-53108"/>
                  <a:pt x="409764" y="135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150B63B1-3E9B-45D3-8CA1-C1530F0D78CB}"/>
              </a:ext>
            </a:extLst>
          </p:cNvPr>
          <p:cNvSpPr/>
          <p:nvPr/>
        </p:nvSpPr>
        <p:spPr>
          <a:xfrm>
            <a:off x="3327426" y="6895717"/>
            <a:ext cx="489663" cy="855303"/>
          </a:xfrm>
          <a:custGeom>
            <a:avLst/>
            <a:gdLst>
              <a:gd name="connsiteX0" fmla="*/ 486807 w 489663"/>
              <a:gd name="connsiteY0" fmla="*/ 8850 h 855303"/>
              <a:gd name="connsiteX1" fmla="*/ 27491 w 489663"/>
              <a:gd name="connsiteY1" fmla="*/ 815300 h 855303"/>
              <a:gd name="connsiteX2" fmla="*/ 69824 w 489663"/>
              <a:gd name="connsiteY2" fmla="*/ 698883 h 855303"/>
              <a:gd name="connsiteX3" fmla="*/ 215874 w 489663"/>
              <a:gd name="connsiteY3" fmla="*/ 402550 h 855303"/>
              <a:gd name="connsiteX4" fmla="*/ 486807 w 489663"/>
              <a:gd name="connsiteY4" fmla="*/ 8850 h 85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63" h="855303">
                <a:moveTo>
                  <a:pt x="486807" y="8850"/>
                </a:moveTo>
                <a:cubicBezTo>
                  <a:pt x="455410" y="77642"/>
                  <a:pt x="96988" y="700295"/>
                  <a:pt x="27491" y="815300"/>
                </a:cubicBezTo>
                <a:cubicBezTo>
                  <a:pt x="-42006" y="930306"/>
                  <a:pt x="38427" y="767675"/>
                  <a:pt x="69824" y="698883"/>
                </a:cubicBezTo>
                <a:cubicBezTo>
                  <a:pt x="101221" y="630091"/>
                  <a:pt x="149905" y="513675"/>
                  <a:pt x="215874" y="402550"/>
                </a:cubicBezTo>
                <a:cubicBezTo>
                  <a:pt x="281843" y="291425"/>
                  <a:pt x="518204" y="-59942"/>
                  <a:pt x="486807" y="88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4149309B-BA74-4B5A-ACB6-456874AE6EDE}"/>
              </a:ext>
            </a:extLst>
          </p:cNvPr>
          <p:cNvSpPr/>
          <p:nvPr/>
        </p:nvSpPr>
        <p:spPr>
          <a:xfrm>
            <a:off x="4066739" y="7094237"/>
            <a:ext cx="211053" cy="1036195"/>
          </a:xfrm>
          <a:custGeom>
            <a:avLst/>
            <a:gdLst>
              <a:gd name="connsiteX0" fmla="*/ 211044 w 211053"/>
              <a:gd name="connsiteY0" fmla="*/ 830 h 1036195"/>
              <a:gd name="connsiteX1" fmla="*/ 14194 w 211053"/>
              <a:gd name="connsiteY1" fmla="*/ 972380 h 1036195"/>
              <a:gd name="connsiteX2" fmla="*/ 16311 w 211053"/>
              <a:gd name="connsiteY2" fmla="*/ 927930 h 1036195"/>
              <a:gd name="connsiteX3" fmla="*/ 22661 w 211053"/>
              <a:gd name="connsiteY3" fmla="*/ 805163 h 1036195"/>
              <a:gd name="connsiteX4" fmla="*/ 211044 w 211053"/>
              <a:gd name="connsiteY4" fmla="*/ 830 h 103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53" h="1036195">
                <a:moveTo>
                  <a:pt x="211044" y="830"/>
                </a:moveTo>
                <a:cubicBezTo>
                  <a:pt x="209633" y="28699"/>
                  <a:pt x="46649" y="817863"/>
                  <a:pt x="14194" y="972380"/>
                </a:cubicBezTo>
                <a:cubicBezTo>
                  <a:pt x="-18261" y="1126897"/>
                  <a:pt x="14900" y="955799"/>
                  <a:pt x="16311" y="927930"/>
                </a:cubicBezTo>
                <a:cubicBezTo>
                  <a:pt x="17722" y="900061"/>
                  <a:pt x="-6972" y="955799"/>
                  <a:pt x="22661" y="805163"/>
                </a:cubicBezTo>
                <a:cubicBezTo>
                  <a:pt x="52294" y="654527"/>
                  <a:pt x="212455" y="-27039"/>
                  <a:pt x="211044" y="8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E6A7D5BC-471A-4110-834F-0CF5956E1228}"/>
              </a:ext>
            </a:extLst>
          </p:cNvPr>
          <p:cNvSpPr/>
          <p:nvPr/>
        </p:nvSpPr>
        <p:spPr>
          <a:xfrm>
            <a:off x="3929776" y="7230526"/>
            <a:ext cx="879012" cy="443226"/>
          </a:xfrm>
          <a:custGeom>
            <a:avLst/>
            <a:gdLst>
              <a:gd name="connsiteX0" fmla="*/ 2991 w 879012"/>
              <a:gd name="connsiteY0" fmla="*/ 2124 h 443226"/>
              <a:gd name="connsiteX1" fmla="*/ 817907 w 879012"/>
              <a:gd name="connsiteY1" fmla="*/ 416991 h 443226"/>
              <a:gd name="connsiteX2" fmla="*/ 790391 w 879012"/>
              <a:gd name="connsiteY2" fmla="*/ 385241 h 443226"/>
              <a:gd name="connsiteX3" fmla="*/ 551207 w 879012"/>
              <a:gd name="connsiteY3" fmla="*/ 260357 h 443226"/>
              <a:gd name="connsiteX4" fmla="*/ 2991 w 879012"/>
              <a:gd name="connsiteY4" fmla="*/ 2124 h 44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012" h="443226">
                <a:moveTo>
                  <a:pt x="2991" y="2124"/>
                </a:moveTo>
                <a:cubicBezTo>
                  <a:pt x="47441" y="28230"/>
                  <a:pt x="686674" y="353138"/>
                  <a:pt x="817907" y="416991"/>
                </a:cubicBezTo>
                <a:cubicBezTo>
                  <a:pt x="949140" y="480844"/>
                  <a:pt x="834841" y="411347"/>
                  <a:pt x="790391" y="385241"/>
                </a:cubicBezTo>
                <a:cubicBezTo>
                  <a:pt x="745941" y="359135"/>
                  <a:pt x="680324" y="322799"/>
                  <a:pt x="551207" y="260357"/>
                </a:cubicBezTo>
                <a:cubicBezTo>
                  <a:pt x="422090" y="197915"/>
                  <a:pt x="-41459" y="-23982"/>
                  <a:pt x="2991" y="21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B3FDD8F1-9176-4C24-B84B-0DDD63287BF1}"/>
              </a:ext>
            </a:extLst>
          </p:cNvPr>
          <p:cNvSpPr/>
          <p:nvPr/>
        </p:nvSpPr>
        <p:spPr>
          <a:xfrm>
            <a:off x="3762232" y="7164896"/>
            <a:ext cx="1025922" cy="532166"/>
          </a:xfrm>
          <a:custGeom>
            <a:avLst/>
            <a:gdLst>
              <a:gd name="connsiteX0" fmla="*/ 1019318 w 1025922"/>
              <a:gd name="connsiteY0" fmla="*/ 524954 h 532166"/>
              <a:gd name="connsiteX1" fmla="*/ 805535 w 1025922"/>
              <a:gd name="connsiteY1" fmla="*/ 404304 h 532166"/>
              <a:gd name="connsiteX2" fmla="*/ 20251 w 1025922"/>
              <a:gd name="connsiteY2" fmla="*/ 10604 h 532166"/>
              <a:gd name="connsiteX3" fmla="*/ 289068 w 1025922"/>
              <a:gd name="connsiteY3" fmla="*/ 143954 h 532166"/>
              <a:gd name="connsiteX4" fmla="*/ 907135 w 1025922"/>
              <a:gd name="connsiteY4" fmla="*/ 478387 h 532166"/>
              <a:gd name="connsiteX5" fmla="*/ 1019318 w 1025922"/>
              <a:gd name="connsiteY5" fmla="*/ 524954 h 53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922" h="532166">
                <a:moveTo>
                  <a:pt x="1019318" y="524954"/>
                </a:moveTo>
                <a:cubicBezTo>
                  <a:pt x="1002385" y="512607"/>
                  <a:pt x="972046" y="490029"/>
                  <a:pt x="805535" y="404304"/>
                </a:cubicBezTo>
                <a:cubicBezTo>
                  <a:pt x="639024" y="318579"/>
                  <a:pt x="106329" y="53996"/>
                  <a:pt x="20251" y="10604"/>
                </a:cubicBezTo>
                <a:cubicBezTo>
                  <a:pt x="-65827" y="-32788"/>
                  <a:pt x="141254" y="65990"/>
                  <a:pt x="289068" y="143954"/>
                </a:cubicBezTo>
                <a:cubicBezTo>
                  <a:pt x="436882" y="221918"/>
                  <a:pt x="786485" y="416298"/>
                  <a:pt x="907135" y="478387"/>
                </a:cubicBezTo>
                <a:cubicBezTo>
                  <a:pt x="1027785" y="540476"/>
                  <a:pt x="1036251" y="537301"/>
                  <a:pt x="1019318" y="5249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29CA667C-1107-46C2-86DC-65D1250657CA}"/>
              </a:ext>
            </a:extLst>
          </p:cNvPr>
          <p:cNvSpPr/>
          <p:nvPr/>
        </p:nvSpPr>
        <p:spPr>
          <a:xfrm>
            <a:off x="2634943" y="6586996"/>
            <a:ext cx="1122082" cy="580214"/>
          </a:xfrm>
          <a:custGeom>
            <a:avLst/>
            <a:gdLst>
              <a:gd name="connsiteX0" fmla="*/ 307 w 1122082"/>
              <a:gd name="connsiteY0" fmla="*/ 71 h 580214"/>
              <a:gd name="connsiteX1" fmla="*/ 1041707 w 1122082"/>
              <a:gd name="connsiteY1" fmla="*/ 533471 h 580214"/>
              <a:gd name="connsiteX2" fmla="*/ 933757 w 1122082"/>
              <a:gd name="connsiteY2" fmla="*/ 495371 h 580214"/>
              <a:gd name="connsiteX3" fmla="*/ 307 w 1122082"/>
              <a:gd name="connsiteY3" fmla="*/ 71 h 5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082" h="580214">
                <a:moveTo>
                  <a:pt x="307" y="71"/>
                </a:moveTo>
                <a:cubicBezTo>
                  <a:pt x="18299" y="6421"/>
                  <a:pt x="886132" y="450921"/>
                  <a:pt x="1041707" y="533471"/>
                </a:cubicBezTo>
                <a:cubicBezTo>
                  <a:pt x="1197282" y="616021"/>
                  <a:pt x="1108382" y="580390"/>
                  <a:pt x="933757" y="495371"/>
                </a:cubicBezTo>
                <a:cubicBezTo>
                  <a:pt x="759132" y="410352"/>
                  <a:pt x="-17685" y="-6279"/>
                  <a:pt x="307" y="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38BBA35E-3B2E-4BB6-8439-727C42C0A6DA}"/>
              </a:ext>
            </a:extLst>
          </p:cNvPr>
          <p:cNvSpPr/>
          <p:nvPr/>
        </p:nvSpPr>
        <p:spPr>
          <a:xfrm>
            <a:off x="1094401" y="5789697"/>
            <a:ext cx="1538999" cy="793406"/>
          </a:xfrm>
          <a:custGeom>
            <a:avLst/>
            <a:gdLst>
              <a:gd name="connsiteX0" fmla="*/ 1538732 w 1538999"/>
              <a:gd name="connsiteY0" fmla="*/ 793136 h 793406"/>
              <a:gd name="connsiteX1" fmla="*/ 120566 w 1538999"/>
              <a:gd name="connsiteY1" fmla="*/ 54420 h 793406"/>
              <a:gd name="connsiteX2" fmla="*/ 239099 w 1538999"/>
              <a:gd name="connsiteY2" fmla="*/ 139086 h 793406"/>
              <a:gd name="connsiteX3" fmla="*/ 1538732 w 1538999"/>
              <a:gd name="connsiteY3" fmla="*/ 793136 h 79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999" h="793406">
                <a:moveTo>
                  <a:pt x="1538732" y="793136"/>
                </a:moveTo>
                <a:cubicBezTo>
                  <a:pt x="1518977" y="779025"/>
                  <a:pt x="337171" y="163428"/>
                  <a:pt x="120566" y="54420"/>
                </a:cubicBezTo>
                <a:cubicBezTo>
                  <a:pt x="-96040" y="-54588"/>
                  <a:pt x="974" y="13850"/>
                  <a:pt x="239099" y="139086"/>
                </a:cubicBezTo>
                <a:cubicBezTo>
                  <a:pt x="477224" y="264322"/>
                  <a:pt x="1558487" y="807247"/>
                  <a:pt x="1538732" y="7931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9797C99A-DBC7-4BC4-A01C-4D3E1F05FA4A}"/>
              </a:ext>
            </a:extLst>
          </p:cNvPr>
          <p:cNvSpPr/>
          <p:nvPr/>
        </p:nvSpPr>
        <p:spPr>
          <a:xfrm>
            <a:off x="1085719" y="5840667"/>
            <a:ext cx="1555881" cy="771800"/>
          </a:xfrm>
          <a:custGeom>
            <a:avLst/>
            <a:gdLst>
              <a:gd name="connsiteX0" fmla="*/ 1555881 w 1555881"/>
              <a:gd name="connsiteY0" fmla="*/ 771800 h 771800"/>
              <a:gd name="connsiteX1" fmla="*/ 1486031 w 1555881"/>
              <a:gd name="connsiteY1" fmla="*/ 740050 h 771800"/>
              <a:gd name="connsiteX2" fmla="*/ 82681 w 1555881"/>
              <a:gd name="connsiteY2" fmla="*/ 45783 h 771800"/>
              <a:gd name="connsiteX3" fmla="*/ 249898 w 1555881"/>
              <a:gd name="connsiteY3" fmla="*/ 109283 h 771800"/>
              <a:gd name="connsiteX4" fmla="*/ 965331 w 1555881"/>
              <a:gd name="connsiteY4" fmla="*/ 460650 h 771800"/>
              <a:gd name="connsiteX5" fmla="*/ 1555881 w 1555881"/>
              <a:gd name="connsiteY5" fmla="*/ 771800 h 7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5881" h="771800">
                <a:moveTo>
                  <a:pt x="1555881" y="771800"/>
                </a:moveTo>
                <a:lnTo>
                  <a:pt x="1486031" y="740050"/>
                </a:lnTo>
                <a:lnTo>
                  <a:pt x="82681" y="45783"/>
                </a:lnTo>
                <a:cubicBezTo>
                  <a:pt x="-123341" y="-59345"/>
                  <a:pt x="102790" y="40138"/>
                  <a:pt x="249898" y="109283"/>
                </a:cubicBezTo>
                <a:cubicBezTo>
                  <a:pt x="397006" y="178427"/>
                  <a:pt x="965331" y="460650"/>
                  <a:pt x="965331" y="460650"/>
                </a:cubicBezTo>
                <a:lnTo>
                  <a:pt x="1555881" y="7718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E6146775-1A3C-42B0-B776-3243D5FD48E3}"/>
              </a:ext>
            </a:extLst>
          </p:cNvPr>
          <p:cNvSpPr/>
          <p:nvPr/>
        </p:nvSpPr>
        <p:spPr>
          <a:xfrm>
            <a:off x="3461698" y="5929172"/>
            <a:ext cx="126052" cy="211934"/>
          </a:xfrm>
          <a:custGeom>
            <a:avLst/>
            <a:gdLst>
              <a:gd name="connsiteX0" fmla="*/ 70490 w 126052"/>
              <a:gd name="connsiteY0" fmla="*/ 141 h 211934"/>
              <a:gd name="connsiteX1" fmla="*/ 126052 w 126052"/>
              <a:gd name="connsiteY1" fmla="*/ 146191 h 211934"/>
              <a:gd name="connsiteX2" fmla="*/ 68902 w 126052"/>
              <a:gd name="connsiteY2" fmla="*/ 174766 h 211934"/>
              <a:gd name="connsiteX3" fmla="*/ 640 w 126052"/>
              <a:gd name="connsiteY3" fmla="*/ 211278 h 211934"/>
              <a:gd name="connsiteX4" fmla="*/ 111765 w 126052"/>
              <a:gd name="connsiteY4" fmla="*/ 141428 h 211934"/>
              <a:gd name="connsiteX5" fmla="*/ 111765 w 126052"/>
              <a:gd name="connsiteY5" fmla="*/ 119203 h 211934"/>
              <a:gd name="connsiteX6" fmla="*/ 70490 w 126052"/>
              <a:gd name="connsiteY6" fmla="*/ 141 h 21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52" h="211934">
                <a:moveTo>
                  <a:pt x="70490" y="141"/>
                </a:moveTo>
                <a:cubicBezTo>
                  <a:pt x="72871" y="4639"/>
                  <a:pt x="126317" y="117087"/>
                  <a:pt x="126052" y="146191"/>
                </a:cubicBezTo>
                <a:cubicBezTo>
                  <a:pt x="125787" y="175295"/>
                  <a:pt x="89804" y="163918"/>
                  <a:pt x="68902" y="174766"/>
                </a:cubicBezTo>
                <a:cubicBezTo>
                  <a:pt x="48000" y="185614"/>
                  <a:pt x="-6504" y="216834"/>
                  <a:pt x="640" y="211278"/>
                </a:cubicBezTo>
                <a:cubicBezTo>
                  <a:pt x="7784" y="205722"/>
                  <a:pt x="93244" y="156774"/>
                  <a:pt x="111765" y="141428"/>
                </a:cubicBezTo>
                <a:cubicBezTo>
                  <a:pt x="130286" y="126082"/>
                  <a:pt x="119702" y="139047"/>
                  <a:pt x="111765" y="119203"/>
                </a:cubicBezTo>
                <a:cubicBezTo>
                  <a:pt x="103828" y="99359"/>
                  <a:pt x="68109" y="-4357"/>
                  <a:pt x="70490" y="1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6D83C358-3848-4376-8157-4F9551443A81}"/>
              </a:ext>
            </a:extLst>
          </p:cNvPr>
          <p:cNvSpPr/>
          <p:nvPr/>
        </p:nvSpPr>
        <p:spPr>
          <a:xfrm>
            <a:off x="2912590" y="5942193"/>
            <a:ext cx="332146" cy="116425"/>
          </a:xfrm>
          <a:custGeom>
            <a:avLst/>
            <a:gdLst>
              <a:gd name="connsiteX0" fmla="*/ 473 w 332146"/>
              <a:gd name="connsiteY0" fmla="*/ 56970 h 116425"/>
              <a:gd name="connsiteX1" fmla="*/ 265585 w 332146"/>
              <a:gd name="connsiteY1" fmla="*/ 18870 h 116425"/>
              <a:gd name="connsiteX2" fmla="*/ 302098 w 332146"/>
              <a:gd name="connsiteY2" fmla="*/ 72845 h 116425"/>
              <a:gd name="connsiteX3" fmla="*/ 327498 w 332146"/>
              <a:gd name="connsiteY3" fmla="*/ 114120 h 116425"/>
              <a:gd name="connsiteX4" fmla="*/ 203673 w 332146"/>
              <a:gd name="connsiteY4" fmla="*/ 1407 h 116425"/>
              <a:gd name="connsiteX5" fmla="*/ 473 w 332146"/>
              <a:gd name="connsiteY5" fmla="*/ 56970 h 11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146" h="116425">
                <a:moveTo>
                  <a:pt x="473" y="56970"/>
                </a:moveTo>
                <a:cubicBezTo>
                  <a:pt x="10792" y="59880"/>
                  <a:pt x="215314" y="16224"/>
                  <a:pt x="265585" y="18870"/>
                </a:cubicBezTo>
                <a:cubicBezTo>
                  <a:pt x="315856" y="21516"/>
                  <a:pt x="291779" y="56970"/>
                  <a:pt x="302098" y="72845"/>
                </a:cubicBezTo>
                <a:cubicBezTo>
                  <a:pt x="312417" y="88720"/>
                  <a:pt x="343902" y="126026"/>
                  <a:pt x="327498" y="114120"/>
                </a:cubicBezTo>
                <a:cubicBezTo>
                  <a:pt x="311094" y="102214"/>
                  <a:pt x="256060" y="13049"/>
                  <a:pt x="203673" y="1407"/>
                </a:cubicBezTo>
                <a:cubicBezTo>
                  <a:pt x="151286" y="-10235"/>
                  <a:pt x="-9846" y="54060"/>
                  <a:pt x="473" y="569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7336B9FC-4F86-43DB-8139-7F8DA7BCF9FC}"/>
              </a:ext>
            </a:extLst>
          </p:cNvPr>
          <p:cNvSpPr/>
          <p:nvPr/>
        </p:nvSpPr>
        <p:spPr>
          <a:xfrm>
            <a:off x="3246332" y="6042895"/>
            <a:ext cx="319300" cy="205885"/>
          </a:xfrm>
          <a:custGeom>
            <a:avLst/>
            <a:gdLst>
              <a:gd name="connsiteX0" fmla="*/ 319193 w 319300"/>
              <a:gd name="connsiteY0" fmla="*/ 62630 h 205885"/>
              <a:gd name="connsiteX1" fmla="*/ 81068 w 319300"/>
              <a:gd name="connsiteY1" fmla="*/ 200743 h 205885"/>
              <a:gd name="connsiteX2" fmla="*/ 38206 w 319300"/>
              <a:gd name="connsiteY2" fmla="*/ 159468 h 205885"/>
              <a:gd name="connsiteX3" fmla="*/ 106 w 319300"/>
              <a:gd name="connsiteY3" fmla="*/ 718 h 205885"/>
              <a:gd name="connsiteX4" fmla="*/ 28681 w 319300"/>
              <a:gd name="connsiteY4" fmla="*/ 103905 h 205885"/>
              <a:gd name="connsiteX5" fmla="*/ 82656 w 319300"/>
              <a:gd name="connsiteY5" fmla="*/ 178518 h 205885"/>
              <a:gd name="connsiteX6" fmla="*/ 111231 w 319300"/>
              <a:gd name="connsiteY6" fmla="*/ 165818 h 205885"/>
              <a:gd name="connsiteX7" fmla="*/ 319193 w 319300"/>
              <a:gd name="connsiteY7" fmla="*/ 62630 h 20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300" h="205885">
                <a:moveTo>
                  <a:pt x="319193" y="62630"/>
                </a:moveTo>
                <a:cubicBezTo>
                  <a:pt x="314166" y="68451"/>
                  <a:pt x="127899" y="184603"/>
                  <a:pt x="81068" y="200743"/>
                </a:cubicBezTo>
                <a:cubicBezTo>
                  <a:pt x="34237" y="216883"/>
                  <a:pt x="51700" y="192805"/>
                  <a:pt x="38206" y="159468"/>
                </a:cubicBezTo>
                <a:cubicBezTo>
                  <a:pt x="24712" y="126131"/>
                  <a:pt x="1693" y="9978"/>
                  <a:pt x="106" y="718"/>
                </a:cubicBezTo>
                <a:cubicBezTo>
                  <a:pt x="-1482" y="-8543"/>
                  <a:pt x="14923" y="74272"/>
                  <a:pt x="28681" y="103905"/>
                </a:cubicBezTo>
                <a:cubicBezTo>
                  <a:pt x="42439" y="133538"/>
                  <a:pt x="68898" y="168199"/>
                  <a:pt x="82656" y="178518"/>
                </a:cubicBezTo>
                <a:cubicBezTo>
                  <a:pt x="96414" y="188837"/>
                  <a:pt x="71014" y="187249"/>
                  <a:pt x="111231" y="165818"/>
                </a:cubicBezTo>
                <a:cubicBezTo>
                  <a:pt x="151448" y="144387"/>
                  <a:pt x="324220" y="56809"/>
                  <a:pt x="319193" y="626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171608F9-2B62-41CC-A938-042E96658662}"/>
              </a:ext>
            </a:extLst>
          </p:cNvPr>
          <p:cNvSpPr/>
          <p:nvPr/>
        </p:nvSpPr>
        <p:spPr>
          <a:xfrm>
            <a:off x="3355713" y="5951500"/>
            <a:ext cx="178077" cy="175100"/>
          </a:xfrm>
          <a:custGeom>
            <a:avLst/>
            <a:gdLst>
              <a:gd name="connsiteX0" fmla="*/ 178062 w 178077"/>
              <a:gd name="connsiteY0" fmla="*/ 38 h 175100"/>
              <a:gd name="connsiteX1" fmla="*/ 111387 w 178077"/>
              <a:gd name="connsiteY1" fmla="*/ 93700 h 175100"/>
              <a:gd name="connsiteX2" fmla="*/ 92337 w 178077"/>
              <a:gd name="connsiteY2" fmla="*/ 133388 h 175100"/>
              <a:gd name="connsiteX3" fmla="*/ 78050 w 178077"/>
              <a:gd name="connsiteY3" fmla="*/ 171488 h 175100"/>
              <a:gd name="connsiteX4" fmla="*/ 28837 w 178077"/>
              <a:gd name="connsiteY4" fmla="*/ 168313 h 175100"/>
              <a:gd name="connsiteX5" fmla="*/ 3437 w 178077"/>
              <a:gd name="connsiteY5" fmla="*/ 125450 h 175100"/>
              <a:gd name="connsiteX6" fmla="*/ 105037 w 178077"/>
              <a:gd name="connsiteY6" fmla="*/ 82588 h 175100"/>
              <a:gd name="connsiteX7" fmla="*/ 178062 w 178077"/>
              <a:gd name="connsiteY7" fmla="*/ 38 h 17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077" h="175100">
                <a:moveTo>
                  <a:pt x="178062" y="38"/>
                </a:moveTo>
                <a:cubicBezTo>
                  <a:pt x="179120" y="1890"/>
                  <a:pt x="125675" y="71475"/>
                  <a:pt x="111387" y="93700"/>
                </a:cubicBezTo>
                <a:cubicBezTo>
                  <a:pt x="97099" y="115925"/>
                  <a:pt x="97893" y="120423"/>
                  <a:pt x="92337" y="133388"/>
                </a:cubicBezTo>
                <a:cubicBezTo>
                  <a:pt x="86781" y="146353"/>
                  <a:pt x="88633" y="165667"/>
                  <a:pt x="78050" y="171488"/>
                </a:cubicBezTo>
                <a:cubicBezTo>
                  <a:pt x="67467" y="177309"/>
                  <a:pt x="41272" y="175986"/>
                  <a:pt x="28837" y="168313"/>
                </a:cubicBezTo>
                <a:cubicBezTo>
                  <a:pt x="16402" y="160640"/>
                  <a:pt x="-9263" y="139738"/>
                  <a:pt x="3437" y="125450"/>
                </a:cubicBezTo>
                <a:cubicBezTo>
                  <a:pt x="16137" y="111163"/>
                  <a:pt x="79108" y="101373"/>
                  <a:pt x="105037" y="82588"/>
                </a:cubicBezTo>
                <a:cubicBezTo>
                  <a:pt x="130966" y="63803"/>
                  <a:pt x="177004" y="-1814"/>
                  <a:pt x="178062" y="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A9C19ED0-3DB1-4748-9D21-967AA568502D}"/>
              </a:ext>
            </a:extLst>
          </p:cNvPr>
          <p:cNvSpPr/>
          <p:nvPr/>
        </p:nvSpPr>
        <p:spPr>
          <a:xfrm>
            <a:off x="3229498" y="5991223"/>
            <a:ext cx="185006" cy="77836"/>
          </a:xfrm>
          <a:custGeom>
            <a:avLst/>
            <a:gdLst>
              <a:gd name="connsiteX0" fmla="*/ 4240 w 185006"/>
              <a:gd name="connsiteY0" fmla="*/ 26990 h 77836"/>
              <a:gd name="connsiteX1" fmla="*/ 55040 w 185006"/>
              <a:gd name="connsiteY1" fmla="*/ 2 h 77836"/>
              <a:gd name="connsiteX2" fmla="*/ 77265 w 185006"/>
              <a:gd name="connsiteY2" fmla="*/ 25402 h 77836"/>
              <a:gd name="connsiteX3" fmla="*/ 97902 w 185006"/>
              <a:gd name="connsiteY3" fmla="*/ 14290 h 77836"/>
              <a:gd name="connsiteX4" fmla="*/ 140765 w 185006"/>
              <a:gd name="connsiteY4" fmla="*/ 34927 h 77836"/>
              <a:gd name="connsiteX5" fmla="*/ 159815 w 185006"/>
              <a:gd name="connsiteY5" fmla="*/ 36515 h 77836"/>
              <a:gd name="connsiteX6" fmla="*/ 177277 w 185006"/>
              <a:gd name="connsiteY6" fmla="*/ 77790 h 77836"/>
              <a:gd name="connsiteX7" fmla="*/ 4240 w 185006"/>
              <a:gd name="connsiteY7" fmla="*/ 26990 h 7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006" h="77836">
                <a:moveTo>
                  <a:pt x="4240" y="26990"/>
                </a:moveTo>
                <a:cubicBezTo>
                  <a:pt x="-16133" y="14025"/>
                  <a:pt x="42869" y="267"/>
                  <a:pt x="55040" y="2"/>
                </a:cubicBezTo>
                <a:cubicBezTo>
                  <a:pt x="67211" y="-263"/>
                  <a:pt x="70121" y="23021"/>
                  <a:pt x="77265" y="25402"/>
                </a:cubicBezTo>
                <a:cubicBezTo>
                  <a:pt x="84409" y="27783"/>
                  <a:pt x="87319" y="12702"/>
                  <a:pt x="97902" y="14290"/>
                </a:cubicBezTo>
                <a:cubicBezTo>
                  <a:pt x="108485" y="15877"/>
                  <a:pt x="130446" y="31223"/>
                  <a:pt x="140765" y="34927"/>
                </a:cubicBezTo>
                <a:cubicBezTo>
                  <a:pt x="151084" y="38631"/>
                  <a:pt x="153730" y="29371"/>
                  <a:pt x="159815" y="36515"/>
                </a:cubicBezTo>
                <a:cubicBezTo>
                  <a:pt x="165900" y="43659"/>
                  <a:pt x="200031" y="76203"/>
                  <a:pt x="177277" y="77790"/>
                </a:cubicBezTo>
                <a:cubicBezTo>
                  <a:pt x="154523" y="79377"/>
                  <a:pt x="24613" y="39955"/>
                  <a:pt x="4240" y="269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8EF51A3F-D9F8-49FB-AB44-4C89C1BEA733}"/>
              </a:ext>
            </a:extLst>
          </p:cNvPr>
          <p:cNvSpPr/>
          <p:nvPr/>
        </p:nvSpPr>
        <p:spPr>
          <a:xfrm>
            <a:off x="3046768" y="5874223"/>
            <a:ext cx="214019" cy="141334"/>
          </a:xfrm>
          <a:custGeom>
            <a:avLst/>
            <a:gdLst>
              <a:gd name="connsiteX0" fmla="*/ 4407 w 214019"/>
              <a:gd name="connsiteY0" fmla="*/ 1115 h 141334"/>
              <a:gd name="connsiteX1" fmla="*/ 177445 w 214019"/>
              <a:gd name="connsiteY1" fmla="*/ 90015 h 141334"/>
              <a:gd name="connsiteX2" fmla="*/ 206020 w 214019"/>
              <a:gd name="connsiteY2" fmla="*/ 140815 h 141334"/>
              <a:gd name="connsiteX3" fmla="*/ 71082 w 214019"/>
              <a:gd name="connsiteY3" fmla="*/ 59852 h 141334"/>
              <a:gd name="connsiteX4" fmla="*/ 52032 w 214019"/>
              <a:gd name="connsiteY4" fmla="*/ 69377 h 141334"/>
              <a:gd name="connsiteX5" fmla="*/ 50445 w 214019"/>
              <a:gd name="connsiteY5" fmla="*/ 40802 h 141334"/>
              <a:gd name="connsiteX6" fmla="*/ 4407 w 214019"/>
              <a:gd name="connsiteY6" fmla="*/ 1115 h 14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019" h="141334">
                <a:moveTo>
                  <a:pt x="4407" y="1115"/>
                </a:moveTo>
                <a:cubicBezTo>
                  <a:pt x="25574" y="9317"/>
                  <a:pt x="143843" y="66732"/>
                  <a:pt x="177445" y="90015"/>
                </a:cubicBezTo>
                <a:cubicBezTo>
                  <a:pt x="211047" y="113298"/>
                  <a:pt x="223747" y="145842"/>
                  <a:pt x="206020" y="140815"/>
                </a:cubicBezTo>
                <a:cubicBezTo>
                  <a:pt x="188293" y="135788"/>
                  <a:pt x="96747" y="71758"/>
                  <a:pt x="71082" y="59852"/>
                </a:cubicBezTo>
                <a:cubicBezTo>
                  <a:pt x="45417" y="47946"/>
                  <a:pt x="55472" y="72552"/>
                  <a:pt x="52032" y="69377"/>
                </a:cubicBezTo>
                <a:cubicBezTo>
                  <a:pt x="48592" y="66202"/>
                  <a:pt x="56001" y="49269"/>
                  <a:pt x="50445" y="40802"/>
                </a:cubicBezTo>
                <a:cubicBezTo>
                  <a:pt x="44889" y="32335"/>
                  <a:pt x="-16760" y="-7087"/>
                  <a:pt x="4407" y="11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4D1D576A-A458-4B52-BEEE-C9F7A1FF52AB}"/>
              </a:ext>
            </a:extLst>
          </p:cNvPr>
          <p:cNvSpPr/>
          <p:nvPr/>
        </p:nvSpPr>
        <p:spPr>
          <a:xfrm>
            <a:off x="2357580" y="5504896"/>
            <a:ext cx="743853" cy="402852"/>
          </a:xfrm>
          <a:custGeom>
            <a:avLst/>
            <a:gdLst>
              <a:gd name="connsiteX0" fmla="*/ 1445 w 743853"/>
              <a:gd name="connsiteY0" fmla="*/ 554 h 402852"/>
              <a:gd name="connsiteX1" fmla="*/ 717408 w 743853"/>
              <a:gd name="connsiteY1" fmla="*/ 386317 h 402852"/>
              <a:gd name="connsiteX2" fmla="*/ 536433 w 743853"/>
              <a:gd name="connsiteY2" fmla="*/ 302179 h 402852"/>
              <a:gd name="connsiteX3" fmla="*/ 1445 w 743853"/>
              <a:gd name="connsiteY3" fmla="*/ 554 h 40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853" h="402852">
                <a:moveTo>
                  <a:pt x="1445" y="554"/>
                </a:moveTo>
                <a:cubicBezTo>
                  <a:pt x="31607" y="14577"/>
                  <a:pt x="628243" y="336046"/>
                  <a:pt x="717408" y="386317"/>
                </a:cubicBezTo>
                <a:cubicBezTo>
                  <a:pt x="806573" y="436588"/>
                  <a:pt x="650998" y="361710"/>
                  <a:pt x="536433" y="302179"/>
                </a:cubicBezTo>
                <a:cubicBezTo>
                  <a:pt x="421868" y="242648"/>
                  <a:pt x="-28717" y="-13469"/>
                  <a:pt x="1445" y="5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F2690BDF-7608-4568-99AF-A4A0C563CC75}"/>
              </a:ext>
            </a:extLst>
          </p:cNvPr>
          <p:cNvSpPr/>
          <p:nvPr/>
        </p:nvSpPr>
        <p:spPr>
          <a:xfrm>
            <a:off x="1712913" y="5167313"/>
            <a:ext cx="792322" cy="414531"/>
          </a:xfrm>
          <a:custGeom>
            <a:avLst/>
            <a:gdLst>
              <a:gd name="connsiteX0" fmla="*/ 0 w 792322"/>
              <a:gd name="connsiteY0" fmla="*/ 0 h 414531"/>
              <a:gd name="connsiteX1" fmla="*/ 766762 w 792322"/>
              <a:gd name="connsiteY1" fmla="*/ 400050 h 414531"/>
              <a:gd name="connsiteX2" fmla="*/ 623887 w 792322"/>
              <a:gd name="connsiteY2" fmla="*/ 333375 h 414531"/>
              <a:gd name="connsiteX3" fmla="*/ 0 w 792322"/>
              <a:gd name="connsiteY3" fmla="*/ 0 h 41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322" h="414531">
                <a:moveTo>
                  <a:pt x="0" y="0"/>
                </a:moveTo>
                <a:lnTo>
                  <a:pt x="766762" y="400050"/>
                </a:lnTo>
                <a:cubicBezTo>
                  <a:pt x="870743" y="455612"/>
                  <a:pt x="623887" y="333375"/>
                  <a:pt x="623887" y="3333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F79C87E1-DAEF-483A-B2D7-B195D2F52621}"/>
              </a:ext>
            </a:extLst>
          </p:cNvPr>
          <p:cNvSpPr/>
          <p:nvPr/>
        </p:nvSpPr>
        <p:spPr>
          <a:xfrm>
            <a:off x="1155202" y="4864158"/>
            <a:ext cx="701785" cy="389350"/>
          </a:xfrm>
          <a:custGeom>
            <a:avLst/>
            <a:gdLst>
              <a:gd name="connsiteX0" fmla="*/ 696881 w 701785"/>
              <a:gd name="connsiteY0" fmla="*/ 385175 h 389350"/>
              <a:gd name="connsiteX1" fmla="*/ 11081 w 701785"/>
              <a:gd name="connsiteY1" fmla="*/ 4175 h 389350"/>
              <a:gd name="connsiteX2" fmla="*/ 303181 w 701785"/>
              <a:gd name="connsiteY2" fmla="*/ 194675 h 389350"/>
              <a:gd name="connsiteX3" fmla="*/ 696881 w 701785"/>
              <a:gd name="connsiteY3" fmla="*/ 385175 h 3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785" h="389350">
                <a:moveTo>
                  <a:pt x="696881" y="385175"/>
                </a:moveTo>
                <a:cubicBezTo>
                  <a:pt x="648198" y="353425"/>
                  <a:pt x="76698" y="35925"/>
                  <a:pt x="11081" y="4175"/>
                </a:cubicBezTo>
                <a:cubicBezTo>
                  <a:pt x="-54536" y="-27575"/>
                  <a:pt x="187823" y="130117"/>
                  <a:pt x="303181" y="194675"/>
                </a:cubicBezTo>
                <a:cubicBezTo>
                  <a:pt x="418539" y="259233"/>
                  <a:pt x="745564" y="416925"/>
                  <a:pt x="696881" y="3851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AB1A649E-19DF-4A21-9E28-9EF6D1B27CDF}"/>
              </a:ext>
            </a:extLst>
          </p:cNvPr>
          <p:cNvSpPr/>
          <p:nvPr/>
        </p:nvSpPr>
        <p:spPr>
          <a:xfrm>
            <a:off x="1202254" y="4980764"/>
            <a:ext cx="373135" cy="294372"/>
          </a:xfrm>
          <a:custGeom>
            <a:avLst/>
            <a:gdLst>
              <a:gd name="connsiteX0" fmla="*/ 13 w 373135"/>
              <a:gd name="connsiteY0" fmla="*/ 18803 h 294372"/>
              <a:gd name="connsiteX1" fmla="*/ 215913 w 373135"/>
              <a:gd name="connsiteY1" fmla="*/ 3986 h 294372"/>
              <a:gd name="connsiteX2" fmla="*/ 262479 w 373135"/>
              <a:gd name="connsiteY2" fmla="*/ 61136 h 294372"/>
              <a:gd name="connsiteX3" fmla="*/ 372546 w 373135"/>
              <a:gd name="connsiteY3" fmla="*/ 291853 h 294372"/>
              <a:gd name="connsiteX4" fmla="*/ 302696 w 373135"/>
              <a:gd name="connsiteY4" fmla="*/ 173319 h 294372"/>
              <a:gd name="connsiteX5" fmla="*/ 226496 w 373135"/>
              <a:gd name="connsiteY5" fmla="*/ 8219 h 294372"/>
              <a:gd name="connsiteX6" fmla="*/ 13 w 373135"/>
              <a:gd name="connsiteY6" fmla="*/ 18803 h 2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135" h="294372">
                <a:moveTo>
                  <a:pt x="13" y="18803"/>
                </a:moveTo>
                <a:cubicBezTo>
                  <a:pt x="-1751" y="18097"/>
                  <a:pt x="172169" y="-3070"/>
                  <a:pt x="215913" y="3986"/>
                </a:cubicBezTo>
                <a:cubicBezTo>
                  <a:pt x="259657" y="11041"/>
                  <a:pt x="236374" y="13158"/>
                  <a:pt x="262479" y="61136"/>
                </a:cubicBezTo>
                <a:cubicBezTo>
                  <a:pt x="288584" y="109114"/>
                  <a:pt x="365843" y="273156"/>
                  <a:pt x="372546" y="291853"/>
                </a:cubicBezTo>
                <a:cubicBezTo>
                  <a:pt x="379249" y="310550"/>
                  <a:pt x="327038" y="220591"/>
                  <a:pt x="302696" y="173319"/>
                </a:cubicBezTo>
                <a:cubicBezTo>
                  <a:pt x="278354" y="126047"/>
                  <a:pt x="273063" y="31855"/>
                  <a:pt x="226496" y="8219"/>
                </a:cubicBezTo>
                <a:cubicBezTo>
                  <a:pt x="179929" y="-15417"/>
                  <a:pt x="1777" y="19509"/>
                  <a:pt x="13" y="188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64AA60F6-3102-4B6F-982E-C7368398E108}"/>
              </a:ext>
            </a:extLst>
          </p:cNvPr>
          <p:cNvSpPr/>
          <p:nvPr/>
        </p:nvSpPr>
        <p:spPr>
          <a:xfrm>
            <a:off x="1566311" y="5234036"/>
            <a:ext cx="666819" cy="211080"/>
          </a:xfrm>
          <a:custGeom>
            <a:avLst/>
            <a:gdLst>
              <a:gd name="connsiteX0" fmla="*/ 22 w 666819"/>
              <a:gd name="connsiteY0" fmla="*/ 32231 h 211080"/>
              <a:gd name="connsiteX1" fmla="*/ 203222 w 666819"/>
              <a:gd name="connsiteY1" fmla="*/ 2597 h 211080"/>
              <a:gd name="connsiteX2" fmla="*/ 262489 w 666819"/>
              <a:gd name="connsiteY2" fmla="*/ 108431 h 211080"/>
              <a:gd name="connsiteX3" fmla="*/ 389489 w 666819"/>
              <a:gd name="connsiteY3" fmla="*/ 199447 h 211080"/>
              <a:gd name="connsiteX4" fmla="*/ 465689 w 666819"/>
              <a:gd name="connsiteY4" fmla="*/ 205797 h 211080"/>
              <a:gd name="connsiteX5" fmla="*/ 666772 w 666819"/>
              <a:gd name="connsiteY5" fmla="*/ 182514 h 211080"/>
              <a:gd name="connsiteX6" fmla="*/ 446639 w 666819"/>
              <a:gd name="connsiteY6" fmla="*/ 210031 h 211080"/>
              <a:gd name="connsiteX7" fmla="*/ 258256 w 666819"/>
              <a:gd name="connsiteY7" fmla="*/ 138064 h 211080"/>
              <a:gd name="connsiteX8" fmla="*/ 190522 w 666819"/>
              <a:gd name="connsiteY8" fmla="*/ 30114 h 211080"/>
              <a:gd name="connsiteX9" fmla="*/ 22 w 666819"/>
              <a:gd name="connsiteY9" fmla="*/ 32231 h 21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819" h="211080">
                <a:moveTo>
                  <a:pt x="22" y="32231"/>
                </a:moveTo>
                <a:cubicBezTo>
                  <a:pt x="2139" y="27645"/>
                  <a:pt x="159478" y="-10103"/>
                  <a:pt x="203222" y="2597"/>
                </a:cubicBezTo>
                <a:cubicBezTo>
                  <a:pt x="246966" y="15297"/>
                  <a:pt x="231445" y="75623"/>
                  <a:pt x="262489" y="108431"/>
                </a:cubicBezTo>
                <a:cubicBezTo>
                  <a:pt x="293534" y="141239"/>
                  <a:pt x="355622" y="183219"/>
                  <a:pt x="389489" y="199447"/>
                </a:cubicBezTo>
                <a:cubicBezTo>
                  <a:pt x="423356" y="215675"/>
                  <a:pt x="419475" y="208619"/>
                  <a:pt x="465689" y="205797"/>
                </a:cubicBezTo>
                <a:cubicBezTo>
                  <a:pt x="511903" y="202975"/>
                  <a:pt x="669947" y="181808"/>
                  <a:pt x="666772" y="182514"/>
                </a:cubicBezTo>
                <a:cubicBezTo>
                  <a:pt x="663597" y="183220"/>
                  <a:pt x="514725" y="217439"/>
                  <a:pt x="446639" y="210031"/>
                </a:cubicBezTo>
                <a:cubicBezTo>
                  <a:pt x="378553" y="202623"/>
                  <a:pt x="300942" y="168050"/>
                  <a:pt x="258256" y="138064"/>
                </a:cubicBezTo>
                <a:cubicBezTo>
                  <a:pt x="215570" y="108078"/>
                  <a:pt x="232150" y="47047"/>
                  <a:pt x="190522" y="30114"/>
                </a:cubicBezTo>
                <a:cubicBezTo>
                  <a:pt x="148894" y="13181"/>
                  <a:pt x="-2095" y="36817"/>
                  <a:pt x="22" y="322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6870F0D6-3096-44C9-8A2E-739C31346B44}"/>
              </a:ext>
            </a:extLst>
          </p:cNvPr>
          <p:cNvSpPr/>
          <p:nvPr/>
        </p:nvSpPr>
        <p:spPr>
          <a:xfrm>
            <a:off x="2211908" y="5433109"/>
            <a:ext cx="436511" cy="269352"/>
          </a:xfrm>
          <a:custGeom>
            <a:avLst/>
            <a:gdLst>
              <a:gd name="connsiteX0" fmla="*/ 9 w 436511"/>
              <a:gd name="connsiteY0" fmla="*/ 374 h 269352"/>
              <a:gd name="connsiteX1" fmla="*/ 80442 w 436511"/>
              <a:gd name="connsiteY1" fmla="*/ 222624 h 269352"/>
              <a:gd name="connsiteX2" fmla="*/ 241309 w 436511"/>
              <a:gd name="connsiteY2" fmla="*/ 269191 h 269352"/>
              <a:gd name="connsiteX3" fmla="*/ 385242 w 436511"/>
              <a:gd name="connsiteY3" fmla="*/ 237441 h 269352"/>
              <a:gd name="connsiteX4" fmla="*/ 427575 w 436511"/>
              <a:gd name="connsiteY4" fmla="*/ 222624 h 269352"/>
              <a:gd name="connsiteX5" fmla="*/ 226492 w 436511"/>
              <a:gd name="connsiteY5" fmla="*/ 260724 h 269352"/>
              <a:gd name="connsiteX6" fmla="*/ 160875 w 436511"/>
              <a:gd name="connsiteY6" fmla="*/ 254374 h 269352"/>
              <a:gd name="connsiteX7" fmla="*/ 84675 w 436511"/>
              <a:gd name="connsiteY7" fmla="*/ 171824 h 269352"/>
              <a:gd name="connsiteX8" fmla="*/ 9 w 436511"/>
              <a:gd name="connsiteY8" fmla="*/ 374 h 26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511" h="269352">
                <a:moveTo>
                  <a:pt x="9" y="374"/>
                </a:moveTo>
                <a:cubicBezTo>
                  <a:pt x="-697" y="8841"/>
                  <a:pt x="40225" y="177821"/>
                  <a:pt x="80442" y="222624"/>
                </a:cubicBezTo>
                <a:cubicBezTo>
                  <a:pt x="120659" y="267427"/>
                  <a:pt x="190509" y="266722"/>
                  <a:pt x="241309" y="269191"/>
                </a:cubicBezTo>
                <a:cubicBezTo>
                  <a:pt x="292109" y="271660"/>
                  <a:pt x="354198" y="245202"/>
                  <a:pt x="385242" y="237441"/>
                </a:cubicBezTo>
                <a:cubicBezTo>
                  <a:pt x="416286" y="229680"/>
                  <a:pt x="454033" y="218744"/>
                  <a:pt x="427575" y="222624"/>
                </a:cubicBezTo>
                <a:cubicBezTo>
                  <a:pt x="401117" y="226504"/>
                  <a:pt x="270942" y="255432"/>
                  <a:pt x="226492" y="260724"/>
                </a:cubicBezTo>
                <a:cubicBezTo>
                  <a:pt x="182042" y="266016"/>
                  <a:pt x="184511" y="269191"/>
                  <a:pt x="160875" y="254374"/>
                </a:cubicBezTo>
                <a:cubicBezTo>
                  <a:pt x="137239" y="239557"/>
                  <a:pt x="108664" y="214157"/>
                  <a:pt x="84675" y="171824"/>
                </a:cubicBezTo>
                <a:cubicBezTo>
                  <a:pt x="60686" y="129491"/>
                  <a:pt x="715" y="-8093"/>
                  <a:pt x="9" y="3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C8635D7D-6843-4A70-A19D-11450651E47C}"/>
              </a:ext>
            </a:extLst>
          </p:cNvPr>
          <p:cNvSpPr/>
          <p:nvPr/>
        </p:nvSpPr>
        <p:spPr>
          <a:xfrm>
            <a:off x="2639346" y="5665999"/>
            <a:ext cx="272783" cy="313621"/>
          </a:xfrm>
          <a:custGeom>
            <a:avLst/>
            <a:gdLst>
              <a:gd name="connsiteX0" fmla="*/ 137 w 272783"/>
              <a:gd name="connsiteY0" fmla="*/ 318 h 313621"/>
              <a:gd name="connsiteX1" fmla="*/ 169471 w 272783"/>
              <a:gd name="connsiteY1" fmla="*/ 148484 h 313621"/>
              <a:gd name="connsiteX2" fmla="*/ 271071 w 272783"/>
              <a:gd name="connsiteY2" fmla="*/ 313584 h 313621"/>
              <a:gd name="connsiteX3" fmla="*/ 230854 w 272783"/>
              <a:gd name="connsiteY3" fmla="*/ 163301 h 313621"/>
              <a:gd name="connsiteX4" fmla="*/ 199104 w 272783"/>
              <a:gd name="connsiteY4" fmla="*/ 110384 h 313621"/>
              <a:gd name="connsiteX5" fmla="*/ 137 w 272783"/>
              <a:gd name="connsiteY5" fmla="*/ 318 h 31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783" h="313621">
                <a:moveTo>
                  <a:pt x="137" y="318"/>
                </a:moveTo>
                <a:cubicBezTo>
                  <a:pt x="-4802" y="6668"/>
                  <a:pt x="124315" y="96273"/>
                  <a:pt x="169471" y="148484"/>
                </a:cubicBezTo>
                <a:cubicBezTo>
                  <a:pt x="214627" y="200695"/>
                  <a:pt x="260841" y="311115"/>
                  <a:pt x="271071" y="313584"/>
                </a:cubicBezTo>
                <a:cubicBezTo>
                  <a:pt x="281301" y="316053"/>
                  <a:pt x="242849" y="197168"/>
                  <a:pt x="230854" y="163301"/>
                </a:cubicBezTo>
                <a:cubicBezTo>
                  <a:pt x="218860" y="129434"/>
                  <a:pt x="237557" y="136489"/>
                  <a:pt x="199104" y="110384"/>
                </a:cubicBezTo>
                <a:cubicBezTo>
                  <a:pt x="160651" y="84279"/>
                  <a:pt x="5076" y="-6032"/>
                  <a:pt x="137" y="3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AB437F32-B7A1-4475-9258-B1625324B697}"/>
              </a:ext>
            </a:extLst>
          </p:cNvPr>
          <p:cNvSpPr/>
          <p:nvPr/>
        </p:nvSpPr>
        <p:spPr>
          <a:xfrm>
            <a:off x="1184817" y="4914070"/>
            <a:ext cx="1164505" cy="627061"/>
          </a:xfrm>
          <a:custGeom>
            <a:avLst/>
            <a:gdLst>
              <a:gd name="connsiteX0" fmla="*/ 23800 w 1164505"/>
              <a:gd name="connsiteY0" fmla="*/ 9297 h 627061"/>
              <a:gd name="connsiteX1" fmla="*/ 64016 w 1164505"/>
              <a:gd name="connsiteY1" fmla="*/ 41047 h 627061"/>
              <a:gd name="connsiteX2" fmla="*/ 1120233 w 1164505"/>
              <a:gd name="connsiteY2" fmla="*/ 593497 h 627061"/>
              <a:gd name="connsiteX3" fmla="*/ 872583 w 1164505"/>
              <a:gd name="connsiteY3" fmla="*/ 508830 h 627061"/>
              <a:gd name="connsiteX4" fmla="*/ 23800 w 1164505"/>
              <a:gd name="connsiteY4" fmla="*/ 9297 h 6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05" h="627061">
                <a:moveTo>
                  <a:pt x="23800" y="9297"/>
                </a:moveTo>
                <a:cubicBezTo>
                  <a:pt x="-47462" y="-23512"/>
                  <a:pt x="64016" y="41047"/>
                  <a:pt x="64016" y="41047"/>
                </a:cubicBezTo>
                <a:lnTo>
                  <a:pt x="1120233" y="593497"/>
                </a:lnTo>
                <a:cubicBezTo>
                  <a:pt x="1254994" y="671461"/>
                  <a:pt x="1056027" y="601258"/>
                  <a:pt x="872583" y="508830"/>
                </a:cubicBezTo>
                <a:cubicBezTo>
                  <a:pt x="689139" y="416402"/>
                  <a:pt x="354352" y="227666"/>
                  <a:pt x="23800" y="92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5E017D7A-C421-466C-B388-24BAF4941B41}"/>
              </a:ext>
            </a:extLst>
          </p:cNvPr>
          <p:cNvSpPr/>
          <p:nvPr/>
        </p:nvSpPr>
        <p:spPr>
          <a:xfrm>
            <a:off x="2359828" y="5555935"/>
            <a:ext cx="793976" cy="423718"/>
          </a:xfrm>
          <a:custGeom>
            <a:avLst/>
            <a:gdLst>
              <a:gd name="connsiteX0" fmla="*/ 255 w 793976"/>
              <a:gd name="connsiteY0" fmla="*/ 315 h 423718"/>
              <a:gd name="connsiteX1" fmla="*/ 738972 w 793976"/>
              <a:gd name="connsiteY1" fmla="*/ 400365 h 423718"/>
              <a:gd name="connsiteX2" fmla="*/ 656422 w 793976"/>
              <a:gd name="connsiteY2" fmla="*/ 334748 h 423718"/>
              <a:gd name="connsiteX3" fmla="*/ 255 w 793976"/>
              <a:gd name="connsiteY3" fmla="*/ 315 h 42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976" h="423718">
                <a:moveTo>
                  <a:pt x="255" y="315"/>
                </a:moveTo>
                <a:cubicBezTo>
                  <a:pt x="14013" y="11251"/>
                  <a:pt x="629611" y="344626"/>
                  <a:pt x="738972" y="400365"/>
                </a:cubicBezTo>
                <a:cubicBezTo>
                  <a:pt x="848333" y="456104"/>
                  <a:pt x="780952" y="403187"/>
                  <a:pt x="656422" y="334748"/>
                </a:cubicBezTo>
                <a:cubicBezTo>
                  <a:pt x="531892" y="266309"/>
                  <a:pt x="-13503" y="-10621"/>
                  <a:pt x="255" y="3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92E72B53-76DF-434C-BF2D-EBC2CD7BD880}"/>
              </a:ext>
            </a:extLst>
          </p:cNvPr>
          <p:cNvSpPr/>
          <p:nvPr/>
        </p:nvSpPr>
        <p:spPr>
          <a:xfrm>
            <a:off x="1181383" y="4978776"/>
            <a:ext cx="481608" cy="270499"/>
          </a:xfrm>
          <a:custGeom>
            <a:avLst/>
            <a:gdLst>
              <a:gd name="connsiteX0" fmla="*/ 14534 w 481608"/>
              <a:gd name="connsiteY0" fmla="*/ 14441 h 270499"/>
              <a:gd name="connsiteX1" fmla="*/ 63217 w 481608"/>
              <a:gd name="connsiteY1" fmla="*/ 31374 h 270499"/>
              <a:gd name="connsiteX2" fmla="*/ 480200 w 481608"/>
              <a:gd name="connsiteY2" fmla="*/ 268441 h 270499"/>
              <a:gd name="connsiteX3" fmla="*/ 192334 w 481608"/>
              <a:gd name="connsiteY3" fmla="*/ 141441 h 270499"/>
              <a:gd name="connsiteX4" fmla="*/ 14534 w 481608"/>
              <a:gd name="connsiteY4" fmla="*/ 14441 h 27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608" h="270499">
                <a:moveTo>
                  <a:pt x="14534" y="14441"/>
                </a:moveTo>
                <a:cubicBezTo>
                  <a:pt x="-6986" y="-3904"/>
                  <a:pt x="-14394" y="-10959"/>
                  <a:pt x="63217" y="31374"/>
                </a:cubicBezTo>
                <a:cubicBezTo>
                  <a:pt x="140828" y="73707"/>
                  <a:pt x="458681" y="250097"/>
                  <a:pt x="480200" y="268441"/>
                </a:cubicBezTo>
                <a:cubicBezTo>
                  <a:pt x="501720" y="286786"/>
                  <a:pt x="270651" y="177424"/>
                  <a:pt x="192334" y="141441"/>
                </a:cubicBezTo>
                <a:cubicBezTo>
                  <a:pt x="114017" y="105458"/>
                  <a:pt x="36054" y="32786"/>
                  <a:pt x="14534" y="144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8753F486-AFF6-497F-B0F1-EF2645EAD49D}"/>
              </a:ext>
            </a:extLst>
          </p:cNvPr>
          <p:cNvSpPr/>
          <p:nvPr/>
        </p:nvSpPr>
        <p:spPr>
          <a:xfrm>
            <a:off x="1667621" y="5259427"/>
            <a:ext cx="683979" cy="376659"/>
          </a:xfrm>
          <a:custGeom>
            <a:avLst/>
            <a:gdLst>
              <a:gd name="connsiteX0" fmla="*/ 312 w 683979"/>
              <a:gd name="connsiteY0" fmla="*/ 490 h 376659"/>
              <a:gd name="connsiteX1" fmla="*/ 641662 w 683979"/>
              <a:gd name="connsiteY1" fmla="*/ 360323 h 376659"/>
              <a:gd name="connsiteX2" fmla="*/ 556996 w 683979"/>
              <a:gd name="connsiteY2" fmla="*/ 284123 h 376659"/>
              <a:gd name="connsiteX3" fmla="*/ 312 w 683979"/>
              <a:gd name="connsiteY3" fmla="*/ 490 h 37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979" h="376659">
                <a:moveTo>
                  <a:pt x="312" y="490"/>
                </a:moveTo>
                <a:cubicBezTo>
                  <a:pt x="14423" y="13190"/>
                  <a:pt x="548881" y="313051"/>
                  <a:pt x="641662" y="360323"/>
                </a:cubicBezTo>
                <a:cubicBezTo>
                  <a:pt x="734443" y="407595"/>
                  <a:pt x="660360" y="343037"/>
                  <a:pt x="556996" y="284123"/>
                </a:cubicBezTo>
                <a:cubicBezTo>
                  <a:pt x="453632" y="225209"/>
                  <a:pt x="-13799" y="-12210"/>
                  <a:pt x="312" y="4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6489A63A-2401-4659-BC32-C1992FAFC098}"/>
              </a:ext>
            </a:extLst>
          </p:cNvPr>
          <p:cNvSpPr/>
          <p:nvPr/>
        </p:nvSpPr>
        <p:spPr>
          <a:xfrm>
            <a:off x="2366433" y="5621867"/>
            <a:ext cx="982144" cy="549009"/>
          </a:xfrm>
          <a:custGeom>
            <a:avLst/>
            <a:gdLst>
              <a:gd name="connsiteX0" fmla="*/ 0 w 982144"/>
              <a:gd name="connsiteY0" fmla="*/ 0 h 549009"/>
              <a:gd name="connsiteX1" fmla="*/ 59267 w 982144"/>
              <a:gd name="connsiteY1" fmla="*/ 35983 h 549009"/>
              <a:gd name="connsiteX2" fmla="*/ 944034 w 982144"/>
              <a:gd name="connsiteY2" fmla="*/ 516466 h 549009"/>
              <a:gd name="connsiteX3" fmla="*/ 738717 w 982144"/>
              <a:gd name="connsiteY3" fmla="*/ 452966 h 549009"/>
              <a:gd name="connsiteX4" fmla="*/ 0 w 982144"/>
              <a:gd name="connsiteY4" fmla="*/ 0 h 54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144" h="549009">
                <a:moveTo>
                  <a:pt x="0" y="0"/>
                </a:moveTo>
                <a:lnTo>
                  <a:pt x="59267" y="35983"/>
                </a:lnTo>
                <a:cubicBezTo>
                  <a:pt x="216606" y="122061"/>
                  <a:pt x="830792" y="446969"/>
                  <a:pt x="944034" y="516466"/>
                </a:cubicBezTo>
                <a:cubicBezTo>
                  <a:pt x="1057276" y="585963"/>
                  <a:pt x="897114" y="534458"/>
                  <a:pt x="738717" y="452966"/>
                </a:cubicBezTo>
                <a:cubicBezTo>
                  <a:pt x="580320" y="371474"/>
                  <a:pt x="113242" y="69497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8DCEEFD1-CE94-4AD7-B010-7CCC651B8D1A}"/>
              </a:ext>
            </a:extLst>
          </p:cNvPr>
          <p:cNvSpPr/>
          <p:nvPr/>
        </p:nvSpPr>
        <p:spPr>
          <a:xfrm>
            <a:off x="1138767" y="6206067"/>
            <a:ext cx="3937524" cy="1698280"/>
          </a:xfrm>
          <a:custGeom>
            <a:avLst/>
            <a:gdLst>
              <a:gd name="connsiteX0" fmla="*/ 0 w 3937524"/>
              <a:gd name="connsiteY0" fmla="*/ 0 h 1698280"/>
              <a:gd name="connsiteX1" fmla="*/ 67733 w 3937524"/>
              <a:gd name="connsiteY1" fmla="*/ 25400 h 1698280"/>
              <a:gd name="connsiteX2" fmla="*/ 3585633 w 3937524"/>
              <a:gd name="connsiteY2" fmla="*/ 1562100 h 1698280"/>
              <a:gd name="connsiteX3" fmla="*/ 3412066 w 3937524"/>
              <a:gd name="connsiteY3" fmla="*/ 1443566 h 1698280"/>
              <a:gd name="connsiteX4" fmla="*/ 0 w 3937524"/>
              <a:gd name="connsiteY4" fmla="*/ 0 h 169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524" h="1698280">
                <a:moveTo>
                  <a:pt x="0" y="0"/>
                </a:moveTo>
                <a:lnTo>
                  <a:pt x="67733" y="25400"/>
                </a:lnTo>
                <a:lnTo>
                  <a:pt x="3585633" y="1562100"/>
                </a:lnTo>
                <a:cubicBezTo>
                  <a:pt x="4143022" y="1798461"/>
                  <a:pt x="4003322" y="1706738"/>
                  <a:pt x="3412066" y="1443566"/>
                </a:cubicBezTo>
                <a:cubicBezTo>
                  <a:pt x="2820811" y="1180394"/>
                  <a:pt x="1429455" y="581730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04A1DD02-E2F2-4E5C-A886-AF462B29321B}"/>
              </a:ext>
            </a:extLst>
          </p:cNvPr>
          <p:cNvSpPr/>
          <p:nvPr/>
        </p:nvSpPr>
        <p:spPr>
          <a:xfrm>
            <a:off x="1181100" y="6011333"/>
            <a:ext cx="3513667" cy="1697567"/>
          </a:xfrm>
          <a:custGeom>
            <a:avLst/>
            <a:gdLst>
              <a:gd name="connsiteX0" fmla="*/ 0 w 3513667"/>
              <a:gd name="connsiteY0" fmla="*/ 0 h 1697567"/>
              <a:gd name="connsiteX1" fmla="*/ 3513667 w 3513667"/>
              <a:gd name="connsiteY1" fmla="*/ 1697567 h 1697567"/>
              <a:gd name="connsiteX2" fmla="*/ 3263900 w 3513667"/>
              <a:gd name="connsiteY2" fmla="*/ 1579034 h 1697567"/>
              <a:gd name="connsiteX3" fmla="*/ 2015067 w 3513667"/>
              <a:gd name="connsiteY3" fmla="*/ 952500 h 1697567"/>
              <a:gd name="connsiteX4" fmla="*/ 0 w 3513667"/>
              <a:gd name="connsiteY4" fmla="*/ 0 h 169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3667" h="1697567">
                <a:moveTo>
                  <a:pt x="0" y="0"/>
                </a:moveTo>
                <a:lnTo>
                  <a:pt x="3513667" y="1697567"/>
                </a:lnTo>
                <a:lnTo>
                  <a:pt x="3263900" y="1579034"/>
                </a:lnTo>
                <a:lnTo>
                  <a:pt x="2015067" y="9525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6EB10C2E-A7E2-4A83-BDE0-A76567B357CF}"/>
              </a:ext>
            </a:extLst>
          </p:cNvPr>
          <p:cNvSpPr/>
          <p:nvPr/>
        </p:nvSpPr>
        <p:spPr>
          <a:xfrm>
            <a:off x="2338605" y="7641436"/>
            <a:ext cx="1039262" cy="1756688"/>
          </a:xfrm>
          <a:custGeom>
            <a:avLst/>
            <a:gdLst>
              <a:gd name="connsiteX0" fmla="*/ 1022662 w 1039262"/>
              <a:gd name="connsiteY0" fmla="*/ 42064 h 1756688"/>
              <a:gd name="connsiteX1" fmla="*/ 61695 w 1039262"/>
              <a:gd name="connsiteY1" fmla="*/ 1667664 h 1756688"/>
              <a:gd name="connsiteX2" fmla="*/ 154828 w 1039262"/>
              <a:gd name="connsiteY2" fmla="*/ 1439064 h 1756688"/>
              <a:gd name="connsiteX3" fmla="*/ 633195 w 1039262"/>
              <a:gd name="connsiteY3" fmla="*/ 558531 h 1756688"/>
              <a:gd name="connsiteX4" fmla="*/ 1022662 w 1039262"/>
              <a:gd name="connsiteY4" fmla="*/ 42064 h 175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262" h="1756688">
                <a:moveTo>
                  <a:pt x="1022662" y="42064"/>
                </a:moveTo>
                <a:cubicBezTo>
                  <a:pt x="927412" y="226919"/>
                  <a:pt x="206334" y="1434831"/>
                  <a:pt x="61695" y="1667664"/>
                </a:cubicBezTo>
                <a:cubicBezTo>
                  <a:pt x="-82944" y="1900497"/>
                  <a:pt x="59578" y="1623919"/>
                  <a:pt x="154828" y="1439064"/>
                </a:cubicBezTo>
                <a:cubicBezTo>
                  <a:pt x="250078" y="1254209"/>
                  <a:pt x="487850" y="789248"/>
                  <a:pt x="633195" y="558531"/>
                </a:cubicBezTo>
                <a:cubicBezTo>
                  <a:pt x="778540" y="327814"/>
                  <a:pt x="1117912" y="-142791"/>
                  <a:pt x="1022662" y="420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5A81902E-0189-478F-B35F-1A361A6C5A29}"/>
              </a:ext>
            </a:extLst>
          </p:cNvPr>
          <p:cNvSpPr/>
          <p:nvPr/>
        </p:nvSpPr>
        <p:spPr>
          <a:xfrm>
            <a:off x="2515220" y="7774553"/>
            <a:ext cx="876244" cy="1514735"/>
          </a:xfrm>
          <a:custGeom>
            <a:avLst/>
            <a:gdLst>
              <a:gd name="connsiteX0" fmla="*/ 875680 w 876244"/>
              <a:gd name="connsiteY0" fmla="*/ 2080 h 1514735"/>
              <a:gd name="connsiteX1" fmla="*/ 50180 w 876244"/>
              <a:gd name="connsiteY1" fmla="*/ 1449880 h 1514735"/>
              <a:gd name="connsiteX2" fmla="*/ 177180 w 876244"/>
              <a:gd name="connsiteY2" fmla="*/ 1136614 h 1514735"/>
              <a:gd name="connsiteX3" fmla="*/ 875680 w 876244"/>
              <a:gd name="connsiteY3" fmla="*/ 2080 h 151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244" h="1514735">
                <a:moveTo>
                  <a:pt x="875680" y="2080"/>
                </a:moveTo>
                <a:cubicBezTo>
                  <a:pt x="854513" y="54291"/>
                  <a:pt x="166597" y="1260791"/>
                  <a:pt x="50180" y="1449880"/>
                </a:cubicBezTo>
                <a:cubicBezTo>
                  <a:pt x="-66237" y="1638969"/>
                  <a:pt x="38185" y="1377914"/>
                  <a:pt x="177180" y="1136614"/>
                </a:cubicBezTo>
                <a:cubicBezTo>
                  <a:pt x="316174" y="895314"/>
                  <a:pt x="896847" y="-50131"/>
                  <a:pt x="875680" y="20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: 図形 1521">
            <a:extLst>
              <a:ext uri="{FF2B5EF4-FFF2-40B4-BE49-F238E27FC236}">
                <a16:creationId xmlns:a16="http://schemas.microsoft.com/office/drawing/2014/main" id="{B427F468-88AD-4FDE-B5D3-F389BDBB48E1}"/>
              </a:ext>
            </a:extLst>
          </p:cNvPr>
          <p:cNvSpPr/>
          <p:nvPr/>
        </p:nvSpPr>
        <p:spPr>
          <a:xfrm>
            <a:off x="1867890" y="7837774"/>
            <a:ext cx="1620359" cy="2634607"/>
          </a:xfrm>
          <a:custGeom>
            <a:avLst/>
            <a:gdLst>
              <a:gd name="connsiteX0" fmla="*/ 1599210 w 1620359"/>
              <a:gd name="connsiteY0" fmla="*/ 27759 h 2634607"/>
              <a:gd name="connsiteX1" fmla="*/ 75210 w 1620359"/>
              <a:gd name="connsiteY1" fmla="*/ 2491559 h 2634607"/>
              <a:gd name="connsiteX2" fmla="*/ 303810 w 1620359"/>
              <a:gd name="connsiteY2" fmla="*/ 2220626 h 2634607"/>
              <a:gd name="connsiteX3" fmla="*/ 921877 w 1620359"/>
              <a:gd name="connsiteY3" fmla="*/ 1225793 h 2634607"/>
              <a:gd name="connsiteX4" fmla="*/ 1599210 w 1620359"/>
              <a:gd name="connsiteY4" fmla="*/ 27759 h 26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359" h="2634607">
                <a:moveTo>
                  <a:pt x="1599210" y="27759"/>
                </a:moveTo>
                <a:cubicBezTo>
                  <a:pt x="1458099" y="238720"/>
                  <a:pt x="291110" y="2126081"/>
                  <a:pt x="75210" y="2491559"/>
                </a:cubicBezTo>
                <a:cubicBezTo>
                  <a:pt x="-140690" y="2857037"/>
                  <a:pt x="162699" y="2431587"/>
                  <a:pt x="303810" y="2220626"/>
                </a:cubicBezTo>
                <a:cubicBezTo>
                  <a:pt x="444921" y="2009665"/>
                  <a:pt x="706682" y="1585626"/>
                  <a:pt x="921877" y="1225793"/>
                </a:cubicBezTo>
                <a:cubicBezTo>
                  <a:pt x="1137071" y="865960"/>
                  <a:pt x="1740321" y="-183202"/>
                  <a:pt x="1599210" y="277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: 図形 1522">
            <a:extLst>
              <a:ext uri="{FF2B5EF4-FFF2-40B4-BE49-F238E27FC236}">
                <a16:creationId xmlns:a16="http://schemas.microsoft.com/office/drawing/2014/main" id="{1E4909C5-4A89-461E-96AD-CCA1BADFA4DA}"/>
              </a:ext>
            </a:extLst>
          </p:cNvPr>
          <p:cNvSpPr/>
          <p:nvPr/>
        </p:nvSpPr>
        <p:spPr>
          <a:xfrm>
            <a:off x="2074036" y="9088329"/>
            <a:ext cx="510632" cy="737155"/>
          </a:xfrm>
          <a:custGeom>
            <a:avLst/>
            <a:gdLst>
              <a:gd name="connsiteX0" fmla="*/ 504064 w 510632"/>
              <a:gd name="connsiteY0" fmla="*/ 13338 h 737155"/>
              <a:gd name="connsiteX1" fmla="*/ 4531 w 510632"/>
              <a:gd name="connsiteY1" fmla="*/ 733004 h 737155"/>
              <a:gd name="connsiteX2" fmla="*/ 271231 w 510632"/>
              <a:gd name="connsiteY2" fmla="*/ 296971 h 737155"/>
              <a:gd name="connsiteX3" fmla="*/ 504064 w 510632"/>
              <a:gd name="connsiteY3" fmla="*/ 13338 h 7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632" h="737155">
                <a:moveTo>
                  <a:pt x="504064" y="13338"/>
                </a:moveTo>
                <a:cubicBezTo>
                  <a:pt x="459614" y="86010"/>
                  <a:pt x="43336" y="685732"/>
                  <a:pt x="4531" y="733004"/>
                </a:cubicBezTo>
                <a:cubicBezTo>
                  <a:pt x="-34275" y="780276"/>
                  <a:pt x="186564" y="410565"/>
                  <a:pt x="271231" y="296971"/>
                </a:cubicBezTo>
                <a:cubicBezTo>
                  <a:pt x="355898" y="183377"/>
                  <a:pt x="548514" y="-59334"/>
                  <a:pt x="504064" y="133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: 図形 1523">
            <a:extLst>
              <a:ext uri="{FF2B5EF4-FFF2-40B4-BE49-F238E27FC236}">
                <a16:creationId xmlns:a16="http://schemas.microsoft.com/office/drawing/2014/main" id="{58D77176-DC6E-42E4-A2D9-AD3CD545AE3D}"/>
              </a:ext>
            </a:extLst>
          </p:cNvPr>
          <p:cNvSpPr/>
          <p:nvPr/>
        </p:nvSpPr>
        <p:spPr>
          <a:xfrm>
            <a:off x="1838147" y="9239166"/>
            <a:ext cx="704005" cy="1108984"/>
          </a:xfrm>
          <a:custGeom>
            <a:avLst/>
            <a:gdLst>
              <a:gd name="connsiteX0" fmla="*/ 701853 w 704005"/>
              <a:gd name="connsiteY0" fmla="*/ 2201 h 1108984"/>
              <a:gd name="connsiteX1" fmla="*/ 20286 w 704005"/>
              <a:gd name="connsiteY1" fmla="*/ 1069001 h 1108984"/>
              <a:gd name="connsiteX2" fmla="*/ 227720 w 704005"/>
              <a:gd name="connsiteY2" fmla="*/ 798067 h 1108984"/>
              <a:gd name="connsiteX3" fmla="*/ 701853 w 704005"/>
              <a:gd name="connsiteY3" fmla="*/ 2201 h 110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005" h="1108984">
                <a:moveTo>
                  <a:pt x="701853" y="2201"/>
                </a:moveTo>
                <a:cubicBezTo>
                  <a:pt x="667281" y="47357"/>
                  <a:pt x="99308" y="936357"/>
                  <a:pt x="20286" y="1069001"/>
                </a:cubicBezTo>
                <a:cubicBezTo>
                  <a:pt x="-58736" y="1201645"/>
                  <a:pt x="110598" y="976572"/>
                  <a:pt x="227720" y="798067"/>
                </a:cubicBezTo>
                <a:cubicBezTo>
                  <a:pt x="344842" y="619562"/>
                  <a:pt x="736425" y="-42955"/>
                  <a:pt x="701853" y="22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: 図形 1524">
            <a:extLst>
              <a:ext uri="{FF2B5EF4-FFF2-40B4-BE49-F238E27FC236}">
                <a16:creationId xmlns:a16="http://schemas.microsoft.com/office/drawing/2014/main" id="{7B0A5471-E6C6-4B56-8B19-1164B92EECA0}"/>
              </a:ext>
            </a:extLst>
          </p:cNvPr>
          <p:cNvSpPr/>
          <p:nvPr/>
        </p:nvSpPr>
        <p:spPr>
          <a:xfrm>
            <a:off x="1725769" y="9689792"/>
            <a:ext cx="420545" cy="568033"/>
          </a:xfrm>
          <a:custGeom>
            <a:avLst/>
            <a:gdLst>
              <a:gd name="connsiteX0" fmla="*/ 420531 w 420545"/>
              <a:gd name="connsiteY0" fmla="*/ 308 h 568033"/>
              <a:gd name="connsiteX1" fmla="*/ 128431 w 420545"/>
              <a:gd name="connsiteY1" fmla="*/ 487141 h 568033"/>
              <a:gd name="connsiteX2" fmla="*/ 56464 w 420545"/>
              <a:gd name="connsiteY2" fmla="*/ 567575 h 568033"/>
              <a:gd name="connsiteX3" fmla="*/ 1431 w 420545"/>
              <a:gd name="connsiteY3" fmla="*/ 491375 h 568033"/>
              <a:gd name="connsiteX4" fmla="*/ 115731 w 420545"/>
              <a:gd name="connsiteY4" fmla="*/ 415175 h 568033"/>
              <a:gd name="connsiteX5" fmla="*/ 420531 w 420545"/>
              <a:gd name="connsiteY5" fmla="*/ 308 h 5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545" h="568033">
                <a:moveTo>
                  <a:pt x="420531" y="308"/>
                </a:moveTo>
                <a:cubicBezTo>
                  <a:pt x="422648" y="12302"/>
                  <a:pt x="189109" y="392597"/>
                  <a:pt x="128431" y="487141"/>
                </a:cubicBezTo>
                <a:cubicBezTo>
                  <a:pt x="67753" y="581685"/>
                  <a:pt x="77631" y="566869"/>
                  <a:pt x="56464" y="567575"/>
                </a:cubicBezTo>
                <a:cubicBezTo>
                  <a:pt x="35297" y="568281"/>
                  <a:pt x="-8447" y="516775"/>
                  <a:pt x="1431" y="491375"/>
                </a:cubicBezTo>
                <a:cubicBezTo>
                  <a:pt x="11309" y="465975"/>
                  <a:pt x="41648" y="501253"/>
                  <a:pt x="115731" y="415175"/>
                </a:cubicBezTo>
                <a:cubicBezTo>
                  <a:pt x="189814" y="329097"/>
                  <a:pt x="418414" y="-11686"/>
                  <a:pt x="420531" y="3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: 図形 1525">
            <a:extLst>
              <a:ext uri="{FF2B5EF4-FFF2-40B4-BE49-F238E27FC236}">
                <a16:creationId xmlns:a16="http://schemas.microsoft.com/office/drawing/2014/main" id="{687DD8F1-689D-40EA-BBED-3EF717280177}"/>
              </a:ext>
            </a:extLst>
          </p:cNvPr>
          <p:cNvSpPr/>
          <p:nvPr/>
        </p:nvSpPr>
        <p:spPr>
          <a:xfrm>
            <a:off x="3736435" y="7988338"/>
            <a:ext cx="378436" cy="1760387"/>
          </a:xfrm>
          <a:custGeom>
            <a:avLst/>
            <a:gdLst>
              <a:gd name="connsiteX0" fmla="*/ 378365 w 378436"/>
              <a:gd name="connsiteY0" fmla="*/ 4195 h 1760387"/>
              <a:gd name="connsiteX1" fmla="*/ 39698 w 378436"/>
              <a:gd name="connsiteY1" fmla="*/ 1663662 h 1760387"/>
              <a:gd name="connsiteX2" fmla="*/ 10065 w 378436"/>
              <a:gd name="connsiteY2" fmla="*/ 1523962 h 1760387"/>
              <a:gd name="connsiteX3" fmla="*/ 69332 w 378436"/>
              <a:gd name="connsiteY3" fmla="*/ 1197995 h 1760387"/>
              <a:gd name="connsiteX4" fmla="*/ 378365 w 378436"/>
              <a:gd name="connsiteY4" fmla="*/ 4195 h 176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36" h="1760387">
                <a:moveTo>
                  <a:pt x="378365" y="4195"/>
                </a:moveTo>
                <a:cubicBezTo>
                  <a:pt x="373426" y="81806"/>
                  <a:pt x="101081" y="1410367"/>
                  <a:pt x="39698" y="1663662"/>
                </a:cubicBezTo>
                <a:cubicBezTo>
                  <a:pt x="-21685" y="1916957"/>
                  <a:pt x="5126" y="1601573"/>
                  <a:pt x="10065" y="1523962"/>
                </a:cubicBezTo>
                <a:cubicBezTo>
                  <a:pt x="15004" y="1446351"/>
                  <a:pt x="8654" y="1447762"/>
                  <a:pt x="69332" y="1197995"/>
                </a:cubicBezTo>
                <a:cubicBezTo>
                  <a:pt x="130010" y="948228"/>
                  <a:pt x="383304" y="-73416"/>
                  <a:pt x="378365" y="41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: 図形 1526">
            <a:extLst>
              <a:ext uri="{FF2B5EF4-FFF2-40B4-BE49-F238E27FC236}">
                <a16:creationId xmlns:a16="http://schemas.microsoft.com/office/drawing/2014/main" id="{9A166275-D456-48EF-AA9C-66E8ABDF8107}"/>
              </a:ext>
            </a:extLst>
          </p:cNvPr>
          <p:cNvSpPr/>
          <p:nvPr/>
        </p:nvSpPr>
        <p:spPr>
          <a:xfrm>
            <a:off x="3682860" y="9640601"/>
            <a:ext cx="127738" cy="170555"/>
          </a:xfrm>
          <a:custGeom>
            <a:avLst/>
            <a:gdLst>
              <a:gd name="connsiteX0" fmla="*/ 77928 w 127738"/>
              <a:gd name="connsiteY0" fmla="*/ 287 h 170555"/>
              <a:gd name="connsiteX1" fmla="*/ 127140 w 127738"/>
              <a:gd name="connsiteY1" fmla="*/ 36799 h 170555"/>
              <a:gd name="connsiteX2" fmla="*/ 103328 w 127738"/>
              <a:gd name="connsiteY2" fmla="*/ 159037 h 170555"/>
              <a:gd name="connsiteX3" fmla="*/ 74753 w 127738"/>
              <a:gd name="connsiteY3" fmla="*/ 163799 h 170555"/>
              <a:gd name="connsiteX4" fmla="*/ 140 w 127738"/>
              <a:gd name="connsiteY4" fmla="*/ 144749 h 170555"/>
              <a:gd name="connsiteX5" fmla="*/ 95390 w 127738"/>
              <a:gd name="connsiteY5" fmla="*/ 147924 h 170555"/>
              <a:gd name="connsiteX6" fmla="*/ 109678 w 127738"/>
              <a:gd name="connsiteY6" fmla="*/ 105062 h 170555"/>
              <a:gd name="connsiteX7" fmla="*/ 123965 w 127738"/>
              <a:gd name="connsiteY7" fmla="*/ 51087 h 170555"/>
              <a:gd name="connsiteX8" fmla="*/ 77928 w 127738"/>
              <a:gd name="connsiteY8" fmla="*/ 287 h 17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38" h="170555">
                <a:moveTo>
                  <a:pt x="77928" y="287"/>
                </a:moveTo>
                <a:cubicBezTo>
                  <a:pt x="78457" y="-2094"/>
                  <a:pt x="122907" y="10341"/>
                  <a:pt x="127140" y="36799"/>
                </a:cubicBezTo>
                <a:cubicBezTo>
                  <a:pt x="131373" y="63257"/>
                  <a:pt x="112059" y="137870"/>
                  <a:pt x="103328" y="159037"/>
                </a:cubicBezTo>
                <a:cubicBezTo>
                  <a:pt x="94597" y="180204"/>
                  <a:pt x="91951" y="166180"/>
                  <a:pt x="74753" y="163799"/>
                </a:cubicBezTo>
                <a:cubicBezTo>
                  <a:pt x="57555" y="161418"/>
                  <a:pt x="-3300" y="147395"/>
                  <a:pt x="140" y="144749"/>
                </a:cubicBezTo>
                <a:cubicBezTo>
                  <a:pt x="3580" y="142103"/>
                  <a:pt x="77134" y="154539"/>
                  <a:pt x="95390" y="147924"/>
                </a:cubicBezTo>
                <a:cubicBezTo>
                  <a:pt x="113646" y="141309"/>
                  <a:pt x="104916" y="121202"/>
                  <a:pt x="109678" y="105062"/>
                </a:cubicBezTo>
                <a:cubicBezTo>
                  <a:pt x="114441" y="88923"/>
                  <a:pt x="126082" y="66433"/>
                  <a:pt x="123965" y="51087"/>
                </a:cubicBezTo>
                <a:cubicBezTo>
                  <a:pt x="121848" y="35741"/>
                  <a:pt x="77399" y="2668"/>
                  <a:pt x="77928" y="28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: 図形 1527">
            <a:extLst>
              <a:ext uri="{FF2B5EF4-FFF2-40B4-BE49-F238E27FC236}">
                <a16:creationId xmlns:a16="http://schemas.microsoft.com/office/drawing/2014/main" id="{ECE709B1-A558-474A-A11B-1ECB97FE0C06}"/>
              </a:ext>
            </a:extLst>
          </p:cNvPr>
          <p:cNvSpPr/>
          <p:nvPr/>
        </p:nvSpPr>
        <p:spPr>
          <a:xfrm>
            <a:off x="3692486" y="9640877"/>
            <a:ext cx="67046" cy="138729"/>
          </a:xfrm>
          <a:custGeom>
            <a:avLst/>
            <a:gdLst>
              <a:gd name="connsiteX0" fmla="*/ 39 w 67046"/>
              <a:gd name="connsiteY0" fmla="*/ 138123 h 138729"/>
              <a:gd name="connsiteX1" fmla="*/ 22264 w 67046"/>
              <a:gd name="connsiteY1" fmla="*/ 26998 h 138729"/>
              <a:gd name="connsiteX2" fmla="*/ 66714 w 67046"/>
              <a:gd name="connsiteY2" fmla="*/ 11 h 138729"/>
              <a:gd name="connsiteX3" fmla="*/ 41314 w 67046"/>
              <a:gd name="connsiteY3" fmla="*/ 28586 h 138729"/>
              <a:gd name="connsiteX4" fmla="*/ 17502 w 67046"/>
              <a:gd name="connsiteY4" fmla="*/ 69861 h 138729"/>
              <a:gd name="connsiteX5" fmla="*/ 39 w 67046"/>
              <a:gd name="connsiteY5" fmla="*/ 138123 h 1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46" h="138729">
                <a:moveTo>
                  <a:pt x="39" y="138123"/>
                </a:moveTo>
                <a:cubicBezTo>
                  <a:pt x="833" y="130979"/>
                  <a:pt x="11151" y="50017"/>
                  <a:pt x="22264" y="26998"/>
                </a:cubicBezTo>
                <a:cubicBezTo>
                  <a:pt x="33377" y="3979"/>
                  <a:pt x="63539" y="-254"/>
                  <a:pt x="66714" y="11"/>
                </a:cubicBezTo>
                <a:cubicBezTo>
                  <a:pt x="69889" y="276"/>
                  <a:pt x="49516" y="16944"/>
                  <a:pt x="41314" y="28586"/>
                </a:cubicBezTo>
                <a:cubicBezTo>
                  <a:pt x="33112" y="40228"/>
                  <a:pt x="24381" y="52399"/>
                  <a:pt x="17502" y="69861"/>
                </a:cubicBezTo>
                <a:cubicBezTo>
                  <a:pt x="10623" y="87323"/>
                  <a:pt x="-755" y="145267"/>
                  <a:pt x="39" y="1381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: 図形 1528">
            <a:extLst>
              <a:ext uri="{FF2B5EF4-FFF2-40B4-BE49-F238E27FC236}">
                <a16:creationId xmlns:a16="http://schemas.microsoft.com/office/drawing/2014/main" id="{830E7601-E293-47CD-8F25-4174BC4B83DA}"/>
              </a:ext>
            </a:extLst>
          </p:cNvPr>
          <p:cNvSpPr/>
          <p:nvPr/>
        </p:nvSpPr>
        <p:spPr>
          <a:xfrm>
            <a:off x="3676600" y="9617072"/>
            <a:ext cx="85824" cy="168551"/>
          </a:xfrm>
          <a:custGeom>
            <a:avLst/>
            <a:gdLst>
              <a:gd name="connsiteX0" fmla="*/ 85775 w 85824"/>
              <a:gd name="connsiteY0" fmla="*/ 3 h 168551"/>
              <a:gd name="connsiteX1" fmla="*/ 14338 w 85824"/>
              <a:gd name="connsiteY1" fmla="*/ 39691 h 168551"/>
              <a:gd name="connsiteX2" fmla="*/ 50 w 85824"/>
              <a:gd name="connsiteY2" fmla="*/ 141291 h 168551"/>
              <a:gd name="connsiteX3" fmla="*/ 9575 w 85824"/>
              <a:gd name="connsiteY3" fmla="*/ 168278 h 168551"/>
              <a:gd name="connsiteX4" fmla="*/ 9575 w 85824"/>
              <a:gd name="connsiteY4" fmla="*/ 130178 h 168551"/>
              <a:gd name="connsiteX5" fmla="*/ 25450 w 85824"/>
              <a:gd name="connsiteY5" fmla="*/ 41278 h 168551"/>
              <a:gd name="connsiteX6" fmla="*/ 85775 w 85824"/>
              <a:gd name="connsiteY6" fmla="*/ 3 h 1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24" h="168551">
                <a:moveTo>
                  <a:pt x="85775" y="3"/>
                </a:moveTo>
                <a:cubicBezTo>
                  <a:pt x="83923" y="-261"/>
                  <a:pt x="28625" y="16143"/>
                  <a:pt x="14338" y="39691"/>
                </a:cubicBezTo>
                <a:cubicBezTo>
                  <a:pt x="51" y="63239"/>
                  <a:pt x="844" y="119860"/>
                  <a:pt x="50" y="141291"/>
                </a:cubicBezTo>
                <a:cubicBezTo>
                  <a:pt x="-744" y="162722"/>
                  <a:pt x="7988" y="170130"/>
                  <a:pt x="9575" y="168278"/>
                </a:cubicBezTo>
                <a:cubicBezTo>
                  <a:pt x="11162" y="166426"/>
                  <a:pt x="6929" y="151345"/>
                  <a:pt x="9575" y="130178"/>
                </a:cubicBezTo>
                <a:cubicBezTo>
                  <a:pt x="12221" y="109011"/>
                  <a:pt x="14073" y="60063"/>
                  <a:pt x="25450" y="41278"/>
                </a:cubicBezTo>
                <a:cubicBezTo>
                  <a:pt x="36827" y="22493"/>
                  <a:pt x="87627" y="267"/>
                  <a:pt x="85775" y="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: 図形 1529">
            <a:extLst>
              <a:ext uri="{FF2B5EF4-FFF2-40B4-BE49-F238E27FC236}">
                <a16:creationId xmlns:a16="http://schemas.microsoft.com/office/drawing/2014/main" id="{17543205-0AD2-4DEF-9D29-1123096848AE}"/>
              </a:ext>
            </a:extLst>
          </p:cNvPr>
          <p:cNvSpPr/>
          <p:nvPr/>
        </p:nvSpPr>
        <p:spPr>
          <a:xfrm>
            <a:off x="3695341" y="9805471"/>
            <a:ext cx="74996" cy="145507"/>
          </a:xfrm>
          <a:custGeom>
            <a:avLst/>
            <a:gdLst>
              <a:gd name="connsiteX0" fmla="*/ 74972 w 74996"/>
              <a:gd name="connsiteY0" fmla="*/ 517 h 145507"/>
              <a:gd name="connsiteX1" fmla="*/ 5122 w 74996"/>
              <a:gd name="connsiteY1" fmla="*/ 141804 h 145507"/>
              <a:gd name="connsiteX2" fmla="*/ 13059 w 74996"/>
              <a:gd name="connsiteY2" fmla="*/ 95767 h 145507"/>
              <a:gd name="connsiteX3" fmla="*/ 74972 w 74996"/>
              <a:gd name="connsiteY3" fmla="*/ 517 h 1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6" h="145507">
                <a:moveTo>
                  <a:pt x="74972" y="517"/>
                </a:moveTo>
                <a:cubicBezTo>
                  <a:pt x="73649" y="8190"/>
                  <a:pt x="15441" y="125929"/>
                  <a:pt x="5122" y="141804"/>
                </a:cubicBezTo>
                <a:cubicBezTo>
                  <a:pt x="-5197" y="157679"/>
                  <a:pt x="1417" y="118786"/>
                  <a:pt x="13059" y="95767"/>
                </a:cubicBezTo>
                <a:cubicBezTo>
                  <a:pt x="24701" y="72748"/>
                  <a:pt x="76295" y="-7156"/>
                  <a:pt x="74972" y="5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: 図形 1530">
            <a:extLst>
              <a:ext uri="{FF2B5EF4-FFF2-40B4-BE49-F238E27FC236}">
                <a16:creationId xmlns:a16="http://schemas.microsoft.com/office/drawing/2014/main" id="{54CE6C7E-72C8-4A93-92AA-56574600FC86}"/>
              </a:ext>
            </a:extLst>
          </p:cNvPr>
          <p:cNvSpPr/>
          <p:nvPr/>
        </p:nvSpPr>
        <p:spPr>
          <a:xfrm>
            <a:off x="3684586" y="9789122"/>
            <a:ext cx="21048" cy="185459"/>
          </a:xfrm>
          <a:custGeom>
            <a:avLst/>
            <a:gdLst>
              <a:gd name="connsiteX0" fmla="*/ 20639 w 21048"/>
              <a:gd name="connsiteY0" fmla="*/ 991 h 185459"/>
              <a:gd name="connsiteX1" fmla="*/ 12702 w 21048"/>
              <a:gd name="connsiteY1" fmla="*/ 181966 h 185459"/>
              <a:gd name="connsiteX2" fmla="*/ 2 w 21048"/>
              <a:gd name="connsiteY2" fmla="*/ 112116 h 185459"/>
              <a:gd name="connsiteX3" fmla="*/ 20639 w 21048"/>
              <a:gd name="connsiteY3" fmla="*/ 991 h 18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8" h="185459">
                <a:moveTo>
                  <a:pt x="20639" y="991"/>
                </a:moveTo>
                <a:cubicBezTo>
                  <a:pt x="22756" y="12633"/>
                  <a:pt x="16142" y="163445"/>
                  <a:pt x="12702" y="181966"/>
                </a:cubicBezTo>
                <a:cubicBezTo>
                  <a:pt x="9262" y="200487"/>
                  <a:pt x="267" y="140691"/>
                  <a:pt x="2" y="112116"/>
                </a:cubicBezTo>
                <a:cubicBezTo>
                  <a:pt x="-263" y="83541"/>
                  <a:pt x="18522" y="-10651"/>
                  <a:pt x="20639" y="9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: 図形 1531">
            <a:extLst>
              <a:ext uri="{FF2B5EF4-FFF2-40B4-BE49-F238E27FC236}">
                <a16:creationId xmlns:a16="http://schemas.microsoft.com/office/drawing/2014/main" id="{D4BCAAF7-3DA5-41E1-B98A-032ADD315C4C}"/>
              </a:ext>
            </a:extLst>
          </p:cNvPr>
          <p:cNvSpPr/>
          <p:nvPr/>
        </p:nvSpPr>
        <p:spPr>
          <a:xfrm>
            <a:off x="3543724" y="9831400"/>
            <a:ext cx="193374" cy="985309"/>
          </a:xfrm>
          <a:custGeom>
            <a:avLst/>
            <a:gdLst>
              <a:gd name="connsiteX0" fmla="*/ 193251 w 193374"/>
              <a:gd name="connsiteY0" fmla="*/ 7925 h 985309"/>
              <a:gd name="connsiteX1" fmla="*/ 12276 w 193374"/>
              <a:gd name="connsiteY1" fmla="*/ 944550 h 985309"/>
              <a:gd name="connsiteX2" fmla="*/ 18626 w 193374"/>
              <a:gd name="connsiteY2" fmla="*/ 804850 h 985309"/>
              <a:gd name="connsiteX3" fmla="*/ 37676 w 193374"/>
              <a:gd name="connsiteY3" fmla="*/ 693725 h 985309"/>
              <a:gd name="connsiteX4" fmla="*/ 40851 w 193374"/>
              <a:gd name="connsiteY4" fmla="*/ 503225 h 985309"/>
              <a:gd name="connsiteX5" fmla="*/ 193251 w 193374"/>
              <a:gd name="connsiteY5" fmla="*/ 7925 h 9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74" h="985309">
                <a:moveTo>
                  <a:pt x="193251" y="7925"/>
                </a:moveTo>
                <a:cubicBezTo>
                  <a:pt x="188489" y="81479"/>
                  <a:pt x="41380" y="811729"/>
                  <a:pt x="12276" y="944550"/>
                </a:cubicBezTo>
                <a:cubicBezTo>
                  <a:pt x="-16828" y="1077371"/>
                  <a:pt x="14393" y="846654"/>
                  <a:pt x="18626" y="804850"/>
                </a:cubicBezTo>
                <a:cubicBezTo>
                  <a:pt x="22859" y="763046"/>
                  <a:pt x="33972" y="743996"/>
                  <a:pt x="37676" y="693725"/>
                </a:cubicBezTo>
                <a:cubicBezTo>
                  <a:pt x="41380" y="643454"/>
                  <a:pt x="18097" y="612233"/>
                  <a:pt x="40851" y="503225"/>
                </a:cubicBezTo>
                <a:cubicBezTo>
                  <a:pt x="63605" y="394217"/>
                  <a:pt x="198013" y="-65629"/>
                  <a:pt x="193251" y="79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: 図形 1532">
            <a:extLst>
              <a:ext uri="{FF2B5EF4-FFF2-40B4-BE49-F238E27FC236}">
                <a16:creationId xmlns:a16="http://schemas.microsoft.com/office/drawing/2014/main" id="{92BA1361-A4FF-41EB-96C1-43AFB50E1131}"/>
              </a:ext>
            </a:extLst>
          </p:cNvPr>
          <p:cNvSpPr/>
          <p:nvPr/>
        </p:nvSpPr>
        <p:spPr>
          <a:xfrm>
            <a:off x="4576634" y="8290059"/>
            <a:ext cx="189745" cy="113584"/>
          </a:xfrm>
          <a:custGeom>
            <a:avLst/>
            <a:gdLst>
              <a:gd name="connsiteX0" fmla="*/ 185866 w 189745"/>
              <a:gd name="connsiteY0" fmla="*/ 113108 h 113584"/>
              <a:gd name="connsiteX1" fmla="*/ 8066 w 189745"/>
              <a:gd name="connsiteY1" fmla="*/ 32674 h 113584"/>
              <a:gd name="connsiteX2" fmla="*/ 39816 w 189745"/>
              <a:gd name="connsiteY2" fmla="*/ 924 h 113584"/>
              <a:gd name="connsiteX3" fmla="*/ 124483 w 189745"/>
              <a:gd name="connsiteY3" fmla="*/ 64424 h 113584"/>
              <a:gd name="connsiteX4" fmla="*/ 185866 w 189745"/>
              <a:gd name="connsiteY4" fmla="*/ 113108 h 11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45" h="113584">
                <a:moveTo>
                  <a:pt x="185866" y="113108"/>
                </a:moveTo>
                <a:cubicBezTo>
                  <a:pt x="166463" y="107816"/>
                  <a:pt x="32408" y="51371"/>
                  <a:pt x="8066" y="32674"/>
                </a:cubicBezTo>
                <a:cubicBezTo>
                  <a:pt x="-16276" y="13977"/>
                  <a:pt x="20413" y="-4368"/>
                  <a:pt x="39816" y="924"/>
                </a:cubicBezTo>
                <a:cubicBezTo>
                  <a:pt x="59219" y="6216"/>
                  <a:pt x="102258" y="50666"/>
                  <a:pt x="124483" y="64424"/>
                </a:cubicBezTo>
                <a:cubicBezTo>
                  <a:pt x="146708" y="78182"/>
                  <a:pt x="205269" y="118400"/>
                  <a:pt x="185866" y="1131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: 図形 1533">
            <a:extLst>
              <a:ext uri="{FF2B5EF4-FFF2-40B4-BE49-F238E27FC236}">
                <a16:creationId xmlns:a16="http://schemas.microsoft.com/office/drawing/2014/main" id="{E7E9831E-B2E3-4282-994A-614549650914}"/>
              </a:ext>
            </a:extLst>
          </p:cNvPr>
          <p:cNvSpPr/>
          <p:nvPr/>
        </p:nvSpPr>
        <p:spPr>
          <a:xfrm>
            <a:off x="4356986" y="8059265"/>
            <a:ext cx="348583" cy="779817"/>
          </a:xfrm>
          <a:custGeom>
            <a:avLst/>
            <a:gdLst>
              <a:gd name="connsiteX0" fmla="*/ 348364 w 348583"/>
              <a:gd name="connsiteY0" fmla="*/ 3118 h 779817"/>
              <a:gd name="connsiteX1" fmla="*/ 270047 w 348583"/>
              <a:gd name="connsiteY1" fmla="*/ 199968 h 779817"/>
              <a:gd name="connsiteX2" fmla="*/ 193847 w 348583"/>
              <a:gd name="connsiteY2" fmla="*/ 415868 h 779817"/>
              <a:gd name="connsiteX3" fmla="*/ 92247 w 348583"/>
              <a:gd name="connsiteY3" fmla="*/ 587318 h 779817"/>
              <a:gd name="connsiteX4" fmla="*/ 11814 w 348583"/>
              <a:gd name="connsiteY4" fmla="*/ 773585 h 779817"/>
              <a:gd name="connsiteX5" fmla="*/ 13931 w 348583"/>
              <a:gd name="connsiteY5" fmla="*/ 714318 h 779817"/>
              <a:gd name="connsiteX6" fmla="*/ 138814 w 348583"/>
              <a:gd name="connsiteY6" fmla="*/ 506885 h 779817"/>
              <a:gd name="connsiteX7" fmla="*/ 265814 w 348583"/>
              <a:gd name="connsiteY7" fmla="*/ 166102 h 779817"/>
              <a:gd name="connsiteX8" fmla="*/ 293331 w 348583"/>
              <a:gd name="connsiteY8" fmla="*/ 83552 h 779817"/>
              <a:gd name="connsiteX9" fmla="*/ 348364 w 348583"/>
              <a:gd name="connsiteY9" fmla="*/ 3118 h 77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583" h="779817">
                <a:moveTo>
                  <a:pt x="348364" y="3118"/>
                </a:moveTo>
                <a:cubicBezTo>
                  <a:pt x="344483" y="22521"/>
                  <a:pt x="295800" y="131176"/>
                  <a:pt x="270047" y="199968"/>
                </a:cubicBezTo>
                <a:cubicBezTo>
                  <a:pt x="244294" y="268760"/>
                  <a:pt x="223480" y="351310"/>
                  <a:pt x="193847" y="415868"/>
                </a:cubicBezTo>
                <a:cubicBezTo>
                  <a:pt x="164214" y="480426"/>
                  <a:pt x="122586" y="527699"/>
                  <a:pt x="92247" y="587318"/>
                </a:cubicBezTo>
                <a:cubicBezTo>
                  <a:pt x="61908" y="646937"/>
                  <a:pt x="24867" y="752418"/>
                  <a:pt x="11814" y="773585"/>
                </a:cubicBezTo>
                <a:cubicBezTo>
                  <a:pt x="-1239" y="794752"/>
                  <a:pt x="-7236" y="758768"/>
                  <a:pt x="13931" y="714318"/>
                </a:cubicBezTo>
                <a:cubicBezTo>
                  <a:pt x="35098" y="669868"/>
                  <a:pt x="96834" y="598254"/>
                  <a:pt x="138814" y="506885"/>
                </a:cubicBezTo>
                <a:cubicBezTo>
                  <a:pt x="180794" y="415516"/>
                  <a:pt x="240061" y="236658"/>
                  <a:pt x="265814" y="166102"/>
                </a:cubicBezTo>
                <a:cubicBezTo>
                  <a:pt x="291567" y="95547"/>
                  <a:pt x="283101" y="106835"/>
                  <a:pt x="293331" y="83552"/>
                </a:cubicBezTo>
                <a:cubicBezTo>
                  <a:pt x="303561" y="60269"/>
                  <a:pt x="352245" y="-16285"/>
                  <a:pt x="348364" y="31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: 図形 1534">
            <a:extLst>
              <a:ext uri="{FF2B5EF4-FFF2-40B4-BE49-F238E27FC236}">
                <a16:creationId xmlns:a16="http://schemas.microsoft.com/office/drawing/2014/main" id="{7D8E7045-03D5-4FE7-9EA3-9CEF17670740}"/>
              </a:ext>
            </a:extLst>
          </p:cNvPr>
          <p:cNvSpPr/>
          <p:nvPr/>
        </p:nvSpPr>
        <p:spPr>
          <a:xfrm>
            <a:off x="4742020" y="8520421"/>
            <a:ext cx="405726" cy="96534"/>
          </a:xfrm>
          <a:custGeom>
            <a:avLst/>
            <a:gdLst>
              <a:gd name="connsiteX0" fmla="*/ 1430 w 405726"/>
              <a:gd name="connsiteY0" fmla="*/ 96529 h 96534"/>
              <a:gd name="connsiteX1" fmla="*/ 179230 w 405726"/>
              <a:gd name="connsiteY1" fmla="*/ 9746 h 96534"/>
              <a:gd name="connsiteX2" fmla="*/ 405713 w 405726"/>
              <a:gd name="connsiteY2" fmla="*/ 28796 h 96534"/>
              <a:gd name="connsiteX3" fmla="*/ 189813 w 405726"/>
              <a:gd name="connsiteY3" fmla="*/ 1279 h 96534"/>
              <a:gd name="connsiteX4" fmla="*/ 100913 w 405726"/>
              <a:gd name="connsiteY4" fmla="*/ 13979 h 96534"/>
              <a:gd name="connsiteX5" fmla="*/ 1430 w 405726"/>
              <a:gd name="connsiteY5" fmla="*/ 96529 h 9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26" h="96534">
                <a:moveTo>
                  <a:pt x="1430" y="96529"/>
                </a:moveTo>
                <a:cubicBezTo>
                  <a:pt x="14483" y="95824"/>
                  <a:pt x="111850" y="21035"/>
                  <a:pt x="179230" y="9746"/>
                </a:cubicBezTo>
                <a:cubicBezTo>
                  <a:pt x="246610" y="-1543"/>
                  <a:pt x="403949" y="30207"/>
                  <a:pt x="405713" y="28796"/>
                </a:cubicBezTo>
                <a:cubicBezTo>
                  <a:pt x="407477" y="27385"/>
                  <a:pt x="240613" y="3748"/>
                  <a:pt x="189813" y="1279"/>
                </a:cubicBezTo>
                <a:cubicBezTo>
                  <a:pt x="139013" y="-1190"/>
                  <a:pt x="133721" y="-1543"/>
                  <a:pt x="100913" y="13979"/>
                </a:cubicBezTo>
                <a:cubicBezTo>
                  <a:pt x="68105" y="29501"/>
                  <a:pt x="-11623" y="97234"/>
                  <a:pt x="1430" y="965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: 図形 1535">
            <a:extLst>
              <a:ext uri="{FF2B5EF4-FFF2-40B4-BE49-F238E27FC236}">
                <a16:creationId xmlns:a16="http://schemas.microsoft.com/office/drawing/2014/main" id="{7CEDBA65-FF3D-46C5-A674-7DDBC616A094}"/>
              </a:ext>
            </a:extLst>
          </p:cNvPr>
          <p:cNvSpPr/>
          <p:nvPr/>
        </p:nvSpPr>
        <p:spPr>
          <a:xfrm>
            <a:off x="4034661" y="8614780"/>
            <a:ext cx="698328" cy="1272593"/>
          </a:xfrm>
          <a:custGeom>
            <a:avLst/>
            <a:gdLst>
              <a:gd name="connsiteX0" fmla="*/ 698206 w 698328"/>
              <a:gd name="connsiteY0" fmla="*/ 53 h 1272593"/>
              <a:gd name="connsiteX1" fmla="*/ 530989 w 698328"/>
              <a:gd name="connsiteY1" fmla="*/ 294270 h 1272593"/>
              <a:gd name="connsiteX2" fmla="*/ 205022 w 698328"/>
              <a:gd name="connsiteY2" fmla="*/ 948320 h 1272593"/>
              <a:gd name="connsiteX3" fmla="*/ 10289 w 698328"/>
              <a:gd name="connsiteY3" fmla="*/ 1263703 h 1272593"/>
              <a:gd name="connsiteX4" fmla="*/ 54739 w 698328"/>
              <a:gd name="connsiteY4" fmla="*/ 1147287 h 1272593"/>
              <a:gd name="connsiteX5" fmla="*/ 289689 w 698328"/>
              <a:gd name="connsiteY5" fmla="*/ 751470 h 1272593"/>
              <a:gd name="connsiteX6" fmla="*/ 507706 w 698328"/>
              <a:gd name="connsiteY6" fmla="*/ 313320 h 1272593"/>
              <a:gd name="connsiteX7" fmla="*/ 698206 w 698328"/>
              <a:gd name="connsiteY7" fmla="*/ 53 h 127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328" h="1272593">
                <a:moveTo>
                  <a:pt x="698206" y="53"/>
                </a:moveTo>
                <a:cubicBezTo>
                  <a:pt x="702086" y="-3122"/>
                  <a:pt x="613186" y="136226"/>
                  <a:pt x="530989" y="294270"/>
                </a:cubicBezTo>
                <a:cubicBezTo>
                  <a:pt x="448792" y="452314"/>
                  <a:pt x="291805" y="786748"/>
                  <a:pt x="205022" y="948320"/>
                </a:cubicBezTo>
                <a:cubicBezTo>
                  <a:pt x="118239" y="1109892"/>
                  <a:pt x="35336" y="1230542"/>
                  <a:pt x="10289" y="1263703"/>
                </a:cubicBezTo>
                <a:cubicBezTo>
                  <a:pt x="-14758" y="1296864"/>
                  <a:pt x="8172" y="1232659"/>
                  <a:pt x="54739" y="1147287"/>
                </a:cubicBezTo>
                <a:cubicBezTo>
                  <a:pt x="101306" y="1061915"/>
                  <a:pt x="214194" y="890465"/>
                  <a:pt x="289689" y="751470"/>
                </a:cubicBezTo>
                <a:cubicBezTo>
                  <a:pt x="365183" y="612476"/>
                  <a:pt x="437151" y="438909"/>
                  <a:pt x="507706" y="313320"/>
                </a:cubicBezTo>
                <a:cubicBezTo>
                  <a:pt x="578261" y="187731"/>
                  <a:pt x="694326" y="3228"/>
                  <a:pt x="698206" y="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: 図形 1536">
            <a:extLst>
              <a:ext uri="{FF2B5EF4-FFF2-40B4-BE49-F238E27FC236}">
                <a16:creationId xmlns:a16="http://schemas.microsoft.com/office/drawing/2014/main" id="{42CC549D-A83E-4789-9142-77B934ACF962}"/>
              </a:ext>
            </a:extLst>
          </p:cNvPr>
          <p:cNvSpPr/>
          <p:nvPr/>
        </p:nvSpPr>
        <p:spPr>
          <a:xfrm>
            <a:off x="3922705" y="8621123"/>
            <a:ext cx="784962" cy="1182337"/>
          </a:xfrm>
          <a:custGeom>
            <a:avLst/>
            <a:gdLst>
              <a:gd name="connsiteX0" fmla="*/ 784762 w 784962"/>
              <a:gd name="connsiteY0" fmla="*/ 60 h 1182337"/>
              <a:gd name="connsiteX1" fmla="*/ 564628 w 784962"/>
              <a:gd name="connsiteY1" fmla="*/ 370477 h 1182337"/>
              <a:gd name="connsiteX2" fmla="*/ 33345 w 784962"/>
              <a:gd name="connsiteY2" fmla="*/ 1138827 h 1182337"/>
              <a:gd name="connsiteX3" fmla="*/ 73562 w 784962"/>
              <a:gd name="connsiteY3" fmla="*/ 1062627 h 1182337"/>
              <a:gd name="connsiteX4" fmla="*/ 221728 w 784962"/>
              <a:gd name="connsiteY4" fmla="*/ 861544 h 1182337"/>
              <a:gd name="connsiteX5" fmla="*/ 532878 w 784962"/>
              <a:gd name="connsiteY5" fmla="*/ 393760 h 1182337"/>
              <a:gd name="connsiteX6" fmla="*/ 784762 w 784962"/>
              <a:gd name="connsiteY6" fmla="*/ 60 h 118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962" h="1182337">
                <a:moveTo>
                  <a:pt x="784762" y="60"/>
                </a:moveTo>
                <a:cubicBezTo>
                  <a:pt x="790054" y="-3820"/>
                  <a:pt x="689864" y="180682"/>
                  <a:pt x="564628" y="370477"/>
                </a:cubicBezTo>
                <a:cubicBezTo>
                  <a:pt x="439392" y="560272"/>
                  <a:pt x="115189" y="1023469"/>
                  <a:pt x="33345" y="1138827"/>
                </a:cubicBezTo>
                <a:cubicBezTo>
                  <a:pt x="-48499" y="1254185"/>
                  <a:pt x="42165" y="1108841"/>
                  <a:pt x="73562" y="1062627"/>
                </a:cubicBezTo>
                <a:cubicBezTo>
                  <a:pt x="104959" y="1016413"/>
                  <a:pt x="145175" y="973022"/>
                  <a:pt x="221728" y="861544"/>
                </a:cubicBezTo>
                <a:cubicBezTo>
                  <a:pt x="298281" y="750066"/>
                  <a:pt x="436922" y="539810"/>
                  <a:pt x="532878" y="393760"/>
                </a:cubicBezTo>
                <a:cubicBezTo>
                  <a:pt x="628834" y="247710"/>
                  <a:pt x="779470" y="3940"/>
                  <a:pt x="784762" y="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: 図形 1537">
            <a:extLst>
              <a:ext uri="{FF2B5EF4-FFF2-40B4-BE49-F238E27FC236}">
                <a16:creationId xmlns:a16="http://schemas.microsoft.com/office/drawing/2014/main" id="{4A06CCEB-F233-4D79-B774-640D35ED7C3E}"/>
              </a:ext>
            </a:extLst>
          </p:cNvPr>
          <p:cNvSpPr/>
          <p:nvPr/>
        </p:nvSpPr>
        <p:spPr>
          <a:xfrm>
            <a:off x="3961400" y="8752291"/>
            <a:ext cx="675751" cy="879877"/>
          </a:xfrm>
          <a:custGeom>
            <a:avLst/>
            <a:gdLst>
              <a:gd name="connsiteX0" fmla="*/ 663517 w 675751"/>
              <a:gd name="connsiteY0" fmla="*/ 21292 h 879877"/>
              <a:gd name="connsiteX1" fmla="*/ 39100 w 675751"/>
              <a:gd name="connsiteY1" fmla="*/ 823509 h 879877"/>
              <a:gd name="connsiteX2" fmla="*/ 104717 w 675751"/>
              <a:gd name="connsiteY2" fmla="*/ 753659 h 879877"/>
              <a:gd name="connsiteX3" fmla="*/ 426450 w 675751"/>
              <a:gd name="connsiteY3" fmla="*/ 277409 h 879877"/>
              <a:gd name="connsiteX4" fmla="*/ 663517 w 675751"/>
              <a:gd name="connsiteY4" fmla="*/ 21292 h 87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51" h="879877">
                <a:moveTo>
                  <a:pt x="663517" y="21292"/>
                </a:moveTo>
                <a:cubicBezTo>
                  <a:pt x="598959" y="112309"/>
                  <a:pt x="132233" y="701448"/>
                  <a:pt x="39100" y="823509"/>
                </a:cubicBezTo>
                <a:cubicBezTo>
                  <a:pt x="-54033" y="945570"/>
                  <a:pt x="40159" y="844676"/>
                  <a:pt x="104717" y="753659"/>
                </a:cubicBezTo>
                <a:cubicBezTo>
                  <a:pt x="169275" y="662642"/>
                  <a:pt x="332258" y="401940"/>
                  <a:pt x="426450" y="277409"/>
                </a:cubicBezTo>
                <a:cubicBezTo>
                  <a:pt x="520642" y="152879"/>
                  <a:pt x="728075" y="-69725"/>
                  <a:pt x="663517" y="212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: 図形 1538">
            <a:extLst>
              <a:ext uri="{FF2B5EF4-FFF2-40B4-BE49-F238E27FC236}">
                <a16:creationId xmlns:a16="http://schemas.microsoft.com/office/drawing/2014/main" id="{FD992468-9A2E-4EC3-8460-43D7CDB7D6CD}"/>
              </a:ext>
            </a:extLst>
          </p:cNvPr>
          <p:cNvSpPr/>
          <p:nvPr/>
        </p:nvSpPr>
        <p:spPr>
          <a:xfrm>
            <a:off x="3767137" y="8827285"/>
            <a:ext cx="600731" cy="1193522"/>
          </a:xfrm>
          <a:custGeom>
            <a:avLst/>
            <a:gdLst>
              <a:gd name="connsiteX0" fmla="*/ 597430 w 600731"/>
              <a:gd name="connsiteY0" fmla="*/ 9798 h 1193522"/>
              <a:gd name="connsiteX1" fmla="*/ 193146 w 600731"/>
              <a:gd name="connsiteY1" fmla="*/ 837415 h 1193522"/>
              <a:gd name="connsiteX2" fmla="*/ 21696 w 600731"/>
              <a:gd name="connsiteY2" fmla="*/ 1159148 h 1193522"/>
              <a:gd name="connsiteX3" fmla="*/ 25930 w 600731"/>
              <a:gd name="connsiteY3" fmla="*/ 1131632 h 1193522"/>
              <a:gd name="connsiteX4" fmla="*/ 235480 w 600731"/>
              <a:gd name="connsiteY4" fmla="*/ 691365 h 1193522"/>
              <a:gd name="connsiteX5" fmla="*/ 377296 w 600731"/>
              <a:gd name="connsiteY5" fmla="*/ 401382 h 1193522"/>
              <a:gd name="connsiteX6" fmla="*/ 597430 w 600731"/>
              <a:gd name="connsiteY6" fmla="*/ 9798 h 119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731" h="1193522">
                <a:moveTo>
                  <a:pt x="597430" y="9798"/>
                </a:moveTo>
                <a:cubicBezTo>
                  <a:pt x="566738" y="82470"/>
                  <a:pt x="289102" y="645857"/>
                  <a:pt x="193146" y="837415"/>
                </a:cubicBezTo>
                <a:cubicBezTo>
                  <a:pt x="97190" y="1028973"/>
                  <a:pt x="49565" y="1110112"/>
                  <a:pt x="21696" y="1159148"/>
                </a:cubicBezTo>
                <a:cubicBezTo>
                  <a:pt x="-6173" y="1208184"/>
                  <a:pt x="-9701" y="1209596"/>
                  <a:pt x="25930" y="1131632"/>
                </a:cubicBezTo>
                <a:cubicBezTo>
                  <a:pt x="61561" y="1053668"/>
                  <a:pt x="176919" y="813073"/>
                  <a:pt x="235480" y="691365"/>
                </a:cubicBezTo>
                <a:cubicBezTo>
                  <a:pt x="294041" y="569657"/>
                  <a:pt x="318382" y="513918"/>
                  <a:pt x="377296" y="401382"/>
                </a:cubicBezTo>
                <a:cubicBezTo>
                  <a:pt x="436210" y="288846"/>
                  <a:pt x="628122" y="-62874"/>
                  <a:pt x="597430" y="97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: 図形 1539">
            <a:extLst>
              <a:ext uri="{FF2B5EF4-FFF2-40B4-BE49-F238E27FC236}">
                <a16:creationId xmlns:a16="http://schemas.microsoft.com/office/drawing/2014/main" id="{EE3E93FA-20F1-4A13-8B8B-C5FEBB799218}"/>
              </a:ext>
            </a:extLst>
          </p:cNvPr>
          <p:cNvSpPr/>
          <p:nvPr/>
        </p:nvSpPr>
        <p:spPr>
          <a:xfrm>
            <a:off x="3480205" y="9670532"/>
            <a:ext cx="471725" cy="597764"/>
          </a:xfrm>
          <a:custGeom>
            <a:avLst/>
            <a:gdLst>
              <a:gd name="connsiteX0" fmla="*/ 467378 w 471725"/>
              <a:gd name="connsiteY0" fmla="*/ 6868 h 597764"/>
              <a:gd name="connsiteX1" fmla="*/ 29228 w 471725"/>
              <a:gd name="connsiteY1" fmla="*/ 563551 h 597764"/>
              <a:gd name="connsiteX2" fmla="*/ 50395 w 471725"/>
              <a:gd name="connsiteY2" fmla="*/ 527568 h 597764"/>
              <a:gd name="connsiteX3" fmla="*/ 128712 w 471725"/>
              <a:gd name="connsiteY3" fmla="*/ 447135 h 597764"/>
              <a:gd name="connsiteX4" fmla="*/ 247245 w 471725"/>
              <a:gd name="connsiteY4" fmla="*/ 265101 h 597764"/>
              <a:gd name="connsiteX5" fmla="*/ 467378 w 471725"/>
              <a:gd name="connsiteY5" fmla="*/ 6868 h 59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725" h="597764">
                <a:moveTo>
                  <a:pt x="467378" y="6868"/>
                </a:moveTo>
                <a:cubicBezTo>
                  <a:pt x="431042" y="56610"/>
                  <a:pt x="98725" y="476768"/>
                  <a:pt x="29228" y="563551"/>
                </a:cubicBezTo>
                <a:cubicBezTo>
                  <a:pt x="-40269" y="650334"/>
                  <a:pt x="33814" y="546971"/>
                  <a:pt x="50395" y="527568"/>
                </a:cubicBezTo>
                <a:cubicBezTo>
                  <a:pt x="66976" y="508165"/>
                  <a:pt x="95904" y="490880"/>
                  <a:pt x="128712" y="447135"/>
                </a:cubicBezTo>
                <a:cubicBezTo>
                  <a:pt x="161520" y="403391"/>
                  <a:pt x="192565" y="338832"/>
                  <a:pt x="247245" y="265101"/>
                </a:cubicBezTo>
                <a:cubicBezTo>
                  <a:pt x="301925" y="191370"/>
                  <a:pt x="503714" y="-42874"/>
                  <a:pt x="467378" y="68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: 図形 1540">
            <a:extLst>
              <a:ext uri="{FF2B5EF4-FFF2-40B4-BE49-F238E27FC236}">
                <a16:creationId xmlns:a16="http://schemas.microsoft.com/office/drawing/2014/main" id="{303D3881-5C92-4104-A2D2-0FEE35EECD7F}"/>
              </a:ext>
            </a:extLst>
          </p:cNvPr>
          <p:cNvSpPr/>
          <p:nvPr/>
        </p:nvSpPr>
        <p:spPr>
          <a:xfrm>
            <a:off x="3392997" y="9884833"/>
            <a:ext cx="651953" cy="662546"/>
          </a:xfrm>
          <a:custGeom>
            <a:avLst/>
            <a:gdLst>
              <a:gd name="connsiteX0" fmla="*/ 651953 w 651953"/>
              <a:gd name="connsiteY0" fmla="*/ 0 h 662546"/>
              <a:gd name="connsiteX1" fmla="*/ 391603 w 651953"/>
              <a:gd name="connsiteY1" fmla="*/ 347134 h 662546"/>
              <a:gd name="connsiteX2" fmla="*/ 237086 w 651953"/>
              <a:gd name="connsiteY2" fmla="*/ 488950 h 662546"/>
              <a:gd name="connsiteX3" fmla="*/ 175703 w 651953"/>
              <a:gd name="connsiteY3" fmla="*/ 556684 h 662546"/>
              <a:gd name="connsiteX4" fmla="*/ 20 w 651953"/>
              <a:gd name="connsiteY4" fmla="*/ 662517 h 662546"/>
              <a:gd name="connsiteX5" fmla="*/ 165120 w 651953"/>
              <a:gd name="connsiteY5" fmla="*/ 565150 h 662546"/>
              <a:gd name="connsiteX6" fmla="*/ 325986 w 651953"/>
              <a:gd name="connsiteY6" fmla="*/ 370417 h 662546"/>
              <a:gd name="connsiteX7" fmla="*/ 461453 w 651953"/>
              <a:gd name="connsiteY7" fmla="*/ 205317 h 662546"/>
              <a:gd name="connsiteX8" fmla="*/ 651953 w 651953"/>
              <a:gd name="connsiteY8" fmla="*/ 0 h 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953" h="662546">
                <a:moveTo>
                  <a:pt x="651953" y="0"/>
                </a:moveTo>
                <a:cubicBezTo>
                  <a:pt x="556350" y="132821"/>
                  <a:pt x="460747" y="265642"/>
                  <a:pt x="391603" y="347134"/>
                </a:cubicBezTo>
                <a:cubicBezTo>
                  <a:pt x="322459" y="428626"/>
                  <a:pt x="273069" y="454025"/>
                  <a:pt x="237086" y="488950"/>
                </a:cubicBezTo>
                <a:cubicBezTo>
                  <a:pt x="201103" y="523875"/>
                  <a:pt x="215214" y="527756"/>
                  <a:pt x="175703" y="556684"/>
                </a:cubicBezTo>
                <a:cubicBezTo>
                  <a:pt x="136192" y="585612"/>
                  <a:pt x="1784" y="661106"/>
                  <a:pt x="20" y="662517"/>
                </a:cubicBezTo>
                <a:cubicBezTo>
                  <a:pt x="-1744" y="663928"/>
                  <a:pt x="110792" y="613833"/>
                  <a:pt x="165120" y="565150"/>
                </a:cubicBezTo>
                <a:cubicBezTo>
                  <a:pt x="219448" y="516467"/>
                  <a:pt x="276597" y="430389"/>
                  <a:pt x="325986" y="370417"/>
                </a:cubicBezTo>
                <a:lnTo>
                  <a:pt x="461453" y="205317"/>
                </a:lnTo>
                <a:lnTo>
                  <a:pt x="65195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: 図形 1541">
            <a:extLst>
              <a:ext uri="{FF2B5EF4-FFF2-40B4-BE49-F238E27FC236}">
                <a16:creationId xmlns:a16="http://schemas.microsoft.com/office/drawing/2014/main" id="{4E852497-E235-46D0-B088-86B49B7C52DB}"/>
              </a:ext>
            </a:extLst>
          </p:cNvPr>
          <p:cNvSpPr/>
          <p:nvPr/>
        </p:nvSpPr>
        <p:spPr>
          <a:xfrm>
            <a:off x="3485754" y="9797172"/>
            <a:ext cx="457605" cy="713547"/>
          </a:xfrm>
          <a:custGeom>
            <a:avLst/>
            <a:gdLst>
              <a:gd name="connsiteX0" fmla="*/ 457596 w 457605"/>
              <a:gd name="connsiteY0" fmla="*/ 878 h 713547"/>
              <a:gd name="connsiteX1" fmla="*/ 222646 w 457605"/>
              <a:gd name="connsiteY1" fmla="*/ 335311 h 713547"/>
              <a:gd name="connsiteX2" fmla="*/ 19446 w 457605"/>
              <a:gd name="connsiteY2" fmla="*/ 684561 h 713547"/>
              <a:gd name="connsiteX3" fmla="*/ 32146 w 457605"/>
              <a:gd name="connsiteY3" fmla="*/ 644345 h 713547"/>
              <a:gd name="connsiteX4" fmla="*/ 231113 w 457605"/>
              <a:gd name="connsiteY4" fmla="*/ 250645 h 713547"/>
              <a:gd name="connsiteX5" fmla="*/ 457596 w 457605"/>
              <a:gd name="connsiteY5" fmla="*/ 878 h 7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05" h="713547">
                <a:moveTo>
                  <a:pt x="457596" y="878"/>
                </a:moveTo>
                <a:cubicBezTo>
                  <a:pt x="456185" y="14989"/>
                  <a:pt x="295671" y="221364"/>
                  <a:pt x="222646" y="335311"/>
                </a:cubicBezTo>
                <a:cubicBezTo>
                  <a:pt x="149621" y="449258"/>
                  <a:pt x="51196" y="633055"/>
                  <a:pt x="19446" y="684561"/>
                </a:cubicBezTo>
                <a:cubicBezTo>
                  <a:pt x="-12304" y="736067"/>
                  <a:pt x="-3132" y="716664"/>
                  <a:pt x="32146" y="644345"/>
                </a:cubicBezTo>
                <a:cubicBezTo>
                  <a:pt x="67424" y="572026"/>
                  <a:pt x="162321" y="355420"/>
                  <a:pt x="231113" y="250645"/>
                </a:cubicBezTo>
                <a:cubicBezTo>
                  <a:pt x="299905" y="145870"/>
                  <a:pt x="459007" y="-13233"/>
                  <a:pt x="457596" y="8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: 図形 1542">
            <a:extLst>
              <a:ext uri="{FF2B5EF4-FFF2-40B4-BE49-F238E27FC236}">
                <a16:creationId xmlns:a16="http://schemas.microsoft.com/office/drawing/2014/main" id="{49D224ED-A94B-4E44-A299-0B5F3C733BA7}"/>
              </a:ext>
            </a:extLst>
          </p:cNvPr>
          <p:cNvSpPr/>
          <p:nvPr/>
        </p:nvSpPr>
        <p:spPr>
          <a:xfrm>
            <a:off x="2902026" y="10225497"/>
            <a:ext cx="732312" cy="974059"/>
          </a:xfrm>
          <a:custGeom>
            <a:avLst/>
            <a:gdLst>
              <a:gd name="connsiteX0" fmla="*/ 723824 w 732312"/>
              <a:gd name="connsiteY0" fmla="*/ 14936 h 974059"/>
              <a:gd name="connsiteX1" fmla="*/ 281441 w 732312"/>
              <a:gd name="connsiteY1" fmla="*/ 620303 h 974059"/>
              <a:gd name="connsiteX2" fmla="*/ 27441 w 732312"/>
              <a:gd name="connsiteY2" fmla="*/ 946270 h 974059"/>
              <a:gd name="connsiteX3" fmla="*/ 44374 w 732312"/>
              <a:gd name="connsiteY3" fmla="*/ 903936 h 974059"/>
              <a:gd name="connsiteX4" fmla="*/ 359757 w 732312"/>
              <a:gd name="connsiteY4" fmla="*/ 482720 h 974059"/>
              <a:gd name="connsiteX5" fmla="*/ 556607 w 732312"/>
              <a:gd name="connsiteY5" fmla="*/ 209670 h 974059"/>
              <a:gd name="connsiteX6" fmla="*/ 723824 w 732312"/>
              <a:gd name="connsiteY6" fmla="*/ 14936 h 97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312" h="974059">
                <a:moveTo>
                  <a:pt x="723824" y="14936"/>
                </a:moveTo>
                <a:cubicBezTo>
                  <a:pt x="677963" y="83375"/>
                  <a:pt x="397505" y="465081"/>
                  <a:pt x="281441" y="620303"/>
                </a:cubicBezTo>
                <a:cubicBezTo>
                  <a:pt x="165377" y="775525"/>
                  <a:pt x="66952" y="898998"/>
                  <a:pt x="27441" y="946270"/>
                </a:cubicBezTo>
                <a:cubicBezTo>
                  <a:pt x="-12070" y="993542"/>
                  <a:pt x="-11012" y="981194"/>
                  <a:pt x="44374" y="903936"/>
                </a:cubicBezTo>
                <a:cubicBezTo>
                  <a:pt x="99760" y="826678"/>
                  <a:pt x="274385" y="598431"/>
                  <a:pt x="359757" y="482720"/>
                </a:cubicBezTo>
                <a:cubicBezTo>
                  <a:pt x="445129" y="367009"/>
                  <a:pt x="495576" y="288339"/>
                  <a:pt x="556607" y="209670"/>
                </a:cubicBezTo>
                <a:cubicBezTo>
                  <a:pt x="617638" y="131001"/>
                  <a:pt x="769685" y="-53503"/>
                  <a:pt x="723824" y="149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: 図形 1543">
            <a:extLst>
              <a:ext uri="{FF2B5EF4-FFF2-40B4-BE49-F238E27FC236}">
                <a16:creationId xmlns:a16="http://schemas.microsoft.com/office/drawing/2014/main" id="{F85BF6C1-2B16-44F9-B63D-1A3CD95EBF18}"/>
              </a:ext>
            </a:extLst>
          </p:cNvPr>
          <p:cNvSpPr/>
          <p:nvPr/>
        </p:nvSpPr>
        <p:spPr>
          <a:xfrm>
            <a:off x="2831454" y="10005483"/>
            <a:ext cx="847313" cy="1080602"/>
          </a:xfrm>
          <a:custGeom>
            <a:avLst/>
            <a:gdLst>
              <a:gd name="connsiteX0" fmla="*/ 847313 w 847313"/>
              <a:gd name="connsiteY0" fmla="*/ 0 h 1080602"/>
              <a:gd name="connsiteX1" fmla="*/ 343546 w 847313"/>
              <a:gd name="connsiteY1" fmla="*/ 666750 h 1080602"/>
              <a:gd name="connsiteX2" fmla="*/ 11229 w 847313"/>
              <a:gd name="connsiteY2" fmla="*/ 1071034 h 1080602"/>
              <a:gd name="connsiteX3" fmla="*/ 114946 w 847313"/>
              <a:gd name="connsiteY3" fmla="*/ 912284 h 1080602"/>
              <a:gd name="connsiteX4" fmla="*/ 472663 w 847313"/>
              <a:gd name="connsiteY4" fmla="*/ 457200 h 1080602"/>
              <a:gd name="connsiteX5" fmla="*/ 847313 w 847313"/>
              <a:gd name="connsiteY5" fmla="*/ 0 h 108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313" h="1080602">
                <a:moveTo>
                  <a:pt x="847313" y="0"/>
                </a:moveTo>
                <a:cubicBezTo>
                  <a:pt x="665103" y="244122"/>
                  <a:pt x="482893" y="488244"/>
                  <a:pt x="343546" y="666750"/>
                </a:cubicBezTo>
                <a:cubicBezTo>
                  <a:pt x="204199" y="845256"/>
                  <a:pt x="49329" y="1030112"/>
                  <a:pt x="11229" y="1071034"/>
                </a:cubicBezTo>
                <a:cubicBezTo>
                  <a:pt x="-26871" y="1111956"/>
                  <a:pt x="38040" y="1014590"/>
                  <a:pt x="114946" y="912284"/>
                </a:cubicBezTo>
                <a:cubicBezTo>
                  <a:pt x="191852" y="809978"/>
                  <a:pt x="472663" y="457200"/>
                  <a:pt x="472663" y="457200"/>
                </a:cubicBezTo>
                <a:lnTo>
                  <a:pt x="84731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: 図形 1544">
            <a:extLst>
              <a:ext uri="{FF2B5EF4-FFF2-40B4-BE49-F238E27FC236}">
                <a16:creationId xmlns:a16="http://schemas.microsoft.com/office/drawing/2014/main" id="{E92B8740-89F2-4A1E-BB96-080D898BF0CD}"/>
              </a:ext>
            </a:extLst>
          </p:cNvPr>
          <p:cNvSpPr/>
          <p:nvPr/>
        </p:nvSpPr>
        <p:spPr>
          <a:xfrm>
            <a:off x="3166533" y="10352614"/>
            <a:ext cx="484717" cy="321739"/>
          </a:xfrm>
          <a:custGeom>
            <a:avLst/>
            <a:gdLst>
              <a:gd name="connsiteX0" fmla="*/ 0 w 484717"/>
              <a:gd name="connsiteY0" fmla="*/ 321736 h 321739"/>
              <a:gd name="connsiteX1" fmla="*/ 285750 w 484717"/>
              <a:gd name="connsiteY1" fmla="*/ 171453 h 321739"/>
              <a:gd name="connsiteX2" fmla="*/ 484717 w 484717"/>
              <a:gd name="connsiteY2" fmla="*/ 3 h 321739"/>
              <a:gd name="connsiteX3" fmla="*/ 283634 w 484717"/>
              <a:gd name="connsiteY3" fmla="*/ 167219 h 321739"/>
              <a:gd name="connsiteX4" fmla="*/ 0 w 484717"/>
              <a:gd name="connsiteY4" fmla="*/ 321736 h 32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717" h="321739">
                <a:moveTo>
                  <a:pt x="0" y="321736"/>
                </a:moveTo>
                <a:cubicBezTo>
                  <a:pt x="353" y="322442"/>
                  <a:pt x="204964" y="225075"/>
                  <a:pt x="285750" y="171453"/>
                </a:cubicBezTo>
                <a:cubicBezTo>
                  <a:pt x="366536" y="117831"/>
                  <a:pt x="485070" y="709"/>
                  <a:pt x="484717" y="3"/>
                </a:cubicBezTo>
                <a:cubicBezTo>
                  <a:pt x="484364" y="-703"/>
                  <a:pt x="363362" y="116419"/>
                  <a:pt x="283634" y="167219"/>
                </a:cubicBezTo>
                <a:cubicBezTo>
                  <a:pt x="203906" y="218019"/>
                  <a:pt x="-353" y="321030"/>
                  <a:pt x="0" y="3217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: 図形 1545">
            <a:extLst>
              <a:ext uri="{FF2B5EF4-FFF2-40B4-BE49-F238E27FC236}">
                <a16:creationId xmlns:a16="http://schemas.microsoft.com/office/drawing/2014/main" id="{89A4B2CE-7A52-47A9-BA90-9ACC98DA7335}"/>
              </a:ext>
            </a:extLst>
          </p:cNvPr>
          <p:cNvSpPr/>
          <p:nvPr/>
        </p:nvSpPr>
        <p:spPr>
          <a:xfrm>
            <a:off x="3020648" y="10349677"/>
            <a:ext cx="559848" cy="929007"/>
          </a:xfrm>
          <a:custGeom>
            <a:avLst/>
            <a:gdLst>
              <a:gd name="connsiteX0" fmla="*/ 556519 w 559848"/>
              <a:gd name="connsiteY0" fmla="*/ 7173 h 929007"/>
              <a:gd name="connsiteX1" fmla="*/ 48519 w 559848"/>
              <a:gd name="connsiteY1" fmla="*/ 862306 h 929007"/>
              <a:gd name="connsiteX2" fmla="*/ 44285 w 559848"/>
              <a:gd name="connsiteY2" fmla="*/ 828440 h 929007"/>
              <a:gd name="connsiteX3" fmla="*/ 258069 w 559848"/>
              <a:gd name="connsiteY3" fmla="*/ 472840 h 929007"/>
              <a:gd name="connsiteX4" fmla="*/ 556519 w 559848"/>
              <a:gd name="connsiteY4" fmla="*/ 7173 h 9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48" h="929007">
                <a:moveTo>
                  <a:pt x="556519" y="7173"/>
                </a:moveTo>
                <a:cubicBezTo>
                  <a:pt x="521594" y="72084"/>
                  <a:pt x="133891" y="725428"/>
                  <a:pt x="48519" y="862306"/>
                </a:cubicBezTo>
                <a:cubicBezTo>
                  <a:pt x="-36853" y="999184"/>
                  <a:pt x="9360" y="893351"/>
                  <a:pt x="44285" y="828440"/>
                </a:cubicBezTo>
                <a:cubicBezTo>
                  <a:pt x="79210" y="763529"/>
                  <a:pt x="174108" y="610071"/>
                  <a:pt x="258069" y="472840"/>
                </a:cubicBezTo>
                <a:cubicBezTo>
                  <a:pt x="342030" y="335609"/>
                  <a:pt x="591444" y="-57738"/>
                  <a:pt x="556519" y="71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: 図形 1546">
            <a:extLst>
              <a:ext uri="{FF2B5EF4-FFF2-40B4-BE49-F238E27FC236}">
                <a16:creationId xmlns:a16="http://schemas.microsoft.com/office/drawing/2014/main" id="{1248B824-6D8F-4005-9A16-196B16D39374}"/>
              </a:ext>
            </a:extLst>
          </p:cNvPr>
          <p:cNvSpPr/>
          <p:nvPr/>
        </p:nvSpPr>
        <p:spPr>
          <a:xfrm>
            <a:off x="4657581" y="10236102"/>
            <a:ext cx="55305" cy="856058"/>
          </a:xfrm>
          <a:custGeom>
            <a:avLst/>
            <a:gdLst>
              <a:gd name="connsiteX0" fmla="*/ 54119 w 55305"/>
              <a:gd name="connsiteY0" fmla="*/ 98 h 856058"/>
              <a:gd name="connsiteX1" fmla="*/ 144 w 55305"/>
              <a:gd name="connsiteY1" fmla="*/ 304898 h 856058"/>
              <a:gd name="connsiteX2" fmla="*/ 38244 w 55305"/>
              <a:gd name="connsiteY2" fmla="*/ 844648 h 856058"/>
              <a:gd name="connsiteX3" fmla="*/ 38244 w 55305"/>
              <a:gd name="connsiteY3" fmla="*/ 685898 h 856058"/>
              <a:gd name="connsiteX4" fmla="*/ 38244 w 55305"/>
              <a:gd name="connsiteY4" fmla="*/ 333473 h 856058"/>
              <a:gd name="connsiteX5" fmla="*/ 54119 w 55305"/>
              <a:gd name="connsiteY5" fmla="*/ 98 h 85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05" h="856058">
                <a:moveTo>
                  <a:pt x="54119" y="98"/>
                </a:moveTo>
                <a:cubicBezTo>
                  <a:pt x="47769" y="-4664"/>
                  <a:pt x="2790" y="164140"/>
                  <a:pt x="144" y="304898"/>
                </a:cubicBezTo>
                <a:cubicBezTo>
                  <a:pt x="-2502" y="445656"/>
                  <a:pt x="31894" y="781148"/>
                  <a:pt x="38244" y="844648"/>
                </a:cubicBezTo>
                <a:cubicBezTo>
                  <a:pt x="44594" y="908148"/>
                  <a:pt x="38244" y="685898"/>
                  <a:pt x="38244" y="685898"/>
                </a:cubicBezTo>
                <a:cubicBezTo>
                  <a:pt x="38244" y="600702"/>
                  <a:pt x="37186" y="441952"/>
                  <a:pt x="38244" y="333473"/>
                </a:cubicBezTo>
                <a:cubicBezTo>
                  <a:pt x="39302" y="224994"/>
                  <a:pt x="60469" y="4860"/>
                  <a:pt x="54119" y="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: 図形 1547">
            <a:extLst>
              <a:ext uri="{FF2B5EF4-FFF2-40B4-BE49-F238E27FC236}">
                <a16:creationId xmlns:a16="http://schemas.microsoft.com/office/drawing/2014/main" id="{3102140D-0298-4B37-B070-4AF768781059}"/>
              </a:ext>
            </a:extLst>
          </p:cNvPr>
          <p:cNvSpPr/>
          <p:nvPr/>
        </p:nvSpPr>
        <p:spPr>
          <a:xfrm>
            <a:off x="4616203" y="9408611"/>
            <a:ext cx="160551" cy="60197"/>
          </a:xfrm>
          <a:custGeom>
            <a:avLst/>
            <a:gdLst>
              <a:gd name="connsiteX0" fmla="*/ 158997 w 160551"/>
              <a:gd name="connsiteY0" fmla="*/ 49714 h 60197"/>
              <a:gd name="connsiteX1" fmla="*/ 47872 w 160551"/>
              <a:gd name="connsiteY1" fmla="*/ 14789 h 60197"/>
              <a:gd name="connsiteX2" fmla="*/ 1835 w 160551"/>
              <a:gd name="connsiteY2" fmla="*/ 2089 h 60197"/>
              <a:gd name="connsiteX3" fmla="*/ 105022 w 160551"/>
              <a:gd name="connsiteY3" fmla="*/ 56064 h 60197"/>
              <a:gd name="connsiteX4" fmla="*/ 158997 w 160551"/>
              <a:gd name="connsiteY4" fmla="*/ 49714 h 6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51" h="60197">
                <a:moveTo>
                  <a:pt x="158997" y="49714"/>
                </a:moveTo>
                <a:cubicBezTo>
                  <a:pt x="149472" y="42835"/>
                  <a:pt x="74066" y="22726"/>
                  <a:pt x="47872" y="14789"/>
                </a:cubicBezTo>
                <a:cubicBezTo>
                  <a:pt x="21678" y="6852"/>
                  <a:pt x="-7690" y="-4790"/>
                  <a:pt x="1835" y="2089"/>
                </a:cubicBezTo>
                <a:cubicBezTo>
                  <a:pt x="11360" y="8968"/>
                  <a:pt x="77770" y="46539"/>
                  <a:pt x="105022" y="56064"/>
                </a:cubicBezTo>
                <a:cubicBezTo>
                  <a:pt x="132274" y="65589"/>
                  <a:pt x="168522" y="56593"/>
                  <a:pt x="158997" y="497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: 図形 1548">
            <a:extLst>
              <a:ext uri="{FF2B5EF4-FFF2-40B4-BE49-F238E27FC236}">
                <a16:creationId xmlns:a16="http://schemas.microsoft.com/office/drawing/2014/main" id="{64CCC65A-CDB0-4989-AF9F-C5137609CD67}"/>
              </a:ext>
            </a:extLst>
          </p:cNvPr>
          <p:cNvSpPr/>
          <p:nvPr/>
        </p:nvSpPr>
        <p:spPr>
          <a:xfrm>
            <a:off x="5136971" y="9510707"/>
            <a:ext cx="110974" cy="132480"/>
          </a:xfrm>
          <a:custGeom>
            <a:avLst/>
            <a:gdLst>
              <a:gd name="connsiteX0" fmla="*/ 179 w 110974"/>
              <a:gd name="connsiteY0" fmla="*/ 6 h 132480"/>
              <a:gd name="connsiteX1" fmla="*/ 101779 w 110974"/>
              <a:gd name="connsiteY1" fmla="*/ 93668 h 132480"/>
              <a:gd name="connsiteX2" fmla="*/ 95429 w 110974"/>
              <a:gd name="connsiteY2" fmla="*/ 119068 h 132480"/>
              <a:gd name="connsiteX3" fmla="*/ 6529 w 110974"/>
              <a:gd name="connsiteY3" fmla="*/ 131768 h 132480"/>
              <a:gd name="connsiteX4" fmla="*/ 74792 w 110974"/>
              <a:gd name="connsiteY4" fmla="*/ 98431 h 132480"/>
              <a:gd name="connsiteX5" fmla="*/ 179 w 110974"/>
              <a:gd name="connsiteY5" fmla="*/ 6 h 1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74" h="132480">
                <a:moveTo>
                  <a:pt x="179" y="6"/>
                </a:moveTo>
                <a:cubicBezTo>
                  <a:pt x="4677" y="-788"/>
                  <a:pt x="85904" y="73824"/>
                  <a:pt x="101779" y="93668"/>
                </a:cubicBezTo>
                <a:cubicBezTo>
                  <a:pt x="117654" y="113512"/>
                  <a:pt x="111304" y="112718"/>
                  <a:pt x="95429" y="119068"/>
                </a:cubicBezTo>
                <a:cubicBezTo>
                  <a:pt x="79554" y="125418"/>
                  <a:pt x="9968" y="135207"/>
                  <a:pt x="6529" y="131768"/>
                </a:cubicBezTo>
                <a:cubicBezTo>
                  <a:pt x="3090" y="128329"/>
                  <a:pt x="72411" y="116687"/>
                  <a:pt x="74792" y="98431"/>
                </a:cubicBezTo>
                <a:cubicBezTo>
                  <a:pt x="77173" y="80175"/>
                  <a:pt x="-4319" y="800"/>
                  <a:pt x="179" y="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: 図形 1549">
            <a:extLst>
              <a:ext uri="{FF2B5EF4-FFF2-40B4-BE49-F238E27FC236}">
                <a16:creationId xmlns:a16="http://schemas.microsoft.com/office/drawing/2014/main" id="{EA45C645-7798-49F5-957A-644A98EEBBED}"/>
              </a:ext>
            </a:extLst>
          </p:cNvPr>
          <p:cNvSpPr/>
          <p:nvPr/>
        </p:nvSpPr>
        <p:spPr>
          <a:xfrm>
            <a:off x="4534907" y="8049771"/>
            <a:ext cx="225283" cy="402856"/>
          </a:xfrm>
          <a:custGeom>
            <a:avLst/>
            <a:gdLst>
              <a:gd name="connsiteX0" fmla="*/ 179968 w 225283"/>
              <a:gd name="connsiteY0" fmla="*/ 5204 h 402856"/>
              <a:gd name="connsiteX1" fmla="*/ 152981 w 225283"/>
              <a:gd name="connsiteY1" fmla="*/ 316354 h 402856"/>
              <a:gd name="connsiteX2" fmla="*/ 102181 w 225283"/>
              <a:gd name="connsiteY2" fmla="*/ 390967 h 402856"/>
              <a:gd name="connsiteX3" fmla="*/ 41856 w 225283"/>
              <a:gd name="connsiteY3" fmla="*/ 397317 h 402856"/>
              <a:gd name="connsiteX4" fmla="*/ 11693 w 225283"/>
              <a:gd name="connsiteY4" fmla="*/ 336992 h 402856"/>
              <a:gd name="connsiteX5" fmla="*/ 141868 w 225283"/>
              <a:gd name="connsiteY5" fmla="*/ 206817 h 402856"/>
              <a:gd name="connsiteX6" fmla="*/ 224418 w 225283"/>
              <a:gd name="connsiteY6" fmla="*/ 189354 h 402856"/>
              <a:gd name="connsiteX7" fmla="*/ 91068 w 225283"/>
              <a:gd name="connsiteY7" fmla="*/ 229042 h 402856"/>
              <a:gd name="connsiteX8" fmla="*/ 581 w 225283"/>
              <a:gd name="connsiteY8" fmla="*/ 367154 h 402856"/>
              <a:gd name="connsiteX9" fmla="*/ 133931 w 225283"/>
              <a:gd name="connsiteY9" fmla="*/ 375092 h 402856"/>
              <a:gd name="connsiteX10" fmla="*/ 170443 w 225283"/>
              <a:gd name="connsiteY10" fmla="*/ 138554 h 402856"/>
              <a:gd name="connsiteX11" fmla="*/ 179968 w 225283"/>
              <a:gd name="connsiteY11" fmla="*/ 5204 h 4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283" h="402856">
                <a:moveTo>
                  <a:pt x="179968" y="5204"/>
                </a:moveTo>
                <a:cubicBezTo>
                  <a:pt x="177058" y="34837"/>
                  <a:pt x="165945" y="252060"/>
                  <a:pt x="152981" y="316354"/>
                </a:cubicBezTo>
                <a:cubicBezTo>
                  <a:pt x="140017" y="380648"/>
                  <a:pt x="120702" y="377473"/>
                  <a:pt x="102181" y="390967"/>
                </a:cubicBezTo>
                <a:cubicBezTo>
                  <a:pt x="83660" y="404461"/>
                  <a:pt x="56937" y="406313"/>
                  <a:pt x="41856" y="397317"/>
                </a:cubicBezTo>
                <a:cubicBezTo>
                  <a:pt x="26775" y="388321"/>
                  <a:pt x="-4976" y="368742"/>
                  <a:pt x="11693" y="336992"/>
                </a:cubicBezTo>
                <a:cubicBezTo>
                  <a:pt x="28362" y="305242"/>
                  <a:pt x="106414" y="231423"/>
                  <a:pt x="141868" y="206817"/>
                </a:cubicBezTo>
                <a:cubicBezTo>
                  <a:pt x="177322" y="182211"/>
                  <a:pt x="232885" y="185650"/>
                  <a:pt x="224418" y="189354"/>
                </a:cubicBezTo>
                <a:cubicBezTo>
                  <a:pt x="215951" y="193058"/>
                  <a:pt x="128374" y="199409"/>
                  <a:pt x="91068" y="229042"/>
                </a:cubicBezTo>
                <a:cubicBezTo>
                  <a:pt x="53762" y="258675"/>
                  <a:pt x="-6563" y="342812"/>
                  <a:pt x="581" y="367154"/>
                </a:cubicBezTo>
                <a:cubicBezTo>
                  <a:pt x="7725" y="391496"/>
                  <a:pt x="105621" y="413192"/>
                  <a:pt x="133931" y="375092"/>
                </a:cubicBezTo>
                <a:cubicBezTo>
                  <a:pt x="162241" y="336992"/>
                  <a:pt x="160918" y="197556"/>
                  <a:pt x="170443" y="138554"/>
                </a:cubicBezTo>
                <a:cubicBezTo>
                  <a:pt x="179968" y="79552"/>
                  <a:pt x="182878" y="-24429"/>
                  <a:pt x="179968" y="52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: 図形 1550">
            <a:extLst>
              <a:ext uri="{FF2B5EF4-FFF2-40B4-BE49-F238E27FC236}">
                <a16:creationId xmlns:a16="http://schemas.microsoft.com/office/drawing/2014/main" id="{8E0B6F2F-C8E8-40CD-A67E-7774BCF6E0B4}"/>
              </a:ext>
            </a:extLst>
          </p:cNvPr>
          <p:cNvSpPr/>
          <p:nvPr/>
        </p:nvSpPr>
        <p:spPr>
          <a:xfrm>
            <a:off x="4740098" y="8216658"/>
            <a:ext cx="273227" cy="116135"/>
          </a:xfrm>
          <a:custGeom>
            <a:avLst/>
            <a:gdLst>
              <a:gd name="connsiteX0" fmla="*/ 177 w 273227"/>
              <a:gd name="connsiteY0" fmla="*/ 116130 h 116135"/>
              <a:gd name="connsiteX1" fmla="*/ 197027 w 273227"/>
              <a:gd name="connsiteY1" fmla="*/ 8180 h 116135"/>
              <a:gd name="connsiteX2" fmla="*/ 273227 w 273227"/>
              <a:gd name="connsiteY2" fmla="*/ 19292 h 116135"/>
              <a:gd name="connsiteX3" fmla="*/ 163690 w 273227"/>
              <a:gd name="connsiteY3" fmla="*/ 3417 h 116135"/>
              <a:gd name="connsiteX4" fmla="*/ 177 w 273227"/>
              <a:gd name="connsiteY4" fmla="*/ 116130 h 11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27" h="116135">
                <a:moveTo>
                  <a:pt x="177" y="116130"/>
                </a:moveTo>
                <a:cubicBezTo>
                  <a:pt x="5733" y="116924"/>
                  <a:pt x="151519" y="24320"/>
                  <a:pt x="197027" y="8180"/>
                </a:cubicBezTo>
                <a:cubicBezTo>
                  <a:pt x="242535" y="-7960"/>
                  <a:pt x="273227" y="19292"/>
                  <a:pt x="273227" y="19292"/>
                </a:cubicBezTo>
                <a:cubicBezTo>
                  <a:pt x="267671" y="18498"/>
                  <a:pt x="206288" y="-9548"/>
                  <a:pt x="163690" y="3417"/>
                </a:cubicBezTo>
                <a:cubicBezTo>
                  <a:pt x="121092" y="16382"/>
                  <a:pt x="-5379" y="115336"/>
                  <a:pt x="177" y="1161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: 図形 1551">
            <a:extLst>
              <a:ext uri="{FF2B5EF4-FFF2-40B4-BE49-F238E27FC236}">
                <a16:creationId xmlns:a16="http://schemas.microsoft.com/office/drawing/2014/main" id="{D807B25B-7536-4931-90AD-2DC8FB80A571}"/>
              </a:ext>
            </a:extLst>
          </p:cNvPr>
          <p:cNvSpPr/>
          <p:nvPr/>
        </p:nvSpPr>
        <p:spPr>
          <a:xfrm>
            <a:off x="4743354" y="8094688"/>
            <a:ext cx="278013" cy="96859"/>
          </a:xfrm>
          <a:custGeom>
            <a:avLst/>
            <a:gdLst>
              <a:gd name="connsiteX0" fmla="*/ 96 w 278013"/>
              <a:gd name="connsiteY0" fmla="*/ 96812 h 96859"/>
              <a:gd name="connsiteX1" fmla="*/ 152496 w 278013"/>
              <a:gd name="connsiteY1" fmla="*/ 15850 h 96859"/>
              <a:gd name="connsiteX2" fmla="*/ 277909 w 278013"/>
              <a:gd name="connsiteY2" fmla="*/ 15850 h 96859"/>
              <a:gd name="connsiteX3" fmla="*/ 131859 w 278013"/>
              <a:gd name="connsiteY3" fmla="*/ 3150 h 96859"/>
              <a:gd name="connsiteX4" fmla="*/ 96 w 278013"/>
              <a:gd name="connsiteY4" fmla="*/ 96812 h 9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13" h="96859">
                <a:moveTo>
                  <a:pt x="96" y="96812"/>
                </a:moveTo>
                <a:cubicBezTo>
                  <a:pt x="3536" y="98929"/>
                  <a:pt x="106194" y="29344"/>
                  <a:pt x="152496" y="15850"/>
                </a:cubicBezTo>
                <a:cubicBezTo>
                  <a:pt x="198798" y="2356"/>
                  <a:pt x="281349" y="17967"/>
                  <a:pt x="277909" y="15850"/>
                </a:cubicBezTo>
                <a:cubicBezTo>
                  <a:pt x="274470" y="13733"/>
                  <a:pt x="177367" y="-7963"/>
                  <a:pt x="131859" y="3150"/>
                </a:cubicBezTo>
                <a:cubicBezTo>
                  <a:pt x="86351" y="14263"/>
                  <a:pt x="-3344" y="94695"/>
                  <a:pt x="96" y="968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: 図形 1552">
            <a:extLst>
              <a:ext uri="{FF2B5EF4-FFF2-40B4-BE49-F238E27FC236}">
                <a16:creationId xmlns:a16="http://schemas.microsoft.com/office/drawing/2014/main" id="{D38FE099-2B59-4F38-A6CC-1697673ADAC3}"/>
              </a:ext>
            </a:extLst>
          </p:cNvPr>
          <p:cNvSpPr/>
          <p:nvPr/>
        </p:nvSpPr>
        <p:spPr>
          <a:xfrm>
            <a:off x="4633847" y="7906724"/>
            <a:ext cx="125489" cy="91663"/>
          </a:xfrm>
          <a:custGeom>
            <a:avLst/>
            <a:gdLst>
              <a:gd name="connsiteX0" fmla="*/ 125478 w 125489"/>
              <a:gd name="connsiteY0" fmla="*/ 614 h 91663"/>
              <a:gd name="connsiteX1" fmla="*/ 8003 w 125489"/>
              <a:gd name="connsiteY1" fmla="*/ 32364 h 91663"/>
              <a:gd name="connsiteX2" fmla="*/ 109603 w 125489"/>
              <a:gd name="connsiteY2" fmla="*/ 91101 h 91663"/>
              <a:gd name="connsiteX3" fmla="*/ 66 w 125489"/>
              <a:gd name="connsiteY3" fmla="*/ 59351 h 91663"/>
              <a:gd name="connsiteX4" fmla="*/ 125478 w 125489"/>
              <a:gd name="connsiteY4" fmla="*/ 614 h 9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89" h="91663">
                <a:moveTo>
                  <a:pt x="125478" y="614"/>
                </a:moveTo>
                <a:cubicBezTo>
                  <a:pt x="126801" y="-3884"/>
                  <a:pt x="10649" y="17283"/>
                  <a:pt x="8003" y="32364"/>
                </a:cubicBezTo>
                <a:cubicBezTo>
                  <a:pt x="5357" y="47445"/>
                  <a:pt x="110926" y="86603"/>
                  <a:pt x="109603" y="91101"/>
                </a:cubicBezTo>
                <a:cubicBezTo>
                  <a:pt x="108280" y="95599"/>
                  <a:pt x="-3109" y="72051"/>
                  <a:pt x="66" y="59351"/>
                </a:cubicBezTo>
                <a:cubicBezTo>
                  <a:pt x="3241" y="46651"/>
                  <a:pt x="124155" y="5112"/>
                  <a:pt x="125478" y="6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: 図形 1553">
            <a:extLst>
              <a:ext uri="{FF2B5EF4-FFF2-40B4-BE49-F238E27FC236}">
                <a16:creationId xmlns:a16="http://schemas.microsoft.com/office/drawing/2014/main" id="{2D0F70A9-2963-486C-908D-F931B158C0EA}"/>
              </a:ext>
            </a:extLst>
          </p:cNvPr>
          <p:cNvSpPr/>
          <p:nvPr/>
        </p:nvSpPr>
        <p:spPr>
          <a:xfrm>
            <a:off x="3776250" y="7402849"/>
            <a:ext cx="1043231" cy="429981"/>
          </a:xfrm>
          <a:custGeom>
            <a:avLst/>
            <a:gdLst>
              <a:gd name="connsiteX0" fmla="*/ 8350 w 1043231"/>
              <a:gd name="connsiteY0" fmla="*/ 2839 h 429981"/>
              <a:gd name="connsiteX1" fmla="*/ 87725 w 1043231"/>
              <a:gd name="connsiteY1" fmla="*/ 39351 h 429981"/>
              <a:gd name="connsiteX2" fmla="*/ 970375 w 1043231"/>
              <a:gd name="connsiteY2" fmla="*/ 406064 h 429981"/>
              <a:gd name="connsiteX3" fmla="*/ 938625 w 1043231"/>
              <a:gd name="connsiteY3" fmla="*/ 371139 h 429981"/>
              <a:gd name="connsiteX4" fmla="*/ 502063 w 1043231"/>
              <a:gd name="connsiteY4" fmla="*/ 182226 h 429981"/>
              <a:gd name="connsiteX5" fmla="*/ 8350 w 1043231"/>
              <a:gd name="connsiteY5" fmla="*/ 2839 h 42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231" h="429981">
                <a:moveTo>
                  <a:pt x="8350" y="2839"/>
                </a:moveTo>
                <a:cubicBezTo>
                  <a:pt x="-32132" y="-12507"/>
                  <a:pt x="87725" y="39351"/>
                  <a:pt x="87725" y="39351"/>
                </a:cubicBezTo>
                <a:lnTo>
                  <a:pt x="970375" y="406064"/>
                </a:lnTo>
                <a:cubicBezTo>
                  <a:pt x="1112192" y="461362"/>
                  <a:pt x="1016677" y="408445"/>
                  <a:pt x="938625" y="371139"/>
                </a:cubicBezTo>
                <a:cubicBezTo>
                  <a:pt x="860573" y="333833"/>
                  <a:pt x="657373" y="245726"/>
                  <a:pt x="502063" y="182226"/>
                </a:cubicBezTo>
                <a:cubicBezTo>
                  <a:pt x="346753" y="118726"/>
                  <a:pt x="176758" y="54432"/>
                  <a:pt x="8350" y="28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: 図形 1554">
            <a:extLst>
              <a:ext uri="{FF2B5EF4-FFF2-40B4-BE49-F238E27FC236}">
                <a16:creationId xmlns:a16="http://schemas.microsoft.com/office/drawing/2014/main" id="{7A27322B-2F0F-4575-A8A6-FBBFA5CFEEF1}"/>
              </a:ext>
            </a:extLst>
          </p:cNvPr>
          <p:cNvSpPr/>
          <p:nvPr/>
        </p:nvSpPr>
        <p:spPr>
          <a:xfrm>
            <a:off x="2351762" y="6741356"/>
            <a:ext cx="1720353" cy="776290"/>
          </a:xfrm>
          <a:custGeom>
            <a:avLst/>
            <a:gdLst>
              <a:gd name="connsiteX0" fmla="*/ 140613 w 1720353"/>
              <a:gd name="connsiteY0" fmla="*/ 65844 h 776290"/>
              <a:gd name="connsiteX1" fmla="*/ 1616988 w 1720353"/>
              <a:gd name="connsiteY1" fmla="*/ 742119 h 776290"/>
              <a:gd name="connsiteX2" fmla="*/ 1442363 w 1720353"/>
              <a:gd name="connsiteY2" fmla="*/ 615119 h 776290"/>
              <a:gd name="connsiteX3" fmla="*/ 207288 w 1720353"/>
              <a:gd name="connsiteY3" fmla="*/ 88069 h 776290"/>
              <a:gd name="connsiteX4" fmla="*/ 140613 w 1720353"/>
              <a:gd name="connsiteY4" fmla="*/ 65844 h 77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353" h="776290">
                <a:moveTo>
                  <a:pt x="140613" y="65844"/>
                </a:moveTo>
                <a:lnTo>
                  <a:pt x="1616988" y="742119"/>
                </a:lnTo>
                <a:cubicBezTo>
                  <a:pt x="1833946" y="833665"/>
                  <a:pt x="1677313" y="724127"/>
                  <a:pt x="1442363" y="615119"/>
                </a:cubicBezTo>
                <a:cubicBezTo>
                  <a:pt x="1207413" y="506111"/>
                  <a:pt x="423717" y="179615"/>
                  <a:pt x="207288" y="88069"/>
                </a:cubicBezTo>
                <a:cubicBezTo>
                  <a:pt x="-9141" y="-3477"/>
                  <a:pt x="-94337" y="-43164"/>
                  <a:pt x="140613" y="658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: 図形 1555">
            <a:extLst>
              <a:ext uri="{FF2B5EF4-FFF2-40B4-BE49-F238E27FC236}">
                <a16:creationId xmlns:a16="http://schemas.microsoft.com/office/drawing/2014/main" id="{02BFEEC2-BD78-4E23-B2BA-1261D73A6765}"/>
              </a:ext>
            </a:extLst>
          </p:cNvPr>
          <p:cNvSpPr/>
          <p:nvPr/>
        </p:nvSpPr>
        <p:spPr>
          <a:xfrm>
            <a:off x="4762401" y="7633165"/>
            <a:ext cx="334570" cy="65449"/>
          </a:xfrm>
          <a:custGeom>
            <a:avLst/>
            <a:gdLst>
              <a:gd name="connsiteX0" fmla="*/ 99 w 334570"/>
              <a:gd name="connsiteY0" fmla="*/ 65152 h 65449"/>
              <a:gd name="connsiteX1" fmla="*/ 226582 w 334570"/>
              <a:gd name="connsiteY1" fmla="*/ 27052 h 65449"/>
              <a:gd name="connsiteX2" fmla="*/ 332416 w 334570"/>
              <a:gd name="connsiteY2" fmla="*/ 65152 h 65449"/>
              <a:gd name="connsiteX3" fmla="*/ 290082 w 334570"/>
              <a:gd name="connsiteY3" fmla="*/ 20702 h 65449"/>
              <a:gd name="connsiteX4" fmla="*/ 199066 w 334570"/>
              <a:gd name="connsiteY4" fmla="*/ 1652 h 65449"/>
              <a:gd name="connsiteX5" fmla="*/ 99 w 334570"/>
              <a:gd name="connsiteY5" fmla="*/ 65152 h 6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570" h="65449">
                <a:moveTo>
                  <a:pt x="99" y="65152"/>
                </a:moveTo>
                <a:cubicBezTo>
                  <a:pt x="4685" y="69385"/>
                  <a:pt x="171196" y="27052"/>
                  <a:pt x="226582" y="27052"/>
                </a:cubicBezTo>
                <a:cubicBezTo>
                  <a:pt x="281968" y="27052"/>
                  <a:pt x="321833" y="66210"/>
                  <a:pt x="332416" y="65152"/>
                </a:cubicBezTo>
                <a:cubicBezTo>
                  <a:pt x="342999" y="64094"/>
                  <a:pt x="312307" y="31285"/>
                  <a:pt x="290082" y="20702"/>
                </a:cubicBezTo>
                <a:cubicBezTo>
                  <a:pt x="267857" y="10119"/>
                  <a:pt x="247749" y="-5051"/>
                  <a:pt x="199066" y="1652"/>
                </a:cubicBezTo>
                <a:cubicBezTo>
                  <a:pt x="150383" y="8355"/>
                  <a:pt x="-4487" y="60919"/>
                  <a:pt x="99" y="651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: 図形 1556">
            <a:extLst>
              <a:ext uri="{FF2B5EF4-FFF2-40B4-BE49-F238E27FC236}">
                <a16:creationId xmlns:a16="http://schemas.microsoft.com/office/drawing/2014/main" id="{9367FFFA-89F5-4B6D-92F4-CFE0224B735F}"/>
              </a:ext>
            </a:extLst>
          </p:cNvPr>
          <p:cNvSpPr/>
          <p:nvPr/>
        </p:nvSpPr>
        <p:spPr>
          <a:xfrm>
            <a:off x="4766590" y="7590993"/>
            <a:ext cx="323299" cy="69265"/>
          </a:xfrm>
          <a:custGeom>
            <a:avLst/>
            <a:gdLst>
              <a:gd name="connsiteX0" fmla="*/ 143 w 323299"/>
              <a:gd name="connsiteY0" fmla="*/ 69224 h 69265"/>
              <a:gd name="connsiteX1" fmla="*/ 239327 w 323299"/>
              <a:gd name="connsiteY1" fmla="*/ 14190 h 69265"/>
              <a:gd name="connsiteX2" fmla="*/ 319760 w 323299"/>
              <a:gd name="connsiteY2" fmla="*/ 56524 h 69265"/>
              <a:gd name="connsiteX3" fmla="*/ 298593 w 323299"/>
              <a:gd name="connsiteY3" fmla="*/ 9957 h 69265"/>
              <a:gd name="connsiteX4" fmla="*/ 205460 w 323299"/>
              <a:gd name="connsiteY4" fmla="*/ 3607 h 69265"/>
              <a:gd name="connsiteX5" fmla="*/ 143 w 323299"/>
              <a:gd name="connsiteY5" fmla="*/ 69224 h 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99" h="69265">
                <a:moveTo>
                  <a:pt x="143" y="69224"/>
                </a:moveTo>
                <a:cubicBezTo>
                  <a:pt x="5787" y="70988"/>
                  <a:pt x="186058" y="16307"/>
                  <a:pt x="239327" y="14190"/>
                </a:cubicBezTo>
                <a:cubicBezTo>
                  <a:pt x="292596" y="12073"/>
                  <a:pt x="309882" y="57229"/>
                  <a:pt x="319760" y="56524"/>
                </a:cubicBezTo>
                <a:cubicBezTo>
                  <a:pt x="329638" y="55819"/>
                  <a:pt x="317643" y="18776"/>
                  <a:pt x="298593" y="9957"/>
                </a:cubicBezTo>
                <a:cubicBezTo>
                  <a:pt x="279543" y="1138"/>
                  <a:pt x="253790" y="-3801"/>
                  <a:pt x="205460" y="3607"/>
                </a:cubicBezTo>
                <a:cubicBezTo>
                  <a:pt x="157130" y="11015"/>
                  <a:pt x="-5501" y="67460"/>
                  <a:pt x="143" y="692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: 図形 1557">
            <a:extLst>
              <a:ext uri="{FF2B5EF4-FFF2-40B4-BE49-F238E27FC236}">
                <a16:creationId xmlns:a16="http://schemas.microsoft.com/office/drawing/2014/main" id="{17B9E7F2-C460-4582-9D7C-D8D2C7D5192E}"/>
              </a:ext>
            </a:extLst>
          </p:cNvPr>
          <p:cNvSpPr/>
          <p:nvPr/>
        </p:nvSpPr>
        <p:spPr>
          <a:xfrm>
            <a:off x="5109773" y="7206620"/>
            <a:ext cx="779892" cy="889504"/>
          </a:xfrm>
          <a:custGeom>
            <a:avLst/>
            <a:gdLst>
              <a:gd name="connsiteX0" fmla="*/ 778794 w 779892"/>
              <a:gd name="connsiteY0" fmla="*/ 630 h 889504"/>
              <a:gd name="connsiteX1" fmla="*/ 266560 w 779892"/>
              <a:gd name="connsiteY1" fmla="*/ 546730 h 889504"/>
              <a:gd name="connsiteX2" fmla="*/ 1977 w 779892"/>
              <a:gd name="connsiteY2" fmla="*/ 885397 h 889504"/>
              <a:gd name="connsiteX3" fmla="*/ 158610 w 779892"/>
              <a:gd name="connsiteY3" fmla="*/ 716063 h 889504"/>
              <a:gd name="connsiteX4" fmla="*/ 395677 w 779892"/>
              <a:gd name="connsiteY4" fmla="*/ 443013 h 889504"/>
              <a:gd name="connsiteX5" fmla="*/ 778794 w 779892"/>
              <a:gd name="connsiteY5" fmla="*/ 630 h 88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892" h="889504">
                <a:moveTo>
                  <a:pt x="778794" y="630"/>
                </a:moveTo>
                <a:cubicBezTo>
                  <a:pt x="757275" y="17916"/>
                  <a:pt x="396029" y="399269"/>
                  <a:pt x="266560" y="546730"/>
                </a:cubicBezTo>
                <a:cubicBezTo>
                  <a:pt x="137091" y="694191"/>
                  <a:pt x="19969" y="857175"/>
                  <a:pt x="1977" y="885397"/>
                </a:cubicBezTo>
                <a:cubicBezTo>
                  <a:pt x="-16015" y="913619"/>
                  <a:pt x="92993" y="789794"/>
                  <a:pt x="158610" y="716063"/>
                </a:cubicBezTo>
                <a:cubicBezTo>
                  <a:pt x="224227" y="642332"/>
                  <a:pt x="291607" y="559782"/>
                  <a:pt x="395677" y="443013"/>
                </a:cubicBezTo>
                <a:cubicBezTo>
                  <a:pt x="499747" y="326244"/>
                  <a:pt x="800313" y="-16656"/>
                  <a:pt x="778794" y="6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: 図形 1558">
            <a:extLst>
              <a:ext uri="{FF2B5EF4-FFF2-40B4-BE49-F238E27FC236}">
                <a16:creationId xmlns:a16="http://schemas.microsoft.com/office/drawing/2014/main" id="{D1B68B8B-810C-4EE4-A169-7CCD625D76D9}"/>
              </a:ext>
            </a:extLst>
          </p:cNvPr>
          <p:cNvSpPr/>
          <p:nvPr/>
        </p:nvSpPr>
        <p:spPr>
          <a:xfrm>
            <a:off x="5102360" y="7208623"/>
            <a:ext cx="825217" cy="938852"/>
          </a:xfrm>
          <a:custGeom>
            <a:avLst/>
            <a:gdLst>
              <a:gd name="connsiteX0" fmla="*/ 813723 w 825217"/>
              <a:gd name="connsiteY0" fmla="*/ 744 h 938852"/>
              <a:gd name="connsiteX1" fmla="*/ 767157 w 825217"/>
              <a:gd name="connsiteY1" fmla="*/ 98110 h 938852"/>
              <a:gd name="connsiteX2" fmla="*/ 288790 w 825217"/>
              <a:gd name="connsiteY2" fmla="*/ 616694 h 938852"/>
              <a:gd name="connsiteX3" fmla="*/ 13623 w 825217"/>
              <a:gd name="connsiteY3" fmla="*/ 925727 h 938852"/>
              <a:gd name="connsiteX4" fmla="*/ 115223 w 825217"/>
              <a:gd name="connsiteY4" fmla="*/ 802960 h 938852"/>
              <a:gd name="connsiteX5" fmla="*/ 737523 w 825217"/>
              <a:gd name="connsiteY5" fmla="*/ 108694 h 938852"/>
              <a:gd name="connsiteX6" fmla="*/ 813723 w 825217"/>
              <a:gd name="connsiteY6" fmla="*/ 744 h 93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217" h="938852">
                <a:moveTo>
                  <a:pt x="813723" y="744"/>
                </a:moveTo>
                <a:cubicBezTo>
                  <a:pt x="818662" y="-1020"/>
                  <a:pt x="854646" y="-4548"/>
                  <a:pt x="767157" y="98110"/>
                </a:cubicBezTo>
                <a:cubicBezTo>
                  <a:pt x="679668" y="200768"/>
                  <a:pt x="414379" y="478758"/>
                  <a:pt x="288790" y="616694"/>
                </a:cubicBezTo>
                <a:cubicBezTo>
                  <a:pt x="163201" y="754630"/>
                  <a:pt x="42551" y="894683"/>
                  <a:pt x="13623" y="925727"/>
                </a:cubicBezTo>
                <a:cubicBezTo>
                  <a:pt x="-15305" y="956771"/>
                  <a:pt x="-5427" y="939132"/>
                  <a:pt x="115223" y="802960"/>
                </a:cubicBezTo>
                <a:cubicBezTo>
                  <a:pt x="235873" y="666788"/>
                  <a:pt x="624987" y="239222"/>
                  <a:pt x="737523" y="108694"/>
                </a:cubicBezTo>
                <a:cubicBezTo>
                  <a:pt x="850059" y="-21834"/>
                  <a:pt x="808784" y="2508"/>
                  <a:pt x="813723" y="7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: 図形 1559">
            <a:extLst>
              <a:ext uri="{FF2B5EF4-FFF2-40B4-BE49-F238E27FC236}">
                <a16:creationId xmlns:a16="http://schemas.microsoft.com/office/drawing/2014/main" id="{4A38465E-928F-4CB4-AEE1-1644ECD43F9F}"/>
              </a:ext>
            </a:extLst>
          </p:cNvPr>
          <p:cNvSpPr/>
          <p:nvPr/>
        </p:nvSpPr>
        <p:spPr>
          <a:xfrm>
            <a:off x="5120071" y="7210929"/>
            <a:ext cx="860088" cy="964091"/>
          </a:xfrm>
          <a:custGeom>
            <a:avLst/>
            <a:gdLst>
              <a:gd name="connsiteX0" fmla="*/ 844696 w 860088"/>
              <a:gd name="connsiteY0" fmla="*/ 23838 h 964091"/>
              <a:gd name="connsiteX1" fmla="*/ 535662 w 860088"/>
              <a:gd name="connsiteY1" fmla="*/ 373088 h 964091"/>
              <a:gd name="connsiteX2" fmla="*/ 182179 w 860088"/>
              <a:gd name="connsiteY2" fmla="*/ 781604 h 964091"/>
              <a:gd name="connsiteX3" fmla="*/ 2262 w 860088"/>
              <a:gd name="connsiteY3" fmla="*/ 961521 h 964091"/>
              <a:gd name="connsiteX4" fmla="*/ 97512 w 860088"/>
              <a:gd name="connsiteY4" fmla="*/ 868388 h 964091"/>
              <a:gd name="connsiteX5" fmla="*/ 332462 w 860088"/>
              <a:gd name="connsiteY5" fmla="*/ 608038 h 964091"/>
              <a:gd name="connsiteX6" fmla="*/ 550479 w 860088"/>
              <a:gd name="connsiteY6" fmla="*/ 349804 h 964091"/>
              <a:gd name="connsiteX7" fmla="*/ 787546 w 860088"/>
              <a:gd name="connsiteY7" fmla="*/ 66171 h 964091"/>
              <a:gd name="connsiteX8" fmla="*/ 844696 w 860088"/>
              <a:gd name="connsiteY8" fmla="*/ 23838 h 96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088" h="964091">
                <a:moveTo>
                  <a:pt x="844696" y="23838"/>
                </a:moveTo>
                <a:cubicBezTo>
                  <a:pt x="802715" y="74991"/>
                  <a:pt x="646081" y="246794"/>
                  <a:pt x="535662" y="373088"/>
                </a:cubicBezTo>
                <a:cubicBezTo>
                  <a:pt x="425243" y="499382"/>
                  <a:pt x="271079" y="683532"/>
                  <a:pt x="182179" y="781604"/>
                </a:cubicBezTo>
                <a:cubicBezTo>
                  <a:pt x="93279" y="879676"/>
                  <a:pt x="16373" y="947057"/>
                  <a:pt x="2262" y="961521"/>
                </a:cubicBezTo>
                <a:cubicBezTo>
                  <a:pt x="-11849" y="975985"/>
                  <a:pt x="42479" y="927302"/>
                  <a:pt x="97512" y="868388"/>
                </a:cubicBezTo>
                <a:cubicBezTo>
                  <a:pt x="152545" y="809474"/>
                  <a:pt x="256968" y="694469"/>
                  <a:pt x="332462" y="608038"/>
                </a:cubicBezTo>
                <a:cubicBezTo>
                  <a:pt x="407956" y="521607"/>
                  <a:pt x="550479" y="349804"/>
                  <a:pt x="550479" y="349804"/>
                </a:cubicBezTo>
                <a:lnTo>
                  <a:pt x="787546" y="66171"/>
                </a:lnTo>
                <a:cubicBezTo>
                  <a:pt x="834465" y="11843"/>
                  <a:pt x="886677" y="-27315"/>
                  <a:pt x="844696" y="238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: 図形 1560">
            <a:extLst>
              <a:ext uri="{FF2B5EF4-FFF2-40B4-BE49-F238E27FC236}">
                <a16:creationId xmlns:a16="http://schemas.microsoft.com/office/drawing/2014/main" id="{3B1A87E1-4B32-45EE-9C26-913ED54D468C}"/>
              </a:ext>
            </a:extLst>
          </p:cNvPr>
          <p:cNvSpPr/>
          <p:nvPr/>
        </p:nvSpPr>
        <p:spPr>
          <a:xfrm>
            <a:off x="5578240" y="7533412"/>
            <a:ext cx="130877" cy="484954"/>
          </a:xfrm>
          <a:custGeom>
            <a:avLst/>
            <a:gdLst>
              <a:gd name="connsiteX0" fmla="*/ 130410 w 130877"/>
              <a:gd name="connsiteY0" fmla="*/ 863 h 484954"/>
              <a:gd name="connsiteX1" fmla="*/ 3410 w 130877"/>
              <a:gd name="connsiteY1" fmla="*/ 467588 h 484954"/>
              <a:gd name="connsiteX2" fmla="*/ 44685 w 130877"/>
              <a:gd name="connsiteY2" fmla="*/ 353288 h 484954"/>
              <a:gd name="connsiteX3" fmla="*/ 130410 w 130877"/>
              <a:gd name="connsiteY3" fmla="*/ 863 h 48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77" h="484954">
                <a:moveTo>
                  <a:pt x="130410" y="863"/>
                </a:moveTo>
                <a:cubicBezTo>
                  <a:pt x="123531" y="19913"/>
                  <a:pt x="17697" y="408851"/>
                  <a:pt x="3410" y="467588"/>
                </a:cubicBezTo>
                <a:cubicBezTo>
                  <a:pt x="-10878" y="526326"/>
                  <a:pt x="22989" y="422873"/>
                  <a:pt x="44685" y="353288"/>
                </a:cubicBezTo>
                <a:cubicBezTo>
                  <a:pt x="66381" y="283703"/>
                  <a:pt x="137289" y="-18187"/>
                  <a:pt x="130410" y="8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: 図形 1561">
            <a:extLst>
              <a:ext uri="{FF2B5EF4-FFF2-40B4-BE49-F238E27FC236}">
                <a16:creationId xmlns:a16="http://schemas.microsoft.com/office/drawing/2014/main" id="{074A9BFC-884D-4AD2-8F5E-CF457A5D148C}"/>
              </a:ext>
            </a:extLst>
          </p:cNvPr>
          <p:cNvSpPr/>
          <p:nvPr/>
        </p:nvSpPr>
        <p:spPr>
          <a:xfrm>
            <a:off x="5531931" y="7544317"/>
            <a:ext cx="150762" cy="591371"/>
          </a:xfrm>
          <a:custGeom>
            <a:avLst/>
            <a:gdLst>
              <a:gd name="connsiteX0" fmla="*/ 146557 w 150762"/>
              <a:gd name="connsiteY0" fmla="*/ 12183 h 591371"/>
              <a:gd name="connsiteX1" fmla="*/ 507 w 150762"/>
              <a:gd name="connsiteY1" fmla="*/ 588446 h 591371"/>
              <a:gd name="connsiteX2" fmla="*/ 100519 w 150762"/>
              <a:gd name="connsiteY2" fmla="*/ 226496 h 591371"/>
              <a:gd name="connsiteX3" fmla="*/ 146557 w 150762"/>
              <a:gd name="connsiteY3" fmla="*/ 12183 h 59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62" h="591371">
                <a:moveTo>
                  <a:pt x="146557" y="12183"/>
                </a:moveTo>
                <a:cubicBezTo>
                  <a:pt x="129888" y="72508"/>
                  <a:pt x="8180" y="552727"/>
                  <a:pt x="507" y="588446"/>
                </a:cubicBezTo>
                <a:cubicBezTo>
                  <a:pt x="-7166" y="624165"/>
                  <a:pt x="74325" y="322804"/>
                  <a:pt x="100519" y="226496"/>
                </a:cubicBezTo>
                <a:cubicBezTo>
                  <a:pt x="126713" y="130188"/>
                  <a:pt x="163226" y="-48142"/>
                  <a:pt x="146557" y="121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: 図形 1562">
            <a:extLst>
              <a:ext uri="{FF2B5EF4-FFF2-40B4-BE49-F238E27FC236}">
                <a16:creationId xmlns:a16="http://schemas.microsoft.com/office/drawing/2014/main" id="{E29D21B7-F919-4697-B58D-9A4F5E432DF5}"/>
              </a:ext>
            </a:extLst>
          </p:cNvPr>
          <p:cNvSpPr/>
          <p:nvPr/>
        </p:nvSpPr>
        <p:spPr>
          <a:xfrm>
            <a:off x="5602970" y="7410216"/>
            <a:ext cx="180835" cy="683356"/>
          </a:xfrm>
          <a:custGeom>
            <a:avLst/>
            <a:gdLst>
              <a:gd name="connsiteX0" fmla="*/ 175530 w 180835"/>
              <a:gd name="connsiteY0" fmla="*/ 33572 h 683356"/>
              <a:gd name="connsiteX1" fmla="*/ 8843 w 180835"/>
              <a:gd name="connsiteY1" fmla="*/ 652697 h 683356"/>
              <a:gd name="connsiteX2" fmla="*/ 29480 w 180835"/>
              <a:gd name="connsiteY2" fmla="*/ 562209 h 683356"/>
              <a:gd name="connsiteX3" fmla="*/ 85043 w 180835"/>
              <a:gd name="connsiteY3" fmla="*/ 327259 h 683356"/>
              <a:gd name="connsiteX4" fmla="*/ 135843 w 180835"/>
              <a:gd name="connsiteY4" fmla="*/ 105009 h 683356"/>
              <a:gd name="connsiteX5" fmla="*/ 175530 w 180835"/>
              <a:gd name="connsiteY5" fmla="*/ 33572 h 6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835" h="683356">
                <a:moveTo>
                  <a:pt x="175530" y="33572"/>
                </a:moveTo>
                <a:cubicBezTo>
                  <a:pt x="154363" y="124853"/>
                  <a:pt x="33185" y="564591"/>
                  <a:pt x="8843" y="652697"/>
                </a:cubicBezTo>
                <a:cubicBezTo>
                  <a:pt x="-15499" y="740803"/>
                  <a:pt x="16780" y="616449"/>
                  <a:pt x="29480" y="562209"/>
                </a:cubicBezTo>
                <a:cubicBezTo>
                  <a:pt x="42180" y="507969"/>
                  <a:pt x="67316" y="403459"/>
                  <a:pt x="85043" y="327259"/>
                </a:cubicBezTo>
                <a:cubicBezTo>
                  <a:pt x="102770" y="251059"/>
                  <a:pt x="123143" y="148665"/>
                  <a:pt x="135843" y="105009"/>
                </a:cubicBezTo>
                <a:cubicBezTo>
                  <a:pt x="148543" y="61353"/>
                  <a:pt x="196697" y="-57709"/>
                  <a:pt x="175530" y="335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: 図形 1563">
            <a:extLst>
              <a:ext uri="{FF2B5EF4-FFF2-40B4-BE49-F238E27FC236}">
                <a16:creationId xmlns:a16="http://schemas.microsoft.com/office/drawing/2014/main" id="{6A678391-A66B-44DD-84C8-5FF339220B3E}"/>
              </a:ext>
            </a:extLst>
          </p:cNvPr>
          <p:cNvSpPr/>
          <p:nvPr/>
        </p:nvSpPr>
        <p:spPr>
          <a:xfrm>
            <a:off x="5128507" y="7686826"/>
            <a:ext cx="696953" cy="748607"/>
          </a:xfrm>
          <a:custGeom>
            <a:avLst/>
            <a:gdLst>
              <a:gd name="connsiteX0" fmla="*/ 692856 w 696953"/>
              <a:gd name="connsiteY0" fmla="*/ 4612 h 748607"/>
              <a:gd name="connsiteX1" fmla="*/ 510293 w 696953"/>
              <a:gd name="connsiteY1" fmla="*/ 196699 h 748607"/>
              <a:gd name="connsiteX2" fmla="*/ 295981 w 696953"/>
              <a:gd name="connsiteY2" fmla="*/ 406249 h 748607"/>
              <a:gd name="connsiteX3" fmla="*/ 8643 w 696953"/>
              <a:gd name="connsiteY3" fmla="*/ 736449 h 748607"/>
              <a:gd name="connsiteX4" fmla="*/ 97543 w 696953"/>
              <a:gd name="connsiteY4" fmla="*/ 650724 h 748607"/>
              <a:gd name="connsiteX5" fmla="*/ 327731 w 696953"/>
              <a:gd name="connsiteY5" fmla="*/ 398312 h 748607"/>
              <a:gd name="connsiteX6" fmla="*/ 692856 w 696953"/>
              <a:gd name="connsiteY6" fmla="*/ 4612 h 74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953" h="748607">
                <a:moveTo>
                  <a:pt x="692856" y="4612"/>
                </a:moveTo>
                <a:cubicBezTo>
                  <a:pt x="723283" y="-28990"/>
                  <a:pt x="576439" y="129760"/>
                  <a:pt x="510293" y="196699"/>
                </a:cubicBezTo>
                <a:cubicBezTo>
                  <a:pt x="444147" y="263639"/>
                  <a:pt x="379589" y="316291"/>
                  <a:pt x="295981" y="406249"/>
                </a:cubicBezTo>
                <a:cubicBezTo>
                  <a:pt x="212373" y="496207"/>
                  <a:pt x="41716" y="695703"/>
                  <a:pt x="8643" y="736449"/>
                </a:cubicBezTo>
                <a:cubicBezTo>
                  <a:pt x="-24430" y="777195"/>
                  <a:pt x="44362" y="707080"/>
                  <a:pt x="97543" y="650724"/>
                </a:cubicBezTo>
                <a:cubicBezTo>
                  <a:pt x="150724" y="594368"/>
                  <a:pt x="227983" y="502558"/>
                  <a:pt x="327731" y="398312"/>
                </a:cubicBezTo>
                <a:cubicBezTo>
                  <a:pt x="427479" y="294066"/>
                  <a:pt x="662429" y="38214"/>
                  <a:pt x="692856" y="46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: 図形 1564">
            <a:extLst>
              <a:ext uri="{FF2B5EF4-FFF2-40B4-BE49-F238E27FC236}">
                <a16:creationId xmlns:a16="http://schemas.microsoft.com/office/drawing/2014/main" id="{FC3F2F63-E31D-4C2B-A7DF-3563E63AB744}"/>
              </a:ext>
            </a:extLst>
          </p:cNvPr>
          <p:cNvSpPr/>
          <p:nvPr/>
        </p:nvSpPr>
        <p:spPr>
          <a:xfrm>
            <a:off x="5155967" y="7676454"/>
            <a:ext cx="719206" cy="790272"/>
          </a:xfrm>
          <a:custGeom>
            <a:avLst/>
            <a:gdLst>
              <a:gd name="connsiteX0" fmla="*/ 233 w 719206"/>
              <a:gd name="connsiteY0" fmla="*/ 789684 h 790272"/>
              <a:gd name="connsiteX1" fmla="*/ 244708 w 719206"/>
              <a:gd name="connsiteY1" fmla="*/ 515046 h 790272"/>
              <a:gd name="connsiteX2" fmla="*/ 505058 w 719206"/>
              <a:gd name="connsiteY2" fmla="*/ 221359 h 790272"/>
              <a:gd name="connsiteX3" fmla="*/ 717783 w 719206"/>
              <a:gd name="connsiteY3" fmla="*/ 2284 h 790272"/>
              <a:gd name="connsiteX4" fmla="*/ 582846 w 719206"/>
              <a:gd name="connsiteY4" fmla="*/ 126109 h 790272"/>
              <a:gd name="connsiteX5" fmla="*/ 298683 w 719206"/>
              <a:gd name="connsiteY5" fmla="*/ 422971 h 790272"/>
              <a:gd name="connsiteX6" fmla="*/ 233 w 719206"/>
              <a:gd name="connsiteY6" fmla="*/ 789684 h 7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206" h="790272">
                <a:moveTo>
                  <a:pt x="233" y="789684"/>
                </a:moveTo>
                <a:cubicBezTo>
                  <a:pt x="-8763" y="805030"/>
                  <a:pt x="244708" y="515046"/>
                  <a:pt x="244708" y="515046"/>
                </a:cubicBezTo>
                <a:cubicBezTo>
                  <a:pt x="328845" y="420325"/>
                  <a:pt x="426212" y="306819"/>
                  <a:pt x="505058" y="221359"/>
                </a:cubicBezTo>
                <a:cubicBezTo>
                  <a:pt x="583904" y="135899"/>
                  <a:pt x="704818" y="18159"/>
                  <a:pt x="717783" y="2284"/>
                </a:cubicBezTo>
                <a:cubicBezTo>
                  <a:pt x="730748" y="-13591"/>
                  <a:pt x="652696" y="55995"/>
                  <a:pt x="582846" y="126109"/>
                </a:cubicBezTo>
                <a:cubicBezTo>
                  <a:pt x="512996" y="196223"/>
                  <a:pt x="393933" y="316079"/>
                  <a:pt x="298683" y="422971"/>
                </a:cubicBezTo>
                <a:cubicBezTo>
                  <a:pt x="203433" y="529863"/>
                  <a:pt x="9229" y="774338"/>
                  <a:pt x="233" y="7896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: 図形 1565">
            <a:extLst>
              <a:ext uri="{FF2B5EF4-FFF2-40B4-BE49-F238E27FC236}">
                <a16:creationId xmlns:a16="http://schemas.microsoft.com/office/drawing/2014/main" id="{01E105D5-A230-4523-BA3A-2E50B9674615}"/>
              </a:ext>
            </a:extLst>
          </p:cNvPr>
          <p:cNvSpPr/>
          <p:nvPr/>
        </p:nvSpPr>
        <p:spPr>
          <a:xfrm>
            <a:off x="5154629" y="7720110"/>
            <a:ext cx="827147" cy="784453"/>
          </a:xfrm>
          <a:custGeom>
            <a:avLst/>
            <a:gdLst>
              <a:gd name="connsiteX0" fmla="*/ 822309 w 827147"/>
              <a:gd name="connsiteY0" fmla="*/ 9428 h 784453"/>
              <a:gd name="connsiteX1" fmla="*/ 644509 w 827147"/>
              <a:gd name="connsiteY1" fmla="*/ 88803 h 784453"/>
              <a:gd name="connsiteX2" fmla="*/ 455596 w 827147"/>
              <a:gd name="connsiteY2" fmla="*/ 307878 h 784453"/>
              <a:gd name="connsiteX3" fmla="*/ 233346 w 827147"/>
              <a:gd name="connsiteY3" fmla="*/ 541240 h 784453"/>
              <a:gd name="connsiteX4" fmla="*/ 6334 w 827147"/>
              <a:gd name="connsiteY4" fmla="*/ 777778 h 784453"/>
              <a:gd name="connsiteX5" fmla="*/ 96821 w 827147"/>
              <a:gd name="connsiteY5" fmla="*/ 680940 h 784453"/>
              <a:gd name="connsiteX6" fmla="*/ 442896 w 827147"/>
              <a:gd name="connsiteY6" fmla="*/ 290415 h 784453"/>
              <a:gd name="connsiteX7" fmla="*/ 822309 w 827147"/>
              <a:gd name="connsiteY7" fmla="*/ 9428 h 78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147" h="784453">
                <a:moveTo>
                  <a:pt x="822309" y="9428"/>
                </a:moveTo>
                <a:cubicBezTo>
                  <a:pt x="855911" y="-24174"/>
                  <a:pt x="705628" y="39061"/>
                  <a:pt x="644509" y="88803"/>
                </a:cubicBezTo>
                <a:cubicBezTo>
                  <a:pt x="583390" y="138545"/>
                  <a:pt x="524123" y="232472"/>
                  <a:pt x="455596" y="307878"/>
                </a:cubicBezTo>
                <a:cubicBezTo>
                  <a:pt x="387069" y="383284"/>
                  <a:pt x="233346" y="541240"/>
                  <a:pt x="233346" y="541240"/>
                </a:cubicBezTo>
                <a:lnTo>
                  <a:pt x="6334" y="777778"/>
                </a:lnTo>
                <a:cubicBezTo>
                  <a:pt x="-16420" y="801061"/>
                  <a:pt x="24061" y="762167"/>
                  <a:pt x="96821" y="680940"/>
                </a:cubicBezTo>
                <a:cubicBezTo>
                  <a:pt x="169581" y="599713"/>
                  <a:pt x="328596" y="403127"/>
                  <a:pt x="442896" y="290415"/>
                </a:cubicBezTo>
                <a:cubicBezTo>
                  <a:pt x="557196" y="177703"/>
                  <a:pt x="788707" y="43030"/>
                  <a:pt x="822309" y="94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: 図形 1566">
            <a:extLst>
              <a:ext uri="{FF2B5EF4-FFF2-40B4-BE49-F238E27FC236}">
                <a16:creationId xmlns:a16="http://schemas.microsoft.com/office/drawing/2014/main" id="{0A690095-93FA-40DD-9CCF-99F230243727}"/>
              </a:ext>
            </a:extLst>
          </p:cNvPr>
          <p:cNvSpPr/>
          <p:nvPr/>
        </p:nvSpPr>
        <p:spPr>
          <a:xfrm>
            <a:off x="5114923" y="7304506"/>
            <a:ext cx="604268" cy="219317"/>
          </a:xfrm>
          <a:custGeom>
            <a:avLst/>
            <a:gdLst>
              <a:gd name="connsiteX0" fmla="*/ 2 w 604268"/>
              <a:gd name="connsiteY0" fmla="*/ 218657 h 219317"/>
              <a:gd name="connsiteX1" fmla="*/ 268290 w 604268"/>
              <a:gd name="connsiteY1" fmla="*/ 161507 h 219317"/>
              <a:gd name="connsiteX2" fmla="*/ 477840 w 604268"/>
              <a:gd name="connsiteY2" fmla="*/ 24982 h 219317"/>
              <a:gd name="connsiteX3" fmla="*/ 603252 w 604268"/>
              <a:gd name="connsiteY3" fmla="*/ 85307 h 219317"/>
              <a:gd name="connsiteX4" fmla="*/ 531815 w 604268"/>
              <a:gd name="connsiteY4" fmla="*/ 13869 h 219317"/>
              <a:gd name="connsiteX5" fmla="*/ 438152 w 604268"/>
              <a:gd name="connsiteY5" fmla="*/ 10694 h 219317"/>
              <a:gd name="connsiteX6" fmla="*/ 273052 w 604268"/>
              <a:gd name="connsiteY6" fmla="*/ 128169 h 219317"/>
              <a:gd name="connsiteX7" fmla="*/ 2 w 604268"/>
              <a:gd name="connsiteY7" fmla="*/ 218657 h 21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268" h="219317">
                <a:moveTo>
                  <a:pt x="2" y="218657"/>
                </a:moveTo>
                <a:cubicBezTo>
                  <a:pt x="-792" y="224213"/>
                  <a:pt x="188650" y="193786"/>
                  <a:pt x="268290" y="161507"/>
                </a:cubicBezTo>
                <a:cubicBezTo>
                  <a:pt x="347930" y="129228"/>
                  <a:pt x="422013" y="37682"/>
                  <a:pt x="477840" y="24982"/>
                </a:cubicBezTo>
                <a:cubicBezTo>
                  <a:pt x="533667" y="12282"/>
                  <a:pt x="594256" y="87159"/>
                  <a:pt x="603252" y="85307"/>
                </a:cubicBezTo>
                <a:cubicBezTo>
                  <a:pt x="612248" y="83455"/>
                  <a:pt x="559332" y="26304"/>
                  <a:pt x="531815" y="13869"/>
                </a:cubicBezTo>
                <a:cubicBezTo>
                  <a:pt x="504298" y="1433"/>
                  <a:pt x="481279" y="-8356"/>
                  <a:pt x="438152" y="10694"/>
                </a:cubicBezTo>
                <a:cubicBezTo>
                  <a:pt x="395025" y="29744"/>
                  <a:pt x="347400" y="96154"/>
                  <a:pt x="273052" y="128169"/>
                </a:cubicBezTo>
                <a:cubicBezTo>
                  <a:pt x="198704" y="160184"/>
                  <a:pt x="796" y="213101"/>
                  <a:pt x="2" y="2186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: 図形 1567">
            <a:extLst>
              <a:ext uri="{FF2B5EF4-FFF2-40B4-BE49-F238E27FC236}">
                <a16:creationId xmlns:a16="http://schemas.microsoft.com/office/drawing/2014/main" id="{F04D6A5A-1D19-4C40-ADCB-D55EBE5EE039}"/>
              </a:ext>
            </a:extLst>
          </p:cNvPr>
          <p:cNvSpPr/>
          <p:nvPr/>
        </p:nvSpPr>
        <p:spPr>
          <a:xfrm>
            <a:off x="4974822" y="6965770"/>
            <a:ext cx="827701" cy="429263"/>
          </a:xfrm>
          <a:custGeom>
            <a:avLst/>
            <a:gdLst>
              <a:gd name="connsiteX0" fmla="*/ 21041 w 827701"/>
              <a:gd name="connsiteY0" fmla="*/ 9705 h 429263"/>
              <a:gd name="connsiteX1" fmla="*/ 778278 w 827701"/>
              <a:gd name="connsiteY1" fmla="*/ 397055 h 429263"/>
              <a:gd name="connsiteX2" fmla="*/ 729066 w 827701"/>
              <a:gd name="connsiteY2" fmla="*/ 397055 h 429263"/>
              <a:gd name="connsiteX3" fmla="*/ 524278 w 827701"/>
              <a:gd name="connsiteY3" fmla="*/ 309743 h 429263"/>
              <a:gd name="connsiteX4" fmla="*/ 236941 w 827701"/>
              <a:gd name="connsiteY4" fmla="*/ 131943 h 429263"/>
              <a:gd name="connsiteX5" fmla="*/ 21041 w 827701"/>
              <a:gd name="connsiteY5" fmla="*/ 9705 h 42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701" h="429263">
                <a:moveTo>
                  <a:pt x="21041" y="9705"/>
                </a:moveTo>
                <a:cubicBezTo>
                  <a:pt x="111264" y="53890"/>
                  <a:pt x="660274" y="332497"/>
                  <a:pt x="778278" y="397055"/>
                </a:cubicBezTo>
                <a:cubicBezTo>
                  <a:pt x="896282" y="461613"/>
                  <a:pt x="771399" y="411607"/>
                  <a:pt x="729066" y="397055"/>
                </a:cubicBezTo>
                <a:cubicBezTo>
                  <a:pt x="686733" y="382503"/>
                  <a:pt x="606299" y="353928"/>
                  <a:pt x="524278" y="309743"/>
                </a:cubicBezTo>
                <a:cubicBezTo>
                  <a:pt x="442257" y="265558"/>
                  <a:pt x="318962" y="180097"/>
                  <a:pt x="236941" y="131943"/>
                </a:cubicBezTo>
                <a:cubicBezTo>
                  <a:pt x="154920" y="83789"/>
                  <a:pt x="-69182" y="-34480"/>
                  <a:pt x="21041" y="97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: 図形 1568">
            <a:extLst>
              <a:ext uri="{FF2B5EF4-FFF2-40B4-BE49-F238E27FC236}">
                <a16:creationId xmlns:a16="http://schemas.microsoft.com/office/drawing/2014/main" id="{E16ABD2C-15E9-4D99-9095-37789FF216CE}"/>
              </a:ext>
            </a:extLst>
          </p:cNvPr>
          <p:cNvSpPr/>
          <p:nvPr/>
        </p:nvSpPr>
        <p:spPr>
          <a:xfrm>
            <a:off x="5521108" y="7107207"/>
            <a:ext cx="130181" cy="371429"/>
          </a:xfrm>
          <a:custGeom>
            <a:avLst/>
            <a:gdLst>
              <a:gd name="connsiteX0" fmla="*/ 217 w 130181"/>
              <a:gd name="connsiteY0" fmla="*/ 31 h 371429"/>
              <a:gd name="connsiteX1" fmla="*/ 79592 w 130181"/>
              <a:gd name="connsiteY1" fmla="*/ 92106 h 371429"/>
              <a:gd name="connsiteX2" fmla="*/ 128805 w 130181"/>
              <a:gd name="connsiteY2" fmla="*/ 361981 h 371429"/>
              <a:gd name="connsiteX3" fmla="*/ 111342 w 130181"/>
              <a:gd name="connsiteY3" fmla="*/ 288956 h 371429"/>
              <a:gd name="connsiteX4" fmla="*/ 57367 w 130181"/>
              <a:gd name="connsiteY4" fmla="*/ 84168 h 371429"/>
              <a:gd name="connsiteX5" fmla="*/ 217 w 130181"/>
              <a:gd name="connsiteY5" fmla="*/ 31 h 37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81" h="371429">
                <a:moveTo>
                  <a:pt x="217" y="31"/>
                </a:moveTo>
                <a:cubicBezTo>
                  <a:pt x="3921" y="1354"/>
                  <a:pt x="58161" y="31781"/>
                  <a:pt x="79592" y="92106"/>
                </a:cubicBezTo>
                <a:cubicBezTo>
                  <a:pt x="101023" y="152431"/>
                  <a:pt x="123513" y="329173"/>
                  <a:pt x="128805" y="361981"/>
                </a:cubicBezTo>
                <a:cubicBezTo>
                  <a:pt x="134097" y="394789"/>
                  <a:pt x="123248" y="335258"/>
                  <a:pt x="111342" y="288956"/>
                </a:cubicBezTo>
                <a:cubicBezTo>
                  <a:pt x="99436" y="242654"/>
                  <a:pt x="73506" y="128883"/>
                  <a:pt x="57367" y="84168"/>
                </a:cubicBezTo>
                <a:cubicBezTo>
                  <a:pt x="41228" y="39453"/>
                  <a:pt x="-3487" y="-1292"/>
                  <a:pt x="217" y="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: 図形 1569">
            <a:extLst>
              <a:ext uri="{FF2B5EF4-FFF2-40B4-BE49-F238E27FC236}">
                <a16:creationId xmlns:a16="http://schemas.microsoft.com/office/drawing/2014/main" id="{B689C6A5-DDA9-4FA5-BE6E-CEA6CA01A0C7}"/>
              </a:ext>
            </a:extLst>
          </p:cNvPr>
          <p:cNvSpPr/>
          <p:nvPr/>
        </p:nvSpPr>
        <p:spPr>
          <a:xfrm>
            <a:off x="5546573" y="7110553"/>
            <a:ext cx="161047" cy="307835"/>
          </a:xfrm>
          <a:custGeom>
            <a:avLst/>
            <a:gdLst>
              <a:gd name="connsiteX0" fmla="*/ 158902 w 161047"/>
              <a:gd name="connsiteY0" fmla="*/ 25260 h 307835"/>
              <a:gd name="connsiteX1" fmla="*/ 93815 w 161047"/>
              <a:gd name="connsiteY1" fmla="*/ 79235 h 307835"/>
              <a:gd name="connsiteX2" fmla="*/ 106515 w 161047"/>
              <a:gd name="connsiteY2" fmla="*/ 307835 h 307835"/>
              <a:gd name="connsiteX3" fmla="*/ 62065 w 161047"/>
              <a:gd name="connsiteY3" fmla="*/ 80822 h 307835"/>
              <a:gd name="connsiteX4" fmla="*/ 1740 w 161047"/>
              <a:gd name="connsiteY4" fmla="*/ 1447 h 307835"/>
              <a:gd name="connsiteX5" fmla="*/ 158902 w 161047"/>
              <a:gd name="connsiteY5" fmla="*/ 25260 h 30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047" h="307835">
                <a:moveTo>
                  <a:pt x="158902" y="25260"/>
                </a:moveTo>
                <a:cubicBezTo>
                  <a:pt x="174248" y="38225"/>
                  <a:pt x="102546" y="32139"/>
                  <a:pt x="93815" y="79235"/>
                </a:cubicBezTo>
                <a:cubicBezTo>
                  <a:pt x="85084" y="126331"/>
                  <a:pt x="111807" y="307571"/>
                  <a:pt x="106515" y="307835"/>
                </a:cubicBezTo>
                <a:cubicBezTo>
                  <a:pt x="101223" y="308099"/>
                  <a:pt x="79527" y="131887"/>
                  <a:pt x="62065" y="80822"/>
                </a:cubicBezTo>
                <a:cubicBezTo>
                  <a:pt x="44603" y="29757"/>
                  <a:pt x="-10431" y="8061"/>
                  <a:pt x="1740" y="1447"/>
                </a:cubicBezTo>
                <a:cubicBezTo>
                  <a:pt x="13911" y="-5168"/>
                  <a:pt x="143556" y="12295"/>
                  <a:pt x="158902" y="252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: 図形 1570">
            <a:extLst>
              <a:ext uri="{FF2B5EF4-FFF2-40B4-BE49-F238E27FC236}">
                <a16:creationId xmlns:a16="http://schemas.microsoft.com/office/drawing/2014/main" id="{BED8153B-8C75-42A0-9A80-51CA9B238581}"/>
              </a:ext>
            </a:extLst>
          </p:cNvPr>
          <p:cNvSpPr/>
          <p:nvPr/>
        </p:nvSpPr>
        <p:spPr>
          <a:xfrm>
            <a:off x="5440239" y="7078429"/>
            <a:ext cx="174826" cy="347396"/>
          </a:xfrm>
          <a:custGeom>
            <a:avLst/>
            <a:gdLst>
              <a:gd name="connsiteX0" fmla="*/ 124 w 174826"/>
              <a:gd name="connsiteY0" fmla="*/ 234 h 347396"/>
              <a:gd name="connsiteX1" fmla="*/ 68386 w 174826"/>
              <a:gd name="connsiteY1" fmla="*/ 93896 h 347396"/>
              <a:gd name="connsiteX2" fmla="*/ 133474 w 174826"/>
              <a:gd name="connsiteY2" fmla="*/ 303446 h 347396"/>
              <a:gd name="connsiteX3" fmla="*/ 146174 w 174826"/>
              <a:gd name="connsiteY3" fmla="*/ 338371 h 347396"/>
              <a:gd name="connsiteX4" fmla="*/ 174749 w 174826"/>
              <a:gd name="connsiteY4" fmla="*/ 182796 h 347396"/>
              <a:gd name="connsiteX5" fmla="*/ 136649 w 174826"/>
              <a:gd name="connsiteY5" fmla="*/ 232009 h 347396"/>
              <a:gd name="connsiteX6" fmla="*/ 85849 w 174826"/>
              <a:gd name="connsiteY6" fmla="*/ 117709 h 347396"/>
              <a:gd name="connsiteX7" fmla="*/ 124 w 174826"/>
              <a:gd name="connsiteY7" fmla="*/ 234 h 34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26" h="347396">
                <a:moveTo>
                  <a:pt x="124" y="234"/>
                </a:moveTo>
                <a:cubicBezTo>
                  <a:pt x="-2786" y="-3735"/>
                  <a:pt x="46161" y="43361"/>
                  <a:pt x="68386" y="93896"/>
                </a:cubicBezTo>
                <a:cubicBezTo>
                  <a:pt x="90611" y="144431"/>
                  <a:pt x="120509" y="262700"/>
                  <a:pt x="133474" y="303446"/>
                </a:cubicBezTo>
                <a:cubicBezTo>
                  <a:pt x="146439" y="344192"/>
                  <a:pt x="139295" y="358479"/>
                  <a:pt x="146174" y="338371"/>
                </a:cubicBezTo>
                <a:cubicBezTo>
                  <a:pt x="153053" y="318263"/>
                  <a:pt x="176337" y="200523"/>
                  <a:pt x="174749" y="182796"/>
                </a:cubicBezTo>
                <a:cubicBezTo>
                  <a:pt x="173161" y="165069"/>
                  <a:pt x="151466" y="242857"/>
                  <a:pt x="136649" y="232009"/>
                </a:cubicBezTo>
                <a:cubicBezTo>
                  <a:pt x="121832" y="221161"/>
                  <a:pt x="101460" y="155809"/>
                  <a:pt x="85849" y="117709"/>
                </a:cubicBezTo>
                <a:cubicBezTo>
                  <a:pt x="70239" y="79609"/>
                  <a:pt x="3034" y="4203"/>
                  <a:pt x="124" y="2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: 図形 1571">
            <a:extLst>
              <a:ext uri="{FF2B5EF4-FFF2-40B4-BE49-F238E27FC236}">
                <a16:creationId xmlns:a16="http://schemas.microsoft.com/office/drawing/2014/main" id="{358B26CD-CA0C-4816-83B2-DDA54C96EEB1}"/>
              </a:ext>
            </a:extLst>
          </p:cNvPr>
          <p:cNvSpPr/>
          <p:nvPr/>
        </p:nvSpPr>
        <p:spPr>
          <a:xfrm>
            <a:off x="5430826" y="7075316"/>
            <a:ext cx="168304" cy="99147"/>
          </a:xfrm>
          <a:custGeom>
            <a:avLst/>
            <a:gdLst>
              <a:gd name="connsiteX0" fmla="*/ 12 w 168304"/>
              <a:gd name="connsiteY0" fmla="*/ 172 h 99147"/>
              <a:gd name="connsiteX1" fmla="*/ 92087 w 168304"/>
              <a:gd name="connsiteY1" fmla="*/ 98597 h 99147"/>
              <a:gd name="connsiteX2" fmla="*/ 168287 w 168304"/>
              <a:gd name="connsiteY2" fmla="*/ 41447 h 99147"/>
              <a:gd name="connsiteX3" fmla="*/ 98437 w 168304"/>
              <a:gd name="connsiteY3" fmla="*/ 73197 h 99147"/>
              <a:gd name="connsiteX4" fmla="*/ 12 w 168304"/>
              <a:gd name="connsiteY4" fmla="*/ 172 h 9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4" h="99147">
                <a:moveTo>
                  <a:pt x="12" y="172"/>
                </a:moveTo>
                <a:cubicBezTo>
                  <a:pt x="-1046" y="4405"/>
                  <a:pt x="64041" y="91718"/>
                  <a:pt x="92087" y="98597"/>
                </a:cubicBezTo>
                <a:cubicBezTo>
                  <a:pt x="120133" y="105476"/>
                  <a:pt x="167229" y="45680"/>
                  <a:pt x="168287" y="41447"/>
                </a:cubicBezTo>
                <a:cubicBezTo>
                  <a:pt x="169345" y="37214"/>
                  <a:pt x="122779" y="75578"/>
                  <a:pt x="98437" y="73197"/>
                </a:cubicBezTo>
                <a:cubicBezTo>
                  <a:pt x="74095" y="70816"/>
                  <a:pt x="1070" y="-4061"/>
                  <a:pt x="12" y="1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: 図形 1572">
            <a:extLst>
              <a:ext uri="{FF2B5EF4-FFF2-40B4-BE49-F238E27FC236}">
                <a16:creationId xmlns:a16="http://schemas.microsoft.com/office/drawing/2014/main" id="{7AC8C055-34DB-4D9C-AD9A-93B531BFEBAB}"/>
              </a:ext>
            </a:extLst>
          </p:cNvPr>
          <p:cNvSpPr/>
          <p:nvPr/>
        </p:nvSpPr>
        <p:spPr>
          <a:xfrm>
            <a:off x="5462263" y="7331075"/>
            <a:ext cx="243126" cy="122834"/>
          </a:xfrm>
          <a:custGeom>
            <a:avLst/>
            <a:gdLst>
              <a:gd name="connsiteX0" fmla="*/ 325 w 243126"/>
              <a:gd name="connsiteY0" fmla="*/ 0 h 122834"/>
              <a:gd name="connsiteX1" fmla="*/ 232100 w 243126"/>
              <a:gd name="connsiteY1" fmla="*/ 109538 h 122834"/>
              <a:gd name="connsiteX2" fmla="*/ 182887 w 243126"/>
              <a:gd name="connsiteY2" fmla="*/ 111125 h 122834"/>
              <a:gd name="connsiteX3" fmla="*/ 325 w 243126"/>
              <a:gd name="connsiteY3" fmla="*/ 0 h 12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26" h="122834">
                <a:moveTo>
                  <a:pt x="325" y="0"/>
                </a:moveTo>
                <a:cubicBezTo>
                  <a:pt x="8527" y="-264"/>
                  <a:pt x="201673" y="91017"/>
                  <a:pt x="232100" y="109538"/>
                </a:cubicBezTo>
                <a:cubicBezTo>
                  <a:pt x="262527" y="128059"/>
                  <a:pt x="224691" y="125942"/>
                  <a:pt x="182887" y="111125"/>
                </a:cubicBezTo>
                <a:cubicBezTo>
                  <a:pt x="141083" y="96308"/>
                  <a:pt x="-7877" y="264"/>
                  <a:pt x="32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: 図形 1573">
            <a:extLst>
              <a:ext uri="{FF2B5EF4-FFF2-40B4-BE49-F238E27FC236}">
                <a16:creationId xmlns:a16="http://schemas.microsoft.com/office/drawing/2014/main" id="{1C672CB6-79C6-4E68-98B1-9534394E8006}"/>
              </a:ext>
            </a:extLst>
          </p:cNvPr>
          <p:cNvSpPr/>
          <p:nvPr/>
        </p:nvSpPr>
        <p:spPr>
          <a:xfrm>
            <a:off x="5467314" y="7276927"/>
            <a:ext cx="69381" cy="268290"/>
          </a:xfrm>
          <a:custGeom>
            <a:avLst/>
            <a:gdLst>
              <a:gd name="connsiteX0" fmla="*/ 36 w 69381"/>
              <a:gd name="connsiteY0" fmla="*/ 173 h 268290"/>
              <a:gd name="connsiteX1" fmla="*/ 65124 w 69381"/>
              <a:gd name="connsiteY1" fmla="*/ 104948 h 268290"/>
              <a:gd name="connsiteX2" fmla="*/ 60361 w 69381"/>
              <a:gd name="connsiteY2" fmla="*/ 263698 h 268290"/>
              <a:gd name="connsiteX3" fmla="*/ 38136 w 69381"/>
              <a:gd name="connsiteY3" fmla="*/ 212898 h 268290"/>
              <a:gd name="connsiteX4" fmla="*/ 3211 w 69381"/>
              <a:gd name="connsiteY4" fmla="*/ 82723 h 268290"/>
              <a:gd name="connsiteX5" fmla="*/ 57186 w 69381"/>
              <a:gd name="connsiteY5" fmla="*/ 224011 h 268290"/>
              <a:gd name="connsiteX6" fmla="*/ 55599 w 69381"/>
              <a:gd name="connsiteY6" fmla="*/ 128761 h 268290"/>
              <a:gd name="connsiteX7" fmla="*/ 36 w 69381"/>
              <a:gd name="connsiteY7" fmla="*/ 173 h 2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81" h="268290">
                <a:moveTo>
                  <a:pt x="36" y="173"/>
                </a:moveTo>
                <a:cubicBezTo>
                  <a:pt x="1624" y="-3796"/>
                  <a:pt x="55070" y="61027"/>
                  <a:pt x="65124" y="104948"/>
                </a:cubicBezTo>
                <a:cubicBezTo>
                  <a:pt x="75178" y="148869"/>
                  <a:pt x="64859" y="245706"/>
                  <a:pt x="60361" y="263698"/>
                </a:cubicBezTo>
                <a:cubicBezTo>
                  <a:pt x="55863" y="281690"/>
                  <a:pt x="47661" y="243060"/>
                  <a:pt x="38136" y="212898"/>
                </a:cubicBezTo>
                <a:cubicBezTo>
                  <a:pt x="28611" y="182736"/>
                  <a:pt x="36" y="80871"/>
                  <a:pt x="3211" y="82723"/>
                </a:cubicBezTo>
                <a:cubicBezTo>
                  <a:pt x="6386" y="84575"/>
                  <a:pt x="48455" y="216338"/>
                  <a:pt x="57186" y="224011"/>
                </a:cubicBezTo>
                <a:cubicBezTo>
                  <a:pt x="65917" y="231684"/>
                  <a:pt x="62214" y="161040"/>
                  <a:pt x="55599" y="128761"/>
                </a:cubicBezTo>
                <a:cubicBezTo>
                  <a:pt x="48985" y="96482"/>
                  <a:pt x="-1552" y="4142"/>
                  <a:pt x="36" y="1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: 図形 1574">
            <a:extLst>
              <a:ext uri="{FF2B5EF4-FFF2-40B4-BE49-F238E27FC236}">
                <a16:creationId xmlns:a16="http://schemas.microsoft.com/office/drawing/2014/main" id="{0A085A24-A0AB-4C81-BC65-6DAF8A26DAE7}"/>
              </a:ext>
            </a:extLst>
          </p:cNvPr>
          <p:cNvSpPr/>
          <p:nvPr/>
        </p:nvSpPr>
        <p:spPr>
          <a:xfrm>
            <a:off x="5401934" y="7394571"/>
            <a:ext cx="342679" cy="61773"/>
          </a:xfrm>
          <a:custGeom>
            <a:avLst/>
            <a:gdLst>
              <a:gd name="connsiteX0" fmla="*/ 329 w 342679"/>
              <a:gd name="connsiteY0" fmla="*/ 4 h 61773"/>
              <a:gd name="connsiteX1" fmla="*/ 279729 w 342679"/>
              <a:gd name="connsiteY1" fmla="*/ 57154 h 61773"/>
              <a:gd name="connsiteX2" fmla="*/ 340054 w 342679"/>
              <a:gd name="connsiteY2" fmla="*/ 50804 h 61773"/>
              <a:gd name="connsiteX3" fmla="*/ 225754 w 342679"/>
              <a:gd name="connsiteY3" fmla="*/ 60329 h 61773"/>
              <a:gd name="connsiteX4" fmla="*/ 329 w 342679"/>
              <a:gd name="connsiteY4" fmla="*/ 4 h 6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79" h="61773">
                <a:moveTo>
                  <a:pt x="329" y="4"/>
                </a:moveTo>
                <a:cubicBezTo>
                  <a:pt x="9325" y="-525"/>
                  <a:pt x="223108" y="48687"/>
                  <a:pt x="279729" y="57154"/>
                </a:cubicBezTo>
                <a:cubicBezTo>
                  <a:pt x="336350" y="65621"/>
                  <a:pt x="349050" y="50275"/>
                  <a:pt x="340054" y="50804"/>
                </a:cubicBezTo>
                <a:cubicBezTo>
                  <a:pt x="331058" y="51333"/>
                  <a:pt x="282640" y="66414"/>
                  <a:pt x="225754" y="60329"/>
                </a:cubicBezTo>
                <a:cubicBezTo>
                  <a:pt x="168869" y="54244"/>
                  <a:pt x="-8667" y="533"/>
                  <a:pt x="329" y="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: 図形 1575">
            <a:extLst>
              <a:ext uri="{FF2B5EF4-FFF2-40B4-BE49-F238E27FC236}">
                <a16:creationId xmlns:a16="http://schemas.microsoft.com/office/drawing/2014/main" id="{1CFC5C75-1287-46EC-803A-0382F0ADFD79}"/>
              </a:ext>
            </a:extLst>
          </p:cNvPr>
          <p:cNvSpPr/>
          <p:nvPr/>
        </p:nvSpPr>
        <p:spPr>
          <a:xfrm>
            <a:off x="5603152" y="7489816"/>
            <a:ext cx="184894" cy="183763"/>
          </a:xfrm>
          <a:custGeom>
            <a:avLst/>
            <a:gdLst>
              <a:gd name="connsiteX0" fmla="*/ 184873 w 184894"/>
              <a:gd name="connsiteY0" fmla="*/ 9 h 183763"/>
              <a:gd name="connsiteX1" fmla="*/ 143598 w 184894"/>
              <a:gd name="connsiteY1" fmla="*/ 165109 h 183763"/>
              <a:gd name="connsiteX2" fmla="*/ 59461 w 184894"/>
              <a:gd name="connsiteY2" fmla="*/ 179397 h 183763"/>
              <a:gd name="connsiteX3" fmla="*/ 2311 w 184894"/>
              <a:gd name="connsiteY3" fmla="*/ 160347 h 183763"/>
              <a:gd name="connsiteX4" fmla="*/ 138836 w 184894"/>
              <a:gd name="connsiteY4" fmla="*/ 157172 h 183763"/>
              <a:gd name="connsiteX5" fmla="*/ 184873 w 184894"/>
              <a:gd name="connsiteY5" fmla="*/ 9 h 18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94" h="183763">
                <a:moveTo>
                  <a:pt x="184873" y="9"/>
                </a:moveTo>
                <a:cubicBezTo>
                  <a:pt x="185667" y="1332"/>
                  <a:pt x="164500" y="135211"/>
                  <a:pt x="143598" y="165109"/>
                </a:cubicBezTo>
                <a:cubicBezTo>
                  <a:pt x="122696" y="195007"/>
                  <a:pt x="83009" y="180191"/>
                  <a:pt x="59461" y="179397"/>
                </a:cubicBezTo>
                <a:cubicBezTo>
                  <a:pt x="35913" y="178603"/>
                  <a:pt x="-10918" y="164051"/>
                  <a:pt x="2311" y="160347"/>
                </a:cubicBezTo>
                <a:cubicBezTo>
                  <a:pt x="15540" y="156643"/>
                  <a:pt x="106822" y="183366"/>
                  <a:pt x="138836" y="157172"/>
                </a:cubicBezTo>
                <a:cubicBezTo>
                  <a:pt x="170850" y="130978"/>
                  <a:pt x="184079" y="-1314"/>
                  <a:pt x="184873" y="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: 図形 1576">
            <a:extLst>
              <a:ext uri="{FF2B5EF4-FFF2-40B4-BE49-F238E27FC236}">
                <a16:creationId xmlns:a16="http://schemas.microsoft.com/office/drawing/2014/main" id="{A17DC16C-AF61-475D-AE2A-3E60251B8381}"/>
              </a:ext>
            </a:extLst>
          </p:cNvPr>
          <p:cNvSpPr/>
          <p:nvPr/>
        </p:nvSpPr>
        <p:spPr>
          <a:xfrm>
            <a:off x="5074828" y="7724764"/>
            <a:ext cx="95976" cy="101628"/>
          </a:xfrm>
          <a:custGeom>
            <a:avLst/>
            <a:gdLst>
              <a:gd name="connsiteX0" fmla="*/ 410 w 95976"/>
              <a:gd name="connsiteY0" fmla="*/ 11 h 101628"/>
              <a:gd name="connsiteX1" fmla="*/ 95660 w 95976"/>
              <a:gd name="connsiteY1" fmla="*/ 58749 h 101628"/>
              <a:gd name="connsiteX2" fmla="*/ 32160 w 95976"/>
              <a:gd name="connsiteY2" fmla="*/ 101611 h 101628"/>
              <a:gd name="connsiteX3" fmla="*/ 59147 w 95976"/>
              <a:gd name="connsiteY3" fmla="*/ 53986 h 101628"/>
              <a:gd name="connsiteX4" fmla="*/ 410 w 95976"/>
              <a:gd name="connsiteY4" fmla="*/ 11 h 10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76" h="101628">
                <a:moveTo>
                  <a:pt x="410" y="11"/>
                </a:moveTo>
                <a:cubicBezTo>
                  <a:pt x="6496" y="805"/>
                  <a:pt x="90368" y="41816"/>
                  <a:pt x="95660" y="58749"/>
                </a:cubicBezTo>
                <a:cubicBezTo>
                  <a:pt x="100952" y="75682"/>
                  <a:pt x="38246" y="102405"/>
                  <a:pt x="32160" y="101611"/>
                </a:cubicBezTo>
                <a:cubicBezTo>
                  <a:pt x="26075" y="100817"/>
                  <a:pt x="60470" y="69332"/>
                  <a:pt x="59147" y="53986"/>
                </a:cubicBezTo>
                <a:cubicBezTo>
                  <a:pt x="57824" y="38640"/>
                  <a:pt x="-5676" y="-783"/>
                  <a:pt x="410" y="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: 図形 1577">
            <a:extLst>
              <a:ext uri="{FF2B5EF4-FFF2-40B4-BE49-F238E27FC236}">
                <a16:creationId xmlns:a16="http://schemas.microsoft.com/office/drawing/2014/main" id="{9CD92747-5B7C-49EC-9022-5F8904250DC9}"/>
              </a:ext>
            </a:extLst>
          </p:cNvPr>
          <p:cNvSpPr/>
          <p:nvPr/>
        </p:nvSpPr>
        <p:spPr>
          <a:xfrm>
            <a:off x="5081577" y="7784175"/>
            <a:ext cx="229235" cy="96197"/>
          </a:xfrm>
          <a:custGeom>
            <a:avLst/>
            <a:gdLst>
              <a:gd name="connsiteX0" fmla="*/ 11 w 229235"/>
              <a:gd name="connsiteY0" fmla="*/ 18388 h 96197"/>
              <a:gd name="connsiteX1" fmla="*/ 109548 w 229235"/>
              <a:gd name="connsiteY1" fmla="*/ 8863 h 96197"/>
              <a:gd name="connsiteX2" fmla="*/ 207973 w 229235"/>
              <a:gd name="connsiteY2" fmla="*/ 4100 h 96197"/>
              <a:gd name="connsiteX3" fmla="*/ 215911 w 229235"/>
              <a:gd name="connsiteY3" fmla="*/ 72363 h 96197"/>
              <a:gd name="connsiteX4" fmla="*/ 55573 w 229235"/>
              <a:gd name="connsiteY4" fmla="*/ 96175 h 96197"/>
              <a:gd name="connsiteX5" fmla="*/ 185748 w 229235"/>
              <a:gd name="connsiteY5" fmla="*/ 69188 h 96197"/>
              <a:gd name="connsiteX6" fmla="*/ 117486 w 229235"/>
              <a:gd name="connsiteY6" fmla="*/ 23150 h 96197"/>
              <a:gd name="connsiteX7" fmla="*/ 11 w 229235"/>
              <a:gd name="connsiteY7" fmla="*/ 18388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35" h="96197">
                <a:moveTo>
                  <a:pt x="11" y="18388"/>
                </a:moveTo>
                <a:cubicBezTo>
                  <a:pt x="-1312" y="16007"/>
                  <a:pt x="109548" y="8863"/>
                  <a:pt x="109548" y="8863"/>
                </a:cubicBezTo>
                <a:cubicBezTo>
                  <a:pt x="144208" y="6482"/>
                  <a:pt x="190246" y="-6483"/>
                  <a:pt x="207973" y="4100"/>
                </a:cubicBezTo>
                <a:cubicBezTo>
                  <a:pt x="225700" y="14683"/>
                  <a:pt x="241311" y="57017"/>
                  <a:pt x="215911" y="72363"/>
                </a:cubicBezTo>
                <a:cubicBezTo>
                  <a:pt x="190511" y="87709"/>
                  <a:pt x="60600" y="96704"/>
                  <a:pt x="55573" y="96175"/>
                </a:cubicBezTo>
                <a:cubicBezTo>
                  <a:pt x="50546" y="95646"/>
                  <a:pt x="175429" y="81359"/>
                  <a:pt x="185748" y="69188"/>
                </a:cubicBezTo>
                <a:cubicBezTo>
                  <a:pt x="196067" y="57017"/>
                  <a:pt x="144473" y="30558"/>
                  <a:pt x="117486" y="23150"/>
                </a:cubicBezTo>
                <a:cubicBezTo>
                  <a:pt x="90499" y="15742"/>
                  <a:pt x="1334" y="20769"/>
                  <a:pt x="11" y="183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: 図形 1578">
            <a:extLst>
              <a:ext uri="{FF2B5EF4-FFF2-40B4-BE49-F238E27FC236}">
                <a16:creationId xmlns:a16="http://schemas.microsoft.com/office/drawing/2014/main" id="{9EAC324E-5369-4951-B19D-CA0497318300}"/>
              </a:ext>
            </a:extLst>
          </p:cNvPr>
          <p:cNvSpPr/>
          <p:nvPr/>
        </p:nvSpPr>
        <p:spPr>
          <a:xfrm>
            <a:off x="5169054" y="8018448"/>
            <a:ext cx="104655" cy="365155"/>
          </a:xfrm>
          <a:custGeom>
            <a:avLst/>
            <a:gdLst>
              <a:gd name="connsiteX0" fmla="*/ 104621 w 104655"/>
              <a:gd name="connsiteY0" fmla="*/ 15 h 365155"/>
              <a:gd name="connsiteX1" fmla="*/ 17309 w 104655"/>
              <a:gd name="connsiteY1" fmla="*/ 177815 h 365155"/>
              <a:gd name="connsiteX2" fmla="*/ 6196 w 104655"/>
              <a:gd name="connsiteY2" fmla="*/ 365140 h 365155"/>
              <a:gd name="connsiteX3" fmla="*/ 6196 w 104655"/>
              <a:gd name="connsiteY3" fmla="*/ 187340 h 365155"/>
              <a:gd name="connsiteX4" fmla="*/ 104621 w 104655"/>
              <a:gd name="connsiteY4" fmla="*/ 15 h 36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55" h="365155">
                <a:moveTo>
                  <a:pt x="104621" y="15"/>
                </a:moveTo>
                <a:cubicBezTo>
                  <a:pt x="106473" y="-1572"/>
                  <a:pt x="33713" y="116961"/>
                  <a:pt x="17309" y="177815"/>
                </a:cubicBezTo>
                <a:cubicBezTo>
                  <a:pt x="905" y="238669"/>
                  <a:pt x="8048" y="363553"/>
                  <a:pt x="6196" y="365140"/>
                </a:cubicBezTo>
                <a:cubicBezTo>
                  <a:pt x="4344" y="366727"/>
                  <a:pt x="-6769" y="242638"/>
                  <a:pt x="6196" y="187340"/>
                </a:cubicBezTo>
                <a:cubicBezTo>
                  <a:pt x="19161" y="132042"/>
                  <a:pt x="102769" y="1602"/>
                  <a:pt x="104621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: 図形 1579">
            <a:extLst>
              <a:ext uri="{FF2B5EF4-FFF2-40B4-BE49-F238E27FC236}">
                <a16:creationId xmlns:a16="http://schemas.microsoft.com/office/drawing/2014/main" id="{2EE2D0B4-57E6-493A-A7B3-1D196FD34B08}"/>
              </a:ext>
            </a:extLst>
          </p:cNvPr>
          <p:cNvSpPr/>
          <p:nvPr/>
        </p:nvSpPr>
        <p:spPr>
          <a:xfrm>
            <a:off x="5151265" y="7991429"/>
            <a:ext cx="26415" cy="413319"/>
          </a:xfrm>
          <a:custGeom>
            <a:avLst/>
            <a:gdLst>
              <a:gd name="connsiteX0" fmla="*/ 173 w 26415"/>
              <a:gd name="connsiteY0" fmla="*/ 46 h 413319"/>
              <a:gd name="connsiteX1" fmla="*/ 25573 w 26415"/>
              <a:gd name="connsiteY1" fmla="*/ 152446 h 413319"/>
              <a:gd name="connsiteX2" fmla="*/ 19223 w 26415"/>
              <a:gd name="connsiteY2" fmla="*/ 261984 h 413319"/>
              <a:gd name="connsiteX3" fmla="*/ 8110 w 26415"/>
              <a:gd name="connsiteY3" fmla="*/ 412796 h 413319"/>
              <a:gd name="connsiteX4" fmla="*/ 11285 w 26415"/>
              <a:gd name="connsiteY4" fmla="*/ 306434 h 413319"/>
              <a:gd name="connsiteX5" fmla="*/ 14460 w 26415"/>
              <a:gd name="connsiteY5" fmla="*/ 168321 h 413319"/>
              <a:gd name="connsiteX6" fmla="*/ 173 w 26415"/>
              <a:gd name="connsiteY6" fmla="*/ 46 h 41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15" h="413319">
                <a:moveTo>
                  <a:pt x="173" y="46"/>
                </a:moveTo>
                <a:cubicBezTo>
                  <a:pt x="2025" y="-2600"/>
                  <a:pt x="22398" y="108790"/>
                  <a:pt x="25573" y="152446"/>
                </a:cubicBezTo>
                <a:cubicBezTo>
                  <a:pt x="28748" y="196102"/>
                  <a:pt x="22133" y="218592"/>
                  <a:pt x="19223" y="261984"/>
                </a:cubicBezTo>
                <a:cubicBezTo>
                  <a:pt x="16313" y="305376"/>
                  <a:pt x="9433" y="405388"/>
                  <a:pt x="8110" y="412796"/>
                </a:cubicBezTo>
                <a:cubicBezTo>
                  <a:pt x="6787" y="420204"/>
                  <a:pt x="10227" y="347180"/>
                  <a:pt x="11285" y="306434"/>
                </a:cubicBezTo>
                <a:cubicBezTo>
                  <a:pt x="12343" y="265688"/>
                  <a:pt x="17106" y="217534"/>
                  <a:pt x="14460" y="168321"/>
                </a:cubicBezTo>
                <a:cubicBezTo>
                  <a:pt x="11814" y="119109"/>
                  <a:pt x="-1679" y="2692"/>
                  <a:pt x="173" y="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: 図形 1580">
            <a:extLst>
              <a:ext uri="{FF2B5EF4-FFF2-40B4-BE49-F238E27FC236}">
                <a16:creationId xmlns:a16="http://schemas.microsoft.com/office/drawing/2014/main" id="{B598DC7D-DF71-4961-B8F0-954F563D2395}"/>
              </a:ext>
            </a:extLst>
          </p:cNvPr>
          <p:cNvSpPr/>
          <p:nvPr/>
        </p:nvSpPr>
        <p:spPr>
          <a:xfrm>
            <a:off x="5114552" y="8026323"/>
            <a:ext cx="29005" cy="365302"/>
          </a:xfrm>
          <a:custGeom>
            <a:avLst/>
            <a:gdLst>
              <a:gd name="connsiteX0" fmla="*/ 373 w 29005"/>
              <a:gd name="connsiteY0" fmla="*/ 77 h 365302"/>
              <a:gd name="connsiteX1" fmla="*/ 13073 w 29005"/>
              <a:gd name="connsiteY1" fmla="*/ 208040 h 365302"/>
              <a:gd name="connsiteX2" fmla="*/ 19423 w 29005"/>
              <a:gd name="connsiteY2" fmla="*/ 365202 h 365302"/>
              <a:gd name="connsiteX3" fmla="*/ 28948 w 29005"/>
              <a:gd name="connsiteY3" fmla="*/ 185815 h 365302"/>
              <a:gd name="connsiteX4" fmla="*/ 373 w 29005"/>
              <a:gd name="connsiteY4" fmla="*/ 77 h 3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5" h="365302">
                <a:moveTo>
                  <a:pt x="373" y="77"/>
                </a:moveTo>
                <a:cubicBezTo>
                  <a:pt x="-2273" y="3781"/>
                  <a:pt x="9898" y="147186"/>
                  <a:pt x="13073" y="208040"/>
                </a:cubicBezTo>
                <a:cubicBezTo>
                  <a:pt x="16248" y="268894"/>
                  <a:pt x="16777" y="368906"/>
                  <a:pt x="19423" y="365202"/>
                </a:cubicBezTo>
                <a:cubicBezTo>
                  <a:pt x="22069" y="361498"/>
                  <a:pt x="29742" y="244817"/>
                  <a:pt x="28948" y="185815"/>
                </a:cubicBezTo>
                <a:cubicBezTo>
                  <a:pt x="28154" y="126813"/>
                  <a:pt x="3019" y="-3627"/>
                  <a:pt x="373" y="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: 図形 1581">
            <a:extLst>
              <a:ext uri="{FF2B5EF4-FFF2-40B4-BE49-F238E27FC236}">
                <a16:creationId xmlns:a16="http://schemas.microsoft.com/office/drawing/2014/main" id="{C443361B-4024-4D26-BCD5-711474634E8C}"/>
              </a:ext>
            </a:extLst>
          </p:cNvPr>
          <p:cNvSpPr/>
          <p:nvPr/>
        </p:nvSpPr>
        <p:spPr>
          <a:xfrm>
            <a:off x="5141882" y="7800956"/>
            <a:ext cx="71722" cy="165151"/>
          </a:xfrm>
          <a:custGeom>
            <a:avLst/>
            <a:gdLst>
              <a:gd name="connsiteX0" fmla="*/ 71468 w 71722"/>
              <a:gd name="connsiteY0" fmla="*/ 19 h 165151"/>
              <a:gd name="connsiteX1" fmla="*/ 57181 w 71722"/>
              <a:gd name="connsiteY1" fmla="*/ 100032 h 165151"/>
              <a:gd name="connsiteX2" fmla="*/ 31 w 71722"/>
              <a:gd name="connsiteY2" fmla="*/ 165119 h 165151"/>
              <a:gd name="connsiteX3" fmla="*/ 49243 w 71722"/>
              <a:gd name="connsiteY3" fmla="*/ 92094 h 165151"/>
              <a:gd name="connsiteX4" fmla="*/ 71468 w 71722"/>
              <a:gd name="connsiteY4" fmla="*/ 19 h 16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22" h="165151">
                <a:moveTo>
                  <a:pt x="71468" y="19"/>
                </a:moveTo>
                <a:cubicBezTo>
                  <a:pt x="72791" y="1342"/>
                  <a:pt x="69087" y="72515"/>
                  <a:pt x="57181" y="100032"/>
                </a:cubicBezTo>
                <a:cubicBezTo>
                  <a:pt x="45275" y="127549"/>
                  <a:pt x="1354" y="166442"/>
                  <a:pt x="31" y="165119"/>
                </a:cubicBezTo>
                <a:cubicBezTo>
                  <a:pt x="-1292" y="163796"/>
                  <a:pt x="39189" y="117494"/>
                  <a:pt x="49243" y="92094"/>
                </a:cubicBezTo>
                <a:cubicBezTo>
                  <a:pt x="59297" y="66694"/>
                  <a:pt x="70145" y="-1304"/>
                  <a:pt x="71468" y="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: 図形 1582">
            <a:extLst>
              <a:ext uri="{FF2B5EF4-FFF2-40B4-BE49-F238E27FC236}">
                <a16:creationId xmlns:a16="http://schemas.microsoft.com/office/drawing/2014/main" id="{166E0EA0-FF77-4338-B758-BFD9A87628B6}"/>
              </a:ext>
            </a:extLst>
          </p:cNvPr>
          <p:cNvSpPr/>
          <p:nvPr/>
        </p:nvSpPr>
        <p:spPr>
          <a:xfrm>
            <a:off x="5110390" y="7809585"/>
            <a:ext cx="69675" cy="237755"/>
          </a:xfrm>
          <a:custGeom>
            <a:avLst/>
            <a:gdLst>
              <a:gd name="connsiteX0" fmla="*/ 69623 w 69675"/>
              <a:gd name="connsiteY0" fmla="*/ 915 h 237755"/>
              <a:gd name="connsiteX1" fmla="*/ 14060 w 69675"/>
              <a:gd name="connsiteY1" fmla="*/ 100928 h 237755"/>
              <a:gd name="connsiteX2" fmla="*/ 10885 w 69675"/>
              <a:gd name="connsiteY2" fmla="*/ 237453 h 237755"/>
              <a:gd name="connsiteX3" fmla="*/ 2948 w 69675"/>
              <a:gd name="connsiteY3" fmla="*/ 61240 h 237755"/>
              <a:gd name="connsiteX4" fmla="*/ 69623 w 69675"/>
              <a:gd name="connsiteY4" fmla="*/ 915 h 2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75" h="237755">
                <a:moveTo>
                  <a:pt x="69623" y="915"/>
                </a:moveTo>
                <a:cubicBezTo>
                  <a:pt x="71475" y="7530"/>
                  <a:pt x="23850" y="61505"/>
                  <a:pt x="14060" y="100928"/>
                </a:cubicBezTo>
                <a:cubicBezTo>
                  <a:pt x="4270" y="140351"/>
                  <a:pt x="12737" y="244068"/>
                  <a:pt x="10885" y="237453"/>
                </a:cubicBezTo>
                <a:cubicBezTo>
                  <a:pt x="9033" y="230838"/>
                  <a:pt x="-6312" y="98017"/>
                  <a:pt x="2948" y="61240"/>
                </a:cubicBezTo>
                <a:cubicBezTo>
                  <a:pt x="12208" y="24463"/>
                  <a:pt x="67771" y="-5700"/>
                  <a:pt x="69623" y="9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: 図形 1583">
            <a:extLst>
              <a:ext uri="{FF2B5EF4-FFF2-40B4-BE49-F238E27FC236}">
                <a16:creationId xmlns:a16="http://schemas.microsoft.com/office/drawing/2014/main" id="{C255C6AC-FBE2-4077-8A41-4E1A70E7BC76}"/>
              </a:ext>
            </a:extLst>
          </p:cNvPr>
          <p:cNvSpPr/>
          <p:nvPr/>
        </p:nvSpPr>
        <p:spPr>
          <a:xfrm>
            <a:off x="5130782" y="7843813"/>
            <a:ext cx="285978" cy="276458"/>
          </a:xfrm>
          <a:custGeom>
            <a:avLst/>
            <a:gdLst>
              <a:gd name="connsiteX0" fmla="*/ 285768 w 285978"/>
              <a:gd name="connsiteY0" fmla="*/ 25 h 276458"/>
              <a:gd name="connsiteX1" fmla="*/ 204806 w 285978"/>
              <a:gd name="connsiteY1" fmla="*/ 215925 h 276458"/>
              <a:gd name="connsiteX2" fmla="*/ 139718 w 285978"/>
              <a:gd name="connsiteY2" fmla="*/ 273075 h 276458"/>
              <a:gd name="connsiteX3" fmla="*/ 18 w 285978"/>
              <a:gd name="connsiteY3" fmla="*/ 268312 h 276458"/>
              <a:gd name="connsiteX4" fmla="*/ 130193 w 285978"/>
              <a:gd name="connsiteY4" fmla="*/ 255612 h 276458"/>
              <a:gd name="connsiteX5" fmla="*/ 179406 w 285978"/>
              <a:gd name="connsiteY5" fmla="*/ 201637 h 276458"/>
              <a:gd name="connsiteX6" fmla="*/ 285768 w 285978"/>
              <a:gd name="connsiteY6" fmla="*/ 25 h 2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978" h="276458">
                <a:moveTo>
                  <a:pt x="285768" y="25"/>
                </a:moveTo>
                <a:cubicBezTo>
                  <a:pt x="290001" y="2406"/>
                  <a:pt x="229148" y="170417"/>
                  <a:pt x="204806" y="215925"/>
                </a:cubicBezTo>
                <a:cubicBezTo>
                  <a:pt x="180464" y="261433"/>
                  <a:pt x="173849" y="264344"/>
                  <a:pt x="139718" y="273075"/>
                </a:cubicBezTo>
                <a:cubicBezTo>
                  <a:pt x="105587" y="281806"/>
                  <a:pt x="1605" y="271222"/>
                  <a:pt x="18" y="268312"/>
                </a:cubicBezTo>
                <a:cubicBezTo>
                  <a:pt x="-1569" y="265402"/>
                  <a:pt x="100295" y="266725"/>
                  <a:pt x="130193" y="255612"/>
                </a:cubicBezTo>
                <a:cubicBezTo>
                  <a:pt x="160091" y="244500"/>
                  <a:pt x="153741" y="239208"/>
                  <a:pt x="179406" y="201637"/>
                </a:cubicBezTo>
                <a:cubicBezTo>
                  <a:pt x="205071" y="164066"/>
                  <a:pt x="281535" y="-2356"/>
                  <a:pt x="285768" y="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: 図形 1584">
            <a:extLst>
              <a:ext uri="{FF2B5EF4-FFF2-40B4-BE49-F238E27FC236}">
                <a16:creationId xmlns:a16="http://schemas.microsoft.com/office/drawing/2014/main" id="{BF2A6864-3787-436D-931F-42B3742C6F2C}"/>
              </a:ext>
            </a:extLst>
          </p:cNvPr>
          <p:cNvSpPr/>
          <p:nvPr/>
        </p:nvSpPr>
        <p:spPr>
          <a:xfrm>
            <a:off x="5169646" y="7921224"/>
            <a:ext cx="976703" cy="280111"/>
          </a:xfrm>
          <a:custGeom>
            <a:avLst/>
            <a:gdLst>
              <a:gd name="connsiteX0" fmla="*/ 842 w 976703"/>
              <a:gd name="connsiteY0" fmla="*/ 401 h 280111"/>
              <a:gd name="connsiteX1" fmla="*/ 920004 w 976703"/>
              <a:gd name="connsiteY1" fmla="*/ 263926 h 280111"/>
              <a:gd name="connsiteX2" fmla="*/ 864442 w 976703"/>
              <a:gd name="connsiteY2" fmla="*/ 246464 h 280111"/>
              <a:gd name="connsiteX3" fmla="*/ 756492 w 976703"/>
              <a:gd name="connsiteY3" fmla="*/ 205189 h 280111"/>
              <a:gd name="connsiteX4" fmla="*/ 842 w 976703"/>
              <a:gd name="connsiteY4" fmla="*/ 401 h 2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703" h="280111">
                <a:moveTo>
                  <a:pt x="842" y="401"/>
                </a:moveTo>
                <a:cubicBezTo>
                  <a:pt x="28094" y="10190"/>
                  <a:pt x="776071" y="222916"/>
                  <a:pt x="920004" y="263926"/>
                </a:cubicBezTo>
                <a:cubicBezTo>
                  <a:pt x="1063937" y="304936"/>
                  <a:pt x="891694" y="256253"/>
                  <a:pt x="864442" y="246464"/>
                </a:cubicBezTo>
                <a:cubicBezTo>
                  <a:pt x="837190" y="236675"/>
                  <a:pt x="897250" y="247522"/>
                  <a:pt x="756492" y="205189"/>
                </a:cubicBezTo>
                <a:cubicBezTo>
                  <a:pt x="615734" y="162856"/>
                  <a:pt x="-26410" y="-9388"/>
                  <a:pt x="842" y="4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: 図形 1585">
            <a:extLst>
              <a:ext uri="{FF2B5EF4-FFF2-40B4-BE49-F238E27FC236}">
                <a16:creationId xmlns:a16="http://schemas.microsoft.com/office/drawing/2014/main" id="{7F2F09B6-1C5B-4C1F-A04B-069260B3B385}"/>
              </a:ext>
            </a:extLst>
          </p:cNvPr>
          <p:cNvSpPr/>
          <p:nvPr/>
        </p:nvSpPr>
        <p:spPr>
          <a:xfrm>
            <a:off x="5415154" y="7843439"/>
            <a:ext cx="61935" cy="224504"/>
          </a:xfrm>
          <a:custGeom>
            <a:avLst/>
            <a:gdLst>
              <a:gd name="connsiteX0" fmla="*/ 22034 w 61935"/>
              <a:gd name="connsiteY0" fmla="*/ 399 h 224504"/>
              <a:gd name="connsiteX1" fmla="*/ 25209 w 61935"/>
              <a:gd name="connsiteY1" fmla="*/ 125811 h 224504"/>
              <a:gd name="connsiteX2" fmla="*/ 61721 w 61935"/>
              <a:gd name="connsiteY2" fmla="*/ 224236 h 224504"/>
              <a:gd name="connsiteX3" fmla="*/ 6159 w 61935"/>
              <a:gd name="connsiteY3" fmla="*/ 152799 h 224504"/>
              <a:gd name="connsiteX4" fmla="*/ 2984 w 61935"/>
              <a:gd name="connsiteY4" fmla="*/ 87711 h 224504"/>
              <a:gd name="connsiteX5" fmla="*/ 22034 w 61935"/>
              <a:gd name="connsiteY5" fmla="*/ 399 h 22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35" h="224504">
                <a:moveTo>
                  <a:pt x="22034" y="399"/>
                </a:moveTo>
                <a:cubicBezTo>
                  <a:pt x="25738" y="6749"/>
                  <a:pt x="18594" y="88505"/>
                  <a:pt x="25209" y="125811"/>
                </a:cubicBezTo>
                <a:cubicBezTo>
                  <a:pt x="31824" y="163117"/>
                  <a:pt x="64896" y="219738"/>
                  <a:pt x="61721" y="224236"/>
                </a:cubicBezTo>
                <a:cubicBezTo>
                  <a:pt x="58546" y="228734"/>
                  <a:pt x="15948" y="175553"/>
                  <a:pt x="6159" y="152799"/>
                </a:cubicBezTo>
                <a:cubicBezTo>
                  <a:pt x="-3630" y="130045"/>
                  <a:pt x="603" y="110201"/>
                  <a:pt x="2984" y="87711"/>
                </a:cubicBezTo>
                <a:cubicBezTo>
                  <a:pt x="5365" y="65221"/>
                  <a:pt x="18330" y="-5951"/>
                  <a:pt x="22034" y="39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: 図形 1586">
            <a:extLst>
              <a:ext uri="{FF2B5EF4-FFF2-40B4-BE49-F238E27FC236}">
                <a16:creationId xmlns:a16="http://schemas.microsoft.com/office/drawing/2014/main" id="{1EBD6AE4-FCBC-44FF-90AF-C9FE1A81E55A}"/>
              </a:ext>
            </a:extLst>
          </p:cNvPr>
          <p:cNvSpPr/>
          <p:nvPr/>
        </p:nvSpPr>
        <p:spPr>
          <a:xfrm>
            <a:off x="5143063" y="8119889"/>
            <a:ext cx="390994" cy="465775"/>
          </a:xfrm>
          <a:custGeom>
            <a:avLst/>
            <a:gdLst>
              <a:gd name="connsiteX0" fmla="*/ 390962 w 390994"/>
              <a:gd name="connsiteY0" fmla="*/ 174 h 465775"/>
              <a:gd name="connsiteX1" fmla="*/ 224275 w 390994"/>
              <a:gd name="connsiteY1" fmla="*/ 333549 h 465775"/>
              <a:gd name="connsiteX2" fmla="*/ 148075 w 390994"/>
              <a:gd name="connsiteY2" fmla="*/ 428799 h 465775"/>
              <a:gd name="connsiteX3" fmla="*/ 41712 w 390994"/>
              <a:gd name="connsiteY3" fmla="*/ 460549 h 465775"/>
              <a:gd name="connsiteX4" fmla="*/ 5200 w 390994"/>
              <a:gd name="connsiteY4" fmla="*/ 460549 h 465775"/>
              <a:gd name="connsiteX5" fmla="*/ 146487 w 390994"/>
              <a:gd name="connsiteY5" fmla="*/ 409749 h 465775"/>
              <a:gd name="connsiteX6" fmla="*/ 209987 w 390994"/>
              <a:gd name="connsiteY6" fmla="*/ 289099 h 465775"/>
              <a:gd name="connsiteX7" fmla="*/ 390962 w 390994"/>
              <a:gd name="connsiteY7" fmla="*/ 174 h 46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994" h="465775">
                <a:moveTo>
                  <a:pt x="390962" y="174"/>
                </a:moveTo>
                <a:cubicBezTo>
                  <a:pt x="393343" y="7582"/>
                  <a:pt x="264756" y="262112"/>
                  <a:pt x="224275" y="333549"/>
                </a:cubicBezTo>
                <a:cubicBezTo>
                  <a:pt x="183794" y="404986"/>
                  <a:pt x="178502" y="407632"/>
                  <a:pt x="148075" y="428799"/>
                </a:cubicBezTo>
                <a:cubicBezTo>
                  <a:pt x="117648" y="449966"/>
                  <a:pt x="65525" y="455257"/>
                  <a:pt x="41712" y="460549"/>
                </a:cubicBezTo>
                <a:cubicBezTo>
                  <a:pt x="17899" y="465841"/>
                  <a:pt x="-12262" y="469016"/>
                  <a:pt x="5200" y="460549"/>
                </a:cubicBezTo>
                <a:cubicBezTo>
                  <a:pt x="22662" y="452082"/>
                  <a:pt x="112356" y="438324"/>
                  <a:pt x="146487" y="409749"/>
                </a:cubicBezTo>
                <a:cubicBezTo>
                  <a:pt x="180618" y="381174"/>
                  <a:pt x="171622" y="354451"/>
                  <a:pt x="209987" y="289099"/>
                </a:cubicBezTo>
                <a:cubicBezTo>
                  <a:pt x="248352" y="223747"/>
                  <a:pt x="388581" y="-7234"/>
                  <a:pt x="390962" y="1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: 図形 1587">
            <a:extLst>
              <a:ext uri="{FF2B5EF4-FFF2-40B4-BE49-F238E27FC236}">
                <a16:creationId xmlns:a16="http://schemas.microsoft.com/office/drawing/2014/main" id="{B18DEE96-F0F4-405F-BBD1-0592B4EE91BB}"/>
              </a:ext>
            </a:extLst>
          </p:cNvPr>
          <p:cNvSpPr/>
          <p:nvPr/>
        </p:nvSpPr>
        <p:spPr>
          <a:xfrm>
            <a:off x="5146455" y="8157681"/>
            <a:ext cx="339947" cy="407591"/>
          </a:xfrm>
          <a:custGeom>
            <a:avLst/>
            <a:gdLst>
              <a:gd name="connsiteX0" fmla="*/ 339945 w 339947"/>
              <a:gd name="connsiteY0" fmla="*/ 482 h 407591"/>
              <a:gd name="connsiteX1" fmla="*/ 214533 w 339947"/>
              <a:gd name="connsiteY1" fmla="*/ 208444 h 407591"/>
              <a:gd name="connsiteX2" fmla="*/ 112933 w 339947"/>
              <a:gd name="connsiteY2" fmla="*/ 313219 h 407591"/>
              <a:gd name="connsiteX3" fmla="*/ 65308 w 339947"/>
              <a:gd name="connsiteY3" fmla="*/ 343382 h 407591"/>
              <a:gd name="connsiteX4" fmla="*/ 220 w 339947"/>
              <a:gd name="connsiteY4" fmla="*/ 325919 h 407591"/>
              <a:gd name="connsiteX5" fmla="*/ 51020 w 339947"/>
              <a:gd name="connsiteY5" fmla="*/ 406882 h 407591"/>
              <a:gd name="connsiteX6" fmla="*/ 217708 w 339947"/>
              <a:gd name="connsiteY6" fmla="*/ 271944 h 407591"/>
              <a:gd name="connsiteX7" fmla="*/ 339945 w 339947"/>
              <a:gd name="connsiteY7" fmla="*/ 482 h 40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947" h="407591">
                <a:moveTo>
                  <a:pt x="339945" y="482"/>
                </a:moveTo>
                <a:cubicBezTo>
                  <a:pt x="339416" y="-10101"/>
                  <a:pt x="252368" y="156321"/>
                  <a:pt x="214533" y="208444"/>
                </a:cubicBezTo>
                <a:cubicBezTo>
                  <a:pt x="176698" y="260567"/>
                  <a:pt x="137804" y="290729"/>
                  <a:pt x="112933" y="313219"/>
                </a:cubicBezTo>
                <a:cubicBezTo>
                  <a:pt x="88062" y="335709"/>
                  <a:pt x="84093" y="341265"/>
                  <a:pt x="65308" y="343382"/>
                </a:cubicBezTo>
                <a:cubicBezTo>
                  <a:pt x="46523" y="345499"/>
                  <a:pt x="2601" y="315336"/>
                  <a:pt x="220" y="325919"/>
                </a:cubicBezTo>
                <a:cubicBezTo>
                  <a:pt x="-2161" y="336502"/>
                  <a:pt x="14772" y="415878"/>
                  <a:pt x="51020" y="406882"/>
                </a:cubicBezTo>
                <a:cubicBezTo>
                  <a:pt x="87268" y="397886"/>
                  <a:pt x="167437" y="337561"/>
                  <a:pt x="217708" y="271944"/>
                </a:cubicBezTo>
                <a:cubicBezTo>
                  <a:pt x="267979" y="206327"/>
                  <a:pt x="340474" y="11065"/>
                  <a:pt x="339945" y="4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: 図形 1588">
            <a:extLst>
              <a:ext uri="{FF2B5EF4-FFF2-40B4-BE49-F238E27FC236}">
                <a16:creationId xmlns:a16="http://schemas.microsoft.com/office/drawing/2014/main" id="{A86C5B86-D0CB-47A6-A3A5-938E3540B9A3}"/>
              </a:ext>
            </a:extLst>
          </p:cNvPr>
          <p:cNvSpPr/>
          <p:nvPr/>
        </p:nvSpPr>
        <p:spPr>
          <a:xfrm>
            <a:off x="5193999" y="8188552"/>
            <a:ext cx="263711" cy="322849"/>
          </a:xfrm>
          <a:custGeom>
            <a:avLst/>
            <a:gdLst>
              <a:gd name="connsiteX0" fmla="*/ 262239 w 263711"/>
              <a:gd name="connsiteY0" fmla="*/ 2948 h 322849"/>
              <a:gd name="connsiteX1" fmla="*/ 5064 w 263711"/>
              <a:gd name="connsiteY1" fmla="*/ 318861 h 322849"/>
              <a:gd name="connsiteX2" fmla="*/ 105076 w 263711"/>
              <a:gd name="connsiteY2" fmla="*/ 169636 h 322849"/>
              <a:gd name="connsiteX3" fmla="*/ 262239 w 263711"/>
              <a:gd name="connsiteY3" fmla="*/ 2948 h 32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711" h="322849">
                <a:moveTo>
                  <a:pt x="262239" y="2948"/>
                </a:moveTo>
                <a:cubicBezTo>
                  <a:pt x="245570" y="27819"/>
                  <a:pt x="31258" y="291080"/>
                  <a:pt x="5064" y="318861"/>
                </a:cubicBezTo>
                <a:cubicBezTo>
                  <a:pt x="-21130" y="346642"/>
                  <a:pt x="60626" y="222023"/>
                  <a:pt x="105076" y="169636"/>
                </a:cubicBezTo>
                <a:cubicBezTo>
                  <a:pt x="149526" y="117249"/>
                  <a:pt x="278908" y="-21923"/>
                  <a:pt x="262239" y="29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: 図形 1589">
            <a:extLst>
              <a:ext uri="{FF2B5EF4-FFF2-40B4-BE49-F238E27FC236}">
                <a16:creationId xmlns:a16="http://schemas.microsoft.com/office/drawing/2014/main" id="{6396EE61-4485-459A-864F-0DB658D28A81}"/>
              </a:ext>
            </a:extLst>
          </p:cNvPr>
          <p:cNvSpPr/>
          <p:nvPr/>
        </p:nvSpPr>
        <p:spPr>
          <a:xfrm>
            <a:off x="5342555" y="7860444"/>
            <a:ext cx="77633" cy="334713"/>
          </a:xfrm>
          <a:custGeom>
            <a:avLst/>
            <a:gdLst>
              <a:gd name="connsiteX0" fmla="*/ 77170 w 77633"/>
              <a:gd name="connsiteY0" fmla="*/ 856 h 334713"/>
              <a:gd name="connsiteX1" fmla="*/ 26370 w 77633"/>
              <a:gd name="connsiteY1" fmla="*/ 218344 h 334713"/>
              <a:gd name="connsiteX2" fmla="*/ 4145 w 77633"/>
              <a:gd name="connsiteY2" fmla="*/ 272319 h 334713"/>
              <a:gd name="connsiteX3" fmla="*/ 5733 w 77633"/>
              <a:gd name="connsiteY3" fmla="*/ 334231 h 334713"/>
              <a:gd name="connsiteX4" fmla="*/ 2558 w 77633"/>
              <a:gd name="connsiteY4" fmla="*/ 237394 h 334713"/>
              <a:gd name="connsiteX5" fmla="*/ 48595 w 77633"/>
              <a:gd name="connsiteY5" fmla="*/ 145319 h 334713"/>
              <a:gd name="connsiteX6" fmla="*/ 77170 w 77633"/>
              <a:gd name="connsiteY6" fmla="*/ 856 h 33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33" h="334713">
                <a:moveTo>
                  <a:pt x="77170" y="856"/>
                </a:moveTo>
                <a:cubicBezTo>
                  <a:pt x="73466" y="13027"/>
                  <a:pt x="38541" y="173100"/>
                  <a:pt x="26370" y="218344"/>
                </a:cubicBezTo>
                <a:cubicBezTo>
                  <a:pt x="14199" y="263588"/>
                  <a:pt x="7585" y="253004"/>
                  <a:pt x="4145" y="272319"/>
                </a:cubicBezTo>
                <a:cubicBezTo>
                  <a:pt x="705" y="291634"/>
                  <a:pt x="5997" y="340052"/>
                  <a:pt x="5733" y="334231"/>
                </a:cubicBezTo>
                <a:cubicBezTo>
                  <a:pt x="5469" y="328410"/>
                  <a:pt x="-4586" y="268879"/>
                  <a:pt x="2558" y="237394"/>
                </a:cubicBezTo>
                <a:cubicBezTo>
                  <a:pt x="9702" y="205909"/>
                  <a:pt x="35631" y="181038"/>
                  <a:pt x="48595" y="145319"/>
                </a:cubicBezTo>
                <a:cubicBezTo>
                  <a:pt x="61559" y="109600"/>
                  <a:pt x="80874" y="-11315"/>
                  <a:pt x="77170" y="8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: 図形 1590">
            <a:extLst>
              <a:ext uri="{FF2B5EF4-FFF2-40B4-BE49-F238E27FC236}">
                <a16:creationId xmlns:a16="http://schemas.microsoft.com/office/drawing/2014/main" id="{E375B343-C738-432D-83D8-85A708A25DC7}"/>
              </a:ext>
            </a:extLst>
          </p:cNvPr>
          <p:cNvSpPr/>
          <p:nvPr/>
        </p:nvSpPr>
        <p:spPr>
          <a:xfrm>
            <a:off x="5159329" y="8037418"/>
            <a:ext cx="258909" cy="197109"/>
          </a:xfrm>
          <a:custGeom>
            <a:avLst/>
            <a:gdLst>
              <a:gd name="connsiteX0" fmla="*/ 46 w 258909"/>
              <a:gd name="connsiteY0" fmla="*/ 196945 h 197109"/>
              <a:gd name="connsiteX1" fmla="*/ 168321 w 258909"/>
              <a:gd name="connsiteY1" fmla="*/ 123920 h 197109"/>
              <a:gd name="connsiteX2" fmla="*/ 258809 w 258909"/>
              <a:gd name="connsiteY2" fmla="*/ 95 h 197109"/>
              <a:gd name="connsiteX3" fmla="*/ 152446 w 258909"/>
              <a:gd name="connsiteY3" fmla="*/ 104870 h 197109"/>
              <a:gd name="connsiteX4" fmla="*/ 46 w 258909"/>
              <a:gd name="connsiteY4" fmla="*/ 196945 h 1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09" h="197109">
                <a:moveTo>
                  <a:pt x="46" y="196945"/>
                </a:moveTo>
                <a:cubicBezTo>
                  <a:pt x="2692" y="200120"/>
                  <a:pt x="125194" y="156728"/>
                  <a:pt x="168321" y="123920"/>
                </a:cubicBezTo>
                <a:cubicBezTo>
                  <a:pt x="211448" y="91112"/>
                  <a:pt x="261455" y="3270"/>
                  <a:pt x="258809" y="95"/>
                </a:cubicBezTo>
                <a:cubicBezTo>
                  <a:pt x="256163" y="-3080"/>
                  <a:pt x="196367" y="73914"/>
                  <a:pt x="152446" y="104870"/>
                </a:cubicBezTo>
                <a:cubicBezTo>
                  <a:pt x="108525" y="135826"/>
                  <a:pt x="-2600" y="193770"/>
                  <a:pt x="46" y="1969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: 図形 1591">
            <a:extLst>
              <a:ext uri="{FF2B5EF4-FFF2-40B4-BE49-F238E27FC236}">
                <a16:creationId xmlns:a16="http://schemas.microsoft.com/office/drawing/2014/main" id="{E0EAC29F-304A-47C1-B3C9-0E510FEBE738}"/>
              </a:ext>
            </a:extLst>
          </p:cNvPr>
          <p:cNvSpPr/>
          <p:nvPr/>
        </p:nvSpPr>
        <p:spPr>
          <a:xfrm>
            <a:off x="5164128" y="8151144"/>
            <a:ext cx="178546" cy="162874"/>
          </a:xfrm>
          <a:custGeom>
            <a:avLst/>
            <a:gdLst>
              <a:gd name="connsiteX0" fmla="*/ 176222 w 178546"/>
              <a:gd name="connsiteY0" fmla="*/ 669 h 162874"/>
              <a:gd name="connsiteX1" fmla="*/ 157172 w 178546"/>
              <a:gd name="connsiteY1" fmla="*/ 76869 h 162874"/>
              <a:gd name="connsiteX2" fmla="*/ 10 w 178546"/>
              <a:gd name="connsiteY2" fmla="*/ 162594 h 162874"/>
              <a:gd name="connsiteX3" fmla="*/ 149235 w 178546"/>
              <a:gd name="connsiteY3" fmla="*/ 46706 h 162874"/>
              <a:gd name="connsiteX4" fmla="*/ 176222 w 178546"/>
              <a:gd name="connsiteY4" fmla="*/ 669 h 16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46" h="162874">
                <a:moveTo>
                  <a:pt x="176222" y="669"/>
                </a:moveTo>
                <a:cubicBezTo>
                  <a:pt x="177545" y="5696"/>
                  <a:pt x="186541" y="49881"/>
                  <a:pt x="157172" y="76869"/>
                </a:cubicBezTo>
                <a:cubicBezTo>
                  <a:pt x="127803" y="103857"/>
                  <a:pt x="1333" y="167621"/>
                  <a:pt x="10" y="162594"/>
                </a:cubicBezTo>
                <a:cubicBezTo>
                  <a:pt x="-1313" y="157567"/>
                  <a:pt x="119602" y="73694"/>
                  <a:pt x="149235" y="46706"/>
                </a:cubicBezTo>
                <a:cubicBezTo>
                  <a:pt x="178868" y="19719"/>
                  <a:pt x="174899" y="-4358"/>
                  <a:pt x="176222" y="6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: 図形 1592">
            <a:extLst>
              <a:ext uri="{FF2B5EF4-FFF2-40B4-BE49-F238E27FC236}">
                <a16:creationId xmlns:a16="http://schemas.microsoft.com/office/drawing/2014/main" id="{DF79914C-057D-40EB-AD1B-AC2B66855FFA}"/>
              </a:ext>
            </a:extLst>
          </p:cNvPr>
          <p:cNvSpPr/>
          <p:nvPr/>
        </p:nvSpPr>
        <p:spPr>
          <a:xfrm>
            <a:off x="5426075" y="7845955"/>
            <a:ext cx="1042912" cy="15345"/>
          </a:xfrm>
          <a:custGeom>
            <a:avLst/>
            <a:gdLst>
              <a:gd name="connsiteX0" fmla="*/ 0 w 1042912"/>
              <a:gd name="connsiteY0" fmla="*/ 15345 h 15345"/>
              <a:gd name="connsiteX1" fmla="*/ 1028700 w 1042912"/>
              <a:gd name="connsiteY1" fmla="*/ 1058 h 15345"/>
              <a:gd name="connsiteX2" fmla="*/ 627063 w 1042912"/>
              <a:gd name="connsiteY2" fmla="*/ 1058 h 15345"/>
              <a:gd name="connsiteX3" fmla="*/ 0 w 1042912"/>
              <a:gd name="connsiteY3" fmla="*/ 15345 h 1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912" h="15345">
                <a:moveTo>
                  <a:pt x="0" y="15345"/>
                </a:moveTo>
                <a:lnTo>
                  <a:pt x="1028700" y="1058"/>
                </a:lnTo>
                <a:cubicBezTo>
                  <a:pt x="1133210" y="-1323"/>
                  <a:pt x="627063" y="1058"/>
                  <a:pt x="627063" y="1058"/>
                </a:cubicBezTo>
                <a:lnTo>
                  <a:pt x="0" y="1534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: 図形 1593">
            <a:extLst>
              <a:ext uri="{FF2B5EF4-FFF2-40B4-BE49-F238E27FC236}">
                <a16:creationId xmlns:a16="http://schemas.microsoft.com/office/drawing/2014/main" id="{D245FE15-835B-4583-B6CE-286AA05D281F}"/>
              </a:ext>
            </a:extLst>
          </p:cNvPr>
          <p:cNvSpPr/>
          <p:nvPr/>
        </p:nvSpPr>
        <p:spPr>
          <a:xfrm>
            <a:off x="5436213" y="7792263"/>
            <a:ext cx="1020823" cy="18766"/>
          </a:xfrm>
          <a:custGeom>
            <a:avLst/>
            <a:gdLst>
              <a:gd name="connsiteX0" fmla="*/ 40662 w 1020823"/>
              <a:gd name="connsiteY0" fmla="*/ 5537 h 18766"/>
              <a:gd name="connsiteX1" fmla="*/ 91462 w 1020823"/>
              <a:gd name="connsiteY1" fmla="*/ 16650 h 18766"/>
              <a:gd name="connsiteX2" fmla="*/ 985225 w 1020823"/>
              <a:gd name="connsiteY2" fmla="*/ 18237 h 18766"/>
              <a:gd name="connsiteX3" fmla="*/ 856637 w 1020823"/>
              <a:gd name="connsiteY3" fmla="*/ 10300 h 18766"/>
              <a:gd name="connsiteX4" fmla="*/ 191475 w 1020823"/>
              <a:gd name="connsiteY4" fmla="*/ 775 h 18766"/>
              <a:gd name="connsiteX5" fmla="*/ 40662 w 1020823"/>
              <a:gd name="connsiteY5" fmla="*/ 5537 h 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823" h="18766">
                <a:moveTo>
                  <a:pt x="40662" y="5537"/>
                </a:moveTo>
                <a:cubicBezTo>
                  <a:pt x="23993" y="8183"/>
                  <a:pt x="-65965" y="14533"/>
                  <a:pt x="91462" y="16650"/>
                </a:cubicBezTo>
                <a:cubicBezTo>
                  <a:pt x="248889" y="18767"/>
                  <a:pt x="857696" y="19295"/>
                  <a:pt x="985225" y="18237"/>
                </a:cubicBezTo>
                <a:cubicBezTo>
                  <a:pt x="1112754" y="17179"/>
                  <a:pt x="856637" y="10300"/>
                  <a:pt x="856637" y="10300"/>
                </a:cubicBezTo>
                <a:lnTo>
                  <a:pt x="191475" y="775"/>
                </a:lnTo>
                <a:cubicBezTo>
                  <a:pt x="49923" y="-1871"/>
                  <a:pt x="57331" y="2891"/>
                  <a:pt x="40662" y="553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: 図形 1594">
            <a:extLst>
              <a:ext uri="{FF2B5EF4-FFF2-40B4-BE49-F238E27FC236}">
                <a16:creationId xmlns:a16="http://schemas.microsoft.com/office/drawing/2014/main" id="{CAF87249-21C3-4C4A-ADF5-EEAF96DF2BD8}"/>
              </a:ext>
            </a:extLst>
          </p:cNvPr>
          <p:cNvSpPr/>
          <p:nvPr/>
        </p:nvSpPr>
        <p:spPr>
          <a:xfrm>
            <a:off x="5651500" y="7808913"/>
            <a:ext cx="762022" cy="31750"/>
          </a:xfrm>
          <a:custGeom>
            <a:avLst/>
            <a:gdLst>
              <a:gd name="connsiteX0" fmla="*/ 0 w 762022"/>
              <a:gd name="connsiteY0" fmla="*/ 31750 h 31750"/>
              <a:gd name="connsiteX1" fmla="*/ 762000 w 762022"/>
              <a:gd name="connsiteY1" fmla="*/ 0 h 31750"/>
              <a:gd name="connsiteX2" fmla="*/ 0 w 762022"/>
              <a:gd name="connsiteY2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22" h="31750">
                <a:moveTo>
                  <a:pt x="0" y="31750"/>
                </a:moveTo>
                <a:lnTo>
                  <a:pt x="762000" y="0"/>
                </a:lnTo>
                <a:cubicBezTo>
                  <a:pt x="766763" y="1852"/>
                  <a:pt x="0" y="31750"/>
                  <a:pt x="0" y="317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: 図形 1595">
            <a:extLst>
              <a:ext uri="{FF2B5EF4-FFF2-40B4-BE49-F238E27FC236}">
                <a16:creationId xmlns:a16="http://schemas.microsoft.com/office/drawing/2014/main" id="{28D29240-9811-4BF1-BFC2-3CDDAF7DB119}"/>
              </a:ext>
            </a:extLst>
          </p:cNvPr>
          <p:cNvSpPr/>
          <p:nvPr/>
        </p:nvSpPr>
        <p:spPr>
          <a:xfrm>
            <a:off x="5633945" y="7813828"/>
            <a:ext cx="816145" cy="36468"/>
          </a:xfrm>
          <a:custGeom>
            <a:avLst/>
            <a:gdLst>
              <a:gd name="connsiteX0" fmla="*/ 17555 w 816145"/>
              <a:gd name="connsiteY0" fmla="*/ 36360 h 36468"/>
              <a:gd name="connsiteX1" fmla="*/ 792255 w 816145"/>
              <a:gd name="connsiteY1" fmla="*/ 1435 h 36468"/>
              <a:gd name="connsiteX2" fmla="*/ 633505 w 816145"/>
              <a:gd name="connsiteY2" fmla="*/ 6197 h 36468"/>
              <a:gd name="connsiteX3" fmla="*/ 277905 w 816145"/>
              <a:gd name="connsiteY3" fmla="*/ 12547 h 36468"/>
              <a:gd name="connsiteX4" fmla="*/ 17555 w 816145"/>
              <a:gd name="connsiteY4" fmla="*/ 36360 h 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145" h="36468">
                <a:moveTo>
                  <a:pt x="17555" y="36360"/>
                </a:moveTo>
                <a:cubicBezTo>
                  <a:pt x="103280" y="34508"/>
                  <a:pt x="689597" y="6462"/>
                  <a:pt x="792255" y="1435"/>
                </a:cubicBezTo>
                <a:cubicBezTo>
                  <a:pt x="894913" y="-3592"/>
                  <a:pt x="633505" y="6197"/>
                  <a:pt x="633505" y="6197"/>
                </a:cubicBezTo>
                <a:lnTo>
                  <a:pt x="277905" y="12547"/>
                </a:lnTo>
                <a:cubicBezTo>
                  <a:pt x="182920" y="15722"/>
                  <a:pt x="-68170" y="38212"/>
                  <a:pt x="17555" y="363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: 図形 1596">
            <a:extLst>
              <a:ext uri="{FF2B5EF4-FFF2-40B4-BE49-F238E27FC236}">
                <a16:creationId xmlns:a16="http://schemas.microsoft.com/office/drawing/2014/main" id="{3B99F2E7-C485-4E31-B974-E44A076C816A}"/>
              </a:ext>
            </a:extLst>
          </p:cNvPr>
          <p:cNvSpPr/>
          <p:nvPr/>
        </p:nvSpPr>
        <p:spPr>
          <a:xfrm>
            <a:off x="6052047" y="6293399"/>
            <a:ext cx="2635121" cy="1395378"/>
          </a:xfrm>
          <a:custGeom>
            <a:avLst/>
            <a:gdLst>
              <a:gd name="connsiteX0" fmla="*/ 3313 w 2635121"/>
              <a:gd name="connsiteY0" fmla="*/ 721 h 1395378"/>
              <a:gd name="connsiteX1" fmla="*/ 2517913 w 2635121"/>
              <a:gd name="connsiteY1" fmla="*/ 1311361 h 1395378"/>
              <a:gd name="connsiteX2" fmla="*/ 1994673 w 2635121"/>
              <a:gd name="connsiteY2" fmla="*/ 1128481 h 1395378"/>
              <a:gd name="connsiteX3" fmla="*/ 3313 w 2635121"/>
              <a:gd name="connsiteY3" fmla="*/ 721 h 139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121" h="1395378">
                <a:moveTo>
                  <a:pt x="3313" y="721"/>
                </a:moveTo>
                <a:cubicBezTo>
                  <a:pt x="90520" y="31201"/>
                  <a:pt x="2186020" y="1123401"/>
                  <a:pt x="2517913" y="1311361"/>
                </a:cubicBezTo>
                <a:cubicBezTo>
                  <a:pt x="2849806" y="1499321"/>
                  <a:pt x="2413773" y="1342688"/>
                  <a:pt x="1994673" y="1128481"/>
                </a:cubicBezTo>
                <a:cubicBezTo>
                  <a:pt x="1575573" y="914274"/>
                  <a:pt x="-83894" y="-29759"/>
                  <a:pt x="3313" y="7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: 図形 1597">
            <a:extLst>
              <a:ext uri="{FF2B5EF4-FFF2-40B4-BE49-F238E27FC236}">
                <a16:creationId xmlns:a16="http://schemas.microsoft.com/office/drawing/2014/main" id="{4BC16AF1-A5E2-4410-A5A2-AECF9C6D7010}"/>
              </a:ext>
            </a:extLst>
          </p:cNvPr>
          <p:cNvSpPr/>
          <p:nvPr/>
        </p:nvSpPr>
        <p:spPr>
          <a:xfrm>
            <a:off x="5581236" y="6929966"/>
            <a:ext cx="170833" cy="68217"/>
          </a:xfrm>
          <a:custGeom>
            <a:avLst/>
            <a:gdLst>
              <a:gd name="connsiteX0" fmla="*/ 414 w 170833"/>
              <a:gd name="connsiteY0" fmla="*/ 1059 h 68217"/>
              <a:gd name="connsiteX1" fmla="*/ 165514 w 170833"/>
              <a:gd name="connsiteY1" fmla="*/ 67734 h 68217"/>
              <a:gd name="connsiteX2" fmla="*/ 119477 w 170833"/>
              <a:gd name="connsiteY2" fmla="*/ 29634 h 68217"/>
              <a:gd name="connsiteX3" fmla="*/ 414 w 170833"/>
              <a:gd name="connsiteY3" fmla="*/ 1059 h 6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33" h="68217">
                <a:moveTo>
                  <a:pt x="414" y="1059"/>
                </a:moveTo>
                <a:cubicBezTo>
                  <a:pt x="8087" y="7409"/>
                  <a:pt x="145670" y="62972"/>
                  <a:pt x="165514" y="67734"/>
                </a:cubicBezTo>
                <a:cubicBezTo>
                  <a:pt x="185358" y="72496"/>
                  <a:pt x="145141" y="40746"/>
                  <a:pt x="119477" y="29634"/>
                </a:cubicBezTo>
                <a:cubicBezTo>
                  <a:pt x="93813" y="18522"/>
                  <a:pt x="-7259" y="-5291"/>
                  <a:pt x="414" y="10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: 図形 1598">
            <a:extLst>
              <a:ext uri="{FF2B5EF4-FFF2-40B4-BE49-F238E27FC236}">
                <a16:creationId xmlns:a16="http://schemas.microsoft.com/office/drawing/2014/main" id="{862228EE-8D54-4B1D-A5DD-5FB5F1CCBAB1}"/>
              </a:ext>
            </a:extLst>
          </p:cNvPr>
          <p:cNvSpPr/>
          <p:nvPr/>
        </p:nvSpPr>
        <p:spPr>
          <a:xfrm>
            <a:off x="5683250" y="6958011"/>
            <a:ext cx="128728" cy="98428"/>
          </a:xfrm>
          <a:custGeom>
            <a:avLst/>
            <a:gdLst>
              <a:gd name="connsiteX0" fmla="*/ 0 w 128728"/>
              <a:gd name="connsiteY0" fmla="*/ 39689 h 98428"/>
              <a:gd name="connsiteX1" fmla="*/ 68263 w 128728"/>
              <a:gd name="connsiteY1" fmla="*/ 2 h 98428"/>
              <a:gd name="connsiteX2" fmla="*/ 128588 w 128728"/>
              <a:gd name="connsiteY2" fmla="*/ 38102 h 98428"/>
              <a:gd name="connsiteX3" fmla="*/ 85725 w 128728"/>
              <a:gd name="connsiteY3" fmla="*/ 98427 h 98428"/>
              <a:gd name="connsiteX4" fmla="*/ 112713 w 128728"/>
              <a:gd name="connsiteY4" fmla="*/ 39689 h 98428"/>
              <a:gd name="connsiteX5" fmla="*/ 68263 w 128728"/>
              <a:gd name="connsiteY5" fmla="*/ 22227 h 98428"/>
              <a:gd name="connsiteX6" fmla="*/ 0 w 128728"/>
              <a:gd name="connsiteY6" fmla="*/ 39689 h 9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28" h="98428">
                <a:moveTo>
                  <a:pt x="0" y="39689"/>
                </a:moveTo>
                <a:cubicBezTo>
                  <a:pt x="0" y="35985"/>
                  <a:pt x="46832" y="267"/>
                  <a:pt x="68263" y="2"/>
                </a:cubicBezTo>
                <a:cubicBezTo>
                  <a:pt x="89694" y="-263"/>
                  <a:pt x="125678" y="21698"/>
                  <a:pt x="128588" y="38102"/>
                </a:cubicBezTo>
                <a:cubicBezTo>
                  <a:pt x="131498" y="54506"/>
                  <a:pt x="88371" y="98163"/>
                  <a:pt x="85725" y="98427"/>
                </a:cubicBezTo>
                <a:cubicBezTo>
                  <a:pt x="83079" y="98691"/>
                  <a:pt x="115623" y="52389"/>
                  <a:pt x="112713" y="39689"/>
                </a:cubicBezTo>
                <a:cubicBezTo>
                  <a:pt x="109803" y="26989"/>
                  <a:pt x="88107" y="21962"/>
                  <a:pt x="68263" y="22227"/>
                </a:cubicBezTo>
                <a:cubicBezTo>
                  <a:pt x="48419" y="22492"/>
                  <a:pt x="0" y="43393"/>
                  <a:pt x="0" y="396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: 図形 1599">
            <a:extLst>
              <a:ext uri="{FF2B5EF4-FFF2-40B4-BE49-F238E27FC236}">
                <a16:creationId xmlns:a16="http://schemas.microsoft.com/office/drawing/2014/main" id="{DB990A28-C456-4819-BB76-EF3D42403DD9}"/>
              </a:ext>
            </a:extLst>
          </p:cNvPr>
          <p:cNvSpPr/>
          <p:nvPr/>
        </p:nvSpPr>
        <p:spPr>
          <a:xfrm>
            <a:off x="5789613" y="7059354"/>
            <a:ext cx="761037" cy="565034"/>
          </a:xfrm>
          <a:custGeom>
            <a:avLst/>
            <a:gdLst>
              <a:gd name="connsiteX0" fmla="*/ 0 w 761037"/>
              <a:gd name="connsiteY0" fmla="*/ 259 h 565034"/>
              <a:gd name="connsiteX1" fmla="*/ 211137 w 761037"/>
              <a:gd name="connsiteY1" fmla="*/ 97096 h 565034"/>
              <a:gd name="connsiteX2" fmla="*/ 738187 w 761037"/>
              <a:gd name="connsiteY2" fmla="*/ 540009 h 565034"/>
              <a:gd name="connsiteX3" fmla="*/ 620712 w 761037"/>
              <a:gd name="connsiteY3" fmla="*/ 466984 h 565034"/>
              <a:gd name="connsiteX4" fmla="*/ 212725 w 761037"/>
              <a:gd name="connsiteY4" fmla="*/ 109796 h 565034"/>
              <a:gd name="connsiteX5" fmla="*/ 0 w 761037"/>
              <a:gd name="connsiteY5" fmla="*/ 259 h 56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37" h="565034">
                <a:moveTo>
                  <a:pt x="0" y="259"/>
                </a:moveTo>
                <a:cubicBezTo>
                  <a:pt x="-265" y="-1858"/>
                  <a:pt x="88106" y="7138"/>
                  <a:pt x="211137" y="97096"/>
                </a:cubicBezTo>
                <a:cubicBezTo>
                  <a:pt x="334168" y="187054"/>
                  <a:pt x="669925" y="478361"/>
                  <a:pt x="738187" y="540009"/>
                </a:cubicBezTo>
                <a:cubicBezTo>
                  <a:pt x="806450" y="601657"/>
                  <a:pt x="708289" y="538686"/>
                  <a:pt x="620712" y="466984"/>
                </a:cubicBezTo>
                <a:cubicBezTo>
                  <a:pt x="533135" y="395282"/>
                  <a:pt x="316442" y="187319"/>
                  <a:pt x="212725" y="109796"/>
                </a:cubicBezTo>
                <a:cubicBezTo>
                  <a:pt x="109008" y="32273"/>
                  <a:pt x="265" y="2376"/>
                  <a:pt x="0" y="2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: 図形 1600">
            <a:extLst>
              <a:ext uri="{FF2B5EF4-FFF2-40B4-BE49-F238E27FC236}">
                <a16:creationId xmlns:a16="http://schemas.microsoft.com/office/drawing/2014/main" id="{775AA4B5-DFC9-4D54-9039-D58232FEC813}"/>
              </a:ext>
            </a:extLst>
          </p:cNvPr>
          <p:cNvSpPr/>
          <p:nvPr/>
        </p:nvSpPr>
        <p:spPr>
          <a:xfrm>
            <a:off x="5695692" y="7091327"/>
            <a:ext cx="227119" cy="92043"/>
          </a:xfrm>
          <a:custGeom>
            <a:avLst/>
            <a:gdLst>
              <a:gd name="connsiteX0" fmla="*/ 25658 w 227119"/>
              <a:gd name="connsiteY0" fmla="*/ 36 h 92043"/>
              <a:gd name="connsiteX1" fmla="*/ 225683 w 227119"/>
              <a:gd name="connsiteY1" fmla="*/ 87348 h 92043"/>
              <a:gd name="connsiteX2" fmla="*/ 109796 w 227119"/>
              <a:gd name="connsiteY2" fmla="*/ 77823 h 92043"/>
              <a:gd name="connsiteX3" fmla="*/ 258 w 227119"/>
              <a:gd name="connsiteY3" fmla="*/ 57186 h 92043"/>
              <a:gd name="connsiteX4" fmla="*/ 141546 w 227119"/>
              <a:gd name="connsiteY4" fmla="*/ 76236 h 92043"/>
              <a:gd name="connsiteX5" fmla="*/ 25658 w 227119"/>
              <a:gd name="connsiteY5" fmla="*/ 36 h 9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19" h="92043">
                <a:moveTo>
                  <a:pt x="25658" y="36"/>
                </a:moveTo>
                <a:cubicBezTo>
                  <a:pt x="39681" y="1888"/>
                  <a:pt x="211660" y="74384"/>
                  <a:pt x="225683" y="87348"/>
                </a:cubicBezTo>
                <a:cubicBezTo>
                  <a:pt x="239706" y="100313"/>
                  <a:pt x="147367" y="82850"/>
                  <a:pt x="109796" y="77823"/>
                </a:cubicBezTo>
                <a:cubicBezTo>
                  <a:pt x="72225" y="72796"/>
                  <a:pt x="-5034" y="57450"/>
                  <a:pt x="258" y="57186"/>
                </a:cubicBezTo>
                <a:cubicBezTo>
                  <a:pt x="5550" y="56922"/>
                  <a:pt x="135196" y="84438"/>
                  <a:pt x="141546" y="76236"/>
                </a:cubicBezTo>
                <a:cubicBezTo>
                  <a:pt x="147896" y="68034"/>
                  <a:pt x="11635" y="-1816"/>
                  <a:pt x="25658" y="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: 図形 1601">
            <a:extLst>
              <a:ext uri="{FF2B5EF4-FFF2-40B4-BE49-F238E27FC236}">
                <a16:creationId xmlns:a16="http://schemas.microsoft.com/office/drawing/2014/main" id="{4F696F72-9C71-45E9-8B28-3D21069690D2}"/>
              </a:ext>
            </a:extLst>
          </p:cNvPr>
          <p:cNvSpPr/>
          <p:nvPr/>
        </p:nvSpPr>
        <p:spPr>
          <a:xfrm>
            <a:off x="5741013" y="7013416"/>
            <a:ext cx="109235" cy="339276"/>
          </a:xfrm>
          <a:custGeom>
            <a:avLst/>
            <a:gdLst>
              <a:gd name="connsiteX0" fmla="*/ 108925 w 109235"/>
              <a:gd name="connsiteY0" fmla="*/ 159 h 339276"/>
              <a:gd name="connsiteX1" fmla="*/ 69237 w 109235"/>
              <a:gd name="connsiteY1" fmla="*/ 295434 h 339276"/>
              <a:gd name="connsiteX2" fmla="*/ 975 w 109235"/>
              <a:gd name="connsiteY2" fmla="*/ 335122 h 339276"/>
              <a:gd name="connsiteX3" fmla="*/ 32725 w 109235"/>
              <a:gd name="connsiteY3" fmla="*/ 268447 h 339276"/>
              <a:gd name="connsiteX4" fmla="*/ 85112 w 109235"/>
              <a:gd name="connsiteY4" fmla="*/ 254159 h 339276"/>
              <a:gd name="connsiteX5" fmla="*/ 108925 w 109235"/>
              <a:gd name="connsiteY5" fmla="*/ 159 h 33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5" h="339276">
                <a:moveTo>
                  <a:pt x="108925" y="159"/>
                </a:moveTo>
                <a:cubicBezTo>
                  <a:pt x="106279" y="7038"/>
                  <a:pt x="87229" y="239607"/>
                  <a:pt x="69237" y="295434"/>
                </a:cubicBezTo>
                <a:cubicBezTo>
                  <a:pt x="51245" y="351261"/>
                  <a:pt x="7060" y="339620"/>
                  <a:pt x="975" y="335122"/>
                </a:cubicBezTo>
                <a:cubicBezTo>
                  <a:pt x="-5110" y="330624"/>
                  <a:pt x="18702" y="281941"/>
                  <a:pt x="32725" y="268447"/>
                </a:cubicBezTo>
                <a:cubicBezTo>
                  <a:pt x="46748" y="254953"/>
                  <a:pt x="73470" y="297286"/>
                  <a:pt x="85112" y="254159"/>
                </a:cubicBezTo>
                <a:cubicBezTo>
                  <a:pt x="96754" y="211032"/>
                  <a:pt x="111571" y="-6720"/>
                  <a:pt x="108925" y="1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: 図形 1602">
            <a:extLst>
              <a:ext uri="{FF2B5EF4-FFF2-40B4-BE49-F238E27FC236}">
                <a16:creationId xmlns:a16="http://schemas.microsoft.com/office/drawing/2014/main" id="{2ADF7F70-0459-42FA-B479-74D316BA4411}"/>
              </a:ext>
            </a:extLst>
          </p:cNvPr>
          <p:cNvSpPr/>
          <p:nvPr/>
        </p:nvSpPr>
        <p:spPr>
          <a:xfrm>
            <a:off x="5967592" y="7204991"/>
            <a:ext cx="575429" cy="516352"/>
          </a:xfrm>
          <a:custGeom>
            <a:avLst/>
            <a:gdLst>
              <a:gd name="connsiteX0" fmla="*/ 6171 w 575429"/>
              <a:gd name="connsiteY0" fmla="*/ 8609 h 516352"/>
              <a:gd name="connsiteX1" fmla="*/ 331608 w 575429"/>
              <a:gd name="connsiteY1" fmla="*/ 318172 h 516352"/>
              <a:gd name="connsiteX2" fmla="*/ 574496 w 575429"/>
              <a:gd name="connsiteY2" fmla="*/ 515022 h 516352"/>
              <a:gd name="connsiteX3" fmla="*/ 404633 w 575429"/>
              <a:gd name="connsiteY3" fmla="*/ 389609 h 516352"/>
              <a:gd name="connsiteX4" fmla="*/ 139521 w 575429"/>
              <a:gd name="connsiteY4" fmla="*/ 111797 h 516352"/>
              <a:gd name="connsiteX5" fmla="*/ 6171 w 575429"/>
              <a:gd name="connsiteY5" fmla="*/ 8609 h 51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29" h="516352">
                <a:moveTo>
                  <a:pt x="6171" y="8609"/>
                </a:moveTo>
                <a:cubicBezTo>
                  <a:pt x="38185" y="43005"/>
                  <a:pt x="236887" y="233770"/>
                  <a:pt x="331608" y="318172"/>
                </a:cubicBezTo>
                <a:cubicBezTo>
                  <a:pt x="426329" y="402574"/>
                  <a:pt x="562325" y="503116"/>
                  <a:pt x="574496" y="515022"/>
                </a:cubicBezTo>
                <a:cubicBezTo>
                  <a:pt x="586667" y="526928"/>
                  <a:pt x="477129" y="456813"/>
                  <a:pt x="404633" y="389609"/>
                </a:cubicBezTo>
                <a:cubicBezTo>
                  <a:pt x="332137" y="322405"/>
                  <a:pt x="205138" y="173710"/>
                  <a:pt x="139521" y="111797"/>
                </a:cubicBezTo>
                <a:cubicBezTo>
                  <a:pt x="73904" y="49885"/>
                  <a:pt x="-25843" y="-25787"/>
                  <a:pt x="6171" y="86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: 図形 1603">
            <a:extLst>
              <a:ext uri="{FF2B5EF4-FFF2-40B4-BE49-F238E27FC236}">
                <a16:creationId xmlns:a16="http://schemas.microsoft.com/office/drawing/2014/main" id="{8A08BDA9-C0F8-43B3-9CD2-A413089E0384}"/>
              </a:ext>
            </a:extLst>
          </p:cNvPr>
          <p:cNvSpPr/>
          <p:nvPr/>
        </p:nvSpPr>
        <p:spPr>
          <a:xfrm>
            <a:off x="6216994" y="7405714"/>
            <a:ext cx="326180" cy="276460"/>
          </a:xfrm>
          <a:custGeom>
            <a:avLst/>
            <a:gdLst>
              <a:gd name="connsiteX0" fmla="*/ 2831 w 326180"/>
              <a:gd name="connsiteY0" fmla="*/ 1561 h 276460"/>
              <a:gd name="connsiteX1" fmla="*/ 321919 w 326180"/>
              <a:gd name="connsiteY1" fmla="*/ 271436 h 276460"/>
              <a:gd name="connsiteX2" fmla="*/ 174281 w 326180"/>
              <a:gd name="connsiteY2" fmla="*/ 165074 h 276460"/>
              <a:gd name="connsiteX3" fmla="*/ 2831 w 326180"/>
              <a:gd name="connsiteY3" fmla="*/ 1561 h 27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180" h="276460">
                <a:moveTo>
                  <a:pt x="2831" y="1561"/>
                </a:moveTo>
                <a:cubicBezTo>
                  <a:pt x="27437" y="19288"/>
                  <a:pt x="293344" y="244184"/>
                  <a:pt x="321919" y="271436"/>
                </a:cubicBezTo>
                <a:cubicBezTo>
                  <a:pt x="350494" y="298688"/>
                  <a:pt x="227991" y="208201"/>
                  <a:pt x="174281" y="165074"/>
                </a:cubicBezTo>
                <a:cubicBezTo>
                  <a:pt x="120571" y="121947"/>
                  <a:pt x="-21775" y="-16166"/>
                  <a:pt x="2831" y="15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: 図形 1604">
            <a:extLst>
              <a:ext uri="{FF2B5EF4-FFF2-40B4-BE49-F238E27FC236}">
                <a16:creationId xmlns:a16="http://schemas.microsoft.com/office/drawing/2014/main" id="{2BE7E0B0-4AE6-46F4-93F6-DF99661FD872}"/>
              </a:ext>
            </a:extLst>
          </p:cNvPr>
          <p:cNvSpPr/>
          <p:nvPr/>
        </p:nvSpPr>
        <p:spPr>
          <a:xfrm>
            <a:off x="5825067" y="7385719"/>
            <a:ext cx="30571" cy="245230"/>
          </a:xfrm>
          <a:custGeom>
            <a:avLst/>
            <a:gdLst>
              <a:gd name="connsiteX0" fmla="*/ 0 w 30571"/>
              <a:gd name="connsiteY0" fmla="*/ 9914 h 245230"/>
              <a:gd name="connsiteX1" fmla="*/ 27516 w 30571"/>
              <a:gd name="connsiteY1" fmla="*/ 244864 h 245230"/>
              <a:gd name="connsiteX2" fmla="*/ 27516 w 30571"/>
              <a:gd name="connsiteY2" fmla="*/ 62831 h 245230"/>
              <a:gd name="connsiteX3" fmla="*/ 0 w 30571"/>
              <a:gd name="connsiteY3" fmla="*/ 9914 h 2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1" h="245230">
                <a:moveTo>
                  <a:pt x="0" y="9914"/>
                </a:moveTo>
                <a:cubicBezTo>
                  <a:pt x="0" y="40253"/>
                  <a:pt x="22930" y="236045"/>
                  <a:pt x="27516" y="244864"/>
                </a:cubicBezTo>
                <a:cubicBezTo>
                  <a:pt x="32102" y="253684"/>
                  <a:pt x="31044" y="100578"/>
                  <a:pt x="27516" y="62831"/>
                </a:cubicBezTo>
                <a:cubicBezTo>
                  <a:pt x="23988" y="25084"/>
                  <a:pt x="0" y="-20425"/>
                  <a:pt x="0" y="99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: 図形 1605">
            <a:extLst>
              <a:ext uri="{FF2B5EF4-FFF2-40B4-BE49-F238E27FC236}">
                <a16:creationId xmlns:a16="http://schemas.microsoft.com/office/drawing/2014/main" id="{C0DDFE5E-1EA0-4CA8-92B0-B03ACDE68DE4}"/>
              </a:ext>
            </a:extLst>
          </p:cNvPr>
          <p:cNvSpPr/>
          <p:nvPr/>
        </p:nvSpPr>
        <p:spPr>
          <a:xfrm>
            <a:off x="5743237" y="7518891"/>
            <a:ext cx="208107" cy="249070"/>
          </a:xfrm>
          <a:custGeom>
            <a:avLst/>
            <a:gdLst>
              <a:gd name="connsiteX0" fmla="*/ 204596 w 208107"/>
              <a:gd name="connsiteY0" fmla="*/ 1626 h 249070"/>
              <a:gd name="connsiteX1" fmla="*/ 1396 w 208107"/>
              <a:gd name="connsiteY1" fmla="*/ 245042 h 249070"/>
              <a:gd name="connsiteX2" fmla="*/ 119930 w 208107"/>
              <a:gd name="connsiteY2" fmla="*/ 143442 h 249070"/>
              <a:gd name="connsiteX3" fmla="*/ 204596 w 208107"/>
              <a:gd name="connsiteY3" fmla="*/ 1626 h 24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07" h="249070">
                <a:moveTo>
                  <a:pt x="204596" y="1626"/>
                </a:moveTo>
                <a:cubicBezTo>
                  <a:pt x="184840" y="18559"/>
                  <a:pt x="15507" y="221406"/>
                  <a:pt x="1396" y="245042"/>
                </a:cubicBezTo>
                <a:cubicBezTo>
                  <a:pt x="-12715" y="268678"/>
                  <a:pt x="83947" y="182247"/>
                  <a:pt x="119930" y="143442"/>
                </a:cubicBezTo>
                <a:cubicBezTo>
                  <a:pt x="155913" y="104637"/>
                  <a:pt x="224352" y="-15307"/>
                  <a:pt x="204596" y="16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: 図形 1606">
            <a:extLst>
              <a:ext uri="{FF2B5EF4-FFF2-40B4-BE49-F238E27FC236}">
                <a16:creationId xmlns:a16="http://schemas.microsoft.com/office/drawing/2014/main" id="{8246C92F-BB0E-4219-AC5B-B09F20A4659E}"/>
              </a:ext>
            </a:extLst>
          </p:cNvPr>
          <p:cNvSpPr/>
          <p:nvPr/>
        </p:nvSpPr>
        <p:spPr>
          <a:xfrm>
            <a:off x="5948313" y="7452641"/>
            <a:ext cx="71488" cy="253741"/>
          </a:xfrm>
          <a:custGeom>
            <a:avLst/>
            <a:gdLst>
              <a:gd name="connsiteX0" fmla="*/ 14337 w 71488"/>
              <a:gd name="connsiteY0" fmla="*/ 142 h 253741"/>
              <a:gd name="connsiteX1" fmla="*/ 71487 w 71488"/>
              <a:gd name="connsiteY1" fmla="*/ 74226 h 253741"/>
              <a:gd name="connsiteX2" fmla="*/ 12220 w 71488"/>
              <a:gd name="connsiteY2" fmla="*/ 249909 h 253741"/>
              <a:gd name="connsiteX3" fmla="*/ 1637 w 71488"/>
              <a:gd name="connsiteY3" fmla="*/ 190642 h 253741"/>
              <a:gd name="connsiteX4" fmla="*/ 35504 w 71488"/>
              <a:gd name="connsiteY4" fmla="*/ 135609 h 253741"/>
              <a:gd name="connsiteX5" fmla="*/ 52437 w 71488"/>
              <a:gd name="connsiteY5" fmla="*/ 57292 h 253741"/>
              <a:gd name="connsiteX6" fmla="*/ 14337 w 71488"/>
              <a:gd name="connsiteY6" fmla="*/ 142 h 25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88" h="253741">
                <a:moveTo>
                  <a:pt x="14337" y="142"/>
                </a:moveTo>
                <a:cubicBezTo>
                  <a:pt x="17512" y="2964"/>
                  <a:pt x="71840" y="32598"/>
                  <a:pt x="71487" y="74226"/>
                </a:cubicBezTo>
                <a:cubicBezTo>
                  <a:pt x="71134" y="115854"/>
                  <a:pt x="23862" y="230506"/>
                  <a:pt x="12220" y="249909"/>
                </a:cubicBezTo>
                <a:cubicBezTo>
                  <a:pt x="578" y="269312"/>
                  <a:pt x="-2244" y="209692"/>
                  <a:pt x="1637" y="190642"/>
                </a:cubicBezTo>
                <a:cubicBezTo>
                  <a:pt x="5518" y="171592"/>
                  <a:pt x="27037" y="157834"/>
                  <a:pt x="35504" y="135609"/>
                </a:cubicBezTo>
                <a:cubicBezTo>
                  <a:pt x="43971" y="113384"/>
                  <a:pt x="53495" y="77400"/>
                  <a:pt x="52437" y="57292"/>
                </a:cubicBezTo>
                <a:cubicBezTo>
                  <a:pt x="51379" y="37184"/>
                  <a:pt x="11162" y="-2680"/>
                  <a:pt x="14337" y="1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: 図形 1607">
            <a:extLst>
              <a:ext uri="{FF2B5EF4-FFF2-40B4-BE49-F238E27FC236}">
                <a16:creationId xmlns:a16="http://schemas.microsoft.com/office/drawing/2014/main" id="{20F652B7-7784-4DA9-8635-FF123ED68385}"/>
              </a:ext>
            </a:extLst>
          </p:cNvPr>
          <p:cNvSpPr/>
          <p:nvPr/>
        </p:nvSpPr>
        <p:spPr>
          <a:xfrm>
            <a:off x="5721651" y="7445753"/>
            <a:ext cx="238942" cy="83519"/>
          </a:xfrm>
          <a:custGeom>
            <a:avLst/>
            <a:gdLst>
              <a:gd name="connsiteX0" fmla="*/ 3932 w 238942"/>
              <a:gd name="connsiteY0" fmla="*/ 26080 h 83519"/>
              <a:gd name="connsiteX1" fmla="*/ 188082 w 238942"/>
              <a:gd name="connsiteY1" fmla="*/ 34547 h 83519"/>
              <a:gd name="connsiteX2" fmla="*/ 238882 w 238942"/>
              <a:gd name="connsiteY2" fmla="*/ 83230 h 83519"/>
              <a:gd name="connsiteX3" fmla="*/ 181732 w 238942"/>
              <a:gd name="connsiteY3" fmla="*/ 9147 h 83519"/>
              <a:gd name="connsiteX4" fmla="*/ 71666 w 238942"/>
              <a:gd name="connsiteY4" fmla="*/ 2797 h 83519"/>
              <a:gd name="connsiteX5" fmla="*/ 3932 w 238942"/>
              <a:gd name="connsiteY5" fmla="*/ 26080 h 8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942" h="83519">
                <a:moveTo>
                  <a:pt x="3932" y="26080"/>
                </a:moveTo>
                <a:cubicBezTo>
                  <a:pt x="23335" y="31372"/>
                  <a:pt x="148924" y="25022"/>
                  <a:pt x="188082" y="34547"/>
                </a:cubicBezTo>
                <a:cubicBezTo>
                  <a:pt x="227240" y="44072"/>
                  <a:pt x="239940" y="87463"/>
                  <a:pt x="238882" y="83230"/>
                </a:cubicBezTo>
                <a:cubicBezTo>
                  <a:pt x="237824" y="78997"/>
                  <a:pt x="209601" y="22553"/>
                  <a:pt x="181732" y="9147"/>
                </a:cubicBezTo>
                <a:cubicBezTo>
                  <a:pt x="153863" y="-4259"/>
                  <a:pt x="101652" y="327"/>
                  <a:pt x="71666" y="2797"/>
                </a:cubicBezTo>
                <a:cubicBezTo>
                  <a:pt x="41680" y="5266"/>
                  <a:pt x="-15471" y="20788"/>
                  <a:pt x="3932" y="260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: 図形 1608">
            <a:extLst>
              <a:ext uri="{FF2B5EF4-FFF2-40B4-BE49-F238E27FC236}">
                <a16:creationId xmlns:a16="http://schemas.microsoft.com/office/drawing/2014/main" id="{CA44DB18-E214-43EF-9705-C80207D425B7}"/>
              </a:ext>
            </a:extLst>
          </p:cNvPr>
          <p:cNvSpPr/>
          <p:nvPr/>
        </p:nvSpPr>
        <p:spPr>
          <a:xfrm>
            <a:off x="5937082" y="7477834"/>
            <a:ext cx="1687217" cy="636363"/>
          </a:xfrm>
          <a:custGeom>
            <a:avLst/>
            <a:gdLst>
              <a:gd name="connsiteX0" fmla="*/ 91185 w 1687217"/>
              <a:gd name="connsiteY0" fmla="*/ 29983 h 636363"/>
              <a:gd name="connsiteX1" fmla="*/ 1558035 w 1687217"/>
              <a:gd name="connsiteY1" fmla="*/ 582433 h 636363"/>
              <a:gd name="connsiteX2" fmla="*/ 1471251 w 1687217"/>
              <a:gd name="connsiteY2" fmla="*/ 563383 h 636363"/>
              <a:gd name="connsiteX3" fmla="*/ 300735 w 1687217"/>
              <a:gd name="connsiteY3" fmla="*/ 123116 h 636363"/>
              <a:gd name="connsiteX4" fmla="*/ 91185 w 1687217"/>
              <a:gd name="connsiteY4" fmla="*/ 29983 h 63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217" h="636363">
                <a:moveTo>
                  <a:pt x="91185" y="29983"/>
                </a:moveTo>
                <a:cubicBezTo>
                  <a:pt x="300735" y="106536"/>
                  <a:pt x="1328024" y="493533"/>
                  <a:pt x="1558035" y="582433"/>
                </a:cubicBezTo>
                <a:cubicBezTo>
                  <a:pt x="1788046" y="671333"/>
                  <a:pt x="1680801" y="639936"/>
                  <a:pt x="1471251" y="563383"/>
                </a:cubicBezTo>
                <a:cubicBezTo>
                  <a:pt x="1261701" y="486830"/>
                  <a:pt x="533568" y="208488"/>
                  <a:pt x="300735" y="123116"/>
                </a:cubicBezTo>
                <a:cubicBezTo>
                  <a:pt x="67902" y="37744"/>
                  <a:pt x="-118365" y="-46570"/>
                  <a:pt x="91185" y="299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: 図形 1609">
            <a:extLst>
              <a:ext uri="{FF2B5EF4-FFF2-40B4-BE49-F238E27FC236}">
                <a16:creationId xmlns:a16="http://schemas.microsoft.com/office/drawing/2014/main" id="{601F4FD9-F488-4F1F-A94E-6AE9004208E7}"/>
              </a:ext>
            </a:extLst>
          </p:cNvPr>
          <p:cNvSpPr/>
          <p:nvPr/>
        </p:nvSpPr>
        <p:spPr>
          <a:xfrm>
            <a:off x="5742197" y="7528818"/>
            <a:ext cx="555132" cy="165284"/>
          </a:xfrm>
          <a:custGeom>
            <a:avLst/>
            <a:gdLst>
              <a:gd name="connsiteX0" fmla="*/ 320 w 555132"/>
              <a:gd name="connsiteY0" fmla="*/ 165 h 165284"/>
              <a:gd name="connsiteX1" fmla="*/ 226803 w 555132"/>
              <a:gd name="connsiteY1" fmla="*/ 144099 h 165284"/>
              <a:gd name="connsiteX2" fmla="*/ 303003 w 555132"/>
              <a:gd name="connsiteY2" fmla="*/ 112349 h 165284"/>
              <a:gd name="connsiteX3" fmla="*/ 408836 w 555132"/>
              <a:gd name="connsiteY3" fmla="*/ 80599 h 165284"/>
              <a:gd name="connsiteX4" fmla="*/ 554886 w 555132"/>
              <a:gd name="connsiteY4" fmla="*/ 165265 h 165284"/>
              <a:gd name="connsiteX5" fmla="*/ 440586 w 555132"/>
              <a:gd name="connsiteY5" fmla="*/ 72132 h 165284"/>
              <a:gd name="connsiteX6" fmla="*/ 324170 w 555132"/>
              <a:gd name="connsiteY6" fmla="*/ 76365 h 165284"/>
              <a:gd name="connsiteX7" fmla="*/ 180236 w 555132"/>
              <a:gd name="connsiteY7" fmla="*/ 114465 h 165284"/>
              <a:gd name="connsiteX8" fmla="*/ 320 w 555132"/>
              <a:gd name="connsiteY8" fmla="*/ 165 h 16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132" h="165284">
                <a:moveTo>
                  <a:pt x="320" y="165"/>
                </a:moveTo>
                <a:cubicBezTo>
                  <a:pt x="8081" y="5104"/>
                  <a:pt x="176356" y="125402"/>
                  <a:pt x="226803" y="144099"/>
                </a:cubicBezTo>
                <a:cubicBezTo>
                  <a:pt x="277250" y="162796"/>
                  <a:pt x="272664" y="122932"/>
                  <a:pt x="303003" y="112349"/>
                </a:cubicBezTo>
                <a:cubicBezTo>
                  <a:pt x="333342" y="101766"/>
                  <a:pt x="366856" y="71780"/>
                  <a:pt x="408836" y="80599"/>
                </a:cubicBezTo>
                <a:cubicBezTo>
                  <a:pt x="450817" y="89418"/>
                  <a:pt x="549594" y="166676"/>
                  <a:pt x="554886" y="165265"/>
                </a:cubicBezTo>
                <a:cubicBezTo>
                  <a:pt x="560178" y="163854"/>
                  <a:pt x="479039" y="86949"/>
                  <a:pt x="440586" y="72132"/>
                </a:cubicBezTo>
                <a:cubicBezTo>
                  <a:pt x="402133" y="57315"/>
                  <a:pt x="367562" y="69309"/>
                  <a:pt x="324170" y="76365"/>
                </a:cubicBezTo>
                <a:cubicBezTo>
                  <a:pt x="280778" y="83421"/>
                  <a:pt x="232447" y="126459"/>
                  <a:pt x="180236" y="114465"/>
                </a:cubicBezTo>
                <a:cubicBezTo>
                  <a:pt x="128025" y="102471"/>
                  <a:pt x="-7441" y="-4774"/>
                  <a:pt x="320" y="1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: 図形 1610">
            <a:extLst>
              <a:ext uri="{FF2B5EF4-FFF2-40B4-BE49-F238E27FC236}">
                <a16:creationId xmlns:a16="http://schemas.microsoft.com/office/drawing/2014/main" id="{921A222E-6B75-4DD9-90FA-CFE8A6B72EB0}"/>
              </a:ext>
            </a:extLst>
          </p:cNvPr>
          <p:cNvSpPr/>
          <p:nvPr/>
        </p:nvSpPr>
        <p:spPr>
          <a:xfrm>
            <a:off x="6012771" y="7560270"/>
            <a:ext cx="718187" cy="276345"/>
          </a:xfrm>
          <a:custGeom>
            <a:avLst/>
            <a:gdLst>
              <a:gd name="connsiteX0" fmla="*/ 679 w 718187"/>
              <a:gd name="connsiteY0" fmla="*/ 463 h 276345"/>
              <a:gd name="connsiteX1" fmla="*/ 218696 w 718187"/>
              <a:gd name="connsiteY1" fmla="*/ 114763 h 276345"/>
              <a:gd name="connsiteX2" fmla="*/ 400729 w 718187"/>
              <a:gd name="connsiteY2" fmla="*/ 135930 h 276345"/>
              <a:gd name="connsiteX3" fmla="*/ 536196 w 718187"/>
              <a:gd name="connsiteY3" fmla="*/ 176147 h 276345"/>
              <a:gd name="connsiteX4" fmla="*/ 713996 w 718187"/>
              <a:gd name="connsiteY4" fmla="*/ 275630 h 276345"/>
              <a:gd name="connsiteX5" fmla="*/ 644146 w 718187"/>
              <a:gd name="connsiteY5" fmla="*/ 216363 h 276345"/>
              <a:gd name="connsiteX6" fmla="*/ 445179 w 718187"/>
              <a:gd name="connsiteY6" fmla="*/ 131697 h 276345"/>
              <a:gd name="connsiteX7" fmla="*/ 256796 w 718187"/>
              <a:gd name="connsiteY7" fmla="*/ 121113 h 276345"/>
              <a:gd name="connsiteX8" fmla="*/ 153079 w 718187"/>
              <a:gd name="connsiteY8" fmla="*/ 76663 h 276345"/>
              <a:gd name="connsiteX9" fmla="*/ 679 w 718187"/>
              <a:gd name="connsiteY9" fmla="*/ 463 h 27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187" h="276345">
                <a:moveTo>
                  <a:pt x="679" y="463"/>
                </a:moveTo>
                <a:cubicBezTo>
                  <a:pt x="11615" y="6813"/>
                  <a:pt x="152021" y="92185"/>
                  <a:pt x="218696" y="114763"/>
                </a:cubicBezTo>
                <a:cubicBezTo>
                  <a:pt x="285371" y="137341"/>
                  <a:pt x="347812" y="125699"/>
                  <a:pt x="400729" y="135930"/>
                </a:cubicBezTo>
                <a:cubicBezTo>
                  <a:pt x="453646" y="146161"/>
                  <a:pt x="483985" y="152864"/>
                  <a:pt x="536196" y="176147"/>
                </a:cubicBezTo>
                <a:cubicBezTo>
                  <a:pt x="588407" y="199430"/>
                  <a:pt x="696004" y="268927"/>
                  <a:pt x="713996" y="275630"/>
                </a:cubicBezTo>
                <a:cubicBezTo>
                  <a:pt x="731988" y="282333"/>
                  <a:pt x="688949" y="240352"/>
                  <a:pt x="644146" y="216363"/>
                </a:cubicBezTo>
                <a:cubicBezTo>
                  <a:pt x="599343" y="192374"/>
                  <a:pt x="509737" y="147572"/>
                  <a:pt x="445179" y="131697"/>
                </a:cubicBezTo>
                <a:cubicBezTo>
                  <a:pt x="380621" y="115822"/>
                  <a:pt x="305479" y="130285"/>
                  <a:pt x="256796" y="121113"/>
                </a:cubicBezTo>
                <a:cubicBezTo>
                  <a:pt x="208113" y="111941"/>
                  <a:pt x="192237" y="98535"/>
                  <a:pt x="153079" y="76663"/>
                </a:cubicBezTo>
                <a:cubicBezTo>
                  <a:pt x="113921" y="54791"/>
                  <a:pt x="-10257" y="-5887"/>
                  <a:pt x="679" y="4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: 図形 1611">
            <a:extLst>
              <a:ext uri="{FF2B5EF4-FFF2-40B4-BE49-F238E27FC236}">
                <a16:creationId xmlns:a16="http://schemas.microsoft.com/office/drawing/2014/main" id="{E83C1443-BD61-4ABC-8F6A-A5F92C56396C}"/>
              </a:ext>
            </a:extLst>
          </p:cNvPr>
          <p:cNvSpPr/>
          <p:nvPr/>
        </p:nvSpPr>
        <p:spPr>
          <a:xfrm>
            <a:off x="6540989" y="7617178"/>
            <a:ext cx="796975" cy="191369"/>
          </a:xfrm>
          <a:custGeom>
            <a:avLst/>
            <a:gdLst>
              <a:gd name="connsiteX0" fmla="*/ 5861 w 796975"/>
              <a:gd name="connsiteY0" fmla="*/ 705 h 191369"/>
              <a:gd name="connsiteX1" fmla="*/ 433428 w 796975"/>
              <a:gd name="connsiteY1" fmla="*/ 167922 h 191369"/>
              <a:gd name="connsiteX2" fmla="*/ 657794 w 796975"/>
              <a:gd name="connsiteY2" fmla="*/ 134055 h 191369"/>
              <a:gd name="connsiteX3" fmla="*/ 791144 w 796975"/>
              <a:gd name="connsiteY3" fmla="*/ 89605 h 191369"/>
              <a:gd name="connsiteX4" fmla="*/ 467294 w 796975"/>
              <a:gd name="connsiteY4" fmla="*/ 191205 h 191369"/>
              <a:gd name="connsiteX5" fmla="*/ 202711 w 796975"/>
              <a:gd name="connsiteY5" fmla="*/ 110772 h 191369"/>
              <a:gd name="connsiteX6" fmla="*/ 5861 w 796975"/>
              <a:gd name="connsiteY6" fmla="*/ 705 h 1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975" h="191369">
                <a:moveTo>
                  <a:pt x="5861" y="705"/>
                </a:moveTo>
                <a:cubicBezTo>
                  <a:pt x="44314" y="10230"/>
                  <a:pt x="324773" y="145697"/>
                  <a:pt x="433428" y="167922"/>
                </a:cubicBezTo>
                <a:cubicBezTo>
                  <a:pt x="542083" y="190147"/>
                  <a:pt x="598175" y="147108"/>
                  <a:pt x="657794" y="134055"/>
                </a:cubicBezTo>
                <a:cubicBezTo>
                  <a:pt x="717413" y="121002"/>
                  <a:pt x="822894" y="80080"/>
                  <a:pt x="791144" y="89605"/>
                </a:cubicBezTo>
                <a:cubicBezTo>
                  <a:pt x="759394" y="99130"/>
                  <a:pt x="565366" y="187677"/>
                  <a:pt x="467294" y="191205"/>
                </a:cubicBezTo>
                <a:cubicBezTo>
                  <a:pt x="369222" y="194733"/>
                  <a:pt x="277500" y="140758"/>
                  <a:pt x="202711" y="110772"/>
                </a:cubicBezTo>
                <a:cubicBezTo>
                  <a:pt x="127922" y="80786"/>
                  <a:pt x="-32592" y="-8820"/>
                  <a:pt x="5861" y="7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: 図形 1612">
            <a:extLst>
              <a:ext uri="{FF2B5EF4-FFF2-40B4-BE49-F238E27FC236}">
                <a16:creationId xmlns:a16="http://schemas.microsoft.com/office/drawing/2014/main" id="{E66F8C54-AFF0-4707-BCAF-9365F3FDA340}"/>
              </a:ext>
            </a:extLst>
          </p:cNvPr>
          <p:cNvSpPr/>
          <p:nvPr/>
        </p:nvSpPr>
        <p:spPr>
          <a:xfrm>
            <a:off x="6520708" y="7654460"/>
            <a:ext cx="964362" cy="175082"/>
          </a:xfrm>
          <a:custGeom>
            <a:avLst/>
            <a:gdLst>
              <a:gd name="connsiteX0" fmla="*/ 2859 w 964362"/>
              <a:gd name="connsiteY0" fmla="*/ 1523 h 175082"/>
              <a:gd name="connsiteX1" fmla="*/ 362692 w 964362"/>
              <a:gd name="connsiteY1" fmla="*/ 156040 h 175082"/>
              <a:gd name="connsiteX2" fmla="*/ 610342 w 964362"/>
              <a:gd name="connsiteY2" fmla="*/ 134873 h 175082"/>
              <a:gd name="connsiteX3" fmla="*/ 963825 w 964362"/>
              <a:gd name="connsiteY3" fmla="*/ 158157 h 175082"/>
              <a:gd name="connsiteX4" fmla="*/ 525675 w 964362"/>
              <a:gd name="connsiteY4" fmla="*/ 170857 h 175082"/>
              <a:gd name="connsiteX5" fmla="*/ 210292 w 964362"/>
              <a:gd name="connsiteY5" fmla="*/ 81957 h 175082"/>
              <a:gd name="connsiteX6" fmla="*/ 2859 w 964362"/>
              <a:gd name="connsiteY6" fmla="*/ 1523 h 1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362" h="175082">
                <a:moveTo>
                  <a:pt x="2859" y="1523"/>
                </a:moveTo>
                <a:cubicBezTo>
                  <a:pt x="28259" y="13870"/>
                  <a:pt x="261445" y="133815"/>
                  <a:pt x="362692" y="156040"/>
                </a:cubicBezTo>
                <a:cubicBezTo>
                  <a:pt x="463939" y="178265"/>
                  <a:pt x="510153" y="134520"/>
                  <a:pt x="610342" y="134873"/>
                </a:cubicBezTo>
                <a:cubicBezTo>
                  <a:pt x="710531" y="135226"/>
                  <a:pt x="977936" y="152160"/>
                  <a:pt x="963825" y="158157"/>
                </a:cubicBezTo>
                <a:cubicBezTo>
                  <a:pt x="949714" y="164154"/>
                  <a:pt x="651264" y="183557"/>
                  <a:pt x="525675" y="170857"/>
                </a:cubicBezTo>
                <a:cubicBezTo>
                  <a:pt x="400086" y="158157"/>
                  <a:pt x="293195" y="108768"/>
                  <a:pt x="210292" y="81957"/>
                </a:cubicBezTo>
                <a:cubicBezTo>
                  <a:pt x="127389" y="55146"/>
                  <a:pt x="-22541" y="-10824"/>
                  <a:pt x="2859" y="15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: 図形 1613">
            <a:extLst>
              <a:ext uri="{FF2B5EF4-FFF2-40B4-BE49-F238E27FC236}">
                <a16:creationId xmlns:a16="http://schemas.microsoft.com/office/drawing/2014/main" id="{971C3E92-1028-4F2F-AF9E-2A82A4873A08}"/>
              </a:ext>
            </a:extLst>
          </p:cNvPr>
          <p:cNvSpPr/>
          <p:nvPr/>
        </p:nvSpPr>
        <p:spPr>
          <a:xfrm>
            <a:off x="5928620" y="7706213"/>
            <a:ext cx="549775" cy="96186"/>
          </a:xfrm>
          <a:custGeom>
            <a:avLst/>
            <a:gdLst>
              <a:gd name="connsiteX0" fmla="*/ 4397 w 549775"/>
              <a:gd name="connsiteY0" fmla="*/ 25970 h 96186"/>
              <a:gd name="connsiteX1" fmla="*/ 243580 w 549775"/>
              <a:gd name="connsiteY1" fmla="*/ 2687 h 96186"/>
              <a:gd name="connsiteX2" fmla="*/ 535680 w 549775"/>
              <a:gd name="connsiteY2" fmla="*/ 95820 h 96186"/>
              <a:gd name="connsiteX3" fmla="*/ 455247 w 549775"/>
              <a:gd name="connsiteY3" fmla="*/ 34437 h 96186"/>
              <a:gd name="connsiteX4" fmla="*/ 4397 w 549775"/>
              <a:gd name="connsiteY4" fmla="*/ 25970 h 9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75" h="96186">
                <a:moveTo>
                  <a:pt x="4397" y="25970"/>
                </a:moveTo>
                <a:cubicBezTo>
                  <a:pt x="-30881" y="20678"/>
                  <a:pt x="155033" y="-8955"/>
                  <a:pt x="243580" y="2687"/>
                </a:cubicBezTo>
                <a:cubicBezTo>
                  <a:pt x="332127" y="14329"/>
                  <a:pt x="500402" y="90528"/>
                  <a:pt x="535680" y="95820"/>
                </a:cubicBezTo>
                <a:cubicBezTo>
                  <a:pt x="570958" y="101112"/>
                  <a:pt x="538502" y="47490"/>
                  <a:pt x="455247" y="34437"/>
                </a:cubicBezTo>
                <a:cubicBezTo>
                  <a:pt x="371992" y="21384"/>
                  <a:pt x="39675" y="31262"/>
                  <a:pt x="4397" y="259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: 図形 1614">
            <a:extLst>
              <a:ext uri="{FF2B5EF4-FFF2-40B4-BE49-F238E27FC236}">
                <a16:creationId xmlns:a16="http://schemas.microsoft.com/office/drawing/2014/main" id="{6AB0DC82-D97B-403E-8A7E-69814F511F8C}"/>
              </a:ext>
            </a:extLst>
          </p:cNvPr>
          <p:cNvSpPr/>
          <p:nvPr/>
        </p:nvSpPr>
        <p:spPr>
          <a:xfrm>
            <a:off x="6126683" y="7726411"/>
            <a:ext cx="553281" cy="204351"/>
          </a:xfrm>
          <a:custGeom>
            <a:avLst/>
            <a:gdLst>
              <a:gd name="connsiteX0" fmla="*/ 26467 w 553281"/>
              <a:gd name="connsiteY0" fmla="*/ 12122 h 204351"/>
              <a:gd name="connsiteX1" fmla="*/ 77267 w 553281"/>
              <a:gd name="connsiteY1" fmla="*/ 18472 h 204351"/>
              <a:gd name="connsiteX2" fmla="*/ 532350 w 553281"/>
              <a:gd name="connsiteY2" fmla="*/ 200506 h 204351"/>
              <a:gd name="connsiteX3" fmla="*/ 464617 w 553281"/>
              <a:gd name="connsiteY3" fmla="*/ 137006 h 204351"/>
              <a:gd name="connsiteX4" fmla="*/ 354550 w 553281"/>
              <a:gd name="connsiteY4" fmla="*/ 71389 h 204351"/>
              <a:gd name="connsiteX5" fmla="*/ 26467 w 553281"/>
              <a:gd name="connsiteY5" fmla="*/ 12122 h 20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281" h="204351">
                <a:moveTo>
                  <a:pt x="26467" y="12122"/>
                </a:moveTo>
                <a:cubicBezTo>
                  <a:pt x="-19747" y="3303"/>
                  <a:pt x="-7047" y="-12925"/>
                  <a:pt x="77267" y="18472"/>
                </a:cubicBezTo>
                <a:cubicBezTo>
                  <a:pt x="161581" y="49869"/>
                  <a:pt x="467792" y="180750"/>
                  <a:pt x="532350" y="200506"/>
                </a:cubicBezTo>
                <a:cubicBezTo>
                  <a:pt x="596908" y="220262"/>
                  <a:pt x="494250" y="158525"/>
                  <a:pt x="464617" y="137006"/>
                </a:cubicBezTo>
                <a:cubicBezTo>
                  <a:pt x="434984" y="115487"/>
                  <a:pt x="425811" y="95378"/>
                  <a:pt x="354550" y="71389"/>
                </a:cubicBezTo>
                <a:cubicBezTo>
                  <a:pt x="283289" y="47400"/>
                  <a:pt x="72681" y="20941"/>
                  <a:pt x="26467" y="121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: 図形 1615">
            <a:extLst>
              <a:ext uri="{FF2B5EF4-FFF2-40B4-BE49-F238E27FC236}">
                <a16:creationId xmlns:a16="http://schemas.microsoft.com/office/drawing/2014/main" id="{78FDA92D-486C-4CDF-94BE-FDD79C913B50}"/>
              </a:ext>
            </a:extLst>
          </p:cNvPr>
          <p:cNvSpPr/>
          <p:nvPr/>
        </p:nvSpPr>
        <p:spPr>
          <a:xfrm>
            <a:off x="6620623" y="7866961"/>
            <a:ext cx="796566" cy="363667"/>
          </a:xfrm>
          <a:custGeom>
            <a:avLst/>
            <a:gdLst>
              <a:gd name="connsiteX0" fmla="*/ 310 w 796566"/>
              <a:gd name="connsiteY0" fmla="*/ 85356 h 363667"/>
              <a:gd name="connsiteX1" fmla="*/ 87094 w 796566"/>
              <a:gd name="connsiteY1" fmla="*/ 689 h 363667"/>
              <a:gd name="connsiteX2" fmla="*/ 201394 w 796566"/>
              <a:gd name="connsiteY2" fmla="*/ 43022 h 363667"/>
              <a:gd name="connsiteX3" fmla="*/ 749610 w 796566"/>
              <a:gd name="connsiteY3" fmla="*/ 252572 h 363667"/>
              <a:gd name="connsiteX4" fmla="*/ 764427 w 796566"/>
              <a:gd name="connsiteY4" fmla="*/ 286439 h 363667"/>
              <a:gd name="connsiteX5" fmla="*/ 726327 w 796566"/>
              <a:gd name="connsiteY5" fmla="*/ 360522 h 363667"/>
              <a:gd name="connsiteX6" fmla="*/ 641660 w 796566"/>
              <a:gd name="connsiteY6" fmla="*/ 333006 h 363667"/>
              <a:gd name="connsiteX7" fmla="*/ 595094 w 796566"/>
              <a:gd name="connsiteY7" fmla="*/ 360522 h 363667"/>
              <a:gd name="connsiteX8" fmla="*/ 286060 w 796566"/>
              <a:gd name="connsiteY8" fmla="*/ 244106 h 363667"/>
              <a:gd name="connsiteX9" fmla="*/ 87094 w 796566"/>
              <a:gd name="connsiteY9" fmla="*/ 172139 h 363667"/>
              <a:gd name="connsiteX10" fmla="*/ 358027 w 796566"/>
              <a:gd name="connsiteY10" fmla="*/ 246222 h 363667"/>
              <a:gd name="connsiteX11" fmla="*/ 565460 w 796566"/>
              <a:gd name="connsiteY11" fmla="*/ 320306 h 363667"/>
              <a:gd name="connsiteX12" fmla="*/ 658594 w 796566"/>
              <a:gd name="connsiteY12" fmla="*/ 322422 h 363667"/>
              <a:gd name="connsiteX13" fmla="*/ 743260 w 796566"/>
              <a:gd name="connsiteY13" fmla="*/ 309722 h 363667"/>
              <a:gd name="connsiteX14" fmla="*/ 745377 w 796566"/>
              <a:gd name="connsiteY14" fmla="*/ 273739 h 363667"/>
              <a:gd name="connsiteX15" fmla="*/ 622610 w 796566"/>
              <a:gd name="connsiteY15" fmla="*/ 233522 h 363667"/>
              <a:gd name="connsiteX16" fmla="*/ 89210 w 796566"/>
              <a:gd name="connsiteY16" fmla="*/ 26089 h 363667"/>
              <a:gd name="connsiteX17" fmla="*/ 310 w 796566"/>
              <a:gd name="connsiteY17" fmla="*/ 85356 h 36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6566" h="363667">
                <a:moveTo>
                  <a:pt x="310" y="85356"/>
                </a:moveTo>
                <a:cubicBezTo>
                  <a:pt x="-43" y="81123"/>
                  <a:pt x="53580" y="7745"/>
                  <a:pt x="87094" y="689"/>
                </a:cubicBezTo>
                <a:cubicBezTo>
                  <a:pt x="120608" y="-6367"/>
                  <a:pt x="201394" y="43022"/>
                  <a:pt x="201394" y="43022"/>
                </a:cubicBezTo>
                <a:cubicBezTo>
                  <a:pt x="311813" y="85002"/>
                  <a:pt x="655771" y="212003"/>
                  <a:pt x="749610" y="252572"/>
                </a:cubicBezTo>
                <a:cubicBezTo>
                  <a:pt x="843449" y="293142"/>
                  <a:pt x="768308" y="268447"/>
                  <a:pt x="764427" y="286439"/>
                </a:cubicBezTo>
                <a:cubicBezTo>
                  <a:pt x="760547" y="304431"/>
                  <a:pt x="746788" y="352761"/>
                  <a:pt x="726327" y="360522"/>
                </a:cubicBezTo>
                <a:cubicBezTo>
                  <a:pt x="705866" y="368283"/>
                  <a:pt x="663532" y="333006"/>
                  <a:pt x="641660" y="333006"/>
                </a:cubicBezTo>
                <a:cubicBezTo>
                  <a:pt x="619788" y="333006"/>
                  <a:pt x="654361" y="375339"/>
                  <a:pt x="595094" y="360522"/>
                </a:cubicBezTo>
                <a:cubicBezTo>
                  <a:pt x="535827" y="345705"/>
                  <a:pt x="286060" y="244106"/>
                  <a:pt x="286060" y="244106"/>
                </a:cubicBezTo>
                <a:cubicBezTo>
                  <a:pt x="201393" y="212709"/>
                  <a:pt x="75100" y="171786"/>
                  <a:pt x="87094" y="172139"/>
                </a:cubicBezTo>
                <a:cubicBezTo>
                  <a:pt x="99088" y="172492"/>
                  <a:pt x="278299" y="221528"/>
                  <a:pt x="358027" y="246222"/>
                </a:cubicBezTo>
                <a:cubicBezTo>
                  <a:pt x="437755" y="270917"/>
                  <a:pt x="515366" y="307606"/>
                  <a:pt x="565460" y="320306"/>
                </a:cubicBezTo>
                <a:cubicBezTo>
                  <a:pt x="615554" y="333006"/>
                  <a:pt x="628961" y="324186"/>
                  <a:pt x="658594" y="322422"/>
                </a:cubicBezTo>
                <a:cubicBezTo>
                  <a:pt x="688227" y="320658"/>
                  <a:pt x="728796" y="317836"/>
                  <a:pt x="743260" y="309722"/>
                </a:cubicBezTo>
                <a:cubicBezTo>
                  <a:pt x="757724" y="301608"/>
                  <a:pt x="765485" y="286439"/>
                  <a:pt x="745377" y="273739"/>
                </a:cubicBezTo>
                <a:cubicBezTo>
                  <a:pt x="725269" y="261039"/>
                  <a:pt x="731971" y="274797"/>
                  <a:pt x="622610" y="233522"/>
                </a:cubicBezTo>
                <a:cubicBezTo>
                  <a:pt x="513249" y="192247"/>
                  <a:pt x="190104" y="53958"/>
                  <a:pt x="89210" y="26089"/>
                </a:cubicBezTo>
                <a:cubicBezTo>
                  <a:pt x="-11684" y="-1780"/>
                  <a:pt x="663" y="89589"/>
                  <a:pt x="310" y="853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: 図形 1616">
            <a:extLst>
              <a:ext uri="{FF2B5EF4-FFF2-40B4-BE49-F238E27FC236}">
                <a16:creationId xmlns:a16="http://schemas.microsoft.com/office/drawing/2014/main" id="{4634EB14-5B6F-4C59-B0B4-7D25FF097C48}"/>
              </a:ext>
            </a:extLst>
          </p:cNvPr>
          <p:cNvSpPr/>
          <p:nvPr/>
        </p:nvSpPr>
        <p:spPr>
          <a:xfrm>
            <a:off x="6616641" y="7945665"/>
            <a:ext cx="108666" cy="70465"/>
          </a:xfrm>
          <a:custGeom>
            <a:avLst/>
            <a:gdLst>
              <a:gd name="connsiteX0" fmla="*/ 59 w 108666"/>
              <a:gd name="connsiteY0" fmla="*/ 302 h 70465"/>
              <a:gd name="connsiteX1" fmla="*/ 88959 w 108666"/>
              <a:gd name="connsiteY1" fmla="*/ 63802 h 70465"/>
              <a:gd name="connsiteX2" fmla="*/ 97426 w 108666"/>
              <a:gd name="connsiteY2" fmla="*/ 65918 h 70465"/>
              <a:gd name="connsiteX3" fmla="*/ 103776 w 108666"/>
              <a:gd name="connsiteY3" fmla="*/ 40518 h 70465"/>
              <a:gd name="connsiteX4" fmla="*/ 59 w 108666"/>
              <a:gd name="connsiteY4" fmla="*/ 302 h 7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6" h="70465">
                <a:moveTo>
                  <a:pt x="59" y="302"/>
                </a:moveTo>
                <a:cubicBezTo>
                  <a:pt x="-2411" y="4183"/>
                  <a:pt x="72731" y="52866"/>
                  <a:pt x="88959" y="63802"/>
                </a:cubicBezTo>
                <a:cubicBezTo>
                  <a:pt x="105187" y="74738"/>
                  <a:pt x="94957" y="69799"/>
                  <a:pt x="97426" y="65918"/>
                </a:cubicBezTo>
                <a:cubicBezTo>
                  <a:pt x="99896" y="62037"/>
                  <a:pt x="116829" y="50043"/>
                  <a:pt x="103776" y="40518"/>
                </a:cubicBezTo>
                <a:cubicBezTo>
                  <a:pt x="90723" y="30993"/>
                  <a:pt x="2529" y="-3579"/>
                  <a:pt x="59" y="3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: 図形 1617">
            <a:extLst>
              <a:ext uri="{FF2B5EF4-FFF2-40B4-BE49-F238E27FC236}">
                <a16:creationId xmlns:a16="http://schemas.microsoft.com/office/drawing/2014/main" id="{C925378A-FC04-4E3E-BA17-9FF7E220B2D3}"/>
              </a:ext>
            </a:extLst>
          </p:cNvPr>
          <p:cNvSpPr/>
          <p:nvPr/>
        </p:nvSpPr>
        <p:spPr>
          <a:xfrm>
            <a:off x="6601591" y="7808888"/>
            <a:ext cx="790358" cy="323500"/>
          </a:xfrm>
          <a:custGeom>
            <a:avLst/>
            <a:gdLst>
              <a:gd name="connsiteX0" fmla="*/ 292 w 790358"/>
              <a:gd name="connsiteY0" fmla="*/ 79929 h 323500"/>
              <a:gd name="connsiteX1" fmla="*/ 82842 w 790358"/>
              <a:gd name="connsiteY1" fmla="*/ 10079 h 323500"/>
              <a:gd name="connsiteX2" fmla="*/ 118826 w 790358"/>
              <a:gd name="connsiteY2" fmla="*/ 12195 h 323500"/>
              <a:gd name="connsiteX3" fmla="*/ 413042 w 790358"/>
              <a:gd name="connsiteY3" fmla="*/ 120145 h 323500"/>
              <a:gd name="connsiteX4" fmla="*/ 764409 w 790358"/>
              <a:gd name="connsiteY4" fmla="*/ 245029 h 323500"/>
              <a:gd name="connsiteX5" fmla="*/ 766526 w 790358"/>
              <a:gd name="connsiteY5" fmla="*/ 251379 h 323500"/>
              <a:gd name="connsiteX6" fmla="*/ 785576 w 790358"/>
              <a:gd name="connsiteY6" fmla="*/ 323345 h 323500"/>
              <a:gd name="connsiteX7" fmla="*/ 764409 w 790358"/>
              <a:gd name="connsiteY7" fmla="*/ 268312 h 323500"/>
              <a:gd name="connsiteX8" fmla="*/ 573909 w 790358"/>
              <a:gd name="connsiteY8" fmla="*/ 194229 h 323500"/>
              <a:gd name="connsiteX9" fmla="*/ 114592 w 790358"/>
              <a:gd name="connsiteY9" fmla="*/ 29129 h 323500"/>
              <a:gd name="connsiteX10" fmla="*/ 292 w 790358"/>
              <a:gd name="connsiteY10" fmla="*/ 79929 h 3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358" h="323500">
                <a:moveTo>
                  <a:pt x="292" y="79929"/>
                </a:moveTo>
                <a:cubicBezTo>
                  <a:pt x="-5000" y="76754"/>
                  <a:pt x="63086" y="21368"/>
                  <a:pt x="82842" y="10079"/>
                </a:cubicBezTo>
                <a:cubicBezTo>
                  <a:pt x="102598" y="-1210"/>
                  <a:pt x="63793" y="-6149"/>
                  <a:pt x="118826" y="12195"/>
                </a:cubicBezTo>
                <a:cubicBezTo>
                  <a:pt x="173859" y="30539"/>
                  <a:pt x="413042" y="120145"/>
                  <a:pt x="413042" y="120145"/>
                </a:cubicBezTo>
                <a:lnTo>
                  <a:pt x="764409" y="245029"/>
                </a:lnTo>
                <a:cubicBezTo>
                  <a:pt x="823323" y="266901"/>
                  <a:pt x="762998" y="238326"/>
                  <a:pt x="766526" y="251379"/>
                </a:cubicBezTo>
                <a:cubicBezTo>
                  <a:pt x="770054" y="264432"/>
                  <a:pt x="785929" y="320523"/>
                  <a:pt x="785576" y="323345"/>
                </a:cubicBezTo>
                <a:cubicBezTo>
                  <a:pt x="785223" y="326167"/>
                  <a:pt x="799687" y="289831"/>
                  <a:pt x="764409" y="268312"/>
                </a:cubicBezTo>
                <a:cubicBezTo>
                  <a:pt x="729131" y="246793"/>
                  <a:pt x="573909" y="194229"/>
                  <a:pt x="573909" y="194229"/>
                </a:cubicBezTo>
                <a:cubicBezTo>
                  <a:pt x="465606" y="154365"/>
                  <a:pt x="203845" y="50648"/>
                  <a:pt x="114592" y="29129"/>
                </a:cubicBezTo>
                <a:cubicBezTo>
                  <a:pt x="25339" y="7609"/>
                  <a:pt x="5584" y="83104"/>
                  <a:pt x="292" y="799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: 図形 1618">
            <a:extLst>
              <a:ext uri="{FF2B5EF4-FFF2-40B4-BE49-F238E27FC236}">
                <a16:creationId xmlns:a16="http://schemas.microsoft.com/office/drawing/2014/main" id="{A2839840-41BF-487B-BD33-FAEEF7EDBFE6}"/>
              </a:ext>
            </a:extLst>
          </p:cNvPr>
          <p:cNvSpPr/>
          <p:nvPr/>
        </p:nvSpPr>
        <p:spPr>
          <a:xfrm>
            <a:off x="6010338" y="7190879"/>
            <a:ext cx="1405075" cy="556430"/>
          </a:xfrm>
          <a:custGeom>
            <a:avLst/>
            <a:gdLst>
              <a:gd name="connsiteX0" fmla="*/ 69787 w 1405075"/>
              <a:gd name="connsiteY0" fmla="*/ 22721 h 556430"/>
              <a:gd name="connsiteX1" fmla="*/ 1304862 w 1405075"/>
              <a:gd name="connsiteY1" fmla="*/ 505321 h 556430"/>
              <a:gd name="connsiteX2" fmla="*/ 1212787 w 1405075"/>
              <a:gd name="connsiteY2" fmla="*/ 498971 h 556430"/>
              <a:gd name="connsiteX3" fmla="*/ 266637 w 1405075"/>
              <a:gd name="connsiteY3" fmla="*/ 121146 h 556430"/>
              <a:gd name="connsiteX4" fmla="*/ 69787 w 1405075"/>
              <a:gd name="connsiteY4" fmla="*/ 22721 h 55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556430">
                <a:moveTo>
                  <a:pt x="69787" y="22721"/>
                </a:moveTo>
                <a:cubicBezTo>
                  <a:pt x="242825" y="86750"/>
                  <a:pt x="1114362" y="425946"/>
                  <a:pt x="1304862" y="505321"/>
                </a:cubicBezTo>
                <a:cubicBezTo>
                  <a:pt x="1495362" y="584696"/>
                  <a:pt x="1385825" y="563000"/>
                  <a:pt x="1212787" y="498971"/>
                </a:cubicBezTo>
                <a:cubicBezTo>
                  <a:pt x="1039750" y="434942"/>
                  <a:pt x="456079" y="199992"/>
                  <a:pt x="266637" y="121146"/>
                </a:cubicBezTo>
                <a:cubicBezTo>
                  <a:pt x="77195" y="42300"/>
                  <a:pt x="-103251" y="-41308"/>
                  <a:pt x="69787" y="227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: 図形 1619">
            <a:extLst>
              <a:ext uri="{FF2B5EF4-FFF2-40B4-BE49-F238E27FC236}">
                <a16:creationId xmlns:a16="http://schemas.microsoft.com/office/drawing/2014/main" id="{D1DF883E-258D-4566-A61A-1E0843EBA3D9}"/>
              </a:ext>
            </a:extLst>
          </p:cNvPr>
          <p:cNvSpPr/>
          <p:nvPr/>
        </p:nvSpPr>
        <p:spPr>
          <a:xfrm>
            <a:off x="6035675" y="8156575"/>
            <a:ext cx="2160416" cy="607007"/>
          </a:xfrm>
          <a:custGeom>
            <a:avLst/>
            <a:gdLst>
              <a:gd name="connsiteX0" fmla="*/ 0 w 2160416"/>
              <a:gd name="connsiteY0" fmla="*/ 0 h 607007"/>
              <a:gd name="connsiteX1" fmla="*/ 2066925 w 2160416"/>
              <a:gd name="connsiteY1" fmla="*/ 577850 h 607007"/>
              <a:gd name="connsiteX2" fmla="*/ 1831975 w 2160416"/>
              <a:gd name="connsiteY2" fmla="*/ 527050 h 607007"/>
              <a:gd name="connsiteX3" fmla="*/ 415925 w 2160416"/>
              <a:gd name="connsiteY3" fmla="*/ 123825 h 607007"/>
              <a:gd name="connsiteX4" fmla="*/ 0 w 2160416"/>
              <a:gd name="connsiteY4" fmla="*/ 0 h 60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416" h="607007">
                <a:moveTo>
                  <a:pt x="0" y="0"/>
                </a:moveTo>
                <a:lnTo>
                  <a:pt x="2066925" y="577850"/>
                </a:lnTo>
                <a:cubicBezTo>
                  <a:pt x="2372254" y="665692"/>
                  <a:pt x="1831975" y="527050"/>
                  <a:pt x="1831975" y="527050"/>
                </a:cubicBezTo>
                <a:lnTo>
                  <a:pt x="415925" y="1238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: 図形 1620">
            <a:extLst>
              <a:ext uri="{FF2B5EF4-FFF2-40B4-BE49-F238E27FC236}">
                <a16:creationId xmlns:a16="http://schemas.microsoft.com/office/drawing/2014/main" id="{993EB55C-621D-483B-9FC6-DD289E9B1102}"/>
              </a:ext>
            </a:extLst>
          </p:cNvPr>
          <p:cNvSpPr/>
          <p:nvPr/>
        </p:nvSpPr>
        <p:spPr>
          <a:xfrm>
            <a:off x="5624472" y="8062176"/>
            <a:ext cx="2599716" cy="769258"/>
          </a:xfrm>
          <a:custGeom>
            <a:avLst/>
            <a:gdLst>
              <a:gd name="connsiteX0" fmla="*/ 27028 w 2599716"/>
              <a:gd name="connsiteY0" fmla="*/ 5499 h 769258"/>
              <a:gd name="connsiteX1" fmla="*/ 201653 w 2599716"/>
              <a:gd name="connsiteY1" fmla="*/ 68999 h 769258"/>
              <a:gd name="connsiteX2" fmla="*/ 2455903 w 2599716"/>
              <a:gd name="connsiteY2" fmla="*/ 729399 h 769258"/>
              <a:gd name="connsiteX3" fmla="*/ 2293978 w 2599716"/>
              <a:gd name="connsiteY3" fmla="*/ 672249 h 769258"/>
              <a:gd name="connsiteX4" fmla="*/ 1662153 w 2599716"/>
              <a:gd name="connsiteY4" fmla="*/ 481749 h 769258"/>
              <a:gd name="connsiteX5" fmla="*/ 27028 w 2599716"/>
              <a:gd name="connsiteY5" fmla="*/ 5499 h 76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16" h="769258">
                <a:moveTo>
                  <a:pt x="27028" y="5499"/>
                </a:moveTo>
                <a:cubicBezTo>
                  <a:pt x="-88066" y="-23076"/>
                  <a:pt x="201653" y="68999"/>
                  <a:pt x="201653" y="68999"/>
                </a:cubicBezTo>
                <a:lnTo>
                  <a:pt x="2455903" y="729399"/>
                </a:lnTo>
                <a:cubicBezTo>
                  <a:pt x="2804624" y="829941"/>
                  <a:pt x="2426270" y="713524"/>
                  <a:pt x="2293978" y="672249"/>
                </a:cubicBezTo>
                <a:cubicBezTo>
                  <a:pt x="2161686" y="630974"/>
                  <a:pt x="1662153" y="481749"/>
                  <a:pt x="1662153" y="481749"/>
                </a:cubicBezTo>
                <a:lnTo>
                  <a:pt x="27028" y="54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: 図形 1621">
            <a:extLst>
              <a:ext uri="{FF2B5EF4-FFF2-40B4-BE49-F238E27FC236}">
                <a16:creationId xmlns:a16="http://schemas.microsoft.com/office/drawing/2014/main" id="{630B4EAA-BB4B-4FC7-8219-95963E29387A}"/>
              </a:ext>
            </a:extLst>
          </p:cNvPr>
          <p:cNvSpPr/>
          <p:nvPr/>
        </p:nvSpPr>
        <p:spPr>
          <a:xfrm>
            <a:off x="7183647" y="7820887"/>
            <a:ext cx="496317" cy="240674"/>
          </a:xfrm>
          <a:custGeom>
            <a:avLst/>
            <a:gdLst>
              <a:gd name="connsiteX0" fmla="*/ 495620 w 496317"/>
              <a:gd name="connsiteY0" fmla="*/ 86980 h 240674"/>
              <a:gd name="connsiteX1" fmla="*/ 413070 w 496317"/>
              <a:gd name="connsiteY1" fmla="*/ 114496 h 240674"/>
              <a:gd name="connsiteX2" fmla="*/ 307236 w 496317"/>
              <a:gd name="connsiteY2" fmla="*/ 239380 h 240674"/>
              <a:gd name="connsiteX3" fmla="*/ 228920 w 496317"/>
              <a:gd name="connsiteY3" fmla="*/ 173763 h 240674"/>
              <a:gd name="connsiteX4" fmla="*/ 182353 w 496317"/>
              <a:gd name="connsiteY4" fmla="*/ 80630 h 240674"/>
              <a:gd name="connsiteX5" fmla="*/ 61703 w 496317"/>
              <a:gd name="connsiteY5" fmla="*/ 15013 h 240674"/>
              <a:gd name="connsiteX6" fmla="*/ 25720 w 496317"/>
              <a:gd name="connsiteY6" fmla="*/ 86980 h 240674"/>
              <a:gd name="connsiteX7" fmla="*/ 320 w 496317"/>
              <a:gd name="connsiteY7" fmla="*/ 127196 h 240674"/>
              <a:gd name="connsiteX8" fmla="*/ 17253 w 496317"/>
              <a:gd name="connsiteY8" fmla="*/ 46763 h 240674"/>
              <a:gd name="connsiteX9" fmla="*/ 93453 w 496317"/>
              <a:gd name="connsiteY9" fmla="*/ 196 h 240674"/>
              <a:gd name="connsiteX10" fmla="*/ 165420 w 496317"/>
              <a:gd name="connsiteY10" fmla="*/ 63696 h 240674"/>
              <a:gd name="connsiteX11" fmla="*/ 267020 w 496317"/>
              <a:gd name="connsiteY11" fmla="*/ 199163 h 240674"/>
              <a:gd name="connsiteX12" fmla="*/ 311470 w 496317"/>
              <a:gd name="connsiteY12" fmla="*/ 203396 h 240674"/>
              <a:gd name="connsiteX13" fmla="*/ 366503 w 496317"/>
              <a:gd name="connsiteY13" fmla="*/ 129313 h 240674"/>
              <a:gd name="connsiteX14" fmla="*/ 495620 w 496317"/>
              <a:gd name="connsiteY14" fmla="*/ 86980 h 24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6317" h="240674">
                <a:moveTo>
                  <a:pt x="495620" y="86980"/>
                </a:moveTo>
                <a:cubicBezTo>
                  <a:pt x="503381" y="84510"/>
                  <a:pt x="444467" y="89096"/>
                  <a:pt x="413070" y="114496"/>
                </a:cubicBezTo>
                <a:cubicBezTo>
                  <a:pt x="381673" y="139896"/>
                  <a:pt x="337928" y="229502"/>
                  <a:pt x="307236" y="239380"/>
                </a:cubicBezTo>
                <a:cubicBezTo>
                  <a:pt x="276544" y="249258"/>
                  <a:pt x="249734" y="200221"/>
                  <a:pt x="228920" y="173763"/>
                </a:cubicBezTo>
                <a:cubicBezTo>
                  <a:pt x="208106" y="147305"/>
                  <a:pt x="210222" y="107088"/>
                  <a:pt x="182353" y="80630"/>
                </a:cubicBezTo>
                <a:cubicBezTo>
                  <a:pt x="154484" y="54172"/>
                  <a:pt x="87808" y="13955"/>
                  <a:pt x="61703" y="15013"/>
                </a:cubicBezTo>
                <a:cubicBezTo>
                  <a:pt x="35598" y="16071"/>
                  <a:pt x="35950" y="68283"/>
                  <a:pt x="25720" y="86980"/>
                </a:cubicBezTo>
                <a:cubicBezTo>
                  <a:pt x="15490" y="105677"/>
                  <a:pt x="1731" y="133899"/>
                  <a:pt x="320" y="127196"/>
                </a:cubicBezTo>
                <a:cubicBezTo>
                  <a:pt x="-1091" y="120493"/>
                  <a:pt x="1731" y="67930"/>
                  <a:pt x="17253" y="46763"/>
                </a:cubicBezTo>
                <a:cubicBezTo>
                  <a:pt x="32775" y="25596"/>
                  <a:pt x="68759" y="-2626"/>
                  <a:pt x="93453" y="196"/>
                </a:cubicBezTo>
                <a:cubicBezTo>
                  <a:pt x="118147" y="3018"/>
                  <a:pt x="136492" y="30535"/>
                  <a:pt x="165420" y="63696"/>
                </a:cubicBezTo>
                <a:cubicBezTo>
                  <a:pt x="194348" y="96857"/>
                  <a:pt x="242678" y="175880"/>
                  <a:pt x="267020" y="199163"/>
                </a:cubicBezTo>
                <a:cubicBezTo>
                  <a:pt x="291362" y="222446"/>
                  <a:pt x="294889" y="215038"/>
                  <a:pt x="311470" y="203396"/>
                </a:cubicBezTo>
                <a:cubicBezTo>
                  <a:pt x="328050" y="191754"/>
                  <a:pt x="334047" y="154713"/>
                  <a:pt x="366503" y="129313"/>
                </a:cubicBezTo>
                <a:cubicBezTo>
                  <a:pt x="398958" y="103913"/>
                  <a:pt x="487859" y="89450"/>
                  <a:pt x="495620" y="869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: 図形 1622">
            <a:extLst>
              <a:ext uri="{FF2B5EF4-FFF2-40B4-BE49-F238E27FC236}">
                <a16:creationId xmlns:a16="http://schemas.microsoft.com/office/drawing/2014/main" id="{6C1A686E-D52C-469F-BEAD-B9994A9D2256}"/>
              </a:ext>
            </a:extLst>
          </p:cNvPr>
          <p:cNvSpPr/>
          <p:nvPr/>
        </p:nvSpPr>
        <p:spPr>
          <a:xfrm>
            <a:off x="6977069" y="7814358"/>
            <a:ext cx="742414" cy="89921"/>
          </a:xfrm>
          <a:custGeom>
            <a:avLst/>
            <a:gdLst>
              <a:gd name="connsiteX0" fmla="*/ 26981 w 742414"/>
              <a:gd name="connsiteY0" fmla="*/ 89275 h 89921"/>
              <a:gd name="connsiteX1" fmla="*/ 524398 w 742414"/>
              <a:gd name="connsiteY1" fmla="*/ 21542 h 89921"/>
              <a:gd name="connsiteX2" fmla="*/ 742414 w 742414"/>
              <a:gd name="connsiteY2" fmla="*/ 82925 h 89921"/>
              <a:gd name="connsiteX3" fmla="*/ 526514 w 742414"/>
              <a:gd name="connsiteY3" fmla="*/ 375 h 89921"/>
              <a:gd name="connsiteX4" fmla="*/ 115881 w 742414"/>
              <a:gd name="connsiteY4" fmla="*/ 53292 h 89921"/>
              <a:gd name="connsiteX5" fmla="*/ 26981 w 742414"/>
              <a:gd name="connsiteY5" fmla="*/ 89275 h 8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414" h="89921">
                <a:moveTo>
                  <a:pt x="26981" y="89275"/>
                </a:moveTo>
                <a:cubicBezTo>
                  <a:pt x="95067" y="83983"/>
                  <a:pt x="405159" y="22600"/>
                  <a:pt x="524398" y="21542"/>
                </a:cubicBezTo>
                <a:cubicBezTo>
                  <a:pt x="643637" y="20484"/>
                  <a:pt x="742061" y="86453"/>
                  <a:pt x="742414" y="82925"/>
                </a:cubicBezTo>
                <a:cubicBezTo>
                  <a:pt x="742767" y="79397"/>
                  <a:pt x="630936" y="5314"/>
                  <a:pt x="526514" y="375"/>
                </a:cubicBezTo>
                <a:cubicBezTo>
                  <a:pt x="422092" y="-4564"/>
                  <a:pt x="200548" y="40592"/>
                  <a:pt x="115881" y="53292"/>
                </a:cubicBezTo>
                <a:cubicBezTo>
                  <a:pt x="31214" y="65992"/>
                  <a:pt x="-41105" y="94567"/>
                  <a:pt x="26981" y="892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: 図形 1623">
            <a:extLst>
              <a:ext uri="{FF2B5EF4-FFF2-40B4-BE49-F238E27FC236}">
                <a16:creationId xmlns:a16="http://schemas.microsoft.com/office/drawing/2014/main" id="{302EF55F-92BE-4F98-8CE6-0C5DBF77C908}"/>
              </a:ext>
            </a:extLst>
          </p:cNvPr>
          <p:cNvSpPr/>
          <p:nvPr/>
        </p:nvSpPr>
        <p:spPr>
          <a:xfrm>
            <a:off x="7356033" y="7840659"/>
            <a:ext cx="178269" cy="132574"/>
          </a:xfrm>
          <a:custGeom>
            <a:avLst/>
            <a:gdLst>
              <a:gd name="connsiteX0" fmla="*/ 163955 w 178269"/>
              <a:gd name="connsiteY0" fmla="*/ 4 h 132574"/>
              <a:gd name="connsiteX1" fmla="*/ 175067 w 178269"/>
              <a:gd name="connsiteY1" fmla="*/ 119066 h 132574"/>
              <a:gd name="connsiteX2" fmla="*/ 103630 w 178269"/>
              <a:gd name="connsiteY2" fmla="*/ 123829 h 132574"/>
              <a:gd name="connsiteX3" fmla="*/ 442 w 178269"/>
              <a:gd name="connsiteY3" fmla="*/ 65091 h 132574"/>
              <a:gd name="connsiteX4" fmla="*/ 146492 w 178269"/>
              <a:gd name="connsiteY4" fmla="*/ 114304 h 132574"/>
              <a:gd name="connsiteX5" fmla="*/ 163955 w 178269"/>
              <a:gd name="connsiteY5" fmla="*/ 4 h 13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269" h="132574">
                <a:moveTo>
                  <a:pt x="163955" y="4"/>
                </a:moveTo>
                <a:cubicBezTo>
                  <a:pt x="168717" y="798"/>
                  <a:pt x="185121" y="98428"/>
                  <a:pt x="175067" y="119066"/>
                </a:cubicBezTo>
                <a:cubicBezTo>
                  <a:pt x="165013" y="139704"/>
                  <a:pt x="132734" y="132825"/>
                  <a:pt x="103630" y="123829"/>
                </a:cubicBezTo>
                <a:cubicBezTo>
                  <a:pt x="74526" y="114833"/>
                  <a:pt x="-6702" y="66679"/>
                  <a:pt x="442" y="65091"/>
                </a:cubicBezTo>
                <a:cubicBezTo>
                  <a:pt x="7586" y="63504"/>
                  <a:pt x="119240" y="125416"/>
                  <a:pt x="146492" y="114304"/>
                </a:cubicBezTo>
                <a:cubicBezTo>
                  <a:pt x="173744" y="103192"/>
                  <a:pt x="159193" y="-790"/>
                  <a:pt x="163955" y="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: 図形 1624">
            <a:extLst>
              <a:ext uri="{FF2B5EF4-FFF2-40B4-BE49-F238E27FC236}">
                <a16:creationId xmlns:a16="http://schemas.microsoft.com/office/drawing/2014/main" id="{3212B85D-3091-4FC8-971E-FA3F944D9756}"/>
              </a:ext>
            </a:extLst>
          </p:cNvPr>
          <p:cNvSpPr/>
          <p:nvPr/>
        </p:nvSpPr>
        <p:spPr>
          <a:xfrm>
            <a:off x="6881777" y="7786288"/>
            <a:ext cx="153951" cy="146580"/>
          </a:xfrm>
          <a:custGeom>
            <a:avLst/>
            <a:gdLst>
              <a:gd name="connsiteX0" fmla="*/ 36 w 153951"/>
              <a:gd name="connsiteY0" fmla="*/ 400 h 146580"/>
              <a:gd name="connsiteX1" fmla="*/ 114336 w 153951"/>
              <a:gd name="connsiteY1" fmla="*/ 43262 h 146580"/>
              <a:gd name="connsiteX2" fmla="*/ 152436 w 153951"/>
              <a:gd name="connsiteY2" fmla="*/ 146450 h 146580"/>
              <a:gd name="connsiteX3" fmla="*/ 144498 w 153951"/>
              <a:gd name="connsiteY3" fmla="*/ 63900 h 146580"/>
              <a:gd name="connsiteX4" fmla="*/ 127036 w 153951"/>
              <a:gd name="connsiteY4" fmla="*/ 24212 h 146580"/>
              <a:gd name="connsiteX5" fmla="*/ 36 w 153951"/>
              <a:gd name="connsiteY5" fmla="*/ 400 h 1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51" h="146580">
                <a:moveTo>
                  <a:pt x="36" y="400"/>
                </a:moveTo>
                <a:cubicBezTo>
                  <a:pt x="-2081" y="3575"/>
                  <a:pt x="88936" y="18920"/>
                  <a:pt x="114336" y="43262"/>
                </a:cubicBezTo>
                <a:cubicBezTo>
                  <a:pt x="139736" y="67604"/>
                  <a:pt x="147409" y="143010"/>
                  <a:pt x="152436" y="146450"/>
                </a:cubicBezTo>
                <a:cubicBezTo>
                  <a:pt x="157463" y="149890"/>
                  <a:pt x="148731" y="84273"/>
                  <a:pt x="144498" y="63900"/>
                </a:cubicBezTo>
                <a:cubicBezTo>
                  <a:pt x="140265" y="43527"/>
                  <a:pt x="151907" y="34795"/>
                  <a:pt x="127036" y="24212"/>
                </a:cubicBezTo>
                <a:cubicBezTo>
                  <a:pt x="102165" y="13629"/>
                  <a:pt x="2153" y="-2775"/>
                  <a:pt x="36" y="4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: 図形 1625">
            <a:extLst>
              <a:ext uri="{FF2B5EF4-FFF2-40B4-BE49-F238E27FC236}">
                <a16:creationId xmlns:a16="http://schemas.microsoft.com/office/drawing/2014/main" id="{625DBE1C-02A8-4087-A2C4-9E7A1B1079F5}"/>
              </a:ext>
            </a:extLst>
          </p:cNvPr>
          <p:cNvSpPr/>
          <p:nvPr/>
        </p:nvSpPr>
        <p:spPr>
          <a:xfrm>
            <a:off x="7059042" y="7802781"/>
            <a:ext cx="122890" cy="175628"/>
          </a:xfrm>
          <a:custGeom>
            <a:avLst/>
            <a:gdLst>
              <a:gd name="connsiteX0" fmla="*/ 571 w 122890"/>
              <a:gd name="connsiteY0" fmla="*/ 6132 h 175628"/>
              <a:gd name="connsiteX1" fmla="*/ 108521 w 122890"/>
              <a:gd name="connsiteY1" fmla="*/ 142657 h 175628"/>
              <a:gd name="connsiteX2" fmla="*/ 121221 w 122890"/>
              <a:gd name="connsiteY2" fmla="*/ 172819 h 175628"/>
              <a:gd name="connsiteX3" fmla="*/ 103758 w 122890"/>
              <a:gd name="connsiteY3" fmla="*/ 91857 h 175628"/>
              <a:gd name="connsiteX4" fmla="*/ 67246 w 122890"/>
              <a:gd name="connsiteY4" fmla="*/ 28357 h 175628"/>
              <a:gd name="connsiteX5" fmla="*/ 571 w 122890"/>
              <a:gd name="connsiteY5" fmla="*/ 6132 h 17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890" h="175628">
                <a:moveTo>
                  <a:pt x="571" y="6132"/>
                </a:moveTo>
                <a:cubicBezTo>
                  <a:pt x="7450" y="25182"/>
                  <a:pt x="88413" y="114876"/>
                  <a:pt x="108521" y="142657"/>
                </a:cubicBezTo>
                <a:cubicBezTo>
                  <a:pt x="128629" y="170438"/>
                  <a:pt x="122015" y="181286"/>
                  <a:pt x="121221" y="172819"/>
                </a:cubicBezTo>
                <a:cubicBezTo>
                  <a:pt x="120427" y="164352"/>
                  <a:pt x="112754" y="115934"/>
                  <a:pt x="103758" y="91857"/>
                </a:cubicBezTo>
                <a:cubicBezTo>
                  <a:pt x="94762" y="67780"/>
                  <a:pt x="83650" y="39205"/>
                  <a:pt x="67246" y="28357"/>
                </a:cubicBezTo>
                <a:cubicBezTo>
                  <a:pt x="50842" y="17509"/>
                  <a:pt x="-6308" y="-12918"/>
                  <a:pt x="571" y="61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: 図形 1626">
            <a:extLst>
              <a:ext uri="{FF2B5EF4-FFF2-40B4-BE49-F238E27FC236}">
                <a16:creationId xmlns:a16="http://schemas.microsoft.com/office/drawing/2014/main" id="{B01DA8DE-67FA-4EF3-87CB-A992C274A02E}"/>
              </a:ext>
            </a:extLst>
          </p:cNvPr>
          <p:cNvSpPr/>
          <p:nvPr/>
        </p:nvSpPr>
        <p:spPr>
          <a:xfrm>
            <a:off x="7357235" y="7819958"/>
            <a:ext cx="183397" cy="111423"/>
          </a:xfrm>
          <a:custGeom>
            <a:avLst/>
            <a:gdLst>
              <a:gd name="connsiteX0" fmla="*/ 828 w 183397"/>
              <a:gd name="connsiteY0" fmla="*/ 67 h 111423"/>
              <a:gd name="connsiteX1" fmla="*/ 72265 w 183397"/>
              <a:gd name="connsiteY1" fmla="*/ 90555 h 111423"/>
              <a:gd name="connsiteX2" fmla="*/ 102428 w 183397"/>
              <a:gd name="connsiteY2" fmla="*/ 85792 h 111423"/>
              <a:gd name="connsiteX3" fmla="*/ 183390 w 183397"/>
              <a:gd name="connsiteY3" fmla="*/ 23880 h 111423"/>
              <a:gd name="connsiteX4" fmla="*/ 97665 w 183397"/>
              <a:gd name="connsiteY4" fmla="*/ 109605 h 111423"/>
              <a:gd name="connsiteX5" fmla="*/ 37340 w 183397"/>
              <a:gd name="connsiteY5" fmla="*/ 76267 h 111423"/>
              <a:gd name="connsiteX6" fmla="*/ 828 w 183397"/>
              <a:gd name="connsiteY6" fmla="*/ 67 h 11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397" h="111423">
                <a:moveTo>
                  <a:pt x="828" y="67"/>
                </a:moveTo>
                <a:cubicBezTo>
                  <a:pt x="6649" y="2448"/>
                  <a:pt x="55332" y="76268"/>
                  <a:pt x="72265" y="90555"/>
                </a:cubicBezTo>
                <a:cubicBezTo>
                  <a:pt x="89198" y="104842"/>
                  <a:pt x="83907" y="96905"/>
                  <a:pt x="102428" y="85792"/>
                </a:cubicBezTo>
                <a:cubicBezTo>
                  <a:pt x="120949" y="74680"/>
                  <a:pt x="184184" y="19911"/>
                  <a:pt x="183390" y="23880"/>
                </a:cubicBezTo>
                <a:cubicBezTo>
                  <a:pt x="182596" y="27849"/>
                  <a:pt x="122007" y="100874"/>
                  <a:pt x="97665" y="109605"/>
                </a:cubicBezTo>
                <a:cubicBezTo>
                  <a:pt x="73323" y="118336"/>
                  <a:pt x="53479" y="93729"/>
                  <a:pt x="37340" y="76267"/>
                </a:cubicBezTo>
                <a:cubicBezTo>
                  <a:pt x="21201" y="58805"/>
                  <a:pt x="-4993" y="-2314"/>
                  <a:pt x="828" y="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: 図形 1627">
            <a:extLst>
              <a:ext uri="{FF2B5EF4-FFF2-40B4-BE49-F238E27FC236}">
                <a16:creationId xmlns:a16="http://schemas.microsoft.com/office/drawing/2014/main" id="{3BEC62C9-7DE1-4C07-8048-FCD4B30504A6}"/>
              </a:ext>
            </a:extLst>
          </p:cNvPr>
          <p:cNvSpPr/>
          <p:nvPr/>
        </p:nvSpPr>
        <p:spPr>
          <a:xfrm>
            <a:off x="7262026" y="7658830"/>
            <a:ext cx="96229" cy="96257"/>
          </a:xfrm>
          <a:custGeom>
            <a:avLst/>
            <a:gdLst>
              <a:gd name="connsiteX0" fmla="*/ 787 w 96229"/>
              <a:gd name="connsiteY0" fmla="*/ 96108 h 96257"/>
              <a:gd name="connsiteX1" fmla="*/ 26187 w 96229"/>
              <a:gd name="connsiteY1" fmla="*/ 4033 h 96257"/>
              <a:gd name="connsiteX2" fmla="*/ 86512 w 96229"/>
              <a:gd name="connsiteY2" fmla="*/ 19908 h 96257"/>
              <a:gd name="connsiteX3" fmla="*/ 92862 w 96229"/>
              <a:gd name="connsiteY3" fmla="*/ 51658 h 96257"/>
              <a:gd name="connsiteX4" fmla="*/ 53174 w 96229"/>
              <a:gd name="connsiteY4" fmla="*/ 26258 h 96257"/>
              <a:gd name="connsiteX5" fmla="*/ 787 w 96229"/>
              <a:gd name="connsiteY5" fmla="*/ 96108 h 9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29" h="96257">
                <a:moveTo>
                  <a:pt x="787" y="96108"/>
                </a:moveTo>
                <a:cubicBezTo>
                  <a:pt x="-3711" y="92404"/>
                  <a:pt x="11900" y="16733"/>
                  <a:pt x="26187" y="4033"/>
                </a:cubicBezTo>
                <a:cubicBezTo>
                  <a:pt x="40475" y="-8667"/>
                  <a:pt x="75400" y="11970"/>
                  <a:pt x="86512" y="19908"/>
                </a:cubicBezTo>
                <a:cubicBezTo>
                  <a:pt x="97625" y="27845"/>
                  <a:pt x="98418" y="50600"/>
                  <a:pt x="92862" y="51658"/>
                </a:cubicBezTo>
                <a:cubicBezTo>
                  <a:pt x="87306" y="52716"/>
                  <a:pt x="67461" y="19114"/>
                  <a:pt x="53174" y="26258"/>
                </a:cubicBezTo>
                <a:cubicBezTo>
                  <a:pt x="38887" y="33402"/>
                  <a:pt x="5285" y="99812"/>
                  <a:pt x="787" y="961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: 図形 1628">
            <a:extLst>
              <a:ext uri="{FF2B5EF4-FFF2-40B4-BE49-F238E27FC236}">
                <a16:creationId xmlns:a16="http://schemas.microsoft.com/office/drawing/2014/main" id="{1DEF87ED-5F30-4455-A714-C16C874CF3F1}"/>
              </a:ext>
            </a:extLst>
          </p:cNvPr>
          <p:cNvSpPr/>
          <p:nvPr/>
        </p:nvSpPr>
        <p:spPr>
          <a:xfrm>
            <a:off x="7261860" y="7728076"/>
            <a:ext cx="592364" cy="248340"/>
          </a:xfrm>
          <a:custGeom>
            <a:avLst/>
            <a:gdLst>
              <a:gd name="connsiteX0" fmla="*/ 24765 w 592364"/>
              <a:gd name="connsiteY0" fmla="*/ 6224 h 248340"/>
              <a:gd name="connsiteX1" fmla="*/ 529590 w 592364"/>
              <a:gd name="connsiteY1" fmla="*/ 191962 h 248340"/>
              <a:gd name="connsiteX2" fmla="*/ 561340 w 592364"/>
              <a:gd name="connsiteY2" fmla="*/ 247524 h 248340"/>
              <a:gd name="connsiteX3" fmla="*/ 316865 w 592364"/>
              <a:gd name="connsiteY3" fmla="*/ 160212 h 248340"/>
              <a:gd name="connsiteX4" fmla="*/ 91440 w 592364"/>
              <a:gd name="connsiteY4" fmla="*/ 63374 h 248340"/>
              <a:gd name="connsiteX5" fmla="*/ 77153 w 592364"/>
              <a:gd name="connsiteY5" fmla="*/ 44324 h 248340"/>
              <a:gd name="connsiteX6" fmla="*/ 24765 w 592364"/>
              <a:gd name="connsiteY6" fmla="*/ 6224 h 24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64" h="248340">
                <a:moveTo>
                  <a:pt x="24765" y="6224"/>
                </a:moveTo>
                <a:cubicBezTo>
                  <a:pt x="100171" y="30830"/>
                  <a:pt x="440161" y="151745"/>
                  <a:pt x="529590" y="191962"/>
                </a:cubicBezTo>
                <a:cubicBezTo>
                  <a:pt x="619019" y="232179"/>
                  <a:pt x="596794" y="252816"/>
                  <a:pt x="561340" y="247524"/>
                </a:cubicBezTo>
                <a:cubicBezTo>
                  <a:pt x="525886" y="242232"/>
                  <a:pt x="395182" y="190904"/>
                  <a:pt x="316865" y="160212"/>
                </a:cubicBezTo>
                <a:cubicBezTo>
                  <a:pt x="238548" y="129520"/>
                  <a:pt x="131392" y="82689"/>
                  <a:pt x="91440" y="63374"/>
                </a:cubicBezTo>
                <a:cubicBezTo>
                  <a:pt x="51488" y="44059"/>
                  <a:pt x="84826" y="51203"/>
                  <a:pt x="77153" y="44324"/>
                </a:cubicBezTo>
                <a:cubicBezTo>
                  <a:pt x="69480" y="37445"/>
                  <a:pt x="-50641" y="-18382"/>
                  <a:pt x="24765" y="62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: 図形 1629">
            <a:extLst>
              <a:ext uri="{FF2B5EF4-FFF2-40B4-BE49-F238E27FC236}">
                <a16:creationId xmlns:a16="http://schemas.microsoft.com/office/drawing/2014/main" id="{BE64FF33-CE22-4258-AEF9-BB59D0FCD1E6}"/>
              </a:ext>
            </a:extLst>
          </p:cNvPr>
          <p:cNvSpPr/>
          <p:nvPr/>
        </p:nvSpPr>
        <p:spPr>
          <a:xfrm>
            <a:off x="7377075" y="8105443"/>
            <a:ext cx="290780" cy="120044"/>
          </a:xfrm>
          <a:custGeom>
            <a:avLst/>
            <a:gdLst>
              <a:gd name="connsiteX0" fmla="*/ 38 w 290780"/>
              <a:gd name="connsiteY0" fmla="*/ 20970 h 120044"/>
              <a:gd name="connsiteX1" fmla="*/ 223875 w 290780"/>
              <a:gd name="connsiteY1" fmla="*/ 86057 h 120044"/>
              <a:gd name="connsiteX2" fmla="*/ 201650 w 290780"/>
              <a:gd name="connsiteY2" fmla="*/ 35257 h 120044"/>
              <a:gd name="connsiteX3" fmla="*/ 282613 w 290780"/>
              <a:gd name="connsiteY3" fmla="*/ 332 h 120044"/>
              <a:gd name="connsiteX4" fmla="*/ 282613 w 290780"/>
              <a:gd name="connsiteY4" fmla="*/ 55895 h 120044"/>
              <a:gd name="connsiteX5" fmla="*/ 234988 w 290780"/>
              <a:gd name="connsiteY5" fmla="*/ 79707 h 120044"/>
              <a:gd name="connsiteX6" fmla="*/ 242925 w 290780"/>
              <a:gd name="connsiteY6" fmla="*/ 119395 h 120044"/>
              <a:gd name="connsiteX7" fmla="*/ 38 w 290780"/>
              <a:gd name="connsiteY7" fmla="*/ 20970 h 1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780" h="120044">
                <a:moveTo>
                  <a:pt x="38" y="20970"/>
                </a:moveTo>
                <a:cubicBezTo>
                  <a:pt x="-3137" y="15414"/>
                  <a:pt x="190273" y="83676"/>
                  <a:pt x="223875" y="86057"/>
                </a:cubicBezTo>
                <a:cubicBezTo>
                  <a:pt x="257477" y="88438"/>
                  <a:pt x="191860" y="49545"/>
                  <a:pt x="201650" y="35257"/>
                </a:cubicBezTo>
                <a:cubicBezTo>
                  <a:pt x="211440" y="20969"/>
                  <a:pt x="269119" y="-3108"/>
                  <a:pt x="282613" y="332"/>
                </a:cubicBezTo>
                <a:cubicBezTo>
                  <a:pt x="296107" y="3772"/>
                  <a:pt x="290550" y="42666"/>
                  <a:pt x="282613" y="55895"/>
                </a:cubicBezTo>
                <a:cubicBezTo>
                  <a:pt x="274676" y="69124"/>
                  <a:pt x="241603" y="69124"/>
                  <a:pt x="234988" y="79707"/>
                </a:cubicBezTo>
                <a:cubicBezTo>
                  <a:pt x="228373" y="90290"/>
                  <a:pt x="279967" y="125216"/>
                  <a:pt x="242925" y="119395"/>
                </a:cubicBezTo>
                <a:cubicBezTo>
                  <a:pt x="205883" y="113574"/>
                  <a:pt x="3213" y="26526"/>
                  <a:pt x="38" y="209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: 図形 1630">
            <a:extLst>
              <a:ext uri="{FF2B5EF4-FFF2-40B4-BE49-F238E27FC236}">
                <a16:creationId xmlns:a16="http://schemas.microsoft.com/office/drawing/2014/main" id="{39780096-2F6A-41DA-8D7E-40CB38350926}"/>
              </a:ext>
            </a:extLst>
          </p:cNvPr>
          <p:cNvSpPr/>
          <p:nvPr/>
        </p:nvSpPr>
        <p:spPr>
          <a:xfrm>
            <a:off x="7170641" y="7707093"/>
            <a:ext cx="301527" cy="99684"/>
          </a:xfrm>
          <a:custGeom>
            <a:avLst/>
            <a:gdLst>
              <a:gd name="connsiteX0" fmla="*/ 97 w 301527"/>
              <a:gd name="connsiteY0" fmla="*/ 74832 h 99684"/>
              <a:gd name="connsiteX1" fmla="*/ 181072 w 301527"/>
              <a:gd name="connsiteY1" fmla="*/ 41495 h 99684"/>
              <a:gd name="connsiteX2" fmla="*/ 289022 w 301527"/>
              <a:gd name="connsiteY2" fmla="*/ 220 h 99684"/>
              <a:gd name="connsiteX3" fmla="*/ 293784 w 301527"/>
              <a:gd name="connsiteY3" fmla="*/ 60545 h 99684"/>
              <a:gd name="connsiteX4" fmla="*/ 239809 w 301527"/>
              <a:gd name="connsiteY4" fmla="*/ 52607 h 99684"/>
              <a:gd name="connsiteX5" fmla="*/ 157259 w 301527"/>
              <a:gd name="connsiteY5" fmla="*/ 98645 h 99684"/>
              <a:gd name="connsiteX6" fmla="*/ 97 w 301527"/>
              <a:gd name="connsiteY6" fmla="*/ 74832 h 9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527" h="99684">
                <a:moveTo>
                  <a:pt x="97" y="74832"/>
                </a:moveTo>
                <a:cubicBezTo>
                  <a:pt x="4066" y="65307"/>
                  <a:pt x="132918" y="53930"/>
                  <a:pt x="181072" y="41495"/>
                </a:cubicBezTo>
                <a:cubicBezTo>
                  <a:pt x="229226" y="29060"/>
                  <a:pt x="270237" y="-2955"/>
                  <a:pt x="289022" y="220"/>
                </a:cubicBezTo>
                <a:cubicBezTo>
                  <a:pt x="307807" y="3395"/>
                  <a:pt x="301986" y="51814"/>
                  <a:pt x="293784" y="60545"/>
                </a:cubicBezTo>
                <a:cubicBezTo>
                  <a:pt x="285582" y="69276"/>
                  <a:pt x="262563" y="46257"/>
                  <a:pt x="239809" y="52607"/>
                </a:cubicBezTo>
                <a:cubicBezTo>
                  <a:pt x="217055" y="58957"/>
                  <a:pt x="199857" y="92824"/>
                  <a:pt x="157259" y="98645"/>
                </a:cubicBezTo>
                <a:cubicBezTo>
                  <a:pt x="114661" y="104466"/>
                  <a:pt x="-3872" y="84357"/>
                  <a:pt x="97" y="748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: 図形 1631">
            <a:extLst>
              <a:ext uri="{FF2B5EF4-FFF2-40B4-BE49-F238E27FC236}">
                <a16:creationId xmlns:a16="http://schemas.microsoft.com/office/drawing/2014/main" id="{BDBFE45D-523A-4E8A-88F0-746E3C1CFE80}"/>
              </a:ext>
            </a:extLst>
          </p:cNvPr>
          <p:cNvSpPr/>
          <p:nvPr/>
        </p:nvSpPr>
        <p:spPr>
          <a:xfrm>
            <a:off x="7607359" y="8134341"/>
            <a:ext cx="139647" cy="94959"/>
          </a:xfrm>
          <a:custGeom>
            <a:avLst/>
            <a:gdLst>
              <a:gd name="connsiteX0" fmla="*/ 63441 w 139647"/>
              <a:gd name="connsiteY0" fmla="*/ 9 h 94959"/>
              <a:gd name="connsiteX1" fmla="*/ 139641 w 139647"/>
              <a:gd name="connsiteY1" fmla="*/ 63509 h 94959"/>
              <a:gd name="connsiteX2" fmla="*/ 58679 w 139647"/>
              <a:gd name="connsiteY2" fmla="*/ 93672 h 94959"/>
              <a:gd name="connsiteX3" fmla="*/ 1529 w 139647"/>
              <a:gd name="connsiteY3" fmla="*/ 87322 h 94959"/>
              <a:gd name="connsiteX4" fmla="*/ 120591 w 139647"/>
              <a:gd name="connsiteY4" fmla="*/ 68272 h 94959"/>
              <a:gd name="connsiteX5" fmla="*/ 63441 w 139647"/>
              <a:gd name="connsiteY5" fmla="*/ 9 h 9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47" h="94959">
                <a:moveTo>
                  <a:pt x="63441" y="9"/>
                </a:moveTo>
                <a:cubicBezTo>
                  <a:pt x="66616" y="-785"/>
                  <a:pt x="140435" y="47899"/>
                  <a:pt x="139641" y="63509"/>
                </a:cubicBezTo>
                <a:cubicBezTo>
                  <a:pt x="138847" y="79119"/>
                  <a:pt x="81698" y="89703"/>
                  <a:pt x="58679" y="93672"/>
                </a:cubicBezTo>
                <a:cubicBezTo>
                  <a:pt x="35660" y="97641"/>
                  <a:pt x="-8790" y="91555"/>
                  <a:pt x="1529" y="87322"/>
                </a:cubicBezTo>
                <a:cubicBezTo>
                  <a:pt x="11848" y="83089"/>
                  <a:pt x="110537" y="81237"/>
                  <a:pt x="120591" y="68272"/>
                </a:cubicBezTo>
                <a:cubicBezTo>
                  <a:pt x="130645" y="55307"/>
                  <a:pt x="60266" y="803"/>
                  <a:pt x="63441" y="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: 図形 1632">
            <a:extLst>
              <a:ext uri="{FF2B5EF4-FFF2-40B4-BE49-F238E27FC236}">
                <a16:creationId xmlns:a16="http://schemas.microsoft.com/office/drawing/2014/main" id="{AD295F86-6EDF-47FB-AD46-38E1B2F18EF0}"/>
              </a:ext>
            </a:extLst>
          </p:cNvPr>
          <p:cNvSpPr/>
          <p:nvPr/>
        </p:nvSpPr>
        <p:spPr>
          <a:xfrm>
            <a:off x="7208816" y="8161322"/>
            <a:ext cx="365619" cy="316516"/>
          </a:xfrm>
          <a:custGeom>
            <a:avLst/>
            <a:gdLst>
              <a:gd name="connsiteX0" fmla="*/ 177822 w 365619"/>
              <a:gd name="connsiteY0" fmla="*/ 16 h 316516"/>
              <a:gd name="connsiteX1" fmla="*/ 355622 w 365619"/>
              <a:gd name="connsiteY1" fmla="*/ 130191 h 316516"/>
              <a:gd name="connsiteX2" fmla="*/ 323872 w 365619"/>
              <a:gd name="connsiteY2" fmla="*/ 304816 h 316516"/>
              <a:gd name="connsiteX3" fmla="*/ 161947 w 365619"/>
              <a:gd name="connsiteY3" fmla="*/ 273066 h 316516"/>
              <a:gd name="connsiteX4" fmla="*/ 22 w 365619"/>
              <a:gd name="connsiteY4" fmla="*/ 52403 h 316516"/>
              <a:gd name="connsiteX5" fmla="*/ 150834 w 365619"/>
              <a:gd name="connsiteY5" fmla="*/ 236553 h 316516"/>
              <a:gd name="connsiteX6" fmla="*/ 244497 w 365619"/>
              <a:gd name="connsiteY6" fmla="*/ 296878 h 316516"/>
              <a:gd name="connsiteX7" fmla="*/ 330222 w 365619"/>
              <a:gd name="connsiteY7" fmla="*/ 255603 h 316516"/>
              <a:gd name="connsiteX8" fmla="*/ 333397 w 365619"/>
              <a:gd name="connsiteY8" fmla="*/ 138128 h 316516"/>
              <a:gd name="connsiteX9" fmla="*/ 177822 w 365619"/>
              <a:gd name="connsiteY9" fmla="*/ 16 h 31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619" h="316516">
                <a:moveTo>
                  <a:pt x="177822" y="16"/>
                </a:moveTo>
                <a:cubicBezTo>
                  <a:pt x="181526" y="-1307"/>
                  <a:pt x="331280" y="79391"/>
                  <a:pt x="355622" y="130191"/>
                </a:cubicBezTo>
                <a:cubicBezTo>
                  <a:pt x="379964" y="180991"/>
                  <a:pt x="356151" y="281004"/>
                  <a:pt x="323872" y="304816"/>
                </a:cubicBezTo>
                <a:cubicBezTo>
                  <a:pt x="291593" y="328629"/>
                  <a:pt x="215922" y="315135"/>
                  <a:pt x="161947" y="273066"/>
                </a:cubicBezTo>
                <a:cubicBezTo>
                  <a:pt x="107972" y="230997"/>
                  <a:pt x="1874" y="58488"/>
                  <a:pt x="22" y="52403"/>
                </a:cubicBezTo>
                <a:cubicBezTo>
                  <a:pt x="-1830" y="46318"/>
                  <a:pt x="110088" y="195807"/>
                  <a:pt x="150834" y="236553"/>
                </a:cubicBezTo>
                <a:cubicBezTo>
                  <a:pt x="191580" y="277299"/>
                  <a:pt x="214599" y="293703"/>
                  <a:pt x="244497" y="296878"/>
                </a:cubicBezTo>
                <a:cubicBezTo>
                  <a:pt x="274395" y="300053"/>
                  <a:pt x="315405" y="282061"/>
                  <a:pt x="330222" y="255603"/>
                </a:cubicBezTo>
                <a:cubicBezTo>
                  <a:pt x="345039" y="229145"/>
                  <a:pt x="355622" y="177286"/>
                  <a:pt x="333397" y="138128"/>
                </a:cubicBezTo>
                <a:cubicBezTo>
                  <a:pt x="311172" y="98970"/>
                  <a:pt x="174118" y="1339"/>
                  <a:pt x="177822" y="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: 図形 1633">
            <a:extLst>
              <a:ext uri="{FF2B5EF4-FFF2-40B4-BE49-F238E27FC236}">
                <a16:creationId xmlns:a16="http://schemas.microsoft.com/office/drawing/2014/main" id="{4B737089-22C2-4E28-8406-2EBD49235413}"/>
              </a:ext>
            </a:extLst>
          </p:cNvPr>
          <p:cNvSpPr/>
          <p:nvPr/>
        </p:nvSpPr>
        <p:spPr>
          <a:xfrm>
            <a:off x="7304944" y="8246015"/>
            <a:ext cx="218279" cy="175747"/>
          </a:xfrm>
          <a:custGeom>
            <a:avLst/>
            <a:gdLst>
              <a:gd name="connsiteX0" fmla="*/ 195994 w 218279"/>
              <a:gd name="connsiteY0" fmla="*/ 1048 h 175747"/>
              <a:gd name="connsiteX1" fmla="*/ 218219 w 218279"/>
              <a:gd name="connsiteY1" fmla="*/ 104235 h 175747"/>
              <a:gd name="connsiteX2" fmla="*/ 188056 w 218279"/>
              <a:gd name="connsiteY2" fmla="*/ 158210 h 175747"/>
              <a:gd name="connsiteX3" fmla="*/ 99156 w 218279"/>
              <a:gd name="connsiteY3" fmla="*/ 159798 h 175747"/>
              <a:gd name="connsiteX4" fmla="*/ 2319 w 218279"/>
              <a:gd name="connsiteY4" fmla="*/ 112173 h 175747"/>
              <a:gd name="connsiteX5" fmla="*/ 202344 w 218279"/>
              <a:gd name="connsiteY5" fmla="*/ 174085 h 175747"/>
              <a:gd name="connsiteX6" fmla="*/ 195994 w 218279"/>
              <a:gd name="connsiteY6" fmla="*/ 1048 h 17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279" h="175747">
                <a:moveTo>
                  <a:pt x="195994" y="1048"/>
                </a:moveTo>
                <a:cubicBezTo>
                  <a:pt x="198640" y="-10594"/>
                  <a:pt x="219542" y="78041"/>
                  <a:pt x="218219" y="104235"/>
                </a:cubicBezTo>
                <a:cubicBezTo>
                  <a:pt x="216896" y="130429"/>
                  <a:pt x="207900" y="148950"/>
                  <a:pt x="188056" y="158210"/>
                </a:cubicBezTo>
                <a:cubicBezTo>
                  <a:pt x="168212" y="167470"/>
                  <a:pt x="130112" y="167471"/>
                  <a:pt x="99156" y="159798"/>
                </a:cubicBezTo>
                <a:cubicBezTo>
                  <a:pt x="68200" y="152125"/>
                  <a:pt x="-14879" y="109792"/>
                  <a:pt x="2319" y="112173"/>
                </a:cubicBezTo>
                <a:cubicBezTo>
                  <a:pt x="19517" y="114554"/>
                  <a:pt x="166625" y="187579"/>
                  <a:pt x="202344" y="174085"/>
                </a:cubicBezTo>
                <a:cubicBezTo>
                  <a:pt x="238063" y="160591"/>
                  <a:pt x="193348" y="12690"/>
                  <a:pt x="195994" y="10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: 図形 1634">
            <a:extLst>
              <a:ext uri="{FF2B5EF4-FFF2-40B4-BE49-F238E27FC236}">
                <a16:creationId xmlns:a16="http://schemas.microsoft.com/office/drawing/2014/main" id="{0B2C244A-899C-4E77-B769-6BFD0095B67E}"/>
              </a:ext>
            </a:extLst>
          </p:cNvPr>
          <p:cNvSpPr/>
          <p:nvPr/>
        </p:nvSpPr>
        <p:spPr>
          <a:xfrm>
            <a:off x="7015161" y="8152059"/>
            <a:ext cx="485907" cy="222137"/>
          </a:xfrm>
          <a:custGeom>
            <a:avLst/>
            <a:gdLst>
              <a:gd name="connsiteX0" fmla="*/ 457202 w 485907"/>
              <a:gd name="connsiteY0" fmla="*/ 75954 h 222137"/>
              <a:gd name="connsiteX1" fmla="*/ 482602 w 485907"/>
              <a:gd name="connsiteY1" fmla="*/ 175966 h 222137"/>
              <a:gd name="connsiteX2" fmla="*/ 369889 w 485907"/>
              <a:gd name="connsiteY2" fmla="*/ 222004 h 222137"/>
              <a:gd name="connsiteX3" fmla="*/ 223839 w 485907"/>
              <a:gd name="connsiteY3" fmla="*/ 187079 h 222137"/>
              <a:gd name="connsiteX4" fmla="*/ 142877 w 485907"/>
              <a:gd name="connsiteY4" fmla="*/ 107704 h 222137"/>
              <a:gd name="connsiteX5" fmla="*/ 2 w 485907"/>
              <a:gd name="connsiteY5" fmla="*/ 1341 h 222137"/>
              <a:gd name="connsiteX6" fmla="*/ 139702 w 485907"/>
              <a:gd name="connsiteY6" fmla="*/ 58491 h 222137"/>
              <a:gd name="connsiteX7" fmla="*/ 263527 w 485907"/>
              <a:gd name="connsiteY7" fmla="*/ 209304 h 222137"/>
              <a:gd name="connsiteX8" fmla="*/ 454027 w 485907"/>
              <a:gd name="connsiteY8" fmla="*/ 190254 h 222137"/>
              <a:gd name="connsiteX9" fmla="*/ 471489 w 485907"/>
              <a:gd name="connsiteY9" fmla="*/ 134691 h 222137"/>
              <a:gd name="connsiteX10" fmla="*/ 457202 w 485907"/>
              <a:gd name="connsiteY10" fmla="*/ 75954 h 2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907" h="222137">
                <a:moveTo>
                  <a:pt x="457202" y="75954"/>
                </a:moveTo>
                <a:cubicBezTo>
                  <a:pt x="459054" y="82833"/>
                  <a:pt x="497154" y="151624"/>
                  <a:pt x="482602" y="175966"/>
                </a:cubicBezTo>
                <a:cubicBezTo>
                  <a:pt x="468050" y="200308"/>
                  <a:pt x="413016" y="220152"/>
                  <a:pt x="369889" y="222004"/>
                </a:cubicBezTo>
                <a:cubicBezTo>
                  <a:pt x="326762" y="223856"/>
                  <a:pt x="261674" y="206129"/>
                  <a:pt x="223839" y="187079"/>
                </a:cubicBezTo>
                <a:cubicBezTo>
                  <a:pt x="186004" y="168029"/>
                  <a:pt x="180183" y="138660"/>
                  <a:pt x="142877" y="107704"/>
                </a:cubicBezTo>
                <a:cubicBezTo>
                  <a:pt x="105571" y="76748"/>
                  <a:pt x="531" y="9543"/>
                  <a:pt x="2" y="1341"/>
                </a:cubicBezTo>
                <a:cubicBezTo>
                  <a:pt x="-527" y="-6861"/>
                  <a:pt x="95781" y="23831"/>
                  <a:pt x="139702" y="58491"/>
                </a:cubicBezTo>
                <a:cubicBezTo>
                  <a:pt x="183623" y="93151"/>
                  <a:pt x="211140" y="187344"/>
                  <a:pt x="263527" y="209304"/>
                </a:cubicBezTo>
                <a:cubicBezTo>
                  <a:pt x="315914" y="231264"/>
                  <a:pt x="419367" y="202689"/>
                  <a:pt x="454027" y="190254"/>
                </a:cubicBezTo>
                <a:cubicBezTo>
                  <a:pt x="488687" y="177819"/>
                  <a:pt x="477574" y="157181"/>
                  <a:pt x="471489" y="134691"/>
                </a:cubicBezTo>
                <a:cubicBezTo>
                  <a:pt x="465404" y="112201"/>
                  <a:pt x="455350" y="69075"/>
                  <a:pt x="457202" y="759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: 図形 1635">
            <a:extLst>
              <a:ext uri="{FF2B5EF4-FFF2-40B4-BE49-F238E27FC236}">
                <a16:creationId xmlns:a16="http://schemas.microsoft.com/office/drawing/2014/main" id="{D302B85C-1BE0-4C89-AACA-D202D2D3F840}"/>
              </a:ext>
            </a:extLst>
          </p:cNvPr>
          <p:cNvSpPr/>
          <p:nvPr/>
        </p:nvSpPr>
        <p:spPr>
          <a:xfrm>
            <a:off x="7211418" y="8177138"/>
            <a:ext cx="234997" cy="187997"/>
          </a:xfrm>
          <a:custGeom>
            <a:avLst/>
            <a:gdLst>
              <a:gd name="connsiteX0" fmla="*/ 160932 w 234997"/>
              <a:gd name="connsiteY0" fmla="*/ 75 h 187997"/>
              <a:gd name="connsiteX1" fmla="*/ 229195 w 234997"/>
              <a:gd name="connsiteY1" fmla="*/ 79450 h 187997"/>
              <a:gd name="connsiteX2" fmla="*/ 226020 w 234997"/>
              <a:gd name="connsiteY2" fmla="*/ 162000 h 187997"/>
              <a:gd name="connsiteX3" fmla="*/ 186332 w 234997"/>
              <a:gd name="connsiteY3" fmla="*/ 185812 h 187997"/>
              <a:gd name="connsiteX4" fmla="*/ 48220 w 234997"/>
              <a:gd name="connsiteY4" fmla="*/ 184225 h 187997"/>
              <a:gd name="connsiteX5" fmla="*/ 10120 w 234997"/>
              <a:gd name="connsiteY5" fmla="*/ 162000 h 187997"/>
              <a:gd name="connsiteX6" fmla="*/ 218082 w 234997"/>
              <a:gd name="connsiteY6" fmla="*/ 158825 h 187997"/>
              <a:gd name="connsiteX7" fmla="*/ 218082 w 234997"/>
              <a:gd name="connsiteY7" fmla="*/ 93737 h 187997"/>
              <a:gd name="connsiteX8" fmla="*/ 160932 w 234997"/>
              <a:gd name="connsiteY8" fmla="*/ 75 h 18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97" h="187997">
                <a:moveTo>
                  <a:pt x="160932" y="75"/>
                </a:moveTo>
                <a:cubicBezTo>
                  <a:pt x="162784" y="-2306"/>
                  <a:pt x="218347" y="52463"/>
                  <a:pt x="229195" y="79450"/>
                </a:cubicBezTo>
                <a:cubicBezTo>
                  <a:pt x="240043" y="106438"/>
                  <a:pt x="233164" y="144273"/>
                  <a:pt x="226020" y="162000"/>
                </a:cubicBezTo>
                <a:cubicBezTo>
                  <a:pt x="218876" y="179727"/>
                  <a:pt x="215965" y="182108"/>
                  <a:pt x="186332" y="185812"/>
                </a:cubicBezTo>
                <a:cubicBezTo>
                  <a:pt x="156699" y="189516"/>
                  <a:pt x="77589" y="188194"/>
                  <a:pt x="48220" y="184225"/>
                </a:cubicBezTo>
                <a:cubicBezTo>
                  <a:pt x="18851" y="180256"/>
                  <a:pt x="-18190" y="166233"/>
                  <a:pt x="10120" y="162000"/>
                </a:cubicBezTo>
                <a:cubicBezTo>
                  <a:pt x="38430" y="157767"/>
                  <a:pt x="183422" y="170202"/>
                  <a:pt x="218082" y="158825"/>
                </a:cubicBezTo>
                <a:cubicBezTo>
                  <a:pt x="252742" y="147448"/>
                  <a:pt x="224432" y="116227"/>
                  <a:pt x="218082" y="93737"/>
                </a:cubicBezTo>
                <a:cubicBezTo>
                  <a:pt x="211732" y="71247"/>
                  <a:pt x="159080" y="2456"/>
                  <a:pt x="160932" y="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: 図形 1636">
            <a:extLst>
              <a:ext uri="{FF2B5EF4-FFF2-40B4-BE49-F238E27FC236}">
                <a16:creationId xmlns:a16="http://schemas.microsoft.com/office/drawing/2014/main" id="{D9D29949-F909-4CAA-9F51-9354F205BB8C}"/>
              </a:ext>
            </a:extLst>
          </p:cNvPr>
          <p:cNvSpPr/>
          <p:nvPr/>
        </p:nvSpPr>
        <p:spPr>
          <a:xfrm>
            <a:off x="7185025" y="8257783"/>
            <a:ext cx="134941" cy="129518"/>
          </a:xfrm>
          <a:custGeom>
            <a:avLst/>
            <a:gdLst>
              <a:gd name="connsiteX0" fmla="*/ 0 w 134941"/>
              <a:gd name="connsiteY0" fmla="*/ 392 h 129518"/>
              <a:gd name="connsiteX1" fmla="*/ 100013 w 134941"/>
              <a:gd name="connsiteY1" fmla="*/ 84530 h 129518"/>
              <a:gd name="connsiteX2" fmla="*/ 134938 w 134941"/>
              <a:gd name="connsiteY2" fmla="*/ 128980 h 129518"/>
              <a:gd name="connsiteX3" fmla="*/ 101600 w 134941"/>
              <a:gd name="connsiteY3" fmla="*/ 55955 h 129518"/>
              <a:gd name="connsiteX4" fmla="*/ 0 w 134941"/>
              <a:gd name="connsiteY4" fmla="*/ 392 h 12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1" h="129518">
                <a:moveTo>
                  <a:pt x="0" y="392"/>
                </a:moveTo>
                <a:cubicBezTo>
                  <a:pt x="-264" y="5154"/>
                  <a:pt x="77523" y="63099"/>
                  <a:pt x="100013" y="84530"/>
                </a:cubicBezTo>
                <a:cubicBezTo>
                  <a:pt x="122503" y="105961"/>
                  <a:pt x="134674" y="133742"/>
                  <a:pt x="134938" y="128980"/>
                </a:cubicBezTo>
                <a:cubicBezTo>
                  <a:pt x="135202" y="124218"/>
                  <a:pt x="121444" y="76593"/>
                  <a:pt x="101600" y="55955"/>
                </a:cubicBezTo>
                <a:cubicBezTo>
                  <a:pt x="81756" y="35317"/>
                  <a:pt x="264" y="-4370"/>
                  <a:pt x="0" y="3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: 図形 1637">
            <a:extLst>
              <a:ext uri="{FF2B5EF4-FFF2-40B4-BE49-F238E27FC236}">
                <a16:creationId xmlns:a16="http://schemas.microsoft.com/office/drawing/2014/main" id="{8CAB2FAE-5B93-455C-ADD9-A6AED49F8762}"/>
              </a:ext>
            </a:extLst>
          </p:cNvPr>
          <p:cNvSpPr/>
          <p:nvPr/>
        </p:nvSpPr>
        <p:spPr>
          <a:xfrm>
            <a:off x="7215175" y="8178734"/>
            <a:ext cx="168816" cy="157340"/>
          </a:xfrm>
          <a:custGeom>
            <a:avLst/>
            <a:gdLst>
              <a:gd name="connsiteX0" fmla="*/ 163525 w 168816"/>
              <a:gd name="connsiteY0" fmla="*/ 66 h 157340"/>
              <a:gd name="connsiteX1" fmla="*/ 166700 w 168816"/>
              <a:gd name="connsiteY1" fmla="*/ 114366 h 157340"/>
              <a:gd name="connsiteX2" fmla="*/ 136538 w 168816"/>
              <a:gd name="connsiteY2" fmla="*/ 144529 h 157340"/>
              <a:gd name="connsiteX3" fmla="*/ 69863 w 168816"/>
              <a:gd name="connsiteY3" fmla="*/ 157229 h 157340"/>
              <a:gd name="connsiteX4" fmla="*/ 1600 w 168816"/>
              <a:gd name="connsiteY4" fmla="*/ 138179 h 157340"/>
              <a:gd name="connsiteX5" fmla="*/ 141300 w 168816"/>
              <a:gd name="connsiteY5" fmla="*/ 131829 h 157340"/>
              <a:gd name="connsiteX6" fmla="*/ 163525 w 168816"/>
              <a:gd name="connsiteY6" fmla="*/ 66 h 15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816" h="157340">
                <a:moveTo>
                  <a:pt x="163525" y="66"/>
                </a:moveTo>
                <a:cubicBezTo>
                  <a:pt x="167758" y="-2844"/>
                  <a:pt x="171198" y="90289"/>
                  <a:pt x="166700" y="114366"/>
                </a:cubicBezTo>
                <a:cubicBezTo>
                  <a:pt x="162202" y="138443"/>
                  <a:pt x="152677" y="137385"/>
                  <a:pt x="136538" y="144529"/>
                </a:cubicBezTo>
                <a:cubicBezTo>
                  <a:pt x="120398" y="151673"/>
                  <a:pt x="92353" y="158287"/>
                  <a:pt x="69863" y="157229"/>
                </a:cubicBezTo>
                <a:cubicBezTo>
                  <a:pt x="47373" y="156171"/>
                  <a:pt x="-10306" y="142412"/>
                  <a:pt x="1600" y="138179"/>
                </a:cubicBezTo>
                <a:cubicBezTo>
                  <a:pt x="13506" y="133946"/>
                  <a:pt x="115106" y="152202"/>
                  <a:pt x="141300" y="131829"/>
                </a:cubicBezTo>
                <a:cubicBezTo>
                  <a:pt x="167494" y="111456"/>
                  <a:pt x="159292" y="2976"/>
                  <a:pt x="163525" y="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: 図形 1638">
            <a:extLst>
              <a:ext uri="{FF2B5EF4-FFF2-40B4-BE49-F238E27FC236}">
                <a16:creationId xmlns:a16="http://schemas.microsoft.com/office/drawing/2014/main" id="{4E945D17-FAF1-4A86-B0D6-DE7FCFCF1790}"/>
              </a:ext>
            </a:extLst>
          </p:cNvPr>
          <p:cNvSpPr/>
          <p:nvPr/>
        </p:nvSpPr>
        <p:spPr>
          <a:xfrm>
            <a:off x="7467600" y="7750175"/>
            <a:ext cx="1076733" cy="435916"/>
          </a:xfrm>
          <a:custGeom>
            <a:avLst/>
            <a:gdLst>
              <a:gd name="connsiteX0" fmla="*/ 0 w 1076733"/>
              <a:gd name="connsiteY0" fmla="*/ 0 h 435916"/>
              <a:gd name="connsiteX1" fmla="*/ 1012825 w 1076733"/>
              <a:gd name="connsiteY1" fmla="*/ 406400 h 435916"/>
              <a:gd name="connsiteX2" fmla="*/ 939800 w 1076733"/>
              <a:gd name="connsiteY2" fmla="*/ 390525 h 435916"/>
              <a:gd name="connsiteX3" fmla="*/ 676275 w 1076733"/>
              <a:gd name="connsiteY3" fmla="*/ 279400 h 435916"/>
              <a:gd name="connsiteX4" fmla="*/ 0 w 1076733"/>
              <a:gd name="connsiteY4" fmla="*/ 0 h 43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733" h="435916">
                <a:moveTo>
                  <a:pt x="0" y="0"/>
                </a:moveTo>
                <a:lnTo>
                  <a:pt x="1012825" y="406400"/>
                </a:lnTo>
                <a:cubicBezTo>
                  <a:pt x="1169458" y="471488"/>
                  <a:pt x="995892" y="411692"/>
                  <a:pt x="939800" y="390525"/>
                </a:cubicBezTo>
                <a:cubicBezTo>
                  <a:pt x="883708" y="369358"/>
                  <a:pt x="676275" y="279400"/>
                  <a:pt x="676275" y="279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: 図形 1639">
            <a:extLst>
              <a:ext uri="{FF2B5EF4-FFF2-40B4-BE49-F238E27FC236}">
                <a16:creationId xmlns:a16="http://schemas.microsoft.com/office/drawing/2014/main" id="{5EFC671E-ABB5-4B74-888C-A31EEA6A4873}"/>
              </a:ext>
            </a:extLst>
          </p:cNvPr>
          <p:cNvSpPr/>
          <p:nvPr/>
        </p:nvSpPr>
        <p:spPr>
          <a:xfrm>
            <a:off x="7806946" y="7926777"/>
            <a:ext cx="676609" cy="285203"/>
          </a:xfrm>
          <a:custGeom>
            <a:avLst/>
            <a:gdLst>
              <a:gd name="connsiteX0" fmla="*/ 27367 w 676609"/>
              <a:gd name="connsiteY0" fmla="*/ 5961 h 285203"/>
              <a:gd name="connsiteX1" fmla="*/ 641729 w 676609"/>
              <a:gd name="connsiteY1" fmla="*/ 264723 h 285203"/>
              <a:gd name="connsiteX2" fmla="*/ 578229 w 676609"/>
              <a:gd name="connsiteY2" fmla="*/ 259961 h 285203"/>
              <a:gd name="connsiteX3" fmla="*/ 392492 w 676609"/>
              <a:gd name="connsiteY3" fmla="*/ 188523 h 285203"/>
              <a:gd name="connsiteX4" fmla="*/ 138492 w 676609"/>
              <a:gd name="connsiteY4" fmla="*/ 90098 h 285203"/>
              <a:gd name="connsiteX5" fmla="*/ 27367 w 676609"/>
              <a:gd name="connsiteY5" fmla="*/ 5961 h 28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609" h="285203">
                <a:moveTo>
                  <a:pt x="27367" y="5961"/>
                </a:moveTo>
                <a:cubicBezTo>
                  <a:pt x="111240" y="35065"/>
                  <a:pt x="549919" y="222390"/>
                  <a:pt x="641729" y="264723"/>
                </a:cubicBezTo>
                <a:cubicBezTo>
                  <a:pt x="733539" y="307056"/>
                  <a:pt x="619769" y="272661"/>
                  <a:pt x="578229" y="259961"/>
                </a:cubicBezTo>
                <a:cubicBezTo>
                  <a:pt x="536689" y="247261"/>
                  <a:pt x="392492" y="188523"/>
                  <a:pt x="392492" y="188523"/>
                </a:cubicBezTo>
                <a:cubicBezTo>
                  <a:pt x="319203" y="160213"/>
                  <a:pt x="203844" y="117879"/>
                  <a:pt x="138492" y="90098"/>
                </a:cubicBezTo>
                <a:cubicBezTo>
                  <a:pt x="73140" y="62317"/>
                  <a:pt x="-56506" y="-23143"/>
                  <a:pt x="27367" y="59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: 図形 1640">
            <a:extLst>
              <a:ext uri="{FF2B5EF4-FFF2-40B4-BE49-F238E27FC236}">
                <a16:creationId xmlns:a16="http://schemas.microsoft.com/office/drawing/2014/main" id="{E6196F55-B66A-4C7A-8249-3C087BFE4FF4}"/>
              </a:ext>
            </a:extLst>
          </p:cNvPr>
          <p:cNvSpPr/>
          <p:nvPr/>
        </p:nvSpPr>
        <p:spPr>
          <a:xfrm>
            <a:off x="7771368" y="7958035"/>
            <a:ext cx="725877" cy="341878"/>
          </a:xfrm>
          <a:custGeom>
            <a:avLst/>
            <a:gdLst>
              <a:gd name="connsiteX0" fmla="*/ 232807 w 725877"/>
              <a:gd name="connsiteY0" fmla="*/ 76303 h 341878"/>
              <a:gd name="connsiteX1" fmla="*/ 710645 w 725877"/>
              <a:gd name="connsiteY1" fmla="*/ 330303 h 341878"/>
              <a:gd name="connsiteX2" fmla="*/ 567770 w 725877"/>
              <a:gd name="connsiteY2" fmla="*/ 279503 h 341878"/>
              <a:gd name="connsiteX3" fmla="*/ 172482 w 725877"/>
              <a:gd name="connsiteY3" fmla="*/ 108053 h 341878"/>
              <a:gd name="connsiteX4" fmla="*/ 1032 w 725877"/>
              <a:gd name="connsiteY4" fmla="*/ 103 h 341878"/>
              <a:gd name="connsiteX5" fmla="*/ 232807 w 725877"/>
              <a:gd name="connsiteY5" fmla="*/ 76303 h 34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877" h="341878">
                <a:moveTo>
                  <a:pt x="232807" y="76303"/>
                </a:moveTo>
                <a:cubicBezTo>
                  <a:pt x="351076" y="131336"/>
                  <a:pt x="654818" y="296436"/>
                  <a:pt x="710645" y="330303"/>
                </a:cubicBezTo>
                <a:cubicBezTo>
                  <a:pt x="766472" y="364170"/>
                  <a:pt x="657464" y="316545"/>
                  <a:pt x="567770" y="279503"/>
                </a:cubicBezTo>
                <a:cubicBezTo>
                  <a:pt x="478076" y="242461"/>
                  <a:pt x="266938" y="154620"/>
                  <a:pt x="172482" y="108053"/>
                </a:cubicBezTo>
                <a:cubicBezTo>
                  <a:pt x="78026" y="61486"/>
                  <a:pt x="-10610" y="1955"/>
                  <a:pt x="1032" y="103"/>
                </a:cubicBezTo>
                <a:cubicBezTo>
                  <a:pt x="12674" y="-1749"/>
                  <a:pt x="114538" y="21270"/>
                  <a:pt x="232807" y="763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: 図形 1641">
            <a:extLst>
              <a:ext uri="{FF2B5EF4-FFF2-40B4-BE49-F238E27FC236}">
                <a16:creationId xmlns:a16="http://schemas.microsoft.com/office/drawing/2014/main" id="{0B59CDE7-FD39-4D78-89AC-9DEE7E4ED888}"/>
              </a:ext>
            </a:extLst>
          </p:cNvPr>
          <p:cNvSpPr/>
          <p:nvPr/>
        </p:nvSpPr>
        <p:spPr>
          <a:xfrm>
            <a:off x="8177009" y="8123417"/>
            <a:ext cx="431391" cy="159195"/>
          </a:xfrm>
          <a:custGeom>
            <a:avLst/>
            <a:gdLst>
              <a:gd name="connsiteX0" fmla="*/ 8141 w 431391"/>
              <a:gd name="connsiteY0" fmla="*/ 1408 h 159195"/>
              <a:gd name="connsiteX1" fmla="*/ 428829 w 431391"/>
              <a:gd name="connsiteY1" fmla="*/ 156983 h 159195"/>
              <a:gd name="connsiteX2" fmla="*/ 174829 w 431391"/>
              <a:gd name="connsiteY2" fmla="*/ 85546 h 159195"/>
              <a:gd name="connsiteX3" fmla="*/ 8141 w 431391"/>
              <a:gd name="connsiteY3" fmla="*/ 1408 h 15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91" h="159195">
                <a:moveTo>
                  <a:pt x="8141" y="1408"/>
                </a:moveTo>
                <a:cubicBezTo>
                  <a:pt x="50474" y="13314"/>
                  <a:pt x="401048" y="142960"/>
                  <a:pt x="428829" y="156983"/>
                </a:cubicBezTo>
                <a:cubicBezTo>
                  <a:pt x="456610" y="171006"/>
                  <a:pt x="251029" y="114915"/>
                  <a:pt x="174829" y="85546"/>
                </a:cubicBezTo>
                <a:cubicBezTo>
                  <a:pt x="98629" y="56177"/>
                  <a:pt x="-34192" y="-10498"/>
                  <a:pt x="8141" y="14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: 図形 1642">
            <a:extLst>
              <a:ext uri="{FF2B5EF4-FFF2-40B4-BE49-F238E27FC236}">
                <a16:creationId xmlns:a16="http://schemas.microsoft.com/office/drawing/2014/main" id="{8BA75087-EF34-458B-AEA4-A6BD0E6C3362}"/>
              </a:ext>
            </a:extLst>
          </p:cNvPr>
          <p:cNvSpPr/>
          <p:nvPr/>
        </p:nvSpPr>
        <p:spPr>
          <a:xfrm>
            <a:off x="7658700" y="8128269"/>
            <a:ext cx="651092" cy="245609"/>
          </a:xfrm>
          <a:custGeom>
            <a:avLst/>
            <a:gdLst>
              <a:gd name="connsiteX0" fmla="*/ 13688 w 651092"/>
              <a:gd name="connsiteY0" fmla="*/ 2906 h 245609"/>
              <a:gd name="connsiteX1" fmla="*/ 612175 w 651092"/>
              <a:gd name="connsiteY1" fmla="*/ 225156 h 245609"/>
              <a:gd name="connsiteX2" fmla="*/ 551850 w 651092"/>
              <a:gd name="connsiteY2" fmla="*/ 221981 h 245609"/>
              <a:gd name="connsiteX3" fmla="*/ 220063 w 651092"/>
              <a:gd name="connsiteY3" fmla="*/ 104506 h 245609"/>
              <a:gd name="connsiteX4" fmla="*/ 13688 w 651092"/>
              <a:gd name="connsiteY4" fmla="*/ 2906 h 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092" h="245609">
                <a:moveTo>
                  <a:pt x="13688" y="2906"/>
                </a:moveTo>
                <a:cubicBezTo>
                  <a:pt x="79040" y="23014"/>
                  <a:pt x="522481" y="188644"/>
                  <a:pt x="612175" y="225156"/>
                </a:cubicBezTo>
                <a:cubicBezTo>
                  <a:pt x="701869" y="261669"/>
                  <a:pt x="617202" y="242089"/>
                  <a:pt x="551850" y="221981"/>
                </a:cubicBezTo>
                <a:cubicBezTo>
                  <a:pt x="486498" y="201873"/>
                  <a:pt x="306582" y="136521"/>
                  <a:pt x="220063" y="104506"/>
                </a:cubicBezTo>
                <a:cubicBezTo>
                  <a:pt x="133544" y="72492"/>
                  <a:pt x="-51664" y="-17202"/>
                  <a:pt x="13688" y="29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: 図形 1643">
            <a:extLst>
              <a:ext uri="{FF2B5EF4-FFF2-40B4-BE49-F238E27FC236}">
                <a16:creationId xmlns:a16="http://schemas.microsoft.com/office/drawing/2014/main" id="{BA19B875-2747-46B1-A1E6-6719AC8174B3}"/>
              </a:ext>
            </a:extLst>
          </p:cNvPr>
          <p:cNvSpPr/>
          <p:nvPr/>
        </p:nvSpPr>
        <p:spPr>
          <a:xfrm>
            <a:off x="8194605" y="8296158"/>
            <a:ext cx="227601" cy="154511"/>
          </a:xfrm>
          <a:custGeom>
            <a:avLst/>
            <a:gdLst>
              <a:gd name="connsiteX0" fmla="*/ 98495 w 227601"/>
              <a:gd name="connsiteY0" fmla="*/ 12817 h 154511"/>
              <a:gd name="connsiteX1" fmla="*/ 93733 w 227601"/>
              <a:gd name="connsiteY1" fmla="*/ 79492 h 154511"/>
              <a:gd name="connsiteX2" fmla="*/ 138183 w 227601"/>
              <a:gd name="connsiteY2" fmla="*/ 116005 h 154511"/>
              <a:gd name="connsiteX3" fmla="*/ 227083 w 227601"/>
              <a:gd name="connsiteY3" fmla="*/ 154105 h 154511"/>
              <a:gd name="connsiteX4" fmla="*/ 93733 w 227601"/>
              <a:gd name="connsiteY4" fmla="*/ 90605 h 154511"/>
              <a:gd name="connsiteX5" fmla="*/ 70 w 227601"/>
              <a:gd name="connsiteY5" fmla="*/ 3292 h 154511"/>
              <a:gd name="connsiteX6" fmla="*/ 98495 w 227601"/>
              <a:gd name="connsiteY6" fmla="*/ 12817 h 15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601" h="154511">
                <a:moveTo>
                  <a:pt x="98495" y="12817"/>
                </a:moveTo>
                <a:cubicBezTo>
                  <a:pt x="114105" y="25517"/>
                  <a:pt x="87118" y="62294"/>
                  <a:pt x="93733" y="79492"/>
                </a:cubicBezTo>
                <a:cubicBezTo>
                  <a:pt x="100348" y="96690"/>
                  <a:pt x="115958" y="103570"/>
                  <a:pt x="138183" y="116005"/>
                </a:cubicBezTo>
                <a:cubicBezTo>
                  <a:pt x="160408" y="128440"/>
                  <a:pt x="234491" y="158338"/>
                  <a:pt x="227083" y="154105"/>
                </a:cubicBezTo>
                <a:cubicBezTo>
                  <a:pt x="219675" y="149872"/>
                  <a:pt x="131568" y="115740"/>
                  <a:pt x="93733" y="90605"/>
                </a:cubicBezTo>
                <a:cubicBezTo>
                  <a:pt x="55898" y="65470"/>
                  <a:pt x="-2311" y="9907"/>
                  <a:pt x="70" y="3292"/>
                </a:cubicBezTo>
                <a:cubicBezTo>
                  <a:pt x="2451" y="-3323"/>
                  <a:pt x="82885" y="117"/>
                  <a:pt x="98495" y="128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: 図形 1644">
            <a:extLst>
              <a:ext uri="{FF2B5EF4-FFF2-40B4-BE49-F238E27FC236}">
                <a16:creationId xmlns:a16="http://schemas.microsoft.com/office/drawing/2014/main" id="{1960AF5E-A809-4AF1-A09B-CECBEC40C639}"/>
              </a:ext>
            </a:extLst>
          </p:cNvPr>
          <p:cNvSpPr/>
          <p:nvPr/>
        </p:nvSpPr>
        <p:spPr>
          <a:xfrm>
            <a:off x="8289063" y="8353203"/>
            <a:ext cx="193549" cy="85281"/>
          </a:xfrm>
          <a:custGeom>
            <a:avLst/>
            <a:gdLst>
              <a:gd name="connsiteX0" fmla="*/ 5625 w 193549"/>
              <a:gd name="connsiteY0" fmla="*/ 222 h 85281"/>
              <a:gd name="connsiteX1" fmla="*/ 192950 w 193549"/>
              <a:gd name="connsiteY1" fmla="*/ 82772 h 85281"/>
              <a:gd name="connsiteX2" fmla="*/ 62775 w 193549"/>
              <a:gd name="connsiteY2" fmla="*/ 58960 h 85281"/>
              <a:gd name="connsiteX3" fmla="*/ 5625 w 193549"/>
              <a:gd name="connsiteY3" fmla="*/ 222 h 8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49" h="85281">
                <a:moveTo>
                  <a:pt x="5625" y="222"/>
                </a:moveTo>
                <a:cubicBezTo>
                  <a:pt x="27321" y="4191"/>
                  <a:pt x="183425" y="72982"/>
                  <a:pt x="192950" y="82772"/>
                </a:cubicBezTo>
                <a:cubicBezTo>
                  <a:pt x="202475" y="92562"/>
                  <a:pt x="95848" y="71395"/>
                  <a:pt x="62775" y="58960"/>
                </a:cubicBezTo>
                <a:cubicBezTo>
                  <a:pt x="29702" y="46525"/>
                  <a:pt x="-16071" y="-3747"/>
                  <a:pt x="5625" y="2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18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雲の画像のようです" hidden="1">
            <a:extLst>
              <a:ext uri="{FF2B5EF4-FFF2-40B4-BE49-F238E27FC236}">
                <a16:creationId xmlns:a16="http://schemas.microsoft.com/office/drawing/2014/main" id="{0981C497-191E-4324-B0EE-5D23DE10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0"/>
            <a:ext cx="71977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4F21514-0C3C-4699-8B50-B11F7D2B8F45}"/>
              </a:ext>
            </a:extLst>
          </p:cNvPr>
          <p:cNvSpPr/>
          <p:nvPr/>
        </p:nvSpPr>
        <p:spPr>
          <a:xfrm>
            <a:off x="5975314" y="-8985"/>
            <a:ext cx="464923" cy="956243"/>
          </a:xfrm>
          <a:custGeom>
            <a:avLst/>
            <a:gdLst>
              <a:gd name="connsiteX0" fmla="*/ 461999 w 464923"/>
              <a:gd name="connsiteY0" fmla="*/ 7397 h 956243"/>
              <a:gd name="connsiteX1" fmla="*/ 7974 w 464923"/>
              <a:gd name="connsiteY1" fmla="*/ 942435 h 956243"/>
              <a:gd name="connsiteX2" fmla="*/ 193711 w 464923"/>
              <a:gd name="connsiteY2" fmla="*/ 528098 h 956243"/>
              <a:gd name="connsiteX3" fmla="*/ 461999 w 464923"/>
              <a:gd name="connsiteY3" fmla="*/ 7397 h 95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923" h="956243">
                <a:moveTo>
                  <a:pt x="461999" y="7397"/>
                </a:moveTo>
                <a:cubicBezTo>
                  <a:pt x="431043" y="76453"/>
                  <a:pt x="52689" y="855652"/>
                  <a:pt x="7974" y="942435"/>
                </a:cubicBezTo>
                <a:cubicBezTo>
                  <a:pt x="-36741" y="1029218"/>
                  <a:pt x="117776" y="684731"/>
                  <a:pt x="193711" y="528098"/>
                </a:cubicBezTo>
                <a:cubicBezTo>
                  <a:pt x="269646" y="371465"/>
                  <a:pt x="492955" y="-61659"/>
                  <a:pt x="461999" y="73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03885C-CEE0-4485-915A-EDA560362C10}"/>
              </a:ext>
            </a:extLst>
          </p:cNvPr>
          <p:cNvSpPr/>
          <p:nvPr/>
        </p:nvSpPr>
        <p:spPr>
          <a:xfrm>
            <a:off x="5686467" y="814044"/>
            <a:ext cx="343208" cy="700677"/>
          </a:xfrm>
          <a:custGeom>
            <a:avLst/>
            <a:gdLst>
              <a:gd name="connsiteX0" fmla="*/ 298408 w 343208"/>
              <a:gd name="connsiteY0" fmla="*/ 117819 h 700677"/>
              <a:gd name="connsiteX1" fmla="*/ 15833 w 343208"/>
              <a:gd name="connsiteY1" fmla="*/ 695669 h 700677"/>
              <a:gd name="connsiteX2" fmla="*/ 341271 w 343208"/>
              <a:gd name="connsiteY2" fmla="*/ 6694 h 700677"/>
              <a:gd name="connsiteX3" fmla="*/ 144421 w 343208"/>
              <a:gd name="connsiteY3" fmla="*/ 365469 h 700677"/>
              <a:gd name="connsiteX4" fmla="*/ 4721 w 343208"/>
              <a:gd name="connsiteY4" fmla="*/ 695669 h 700677"/>
              <a:gd name="connsiteX5" fmla="*/ 298408 w 343208"/>
              <a:gd name="connsiteY5" fmla="*/ 117819 h 70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208" h="700677">
                <a:moveTo>
                  <a:pt x="298408" y="117819"/>
                </a:moveTo>
                <a:cubicBezTo>
                  <a:pt x="300260" y="117819"/>
                  <a:pt x="8689" y="714190"/>
                  <a:pt x="15833" y="695669"/>
                </a:cubicBezTo>
                <a:cubicBezTo>
                  <a:pt x="22977" y="677148"/>
                  <a:pt x="319840" y="61727"/>
                  <a:pt x="341271" y="6694"/>
                </a:cubicBezTo>
                <a:cubicBezTo>
                  <a:pt x="362702" y="-48339"/>
                  <a:pt x="200513" y="250640"/>
                  <a:pt x="144421" y="365469"/>
                </a:cubicBezTo>
                <a:cubicBezTo>
                  <a:pt x="88329" y="480298"/>
                  <a:pt x="-24383" y="739854"/>
                  <a:pt x="4721" y="695669"/>
                </a:cubicBezTo>
                <a:cubicBezTo>
                  <a:pt x="33825" y="651484"/>
                  <a:pt x="296556" y="117819"/>
                  <a:pt x="298408" y="1178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06A77B3-A983-4D72-9F35-F63CFB586969}"/>
              </a:ext>
            </a:extLst>
          </p:cNvPr>
          <p:cNvSpPr/>
          <p:nvPr/>
        </p:nvSpPr>
        <p:spPr>
          <a:xfrm>
            <a:off x="5331546" y="1499608"/>
            <a:ext cx="355386" cy="784452"/>
          </a:xfrm>
          <a:custGeom>
            <a:avLst/>
            <a:gdLst>
              <a:gd name="connsiteX0" fmla="*/ 354879 w 355386"/>
              <a:gd name="connsiteY0" fmla="*/ 2167 h 784452"/>
              <a:gd name="connsiteX1" fmla="*/ 15154 w 355386"/>
              <a:gd name="connsiteY1" fmla="*/ 760992 h 784452"/>
              <a:gd name="connsiteX2" fmla="*/ 89767 w 355386"/>
              <a:gd name="connsiteY2" fmla="*/ 538742 h 784452"/>
              <a:gd name="connsiteX3" fmla="*/ 354879 w 355386"/>
              <a:gd name="connsiteY3" fmla="*/ 2167 h 78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86" h="784452">
                <a:moveTo>
                  <a:pt x="354879" y="2167"/>
                </a:moveTo>
                <a:cubicBezTo>
                  <a:pt x="342443" y="39209"/>
                  <a:pt x="59339" y="671563"/>
                  <a:pt x="15154" y="760992"/>
                </a:cubicBezTo>
                <a:cubicBezTo>
                  <a:pt x="-29031" y="850421"/>
                  <a:pt x="31823" y="664154"/>
                  <a:pt x="89767" y="538742"/>
                </a:cubicBezTo>
                <a:cubicBezTo>
                  <a:pt x="147711" y="413330"/>
                  <a:pt x="367315" y="-34875"/>
                  <a:pt x="354879" y="216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5601D42-0710-4E7C-AD44-A46E7CA6D69E}"/>
              </a:ext>
            </a:extLst>
          </p:cNvPr>
          <p:cNvSpPr/>
          <p:nvPr/>
        </p:nvSpPr>
        <p:spPr>
          <a:xfrm>
            <a:off x="5164025" y="2155718"/>
            <a:ext cx="217586" cy="399600"/>
          </a:xfrm>
          <a:custGeom>
            <a:avLst/>
            <a:gdLst>
              <a:gd name="connsiteX0" fmla="*/ 216013 w 217586"/>
              <a:gd name="connsiteY0" fmla="*/ 1695 h 399600"/>
              <a:gd name="connsiteX1" fmla="*/ 3288 w 217586"/>
              <a:gd name="connsiteY1" fmla="*/ 390632 h 399600"/>
              <a:gd name="connsiteX2" fmla="*/ 95363 w 217586"/>
              <a:gd name="connsiteY2" fmla="*/ 254107 h 399600"/>
              <a:gd name="connsiteX3" fmla="*/ 216013 w 217586"/>
              <a:gd name="connsiteY3" fmla="*/ 1695 h 3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86" h="399600">
                <a:moveTo>
                  <a:pt x="216013" y="1695"/>
                </a:moveTo>
                <a:cubicBezTo>
                  <a:pt x="200667" y="24449"/>
                  <a:pt x="23396" y="348563"/>
                  <a:pt x="3288" y="390632"/>
                </a:cubicBezTo>
                <a:cubicBezTo>
                  <a:pt x="-16820" y="432701"/>
                  <a:pt x="60438" y="316549"/>
                  <a:pt x="95363" y="254107"/>
                </a:cubicBezTo>
                <a:cubicBezTo>
                  <a:pt x="130288" y="191665"/>
                  <a:pt x="231359" y="-21059"/>
                  <a:pt x="216013" y="169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6E07CD3-93C1-408A-9F15-E460B54548D6}"/>
              </a:ext>
            </a:extLst>
          </p:cNvPr>
          <p:cNvSpPr/>
          <p:nvPr/>
        </p:nvSpPr>
        <p:spPr>
          <a:xfrm>
            <a:off x="6304389" y="-15946"/>
            <a:ext cx="191664" cy="381672"/>
          </a:xfrm>
          <a:custGeom>
            <a:avLst/>
            <a:gdLst>
              <a:gd name="connsiteX0" fmla="*/ 191661 w 191664"/>
              <a:gd name="connsiteY0" fmla="*/ 71 h 381672"/>
              <a:gd name="connsiteX1" fmla="*/ 18624 w 191664"/>
              <a:gd name="connsiteY1" fmla="*/ 350909 h 381672"/>
              <a:gd name="connsiteX2" fmla="*/ 23386 w 191664"/>
              <a:gd name="connsiteY2" fmla="*/ 320746 h 381672"/>
              <a:gd name="connsiteX3" fmla="*/ 191661 w 191664"/>
              <a:gd name="connsiteY3" fmla="*/ 71 h 38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64" h="381672">
                <a:moveTo>
                  <a:pt x="191661" y="71"/>
                </a:moveTo>
                <a:cubicBezTo>
                  <a:pt x="190867" y="5098"/>
                  <a:pt x="46670" y="297463"/>
                  <a:pt x="18624" y="350909"/>
                </a:cubicBezTo>
                <a:cubicBezTo>
                  <a:pt x="-9422" y="404355"/>
                  <a:pt x="-4131" y="384246"/>
                  <a:pt x="23386" y="320746"/>
                </a:cubicBezTo>
                <a:cubicBezTo>
                  <a:pt x="50903" y="257246"/>
                  <a:pt x="192455" y="-4956"/>
                  <a:pt x="191661" y="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CD621A2-0648-4562-9DF4-2B90990EDA16}"/>
              </a:ext>
            </a:extLst>
          </p:cNvPr>
          <p:cNvSpPr/>
          <p:nvPr/>
        </p:nvSpPr>
        <p:spPr>
          <a:xfrm>
            <a:off x="6318250" y="320665"/>
            <a:ext cx="776288" cy="400060"/>
          </a:xfrm>
          <a:custGeom>
            <a:avLst/>
            <a:gdLst>
              <a:gd name="connsiteX0" fmla="*/ 776288 w 776288"/>
              <a:gd name="connsiteY0" fmla="*/ 400060 h 400060"/>
              <a:gd name="connsiteX1" fmla="*/ 0 w 776288"/>
              <a:gd name="connsiteY1" fmla="*/ 10 h 400060"/>
              <a:gd name="connsiteX2" fmla="*/ 776288 w 776288"/>
              <a:gd name="connsiteY2" fmla="*/ 400060 h 40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288" h="400060">
                <a:moveTo>
                  <a:pt x="776288" y="400060"/>
                </a:moveTo>
                <a:lnTo>
                  <a:pt x="0" y="10"/>
                </a:lnTo>
                <a:cubicBezTo>
                  <a:pt x="-794" y="-2371"/>
                  <a:pt x="776288" y="400060"/>
                  <a:pt x="776288" y="4000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9CA2132-C61B-4BE4-9ED0-DF6AB7269897}"/>
              </a:ext>
            </a:extLst>
          </p:cNvPr>
          <p:cNvSpPr/>
          <p:nvPr/>
        </p:nvSpPr>
        <p:spPr>
          <a:xfrm>
            <a:off x="6299174" y="335072"/>
            <a:ext cx="778654" cy="399678"/>
          </a:xfrm>
          <a:custGeom>
            <a:avLst/>
            <a:gdLst>
              <a:gd name="connsiteX0" fmla="*/ 774726 w 778654"/>
              <a:gd name="connsiteY0" fmla="*/ 396766 h 399678"/>
              <a:gd name="connsiteX1" fmla="*/ 15901 w 778654"/>
              <a:gd name="connsiteY1" fmla="*/ 6241 h 399678"/>
              <a:gd name="connsiteX2" fmla="*/ 300064 w 778654"/>
              <a:gd name="connsiteY2" fmla="*/ 174516 h 399678"/>
              <a:gd name="connsiteX3" fmla="*/ 774726 w 778654"/>
              <a:gd name="connsiteY3" fmla="*/ 396766 h 39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654" h="399678">
                <a:moveTo>
                  <a:pt x="774726" y="396766"/>
                </a:moveTo>
                <a:cubicBezTo>
                  <a:pt x="727366" y="368720"/>
                  <a:pt x="95011" y="43283"/>
                  <a:pt x="15901" y="6241"/>
                </a:cubicBezTo>
                <a:cubicBezTo>
                  <a:pt x="-63209" y="-30801"/>
                  <a:pt x="172006" y="106254"/>
                  <a:pt x="300064" y="174516"/>
                </a:cubicBezTo>
                <a:cubicBezTo>
                  <a:pt x="428122" y="242778"/>
                  <a:pt x="822086" y="424812"/>
                  <a:pt x="774726" y="39676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6B2E4BB3-7E60-4A68-8C9F-AE4EF19F85FB}"/>
              </a:ext>
            </a:extLst>
          </p:cNvPr>
          <p:cNvSpPr/>
          <p:nvPr/>
        </p:nvSpPr>
        <p:spPr>
          <a:xfrm>
            <a:off x="6493628" y="-25450"/>
            <a:ext cx="223426" cy="165363"/>
          </a:xfrm>
          <a:custGeom>
            <a:avLst/>
            <a:gdLst>
              <a:gd name="connsiteX0" fmla="*/ 223085 w 223426"/>
              <a:gd name="connsiteY0" fmla="*/ 50 h 165363"/>
              <a:gd name="connsiteX1" fmla="*/ 32585 w 223426"/>
              <a:gd name="connsiteY1" fmla="*/ 122288 h 165363"/>
              <a:gd name="connsiteX2" fmla="*/ 4010 w 223426"/>
              <a:gd name="connsiteY2" fmla="*/ 165150 h 165363"/>
              <a:gd name="connsiteX3" fmla="*/ 77035 w 223426"/>
              <a:gd name="connsiteY3" fmla="*/ 108000 h 165363"/>
              <a:gd name="connsiteX4" fmla="*/ 223085 w 223426"/>
              <a:gd name="connsiteY4" fmla="*/ 50 h 1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426" h="165363">
                <a:moveTo>
                  <a:pt x="223085" y="50"/>
                </a:moveTo>
                <a:cubicBezTo>
                  <a:pt x="215677" y="2431"/>
                  <a:pt x="69097" y="94771"/>
                  <a:pt x="32585" y="122288"/>
                </a:cubicBezTo>
                <a:cubicBezTo>
                  <a:pt x="-3927" y="149805"/>
                  <a:pt x="-3398" y="167531"/>
                  <a:pt x="4010" y="165150"/>
                </a:cubicBezTo>
                <a:cubicBezTo>
                  <a:pt x="11418" y="162769"/>
                  <a:pt x="38670" y="135517"/>
                  <a:pt x="77035" y="108000"/>
                </a:cubicBezTo>
                <a:cubicBezTo>
                  <a:pt x="115399" y="80483"/>
                  <a:pt x="230493" y="-2331"/>
                  <a:pt x="223085" y="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F9456CC0-88CD-4F10-9076-8A95BD2C3D9C}"/>
              </a:ext>
            </a:extLst>
          </p:cNvPr>
          <p:cNvSpPr/>
          <p:nvPr/>
        </p:nvSpPr>
        <p:spPr>
          <a:xfrm>
            <a:off x="6500919" y="-16163"/>
            <a:ext cx="253288" cy="159695"/>
          </a:xfrm>
          <a:custGeom>
            <a:avLst/>
            <a:gdLst>
              <a:gd name="connsiteX0" fmla="*/ 252306 w 253288"/>
              <a:gd name="connsiteY0" fmla="*/ 288 h 159695"/>
              <a:gd name="connsiteX1" fmla="*/ 80856 w 253288"/>
              <a:gd name="connsiteY1" fmla="*/ 113001 h 159695"/>
              <a:gd name="connsiteX2" fmla="*/ 1481 w 253288"/>
              <a:gd name="connsiteY2" fmla="*/ 159038 h 159695"/>
              <a:gd name="connsiteX3" fmla="*/ 144356 w 253288"/>
              <a:gd name="connsiteY3" fmla="*/ 82838 h 159695"/>
              <a:gd name="connsiteX4" fmla="*/ 252306 w 253288"/>
              <a:gd name="connsiteY4" fmla="*/ 288 h 1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88" h="159695">
                <a:moveTo>
                  <a:pt x="252306" y="288"/>
                </a:moveTo>
                <a:cubicBezTo>
                  <a:pt x="241723" y="5315"/>
                  <a:pt x="122660" y="86543"/>
                  <a:pt x="80856" y="113001"/>
                </a:cubicBezTo>
                <a:cubicBezTo>
                  <a:pt x="39052" y="139459"/>
                  <a:pt x="-9102" y="164065"/>
                  <a:pt x="1481" y="159038"/>
                </a:cubicBezTo>
                <a:cubicBezTo>
                  <a:pt x="12064" y="154011"/>
                  <a:pt x="103346" y="108503"/>
                  <a:pt x="144356" y="82838"/>
                </a:cubicBezTo>
                <a:cubicBezTo>
                  <a:pt x="185366" y="57173"/>
                  <a:pt x="262889" y="-4739"/>
                  <a:pt x="252306" y="28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9861BAAE-CE4C-4610-99EA-948574B1123A}"/>
              </a:ext>
            </a:extLst>
          </p:cNvPr>
          <p:cNvSpPr/>
          <p:nvPr/>
        </p:nvSpPr>
        <p:spPr>
          <a:xfrm>
            <a:off x="6598587" y="-26092"/>
            <a:ext cx="304923" cy="235760"/>
          </a:xfrm>
          <a:custGeom>
            <a:avLst/>
            <a:gdLst>
              <a:gd name="connsiteX0" fmla="*/ 297513 w 304923"/>
              <a:gd name="connsiteY0" fmla="*/ 7042 h 235760"/>
              <a:gd name="connsiteX1" fmla="*/ 64151 w 304923"/>
              <a:gd name="connsiteY1" fmla="*/ 184842 h 235760"/>
              <a:gd name="connsiteX2" fmla="*/ 651 w 304923"/>
              <a:gd name="connsiteY2" fmla="*/ 232467 h 235760"/>
              <a:gd name="connsiteX3" fmla="*/ 91138 w 304923"/>
              <a:gd name="connsiteY3" fmla="*/ 227705 h 235760"/>
              <a:gd name="connsiteX4" fmla="*/ 46688 w 304923"/>
              <a:gd name="connsiteY4" fmla="*/ 195955 h 235760"/>
              <a:gd name="connsiteX5" fmla="*/ 229251 w 304923"/>
              <a:gd name="connsiteY5" fmla="*/ 51492 h 235760"/>
              <a:gd name="connsiteX6" fmla="*/ 297513 w 304923"/>
              <a:gd name="connsiteY6" fmla="*/ 7042 h 2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923" h="235760">
                <a:moveTo>
                  <a:pt x="297513" y="7042"/>
                </a:moveTo>
                <a:cubicBezTo>
                  <a:pt x="269996" y="29267"/>
                  <a:pt x="113628" y="147271"/>
                  <a:pt x="64151" y="184842"/>
                </a:cubicBezTo>
                <a:cubicBezTo>
                  <a:pt x="14674" y="222413"/>
                  <a:pt x="-3847" y="225323"/>
                  <a:pt x="651" y="232467"/>
                </a:cubicBezTo>
                <a:cubicBezTo>
                  <a:pt x="5149" y="239611"/>
                  <a:pt x="83465" y="233790"/>
                  <a:pt x="91138" y="227705"/>
                </a:cubicBezTo>
                <a:cubicBezTo>
                  <a:pt x="98811" y="221620"/>
                  <a:pt x="23669" y="225324"/>
                  <a:pt x="46688" y="195955"/>
                </a:cubicBezTo>
                <a:cubicBezTo>
                  <a:pt x="69707" y="166586"/>
                  <a:pt x="188505" y="83507"/>
                  <a:pt x="229251" y="51492"/>
                </a:cubicBezTo>
                <a:cubicBezTo>
                  <a:pt x="269997" y="19477"/>
                  <a:pt x="325030" y="-15183"/>
                  <a:pt x="297513" y="704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CD0EEE6-6DD9-4E42-AA2D-7FC0165E302A}"/>
              </a:ext>
            </a:extLst>
          </p:cNvPr>
          <p:cNvSpPr/>
          <p:nvPr/>
        </p:nvSpPr>
        <p:spPr>
          <a:xfrm>
            <a:off x="6641553" y="-25843"/>
            <a:ext cx="332410" cy="242115"/>
          </a:xfrm>
          <a:custGeom>
            <a:avLst/>
            <a:gdLst>
              <a:gd name="connsiteX0" fmla="*/ 330747 w 332410"/>
              <a:gd name="connsiteY0" fmla="*/ 2030 h 242115"/>
              <a:gd name="connsiteX1" fmla="*/ 6897 w 332410"/>
              <a:gd name="connsiteY1" fmla="*/ 238568 h 242115"/>
              <a:gd name="connsiteX2" fmla="*/ 127547 w 332410"/>
              <a:gd name="connsiteY2" fmla="*/ 132206 h 242115"/>
              <a:gd name="connsiteX3" fmla="*/ 330747 w 332410"/>
              <a:gd name="connsiteY3" fmla="*/ 2030 h 24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410" h="242115">
                <a:moveTo>
                  <a:pt x="330747" y="2030"/>
                </a:moveTo>
                <a:cubicBezTo>
                  <a:pt x="310639" y="19757"/>
                  <a:pt x="40764" y="216872"/>
                  <a:pt x="6897" y="238568"/>
                </a:cubicBezTo>
                <a:cubicBezTo>
                  <a:pt x="-26970" y="260264"/>
                  <a:pt x="71985" y="177185"/>
                  <a:pt x="127547" y="132206"/>
                </a:cubicBezTo>
                <a:cubicBezTo>
                  <a:pt x="183109" y="87227"/>
                  <a:pt x="350855" y="-15697"/>
                  <a:pt x="330747" y="20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A613F1E-503C-4A90-BA30-8DDDDF647457}"/>
              </a:ext>
            </a:extLst>
          </p:cNvPr>
          <p:cNvSpPr/>
          <p:nvPr/>
        </p:nvSpPr>
        <p:spPr>
          <a:xfrm>
            <a:off x="7022985" y="20511"/>
            <a:ext cx="110545" cy="127134"/>
          </a:xfrm>
          <a:custGeom>
            <a:avLst/>
            <a:gdLst>
              <a:gd name="connsiteX0" fmla="*/ 115 w 110545"/>
              <a:gd name="connsiteY0" fmla="*/ 127 h 127134"/>
              <a:gd name="connsiteX1" fmla="*/ 109653 w 110545"/>
              <a:gd name="connsiteY1" fmla="*/ 41402 h 127134"/>
              <a:gd name="connsiteX2" fmla="*/ 54090 w 110545"/>
              <a:gd name="connsiteY2" fmla="*/ 127127 h 127134"/>
              <a:gd name="connsiteX3" fmla="*/ 93778 w 110545"/>
              <a:gd name="connsiteY3" fmla="*/ 36639 h 127134"/>
              <a:gd name="connsiteX4" fmla="*/ 89015 w 110545"/>
              <a:gd name="connsiteY4" fmla="*/ 28702 h 127134"/>
              <a:gd name="connsiteX5" fmla="*/ 115 w 110545"/>
              <a:gd name="connsiteY5" fmla="*/ 127 h 12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45" h="127134">
                <a:moveTo>
                  <a:pt x="115" y="127"/>
                </a:moveTo>
                <a:cubicBezTo>
                  <a:pt x="3555" y="2244"/>
                  <a:pt x="100657" y="20235"/>
                  <a:pt x="109653" y="41402"/>
                </a:cubicBezTo>
                <a:cubicBezTo>
                  <a:pt x="118649" y="62569"/>
                  <a:pt x="56736" y="127921"/>
                  <a:pt x="54090" y="127127"/>
                </a:cubicBezTo>
                <a:cubicBezTo>
                  <a:pt x="51444" y="126333"/>
                  <a:pt x="87957" y="53043"/>
                  <a:pt x="93778" y="36639"/>
                </a:cubicBezTo>
                <a:cubicBezTo>
                  <a:pt x="99599" y="20235"/>
                  <a:pt x="107007" y="34523"/>
                  <a:pt x="89015" y="28702"/>
                </a:cubicBezTo>
                <a:cubicBezTo>
                  <a:pt x="71023" y="22881"/>
                  <a:pt x="-3325" y="-1990"/>
                  <a:pt x="115" y="1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4D54A59-A8C9-4780-A1E9-AEAA65B0DB06}"/>
              </a:ext>
            </a:extLst>
          </p:cNvPr>
          <p:cNvSpPr/>
          <p:nvPr/>
        </p:nvSpPr>
        <p:spPr>
          <a:xfrm>
            <a:off x="6973727" y="19043"/>
            <a:ext cx="119236" cy="85739"/>
          </a:xfrm>
          <a:custGeom>
            <a:avLst/>
            <a:gdLst>
              <a:gd name="connsiteX0" fmla="*/ 46198 w 119236"/>
              <a:gd name="connsiteY0" fmla="*/ 7 h 85739"/>
              <a:gd name="connsiteX1" fmla="*/ 1748 w 119236"/>
              <a:gd name="connsiteY1" fmla="*/ 42870 h 85739"/>
              <a:gd name="connsiteX2" fmla="*/ 119223 w 119236"/>
              <a:gd name="connsiteY2" fmla="*/ 85732 h 85739"/>
              <a:gd name="connsiteX3" fmla="*/ 9686 w 119236"/>
              <a:gd name="connsiteY3" fmla="*/ 39695 h 85739"/>
              <a:gd name="connsiteX4" fmla="*/ 46198 w 119236"/>
              <a:gd name="connsiteY4" fmla="*/ 7 h 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36" h="85739">
                <a:moveTo>
                  <a:pt x="46198" y="7"/>
                </a:moveTo>
                <a:cubicBezTo>
                  <a:pt x="44875" y="536"/>
                  <a:pt x="-10423" y="28583"/>
                  <a:pt x="1748" y="42870"/>
                </a:cubicBezTo>
                <a:cubicBezTo>
                  <a:pt x="13919" y="57157"/>
                  <a:pt x="117900" y="86261"/>
                  <a:pt x="119223" y="85732"/>
                </a:cubicBezTo>
                <a:cubicBezTo>
                  <a:pt x="120546" y="85203"/>
                  <a:pt x="21592" y="52130"/>
                  <a:pt x="9686" y="39695"/>
                </a:cubicBezTo>
                <a:cubicBezTo>
                  <a:pt x="-2220" y="27260"/>
                  <a:pt x="47521" y="-522"/>
                  <a:pt x="46198" y="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507B0D7-A9A0-45A4-A358-8738CFDFDBBF}"/>
              </a:ext>
            </a:extLst>
          </p:cNvPr>
          <p:cNvSpPr/>
          <p:nvPr/>
        </p:nvSpPr>
        <p:spPr>
          <a:xfrm>
            <a:off x="6713302" y="342643"/>
            <a:ext cx="494880" cy="288227"/>
          </a:xfrm>
          <a:custGeom>
            <a:avLst/>
            <a:gdLst>
              <a:gd name="connsiteX0" fmla="*/ 236 w 494880"/>
              <a:gd name="connsiteY0" fmla="*/ 257 h 288227"/>
              <a:gd name="connsiteX1" fmla="*/ 455848 w 494880"/>
              <a:gd name="connsiteY1" fmla="*/ 252670 h 288227"/>
              <a:gd name="connsiteX2" fmla="*/ 466961 w 494880"/>
              <a:gd name="connsiteY2" fmla="*/ 244732 h 288227"/>
              <a:gd name="connsiteX3" fmla="*/ 425686 w 494880"/>
              <a:gd name="connsiteY3" fmla="*/ 287595 h 288227"/>
              <a:gd name="connsiteX4" fmla="*/ 393936 w 494880"/>
              <a:gd name="connsiteY4" fmla="*/ 206632 h 288227"/>
              <a:gd name="connsiteX5" fmla="*/ 236 w 494880"/>
              <a:gd name="connsiteY5" fmla="*/ 257 h 2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80" h="288227">
                <a:moveTo>
                  <a:pt x="236" y="257"/>
                </a:moveTo>
                <a:cubicBezTo>
                  <a:pt x="10555" y="7930"/>
                  <a:pt x="378061" y="211924"/>
                  <a:pt x="455848" y="252670"/>
                </a:cubicBezTo>
                <a:cubicBezTo>
                  <a:pt x="533635" y="293416"/>
                  <a:pt x="471988" y="238911"/>
                  <a:pt x="466961" y="244732"/>
                </a:cubicBezTo>
                <a:cubicBezTo>
                  <a:pt x="461934" y="250553"/>
                  <a:pt x="437857" y="293945"/>
                  <a:pt x="425686" y="287595"/>
                </a:cubicBezTo>
                <a:cubicBezTo>
                  <a:pt x="413515" y="281245"/>
                  <a:pt x="466961" y="254522"/>
                  <a:pt x="393936" y="206632"/>
                </a:cubicBezTo>
                <a:cubicBezTo>
                  <a:pt x="320911" y="158742"/>
                  <a:pt x="-10083" y="-7416"/>
                  <a:pt x="236" y="25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F0F5974-0505-4AB0-AA67-3EF65A0D0212}"/>
              </a:ext>
            </a:extLst>
          </p:cNvPr>
          <p:cNvSpPr/>
          <p:nvPr/>
        </p:nvSpPr>
        <p:spPr>
          <a:xfrm>
            <a:off x="6660392" y="384320"/>
            <a:ext cx="496589" cy="258970"/>
          </a:xfrm>
          <a:custGeom>
            <a:avLst/>
            <a:gdLst>
              <a:gd name="connsiteX0" fmla="*/ 483358 w 496589"/>
              <a:gd name="connsiteY0" fmla="*/ 255443 h 258970"/>
              <a:gd name="connsiteX1" fmla="*/ 435733 w 496589"/>
              <a:gd name="connsiteY1" fmla="*/ 223693 h 258970"/>
              <a:gd name="connsiteX2" fmla="*/ 3933 w 496589"/>
              <a:gd name="connsiteY2" fmla="*/ 1443 h 258970"/>
              <a:gd name="connsiteX3" fmla="*/ 210308 w 496589"/>
              <a:gd name="connsiteY3" fmla="*/ 122093 h 258970"/>
              <a:gd name="connsiteX4" fmla="*/ 483358 w 496589"/>
              <a:gd name="connsiteY4" fmla="*/ 255443 h 25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89" h="258970">
                <a:moveTo>
                  <a:pt x="483358" y="255443"/>
                </a:moveTo>
                <a:cubicBezTo>
                  <a:pt x="499497" y="260734"/>
                  <a:pt x="515637" y="266026"/>
                  <a:pt x="435733" y="223693"/>
                </a:cubicBezTo>
                <a:cubicBezTo>
                  <a:pt x="355829" y="181360"/>
                  <a:pt x="41504" y="18376"/>
                  <a:pt x="3933" y="1443"/>
                </a:cubicBezTo>
                <a:cubicBezTo>
                  <a:pt x="-33638" y="-15490"/>
                  <a:pt x="210308" y="122093"/>
                  <a:pt x="210308" y="122093"/>
                </a:cubicBezTo>
                <a:lnTo>
                  <a:pt x="483358" y="2554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3AE85C6-E81E-40EA-AB1C-EBFABB4D4AA5}"/>
              </a:ext>
            </a:extLst>
          </p:cNvPr>
          <p:cNvSpPr/>
          <p:nvPr/>
        </p:nvSpPr>
        <p:spPr>
          <a:xfrm>
            <a:off x="6655895" y="330695"/>
            <a:ext cx="116673" cy="63116"/>
          </a:xfrm>
          <a:custGeom>
            <a:avLst/>
            <a:gdLst>
              <a:gd name="connsiteX0" fmla="*/ 116380 w 116673"/>
              <a:gd name="connsiteY0" fmla="*/ 2680 h 63116"/>
              <a:gd name="connsiteX1" fmla="*/ 3668 w 116673"/>
              <a:gd name="connsiteY1" fmla="*/ 63005 h 63116"/>
              <a:gd name="connsiteX2" fmla="*/ 35418 w 116673"/>
              <a:gd name="connsiteY2" fmla="*/ 16968 h 63116"/>
              <a:gd name="connsiteX3" fmla="*/ 116380 w 116673"/>
              <a:gd name="connsiteY3" fmla="*/ 2680 h 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3" h="63116">
                <a:moveTo>
                  <a:pt x="116380" y="2680"/>
                </a:moveTo>
                <a:cubicBezTo>
                  <a:pt x="111088" y="10353"/>
                  <a:pt x="17162" y="60624"/>
                  <a:pt x="3668" y="63005"/>
                </a:cubicBezTo>
                <a:cubicBezTo>
                  <a:pt x="-9826" y="65386"/>
                  <a:pt x="16897" y="28874"/>
                  <a:pt x="35418" y="16968"/>
                </a:cubicBezTo>
                <a:cubicBezTo>
                  <a:pt x="53939" y="5062"/>
                  <a:pt x="121672" y="-4993"/>
                  <a:pt x="116380" y="2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6FC837B-258F-4882-ACE7-F30614B4E317}"/>
              </a:ext>
            </a:extLst>
          </p:cNvPr>
          <p:cNvSpPr/>
          <p:nvPr/>
        </p:nvSpPr>
        <p:spPr>
          <a:xfrm>
            <a:off x="7513970" y="-41595"/>
            <a:ext cx="66714" cy="167481"/>
          </a:xfrm>
          <a:custGeom>
            <a:avLst/>
            <a:gdLst>
              <a:gd name="connsiteX0" fmla="*/ 66343 w 66714"/>
              <a:gd name="connsiteY0" fmla="*/ 5082 h 167481"/>
              <a:gd name="connsiteX1" fmla="*/ 1255 w 66714"/>
              <a:gd name="connsiteY1" fmla="*/ 167008 h 167481"/>
              <a:gd name="connsiteX2" fmla="*/ 26655 w 66714"/>
              <a:gd name="connsiteY2" fmla="*/ 52708 h 167481"/>
              <a:gd name="connsiteX3" fmla="*/ 66343 w 66714"/>
              <a:gd name="connsiteY3" fmla="*/ 5082 h 16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14" h="167481">
                <a:moveTo>
                  <a:pt x="66343" y="5082"/>
                </a:moveTo>
                <a:cubicBezTo>
                  <a:pt x="62110" y="24132"/>
                  <a:pt x="7870" y="159070"/>
                  <a:pt x="1255" y="167008"/>
                </a:cubicBezTo>
                <a:cubicBezTo>
                  <a:pt x="-5360" y="174946"/>
                  <a:pt x="15807" y="80754"/>
                  <a:pt x="26655" y="52708"/>
                </a:cubicBezTo>
                <a:cubicBezTo>
                  <a:pt x="37503" y="24662"/>
                  <a:pt x="70576" y="-13968"/>
                  <a:pt x="66343" y="50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344AD1BD-12F7-44F2-9CCA-1ABFDEDB2763}"/>
              </a:ext>
            </a:extLst>
          </p:cNvPr>
          <p:cNvSpPr/>
          <p:nvPr/>
        </p:nvSpPr>
        <p:spPr>
          <a:xfrm>
            <a:off x="7486641" y="-44024"/>
            <a:ext cx="26715" cy="154159"/>
          </a:xfrm>
          <a:custGeom>
            <a:avLst/>
            <a:gdLst>
              <a:gd name="connsiteX0" fmla="*/ 25409 w 26715"/>
              <a:gd name="connsiteY0" fmla="*/ 1161 h 154159"/>
              <a:gd name="connsiteX1" fmla="*/ 20647 w 26715"/>
              <a:gd name="connsiteY1" fmla="*/ 151974 h 154159"/>
              <a:gd name="connsiteX2" fmla="*/ 9 w 26715"/>
              <a:gd name="connsiteY2" fmla="*/ 85299 h 154159"/>
              <a:gd name="connsiteX3" fmla="*/ 25409 w 26715"/>
              <a:gd name="connsiteY3" fmla="*/ 1161 h 15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5" h="154159">
                <a:moveTo>
                  <a:pt x="25409" y="1161"/>
                </a:moveTo>
                <a:cubicBezTo>
                  <a:pt x="28849" y="12274"/>
                  <a:pt x="24880" y="137951"/>
                  <a:pt x="20647" y="151974"/>
                </a:cubicBezTo>
                <a:cubicBezTo>
                  <a:pt x="16414" y="165997"/>
                  <a:pt x="538" y="108847"/>
                  <a:pt x="9" y="85299"/>
                </a:cubicBezTo>
                <a:cubicBezTo>
                  <a:pt x="-520" y="61751"/>
                  <a:pt x="21969" y="-9952"/>
                  <a:pt x="25409" y="116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389524D-B9A6-4374-BEB0-99295E46387F}"/>
              </a:ext>
            </a:extLst>
          </p:cNvPr>
          <p:cNvSpPr/>
          <p:nvPr/>
        </p:nvSpPr>
        <p:spPr>
          <a:xfrm>
            <a:off x="7292504" y="84735"/>
            <a:ext cx="207804" cy="368218"/>
          </a:xfrm>
          <a:custGeom>
            <a:avLst/>
            <a:gdLst>
              <a:gd name="connsiteX0" fmla="*/ 206846 w 207804"/>
              <a:gd name="connsiteY0" fmla="*/ 990 h 368218"/>
              <a:gd name="connsiteX1" fmla="*/ 78259 w 207804"/>
              <a:gd name="connsiteY1" fmla="*/ 254990 h 368218"/>
              <a:gd name="connsiteX2" fmla="*/ 5234 w 207804"/>
              <a:gd name="connsiteY2" fmla="*/ 358178 h 368218"/>
              <a:gd name="connsiteX3" fmla="*/ 206846 w 207804"/>
              <a:gd name="connsiteY3" fmla="*/ 990 h 36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04" h="368218">
                <a:moveTo>
                  <a:pt x="206846" y="990"/>
                </a:moveTo>
                <a:cubicBezTo>
                  <a:pt x="219017" y="-16208"/>
                  <a:pt x="111861" y="195459"/>
                  <a:pt x="78259" y="254990"/>
                </a:cubicBezTo>
                <a:cubicBezTo>
                  <a:pt x="44657" y="314521"/>
                  <a:pt x="-18578" y="397072"/>
                  <a:pt x="5234" y="358178"/>
                </a:cubicBezTo>
                <a:cubicBezTo>
                  <a:pt x="29046" y="319284"/>
                  <a:pt x="194675" y="18188"/>
                  <a:pt x="206846" y="99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C5D5C01-7080-4E7F-99C5-54C3EA30725D}"/>
              </a:ext>
            </a:extLst>
          </p:cNvPr>
          <p:cNvSpPr/>
          <p:nvPr/>
        </p:nvSpPr>
        <p:spPr>
          <a:xfrm>
            <a:off x="7268686" y="46728"/>
            <a:ext cx="218136" cy="412026"/>
          </a:xfrm>
          <a:custGeom>
            <a:avLst/>
            <a:gdLst>
              <a:gd name="connsiteX0" fmla="*/ 217964 w 218136"/>
              <a:gd name="connsiteY0" fmla="*/ 897 h 412026"/>
              <a:gd name="connsiteX1" fmla="*/ 11589 w 218136"/>
              <a:gd name="connsiteY1" fmla="*/ 397772 h 412026"/>
              <a:gd name="connsiteX2" fmla="*/ 46514 w 218136"/>
              <a:gd name="connsiteY2" fmla="*/ 292997 h 412026"/>
              <a:gd name="connsiteX3" fmla="*/ 217964 w 218136"/>
              <a:gd name="connsiteY3" fmla="*/ 897 h 41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36" h="412026">
                <a:moveTo>
                  <a:pt x="217964" y="897"/>
                </a:moveTo>
                <a:cubicBezTo>
                  <a:pt x="212143" y="18359"/>
                  <a:pt x="40164" y="349089"/>
                  <a:pt x="11589" y="397772"/>
                </a:cubicBezTo>
                <a:cubicBezTo>
                  <a:pt x="-16986" y="446455"/>
                  <a:pt x="12118" y="360201"/>
                  <a:pt x="46514" y="292997"/>
                </a:cubicBezTo>
                <a:cubicBezTo>
                  <a:pt x="80910" y="225793"/>
                  <a:pt x="223785" y="-16565"/>
                  <a:pt x="217964" y="8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D9AC7B3-6692-454C-92E4-172A8C9F683E}"/>
              </a:ext>
            </a:extLst>
          </p:cNvPr>
          <p:cNvSpPr/>
          <p:nvPr/>
        </p:nvSpPr>
        <p:spPr>
          <a:xfrm>
            <a:off x="7137190" y="251018"/>
            <a:ext cx="175729" cy="323667"/>
          </a:xfrm>
          <a:custGeom>
            <a:avLst/>
            <a:gdLst>
              <a:gd name="connsiteX0" fmla="*/ 174835 w 175729"/>
              <a:gd name="connsiteY0" fmla="*/ 101407 h 323667"/>
              <a:gd name="connsiteX1" fmla="*/ 9735 w 175729"/>
              <a:gd name="connsiteY1" fmla="*/ 14095 h 323667"/>
              <a:gd name="connsiteX2" fmla="*/ 24023 w 175729"/>
              <a:gd name="connsiteY2" fmla="*/ 33145 h 323667"/>
              <a:gd name="connsiteX3" fmla="*/ 63710 w 175729"/>
              <a:gd name="connsiteY3" fmla="*/ 323657 h 323667"/>
              <a:gd name="connsiteX4" fmla="*/ 6560 w 175729"/>
              <a:gd name="connsiteY4" fmla="*/ 22032 h 323667"/>
              <a:gd name="connsiteX5" fmla="*/ 73235 w 175729"/>
              <a:gd name="connsiteY5" fmla="*/ 64895 h 323667"/>
              <a:gd name="connsiteX6" fmla="*/ 174835 w 175729"/>
              <a:gd name="connsiteY6" fmla="*/ 101407 h 32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29" h="323667">
                <a:moveTo>
                  <a:pt x="174835" y="101407"/>
                </a:moveTo>
                <a:cubicBezTo>
                  <a:pt x="164252" y="92940"/>
                  <a:pt x="34870" y="25472"/>
                  <a:pt x="9735" y="14095"/>
                </a:cubicBezTo>
                <a:cubicBezTo>
                  <a:pt x="-15400" y="2718"/>
                  <a:pt x="15027" y="-18449"/>
                  <a:pt x="24023" y="33145"/>
                </a:cubicBezTo>
                <a:cubicBezTo>
                  <a:pt x="33019" y="84739"/>
                  <a:pt x="66620" y="325509"/>
                  <a:pt x="63710" y="323657"/>
                </a:cubicBezTo>
                <a:cubicBezTo>
                  <a:pt x="60800" y="321805"/>
                  <a:pt x="4973" y="65159"/>
                  <a:pt x="6560" y="22032"/>
                </a:cubicBezTo>
                <a:cubicBezTo>
                  <a:pt x="8147" y="-21095"/>
                  <a:pt x="47306" y="49814"/>
                  <a:pt x="73235" y="64895"/>
                </a:cubicBezTo>
                <a:cubicBezTo>
                  <a:pt x="99164" y="79976"/>
                  <a:pt x="185418" y="109874"/>
                  <a:pt x="174835" y="10140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C2438A2-2462-4508-83CC-88A0FAA4AB1D}"/>
              </a:ext>
            </a:extLst>
          </p:cNvPr>
          <p:cNvSpPr/>
          <p:nvPr/>
        </p:nvSpPr>
        <p:spPr>
          <a:xfrm>
            <a:off x="7106977" y="260175"/>
            <a:ext cx="32462" cy="317472"/>
          </a:xfrm>
          <a:custGeom>
            <a:avLst/>
            <a:gdLst>
              <a:gd name="connsiteX0" fmla="*/ 261 w 32462"/>
              <a:gd name="connsiteY0" fmla="*/ 175 h 317472"/>
              <a:gd name="connsiteX1" fmla="*/ 32011 w 32462"/>
              <a:gd name="connsiteY1" fmla="*/ 298625 h 317472"/>
              <a:gd name="connsiteX2" fmla="*/ 17723 w 32462"/>
              <a:gd name="connsiteY2" fmla="*/ 255763 h 317472"/>
              <a:gd name="connsiteX3" fmla="*/ 261 w 32462"/>
              <a:gd name="connsiteY3" fmla="*/ 175 h 31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62" h="317472">
                <a:moveTo>
                  <a:pt x="261" y="175"/>
                </a:moveTo>
                <a:cubicBezTo>
                  <a:pt x="2642" y="7319"/>
                  <a:pt x="29101" y="256027"/>
                  <a:pt x="32011" y="298625"/>
                </a:cubicBezTo>
                <a:cubicBezTo>
                  <a:pt x="34921" y="341223"/>
                  <a:pt x="23015" y="304975"/>
                  <a:pt x="17723" y="255763"/>
                </a:cubicBezTo>
                <a:cubicBezTo>
                  <a:pt x="12431" y="206551"/>
                  <a:pt x="-2120" y="-6969"/>
                  <a:pt x="261" y="1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F6395ED-D354-4703-87A5-3DE078FC4089}"/>
              </a:ext>
            </a:extLst>
          </p:cNvPr>
          <p:cNvSpPr/>
          <p:nvPr/>
        </p:nvSpPr>
        <p:spPr>
          <a:xfrm>
            <a:off x="7027560" y="258080"/>
            <a:ext cx="84441" cy="293019"/>
          </a:xfrm>
          <a:custGeom>
            <a:avLst/>
            <a:gdLst>
              <a:gd name="connsiteX0" fmla="*/ 84440 w 84441"/>
              <a:gd name="connsiteY0" fmla="*/ 683 h 293019"/>
              <a:gd name="connsiteX1" fmla="*/ 27290 w 84441"/>
              <a:gd name="connsiteY1" fmla="*/ 75295 h 293019"/>
              <a:gd name="connsiteX2" fmla="*/ 36815 w 84441"/>
              <a:gd name="connsiteY2" fmla="*/ 83233 h 293019"/>
              <a:gd name="connsiteX3" fmla="*/ 19353 w 84441"/>
              <a:gd name="connsiteY3" fmla="*/ 83233 h 293019"/>
              <a:gd name="connsiteX4" fmla="*/ 14590 w 84441"/>
              <a:gd name="connsiteY4" fmla="*/ 216583 h 293019"/>
              <a:gd name="connsiteX5" fmla="*/ 33640 w 84441"/>
              <a:gd name="connsiteY5" fmla="*/ 292783 h 293019"/>
              <a:gd name="connsiteX6" fmla="*/ 3478 w 84441"/>
              <a:gd name="connsiteY6" fmla="*/ 235633 h 293019"/>
              <a:gd name="connsiteX7" fmla="*/ 3478 w 84441"/>
              <a:gd name="connsiteY7" fmla="*/ 107045 h 293019"/>
              <a:gd name="connsiteX8" fmla="*/ 28878 w 84441"/>
              <a:gd name="connsiteY8" fmla="*/ 41958 h 293019"/>
              <a:gd name="connsiteX9" fmla="*/ 84440 w 84441"/>
              <a:gd name="connsiteY9" fmla="*/ 683 h 29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441" h="293019">
                <a:moveTo>
                  <a:pt x="84440" y="683"/>
                </a:moveTo>
                <a:cubicBezTo>
                  <a:pt x="84175" y="6239"/>
                  <a:pt x="35227" y="61537"/>
                  <a:pt x="27290" y="75295"/>
                </a:cubicBezTo>
                <a:cubicBezTo>
                  <a:pt x="19352" y="89053"/>
                  <a:pt x="38138" y="81910"/>
                  <a:pt x="36815" y="83233"/>
                </a:cubicBezTo>
                <a:cubicBezTo>
                  <a:pt x="35492" y="84556"/>
                  <a:pt x="23057" y="61008"/>
                  <a:pt x="19353" y="83233"/>
                </a:cubicBezTo>
                <a:cubicBezTo>
                  <a:pt x="15649" y="105458"/>
                  <a:pt x="12209" y="181658"/>
                  <a:pt x="14590" y="216583"/>
                </a:cubicBezTo>
                <a:cubicBezTo>
                  <a:pt x="16971" y="251508"/>
                  <a:pt x="35492" y="289608"/>
                  <a:pt x="33640" y="292783"/>
                </a:cubicBezTo>
                <a:cubicBezTo>
                  <a:pt x="31788" y="295958"/>
                  <a:pt x="8505" y="266589"/>
                  <a:pt x="3478" y="235633"/>
                </a:cubicBezTo>
                <a:cubicBezTo>
                  <a:pt x="-1549" y="204677"/>
                  <a:pt x="-755" y="139324"/>
                  <a:pt x="3478" y="107045"/>
                </a:cubicBezTo>
                <a:cubicBezTo>
                  <a:pt x="7711" y="74766"/>
                  <a:pt x="17236" y="59156"/>
                  <a:pt x="28878" y="41958"/>
                </a:cubicBezTo>
                <a:cubicBezTo>
                  <a:pt x="40520" y="24760"/>
                  <a:pt x="84705" y="-4873"/>
                  <a:pt x="84440" y="68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FD8A8A9D-BBF0-4C4B-9222-A24E8CD2DF17}"/>
              </a:ext>
            </a:extLst>
          </p:cNvPr>
          <p:cNvSpPr/>
          <p:nvPr/>
        </p:nvSpPr>
        <p:spPr>
          <a:xfrm>
            <a:off x="7066188" y="442569"/>
            <a:ext cx="244193" cy="329530"/>
          </a:xfrm>
          <a:custGeom>
            <a:avLst/>
            <a:gdLst>
              <a:gd name="connsiteX0" fmla="*/ 242662 w 244193"/>
              <a:gd name="connsiteY0" fmla="*/ 3519 h 329530"/>
              <a:gd name="connsiteX1" fmla="*/ 6125 w 244193"/>
              <a:gd name="connsiteY1" fmla="*/ 322606 h 329530"/>
              <a:gd name="connsiteX2" fmla="*/ 72800 w 244193"/>
              <a:gd name="connsiteY2" fmla="*/ 217831 h 329530"/>
              <a:gd name="connsiteX3" fmla="*/ 107725 w 244193"/>
              <a:gd name="connsiteY3" fmla="*/ 155919 h 329530"/>
              <a:gd name="connsiteX4" fmla="*/ 242662 w 244193"/>
              <a:gd name="connsiteY4" fmla="*/ 3519 h 32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93" h="329530">
                <a:moveTo>
                  <a:pt x="242662" y="3519"/>
                </a:moveTo>
                <a:cubicBezTo>
                  <a:pt x="225729" y="31300"/>
                  <a:pt x="34435" y="286887"/>
                  <a:pt x="6125" y="322606"/>
                </a:cubicBezTo>
                <a:cubicBezTo>
                  <a:pt x="-22185" y="358325"/>
                  <a:pt x="55867" y="245612"/>
                  <a:pt x="72800" y="217831"/>
                </a:cubicBezTo>
                <a:cubicBezTo>
                  <a:pt x="89733" y="190050"/>
                  <a:pt x="84442" y="191373"/>
                  <a:pt x="107725" y="155919"/>
                </a:cubicBezTo>
                <a:cubicBezTo>
                  <a:pt x="131008" y="120465"/>
                  <a:pt x="259595" y="-24262"/>
                  <a:pt x="242662" y="35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93EC60FB-0FE2-4236-A0E4-6250D9AF19C8}"/>
              </a:ext>
            </a:extLst>
          </p:cNvPr>
          <p:cNvSpPr/>
          <p:nvPr/>
        </p:nvSpPr>
        <p:spPr>
          <a:xfrm>
            <a:off x="7414315" y="470523"/>
            <a:ext cx="111621" cy="411737"/>
          </a:xfrm>
          <a:custGeom>
            <a:avLst/>
            <a:gdLst>
              <a:gd name="connsiteX0" fmla="*/ 2485 w 111621"/>
              <a:gd name="connsiteY0" fmla="*/ 23190 h 411737"/>
              <a:gd name="connsiteX1" fmla="*/ 108848 w 111621"/>
              <a:gd name="connsiteY1" fmla="*/ 393077 h 411737"/>
              <a:gd name="connsiteX2" fmla="*/ 75510 w 111621"/>
              <a:gd name="connsiteY2" fmla="*/ 353390 h 411737"/>
              <a:gd name="connsiteX3" fmla="*/ 21535 w 111621"/>
              <a:gd name="connsiteY3" fmla="*/ 323227 h 411737"/>
              <a:gd name="connsiteX4" fmla="*/ 12010 w 111621"/>
              <a:gd name="connsiteY4" fmla="*/ 145427 h 411737"/>
              <a:gd name="connsiteX5" fmla="*/ 898 w 111621"/>
              <a:gd name="connsiteY5" fmla="*/ 124790 h 411737"/>
              <a:gd name="connsiteX6" fmla="*/ 37410 w 111621"/>
              <a:gd name="connsiteY6" fmla="*/ 285127 h 411737"/>
              <a:gd name="connsiteX7" fmla="*/ 69160 w 111621"/>
              <a:gd name="connsiteY7" fmla="*/ 278777 h 411737"/>
              <a:gd name="connsiteX8" fmla="*/ 38998 w 111621"/>
              <a:gd name="connsiteY8" fmla="*/ 64465 h 411737"/>
              <a:gd name="connsiteX9" fmla="*/ 2485 w 111621"/>
              <a:gd name="connsiteY9" fmla="*/ 23190 h 41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21" h="411737">
                <a:moveTo>
                  <a:pt x="2485" y="23190"/>
                </a:moveTo>
                <a:cubicBezTo>
                  <a:pt x="14127" y="77959"/>
                  <a:pt x="96677" y="338044"/>
                  <a:pt x="108848" y="393077"/>
                </a:cubicBezTo>
                <a:cubicBezTo>
                  <a:pt x="121019" y="448110"/>
                  <a:pt x="90062" y="365032"/>
                  <a:pt x="75510" y="353390"/>
                </a:cubicBezTo>
                <a:cubicBezTo>
                  <a:pt x="60958" y="341748"/>
                  <a:pt x="32118" y="357888"/>
                  <a:pt x="21535" y="323227"/>
                </a:cubicBezTo>
                <a:cubicBezTo>
                  <a:pt x="10952" y="288566"/>
                  <a:pt x="15449" y="178500"/>
                  <a:pt x="12010" y="145427"/>
                </a:cubicBezTo>
                <a:cubicBezTo>
                  <a:pt x="8571" y="112354"/>
                  <a:pt x="-3335" y="101507"/>
                  <a:pt x="898" y="124790"/>
                </a:cubicBezTo>
                <a:cubicBezTo>
                  <a:pt x="5131" y="148073"/>
                  <a:pt x="26033" y="259463"/>
                  <a:pt x="37410" y="285127"/>
                </a:cubicBezTo>
                <a:cubicBezTo>
                  <a:pt x="48787" y="310791"/>
                  <a:pt x="68895" y="315554"/>
                  <a:pt x="69160" y="278777"/>
                </a:cubicBezTo>
                <a:cubicBezTo>
                  <a:pt x="69425" y="242000"/>
                  <a:pt x="49052" y="106534"/>
                  <a:pt x="38998" y="64465"/>
                </a:cubicBezTo>
                <a:cubicBezTo>
                  <a:pt x="28944" y="22396"/>
                  <a:pt x="-9157" y="-31579"/>
                  <a:pt x="2485" y="2319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7CAA458-B697-4AF0-8826-DFB33E36F507}"/>
              </a:ext>
            </a:extLst>
          </p:cNvPr>
          <p:cNvSpPr/>
          <p:nvPr/>
        </p:nvSpPr>
        <p:spPr>
          <a:xfrm>
            <a:off x="7366000" y="502945"/>
            <a:ext cx="58951" cy="187673"/>
          </a:xfrm>
          <a:custGeom>
            <a:avLst/>
            <a:gdLst>
              <a:gd name="connsiteX0" fmla="*/ 58738 w 58951"/>
              <a:gd name="connsiteY0" fmla="*/ 187618 h 187673"/>
              <a:gd name="connsiteX1" fmla="*/ 20638 w 58951"/>
              <a:gd name="connsiteY1" fmla="*/ 66968 h 187673"/>
              <a:gd name="connsiteX2" fmla="*/ 44450 w 58951"/>
              <a:gd name="connsiteY2" fmla="*/ 293 h 187673"/>
              <a:gd name="connsiteX3" fmla="*/ 0 w 58951"/>
              <a:gd name="connsiteY3" fmla="*/ 51093 h 187673"/>
              <a:gd name="connsiteX4" fmla="*/ 58738 w 58951"/>
              <a:gd name="connsiteY4" fmla="*/ 187618 h 1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1" h="187673">
                <a:moveTo>
                  <a:pt x="58738" y="187618"/>
                </a:moveTo>
                <a:cubicBezTo>
                  <a:pt x="62178" y="190264"/>
                  <a:pt x="23019" y="98189"/>
                  <a:pt x="20638" y="66968"/>
                </a:cubicBezTo>
                <a:cubicBezTo>
                  <a:pt x="18257" y="35747"/>
                  <a:pt x="47890" y="2939"/>
                  <a:pt x="44450" y="293"/>
                </a:cubicBezTo>
                <a:cubicBezTo>
                  <a:pt x="41010" y="-2353"/>
                  <a:pt x="0" y="12729"/>
                  <a:pt x="0" y="51093"/>
                </a:cubicBezTo>
                <a:cubicBezTo>
                  <a:pt x="0" y="89457"/>
                  <a:pt x="55298" y="184972"/>
                  <a:pt x="58738" y="1876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6CD2C7B8-4188-40E8-8E76-BCABDB5C4606}"/>
              </a:ext>
            </a:extLst>
          </p:cNvPr>
          <p:cNvSpPr/>
          <p:nvPr/>
        </p:nvSpPr>
        <p:spPr>
          <a:xfrm>
            <a:off x="7508328" y="-8236"/>
            <a:ext cx="411870" cy="879110"/>
          </a:xfrm>
          <a:custGeom>
            <a:avLst/>
            <a:gdLst>
              <a:gd name="connsiteX0" fmla="*/ 411710 w 411870"/>
              <a:gd name="connsiteY0" fmla="*/ 298 h 879110"/>
              <a:gd name="connsiteX1" fmla="*/ 16422 w 411870"/>
              <a:gd name="connsiteY1" fmla="*/ 632124 h 879110"/>
              <a:gd name="connsiteX2" fmla="*/ 70397 w 411870"/>
              <a:gd name="connsiteY2" fmla="*/ 878186 h 879110"/>
              <a:gd name="connsiteX3" fmla="*/ 27535 w 411870"/>
              <a:gd name="connsiteY3" fmla="*/ 709911 h 879110"/>
              <a:gd name="connsiteX4" fmla="*/ 64047 w 411870"/>
              <a:gd name="connsiteY4" fmla="*/ 551161 h 879110"/>
              <a:gd name="connsiteX5" fmla="*/ 411710 w 411870"/>
              <a:gd name="connsiteY5" fmla="*/ 298 h 87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70" h="879110">
                <a:moveTo>
                  <a:pt x="411710" y="298"/>
                </a:moveTo>
                <a:cubicBezTo>
                  <a:pt x="403773" y="13792"/>
                  <a:pt x="73307" y="485809"/>
                  <a:pt x="16422" y="632124"/>
                </a:cubicBezTo>
                <a:cubicBezTo>
                  <a:pt x="-40463" y="778439"/>
                  <a:pt x="68545" y="865221"/>
                  <a:pt x="70397" y="878186"/>
                </a:cubicBezTo>
                <a:cubicBezTo>
                  <a:pt x="72249" y="891151"/>
                  <a:pt x="28593" y="764415"/>
                  <a:pt x="27535" y="709911"/>
                </a:cubicBezTo>
                <a:cubicBezTo>
                  <a:pt x="26477" y="655407"/>
                  <a:pt x="-2363" y="667578"/>
                  <a:pt x="64047" y="551161"/>
                </a:cubicBezTo>
                <a:cubicBezTo>
                  <a:pt x="130457" y="434744"/>
                  <a:pt x="419647" y="-13196"/>
                  <a:pt x="411710" y="2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31D5EF2-4537-4D45-9A3F-8A9484D8B019}"/>
              </a:ext>
            </a:extLst>
          </p:cNvPr>
          <p:cNvSpPr/>
          <p:nvPr/>
        </p:nvSpPr>
        <p:spPr>
          <a:xfrm>
            <a:off x="7845119" y="-36943"/>
            <a:ext cx="184941" cy="300142"/>
          </a:xfrm>
          <a:custGeom>
            <a:avLst/>
            <a:gdLst>
              <a:gd name="connsiteX0" fmla="*/ 184456 w 184941"/>
              <a:gd name="connsiteY0" fmla="*/ 5193 h 300142"/>
              <a:gd name="connsiteX1" fmla="*/ 13006 w 184941"/>
              <a:gd name="connsiteY1" fmla="*/ 290943 h 300142"/>
              <a:gd name="connsiteX2" fmla="*/ 17769 w 184941"/>
              <a:gd name="connsiteY2" fmla="*/ 219506 h 300142"/>
              <a:gd name="connsiteX3" fmla="*/ 63806 w 184941"/>
              <a:gd name="connsiteY3" fmla="*/ 114731 h 300142"/>
              <a:gd name="connsiteX4" fmla="*/ 184456 w 184941"/>
              <a:gd name="connsiteY4" fmla="*/ 5193 h 30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41" h="300142">
                <a:moveTo>
                  <a:pt x="184456" y="5193"/>
                </a:moveTo>
                <a:cubicBezTo>
                  <a:pt x="175989" y="34562"/>
                  <a:pt x="40787" y="255224"/>
                  <a:pt x="13006" y="290943"/>
                </a:cubicBezTo>
                <a:cubicBezTo>
                  <a:pt x="-14775" y="326662"/>
                  <a:pt x="9302" y="248875"/>
                  <a:pt x="17769" y="219506"/>
                </a:cubicBezTo>
                <a:cubicBezTo>
                  <a:pt x="26236" y="190137"/>
                  <a:pt x="39464" y="150450"/>
                  <a:pt x="63806" y="114731"/>
                </a:cubicBezTo>
                <a:cubicBezTo>
                  <a:pt x="88148" y="79012"/>
                  <a:pt x="192923" y="-24176"/>
                  <a:pt x="184456" y="519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FBBBB7C5-42C4-41F8-90A4-86DFF094BB76}"/>
              </a:ext>
            </a:extLst>
          </p:cNvPr>
          <p:cNvSpPr/>
          <p:nvPr/>
        </p:nvSpPr>
        <p:spPr>
          <a:xfrm>
            <a:off x="7977581" y="-26141"/>
            <a:ext cx="123516" cy="179581"/>
          </a:xfrm>
          <a:custGeom>
            <a:avLst/>
            <a:gdLst>
              <a:gd name="connsiteX0" fmla="*/ 123432 w 123516"/>
              <a:gd name="connsiteY0" fmla="*/ 741 h 179581"/>
              <a:gd name="connsiteX1" fmla="*/ 5957 w 123516"/>
              <a:gd name="connsiteY1" fmla="*/ 175366 h 179581"/>
              <a:gd name="connsiteX2" fmla="*/ 25007 w 123516"/>
              <a:gd name="connsiteY2" fmla="*/ 115041 h 179581"/>
              <a:gd name="connsiteX3" fmla="*/ 123432 w 123516"/>
              <a:gd name="connsiteY3" fmla="*/ 741 h 17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6" h="179581">
                <a:moveTo>
                  <a:pt x="123432" y="741"/>
                </a:moveTo>
                <a:cubicBezTo>
                  <a:pt x="120257" y="10795"/>
                  <a:pt x="22361" y="156316"/>
                  <a:pt x="5957" y="175366"/>
                </a:cubicBezTo>
                <a:cubicBezTo>
                  <a:pt x="-10447" y="194416"/>
                  <a:pt x="10720" y="144410"/>
                  <a:pt x="25007" y="115041"/>
                </a:cubicBezTo>
                <a:cubicBezTo>
                  <a:pt x="39294" y="85672"/>
                  <a:pt x="126607" y="-9313"/>
                  <a:pt x="123432" y="7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5F294A7E-F5FD-4C44-B998-6D330E5EDA3E}"/>
              </a:ext>
            </a:extLst>
          </p:cNvPr>
          <p:cNvSpPr/>
          <p:nvPr/>
        </p:nvSpPr>
        <p:spPr>
          <a:xfrm>
            <a:off x="8106129" y="-11251"/>
            <a:ext cx="118731" cy="162482"/>
          </a:xfrm>
          <a:custGeom>
            <a:avLst/>
            <a:gdLst>
              <a:gd name="connsiteX0" fmla="*/ 118709 w 118731"/>
              <a:gd name="connsiteY0" fmla="*/ 138 h 162482"/>
              <a:gd name="connsiteX1" fmla="*/ 17109 w 118731"/>
              <a:gd name="connsiteY1" fmla="*/ 154126 h 162482"/>
              <a:gd name="connsiteX2" fmla="*/ 7584 w 118731"/>
              <a:gd name="connsiteY2" fmla="*/ 127139 h 162482"/>
              <a:gd name="connsiteX3" fmla="*/ 118709 w 118731"/>
              <a:gd name="connsiteY3" fmla="*/ 138 h 1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31" h="162482">
                <a:moveTo>
                  <a:pt x="118709" y="138"/>
                </a:moveTo>
                <a:cubicBezTo>
                  <a:pt x="120296" y="4636"/>
                  <a:pt x="35630" y="132959"/>
                  <a:pt x="17109" y="154126"/>
                </a:cubicBezTo>
                <a:cubicBezTo>
                  <a:pt x="-1412" y="175293"/>
                  <a:pt x="-5381" y="152539"/>
                  <a:pt x="7584" y="127139"/>
                </a:cubicBezTo>
                <a:cubicBezTo>
                  <a:pt x="20549" y="101739"/>
                  <a:pt x="117122" y="-4360"/>
                  <a:pt x="118709" y="13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14C5F061-4A4F-4ABA-83F0-03F15A8C55EF}"/>
              </a:ext>
            </a:extLst>
          </p:cNvPr>
          <p:cNvSpPr/>
          <p:nvPr/>
        </p:nvSpPr>
        <p:spPr>
          <a:xfrm>
            <a:off x="7564682" y="137983"/>
            <a:ext cx="641067" cy="729912"/>
          </a:xfrm>
          <a:custGeom>
            <a:avLst/>
            <a:gdLst>
              <a:gd name="connsiteX0" fmla="*/ 280743 w 641067"/>
              <a:gd name="connsiteY0" fmla="*/ 116017 h 729912"/>
              <a:gd name="connsiteX1" fmla="*/ 422031 w 641067"/>
              <a:gd name="connsiteY1" fmla="*/ 30292 h 729912"/>
              <a:gd name="connsiteX2" fmla="*/ 577606 w 641067"/>
              <a:gd name="connsiteY2" fmla="*/ 9655 h 729912"/>
              <a:gd name="connsiteX3" fmla="*/ 590306 w 641067"/>
              <a:gd name="connsiteY3" fmla="*/ 176342 h 729912"/>
              <a:gd name="connsiteX4" fmla="*/ 541093 w 641067"/>
              <a:gd name="connsiteY4" fmla="*/ 314455 h 729912"/>
              <a:gd name="connsiteX5" fmla="*/ 555381 w 641067"/>
              <a:gd name="connsiteY5" fmla="*/ 390655 h 729912"/>
              <a:gd name="connsiteX6" fmla="*/ 469656 w 641067"/>
              <a:gd name="connsiteY6" fmla="*/ 497017 h 729912"/>
              <a:gd name="connsiteX7" fmla="*/ 345831 w 641067"/>
              <a:gd name="connsiteY7" fmla="*/ 592267 h 729912"/>
              <a:gd name="connsiteX8" fmla="*/ 166443 w 641067"/>
              <a:gd name="connsiteY8" fmla="*/ 700217 h 729912"/>
              <a:gd name="connsiteX9" fmla="*/ 34681 w 641067"/>
              <a:gd name="connsiteY9" fmla="*/ 728792 h 729912"/>
              <a:gd name="connsiteX10" fmla="*/ 1343 w 641067"/>
              <a:gd name="connsiteY10" fmla="*/ 671642 h 729912"/>
              <a:gd name="connsiteX11" fmla="*/ 15631 w 641067"/>
              <a:gd name="connsiteY11" fmla="*/ 531942 h 729912"/>
              <a:gd name="connsiteX12" fmla="*/ 96593 w 641067"/>
              <a:gd name="connsiteY12" fmla="*/ 365255 h 729912"/>
              <a:gd name="connsiteX13" fmla="*/ 220418 w 641067"/>
              <a:gd name="connsiteY13" fmla="*/ 173167 h 729912"/>
              <a:gd name="connsiteX14" fmla="*/ 83893 w 641067"/>
              <a:gd name="connsiteY14" fmla="*/ 338267 h 729912"/>
              <a:gd name="connsiteX15" fmla="*/ 6106 w 641067"/>
              <a:gd name="connsiteY15" fmla="*/ 617667 h 729912"/>
              <a:gd name="connsiteX16" fmla="*/ 120406 w 641067"/>
              <a:gd name="connsiteY16" fmla="*/ 703392 h 729912"/>
              <a:gd name="connsiteX17" fmla="*/ 172793 w 641067"/>
              <a:gd name="connsiteY17" fmla="*/ 687517 h 729912"/>
              <a:gd name="connsiteX18" fmla="*/ 607768 w 641067"/>
              <a:gd name="connsiteY18" fmla="*/ 384305 h 729912"/>
              <a:gd name="connsiteX19" fmla="*/ 610943 w 641067"/>
              <a:gd name="connsiteY19" fmla="*/ 271592 h 729912"/>
              <a:gd name="connsiteX20" fmla="*/ 607768 w 641067"/>
              <a:gd name="connsiteY20" fmla="*/ 4892 h 729912"/>
              <a:gd name="connsiteX21" fmla="*/ 280743 w 641067"/>
              <a:gd name="connsiteY21" fmla="*/ 116017 h 7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1067" h="729912">
                <a:moveTo>
                  <a:pt x="280743" y="116017"/>
                </a:moveTo>
                <a:cubicBezTo>
                  <a:pt x="249787" y="120250"/>
                  <a:pt x="372554" y="48019"/>
                  <a:pt x="422031" y="30292"/>
                </a:cubicBezTo>
                <a:cubicBezTo>
                  <a:pt x="471508" y="12565"/>
                  <a:pt x="549560" y="-14687"/>
                  <a:pt x="577606" y="9655"/>
                </a:cubicBezTo>
                <a:cubicBezTo>
                  <a:pt x="605652" y="33997"/>
                  <a:pt x="596391" y="125542"/>
                  <a:pt x="590306" y="176342"/>
                </a:cubicBezTo>
                <a:cubicBezTo>
                  <a:pt x="584221" y="227142"/>
                  <a:pt x="546914" y="278736"/>
                  <a:pt x="541093" y="314455"/>
                </a:cubicBezTo>
                <a:cubicBezTo>
                  <a:pt x="535272" y="350174"/>
                  <a:pt x="567287" y="360228"/>
                  <a:pt x="555381" y="390655"/>
                </a:cubicBezTo>
                <a:cubicBezTo>
                  <a:pt x="543475" y="421082"/>
                  <a:pt x="504581" y="463415"/>
                  <a:pt x="469656" y="497017"/>
                </a:cubicBezTo>
                <a:cubicBezTo>
                  <a:pt x="434731" y="530619"/>
                  <a:pt x="396366" y="558400"/>
                  <a:pt x="345831" y="592267"/>
                </a:cubicBezTo>
                <a:cubicBezTo>
                  <a:pt x="295296" y="626134"/>
                  <a:pt x="218301" y="677463"/>
                  <a:pt x="166443" y="700217"/>
                </a:cubicBezTo>
                <a:cubicBezTo>
                  <a:pt x="114585" y="722971"/>
                  <a:pt x="62198" y="733554"/>
                  <a:pt x="34681" y="728792"/>
                </a:cubicBezTo>
                <a:cubicBezTo>
                  <a:pt x="7164" y="724030"/>
                  <a:pt x="4518" y="704450"/>
                  <a:pt x="1343" y="671642"/>
                </a:cubicBezTo>
                <a:cubicBezTo>
                  <a:pt x="-1832" y="638834"/>
                  <a:pt x="-244" y="583006"/>
                  <a:pt x="15631" y="531942"/>
                </a:cubicBezTo>
                <a:cubicBezTo>
                  <a:pt x="31506" y="480878"/>
                  <a:pt x="62462" y="425051"/>
                  <a:pt x="96593" y="365255"/>
                </a:cubicBezTo>
                <a:cubicBezTo>
                  <a:pt x="130724" y="305459"/>
                  <a:pt x="222535" y="177665"/>
                  <a:pt x="220418" y="173167"/>
                </a:cubicBezTo>
                <a:cubicBezTo>
                  <a:pt x="218301" y="168669"/>
                  <a:pt x="119612" y="264184"/>
                  <a:pt x="83893" y="338267"/>
                </a:cubicBezTo>
                <a:cubicBezTo>
                  <a:pt x="48174" y="412350"/>
                  <a:pt x="21" y="556813"/>
                  <a:pt x="6106" y="617667"/>
                </a:cubicBezTo>
                <a:cubicBezTo>
                  <a:pt x="12191" y="678521"/>
                  <a:pt x="92625" y="691750"/>
                  <a:pt x="120406" y="703392"/>
                </a:cubicBezTo>
                <a:cubicBezTo>
                  <a:pt x="148187" y="715034"/>
                  <a:pt x="91566" y="740698"/>
                  <a:pt x="172793" y="687517"/>
                </a:cubicBezTo>
                <a:cubicBezTo>
                  <a:pt x="254020" y="634336"/>
                  <a:pt x="534743" y="453626"/>
                  <a:pt x="607768" y="384305"/>
                </a:cubicBezTo>
                <a:cubicBezTo>
                  <a:pt x="680793" y="314984"/>
                  <a:pt x="610943" y="334827"/>
                  <a:pt x="610943" y="271592"/>
                </a:cubicBezTo>
                <a:cubicBezTo>
                  <a:pt x="610943" y="208357"/>
                  <a:pt x="659097" y="31086"/>
                  <a:pt x="607768" y="4892"/>
                </a:cubicBezTo>
                <a:cubicBezTo>
                  <a:pt x="556439" y="-21302"/>
                  <a:pt x="311699" y="111784"/>
                  <a:pt x="280743" y="1160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FC7D33B-FC4B-463E-90B5-CAF0F6FE73BE}"/>
              </a:ext>
            </a:extLst>
          </p:cNvPr>
          <p:cNvSpPr/>
          <p:nvPr/>
        </p:nvSpPr>
        <p:spPr>
          <a:xfrm>
            <a:off x="7659652" y="242664"/>
            <a:ext cx="506521" cy="606764"/>
          </a:xfrm>
          <a:custGeom>
            <a:avLst/>
            <a:gdLst>
              <a:gd name="connsiteX0" fmla="*/ 506448 w 506521"/>
              <a:gd name="connsiteY0" fmla="*/ 224 h 606764"/>
              <a:gd name="connsiteX1" fmla="*/ 255623 w 506521"/>
              <a:gd name="connsiteY1" fmla="*/ 101824 h 606764"/>
              <a:gd name="connsiteX2" fmla="*/ 54011 w 506521"/>
              <a:gd name="connsiteY2" fmla="*/ 403449 h 606764"/>
              <a:gd name="connsiteX3" fmla="*/ 15911 w 506521"/>
              <a:gd name="connsiteY3" fmla="*/ 603474 h 606764"/>
              <a:gd name="connsiteX4" fmla="*/ 4798 w 506521"/>
              <a:gd name="connsiteY4" fmla="*/ 509811 h 606764"/>
              <a:gd name="connsiteX5" fmla="*/ 92111 w 506521"/>
              <a:gd name="connsiteY5" fmla="*/ 278036 h 606764"/>
              <a:gd name="connsiteX6" fmla="*/ 230223 w 506521"/>
              <a:gd name="connsiteY6" fmla="*/ 81186 h 606764"/>
              <a:gd name="connsiteX7" fmla="*/ 506448 w 506521"/>
              <a:gd name="connsiteY7" fmla="*/ 224 h 60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521" h="606764">
                <a:moveTo>
                  <a:pt x="506448" y="224"/>
                </a:moveTo>
                <a:cubicBezTo>
                  <a:pt x="510681" y="3664"/>
                  <a:pt x="331029" y="34620"/>
                  <a:pt x="255623" y="101824"/>
                </a:cubicBezTo>
                <a:cubicBezTo>
                  <a:pt x="180217" y="169028"/>
                  <a:pt x="93963" y="319841"/>
                  <a:pt x="54011" y="403449"/>
                </a:cubicBezTo>
                <a:cubicBezTo>
                  <a:pt x="14059" y="487057"/>
                  <a:pt x="24113" y="585747"/>
                  <a:pt x="15911" y="603474"/>
                </a:cubicBezTo>
                <a:cubicBezTo>
                  <a:pt x="7709" y="621201"/>
                  <a:pt x="-7902" y="564051"/>
                  <a:pt x="4798" y="509811"/>
                </a:cubicBezTo>
                <a:cubicBezTo>
                  <a:pt x="17498" y="455571"/>
                  <a:pt x="54540" y="349474"/>
                  <a:pt x="92111" y="278036"/>
                </a:cubicBezTo>
                <a:cubicBezTo>
                  <a:pt x="129682" y="206598"/>
                  <a:pt x="159844" y="129075"/>
                  <a:pt x="230223" y="81186"/>
                </a:cubicBezTo>
                <a:cubicBezTo>
                  <a:pt x="300602" y="33297"/>
                  <a:pt x="502215" y="-3216"/>
                  <a:pt x="506448" y="2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455FAD8-5E16-4399-9512-A065BCC83DBD}"/>
              </a:ext>
            </a:extLst>
          </p:cNvPr>
          <p:cNvSpPr/>
          <p:nvPr/>
        </p:nvSpPr>
        <p:spPr>
          <a:xfrm>
            <a:off x="7701577" y="249806"/>
            <a:ext cx="481443" cy="595783"/>
          </a:xfrm>
          <a:custGeom>
            <a:avLst/>
            <a:gdLst>
              <a:gd name="connsiteX0" fmla="*/ 480398 w 481443"/>
              <a:gd name="connsiteY0" fmla="*/ 67694 h 595783"/>
              <a:gd name="connsiteX1" fmla="*/ 358161 w 481443"/>
              <a:gd name="connsiteY1" fmla="*/ 70869 h 595783"/>
              <a:gd name="connsiteX2" fmla="*/ 131148 w 481443"/>
              <a:gd name="connsiteY2" fmla="*/ 285182 h 595783"/>
              <a:gd name="connsiteX3" fmla="*/ 35898 w 481443"/>
              <a:gd name="connsiteY3" fmla="*/ 461394 h 595783"/>
              <a:gd name="connsiteX4" fmla="*/ 20023 w 481443"/>
              <a:gd name="connsiteY4" fmla="*/ 591569 h 595783"/>
              <a:gd name="connsiteX5" fmla="*/ 4148 w 481443"/>
              <a:gd name="connsiteY5" fmla="*/ 556644 h 595783"/>
              <a:gd name="connsiteX6" fmla="*/ 8911 w 481443"/>
              <a:gd name="connsiteY6" fmla="*/ 483619 h 595783"/>
              <a:gd name="connsiteX7" fmla="*/ 96223 w 481443"/>
              <a:gd name="connsiteY7" fmla="*/ 285182 h 595783"/>
              <a:gd name="connsiteX8" fmla="*/ 253386 w 481443"/>
              <a:gd name="connsiteY8" fmla="*/ 129607 h 595783"/>
              <a:gd name="connsiteX9" fmla="*/ 408961 w 481443"/>
              <a:gd name="connsiteY9" fmla="*/ 2607 h 595783"/>
              <a:gd name="connsiteX10" fmla="*/ 480398 w 481443"/>
              <a:gd name="connsiteY10" fmla="*/ 67694 h 59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443" h="595783">
                <a:moveTo>
                  <a:pt x="480398" y="67694"/>
                </a:moveTo>
                <a:cubicBezTo>
                  <a:pt x="471931" y="79071"/>
                  <a:pt x="416369" y="34621"/>
                  <a:pt x="358161" y="70869"/>
                </a:cubicBezTo>
                <a:cubicBezTo>
                  <a:pt x="299953" y="107117"/>
                  <a:pt x="184858" y="220095"/>
                  <a:pt x="131148" y="285182"/>
                </a:cubicBezTo>
                <a:cubicBezTo>
                  <a:pt x="77438" y="350269"/>
                  <a:pt x="54419" y="410330"/>
                  <a:pt x="35898" y="461394"/>
                </a:cubicBezTo>
                <a:cubicBezTo>
                  <a:pt x="17377" y="512459"/>
                  <a:pt x="25315" y="575694"/>
                  <a:pt x="20023" y="591569"/>
                </a:cubicBezTo>
                <a:cubicBezTo>
                  <a:pt x="14731" y="607444"/>
                  <a:pt x="6000" y="574636"/>
                  <a:pt x="4148" y="556644"/>
                </a:cubicBezTo>
                <a:cubicBezTo>
                  <a:pt x="2296" y="538652"/>
                  <a:pt x="-6435" y="528863"/>
                  <a:pt x="8911" y="483619"/>
                </a:cubicBezTo>
                <a:cubicBezTo>
                  <a:pt x="24257" y="438375"/>
                  <a:pt x="55477" y="344184"/>
                  <a:pt x="96223" y="285182"/>
                </a:cubicBezTo>
                <a:cubicBezTo>
                  <a:pt x="136969" y="226180"/>
                  <a:pt x="201263" y="176703"/>
                  <a:pt x="253386" y="129607"/>
                </a:cubicBezTo>
                <a:cubicBezTo>
                  <a:pt x="305509" y="82511"/>
                  <a:pt x="373772" y="19540"/>
                  <a:pt x="408961" y="2607"/>
                </a:cubicBezTo>
                <a:cubicBezTo>
                  <a:pt x="444150" y="-14326"/>
                  <a:pt x="488865" y="56317"/>
                  <a:pt x="480398" y="6769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688B7FE-5EDD-4715-8B6F-A83E253AF031}"/>
              </a:ext>
            </a:extLst>
          </p:cNvPr>
          <p:cNvSpPr/>
          <p:nvPr/>
        </p:nvSpPr>
        <p:spPr>
          <a:xfrm>
            <a:off x="7796125" y="376099"/>
            <a:ext cx="349722" cy="381317"/>
          </a:xfrm>
          <a:custGeom>
            <a:avLst/>
            <a:gdLst>
              <a:gd name="connsiteX0" fmla="*/ 349338 w 349722"/>
              <a:gd name="connsiteY0" fmla="*/ 52526 h 381317"/>
              <a:gd name="connsiteX1" fmla="*/ 219163 w 349722"/>
              <a:gd name="connsiteY1" fmla="*/ 22364 h 381317"/>
              <a:gd name="connsiteX2" fmla="*/ 84225 w 349722"/>
              <a:gd name="connsiteY2" fmla="*/ 143014 h 381317"/>
              <a:gd name="connsiteX3" fmla="*/ 20725 w 349722"/>
              <a:gd name="connsiteY3" fmla="*/ 250964 h 381317"/>
              <a:gd name="connsiteX4" fmla="*/ 11200 w 349722"/>
              <a:gd name="connsiteY4" fmla="*/ 308114 h 381317"/>
              <a:gd name="connsiteX5" fmla="*/ 9613 w 349722"/>
              <a:gd name="connsiteY5" fmla="*/ 381139 h 381317"/>
              <a:gd name="connsiteX6" fmla="*/ 88 w 349722"/>
              <a:gd name="connsiteY6" fmla="*/ 285889 h 381317"/>
              <a:gd name="connsiteX7" fmla="*/ 15963 w 349722"/>
              <a:gd name="connsiteY7" fmla="*/ 209689 h 381317"/>
              <a:gd name="connsiteX8" fmla="*/ 74700 w 349722"/>
              <a:gd name="connsiteY8" fmla="*/ 122376 h 381317"/>
              <a:gd name="connsiteX9" fmla="*/ 155663 w 349722"/>
              <a:gd name="connsiteY9" fmla="*/ 43001 h 381317"/>
              <a:gd name="connsiteX10" fmla="*/ 255675 w 349722"/>
              <a:gd name="connsiteY10" fmla="*/ 139 h 381317"/>
              <a:gd name="connsiteX11" fmla="*/ 349338 w 349722"/>
              <a:gd name="connsiteY11" fmla="*/ 52526 h 3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722" h="381317">
                <a:moveTo>
                  <a:pt x="349338" y="52526"/>
                </a:moveTo>
                <a:cubicBezTo>
                  <a:pt x="343253" y="56230"/>
                  <a:pt x="263348" y="7283"/>
                  <a:pt x="219163" y="22364"/>
                </a:cubicBezTo>
                <a:cubicBezTo>
                  <a:pt x="174977" y="37445"/>
                  <a:pt x="117298" y="104914"/>
                  <a:pt x="84225" y="143014"/>
                </a:cubicBezTo>
                <a:cubicBezTo>
                  <a:pt x="51152" y="181114"/>
                  <a:pt x="32896" y="223447"/>
                  <a:pt x="20725" y="250964"/>
                </a:cubicBezTo>
                <a:cubicBezTo>
                  <a:pt x="8554" y="278481"/>
                  <a:pt x="13052" y="286418"/>
                  <a:pt x="11200" y="308114"/>
                </a:cubicBezTo>
                <a:cubicBezTo>
                  <a:pt x="9348" y="329810"/>
                  <a:pt x="11465" y="384843"/>
                  <a:pt x="9613" y="381139"/>
                </a:cubicBezTo>
                <a:cubicBezTo>
                  <a:pt x="7761" y="377435"/>
                  <a:pt x="-970" y="314464"/>
                  <a:pt x="88" y="285889"/>
                </a:cubicBezTo>
                <a:cubicBezTo>
                  <a:pt x="1146" y="257314"/>
                  <a:pt x="3528" y="236941"/>
                  <a:pt x="15963" y="209689"/>
                </a:cubicBezTo>
                <a:cubicBezTo>
                  <a:pt x="28398" y="182437"/>
                  <a:pt x="51417" y="150157"/>
                  <a:pt x="74700" y="122376"/>
                </a:cubicBezTo>
                <a:cubicBezTo>
                  <a:pt x="97983" y="94595"/>
                  <a:pt x="125501" y="63374"/>
                  <a:pt x="155663" y="43001"/>
                </a:cubicBezTo>
                <a:cubicBezTo>
                  <a:pt x="185825" y="22628"/>
                  <a:pt x="223660" y="3314"/>
                  <a:pt x="255675" y="139"/>
                </a:cubicBezTo>
                <a:cubicBezTo>
                  <a:pt x="287689" y="-3036"/>
                  <a:pt x="355423" y="48822"/>
                  <a:pt x="349338" y="5252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014DFD5-3DC7-4309-A3C7-035825773899}"/>
              </a:ext>
            </a:extLst>
          </p:cNvPr>
          <p:cNvSpPr/>
          <p:nvPr/>
        </p:nvSpPr>
        <p:spPr>
          <a:xfrm>
            <a:off x="7802488" y="438872"/>
            <a:ext cx="303562" cy="351298"/>
          </a:xfrm>
          <a:custGeom>
            <a:avLst/>
            <a:gdLst>
              <a:gd name="connsiteX0" fmla="*/ 274712 w 303562"/>
              <a:gd name="connsiteY0" fmla="*/ 177078 h 351298"/>
              <a:gd name="connsiteX1" fmla="*/ 274712 w 303562"/>
              <a:gd name="connsiteY1" fmla="*/ 105641 h 351298"/>
              <a:gd name="connsiteX2" fmla="*/ 303287 w 303562"/>
              <a:gd name="connsiteY2" fmla="*/ 42141 h 351298"/>
              <a:gd name="connsiteX3" fmla="*/ 282650 w 303562"/>
              <a:gd name="connsiteY3" fmla="*/ 8803 h 351298"/>
              <a:gd name="connsiteX4" fmla="*/ 188987 w 303562"/>
              <a:gd name="connsiteY4" fmla="*/ 8803 h 351298"/>
              <a:gd name="connsiteX5" fmla="*/ 73100 w 303562"/>
              <a:gd name="connsiteY5" fmla="*/ 108816 h 351298"/>
              <a:gd name="connsiteX6" fmla="*/ 33412 w 303562"/>
              <a:gd name="connsiteY6" fmla="*/ 202478 h 351298"/>
              <a:gd name="connsiteX7" fmla="*/ 36587 w 303562"/>
              <a:gd name="connsiteY7" fmla="*/ 307253 h 351298"/>
              <a:gd name="connsiteX8" fmla="*/ 75 w 303562"/>
              <a:gd name="connsiteY8" fmla="*/ 348528 h 351298"/>
              <a:gd name="connsiteX9" fmla="*/ 47700 w 303562"/>
              <a:gd name="connsiteY9" fmla="*/ 235816 h 351298"/>
              <a:gd name="connsiteX10" fmla="*/ 55637 w 303562"/>
              <a:gd name="connsiteY10" fmla="*/ 186603 h 351298"/>
              <a:gd name="connsiteX11" fmla="*/ 112787 w 303562"/>
              <a:gd name="connsiteY11" fmla="*/ 85003 h 351298"/>
              <a:gd name="connsiteX12" fmla="*/ 195337 w 303562"/>
              <a:gd name="connsiteY12" fmla="*/ 27853 h 351298"/>
              <a:gd name="connsiteX13" fmla="*/ 258837 w 303562"/>
              <a:gd name="connsiteY13" fmla="*/ 10391 h 351298"/>
              <a:gd name="connsiteX14" fmla="*/ 271537 w 303562"/>
              <a:gd name="connsiteY14" fmla="*/ 21503 h 351298"/>
              <a:gd name="connsiteX15" fmla="*/ 268362 w 303562"/>
              <a:gd name="connsiteY15" fmla="*/ 92941 h 351298"/>
              <a:gd name="connsiteX16" fmla="*/ 274712 w 303562"/>
              <a:gd name="connsiteY16" fmla="*/ 177078 h 35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3562" h="351298">
                <a:moveTo>
                  <a:pt x="274712" y="177078"/>
                </a:moveTo>
                <a:cubicBezTo>
                  <a:pt x="275770" y="179195"/>
                  <a:pt x="269950" y="128130"/>
                  <a:pt x="274712" y="105641"/>
                </a:cubicBezTo>
                <a:cubicBezTo>
                  <a:pt x="279474" y="83152"/>
                  <a:pt x="301964" y="58281"/>
                  <a:pt x="303287" y="42141"/>
                </a:cubicBezTo>
                <a:cubicBezTo>
                  <a:pt x="304610" y="26001"/>
                  <a:pt x="301700" y="14359"/>
                  <a:pt x="282650" y="8803"/>
                </a:cubicBezTo>
                <a:cubicBezTo>
                  <a:pt x="263600" y="3247"/>
                  <a:pt x="223912" y="-7866"/>
                  <a:pt x="188987" y="8803"/>
                </a:cubicBezTo>
                <a:cubicBezTo>
                  <a:pt x="154062" y="25472"/>
                  <a:pt x="99029" y="76537"/>
                  <a:pt x="73100" y="108816"/>
                </a:cubicBezTo>
                <a:cubicBezTo>
                  <a:pt x="47171" y="141095"/>
                  <a:pt x="39497" y="169405"/>
                  <a:pt x="33412" y="202478"/>
                </a:cubicBezTo>
                <a:cubicBezTo>
                  <a:pt x="27327" y="235551"/>
                  <a:pt x="42143" y="282911"/>
                  <a:pt x="36587" y="307253"/>
                </a:cubicBezTo>
                <a:cubicBezTo>
                  <a:pt x="31031" y="331595"/>
                  <a:pt x="-1777" y="360434"/>
                  <a:pt x="75" y="348528"/>
                </a:cubicBezTo>
                <a:cubicBezTo>
                  <a:pt x="1927" y="336622"/>
                  <a:pt x="38440" y="262804"/>
                  <a:pt x="47700" y="235816"/>
                </a:cubicBezTo>
                <a:cubicBezTo>
                  <a:pt x="56960" y="208829"/>
                  <a:pt x="44789" y="211738"/>
                  <a:pt x="55637" y="186603"/>
                </a:cubicBezTo>
                <a:cubicBezTo>
                  <a:pt x="66485" y="161468"/>
                  <a:pt x="89504" y="111461"/>
                  <a:pt x="112787" y="85003"/>
                </a:cubicBezTo>
                <a:cubicBezTo>
                  <a:pt x="136070" y="58545"/>
                  <a:pt x="170995" y="40288"/>
                  <a:pt x="195337" y="27853"/>
                </a:cubicBezTo>
                <a:cubicBezTo>
                  <a:pt x="219679" y="15418"/>
                  <a:pt x="246137" y="11449"/>
                  <a:pt x="258837" y="10391"/>
                </a:cubicBezTo>
                <a:cubicBezTo>
                  <a:pt x="271537" y="9333"/>
                  <a:pt x="269950" y="7745"/>
                  <a:pt x="271537" y="21503"/>
                </a:cubicBezTo>
                <a:cubicBezTo>
                  <a:pt x="273124" y="35261"/>
                  <a:pt x="268891" y="71774"/>
                  <a:pt x="268362" y="92941"/>
                </a:cubicBezTo>
                <a:cubicBezTo>
                  <a:pt x="267833" y="114108"/>
                  <a:pt x="273654" y="174961"/>
                  <a:pt x="274712" y="1770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08737DEF-8F0E-4088-A71C-8DE2BA7CF2FF}"/>
              </a:ext>
            </a:extLst>
          </p:cNvPr>
          <p:cNvSpPr/>
          <p:nvPr/>
        </p:nvSpPr>
        <p:spPr>
          <a:xfrm>
            <a:off x="8185102" y="184135"/>
            <a:ext cx="246684" cy="503183"/>
          </a:xfrm>
          <a:custGeom>
            <a:avLst/>
            <a:gdLst>
              <a:gd name="connsiteX0" fmla="*/ 48 w 246684"/>
              <a:gd name="connsiteY0" fmla="*/ 15 h 503183"/>
              <a:gd name="connsiteX1" fmla="*/ 122286 w 246684"/>
              <a:gd name="connsiteY1" fmla="*/ 134953 h 503183"/>
              <a:gd name="connsiteX2" fmla="*/ 127048 w 246684"/>
              <a:gd name="connsiteY2" fmla="*/ 330215 h 503183"/>
              <a:gd name="connsiteX3" fmla="*/ 133398 w 246684"/>
              <a:gd name="connsiteY3" fmla="*/ 414353 h 503183"/>
              <a:gd name="connsiteX4" fmla="*/ 168323 w 246684"/>
              <a:gd name="connsiteY4" fmla="*/ 458803 h 503183"/>
              <a:gd name="connsiteX5" fmla="*/ 246111 w 246684"/>
              <a:gd name="connsiteY5" fmla="*/ 501665 h 503183"/>
              <a:gd name="connsiteX6" fmla="*/ 123873 w 246684"/>
              <a:gd name="connsiteY6" fmla="*/ 401653 h 503183"/>
              <a:gd name="connsiteX7" fmla="*/ 141336 w 246684"/>
              <a:gd name="connsiteY7" fmla="*/ 211153 h 503183"/>
              <a:gd name="connsiteX8" fmla="*/ 107998 w 246684"/>
              <a:gd name="connsiteY8" fmla="*/ 142890 h 503183"/>
              <a:gd name="connsiteX9" fmla="*/ 48 w 246684"/>
              <a:gd name="connsiteY9" fmla="*/ 15 h 50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84" h="503183">
                <a:moveTo>
                  <a:pt x="48" y="15"/>
                </a:moveTo>
                <a:cubicBezTo>
                  <a:pt x="2429" y="-1308"/>
                  <a:pt x="101119" y="79920"/>
                  <a:pt x="122286" y="134953"/>
                </a:cubicBezTo>
                <a:cubicBezTo>
                  <a:pt x="143453" y="189986"/>
                  <a:pt x="125196" y="283648"/>
                  <a:pt x="127048" y="330215"/>
                </a:cubicBezTo>
                <a:cubicBezTo>
                  <a:pt x="128900" y="376782"/>
                  <a:pt x="126519" y="392922"/>
                  <a:pt x="133398" y="414353"/>
                </a:cubicBezTo>
                <a:cubicBezTo>
                  <a:pt x="140277" y="435784"/>
                  <a:pt x="149538" y="444251"/>
                  <a:pt x="168323" y="458803"/>
                </a:cubicBezTo>
                <a:cubicBezTo>
                  <a:pt x="187108" y="473355"/>
                  <a:pt x="253519" y="511190"/>
                  <a:pt x="246111" y="501665"/>
                </a:cubicBezTo>
                <a:cubicBezTo>
                  <a:pt x="238703" y="492140"/>
                  <a:pt x="141336" y="450072"/>
                  <a:pt x="123873" y="401653"/>
                </a:cubicBezTo>
                <a:cubicBezTo>
                  <a:pt x="106411" y="353234"/>
                  <a:pt x="143982" y="254280"/>
                  <a:pt x="141336" y="211153"/>
                </a:cubicBezTo>
                <a:cubicBezTo>
                  <a:pt x="138690" y="168026"/>
                  <a:pt x="132340" y="176492"/>
                  <a:pt x="107998" y="142890"/>
                </a:cubicBezTo>
                <a:cubicBezTo>
                  <a:pt x="83656" y="109288"/>
                  <a:pt x="-2333" y="1338"/>
                  <a:pt x="48" y="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792BC432-850E-42B0-895B-B40B76CA6D48}"/>
              </a:ext>
            </a:extLst>
          </p:cNvPr>
          <p:cNvSpPr/>
          <p:nvPr/>
        </p:nvSpPr>
        <p:spPr>
          <a:xfrm>
            <a:off x="8312434" y="494389"/>
            <a:ext cx="71922" cy="161761"/>
          </a:xfrm>
          <a:custGeom>
            <a:avLst/>
            <a:gdLst>
              <a:gd name="connsiteX0" fmla="*/ 1304 w 71922"/>
              <a:gd name="connsiteY0" fmla="*/ 911 h 161761"/>
              <a:gd name="connsiteX1" fmla="*/ 33054 w 71922"/>
              <a:gd name="connsiteY1" fmla="*/ 65999 h 161761"/>
              <a:gd name="connsiteX2" fmla="*/ 44166 w 71922"/>
              <a:gd name="connsiteY2" fmla="*/ 145374 h 161761"/>
              <a:gd name="connsiteX3" fmla="*/ 71154 w 71922"/>
              <a:gd name="connsiteY3" fmla="*/ 159661 h 161761"/>
              <a:gd name="connsiteX4" fmla="*/ 10829 w 71922"/>
              <a:gd name="connsiteY4" fmla="*/ 115211 h 161761"/>
              <a:gd name="connsiteX5" fmla="*/ 1304 w 71922"/>
              <a:gd name="connsiteY5" fmla="*/ 911 h 1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22" h="161761">
                <a:moveTo>
                  <a:pt x="1304" y="911"/>
                </a:moveTo>
                <a:cubicBezTo>
                  <a:pt x="5008" y="-7291"/>
                  <a:pt x="25910" y="41922"/>
                  <a:pt x="33054" y="65999"/>
                </a:cubicBezTo>
                <a:cubicBezTo>
                  <a:pt x="40198" y="90076"/>
                  <a:pt x="37816" y="129764"/>
                  <a:pt x="44166" y="145374"/>
                </a:cubicBezTo>
                <a:cubicBezTo>
                  <a:pt x="50516" y="160984"/>
                  <a:pt x="76710" y="164688"/>
                  <a:pt x="71154" y="159661"/>
                </a:cubicBezTo>
                <a:cubicBezTo>
                  <a:pt x="65598" y="154634"/>
                  <a:pt x="19560" y="134790"/>
                  <a:pt x="10829" y="115211"/>
                </a:cubicBezTo>
                <a:cubicBezTo>
                  <a:pt x="2098" y="95632"/>
                  <a:pt x="-2400" y="9113"/>
                  <a:pt x="1304" y="9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D0656C05-5CC7-4283-A2A3-2D389625D189}"/>
              </a:ext>
            </a:extLst>
          </p:cNvPr>
          <p:cNvSpPr/>
          <p:nvPr/>
        </p:nvSpPr>
        <p:spPr>
          <a:xfrm>
            <a:off x="7631113" y="434053"/>
            <a:ext cx="686000" cy="563405"/>
          </a:xfrm>
          <a:custGeom>
            <a:avLst/>
            <a:gdLst>
              <a:gd name="connsiteX0" fmla="*/ 676275 w 686000"/>
              <a:gd name="connsiteY0" fmla="*/ 4097 h 563405"/>
              <a:gd name="connsiteX1" fmla="*/ 614362 w 686000"/>
              <a:gd name="connsiteY1" fmla="*/ 204122 h 563405"/>
              <a:gd name="connsiteX2" fmla="*/ 385762 w 686000"/>
              <a:gd name="connsiteY2" fmla="*/ 440660 h 563405"/>
              <a:gd name="connsiteX3" fmla="*/ 303212 w 686000"/>
              <a:gd name="connsiteY3" fmla="*/ 515272 h 563405"/>
              <a:gd name="connsiteX4" fmla="*/ 174625 w 686000"/>
              <a:gd name="connsiteY4" fmla="*/ 562897 h 563405"/>
              <a:gd name="connsiteX5" fmla="*/ 153987 w 686000"/>
              <a:gd name="connsiteY5" fmla="*/ 535910 h 563405"/>
              <a:gd name="connsiteX6" fmla="*/ 55562 w 686000"/>
              <a:gd name="connsiteY6" fmla="*/ 467647 h 563405"/>
              <a:gd name="connsiteX7" fmla="*/ 0 w 686000"/>
              <a:gd name="connsiteY7" fmla="*/ 439072 h 563405"/>
              <a:gd name="connsiteX8" fmla="*/ 144462 w 686000"/>
              <a:gd name="connsiteY8" fmla="*/ 513685 h 563405"/>
              <a:gd name="connsiteX9" fmla="*/ 234950 w 686000"/>
              <a:gd name="connsiteY9" fmla="*/ 516860 h 563405"/>
              <a:gd name="connsiteX10" fmla="*/ 419100 w 686000"/>
              <a:gd name="connsiteY10" fmla="*/ 366047 h 563405"/>
              <a:gd name="connsiteX11" fmla="*/ 657225 w 686000"/>
              <a:gd name="connsiteY11" fmla="*/ 92997 h 563405"/>
              <a:gd name="connsiteX12" fmla="*/ 676275 w 686000"/>
              <a:gd name="connsiteY12" fmla="*/ 4097 h 56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6000" h="563405">
                <a:moveTo>
                  <a:pt x="676275" y="4097"/>
                </a:moveTo>
                <a:cubicBezTo>
                  <a:pt x="669131" y="22618"/>
                  <a:pt x="662781" y="131362"/>
                  <a:pt x="614362" y="204122"/>
                </a:cubicBezTo>
                <a:cubicBezTo>
                  <a:pt x="565943" y="276882"/>
                  <a:pt x="437620" y="388802"/>
                  <a:pt x="385762" y="440660"/>
                </a:cubicBezTo>
                <a:cubicBezTo>
                  <a:pt x="333904" y="492518"/>
                  <a:pt x="338401" y="494899"/>
                  <a:pt x="303212" y="515272"/>
                </a:cubicBezTo>
                <a:cubicBezTo>
                  <a:pt x="268023" y="535645"/>
                  <a:pt x="199496" y="559457"/>
                  <a:pt x="174625" y="562897"/>
                </a:cubicBezTo>
                <a:cubicBezTo>
                  <a:pt x="149754" y="566337"/>
                  <a:pt x="173831" y="551785"/>
                  <a:pt x="153987" y="535910"/>
                </a:cubicBezTo>
                <a:cubicBezTo>
                  <a:pt x="134143" y="520035"/>
                  <a:pt x="81226" y="483787"/>
                  <a:pt x="55562" y="467647"/>
                </a:cubicBezTo>
                <a:cubicBezTo>
                  <a:pt x="29898" y="451507"/>
                  <a:pt x="0" y="439072"/>
                  <a:pt x="0" y="439072"/>
                </a:cubicBezTo>
                <a:cubicBezTo>
                  <a:pt x="14817" y="446745"/>
                  <a:pt x="105304" y="500720"/>
                  <a:pt x="144462" y="513685"/>
                </a:cubicBezTo>
                <a:cubicBezTo>
                  <a:pt x="183620" y="526650"/>
                  <a:pt x="189177" y="541466"/>
                  <a:pt x="234950" y="516860"/>
                </a:cubicBezTo>
                <a:cubicBezTo>
                  <a:pt x="280723" y="492254"/>
                  <a:pt x="348721" y="436691"/>
                  <a:pt x="419100" y="366047"/>
                </a:cubicBezTo>
                <a:cubicBezTo>
                  <a:pt x="489479" y="295403"/>
                  <a:pt x="613040" y="153586"/>
                  <a:pt x="657225" y="92997"/>
                </a:cubicBezTo>
                <a:cubicBezTo>
                  <a:pt x="701410" y="32408"/>
                  <a:pt x="683419" y="-14424"/>
                  <a:pt x="676275" y="40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E4D5684A-852F-448D-AF4E-1FCAE70FDF01}"/>
              </a:ext>
            </a:extLst>
          </p:cNvPr>
          <p:cNvSpPr/>
          <p:nvPr/>
        </p:nvSpPr>
        <p:spPr>
          <a:xfrm>
            <a:off x="7602538" y="858838"/>
            <a:ext cx="205576" cy="153634"/>
          </a:xfrm>
          <a:custGeom>
            <a:avLst/>
            <a:gdLst>
              <a:gd name="connsiteX0" fmla="*/ 0 w 205576"/>
              <a:gd name="connsiteY0" fmla="*/ 0 h 153634"/>
              <a:gd name="connsiteX1" fmla="*/ 185737 w 205576"/>
              <a:gd name="connsiteY1" fmla="*/ 147637 h 153634"/>
              <a:gd name="connsiteX2" fmla="*/ 193675 w 205576"/>
              <a:gd name="connsiteY2" fmla="*/ 120650 h 153634"/>
              <a:gd name="connsiteX3" fmla="*/ 127000 w 205576"/>
              <a:gd name="connsiteY3" fmla="*/ 80962 h 153634"/>
              <a:gd name="connsiteX4" fmla="*/ 0 w 205576"/>
              <a:gd name="connsiteY4" fmla="*/ 0 h 15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76" h="153634">
                <a:moveTo>
                  <a:pt x="0" y="0"/>
                </a:moveTo>
                <a:cubicBezTo>
                  <a:pt x="76729" y="63764"/>
                  <a:pt x="153458" y="127529"/>
                  <a:pt x="185737" y="147637"/>
                </a:cubicBezTo>
                <a:cubicBezTo>
                  <a:pt x="218016" y="167745"/>
                  <a:pt x="203465" y="131763"/>
                  <a:pt x="193675" y="120650"/>
                </a:cubicBezTo>
                <a:cubicBezTo>
                  <a:pt x="183886" y="109538"/>
                  <a:pt x="127000" y="80962"/>
                  <a:pt x="127000" y="8096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B7DA4469-1177-4B89-BF57-CF0EC1FE7DA7}"/>
              </a:ext>
            </a:extLst>
          </p:cNvPr>
          <p:cNvSpPr/>
          <p:nvPr/>
        </p:nvSpPr>
        <p:spPr>
          <a:xfrm>
            <a:off x="7845356" y="580881"/>
            <a:ext cx="470189" cy="401887"/>
          </a:xfrm>
          <a:custGeom>
            <a:avLst/>
            <a:gdLst>
              <a:gd name="connsiteX0" fmla="*/ 469969 w 470189"/>
              <a:gd name="connsiteY0" fmla="*/ 144 h 401887"/>
              <a:gd name="connsiteX1" fmla="*/ 446157 w 470189"/>
              <a:gd name="connsiteY1" fmla="*/ 166832 h 401887"/>
              <a:gd name="connsiteX2" fmla="*/ 358844 w 470189"/>
              <a:gd name="connsiteY2" fmla="*/ 271607 h 401887"/>
              <a:gd name="connsiteX3" fmla="*/ 236607 w 470189"/>
              <a:gd name="connsiteY3" fmla="*/ 357332 h 401887"/>
              <a:gd name="connsiteX4" fmla="*/ 195332 w 470189"/>
              <a:gd name="connsiteY4" fmla="*/ 384319 h 401887"/>
              <a:gd name="connsiteX5" fmla="*/ 69 w 470189"/>
              <a:gd name="connsiteY5" fmla="*/ 401782 h 401887"/>
              <a:gd name="connsiteX6" fmla="*/ 174694 w 470189"/>
              <a:gd name="connsiteY6" fmla="*/ 376382 h 401887"/>
              <a:gd name="connsiteX7" fmla="*/ 317569 w 470189"/>
              <a:gd name="connsiteY7" fmla="*/ 289069 h 401887"/>
              <a:gd name="connsiteX8" fmla="*/ 436632 w 470189"/>
              <a:gd name="connsiteY8" fmla="*/ 141432 h 401887"/>
              <a:gd name="connsiteX9" fmla="*/ 469969 w 470189"/>
              <a:gd name="connsiteY9" fmla="*/ 144 h 40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189" h="401887">
                <a:moveTo>
                  <a:pt x="469969" y="144"/>
                </a:moveTo>
                <a:cubicBezTo>
                  <a:pt x="471556" y="4377"/>
                  <a:pt x="464678" y="121588"/>
                  <a:pt x="446157" y="166832"/>
                </a:cubicBezTo>
                <a:cubicBezTo>
                  <a:pt x="427636" y="212076"/>
                  <a:pt x="393769" y="239857"/>
                  <a:pt x="358844" y="271607"/>
                </a:cubicBezTo>
                <a:cubicBezTo>
                  <a:pt x="323919" y="303357"/>
                  <a:pt x="263859" y="338547"/>
                  <a:pt x="236607" y="357332"/>
                </a:cubicBezTo>
                <a:cubicBezTo>
                  <a:pt x="209355" y="376117"/>
                  <a:pt x="234755" y="376911"/>
                  <a:pt x="195332" y="384319"/>
                </a:cubicBezTo>
                <a:cubicBezTo>
                  <a:pt x="155909" y="391727"/>
                  <a:pt x="3509" y="403105"/>
                  <a:pt x="69" y="401782"/>
                </a:cubicBezTo>
                <a:cubicBezTo>
                  <a:pt x="-3371" y="400459"/>
                  <a:pt x="121777" y="395168"/>
                  <a:pt x="174694" y="376382"/>
                </a:cubicBezTo>
                <a:cubicBezTo>
                  <a:pt x="227611" y="357597"/>
                  <a:pt x="273913" y="328227"/>
                  <a:pt x="317569" y="289069"/>
                </a:cubicBezTo>
                <a:cubicBezTo>
                  <a:pt x="361225" y="249911"/>
                  <a:pt x="410703" y="196994"/>
                  <a:pt x="436632" y="141432"/>
                </a:cubicBezTo>
                <a:cubicBezTo>
                  <a:pt x="462561" y="85870"/>
                  <a:pt x="468382" y="-4089"/>
                  <a:pt x="469969" y="1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F92FD536-052C-49A7-B8B9-1659437459D7}"/>
              </a:ext>
            </a:extLst>
          </p:cNvPr>
          <p:cNvSpPr/>
          <p:nvPr/>
        </p:nvSpPr>
        <p:spPr>
          <a:xfrm>
            <a:off x="8040990" y="953411"/>
            <a:ext cx="374957" cy="224200"/>
          </a:xfrm>
          <a:custGeom>
            <a:avLst/>
            <a:gdLst>
              <a:gd name="connsiteX0" fmla="*/ 2873 w 374957"/>
              <a:gd name="connsiteY0" fmla="*/ 677 h 224200"/>
              <a:gd name="connsiteX1" fmla="*/ 106060 w 374957"/>
              <a:gd name="connsiteY1" fmla="*/ 95927 h 224200"/>
              <a:gd name="connsiteX2" fmla="*/ 307673 w 374957"/>
              <a:gd name="connsiteY2" fmla="*/ 211814 h 224200"/>
              <a:gd name="connsiteX3" fmla="*/ 371173 w 374957"/>
              <a:gd name="connsiteY3" fmla="*/ 213402 h 224200"/>
              <a:gd name="connsiteX4" fmla="*/ 214010 w 374957"/>
              <a:gd name="connsiteY4" fmla="*/ 145139 h 224200"/>
              <a:gd name="connsiteX5" fmla="*/ 2873 w 374957"/>
              <a:gd name="connsiteY5" fmla="*/ 677 h 2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57" h="224200">
                <a:moveTo>
                  <a:pt x="2873" y="677"/>
                </a:moveTo>
                <a:cubicBezTo>
                  <a:pt x="-15118" y="-7525"/>
                  <a:pt x="55260" y="60738"/>
                  <a:pt x="106060" y="95927"/>
                </a:cubicBezTo>
                <a:cubicBezTo>
                  <a:pt x="156860" y="131117"/>
                  <a:pt x="263488" y="192235"/>
                  <a:pt x="307673" y="211814"/>
                </a:cubicBezTo>
                <a:cubicBezTo>
                  <a:pt x="351858" y="231393"/>
                  <a:pt x="386783" y="224514"/>
                  <a:pt x="371173" y="213402"/>
                </a:cubicBezTo>
                <a:cubicBezTo>
                  <a:pt x="355563" y="202290"/>
                  <a:pt x="273806" y="179535"/>
                  <a:pt x="214010" y="145139"/>
                </a:cubicBezTo>
                <a:cubicBezTo>
                  <a:pt x="154214" y="110743"/>
                  <a:pt x="20864" y="8879"/>
                  <a:pt x="2873" y="6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AD4DF736-DB8C-4807-97F0-1BC93C0DB8E6}"/>
              </a:ext>
            </a:extLst>
          </p:cNvPr>
          <p:cNvSpPr/>
          <p:nvPr/>
        </p:nvSpPr>
        <p:spPr>
          <a:xfrm>
            <a:off x="7947601" y="970447"/>
            <a:ext cx="492164" cy="220900"/>
          </a:xfrm>
          <a:custGeom>
            <a:avLst/>
            <a:gdLst>
              <a:gd name="connsiteX0" fmla="*/ 5774 w 492164"/>
              <a:gd name="connsiteY0" fmla="*/ 5866 h 220900"/>
              <a:gd name="connsiteX1" fmla="*/ 118487 w 492164"/>
              <a:gd name="connsiteY1" fmla="*/ 39203 h 220900"/>
              <a:gd name="connsiteX2" fmla="*/ 289937 w 492164"/>
              <a:gd name="connsiteY2" fmla="*/ 163028 h 220900"/>
              <a:gd name="connsiteX3" fmla="*/ 428049 w 492164"/>
              <a:gd name="connsiteY3" fmla="*/ 205891 h 220900"/>
              <a:gd name="connsiteX4" fmla="*/ 486787 w 492164"/>
              <a:gd name="connsiteY4" fmla="*/ 217003 h 220900"/>
              <a:gd name="connsiteX5" fmla="*/ 299462 w 492164"/>
              <a:gd name="connsiteY5" fmla="*/ 143978 h 220900"/>
              <a:gd name="connsiteX6" fmla="*/ 5774 w 492164"/>
              <a:gd name="connsiteY6" fmla="*/ 5866 h 2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164" h="220900">
                <a:moveTo>
                  <a:pt x="5774" y="5866"/>
                </a:moveTo>
                <a:cubicBezTo>
                  <a:pt x="-24388" y="-11596"/>
                  <a:pt x="71127" y="13009"/>
                  <a:pt x="118487" y="39203"/>
                </a:cubicBezTo>
                <a:cubicBezTo>
                  <a:pt x="165847" y="65397"/>
                  <a:pt x="238343" y="135247"/>
                  <a:pt x="289937" y="163028"/>
                </a:cubicBezTo>
                <a:cubicBezTo>
                  <a:pt x="341531" y="190809"/>
                  <a:pt x="395241" y="196895"/>
                  <a:pt x="428049" y="205891"/>
                </a:cubicBezTo>
                <a:cubicBezTo>
                  <a:pt x="460857" y="214887"/>
                  <a:pt x="508218" y="227322"/>
                  <a:pt x="486787" y="217003"/>
                </a:cubicBezTo>
                <a:cubicBezTo>
                  <a:pt x="465356" y="206684"/>
                  <a:pt x="377249" y="178638"/>
                  <a:pt x="299462" y="143978"/>
                </a:cubicBezTo>
                <a:cubicBezTo>
                  <a:pt x="221675" y="109318"/>
                  <a:pt x="35936" y="23328"/>
                  <a:pt x="5774" y="586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35D3027B-774F-4B2F-A34E-B12393743E14}"/>
              </a:ext>
            </a:extLst>
          </p:cNvPr>
          <p:cNvSpPr/>
          <p:nvPr/>
        </p:nvSpPr>
        <p:spPr>
          <a:xfrm>
            <a:off x="6216132" y="504978"/>
            <a:ext cx="558763" cy="807984"/>
          </a:xfrm>
          <a:custGeom>
            <a:avLst/>
            <a:gdLst>
              <a:gd name="connsiteX0" fmla="*/ 537093 w 558763"/>
              <a:gd name="connsiteY0" fmla="*/ 79222 h 807984"/>
              <a:gd name="connsiteX1" fmla="*/ 32268 w 558763"/>
              <a:gd name="connsiteY1" fmla="*/ 784072 h 807984"/>
              <a:gd name="connsiteX2" fmla="*/ 92593 w 558763"/>
              <a:gd name="connsiteY2" fmla="*/ 590397 h 807984"/>
              <a:gd name="connsiteX3" fmla="*/ 432318 w 558763"/>
              <a:gd name="connsiteY3" fmla="*/ 76047 h 807984"/>
              <a:gd name="connsiteX4" fmla="*/ 537093 w 558763"/>
              <a:gd name="connsiteY4" fmla="*/ 79222 h 8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63" h="807984">
                <a:moveTo>
                  <a:pt x="537093" y="79222"/>
                </a:moveTo>
                <a:cubicBezTo>
                  <a:pt x="470418" y="197226"/>
                  <a:pt x="106351" y="698876"/>
                  <a:pt x="32268" y="784072"/>
                </a:cubicBezTo>
                <a:cubicBezTo>
                  <a:pt x="-41815" y="869268"/>
                  <a:pt x="25918" y="708401"/>
                  <a:pt x="92593" y="590397"/>
                </a:cubicBezTo>
                <a:cubicBezTo>
                  <a:pt x="159268" y="472393"/>
                  <a:pt x="362997" y="164418"/>
                  <a:pt x="432318" y="76047"/>
                </a:cubicBezTo>
                <a:cubicBezTo>
                  <a:pt x="501639" y="-12324"/>
                  <a:pt x="603768" y="-38782"/>
                  <a:pt x="537093" y="792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5370F27B-CA86-4B72-ABE7-E730059A3C97}"/>
              </a:ext>
            </a:extLst>
          </p:cNvPr>
          <p:cNvSpPr/>
          <p:nvPr/>
        </p:nvSpPr>
        <p:spPr>
          <a:xfrm>
            <a:off x="5221817" y="1220325"/>
            <a:ext cx="1053999" cy="1465053"/>
          </a:xfrm>
          <a:custGeom>
            <a:avLst/>
            <a:gdLst>
              <a:gd name="connsiteX0" fmla="*/ 1023408 w 1053999"/>
              <a:gd name="connsiteY0" fmla="*/ 52850 h 1465053"/>
              <a:gd name="connsiteX1" fmla="*/ 67733 w 1053999"/>
              <a:gd name="connsiteY1" fmla="*/ 1376825 h 1465053"/>
              <a:gd name="connsiteX2" fmla="*/ 153458 w 1053999"/>
              <a:gd name="connsiteY2" fmla="*/ 1233950 h 1465053"/>
              <a:gd name="connsiteX3" fmla="*/ 756708 w 1053999"/>
              <a:gd name="connsiteY3" fmla="*/ 360825 h 1465053"/>
              <a:gd name="connsiteX4" fmla="*/ 1023408 w 1053999"/>
              <a:gd name="connsiteY4" fmla="*/ 52850 h 146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999" h="1465053">
                <a:moveTo>
                  <a:pt x="1023408" y="52850"/>
                </a:moveTo>
                <a:cubicBezTo>
                  <a:pt x="908579" y="222183"/>
                  <a:pt x="212725" y="1179975"/>
                  <a:pt x="67733" y="1376825"/>
                </a:cubicBezTo>
                <a:cubicBezTo>
                  <a:pt x="-77259" y="1573675"/>
                  <a:pt x="38629" y="1403283"/>
                  <a:pt x="153458" y="1233950"/>
                </a:cubicBezTo>
                <a:cubicBezTo>
                  <a:pt x="268287" y="1064617"/>
                  <a:pt x="610129" y="564025"/>
                  <a:pt x="756708" y="360825"/>
                </a:cubicBezTo>
                <a:cubicBezTo>
                  <a:pt x="903287" y="157625"/>
                  <a:pt x="1138237" y="-116483"/>
                  <a:pt x="1023408" y="528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B970A55-86FC-45C1-8833-B4624891BCA7}"/>
              </a:ext>
            </a:extLst>
          </p:cNvPr>
          <p:cNvSpPr/>
          <p:nvPr/>
        </p:nvSpPr>
        <p:spPr>
          <a:xfrm>
            <a:off x="7257079" y="610537"/>
            <a:ext cx="104244" cy="144437"/>
          </a:xfrm>
          <a:custGeom>
            <a:avLst/>
            <a:gdLst>
              <a:gd name="connsiteX0" fmla="*/ 58121 w 104244"/>
              <a:gd name="connsiteY0" fmla="*/ 651 h 144437"/>
              <a:gd name="connsiteX1" fmla="*/ 86696 w 104244"/>
              <a:gd name="connsiteY1" fmla="*/ 138763 h 144437"/>
              <a:gd name="connsiteX2" fmla="*/ 50184 w 104244"/>
              <a:gd name="connsiteY2" fmla="*/ 116538 h 144437"/>
              <a:gd name="connsiteX3" fmla="*/ 971 w 104244"/>
              <a:gd name="connsiteY3" fmla="*/ 103838 h 144437"/>
              <a:gd name="connsiteX4" fmla="*/ 97809 w 104244"/>
              <a:gd name="connsiteY4" fmla="*/ 129238 h 144437"/>
              <a:gd name="connsiteX5" fmla="*/ 91459 w 104244"/>
              <a:gd name="connsiteY5" fmla="*/ 87963 h 144437"/>
              <a:gd name="connsiteX6" fmla="*/ 58121 w 104244"/>
              <a:gd name="connsiteY6" fmla="*/ 651 h 1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44" h="144437">
                <a:moveTo>
                  <a:pt x="58121" y="651"/>
                </a:moveTo>
                <a:cubicBezTo>
                  <a:pt x="57327" y="9118"/>
                  <a:pt x="88019" y="119449"/>
                  <a:pt x="86696" y="138763"/>
                </a:cubicBezTo>
                <a:cubicBezTo>
                  <a:pt x="85373" y="158078"/>
                  <a:pt x="64471" y="122359"/>
                  <a:pt x="50184" y="116538"/>
                </a:cubicBezTo>
                <a:cubicBezTo>
                  <a:pt x="35897" y="110717"/>
                  <a:pt x="-6966" y="101721"/>
                  <a:pt x="971" y="103838"/>
                </a:cubicBezTo>
                <a:cubicBezTo>
                  <a:pt x="8908" y="105955"/>
                  <a:pt x="82728" y="131884"/>
                  <a:pt x="97809" y="129238"/>
                </a:cubicBezTo>
                <a:cubicBezTo>
                  <a:pt x="112890" y="126592"/>
                  <a:pt x="97545" y="107278"/>
                  <a:pt x="91459" y="87963"/>
                </a:cubicBezTo>
                <a:cubicBezTo>
                  <a:pt x="85374" y="68649"/>
                  <a:pt x="58915" y="-7816"/>
                  <a:pt x="58121" y="65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D71E56E6-BBA3-439E-ACE0-64C2863D66B7}"/>
              </a:ext>
            </a:extLst>
          </p:cNvPr>
          <p:cNvSpPr/>
          <p:nvPr/>
        </p:nvSpPr>
        <p:spPr>
          <a:xfrm>
            <a:off x="7270467" y="612558"/>
            <a:ext cx="65323" cy="118530"/>
          </a:xfrm>
          <a:custGeom>
            <a:avLst/>
            <a:gdLst>
              <a:gd name="connsiteX0" fmla="*/ 63783 w 65323"/>
              <a:gd name="connsiteY0" fmla="*/ 217 h 118530"/>
              <a:gd name="connsiteX1" fmla="*/ 283 w 65323"/>
              <a:gd name="connsiteY1" fmla="*/ 114517 h 118530"/>
              <a:gd name="connsiteX2" fmla="*/ 41558 w 65323"/>
              <a:gd name="connsiteY2" fmla="*/ 85942 h 118530"/>
              <a:gd name="connsiteX3" fmla="*/ 63783 w 65323"/>
              <a:gd name="connsiteY3" fmla="*/ 217 h 11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23" h="118530">
                <a:moveTo>
                  <a:pt x="63783" y="217"/>
                </a:moveTo>
                <a:cubicBezTo>
                  <a:pt x="56904" y="4979"/>
                  <a:pt x="3987" y="100230"/>
                  <a:pt x="283" y="114517"/>
                </a:cubicBezTo>
                <a:cubicBezTo>
                  <a:pt x="-3421" y="128804"/>
                  <a:pt x="30181" y="101552"/>
                  <a:pt x="41558" y="85942"/>
                </a:cubicBezTo>
                <a:cubicBezTo>
                  <a:pt x="52935" y="70332"/>
                  <a:pt x="70662" y="-4545"/>
                  <a:pt x="63783" y="2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96D94F1-E332-404E-B77B-AE4A33CCF273}"/>
              </a:ext>
            </a:extLst>
          </p:cNvPr>
          <p:cNvSpPr/>
          <p:nvPr/>
        </p:nvSpPr>
        <p:spPr>
          <a:xfrm>
            <a:off x="7216775" y="784225"/>
            <a:ext cx="422484" cy="205138"/>
          </a:xfrm>
          <a:custGeom>
            <a:avLst/>
            <a:gdLst>
              <a:gd name="connsiteX0" fmla="*/ 0 w 422484"/>
              <a:gd name="connsiteY0" fmla="*/ 0 h 205138"/>
              <a:gd name="connsiteX1" fmla="*/ 374650 w 422484"/>
              <a:gd name="connsiteY1" fmla="*/ 188913 h 205138"/>
              <a:gd name="connsiteX2" fmla="*/ 381000 w 422484"/>
              <a:gd name="connsiteY2" fmla="*/ 187325 h 205138"/>
              <a:gd name="connsiteX3" fmla="*/ 422275 w 422484"/>
              <a:gd name="connsiteY3" fmla="*/ 120650 h 205138"/>
              <a:gd name="connsiteX4" fmla="*/ 388938 w 422484"/>
              <a:gd name="connsiteY4" fmla="*/ 161925 h 205138"/>
              <a:gd name="connsiteX5" fmla="*/ 239713 w 422484"/>
              <a:gd name="connsiteY5" fmla="*/ 98425 h 205138"/>
              <a:gd name="connsiteX6" fmla="*/ 0 w 422484"/>
              <a:gd name="connsiteY6" fmla="*/ 0 h 20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484" h="205138">
                <a:moveTo>
                  <a:pt x="0" y="0"/>
                </a:moveTo>
                <a:lnTo>
                  <a:pt x="374650" y="188913"/>
                </a:lnTo>
                <a:cubicBezTo>
                  <a:pt x="438150" y="220134"/>
                  <a:pt x="373063" y="198702"/>
                  <a:pt x="381000" y="187325"/>
                </a:cubicBezTo>
                <a:cubicBezTo>
                  <a:pt x="388937" y="175948"/>
                  <a:pt x="420952" y="124883"/>
                  <a:pt x="422275" y="120650"/>
                </a:cubicBezTo>
                <a:cubicBezTo>
                  <a:pt x="423598" y="116417"/>
                  <a:pt x="419365" y="165629"/>
                  <a:pt x="388938" y="161925"/>
                </a:cubicBezTo>
                <a:cubicBezTo>
                  <a:pt x="358511" y="158221"/>
                  <a:pt x="239713" y="98425"/>
                  <a:pt x="239713" y="98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1E09B44-74AA-4995-9F8F-ECFDFED76B5A}"/>
              </a:ext>
            </a:extLst>
          </p:cNvPr>
          <p:cNvSpPr/>
          <p:nvPr/>
        </p:nvSpPr>
        <p:spPr>
          <a:xfrm>
            <a:off x="7209757" y="807858"/>
            <a:ext cx="456412" cy="193643"/>
          </a:xfrm>
          <a:custGeom>
            <a:avLst/>
            <a:gdLst>
              <a:gd name="connsiteX0" fmla="*/ 668 w 456412"/>
              <a:gd name="connsiteY0" fmla="*/ 180 h 193643"/>
              <a:gd name="connsiteX1" fmla="*/ 322931 w 456412"/>
              <a:gd name="connsiteY1" fmla="*/ 155755 h 193643"/>
              <a:gd name="connsiteX2" fmla="*/ 392781 w 456412"/>
              <a:gd name="connsiteY2" fmla="*/ 192267 h 193643"/>
              <a:gd name="connsiteX3" fmla="*/ 386431 w 456412"/>
              <a:gd name="connsiteY3" fmla="*/ 182742 h 193643"/>
              <a:gd name="connsiteX4" fmla="*/ 422943 w 456412"/>
              <a:gd name="connsiteY4" fmla="*/ 152580 h 193643"/>
              <a:gd name="connsiteX5" fmla="*/ 454693 w 456412"/>
              <a:gd name="connsiteY5" fmla="*/ 104955 h 193643"/>
              <a:gd name="connsiteX6" fmla="*/ 429293 w 456412"/>
              <a:gd name="connsiteY6" fmla="*/ 181155 h 193643"/>
              <a:gd name="connsiteX7" fmla="*/ 243556 w 456412"/>
              <a:gd name="connsiteY7" fmla="*/ 125592 h 193643"/>
              <a:gd name="connsiteX8" fmla="*/ 668 w 456412"/>
              <a:gd name="connsiteY8" fmla="*/ 180 h 1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412" h="193643">
                <a:moveTo>
                  <a:pt x="668" y="180"/>
                </a:moveTo>
                <a:cubicBezTo>
                  <a:pt x="13897" y="5207"/>
                  <a:pt x="257579" y="123741"/>
                  <a:pt x="322931" y="155755"/>
                </a:cubicBezTo>
                <a:cubicBezTo>
                  <a:pt x="388283" y="187769"/>
                  <a:pt x="382198" y="187769"/>
                  <a:pt x="392781" y="192267"/>
                </a:cubicBezTo>
                <a:cubicBezTo>
                  <a:pt x="403364" y="196765"/>
                  <a:pt x="381404" y="189356"/>
                  <a:pt x="386431" y="182742"/>
                </a:cubicBezTo>
                <a:cubicBezTo>
                  <a:pt x="391458" y="176128"/>
                  <a:pt x="411566" y="165544"/>
                  <a:pt x="422943" y="152580"/>
                </a:cubicBezTo>
                <a:cubicBezTo>
                  <a:pt x="434320" y="139616"/>
                  <a:pt x="453635" y="100193"/>
                  <a:pt x="454693" y="104955"/>
                </a:cubicBezTo>
                <a:cubicBezTo>
                  <a:pt x="455751" y="109717"/>
                  <a:pt x="464483" y="177715"/>
                  <a:pt x="429293" y="181155"/>
                </a:cubicBezTo>
                <a:cubicBezTo>
                  <a:pt x="394103" y="184595"/>
                  <a:pt x="312877" y="154696"/>
                  <a:pt x="243556" y="125592"/>
                </a:cubicBezTo>
                <a:cubicBezTo>
                  <a:pt x="174235" y="96488"/>
                  <a:pt x="-12561" y="-4847"/>
                  <a:pt x="668" y="1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018B4E94-D29F-4CA4-A3C4-96A74DD533ED}"/>
              </a:ext>
            </a:extLst>
          </p:cNvPr>
          <p:cNvSpPr/>
          <p:nvPr/>
        </p:nvSpPr>
        <p:spPr>
          <a:xfrm>
            <a:off x="7107543" y="805424"/>
            <a:ext cx="134383" cy="246568"/>
          </a:xfrm>
          <a:custGeom>
            <a:avLst/>
            <a:gdLst>
              <a:gd name="connsiteX0" fmla="*/ 109232 w 134383"/>
              <a:gd name="connsiteY0" fmla="*/ 1026 h 246568"/>
              <a:gd name="connsiteX1" fmla="*/ 77482 w 134383"/>
              <a:gd name="connsiteY1" fmla="*/ 42301 h 246568"/>
              <a:gd name="connsiteX2" fmla="*/ 110820 w 134383"/>
              <a:gd name="connsiteY2" fmla="*/ 85164 h 246568"/>
              <a:gd name="connsiteX3" fmla="*/ 133045 w 134383"/>
              <a:gd name="connsiteY3" fmla="*/ 97864 h 246568"/>
              <a:gd name="connsiteX4" fmla="*/ 71132 w 134383"/>
              <a:gd name="connsiteY4" fmla="*/ 61351 h 246568"/>
              <a:gd name="connsiteX5" fmla="*/ 29857 w 134383"/>
              <a:gd name="connsiteY5" fmla="*/ 116914 h 246568"/>
              <a:gd name="connsiteX6" fmla="*/ 13982 w 134383"/>
              <a:gd name="connsiteY6" fmla="*/ 169301 h 246568"/>
              <a:gd name="connsiteX7" fmla="*/ 13982 w 134383"/>
              <a:gd name="connsiteY7" fmla="*/ 242326 h 246568"/>
              <a:gd name="connsiteX8" fmla="*/ 7632 w 134383"/>
              <a:gd name="connsiteY8" fmla="*/ 229626 h 246568"/>
              <a:gd name="connsiteX9" fmla="*/ 2870 w 134383"/>
              <a:gd name="connsiteY9" fmla="*/ 161364 h 246568"/>
              <a:gd name="connsiteX10" fmla="*/ 55257 w 134383"/>
              <a:gd name="connsiteY10" fmla="*/ 86751 h 246568"/>
              <a:gd name="connsiteX11" fmla="*/ 109232 w 134383"/>
              <a:gd name="connsiteY11" fmla="*/ 1026 h 2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383" h="246568">
                <a:moveTo>
                  <a:pt x="109232" y="1026"/>
                </a:moveTo>
                <a:cubicBezTo>
                  <a:pt x="112936" y="-6382"/>
                  <a:pt x="77217" y="28278"/>
                  <a:pt x="77482" y="42301"/>
                </a:cubicBezTo>
                <a:cubicBezTo>
                  <a:pt x="77747" y="56324"/>
                  <a:pt x="101560" y="75904"/>
                  <a:pt x="110820" y="85164"/>
                </a:cubicBezTo>
                <a:cubicBezTo>
                  <a:pt x="120080" y="94424"/>
                  <a:pt x="139660" y="101833"/>
                  <a:pt x="133045" y="97864"/>
                </a:cubicBezTo>
                <a:cubicBezTo>
                  <a:pt x="126430" y="93895"/>
                  <a:pt x="88330" y="58176"/>
                  <a:pt x="71132" y="61351"/>
                </a:cubicBezTo>
                <a:cubicBezTo>
                  <a:pt x="53934" y="64526"/>
                  <a:pt x="39382" y="98922"/>
                  <a:pt x="29857" y="116914"/>
                </a:cubicBezTo>
                <a:cubicBezTo>
                  <a:pt x="20332" y="134906"/>
                  <a:pt x="16628" y="148399"/>
                  <a:pt x="13982" y="169301"/>
                </a:cubicBezTo>
                <a:cubicBezTo>
                  <a:pt x="11336" y="190203"/>
                  <a:pt x="15040" y="232272"/>
                  <a:pt x="13982" y="242326"/>
                </a:cubicBezTo>
                <a:cubicBezTo>
                  <a:pt x="12924" y="252380"/>
                  <a:pt x="9484" y="243120"/>
                  <a:pt x="7632" y="229626"/>
                </a:cubicBezTo>
                <a:cubicBezTo>
                  <a:pt x="5780" y="216132"/>
                  <a:pt x="-5068" y="185177"/>
                  <a:pt x="2870" y="161364"/>
                </a:cubicBezTo>
                <a:cubicBezTo>
                  <a:pt x="10807" y="137552"/>
                  <a:pt x="38059" y="115326"/>
                  <a:pt x="55257" y="86751"/>
                </a:cubicBezTo>
                <a:cubicBezTo>
                  <a:pt x="72455" y="58176"/>
                  <a:pt x="105528" y="8434"/>
                  <a:pt x="109232" y="102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63A997A3-C6AC-4478-9FA4-0FEA952B7FD2}"/>
              </a:ext>
            </a:extLst>
          </p:cNvPr>
          <p:cNvSpPr/>
          <p:nvPr/>
        </p:nvSpPr>
        <p:spPr>
          <a:xfrm>
            <a:off x="6900953" y="753530"/>
            <a:ext cx="187930" cy="285648"/>
          </a:xfrm>
          <a:custGeom>
            <a:avLst/>
            <a:gdLst>
              <a:gd name="connsiteX0" fmla="*/ 4672 w 187930"/>
              <a:gd name="connsiteY0" fmla="*/ 278345 h 285648"/>
              <a:gd name="connsiteX1" fmla="*/ 39597 w 187930"/>
              <a:gd name="connsiteY1" fmla="*/ 224370 h 285648"/>
              <a:gd name="connsiteX2" fmla="*/ 52297 w 187930"/>
              <a:gd name="connsiteY2" fmla="*/ 176745 h 285648"/>
              <a:gd name="connsiteX3" fmla="*/ 64997 w 187930"/>
              <a:gd name="connsiteY3" fmla="*/ 157695 h 285648"/>
              <a:gd name="connsiteX4" fmla="*/ 115797 w 187930"/>
              <a:gd name="connsiteY4" fmla="*/ 121183 h 285648"/>
              <a:gd name="connsiteX5" fmla="*/ 142785 w 187930"/>
              <a:gd name="connsiteY5" fmla="*/ 81495 h 285648"/>
              <a:gd name="connsiteX6" fmla="*/ 160247 w 187930"/>
              <a:gd name="connsiteY6" fmla="*/ 35458 h 285648"/>
              <a:gd name="connsiteX7" fmla="*/ 91985 w 187930"/>
              <a:gd name="connsiteY7" fmla="*/ 2120 h 285648"/>
              <a:gd name="connsiteX8" fmla="*/ 184060 w 187930"/>
              <a:gd name="connsiteY8" fmla="*/ 8470 h 285648"/>
              <a:gd name="connsiteX9" fmla="*/ 155485 w 187930"/>
              <a:gd name="connsiteY9" fmla="*/ 49745 h 285648"/>
              <a:gd name="connsiteX10" fmla="*/ 4672 w 187930"/>
              <a:gd name="connsiteY10" fmla="*/ 278345 h 2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930" h="285648">
                <a:moveTo>
                  <a:pt x="4672" y="278345"/>
                </a:moveTo>
                <a:cubicBezTo>
                  <a:pt x="-14643" y="307449"/>
                  <a:pt x="31660" y="241303"/>
                  <a:pt x="39597" y="224370"/>
                </a:cubicBezTo>
                <a:cubicBezTo>
                  <a:pt x="47534" y="207437"/>
                  <a:pt x="48064" y="187857"/>
                  <a:pt x="52297" y="176745"/>
                </a:cubicBezTo>
                <a:cubicBezTo>
                  <a:pt x="56530" y="165632"/>
                  <a:pt x="54414" y="166955"/>
                  <a:pt x="64997" y="157695"/>
                </a:cubicBezTo>
                <a:cubicBezTo>
                  <a:pt x="75580" y="148435"/>
                  <a:pt x="102832" y="133883"/>
                  <a:pt x="115797" y="121183"/>
                </a:cubicBezTo>
                <a:cubicBezTo>
                  <a:pt x="128762" y="108483"/>
                  <a:pt x="135377" y="95782"/>
                  <a:pt x="142785" y="81495"/>
                </a:cubicBezTo>
                <a:cubicBezTo>
                  <a:pt x="150193" y="67208"/>
                  <a:pt x="168714" y="48687"/>
                  <a:pt x="160247" y="35458"/>
                </a:cubicBezTo>
                <a:cubicBezTo>
                  <a:pt x="151780" y="22229"/>
                  <a:pt x="88016" y="6618"/>
                  <a:pt x="91985" y="2120"/>
                </a:cubicBezTo>
                <a:cubicBezTo>
                  <a:pt x="95954" y="-2378"/>
                  <a:pt x="173477" y="533"/>
                  <a:pt x="184060" y="8470"/>
                </a:cubicBezTo>
                <a:cubicBezTo>
                  <a:pt x="194643" y="16407"/>
                  <a:pt x="183002" y="5030"/>
                  <a:pt x="155485" y="49745"/>
                </a:cubicBezTo>
                <a:cubicBezTo>
                  <a:pt x="127968" y="94460"/>
                  <a:pt x="23987" y="249241"/>
                  <a:pt x="4672" y="27834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9077CE87-31C3-4020-B2DC-CE37FF652E7B}"/>
              </a:ext>
            </a:extLst>
          </p:cNvPr>
          <p:cNvSpPr/>
          <p:nvPr/>
        </p:nvSpPr>
        <p:spPr>
          <a:xfrm>
            <a:off x="6613826" y="1043286"/>
            <a:ext cx="748242" cy="440187"/>
          </a:xfrm>
          <a:custGeom>
            <a:avLst/>
            <a:gdLst>
              <a:gd name="connsiteX0" fmla="*/ 2874 w 748242"/>
              <a:gd name="connsiteY0" fmla="*/ 223539 h 440187"/>
              <a:gd name="connsiteX1" fmla="*/ 145749 w 748242"/>
              <a:gd name="connsiteY1" fmla="*/ 82252 h 440187"/>
              <a:gd name="connsiteX2" fmla="*/ 352124 w 748242"/>
              <a:gd name="connsiteY2" fmla="*/ 13989 h 440187"/>
              <a:gd name="connsiteX3" fmla="*/ 501349 w 748242"/>
              <a:gd name="connsiteY3" fmla="*/ 21927 h 440187"/>
              <a:gd name="connsiteX4" fmla="*/ 666449 w 748242"/>
              <a:gd name="connsiteY4" fmla="*/ 155277 h 440187"/>
              <a:gd name="connsiteX5" fmla="*/ 731537 w 748242"/>
              <a:gd name="connsiteY5" fmla="*/ 326727 h 440187"/>
              <a:gd name="connsiteX6" fmla="*/ 745824 w 748242"/>
              <a:gd name="connsiteY6" fmla="*/ 436264 h 440187"/>
              <a:gd name="connsiteX7" fmla="*/ 691849 w 748242"/>
              <a:gd name="connsiteY7" fmla="*/ 187027 h 440187"/>
              <a:gd name="connsiteX8" fmla="*/ 545799 w 748242"/>
              <a:gd name="connsiteY8" fmla="*/ 50502 h 440187"/>
              <a:gd name="connsiteX9" fmla="*/ 275924 w 748242"/>
              <a:gd name="connsiteY9" fmla="*/ 7639 h 440187"/>
              <a:gd name="connsiteX10" fmla="*/ 2874 w 748242"/>
              <a:gd name="connsiteY10" fmla="*/ 223539 h 44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242" h="440187">
                <a:moveTo>
                  <a:pt x="2874" y="223539"/>
                </a:moveTo>
                <a:cubicBezTo>
                  <a:pt x="-18822" y="235974"/>
                  <a:pt x="87541" y="117177"/>
                  <a:pt x="145749" y="82252"/>
                </a:cubicBezTo>
                <a:cubicBezTo>
                  <a:pt x="203957" y="47327"/>
                  <a:pt x="292857" y="24043"/>
                  <a:pt x="352124" y="13989"/>
                </a:cubicBezTo>
                <a:cubicBezTo>
                  <a:pt x="411391" y="3935"/>
                  <a:pt x="448962" y="-1621"/>
                  <a:pt x="501349" y="21927"/>
                </a:cubicBezTo>
                <a:cubicBezTo>
                  <a:pt x="553737" y="45475"/>
                  <a:pt x="628084" y="104477"/>
                  <a:pt x="666449" y="155277"/>
                </a:cubicBezTo>
                <a:cubicBezTo>
                  <a:pt x="704814" y="206077"/>
                  <a:pt x="718308" y="279896"/>
                  <a:pt x="731537" y="326727"/>
                </a:cubicBezTo>
                <a:cubicBezTo>
                  <a:pt x="744766" y="373558"/>
                  <a:pt x="752439" y="459547"/>
                  <a:pt x="745824" y="436264"/>
                </a:cubicBezTo>
                <a:cubicBezTo>
                  <a:pt x="739209" y="412981"/>
                  <a:pt x="725186" y="251321"/>
                  <a:pt x="691849" y="187027"/>
                </a:cubicBezTo>
                <a:cubicBezTo>
                  <a:pt x="658512" y="122733"/>
                  <a:pt x="615120" y="80400"/>
                  <a:pt x="545799" y="50502"/>
                </a:cubicBezTo>
                <a:cubicBezTo>
                  <a:pt x="476478" y="20604"/>
                  <a:pt x="363501" y="-16173"/>
                  <a:pt x="275924" y="7639"/>
                </a:cubicBezTo>
                <a:cubicBezTo>
                  <a:pt x="188347" y="31451"/>
                  <a:pt x="24570" y="211104"/>
                  <a:pt x="2874" y="2235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870606F-D3FF-4200-BBD7-C336C4E1CDC3}"/>
              </a:ext>
            </a:extLst>
          </p:cNvPr>
          <p:cNvSpPr/>
          <p:nvPr/>
        </p:nvSpPr>
        <p:spPr>
          <a:xfrm>
            <a:off x="6614510" y="1043573"/>
            <a:ext cx="762966" cy="447166"/>
          </a:xfrm>
          <a:custGeom>
            <a:avLst/>
            <a:gdLst>
              <a:gd name="connsiteX0" fmla="*/ 603 w 762966"/>
              <a:gd name="connsiteY0" fmla="*/ 216902 h 447166"/>
              <a:gd name="connsiteX1" fmla="*/ 79978 w 762966"/>
              <a:gd name="connsiteY1" fmla="*/ 88315 h 447166"/>
              <a:gd name="connsiteX2" fmla="*/ 291115 w 762966"/>
              <a:gd name="connsiteY2" fmla="*/ 5765 h 447166"/>
              <a:gd name="connsiteX3" fmla="*/ 540353 w 762966"/>
              <a:gd name="connsiteY3" fmla="*/ 20052 h 447166"/>
              <a:gd name="connsiteX4" fmla="*/ 678465 w 762966"/>
              <a:gd name="connsiteY4" fmla="*/ 124827 h 447166"/>
              <a:gd name="connsiteX5" fmla="*/ 745140 w 762966"/>
              <a:gd name="connsiteY5" fmla="*/ 264527 h 447166"/>
              <a:gd name="connsiteX6" fmla="*/ 761015 w 762966"/>
              <a:gd name="connsiteY6" fmla="*/ 447090 h 447166"/>
              <a:gd name="connsiteX7" fmla="*/ 751490 w 762966"/>
              <a:gd name="connsiteY7" fmla="*/ 242302 h 447166"/>
              <a:gd name="connsiteX8" fmla="*/ 661003 w 762966"/>
              <a:gd name="connsiteY8" fmla="*/ 96252 h 447166"/>
              <a:gd name="connsiteX9" fmla="*/ 424465 w 762966"/>
              <a:gd name="connsiteY9" fmla="*/ 12115 h 447166"/>
              <a:gd name="connsiteX10" fmla="*/ 167290 w 762966"/>
              <a:gd name="connsiteY10" fmla="*/ 34340 h 447166"/>
              <a:gd name="connsiteX11" fmla="*/ 49815 w 762966"/>
              <a:gd name="connsiteY11" fmla="*/ 126415 h 447166"/>
              <a:gd name="connsiteX12" fmla="*/ 603 w 762966"/>
              <a:gd name="connsiteY12" fmla="*/ 216902 h 44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2966" h="447166">
                <a:moveTo>
                  <a:pt x="603" y="216902"/>
                </a:moveTo>
                <a:cubicBezTo>
                  <a:pt x="5630" y="210552"/>
                  <a:pt x="31559" y="123504"/>
                  <a:pt x="79978" y="88315"/>
                </a:cubicBezTo>
                <a:cubicBezTo>
                  <a:pt x="128397" y="53126"/>
                  <a:pt x="214386" y="17142"/>
                  <a:pt x="291115" y="5765"/>
                </a:cubicBezTo>
                <a:cubicBezTo>
                  <a:pt x="367844" y="-5612"/>
                  <a:pt x="475795" y="208"/>
                  <a:pt x="540353" y="20052"/>
                </a:cubicBezTo>
                <a:cubicBezTo>
                  <a:pt x="604911" y="39896"/>
                  <a:pt x="644334" y="84081"/>
                  <a:pt x="678465" y="124827"/>
                </a:cubicBezTo>
                <a:cubicBezTo>
                  <a:pt x="712596" y="165573"/>
                  <a:pt x="731382" y="210817"/>
                  <a:pt x="745140" y="264527"/>
                </a:cubicBezTo>
                <a:cubicBezTo>
                  <a:pt x="758898" y="318237"/>
                  <a:pt x="759957" y="450794"/>
                  <a:pt x="761015" y="447090"/>
                </a:cubicBezTo>
                <a:cubicBezTo>
                  <a:pt x="762073" y="443386"/>
                  <a:pt x="768159" y="300775"/>
                  <a:pt x="751490" y="242302"/>
                </a:cubicBezTo>
                <a:cubicBezTo>
                  <a:pt x="734821" y="183829"/>
                  <a:pt x="715507" y="134616"/>
                  <a:pt x="661003" y="96252"/>
                </a:cubicBezTo>
                <a:cubicBezTo>
                  <a:pt x="606499" y="57887"/>
                  <a:pt x="506750" y="22434"/>
                  <a:pt x="424465" y="12115"/>
                </a:cubicBezTo>
                <a:cubicBezTo>
                  <a:pt x="342180" y="1796"/>
                  <a:pt x="229732" y="15290"/>
                  <a:pt x="167290" y="34340"/>
                </a:cubicBezTo>
                <a:cubicBezTo>
                  <a:pt x="104848" y="53390"/>
                  <a:pt x="76803" y="99957"/>
                  <a:pt x="49815" y="126415"/>
                </a:cubicBezTo>
                <a:cubicBezTo>
                  <a:pt x="22827" y="152873"/>
                  <a:pt x="-4424" y="223252"/>
                  <a:pt x="603" y="21690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5F78E5D-AF67-4BAF-BA34-205B5DB26C0A}"/>
              </a:ext>
            </a:extLst>
          </p:cNvPr>
          <p:cNvSpPr/>
          <p:nvPr/>
        </p:nvSpPr>
        <p:spPr>
          <a:xfrm>
            <a:off x="6539255" y="1263949"/>
            <a:ext cx="837019" cy="723605"/>
          </a:xfrm>
          <a:custGeom>
            <a:avLst/>
            <a:gdLst>
              <a:gd name="connsiteX0" fmla="*/ 828333 w 837019"/>
              <a:gd name="connsiteY0" fmla="*/ 221951 h 723605"/>
              <a:gd name="connsiteX1" fmla="*/ 826745 w 837019"/>
              <a:gd name="connsiteY1" fmla="*/ 425151 h 723605"/>
              <a:gd name="connsiteX2" fmla="*/ 712445 w 837019"/>
              <a:gd name="connsiteY2" fmla="*/ 626764 h 723605"/>
              <a:gd name="connsiteX3" fmla="*/ 496545 w 837019"/>
              <a:gd name="connsiteY3" fmla="*/ 715664 h 723605"/>
              <a:gd name="connsiteX4" fmla="*/ 288583 w 837019"/>
              <a:gd name="connsiteY4" fmla="*/ 682326 h 723605"/>
              <a:gd name="connsiteX5" fmla="*/ 131420 w 837019"/>
              <a:gd name="connsiteY5" fmla="*/ 536276 h 723605"/>
              <a:gd name="connsiteX6" fmla="*/ 42520 w 837019"/>
              <a:gd name="connsiteY6" fmla="*/ 399751 h 723605"/>
              <a:gd name="connsiteX7" fmla="*/ 6008 w 837019"/>
              <a:gd name="connsiteY7" fmla="*/ 288626 h 723605"/>
              <a:gd name="connsiteX8" fmla="*/ 50458 w 837019"/>
              <a:gd name="connsiteY8" fmla="*/ 98126 h 723605"/>
              <a:gd name="connsiteX9" fmla="*/ 77445 w 837019"/>
              <a:gd name="connsiteY9" fmla="*/ 1289 h 723605"/>
              <a:gd name="connsiteX10" fmla="*/ 28233 w 837019"/>
              <a:gd name="connsiteY10" fmla="*/ 163214 h 723605"/>
              <a:gd name="connsiteX11" fmla="*/ 23470 w 837019"/>
              <a:gd name="connsiteY11" fmla="*/ 334664 h 723605"/>
              <a:gd name="connsiteX12" fmla="*/ 334620 w 837019"/>
              <a:gd name="connsiteY12" fmla="*/ 691851 h 723605"/>
              <a:gd name="connsiteX13" fmla="*/ 501308 w 837019"/>
              <a:gd name="connsiteY13" fmla="*/ 699789 h 723605"/>
              <a:gd name="connsiteX14" fmla="*/ 698158 w 837019"/>
              <a:gd name="connsiteY14" fmla="*/ 636289 h 723605"/>
              <a:gd name="connsiteX15" fmla="*/ 798170 w 837019"/>
              <a:gd name="connsiteY15" fmla="*/ 479126 h 723605"/>
              <a:gd name="connsiteX16" fmla="*/ 828333 w 837019"/>
              <a:gd name="connsiteY16" fmla="*/ 221951 h 72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7019" h="723605">
                <a:moveTo>
                  <a:pt x="828333" y="221951"/>
                </a:moveTo>
                <a:cubicBezTo>
                  <a:pt x="833095" y="212955"/>
                  <a:pt x="846060" y="357682"/>
                  <a:pt x="826745" y="425151"/>
                </a:cubicBezTo>
                <a:cubicBezTo>
                  <a:pt x="807430" y="492620"/>
                  <a:pt x="767478" y="578345"/>
                  <a:pt x="712445" y="626764"/>
                </a:cubicBezTo>
                <a:cubicBezTo>
                  <a:pt x="657412" y="675183"/>
                  <a:pt x="567189" y="706404"/>
                  <a:pt x="496545" y="715664"/>
                </a:cubicBezTo>
                <a:cubicBezTo>
                  <a:pt x="425901" y="724924"/>
                  <a:pt x="349437" y="712224"/>
                  <a:pt x="288583" y="682326"/>
                </a:cubicBezTo>
                <a:cubicBezTo>
                  <a:pt x="227729" y="652428"/>
                  <a:pt x="172430" y="583372"/>
                  <a:pt x="131420" y="536276"/>
                </a:cubicBezTo>
                <a:cubicBezTo>
                  <a:pt x="90410" y="489180"/>
                  <a:pt x="63422" y="441026"/>
                  <a:pt x="42520" y="399751"/>
                </a:cubicBezTo>
                <a:cubicBezTo>
                  <a:pt x="21618" y="358476"/>
                  <a:pt x="4685" y="338897"/>
                  <a:pt x="6008" y="288626"/>
                </a:cubicBezTo>
                <a:cubicBezTo>
                  <a:pt x="7331" y="238355"/>
                  <a:pt x="38552" y="146015"/>
                  <a:pt x="50458" y="98126"/>
                </a:cubicBezTo>
                <a:cubicBezTo>
                  <a:pt x="62364" y="50236"/>
                  <a:pt x="81149" y="-9559"/>
                  <a:pt x="77445" y="1289"/>
                </a:cubicBezTo>
                <a:cubicBezTo>
                  <a:pt x="73741" y="12137"/>
                  <a:pt x="37229" y="107652"/>
                  <a:pt x="28233" y="163214"/>
                </a:cubicBezTo>
                <a:cubicBezTo>
                  <a:pt x="19237" y="218776"/>
                  <a:pt x="-27595" y="246558"/>
                  <a:pt x="23470" y="334664"/>
                </a:cubicBezTo>
                <a:cubicBezTo>
                  <a:pt x="74535" y="422770"/>
                  <a:pt x="254980" y="630997"/>
                  <a:pt x="334620" y="691851"/>
                </a:cubicBezTo>
                <a:cubicBezTo>
                  <a:pt x="414260" y="752705"/>
                  <a:pt x="440718" y="709049"/>
                  <a:pt x="501308" y="699789"/>
                </a:cubicBezTo>
                <a:cubicBezTo>
                  <a:pt x="561898" y="690529"/>
                  <a:pt x="648681" y="673066"/>
                  <a:pt x="698158" y="636289"/>
                </a:cubicBezTo>
                <a:cubicBezTo>
                  <a:pt x="747635" y="599512"/>
                  <a:pt x="773564" y="545801"/>
                  <a:pt x="798170" y="479126"/>
                </a:cubicBezTo>
                <a:cubicBezTo>
                  <a:pt x="822776" y="412451"/>
                  <a:pt x="823571" y="230947"/>
                  <a:pt x="828333" y="22195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B23C631-3AEB-4E81-9BBC-AE0EFD99C4EC}"/>
              </a:ext>
            </a:extLst>
          </p:cNvPr>
          <p:cNvSpPr/>
          <p:nvPr/>
        </p:nvSpPr>
        <p:spPr>
          <a:xfrm>
            <a:off x="6527368" y="1242936"/>
            <a:ext cx="180207" cy="602033"/>
          </a:xfrm>
          <a:custGeom>
            <a:avLst/>
            <a:gdLst>
              <a:gd name="connsiteX0" fmla="*/ 87745 w 180207"/>
              <a:gd name="connsiteY0" fmla="*/ 77 h 602033"/>
              <a:gd name="connsiteX1" fmla="*/ 16307 w 180207"/>
              <a:gd name="connsiteY1" fmla="*/ 200102 h 602033"/>
              <a:gd name="connsiteX2" fmla="*/ 14720 w 180207"/>
              <a:gd name="connsiteY2" fmla="*/ 327102 h 602033"/>
              <a:gd name="connsiteX3" fmla="*/ 179820 w 180207"/>
              <a:gd name="connsiteY3" fmla="*/ 600152 h 602033"/>
              <a:gd name="connsiteX4" fmla="*/ 59170 w 180207"/>
              <a:gd name="connsiteY4" fmla="*/ 436639 h 602033"/>
              <a:gd name="connsiteX5" fmla="*/ 17895 w 180207"/>
              <a:gd name="connsiteY5" fmla="*/ 223914 h 602033"/>
              <a:gd name="connsiteX6" fmla="*/ 87745 w 180207"/>
              <a:gd name="connsiteY6" fmla="*/ 77 h 60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07" h="602033">
                <a:moveTo>
                  <a:pt x="87745" y="77"/>
                </a:moveTo>
                <a:cubicBezTo>
                  <a:pt x="87480" y="-3892"/>
                  <a:pt x="28478" y="145598"/>
                  <a:pt x="16307" y="200102"/>
                </a:cubicBezTo>
                <a:cubicBezTo>
                  <a:pt x="4136" y="254606"/>
                  <a:pt x="-12532" y="260427"/>
                  <a:pt x="14720" y="327102"/>
                </a:cubicBezTo>
                <a:cubicBezTo>
                  <a:pt x="41972" y="393777"/>
                  <a:pt x="172412" y="581896"/>
                  <a:pt x="179820" y="600152"/>
                </a:cubicBezTo>
                <a:cubicBezTo>
                  <a:pt x="187228" y="618408"/>
                  <a:pt x="86157" y="499345"/>
                  <a:pt x="59170" y="436639"/>
                </a:cubicBezTo>
                <a:cubicBezTo>
                  <a:pt x="32183" y="373933"/>
                  <a:pt x="15249" y="295351"/>
                  <a:pt x="17895" y="223914"/>
                </a:cubicBezTo>
                <a:cubicBezTo>
                  <a:pt x="20541" y="152477"/>
                  <a:pt x="88010" y="4046"/>
                  <a:pt x="87745" y="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F717658B-2E28-4E46-8838-7DB72AAACBBA}"/>
              </a:ext>
            </a:extLst>
          </p:cNvPr>
          <p:cNvSpPr/>
          <p:nvPr/>
        </p:nvSpPr>
        <p:spPr>
          <a:xfrm>
            <a:off x="2043256" y="-79890"/>
            <a:ext cx="1398409" cy="1227929"/>
          </a:xfrm>
          <a:custGeom>
            <a:avLst/>
            <a:gdLst>
              <a:gd name="connsiteX0" fmla="*/ 29384 w 1398409"/>
              <a:gd name="connsiteY0" fmla="*/ 18930 h 1227929"/>
              <a:gd name="connsiteX1" fmla="*/ 1334944 w 1398409"/>
              <a:gd name="connsiteY1" fmla="*/ 1177170 h 1227929"/>
              <a:gd name="connsiteX2" fmla="*/ 1121584 w 1398409"/>
              <a:gd name="connsiteY2" fmla="*/ 968890 h 1227929"/>
              <a:gd name="connsiteX3" fmla="*/ 481504 w 1398409"/>
              <a:gd name="connsiteY3" fmla="*/ 491370 h 1227929"/>
              <a:gd name="connsiteX4" fmla="*/ 29384 w 1398409"/>
              <a:gd name="connsiteY4" fmla="*/ 18930 h 122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409" h="1227929">
                <a:moveTo>
                  <a:pt x="29384" y="18930"/>
                </a:moveTo>
                <a:cubicBezTo>
                  <a:pt x="171624" y="133230"/>
                  <a:pt x="1152911" y="1018843"/>
                  <a:pt x="1334944" y="1177170"/>
                </a:cubicBezTo>
                <a:cubicBezTo>
                  <a:pt x="1516977" y="1335497"/>
                  <a:pt x="1263824" y="1083190"/>
                  <a:pt x="1121584" y="968890"/>
                </a:cubicBezTo>
                <a:cubicBezTo>
                  <a:pt x="979344" y="854590"/>
                  <a:pt x="665231" y="643770"/>
                  <a:pt x="481504" y="491370"/>
                </a:cubicBezTo>
                <a:cubicBezTo>
                  <a:pt x="297777" y="338970"/>
                  <a:pt x="-112856" y="-95370"/>
                  <a:pt x="29384" y="189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04FC87AE-3E95-4B8B-A0B5-1F6FF0781FE0}"/>
              </a:ext>
            </a:extLst>
          </p:cNvPr>
          <p:cNvSpPr/>
          <p:nvPr/>
        </p:nvSpPr>
        <p:spPr>
          <a:xfrm>
            <a:off x="3323539" y="1020502"/>
            <a:ext cx="629457" cy="621524"/>
          </a:xfrm>
          <a:custGeom>
            <a:avLst/>
            <a:gdLst>
              <a:gd name="connsiteX0" fmla="*/ 34341 w 629457"/>
              <a:gd name="connsiteY0" fmla="*/ 25978 h 621524"/>
              <a:gd name="connsiteX1" fmla="*/ 461061 w 629457"/>
              <a:gd name="connsiteY1" fmla="*/ 391738 h 621524"/>
              <a:gd name="connsiteX2" fmla="*/ 628701 w 629457"/>
              <a:gd name="connsiteY2" fmla="*/ 620338 h 621524"/>
              <a:gd name="connsiteX3" fmla="*/ 405181 w 629457"/>
              <a:gd name="connsiteY3" fmla="*/ 462858 h 621524"/>
              <a:gd name="connsiteX4" fmla="*/ 64821 w 629457"/>
              <a:gd name="connsiteY4" fmla="*/ 76778 h 621524"/>
              <a:gd name="connsiteX5" fmla="*/ 34341 w 629457"/>
              <a:gd name="connsiteY5" fmla="*/ 25978 h 62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457" h="621524">
                <a:moveTo>
                  <a:pt x="34341" y="25978"/>
                </a:moveTo>
                <a:cubicBezTo>
                  <a:pt x="100381" y="78471"/>
                  <a:pt x="362001" y="292678"/>
                  <a:pt x="461061" y="391738"/>
                </a:cubicBezTo>
                <a:cubicBezTo>
                  <a:pt x="560121" y="490798"/>
                  <a:pt x="638014" y="608485"/>
                  <a:pt x="628701" y="620338"/>
                </a:cubicBezTo>
                <a:cubicBezTo>
                  <a:pt x="619388" y="632191"/>
                  <a:pt x="499161" y="553451"/>
                  <a:pt x="405181" y="462858"/>
                </a:cubicBezTo>
                <a:cubicBezTo>
                  <a:pt x="311201" y="372265"/>
                  <a:pt x="121548" y="147898"/>
                  <a:pt x="64821" y="76778"/>
                </a:cubicBezTo>
                <a:cubicBezTo>
                  <a:pt x="8094" y="5658"/>
                  <a:pt x="-31699" y="-26515"/>
                  <a:pt x="34341" y="259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ADE08960-2B5F-463E-ADE5-536ED98898EA}"/>
              </a:ext>
            </a:extLst>
          </p:cNvPr>
          <p:cNvSpPr/>
          <p:nvPr/>
        </p:nvSpPr>
        <p:spPr>
          <a:xfrm>
            <a:off x="3881302" y="1516357"/>
            <a:ext cx="599297" cy="521210"/>
          </a:xfrm>
          <a:custGeom>
            <a:avLst/>
            <a:gdLst>
              <a:gd name="connsiteX0" fmla="*/ 25218 w 599297"/>
              <a:gd name="connsiteY0" fmla="*/ 27963 h 521210"/>
              <a:gd name="connsiteX1" fmla="*/ 81098 w 599297"/>
              <a:gd name="connsiteY1" fmla="*/ 63523 h 521210"/>
              <a:gd name="connsiteX2" fmla="*/ 594178 w 599297"/>
              <a:gd name="connsiteY2" fmla="*/ 515643 h 521210"/>
              <a:gd name="connsiteX3" fmla="*/ 324938 w 599297"/>
              <a:gd name="connsiteY3" fmla="*/ 297203 h 521210"/>
              <a:gd name="connsiteX4" fmla="*/ 25218 w 599297"/>
              <a:gd name="connsiteY4" fmla="*/ 27963 h 52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97" h="521210">
                <a:moveTo>
                  <a:pt x="25218" y="27963"/>
                </a:moveTo>
                <a:cubicBezTo>
                  <a:pt x="-15422" y="-10984"/>
                  <a:pt x="-13729" y="-17757"/>
                  <a:pt x="81098" y="63523"/>
                </a:cubicBezTo>
                <a:cubicBezTo>
                  <a:pt x="175925" y="144803"/>
                  <a:pt x="553538" y="476696"/>
                  <a:pt x="594178" y="515643"/>
                </a:cubicBezTo>
                <a:cubicBezTo>
                  <a:pt x="634818" y="554590"/>
                  <a:pt x="423151" y="379330"/>
                  <a:pt x="324938" y="297203"/>
                </a:cubicBezTo>
                <a:cubicBezTo>
                  <a:pt x="226725" y="215076"/>
                  <a:pt x="65858" y="66910"/>
                  <a:pt x="25218" y="2796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DC4F4A6-D5A4-4131-BCE8-0734EF948865}"/>
              </a:ext>
            </a:extLst>
          </p:cNvPr>
          <p:cNvSpPr/>
          <p:nvPr/>
        </p:nvSpPr>
        <p:spPr>
          <a:xfrm>
            <a:off x="4408903" y="1963661"/>
            <a:ext cx="475860" cy="398623"/>
          </a:xfrm>
          <a:custGeom>
            <a:avLst/>
            <a:gdLst>
              <a:gd name="connsiteX0" fmla="*/ 2760 w 475860"/>
              <a:gd name="connsiteY0" fmla="*/ 77 h 398623"/>
              <a:gd name="connsiteX1" fmla="*/ 124997 w 475860"/>
              <a:gd name="connsiteY1" fmla="*/ 77864 h 398623"/>
              <a:gd name="connsiteX2" fmla="*/ 166272 w 475860"/>
              <a:gd name="connsiteY2" fmla="*/ 87389 h 398623"/>
              <a:gd name="connsiteX3" fmla="*/ 261522 w 475860"/>
              <a:gd name="connsiteY3" fmla="*/ 198514 h 398623"/>
              <a:gd name="connsiteX4" fmla="*/ 475835 w 475860"/>
              <a:gd name="connsiteY4" fmla="*/ 398539 h 398623"/>
              <a:gd name="connsiteX5" fmla="*/ 247235 w 475860"/>
              <a:gd name="connsiteY5" fmla="*/ 222327 h 398623"/>
              <a:gd name="connsiteX6" fmla="*/ 128172 w 475860"/>
              <a:gd name="connsiteY6" fmla="*/ 139777 h 398623"/>
              <a:gd name="connsiteX7" fmla="*/ 47210 w 475860"/>
              <a:gd name="connsiteY7" fmla="*/ 93739 h 398623"/>
              <a:gd name="connsiteX8" fmla="*/ 2760 w 475860"/>
              <a:gd name="connsiteY8" fmla="*/ 77 h 39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860" h="398623">
                <a:moveTo>
                  <a:pt x="2760" y="77"/>
                </a:moveTo>
                <a:cubicBezTo>
                  <a:pt x="15725" y="-2569"/>
                  <a:pt x="97745" y="63312"/>
                  <a:pt x="124997" y="77864"/>
                </a:cubicBezTo>
                <a:cubicBezTo>
                  <a:pt x="152249" y="92416"/>
                  <a:pt x="143518" y="67281"/>
                  <a:pt x="166272" y="87389"/>
                </a:cubicBezTo>
                <a:cubicBezTo>
                  <a:pt x="189026" y="107497"/>
                  <a:pt x="209928" y="146656"/>
                  <a:pt x="261522" y="198514"/>
                </a:cubicBezTo>
                <a:cubicBezTo>
                  <a:pt x="313116" y="250372"/>
                  <a:pt x="478216" y="394570"/>
                  <a:pt x="475835" y="398539"/>
                </a:cubicBezTo>
                <a:cubicBezTo>
                  <a:pt x="473454" y="402508"/>
                  <a:pt x="305179" y="265454"/>
                  <a:pt x="247235" y="222327"/>
                </a:cubicBezTo>
                <a:cubicBezTo>
                  <a:pt x="189291" y="179200"/>
                  <a:pt x="161510" y="161208"/>
                  <a:pt x="128172" y="139777"/>
                </a:cubicBezTo>
                <a:cubicBezTo>
                  <a:pt x="94835" y="118346"/>
                  <a:pt x="68906" y="117022"/>
                  <a:pt x="47210" y="93739"/>
                </a:cubicBezTo>
                <a:cubicBezTo>
                  <a:pt x="25514" y="70456"/>
                  <a:pt x="-10205" y="2723"/>
                  <a:pt x="2760" y="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D6A7E36-6F76-49BB-B5DA-2B48A2E64162}"/>
              </a:ext>
            </a:extLst>
          </p:cNvPr>
          <p:cNvSpPr/>
          <p:nvPr/>
        </p:nvSpPr>
        <p:spPr>
          <a:xfrm>
            <a:off x="4859417" y="2346782"/>
            <a:ext cx="164406" cy="123289"/>
          </a:xfrm>
          <a:custGeom>
            <a:avLst/>
            <a:gdLst>
              <a:gd name="connsiteX0" fmla="*/ 3096 w 164406"/>
              <a:gd name="connsiteY0" fmla="*/ 1131 h 123289"/>
              <a:gd name="connsiteX1" fmla="*/ 163433 w 164406"/>
              <a:gd name="connsiteY1" fmla="*/ 121781 h 123289"/>
              <a:gd name="connsiteX2" fmla="*/ 66596 w 164406"/>
              <a:gd name="connsiteY2" fmla="*/ 64631 h 123289"/>
              <a:gd name="connsiteX3" fmla="*/ 3096 w 164406"/>
              <a:gd name="connsiteY3" fmla="*/ 1131 h 1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06" h="123289">
                <a:moveTo>
                  <a:pt x="3096" y="1131"/>
                </a:moveTo>
                <a:cubicBezTo>
                  <a:pt x="19236" y="10656"/>
                  <a:pt x="152850" y="111198"/>
                  <a:pt x="163433" y="121781"/>
                </a:cubicBezTo>
                <a:cubicBezTo>
                  <a:pt x="174016" y="132364"/>
                  <a:pt x="95436" y="84475"/>
                  <a:pt x="66596" y="64631"/>
                </a:cubicBezTo>
                <a:cubicBezTo>
                  <a:pt x="37756" y="44787"/>
                  <a:pt x="-13044" y="-8394"/>
                  <a:pt x="3096" y="11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59C5A2B8-690D-4F94-B317-65DEA0E2F527}"/>
              </a:ext>
            </a:extLst>
          </p:cNvPr>
          <p:cNvSpPr/>
          <p:nvPr/>
        </p:nvSpPr>
        <p:spPr>
          <a:xfrm>
            <a:off x="5024268" y="2449509"/>
            <a:ext cx="297354" cy="144366"/>
          </a:xfrm>
          <a:custGeom>
            <a:avLst/>
            <a:gdLst>
              <a:gd name="connsiteX0" fmla="*/ 170 w 297354"/>
              <a:gd name="connsiteY0" fmla="*/ 4 h 144366"/>
              <a:gd name="connsiteX1" fmla="*/ 68432 w 297354"/>
              <a:gd name="connsiteY1" fmla="*/ 53979 h 144366"/>
              <a:gd name="connsiteX2" fmla="*/ 133520 w 297354"/>
              <a:gd name="connsiteY2" fmla="*/ 47629 h 144366"/>
              <a:gd name="connsiteX3" fmla="*/ 150982 w 297354"/>
              <a:gd name="connsiteY3" fmla="*/ 84141 h 144366"/>
              <a:gd name="connsiteX4" fmla="*/ 197020 w 297354"/>
              <a:gd name="connsiteY4" fmla="*/ 128591 h 144366"/>
              <a:gd name="connsiteX5" fmla="*/ 297032 w 297354"/>
              <a:gd name="connsiteY5" fmla="*/ 142879 h 144366"/>
              <a:gd name="connsiteX6" fmla="*/ 160507 w 297354"/>
              <a:gd name="connsiteY6" fmla="*/ 96841 h 144366"/>
              <a:gd name="connsiteX7" fmla="*/ 89070 w 297354"/>
              <a:gd name="connsiteY7" fmla="*/ 57154 h 144366"/>
              <a:gd name="connsiteX8" fmla="*/ 170 w 297354"/>
              <a:gd name="connsiteY8" fmla="*/ 4 h 14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54" h="144366">
                <a:moveTo>
                  <a:pt x="170" y="4"/>
                </a:moveTo>
                <a:cubicBezTo>
                  <a:pt x="-3270" y="-525"/>
                  <a:pt x="46207" y="46042"/>
                  <a:pt x="68432" y="53979"/>
                </a:cubicBezTo>
                <a:cubicBezTo>
                  <a:pt x="90657" y="61917"/>
                  <a:pt x="119762" y="42602"/>
                  <a:pt x="133520" y="47629"/>
                </a:cubicBezTo>
                <a:cubicBezTo>
                  <a:pt x="147278" y="52656"/>
                  <a:pt x="140399" y="70647"/>
                  <a:pt x="150982" y="84141"/>
                </a:cubicBezTo>
                <a:cubicBezTo>
                  <a:pt x="161565" y="97635"/>
                  <a:pt x="172678" y="118801"/>
                  <a:pt x="197020" y="128591"/>
                </a:cubicBezTo>
                <a:cubicBezTo>
                  <a:pt x="221362" y="138381"/>
                  <a:pt x="303117" y="148171"/>
                  <a:pt x="297032" y="142879"/>
                </a:cubicBezTo>
                <a:cubicBezTo>
                  <a:pt x="290947" y="137587"/>
                  <a:pt x="195167" y="111128"/>
                  <a:pt x="160507" y="96841"/>
                </a:cubicBezTo>
                <a:cubicBezTo>
                  <a:pt x="125847" y="82554"/>
                  <a:pt x="114470" y="71971"/>
                  <a:pt x="89070" y="57154"/>
                </a:cubicBezTo>
                <a:cubicBezTo>
                  <a:pt x="63670" y="42337"/>
                  <a:pt x="3610" y="533"/>
                  <a:pt x="170" y="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96BB5D0A-4BB0-4CBA-A884-E5F6D510B6D6}"/>
              </a:ext>
            </a:extLst>
          </p:cNvPr>
          <p:cNvSpPr/>
          <p:nvPr/>
        </p:nvSpPr>
        <p:spPr>
          <a:xfrm>
            <a:off x="5301144" y="2601519"/>
            <a:ext cx="239527" cy="256996"/>
          </a:xfrm>
          <a:custGeom>
            <a:avLst/>
            <a:gdLst>
              <a:gd name="connsiteX0" fmla="*/ 1106 w 239527"/>
              <a:gd name="connsiteY0" fmla="*/ 394 h 256996"/>
              <a:gd name="connsiteX1" fmla="*/ 158269 w 239527"/>
              <a:gd name="connsiteY1" fmla="*/ 108344 h 256996"/>
              <a:gd name="connsiteX2" fmla="*/ 239231 w 239527"/>
              <a:gd name="connsiteY2" fmla="*/ 255981 h 256996"/>
              <a:gd name="connsiteX3" fmla="*/ 182081 w 239527"/>
              <a:gd name="connsiteY3" fmla="*/ 168669 h 256996"/>
              <a:gd name="connsiteX4" fmla="*/ 93181 w 239527"/>
              <a:gd name="connsiteY4" fmla="*/ 75006 h 256996"/>
              <a:gd name="connsiteX5" fmla="*/ 1106 w 239527"/>
              <a:gd name="connsiteY5" fmla="*/ 394 h 25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27" h="256996">
                <a:moveTo>
                  <a:pt x="1106" y="394"/>
                </a:moveTo>
                <a:cubicBezTo>
                  <a:pt x="11954" y="5950"/>
                  <a:pt x="118582" y="65746"/>
                  <a:pt x="158269" y="108344"/>
                </a:cubicBezTo>
                <a:cubicBezTo>
                  <a:pt x="197956" y="150942"/>
                  <a:pt x="235262" y="245927"/>
                  <a:pt x="239231" y="255981"/>
                </a:cubicBezTo>
                <a:cubicBezTo>
                  <a:pt x="243200" y="266035"/>
                  <a:pt x="206423" y="198832"/>
                  <a:pt x="182081" y="168669"/>
                </a:cubicBezTo>
                <a:cubicBezTo>
                  <a:pt x="157739" y="138507"/>
                  <a:pt x="124402" y="100671"/>
                  <a:pt x="93181" y="75006"/>
                </a:cubicBezTo>
                <a:cubicBezTo>
                  <a:pt x="61960" y="49341"/>
                  <a:pt x="-9742" y="-5162"/>
                  <a:pt x="1106" y="39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A131BCAF-502E-48A0-A6DC-FDE2F4E23470}"/>
              </a:ext>
            </a:extLst>
          </p:cNvPr>
          <p:cNvSpPr/>
          <p:nvPr/>
        </p:nvSpPr>
        <p:spPr>
          <a:xfrm>
            <a:off x="4991784" y="2456507"/>
            <a:ext cx="445674" cy="356804"/>
          </a:xfrm>
          <a:custGeom>
            <a:avLst/>
            <a:gdLst>
              <a:gd name="connsiteX0" fmla="*/ 4079 w 445674"/>
              <a:gd name="connsiteY0" fmla="*/ 2531 h 356804"/>
              <a:gd name="connsiteX1" fmla="*/ 89804 w 445674"/>
              <a:gd name="connsiteY1" fmla="*/ 116831 h 356804"/>
              <a:gd name="connsiteX2" fmla="*/ 161241 w 445674"/>
              <a:gd name="connsiteY2" fmla="*/ 159693 h 356804"/>
              <a:gd name="connsiteX3" fmla="*/ 189816 w 445674"/>
              <a:gd name="connsiteY3" fmla="*/ 202556 h 356804"/>
              <a:gd name="connsiteX4" fmla="*/ 266016 w 445674"/>
              <a:gd name="connsiteY4" fmla="*/ 269231 h 356804"/>
              <a:gd name="connsiteX5" fmla="*/ 294591 w 445674"/>
              <a:gd name="connsiteY5" fmla="*/ 293043 h 356804"/>
              <a:gd name="connsiteX6" fmla="*/ 356504 w 445674"/>
              <a:gd name="connsiteY6" fmla="*/ 332731 h 356804"/>
              <a:gd name="connsiteX7" fmla="*/ 442229 w 445674"/>
              <a:gd name="connsiteY7" fmla="*/ 351781 h 356804"/>
              <a:gd name="connsiteX8" fmla="*/ 229504 w 445674"/>
              <a:gd name="connsiteY8" fmla="*/ 239068 h 356804"/>
              <a:gd name="connsiteX9" fmla="*/ 4079 w 445674"/>
              <a:gd name="connsiteY9" fmla="*/ 2531 h 35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674" h="356804">
                <a:moveTo>
                  <a:pt x="4079" y="2531"/>
                </a:moveTo>
                <a:cubicBezTo>
                  <a:pt x="-19204" y="-17842"/>
                  <a:pt x="63610" y="90637"/>
                  <a:pt x="89804" y="116831"/>
                </a:cubicBezTo>
                <a:cubicBezTo>
                  <a:pt x="115998" y="143025"/>
                  <a:pt x="144572" y="145406"/>
                  <a:pt x="161241" y="159693"/>
                </a:cubicBezTo>
                <a:cubicBezTo>
                  <a:pt x="177910" y="173980"/>
                  <a:pt x="172354" y="184300"/>
                  <a:pt x="189816" y="202556"/>
                </a:cubicBezTo>
                <a:cubicBezTo>
                  <a:pt x="207278" y="220812"/>
                  <a:pt x="248554" y="254150"/>
                  <a:pt x="266016" y="269231"/>
                </a:cubicBezTo>
                <a:cubicBezTo>
                  <a:pt x="283478" y="284312"/>
                  <a:pt x="279510" y="282460"/>
                  <a:pt x="294591" y="293043"/>
                </a:cubicBezTo>
                <a:cubicBezTo>
                  <a:pt x="309672" y="303626"/>
                  <a:pt x="331898" y="322941"/>
                  <a:pt x="356504" y="332731"/>
                </a:cubicBezTo>
                <a:cubicBezTo>
                  <a:pt x="381110" y="342521"/>
                  <a:pt x="463396" y="367392"/>
                  <a:pt x="442229" y="351781"/>
                </a:cubicBezTo>
                <a:cubicBezTo>
                  <a:pt x="421062" y="336170"/>
                  <a:pt x="298825" y="295160"/>
                  <a:pt x="229504" y="239068"/>
                </a:cubicBezTo>
                <a:cubicBezTo>
                  <a:pt x="160183" y="182976"/>
                  <a:pt x="27362" y="22904"/>
                  <a:pt x="4079" y="25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2A71AA29-6712-4D78-B3E6-1C8E41DA0CEF}"/>
              </a:ext>
            </a:extLst>
          </p:cNvPr>
          <p:cNvSpPr/>
          <p:nvPr/>
        </p:nvSpPr>
        <p:spPr>
          <a:xfrm>
            <a:off x="5309992" y="2631106"/>
            <a:ext cx="156351" cy="163490"/>
          </a:xfrm>
          <a:custGeom>
            <a:avLst/>
            <a:gdLst>
              <a:gd name="connsiteX0" fmla="*/ 196 w 156351"/>
              <a:gd name="connsiteY0" fmla="*/ 969 h 163490"/>
              <a:gd name="connsiteX1" fmla="*/ 131958 w 156351"/>
              <a:gd name="connsiteY1" fmla="*/ 124794 h 163490"/>
              <a:gd name="connsiteX2" fmla="*/ 154183 w 156351"/>
              <a:gd name="connsiteY2" fmla="*/ 161307 h 163490"/>
              <a:gd name="connsiteX3" fmla="*/ 103383 w 156351"/>
              <a:gd name="connsiteY3" fmla="*/ 72407 h 163490"/>
              <a:gd name="connsiteX4" fmla="*/ 196 w 156351"/>
              <a:gd name="connsiteY4" fmla="*/ 969 h 16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51" h="163490">
                <a:moveTo>
                  <a:pt x="196" y="969"/>
                </a:moveTo>
                <a:cubicBezTo>
                  <a:pt x="4958" y="9700"/>
                  <a:pt x="106294" y="98071"/>
                  <a:pt x="131958" y="124794"/>
                </a:cubicBezTo>
                <a:cubicBezTo>
                  <a:pt x="157623" y="151517"/>
                  <a:pt x="158945" y="170038"/>
                  <a:pt x="154183" y="161307"/>
                </a:cubicBezTo>
                <a:cubicBezTo>
                  <a:pt x="149421" y="152576"/>
                  <a:pt x="128254" y="100188"/>
                  <a:pt x="103383" y="72407"/>
                </a:cubicBezTo>
                <a:cubicBezTo>
                  <a:pt x="78512" y="44626"/>
                  <a:pt x="-4566" y="-7762"/>
                  <a:pt x="196" y="96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FCB2012C-A5BE-4B94-B6B8-588BDD445CA8}"/>
              </a:ext>
            </a:extLst>
          </p:cNvPr>
          <p:cNvSpPr/>
          <p:nvPr/>
        </p:nvSpPr>
        <p:spPr>
          <a:xfrm>
            <a:off x="5379808" y="2798757"/>
            <a:ext cx="139112" cy="100024"/>
          </a:xfrm>
          <a:custGeom>
            <a:avLst/>
            <a:gdLst>
              <a:gd name="connsiteX0" fmla="*/ 230 w 139112"/>
              <a:gd name="connsiteY0" fmla="*/ 6 h 100024"/>
              <a:gd name="connsiteX1" fmla="*/ 81192 w 139112"/>
              <a:gd name="connsiteY1" fmla="*/ 50806 h 100024"/>
              <a:gd name="connsiteX2" fmla="*/ 138342 w 139112"/>
              <a:gd name="connsiteY2" fmla="*/ 100018 h 100024"/>
              <a:gd name="connsiteX3" fmla="*/ 108180 w 139112"/>
              <a:gd name="connsiteY3" fmla="*/ 47631 h 100024"/>
              <a:gd name="connsiteX4" fmla="*/ 230 w 139112"/>
              <a:gd name="connsiteY4" fmla="*/ 6 h 1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2" h="100024">
                <a:moveTo>
                  <a:pt x="230" y="6"/>
                </a:moveTo>
                <a:cubicBezTo>
                  <a:pt x="-4268" y="535"/>
                  <a:pt x="58173" y="34137"/>
                  <a:pt x="81192" y="50806"/>
                </a:cubicBezTo>
                <a:cubicBezTo>
                  <a:pt x="104211" y="67475"/>
                  <a:pt x="133844" y="100547"/>
                  <a:pt x="138342" y="100018"/>
                </a:cubicBezTo>
                <a:cubicBezTo>
                  <a:pt x="142840" y="99489"/>
                  <a:pt x="126965" y="64035"/>
                  <a:pt x="108180" y="47631"/>
                </a:cubicBezTo>
                <a:cubicBezTo>
                  <a:pt x="89395" y="31227"/>
                  <a:pt x="4728" y="-523"/>
                  <a:pt x="230" y="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A26696AA-7555-4B46-B0E4-A59EB68DF611}"/>
              </a:ext>
            </a:extLst>
          </p:cNvPr>
          <p:cNvSpPr/>
          <p:nvPr/>
        </p:nvSpPr>
        <p:spPr>
          <a:xfrm>
            <a:off x="4907291" y="2392749"/>
            <a:ext cx="96870" cy="168807"/>
          </a:xfrm>
          <a:custGeom>
            <a:avLst/>
            <a:gdLst>
              <a:gd name="connsiteX0" fmla="*/ 2847 w 96870"/>
              <a:gd name="connsiteY0" fmla="*/ 1201 h 168807"/>
              <a:gd name="connsiteX1" fmla="*/ 96509 w 96870"/>
              <a:gd name="connsiteY1" fmla="*/ 166301 h 168807"/>
              <a:gd name="connsiteX2" fmla="*/ 33009 w 96870"/>
              <a:gd name="connsiteY2" fmla="*/ 94864 h 168807"/>
              <a:gd name="connsiteX3" fmla="*/ 2847 w 96870"/>
              <a:gd name="connsiteY3" fmla="*/ 1201 h 16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70" h="168807">
                <a:moveTo>
                  <a:pt x="2847" y="1201"/>
                </a:moveTo>
                <a:cubicBezTo>
                  <a:pt x="13430" y="13107"/>
                  <a:pt x="91482" y="150691"/>
                  <a:pt x="96509" y="166301"/>
                </a:cubicBezTo>
                <a:cubicBezTo>
                  <a:pt x="101536" y="181911"/>
                  <a:pt x="52853" y="120528"/>
                  <a:pt x="33009" y="94864"/>
                </a:cubicBezTo>
                <a:cubicBezTo>
                  <a:pt x="13165" y="69200"/>
                  <a:pt x="-7736" y="-10705"/>
                  <a:pt x="2847" y="12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A6FD09EC-C8D5-4FB5-9BF3-2BFB65EF41BD}"/>
              </a:ext>
            </a:extLst>
          </p:cNvPr>
          <p:cNvSpPr/>
          <p:nvPr/>
        </p:nvSpPr>
        <p:spPr>
          <a:xfrm>
            <a:off x="4989812" y="2539994"/>
            <a:ext cx="81199" cy="99975"/>
          </a:xfrm>
          <a:custGeom>
            <a:avLst/>
            <a:gdLst>
              <a:gd name="connsiteX0" fmla="*/ 1288 w 81199"/>
              <a:gd name="connsiteY0" fmla="*/ 6 h 99975"/>
              <a:gd name="connsiteX1" fmla="*/ 80663 w 81199"/>
              <a:gd name="connsiteY1" fmla="*/ 92081 h 99975"/>
              <a:gd name="connsiteX2" fmla="*/ 34626 w 81199"/>
              <a:gd name="connsiteY2" fmla="*/ 87319 h 99975"/>
              <a:gd name="connsiteX3" fmla="*/ 1288 w 81199"/>
              <a:gd name="connsiteY3" fmla="*/ 6 h 9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9" h="99975">
                <a:moveTo>
                  <a:pt x="1288" y="6"/>
                </a:moveTo>
                <a:cubicBezTo>
                  <a:pt x="8961" y="800"/>
                  <a:pt x="75107" y="77529"/>
                  <a:pt x="80663" y="92081"/>
                </a:cubicBezTo>
                <a:cubicBezTo>
                  <a:pt x="86219" y="106633"/>
                  <a:pt x="47061" y="98696"/>
                  <a:pt x="34626" y="87319"/>
                </a:cubicBezTo>
                <a:cubicBezTo>
                  <a:pt x="22191" y="75942"/>
                  <a:pt x="-6385" y="-788"/>
                  <a:pt x="1288" y="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4E636A0D-DD1D-400D-B890-814251D3B597}"/>
              </a:ext>
            </a:extLst>
          </p:cNvPr>
          <p:cNvSpPr/>
          <p:nvPr/>
        </p:nvSpPr>
        <p:spPr>
          <a:xfrm>
            <a:off x="5067203" y="2633473"/>
            <a:ext cx="203347" cy="286167"/>
          </a:xfrm>
          <a:custGeom>
            <a:avLst/>
            <a:gdLst>
              <a:gd name="connsiteX0" fmla="*/ 97 w 203347"/>
              <a:gd name="connsiteY0" fmla="*/ 190 h 286167"/>
              <a:gd name="connsiteX1" fmla="*/ 73122 w 203347"/>
              <a:gd name="connsiteY1" fmla="*/ 138302 h 286167"/>
              <a:gd name="connsiteX2" fmla="*/ 203297 w 203347"/>
              <a:gd name="connsiteY2" fmla="*/ 285940 h 286167"/>
              <a:gd name="connsiteX3" fmla="*/ 87410 w 203347"/>
              <a:gd name="connsiteY3" fmla="*/ 168465 h 286167"/>
              <a:gd name="connsiteX4" fmla="*/ 97 w 203347"/>
              <a:gd name="connsiteY4" fmla="*/ 190 h 28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47" h="286167">
                <a:moveTo>
                  <a:pt x="97" y="190"/>
                </a:moveTo>
                <a:cubicBezTo>
                  <a:pt x="-2284" y="-4837"/>
                  <a:pt x="39255" y="90677"/>
                  <a:pt x="73122" y="138302"/>
                </a:cubicBezTo>
                <a:cubicBezTo>
                  <a:pt x="106989" y="185927"/>
                  <a:pt x="200916" y="280913"/>
                  <a:pt x="203297" y="285940"/>
                </a:cubicBezTo>
                <a:cubicBezTo>
                  <a:pt x="205678" y="290967"/>
                  <a:pt x="123129" y="211592"/>
                  <a:pt x="87410" y="168465"/>
                </a:cubicBezTo>
                <a:cubicBezTo>
                  <a:pt x="51691" y="125338"/>
                  <a:pt x="2478" y="5217"/>
                  <a:pt x="97" y="19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87C8A4A-CAA3-4AFD-8961-2467E4A0144F}"/>
              </a:ext>
            </a:extLst>
          </p:cNvPr>
          <p:cNvSpPr/>
          <p:nvPr/>
        </p:nvSpPr>
        <p:spPr>
          <a:xfrm>
            <a:off x="4946722" y="2576455"/>
            <a:ext cx="225360" cy="449625"/>
          </a:xfrm>
          <a:custGeom>
            <a:avLst/>
            <a:gdLst>
              <a:gd name="connsiteX0" fmla="*/ 225353 w 225360"/>
              <a:gd name="connsiteY0" fmla="*/ 58 h 449625"/>
              <a:gd name="connsiteX1" fmla="*/ 20566 w 225360"/>
              <a:gd name="connsiteY1" fmla="*/ 412808 h 449625"/>
              <a:gd name="connsiteX2" fmla="*/ 28503 w 225360"/>
              <a:gd name="connsiteY2" fmla="*/ 382645 h 449625"/>
              <a:gd name="connsiteX3" fmla="*/ 225353 w 225360"/>
              <a:gd name="connsiteY3" fmla="*/ 58 h 4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360" h="449625">
                <a:moveTo>
                  <a:pt x="225353" y="58"/>
                </a:moveTo>
                <a:cubicBezTo>
                  <a:pt x="224030" y="5085"/>
                  <a:pt x="53374" y="349044"/>
                  <a:pt x="20566" y="412808"/>
                </a:cubicBezTo>
                <a:cubicBezTo>
                  <a:pt x="-12242" y="476573"/>
                  <a:pt x="-2982" y="451701"/>
                  <a:pt x="28503" y="382645"/>
                </a:cubicBezTo>
                <a:cubicBezTo>
                  <a:pt x="59988" y="313589"/>
                  <a:pt x="226676" y="-4969"/>
                  <a:pt x="225353" y="5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3D72B579-2915-46D9-BCC1-83938C438F6A}"/>
              </a:ext>
            </a:extLst>
          </p:cNvPr>
          <p:cNvSpPr/>
          <p:nvPr/>
        </p:nvSpPr>
        <p:spPr>
          <a:xfrm>
            <a:off x="4982995" y="2706276"/>
            <a:ext cx="259609" cy="330681"/>
          </a:xfrm>
          <a:custGeom>
            <a:avLst/>
            <a:gdLst>
              <a:gd name="connsiteX0" fmla="*/ 258930 w 259609"/>
              <a:gd name="connsiteY0" fmla="*/ 412 h 330681"/>
              <a:gd name="connsiteX1" fmla="*/ 123993 w 259609"/>
              <a:gd name="connsiteY1" fmla="*/ 154399 h 330681"/>
              <a:gd name="connsiteX2" fmla="*/ 14455 w 259609"/>
              <a:gd name="connsiteY2" fmla="*/ 321087 h 330681"/>
              <a:gd name="connsiteX3" fmla="*/ 6518 w 259609"/>
              <a:gd name="connsiteY3" fmla="*/ 298862 h 330681"/>
              <a:gd name="connsiteX4" fmla="*/ 63668 w 259609"/>
              <a:gd name="connsiteY4" fmla="*/ 202024 h 330681"/>
              <a:gd name="connsiteX5" fmla="*/ 258930 w 259609"/>
              <a:gd name="connsiteY5" fmla="*/ 412 h 33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9" h="330681">
                <a:moveTo>
                  <a:pt x="258930" y="412"/>
                </a:moveTo>
                <a:cubicBezTo>
                  <a:pt x="268984" y="-7525"/>
                  <a:pt x="164739" y="100953"/>
                  <a:pt x="123993" y="154399"/>
                </a:cubicBezTo>
                <a:cubicBezTo>
                  <a:pt x="83247" y="207845"/>
                  <a:pt x="34034" y="297010"/>
                  <a:pt x="14455" y="321087"/>
                </a:cubicBezTo>
                <a:cubicBezTo>
                  <a:pt x="-5124" y="345164"/>
                  <a:pt x="-1684" y="318706"/>
                  <a:pt x="6518" y="298862"/>
                </a:cubicBezTo>
                <a:cubicBezTo>
                  <a:pt x="14720" y="279018"/>
                  <a:pt x="26362" y="255999"/>
                  <a:pt x="63668" y="202024"/>
                </a:cubicBezTo>
                <a:cubicBezTo>
                  <a:pt x="100974" y="148049"/>
                  <a:pt x="248876" y="8349"/>
                  <a:pt x="258930" y="4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185F2FB3-6EE0-4F6F-B6AB-9C93844C4067}"/>
              </a:ext>
            </a:extLst>
          </p:cNvPr>
          <p:cNvSpPr/>
          <p:nvPr/>
        </p:nvSpPr>
        <p:spPr>
          <a:xfrm>
            <a:off x="1398652" y="-200082"/>
            <a:ext cx="3826411" cy="3053717"/>
          </a:xfrm>
          <a:custGeom>
            <a:avLst/>
            <a:gdLst>
              <a:gd name="connsiteX0" fmla="*/ 216153 w 3826411"/>
              <a:gd name="connsiteY0" fmla="*/ 155315 h 3053717"/>
              <a:gd name="connsiteX1" fmla="*/ 256793 w 3826411"/>
              <a:gd name="connsiteY1" fmla="*/ 201035 h 3053717"/>
              <a:gd name="connsiteX2" fmla="*/ 998473 w 3826411"/>
              <a:gd name="connsiteY2" fmla="*/ 800475 h 3053717"/>
              <a:gd name="connsiteX3" fmla="*/ 2857753 w 3826411"/>
              <a:gd name="connsiteY3" fmla="*/ 2243195 h 3053717"/>
              <a:gd name="connsiteX4" fmla="*/ 3706113 w 3826411"/>
              <a:gd name="connsiteY4" fmla="*/ 2964555 h 3053717"/>
              <a:gd name="connsiteX5" fmla="*/ 277113 w 3826411"/>
              <a:gd name="connsiteY5" fmla="*/ 226435 h 3053717"/>
              <a:gd name="connsiteX6" fmla="*/ 216153 w 3826411"/>
              <a:gd name="connsiteY6" fmla="*/ 155315 h 305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6411" h="3053717">
                <a:moveTo>
                  <a:pt x="216153" y="155315"/>
                </a:moveTo>
                <a:cubicBezTo>
                  <a:pt x="212766" y="151082"/>
                  <a:pt x="126406" y="93508"/>
                  <a:pt x="256793" y="201035"/>
                </a:cubicBezTo>
                <a:cubicBezTo>
                  <a:pt x="387180" y="308562"/>
                  <a:pt x="998473" y="800475"/>
                  <a:pt x="998473" y="800475"/>
                </a:cubicBezTo>
                <a:lnTo>
                  <a:pt x="2857753" y="2243195"/>
                </a:lnTo>
                <a:cubicBezTo>
                  <a:pt x="3309026" y="2603875"/>
                  <a:pt x="4136220" y="3300682"/>
                  <a:pt x="3706113" y="2964555"/>
                </a:cubicBezTo>
                <a:cubicBezTo>
                  <a:pt x="3276006" y="2628428"/>
                  <a:pt x="864700" y="692948"/>
                  <a:pt x="277113" y="226435"/>
                </a:cubicBezTo>
                <a:cubicBezTo>
                  <a:pt x="-310474" y="-240078"/>
                  <a:pt x="219540" y="159548"/>
                  <a:pt x="216153" y="1553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D6EA309-6699-44D5-9132-59B9EDCF4827}"/>
              </a:ext>
            </a:extLst>
          </p:cNvPr>
          <p:cNvSpPr/>
          <p:nvPr/>
        </p:nvSpPr>
        <p:spPr>
          <a:xfrm>
            <a:off x="5055848" y="2622278"/>
            <a:ext cx="211215" cy="305607"/>
          </a:xfrm>
          <a:custGeom>
            <a:avLst/>
            <a:gdLst>
              <a:gd name="connsiteX0" fmla="*/ 869 w 211215"/>
              <a:gd name="connsiteY0" fmla="*/ 272 h 305607"/>
              <a:gd name="connsiteX1" fmla="*/ 127869 w 211215"/>
              <a:gd name="connsiteY1" fmla="*/ 203472 h 305607"/>
              <a:gd name="connsiteX2" fmla="*/ 210419 w 211215"/>
              <a:gd name="connsiteY2" fmla="*/ 305072 h 305607"/>
              <a:gd name="connsiteX3" fmla="*/ 79185 w 211215"/>
              <a:gd name="connsiteY3" fmla="*/ 163255 h 305607"/>
              <a:gd name="connsiteX4" fmla="*/ 869 w 211215"/>
              <a:gd name="connsiteY4" fmla="*/ 272 h 30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15" h="305607">
                <a:moveTo>
                  <a:pt x="869" y="272"/>
                </a:moveTo>
                <a:cubicBezTo>
                  <a:pt x="8983" y="6975"/>
                  <a:pt x="92944" y="152672"/>
                  <a:pt x="127869" y="203472"/>
                </a:cubicBezTo>
                <a:cubicBezTo>
                  <a:pt x="162794" y="254272"/>
                  <a:pt x="218533" y="311775"/>
                  <a:pt x="210419" y="305072"/>
                </a:cubicBezTo>
                <a:cubicBezTo>
                  <a:pt x="202305" y="298369"/>
                  <a:pt x="115168" y="214408"/>
                  <a:pt x="79185" y="163255"/>
                </a:cubicBezTo>
                <a:cubicBezTo>
                  <a:pt x="43202" y="112102"/>
                  <a:pt x="-7245" y="-6431"/>
                  <a:pt x="869" y="27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02506B76-260C-4EB8-992E-9999A84B955F}"/>
              </a:ext>
            </a:extLst>
          </p:cNvPr>
          <p:cNvSpPr/>
          <p:nvPr/>
        </p:nvSpPr>
        <p:spPr>
          <a:xfrm>
            <a:off x="5032336" y="2816152"/>
            <a:ext cx="541755" cy="797032"/>
          </a:xfrm>
          <a:custGeom>
            <a:avLst/>
            <a:gdLst>
              <a:gd name="connsiteX0" fmla="*/ 517564 w 541755"/>
              <a:gd name="connsiteY0" fmla="*/ 6423 h 797032"/>
              <a:gd name="connsiteX1" fmla="*/ 495339 w 541755"/>
              <a:gd name="connsiteY1" fmla="*/ 103261 h 797032"/>
              <a:gd name="connsiteX2" fmla="*/ 39 w 541755"/>
              <a:gd name="connsiteY2" fmla="*/ 796998 h 797032"/>
              <a:gd name="connsiteX3" fmla="*/ 468352 w 541755"/>
              <a:gd name="connsiteY3" fmla="*/ 133423 h 797032"/>
              <a:gd name="connsiteX4" fmla="*/ 517564 w 541755"/>
              <a:gd name="connsiteY4" fmla="*/ 6423 h 79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55" h="797032">
                <a:moveTo>
                  <a:pt x="517564" y="6423"/>
                </a:moveTo>
                <a:cubicBezTo>
                  <a:pt x="522062" y="1396"/>
                  <a:pt x="581593" y="-28501"/>
                  <a:pt x="495339" y="103261"/>
                </a:cubicBezTo>
                <a:cubicBezTo>
                  <a:pt x="409085" y="235023"/>
                  <a:pt x="4537" y="791971"/>
                  <a:pt x="39" y="796998"/>
                </a:cubicBezTo>
                <a:cubicBezTo>
                  <a:pt x="-4459" y="802025"/>
                  <a:pt x="379717" y="262010"/>
                  <a:pt x="468352" y="133423"/>
                </a:cubicBezTo>
                <a:cubicBezTo>
                  <a:pt x="556987" y="4836"/>
                  <a:pt x="513066" y="11450"/>
                  <a:pt x="517564" y="642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022BC6C5-A8C5-4A98-87BD-958642AB5F07}"/>
              </a:ext>
            </a:extLst>
          </p:cNvPr>
          <p:cNvSpPr/>
          <p:nvPr/>
        </p:nvSpPr>
        <p:spPr>
          <a:xfrm>
            <a:off x="5012208" y="2822895"/>
            <a:ext cx="544847" cy="778563"/>
          </a:xfrm>
          <a:custGeom>
            <a:avLst/>
            <a:gdLst>
              <a:gd name="connsiteX0" fmla="*/ 544042 w 544847"/>
              <a:gd name="connsiteY0" fmla="*/ 2855 h 778563"/>
              <a:gd name="connsiteX1" fmla="*/ 382117 w 544847"/>
              <a:gd name="connsiteY1" fmla="*/ 269555 h 778563"/>
              <a:gd name="connsiteX2" fmla="*/ 172567 w 544847"/>
              <a:gd name="connsiteY2" fmla="*/ 541018 h 778563"/>
              <a:gd name="connsiteX3" fmla="*/ 2705 w 544847"/>
              <a:gd name="connsiteY3" fmla="*/ 772793 h 778563"/>
              <a:gd name="connsiteX4" fmla="*/ 80492 w 544847"/>
              <a:gd name="connsiteY4" fmla="*/ 685480 h 778563"/>
              <a:gd name="connsiteX5" fmla="*/ 242417 w 544847"/>
              <a:gd name="connsiteY5" fmla="*/ 437830 h 778563"/>
              <a:gd name="connsiteX6" fmla="*/ 436092 w 544847"/>
              <a:gd name="connsiteY6" fmla="*/ 147318 h 778563"/>
              <a:gd name="connsiteX7" fmla="*/ 544042 w 544847"/>
              <a:gd name="connsiteY7" fmla="*/ 2855 h 77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847" h="778563">
                <a:moveTo>
                  <a:pt x="544042" y="2855"/>
                </a:moveTo>
                <a:cubicBezTo>
                  <a:pt x="535046" y="23228"/>
                  <a:pt x="444029" y="179861"/>
                  <a:pt x="382117" y="269555"/>
                </a:cubicBezTo>
                <a:cubicBezTo>
                  <a:pt x="320205" y="359249"/>
                  <a:pt x="235802" y="457145"/>
                  <a:pt x="172567" y="541018"/>
                </a:cubicBezTo>
                <a:cubicBezTo>
                  <a:pt x="109332" y="624891"/>
                  <a:pt x="18051" y="748716"/>
                  <a:pt x="2705" y="772793"/>
                </a:cubicBezTo>
                <a:cubicBezTo>
                  <a:pt x="-12641" y="796870"/>
                  <a:pt x="40540" y="741307"/>
                  <a:pt x="80492" y="685480"/>
                </a:cubicBezTo>
                <a:cubicBezTo>
                  <a:pt x="120444" y="629653"/>
                  <a:pt x="183150" y="527524"/>
                  <a:pt x="242417" y="437830"/>
                </a:cubicBezTo>
                <a:cubicBezTo>
                  <a:pt x="301684" y="348136"/>
                  <a:pt x="387409" y="219285"/>
                  <a:pt x="436092" y="147318"/>
                </a:cubicBezTo>
                <a:cubicBezTo>
                  <a:pt x="484775" y="75351"/>
                  <a:pt x="553038" y="-17518"/>
                  <a:pt x="544042" y="285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757F239F-B1CD-44B9-9DE4-D1E9834A48E4}"/>
              </a:ext>
            </a:extLst>
          </p:cNvPr>
          <p:cNvSpPr/>
          <p:nvPr/>
        </p:nvSpPr>
        <p:spPr>
          <a:xfrm>
            <a:off x="5164138" y="2790825"/>
            <a:ext cx="128635" cy="90660"/>
          </a:xfrm>
          <a:custGeom>
            <a:avLst/>
            <a:gdLst>
              <a:gd name="connsiteX0" fmla="*/ 0 w 128635"/>
              <a:gd name="connsiteY0" fmla="*/ 0 h 90660"/>
              <a:gd name="connsiteX1" fmla="*/ 128588 w 128635"/>
              <a:gd name="connsiteY1" fmla="*/ 90488 h 90660"/>
              <a:gd name="connsiteX2" fmla="*/ 0 w 128635"/>
              <a:gd name="connsiteY2" fmla="*/ 0 h 9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35" h="90660">
                <a:moveTo>
                  <a:pt x="0" y="0"/>
                </a:moveTo>
                <a:cubicBezTo>
                  <a:pt x="0" y="0"/>
                  <a:pt x="125678" y="85726"/>
                  <a:pt x="128588" y="90488"/>
                </a:cubicBezTo>
                <a:cubicBezTo>
                  <a:pt x="131498" y="95250"/>
                  <a:pt x="0" y="0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D44F6C0B-EDEE-4ACB-967A-93D18A998FB5}"/>
              </a:ext>
            </a:extLst>
          </p:cNvPr>
          <p:cNvSpPr/>
          <p:nvPr/>
        </p:nvSpPr>
        <p:spPr>
          <a:xfrm>
            <a:off x="5132592" y="2865385"/>
            <a:ext cx="192016" cy="227111"/>
          </a:xfrm>
          <a:custGeom>
            <a:avLst/>
            <a:gdLst>
              <a:gd name="connsiteX0" fmla="*/ 191883 w 192016"/>
              <a:gd name="connsiteY0" fmla="*/ 53 h 227111"/>
              <a:gd name="connsiteX1" fmla="*/ 42658 w 192016"/>
              <a:gd name="connsiteY1" fmla="*/ 174678 h 227111"/>
              <a:gd name="connsiteX2" fmla="*/ 12496 w 192016"/>
              <a:gd name="connsiteY2" fmla="*/ 225478 h 227111"/>
              <a:gd name="connsiteX3" fmla="*/ 14083 w 192016"/>
              <a:gd name="connsiteY3" fmla="*/ 193728 h 227111"/>
              <a:gd name="connsiteX4" fmla="*/ 191883 w 192016"/>
              <a:gd name="connsiteY4" fmla="*/ 53 h 22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16" h="227111">
                <a:moveTo>
                  <a:pt x="191883" y="53"/>
                </a:moveTo>
                <a:cubicBezTo>
                  <a:pt x="196645" y="-3122"/>
                  <a:pt x="72556" y="137107"/>
                  <a:pt x="42658" y="174678"/>
                </a:cubicBezTo>
                <a:cubicBezTo>
                  <a:pt x="12760" y="212249"/>
                  <a:pt x="17258" y="222303"/>
                  <a:pt x="12496" y="225478"/>
                </a:cubicBezTo>
                <a:cubicBezTo>
                  <a:pt x="7734" y="228653"/>
                  <a:pt x="-13963" y="231034"/>
                  <a:pt x="14083" y="193728"/>
                </a:cubicBezTo>
                <a:cubicBezTo>
                  <a:pt x="42129" y="156422"/>
                  <a:pt x="187121" y="3228"/>
                  <a:pt x="191883" y="5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2246FAF5-8484-4857-943F-E6E28609F447}"/>
              </a:ext>
            </a:extLst>
          </p:cNvPr>
          <p:cNvSpPr/>
          <p:nvPr/>
        </p:nvSpPr>
        <p:spPr>
          <a:xfrm>
            <a:off x="5175250" y="2781300"/>
            <a:ext cx="136927" cy="115068"/>
          </a:xfrm>
          <a:custGeom>
            <a:avLst/>
            <a:gdLst>
              <a:gd name="connsiteX0" fmla="*/ 0 w 136927"/>
              <a:gd name="connsiteY0" fmla="*/ 0 h 115068"/>
              <a:gd name="connsiteX1" fmla="*/ 133350 w 136927"/>
              <a:gd name="connsiteY1" fmla="*/ 111125 h 115068"/>
              <a:gd name="connsiteX2" fmla="*/ 101600 w 136927"/>
              <a:gd name="connsiteY2" fmla="*/ 92075 h 115068"/>
              <a:gd name="connsiteX3" fmla="*/ 0 w 136927"/>
              <a:gd name="connsiteY3" fmla="*/ 0 h 11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27" h="115068">
                <a:moveTo>
                  <a:pt x="0" y="0"/>
                </a:moveTo>
                <a:cubicBezTo>
                  <a:pt x="58208" y="47889"/>
                  <a:pt x="116417" y="95779"/>
                  <a:pt x="133350" y="111125"/>
                </a:cubicBezTo>
                <a:cubicBezTo>
                  <a:pt x="150283" y="126471"/>
                  <a:pt x="101600" y="92075"/>
                  <a:pt x="101600" y="920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FF70E77E-A14A-4383-B7DC-F69EFF3BC29A}"/>
              </a:ext>
            </a:extLst>
          </p:cNvPr>
          <p:cNvSpPr/>
          <p:nvPr/>
        </p:nvSpPr>
        <p:spPr>
          <a:xfrm>
            <a:off x="5184400" y="2869840"/>
            <a:ext cx="265333" cy="238485"/>
          </a:xfrm>
          <a:custGeom>
            <a:avLst/>
            <a:gdLst>
              <a:gd name="connsiteX0" fmla="*/ 141663 w 265333"/>
              <a:gd name="connsiteY0" fmla="*/ 360 h 238485"/>
              <a:gd name="connsiteX1" fmla="*/ 233738 w 265333"/>
              <a:gd name="connsiteY1" fmla="*/ 14648 h 238485"/>
              <a:gd name="connsiteX2" fmla="*/ 255963 w 265333"/>
              <a:gd name="connsiteY2" fmla="*/ 9885 h 238485"/>
              <a:gd name="connsiteX3" fmla="*/ 260725 w 265333"/>
              <a:gd name="connsiteY3" fmla="*/ 78148 h 238485"/>
              <a:gd name="connsiteX4" fmla="*/ 190875 w 265333"/>
              <a:gd name="connsiteY4" fmla="*/ 109898 h 238485"/>
              <a:gd name="connsiteX5" fmla="*/ 132138 w 265333"/>
              <a:gd name="connsiteY5" fmla="*/ 108310 h 238485"/>
              <a:gd name="connsiteX6" fmla="*/ 119438 w 265333"/>
              <a:gd name="connsiteY6" fmla="*/ 103548 h 238485"/>
              <a:gd name="connsiteX7" fmla="*/ 375 w 265333"/>
              <a:gd name="connsiteY7" fmla="*/ 238485 h 238485"/>
              <a:gd name="connsiteX8" fmla="*/ 163888 w 265333"/>
              <a:gd name="connsiteY8" fmla="*/ 105135 h 238485"/>
              <a:gd name="connsiteX9" fmla="*/ 246438 w 265333"/>
              <a:gd name="connsiteY9" fmla="*/ 63860 h 238485"/>
              <a:gd name="connsiteX10" fmla="*/ 206750 w 265333"/>
              <a:gd name="connsiteY10" fmla="*/ 32110 h 238485"/>
              <a:gd name="connsiteX11" fmla="*/ 141663 w 265333"/>
              <a:gd name="connsiteY11" fmla="*/ 360 h 23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333" h="238485">
                <a:moveTo>
                  <a:pt x="141663" y="360"/>
                </a:moveTo>
                <a:cubicBezTo>
                  <a:pt x="146161" y="-2550"/>
                  <a:pt x="214688" y="13061"/>
                  <a:pt x="233738" y="14648"/>
                </a:cubicBezTo>
                <a:cubicBezTo>
                  <a:pt x="252788" y="16235"/>
                  <a:pt x="251465" y="-698"/>
                  <a:pt x="255963" y="9885"/>
                </a:cubicBezTo>
                <a:cubicBezTo>
                  <a:pt x="260461" y="20468"/>
                  <a:pt x="271573" y="61479"/>
                  <a:pt x="260725" y="78148"/>
                </a:cubicBezTo>
                <a:cubicBezTo>
                  <a:pt x="249877" y="94817"/>
                  <a:pt x="212306" y="104871"/>
                  <a:pt x="190875" y="109898"/>
                </a:cubicBezTo>
                <a:cubicBezTo>
                  <a:pt x="169444" y="114925"/>
                  <a:pt x="144044" y="109368"/>
                  <a:pt x="132138" y="108310"/>
                </a:cubicBezTo>
                <a:cubicBezTo>
                  <a:pt x="120232" y="107252"/>
                  <a:pt x="141398" y="81852"/>
                  <a:pt x="119438" y="103548"/>
                </a:cubicBezTo>
                <a:cubicBezTo>
                  <a:pt x="97477" y="125244"/>
                  <a:pt x="-7033" y="238221"/>
                  <a:pt x="375" y="238485"/>
                </a:cubicBezTo>
                <a:cubicBezTo>
                  <a:pt x="7783" y="238750"/>
                  <a:pt x="122878" y="134239"/>
                  <a:pt x="163888" y="105135"/>
                </a:cubicBezTo>
                <a:cubicBezTo>
                  <a:pt x="204898" y="76031"/>
                  <a:pt x="239294" y="76031"/>
                  <a:pt x="246438" y="63860"/>
                </a:cubicBezTo>
                <a:cubicBezTo>
                  <a:pt x="253582" y="51689"/>
                  <a:pt x="226065" y="40577"/>
                  <a:pt x="206750" y="32110"/>
                </a:cubicBezTo>
                <a:cubicBezTo>
                  <a:pt x="187435" y="23643"/>
                  <a:pt x="137165" y="3270"/>
                  <a:pt x="141663" y="3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C1F6AE4-DCF8-4C99-B2BD-2652B2C5614A}"/>
              </a:ext>
            </a:extLst>
          </p:cNvPr>
          <p:cNvSpPr/>
          <p:nvPr/>
        </p:nvSpPr>
        <p:spPr>
          <a:xfrm>
            <a:off x="5059363" y="2831666"/>
            <a:ext cx="555333" cy="854519"/>
          </a:xfrm>
          <a:custGeom>
            <a:avLst/>
            <a:gdLst>
              <a:gd name="connsiteX0" fmla="*/ 514350 w 555333"/>
              <a:gd name="connsiteY0" fmla="*/ 2022 h 854519"/>
              <a:gd name="connsiteX1" fmla="*/ 549275 w 555333"/>
              <a:gd name="connsiteY1" fmla="*/ 57584 h 854519"/>
              <a:gd name="connsiteX2" fmla="*/ 366712 w 555333"/>
              <a:gd name="connsiteY2" fmla="*/ 329047 h 854519"/>
              <a:gd name="connsiteX3" fmla="*/ 404812 w 555333"/>
              <a:gd name="connsiteY3" fmla="*/ 363972 h 854519"/>
              <a:gd name="connsiteX4" fmla="*/ 333375 w 555333"/>
              <a:gd name="connsiteY4" fmla="*/ 373497 h 854519"/>
              <a:gd name="connsiteX5" fmla="*/ 0 w 555333"/>
              <a:gd name="connsiteY5" fmla="*/ 854509 h 854519"/>
              <a:gd name="connsiteX6" fmla="*/ 336550 w 555333"/>
              <a:gd name="connsiteY6" fmla="*/ 359209 h 854519"/>
              <a:gd name="connsiteX7" fmla="*/ 541337 w 555333"/>
              <a:gd name="connsiteY7" fmla="*/ 46472 h 854519"/>
              <a:gd name="connsiteX8" fmla="*/ 514350 w 555333"/>
              <a:gd name="connsiteY8" fmla="*/ 2022 h 85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333" h="854519">
                <a:moveTo>
                  <a:pt x="514350" y="2022"/>
                </a:moveTo>
                <a:cubicBezTo>
                  <a:pt x="515673" y="3874"/>
                  <a:pt x="573881" y="3080"/>
                  <a:pt x="549275" y="57584"/>
                </a:cubicBezTo>
                <a:cubicBezTo>
                  <a:pt x="524669" y="112088"/>
                  <a:pt x="390789" y="277982"/>
                  <a:pt x="366712" y="329047"/>
                </a:cubicBezTo>
                <a:cubicBezTo>
                  <a:pt x="342635" y="380112"/>
                  <a:pt x="410368" y="356564"/>
                  <a:pt x="404812" y="363972"/>
                </a:cubicBezTo>
                <a:cubicBezTo>
                  <a:pt x="399256" y="371380"/>
                  <a:pt x="400844" y="291741"/>
                  <a:pt x="333375" y="373497"/>
                </a:cubicBezTo>
                <a:cubicBezTo>
                  <a:pt x="265906" y="455253"/>
                  <a:pt x="-529" y="856890"/>
                  <a:pt x="0" y="854509"/>
                </a:cubicBezTo>
                <a:cubicBezTo>
                  <a:pt x="529" y="852128"/>
                  <a:pt x="246327" y="493882"/>
                  <a:pt x="336550" y="359209"/>
                </a:cubicBezTo>
                <a:cubicBezTo>
                  <a:pt x="426773" y="224536"/>
                  <a:pt x="509058" y="103622"/>
                  <a:pt x="541337" y="46472"/>
                </a:cubicBezTo>
                <a:cubicBezTo>
                  <a:pt x="573616" y="-10678"/>
                  <a:pt x="513027" y="170"/>
                  <a:pt x="514350" y="20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5EFC2171-0B39-42FE-A6A4-F8FB839099BD}"/>
              </a:ext>
            </a:extLst>
          </p:cNvPr>
          <p:cNvSpPr/>
          <p:nvPr/>
        </p:nvSpPr>
        <p:spPr>
          <a:xfrm>
            <a:off x="4974618" y="3267738"/>
            <a:ext cx="375492" cy="546467"/>
          </a:xfrm>
          <a:custGeom>
            <a:avLst/>
            <a:gdLst>
              <a:gd name="connsiteX0" fmla="*/ 375257 w 375492"/>
              <a:gd name="connsiteY0" fmla="*/ 925 h 546467"/>
              <a:gd name="connsiteX1" fmla="*/ 21245 w 375492"/>
              <a:gd name="connsiteY1" fmla="*/ 524800 h 546467"/>
              <a:gd name="connsiteX2" fmla="*/ 75220 w 375492"/>
              <a:gd name="connsiteY2" fmla="*/ 400975 h 546467"/>
              <a:gd name="connsiteX3" fmla="*/ 375257 w 375492"/>
              <a:gd name="connsiteY3" fmla="*/ 925 h 54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492" h="546467">
                <a:moveTo>
                  <a:pt x="375257" y="925"/>
                </a:moveTo>
                <a:cubicBezTo>
                  <a:pt x="366261" y="21563"/>
                  <a:pt x="71251" y="458125"/>
                  <a:pt x="21245" y="524800"/>
                </a:cubicBezTo>
                <a:cubicBezTo>
                  <a:pt x="-28761" y="591475"/>
                  <a:pt x="17806" y="491198"/>
                  <a:pt x="75220" y="400975"/>
                </a:cubicBezTo>
                <a:cubicBezTo>
                  <a:pt x="132634" y="310752"/>
                  <a:pt x="384253" y="-19713"/>
                  <a:pt x="375257" y="9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6230F72D-5D5F-4E53-8F0E-5A5F4CAAAE75}"/>
              </a:ext>
            </a:extLst>
          </p:cNvPr>
          <p:cNvSpPr/>
          <p:nvPr/>
        </p:nvSpPr>
        <p:spPr>
          <a:xfrm>
            <a:off x="1093549" y="-42526"/>
            <a:ext cx="3758295" cy="2989623"/>
          </a:xfrm>
          <a:custGeom>
            <a:avLst/>
            <a:gdLst>
              <a:gd name="connsiteX0" fmla="*/ 49451 w 3758295"/>
              <a:gd name="connsiteY0" fmla="*/ 48876 h 2989623"/>
              <a:gd name="connsiteX1" fmla="*/ 138351 w 3758295"/>
              <a:gd name="connsiteY1" fmla="*/ 112376 h 2989623"/>
              <a:gd name="connsiteX2" fmla="*/ 925751 w 3758295"/>
              <a:gd name="connsiteY2" fmla="*/ 760076 h 2989623"/>
              <a:gd name="connsiteX3" fmla="*/ 3688001 w 3758295"/>
              <a:gd name="connsiteY3" fmla="*/ 2931776 h 2989623"/>
              <a:gd name="connsiteX4" fmla="*/ 2995851 w 3758295"/>
              <a:gd name="connsiteY4" fmla="*/ 2411076 h 2989623"/>
              <a:gd name="connsiteX5" fmla="*/ 671751 w 3758295"/>
              <a:gd name="connsiteY5" fmla="*/ 626726 h 2989623"/>
              <a:gd name="connsiteX6" fmla="*/ 49451 w 3758295"/>
              <a:gd name="connsiteY6" fmla="*/ 48876 h 298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8295" h="2989623">
                <a:moveTo>
                  <a:pt x="49451" y="48876"/>
                </a:moveTo>
                <a:cubicBezTo>
                  <a:pt x="-39449" y="-36849"/>
                  <a:pt x="-7699" y="-6157"/>
                  <a:pt x="138351" y="112376"/>
                </a:cubicBezTo>
                <a:cubicBezTo>
                  <a:pt x="284401" y="230909"/>
                  <a:pt x="925751" y="760076"/>
                  <a:pt x="925751" y="760076"/>
                </a:cubicBezTo>
                <a:lnTo>
                  <a:pt x="3688001" y="2931776"/>
                </a:lnTo>
                <a:cubicBezTo>
                  <a:pt x="4033018" y="3206943"/>
                  <a:pt x="2995851" y="2411076"/>
                  <a:pt x="2995851" y="2411076"/>
                </a:cubicBezTo>
                <a:cubicBezTo>
                  <a:pt x="2493143" y="2026901"/>
                  <a:pt x="1161759" y="1025718"/>
                  <a:pt x="671751" y="626726"/>
                </a:cubicBezTo>
                <a:cubicBezTo>
                  <a:pt x="181743" y="227734"/>
                  <a:pt x="138351" y="134601"/>
                  <a:pt x="49451" y="4887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A3DEB24-333E-44B5-AC67-5011B71F3A94}"/>
              </a:ext>
            </a:extLst>
          </p:cNvPr>
          <p:cNvSpPr/>
          <p:nvPr/>
        </p:nvSpPr>
        <p:spPr>
          <a:xfrm>
            <a:off x="4686608" y="2855311"/>
            <a:ext cx="464887" cy="233806"/>
          </a:xfrm>
          <a:custGeom>
            <a:avLst/>
            <a:gdLst>
              <a:gd name="connsiteX0" fmla="*/ 1809 w 464887"/>
              <a:gd name="connsiteY0" fmla="*/ 2189 h 233806"/>
              <a:gd name="connsiteX1" fmla="*/ 188075 w 464887"/>
              <a:gd name="connsiteY1" fmla="*/ 48756 h 233806"/>
              <a:gd name="connsiteX2" fmla="*/ 221942 w 464887"/>
              <a:gd name="connsiteY2" fmla="*/ 48756 h 233806"/>
              <a:gd name="connsiteX3" fmla="*/ 306609 w 464887"/>
              <a:gd name="connsiteY3" fmla="*/ 148239 h 233806"/>
              <a:gd name="connsiteX4" fmla="*/ 389159 w 464887"/>
              <a:gd name="connsiteY4" fmla="*/ 177872 h 233806"/>
              <a:gd name="connsiteX5" fmla="*/ 463242 w 464887"/>
              <a:gd name="connsiteY5" fmla="*/ 232906 h 233806"/>
              <a:gd name="connsiteX6" fmla="*/ 315075 w 464887"/>
              <a:gd name="connsiteY6" fmla="*/ 129189 h 233806"/>
              <a:gd name="connsiteX7" fmla="*/ 1809 w 464887"/>
              <a:gd name="connsiteY7" fmla="*/ 2189 h 23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887" h="233806">
                <a:moveTo>
                  <a:pt x="1809" y="2189"/>
                </a:moveTo>
                <a:cubicBezTo>
                  <a:pt x="-19358" y="-11216"/>
                  <a:pt x="151386" y="40995"/>
                  <a:pt x="188075" y="48756"/>
                </a:cubicBezTo>
                <a:cubicBezTo>
                  <a:pt x="224764" y="56517"/>
                  <a:pt x="202186" y="32176"/>
                  <a:pt x="221942" y="48756"/>
                </a:cubicBezTo>
                <a:cubicBezTo>
                  <a:pt x="241698" y="65336"/>
                  <a:pt x="278740" y="126720"/>
                  <a:pt x="306609" y="148239"/>
                </a:cubicBezTo>
                <a:cubicBezTo>
                  <a:pt x="334479" y="169758"/>
                  <a:pt x="363054" y="163761"/>
                  <a:pt x="389159" y="177872"/>
                </a:cubicBezTo>
                <a:cubicBezTo>
                  <a:pt x="415264" y="191983"/>
                  <a:pt x="475589" y="241020"/>
                  <a:pt x="463242" y="232906"/>
                </a:cubicBezTo>
                <a:cubicBezTo>
                  <a:pt x="450895" y="224792"/>
                  <a:pt x="389511" y="165878"/>
                  <a:pt x="315075" y="129189"/>
                </a:cubicBezTo>
                <a:cubicBezTo>
                  <a:pt x="240639" y="92500"/>
                  <a:pt x="22976" y="15594"/>
                  <a:pt x="1809" y="21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22003D8C-945B-4926-9C8F-1365348B7BBD}"/>
              </a:ext>
            </a:extLst>
          </p:cNvPr>
          <p:cNvSpPr/>
          <p:nvPr/>
        </p:nvSpPr>
        <p:spPr>
          <a:xfrm>
            <a:off x="4698978" y="2850740"/>
            <a:ext cx="372557" cy="356245"/>
          </a:xfrm>
          <a:custGeom>
            <a:avLst/>
            <a:gdLst>
              <a:gd name="connsiteX0" fmla="*/ 22 w 372557"/>
              <a:gd name="connsiteY0" fmla="*/ 410 h 356245"/>
              <a:gd name="connsiteX1" fmla="*/ 186289 w 372557"/>
              <a:gd name="connsiteY1" fmla="*/ 171860 h 356245"/>
              <a:gd name="connsiteX2" fmla="*/ 260372 w 372557"/>
              <a:gd name="connsiteY2" fmla="*/ 267110 h 356245"/>
              <a:gd name="connsiteX3" fmla="*/ 330222 w 372557"/>
              <a:gd name="connsiteY3" fmla="*/ 305210 h 356245"/>
              <a:gd name="connsiteX4" fmla="*/ 366205 w 372557"/>
              <a:gd name="connsiteY4" fmla="*/ 353893 h 356245"/>
              <a:gd name="connsiteX5" fmla="*/ 198989 w 372557"/>
              <a:gd name="connsiteY5" fmla="*/ 224777 h 356245"/>
              <a:gd name="connsiteX6" fmla="*/ 22 w 372557"/>
              <a:gd name="connsiteY6" fmla="*/ 410 h 35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557" h="356245">
                <a:moveTo>
                  <a:pt x="22" y="410"/>
                </a:moveTo>
                <a:cubicBezTo>
                  <a:pt x="-2095" y="-8410"/>
                  <a:pt x="142897" y="127410"/>
                  <a:pt x="186289" y="171860"/>
                </a:cubicBezTo>
                <a:cubicBezTo>
                  <a:pt x="229681" y="216310"/>
                  <a:pt x="236383" y="244885"/>
                  <a:pt x="260372" y="267110"/>
                </a:cubicBezTo>
                <a:cubicBezTo>
                  <a:pt x="284361" y="289335"/>
                  <a:pt x="312583" y="290746"/>
                  <a:pt x="330222" y="305210"/>
                </a:cubicBezTo>
                <a:cubicBezTo>
                  <a:pt x="347861" y="319674"/>
                  <a:pt x="388077" y="367298"/>
                  <a:pt x="366205" y="353893"/>
                </a:cubicBezTo>
                <a:cubicBezTo>
                  <a:pt x="344333" y="340488"/>
                  <a:pt x="261078" y="282632"/>
                  <a:pt x="198989" y="224777"/>
                </a:cubicBezTo>
                <a:cubicBezTo>
                  <a:pt x="136900" y="166922"/>
                  <a:pt x="2139" y="9230"/>
                  <a:pt x="22" y="41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DEBF9072-F679-4EFC-B6B5-5084FECD9224}"/>
              </a:ext>
            </a:extLst>
          </p:cNvPr>
          <p:cNvSpPr/>
          <p:nvPr/>
        </p:nvSpPr>
        <p:spPr>
          <a:xfrm>
            <a:off x="5262486" y="3024695"/>
            <a:ext cx="111317" cy="81204"/>
          </a:xfrm>
          <a:custGeom>
            <a:avLst/>
            <a:gdLst>
              <a:gd name="connsiteX0" fmla="*/ 77 w 111317"/>
              <a:gd name="connsiteY0" fmla="*/ 1080 h 81204"/>
              <a:gd name="connsiteX1" fmla="*/ 41352 w 111317"/>
              <a:gd name="connsiteY1" fmla="*/ 29655 h 81204"/>
              <a:gd name="connsiteX2" fmla="*/ 66752 w 111317"/>
              <a:gd name="connsiteY2" fmla="*/ 32830 h 81204"/>
              <a:gd name="connsiteX3" fmla="*/ 111202 w 111317"/>
              <a:gd name="connsiteY3" fmla="*/ 77280 h 81204"/>
              <a:gd name="connsiteX4" fmla="*/ 52464 w 111317"/>
              <a:gd name="connsiteY4" fmla="*/ 72518 h 81204"/>
              <a:gd name="connsiteX5" fmla="*/ 77 w 111317"/>
              <a:gd name="connsiteY5" fmla="*/ 1080 h 8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17" h="81204">
                <a:moveTo>
                  <a:pt x="77" y="1080"/>
                </a:moveTo>
                <a:cubicBezTo>
                  <a:pt x="-1775" y="-6064"/>
                  <a:pt x="30240" y="24363"/>
                  <a:pt x="41352" y="29655"/>
                </a:cubicBezTo>
                <a:cubicBezTo>
                  <a:pt x="52465" y="34947"/>
                  <a:pt x="55110" y="24893"/>
                  <a:pt x="66752" y="32830"/>
                </a:cubicBezTo>
                <a:cubicBezTo>
                  <a:pt x="78394" y="40768"/>
                  <a:pt x="113583" y="70665"/>
                  <a:pt x="111202" y="77280"/>
                </a:cubicBezTo>
                <a:cubicBezTo>
                  <a:pt x="108821" y="83895"/>
                  <a:pt x="70720" y="82043"/>
                  <a:pt x="52464" y="72518"/>
                </a:cubicBezTo>
                <a:cubicBezTo>
                  <a:pt x="34208" y="62993"/>
                  <a:pt x="1929" y="8224"/>
                  <a:pt x="77" y="10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2315D7AE-21AE-4870-ABA9-E99FD86632EE}"/>
              </a:ext>
            </a:extLst>
          </p:cNvPr>
          <p:cNvSpPr/>
          <p:nvPr/>
        </p:nvSpPr>
        <p:spPr>
          <a:xfrm>
            <a:off x="5209154" y="3078149"/>
            <a:ext cx="152637" cy="73201"/>
          </a:xfrm>
          <a:custGeom>
            <a:avLst/>
            <a:gdLst>
              <a:gd name="connsiteX0" fmla="*/ 2609 w 152637"/>
              <a:gd name="connsiteY0" fmla="*/ 14 h 73201"/>
              <a:gd name="connsiteX1" fmla="*/ 81984 w 152637"/>
              <a:gd name="connsiteY1" fmla="*/ 71451 h 73201"/>
              <a:gd name="connsiteX2" fmla="*/ 151834 w 152637"/>
              <a:gd name="connsiteY2" fmla="*/ 52401 h 73201"/>
              <a:gd name="connsiteX3" fmla="*/ 34359 w 152637"/>
              <a:gd name="connsiteY3" fmla="*/ 65101 h 73201"/>
              <a:gd name="connsiteX4" fmla="*/ 2609 w 152637"/>
              <a:gd name="connsiteY4" fmla="*/ 14 h 7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37" h="73201">
                <a:moveTo>
                  <a:pt x="2609" y="14"/>
                </a:moveTo>
                <a:cubicBezTo>
                  <a:pt x="10546" y="1072"/>
                  <a:pt x="57113" y="62720"/>
                  <a:pt x="81984" y="71451"/>
                </a:cubicBezTo>
                <a:cubicBezTo>
                  <a:pt x="106855" y="80182"/>
                  <a:pt x="159771" y="53459"/>
                  <a:pt x="151834" y="52401"/>
                </a:cubicBezTo>
                <a:cubicBezTo>
                  <a:pt x="143897" y="51343"/>
                  <a:pt x="63992" y="72245"/>
                  <a:pt x="34359" y="65101"/>
                </a:cubicBezTo>
                <a:cubicBezTo>
                  <a:pt x="4726" y="57957"/>
                  <a:pt x="-5328" y="-1044"/>
                  <a:pt x="2609" y="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EDC2C85A-9527-4953-9B0D-8E5A802E1560}"/>
              </a:ext>
            </a:extLst>
          </p:cNvPr>
          <p:cNvSpPr/>
          <p:nvPr/>
        </p:nvSpPr>
        <p:spPr>
          <a:xfrm>
            <a:off x="5124187" y="3110190"/>
            <a:ext cx="98842" cy="102329"/>
          </a:xfrm>
          <a:custGeom>
            <a:avLst/>
            <a:gdLst>
              <a:gd name="connsiteX0" fmla="*/ 5026 w 98842"/>
              <a:gd name="connsiteY0" fmla="*/ 1310 h 102329"/>
              <a:gd name="connsiteX1" fmla="*/ 98688 w 98842"/>
              <a:gd name="connsiteY1" fmla="*/ 101323 h 102329"/>
              <a:gd name="connsiteX2" fmla="*/ 25663 w 98842"/>
              <a:gd name="connsiteY2" fmla="*/ 48935 h 102329"/>
              <a:gd name="connsiteX3" fmla="*/ 5026 w 98842"/>
              <a:gd name="connsiteY3" fmla="*/ 1310 h 10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42" h="102329">
                <a:moveTo>
                  <a:pt x="5026" y="1310"/>
                </a:moveTo>
                <a:cubicBezTo>
                  <a:pt x="17197" y="10041"/>
                  <a:pt x="95249" y="93386"/>
                  <a:pt x="98688" y="101323"/>
                </a:cubicBezTo>
                <a:cubicBezTo>
                  <a:pt x="102127" y="109260"/>
                  <a:pt x="47359" y="68250"/>
                  <a:pt x="25663" y="48935"/>
                </a:cubicBezTo>
                <a:cubicBezTo>
                  <a:pt x="3967" y="29620"/>
                  <a:pt x="-7145" y="-7421"/>
                  <a:pt x="5026" y="131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0056A353-E301-4BE9-B77F-1B0289CD969C}"/>
              </a:ext>
            </a:extLst>
          </p:cNvPr>
          <p:cNvSpPr/>
          <p:nvPr/>
        </p:nvSpPr>
        <p:spPr>
          <a:xfrm>
            <a:off x="4099556" y="3010606"/>
            <a:ext cx="213547" cy="100561"/>
          </a:xfrm>
          <a:custGeom>
            <a:avLst/>
            <a:gdLst>
              <a:gd name="connsiteX0" fmla="*/ 957 w 213547"/>
              <a:gd name="connsiteY0" fmla="*/ 882 h 100561"/>
              <a:gd name="connsiteX1" fmla="*/ 208919 w 213547"/>
              <a:gd name="connsiteY1" fmla="*/ 99307 h 100561"/>
              <a:gd name="connsiteX2" fmla="*/ 134307 w 213547"/>
              <a:gd name="connsiteY2" fmla="*/ 53269 h 100561"/>
              <a:gd name="connsiteX3" fmla="*/ 957 w 213547"/>
              <a:gd name="connsiteY3" fmla="*/ 882 h 10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47" h="100561">
                <a:moveTo>
                  <a:pt x="957" y="882"/>
                </a:moveTo>
                <a:cubicBezTo>
                  <a:pt x="13392" y="8555"/>
                  <a:pt x="186694" y="90576"/>
                  <a:pt x="208919" y="99307"/>
                </a:cubicBezTo>
                <a:cubicBezTo>
                  <a:pt x="231144" y="108038"/>
                  <a:pt x="167909" y="68879"/>
                  <a:pt x="134307" y="53269"/>
                </a:cubicBezTo>
                <a:cubicBezTo>
                  <a:pt x="100705" y="37659"/>
                  <a:pt x="-11478" y="-6791"/>
                  <a:pt x="957" y="8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228C661-525D-4E5A-949F-2F482CBDB567}"/>
              </a:ext>
            </a:extLst>
          </p:cNvPr>
          <p:cNvSpPr/>
          <p:nvPr/>
        </p:nvSpPr>
        <p:spPr>
          <a:xfrm>
            <a:off x="4275330" y="3101805"/>
            <a:ext cx="182210" cy="27931"/>
          </a:xfrm>
          <a:custGeom>
            <a:avLst/>
            <a:gdLst>
              <a:gd name="connsiteX0" fmla="*/ 2983 w 182210"/>
              <a:gd name="connsiteY0" fmla="*/ 170 h 27931"/>
              <a:gd name="connsiteX1" fmla="*/ 161733 w 182210"/>
              <a:gd name="connsiteY1" fmla="*/ 16045 h 27931"/>
              <a:gd name="connsiteX2" fmla="*/ 169670 w 182210"/>
              <a:gd name="connsiteY2" fmla="*/ 23983 h 27931"/>
              <a:gd name="connsiteX3" fmla="*/ 64895 w 182210"/>
              <a:gd name="connsiteY3" fmla="*/ 27158 h 27931"/>
              <a:gd name="connsiteX4" fmla="*/ 2983 w 182210"/>
              <a:gd name="connsiteY4" fmla="*/ 170 h 2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210" h="27931">
                <a:moveTo>
                  <a:pt x="2983" y="170"/>
                </a:moveTo>
                <a:cubicBezTo>
                  <a:pt x="19123" y="-1682"/>
                  <a:pt x="133952" y="12076"/>
                  <a:pt x="161733" y="16045"/>
                </a:cubicBezTo>
                <a:cubicBezTo>
                  <a:pt x="189514" y="20014"/>
                  <a:pt x="185810" y="22131"/>
                  <a:pt x="169670" y="23983"/>
                </a:cubicBezTo>
                <a:cubicBezTo>
                  <a:pt x="153530" y="25835"/>
                  <a:pt x="89501" y="29539"/>
                  <a:pt x="64895" y="27158"/>
                </a:cubicBezTo>
                <a:cubicBezTo>
                  <a:pt x="40289" y="24777"/>
                  <a:pt x="-13157" y="2022"/>
                  <a:pt x="2983" y="1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02AF921-19E7-4340-9390-075C0CBE4CF1}"/>
              </a:ext>
            </a:extLst>
          </p:cNvPr>
          <p:cNvSpPr/>
          <p:nvPr/>
        </p:nvSpPr>
        <p:spPr>
          <a:xfrm>
            <a:off x="4413251" y="3130976"/>
            <a:ext cx="620916" cy="48537"/>
          </a:xfrm>
          <a:custGeom>
            <a:avLst/>
            <a:gdLst>
              <a:gd name="connsiteX0" fmla="*/ 15874 w 620916"/>
              <a:gd name="connsiteY0" fmla="*/ 5924 h 48537"/>
              <a:gd name="connsiteX1" fmla="*/ 347662 w 620916"/>
              <a:gd name="connsiteY1" fmla="*/ 47199 h 48537"/>
              <a:gd name="connsiteX2" fmla="*/ 617537 w 620916"/>
              <a:gd name="connsiteY2" fmla="*/ 37674 h 48537"/>
              <a:gd name="connsiteX3" fmla="*/ 506412 w 620916"/>
              <a:gd name="connsiteY3" fmla="*/ 29737 h 48537"/>
              <a:gd name="connsiteX4" fmla="*/ 100012 w 620916"/>
              <a:gd name="connsiteY4" fmla="*/ 2749 h 48537"/>
              <a:gd name="connsiteX5" fmla="*/ 15874 w 620916"/>
              <a:gd name="connsiteY5" fmla="*/ 5924 h 4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916" h="48537">
                <a:moveTo>
                  <a:pt x="15874" y="5924"/>
                </a:moveTo>
                <a:cubicBezTo>
                  <a:pt x="57149" y="13332"/>
                  <a:pt x="247385" y="41907"/>
                  <a:pt x="347662" y="47199"/>
                </a:cubicBezTo>
                <a:cubicBezTo>
                  <a:pt x="447939" y="52491"/>
                  <a:pt x="591079" y="40584"/>
                  <a:pt x="617537" y="37674"/>
                </a:cubicBezTo>
                <a:cubicBezTo>
                  <a:pt x="643995" y="34764"/>
                  <a:pt x="506412" y="29737"/>
                  <a:pt x="506412" y="29737"/>
                </a:cubicBezTo>
                <a:lnTo>
                  <a:pt x="100012" y="2749"/>
                </a:lnTo>
                <a:cubicBezTo>
                  <a:pt x="17727" y="-1220"/>
                  <a:pt x="-25401" y="-1484"/>
                  <a:pt x="15874" y="59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4C3FB844-D9C4-454F-A3F9-FC58CF57F476}"/>
              </a:ext>
            </a:extLst>
          </p:cNvPr>
          <p:cNvSpPr/>
          <p:nvPr/>
        </p:nvSpPr>
        <p:spPr>
          <a:xfrm>
            <a:off x="4681180" y="3093505"/>
            <a:ext cx="257589" cy="318577"/>
          </a:xfrm>
          <a:custGeom>
            <a:avLst/>
            <a:gdLst>
              <a:gd name="connsiteX0" fmla="*/ 257533 w 257589"/>
              <a:gd name="connsiteY0" fmla="*/ 533 h 318577"/>
              <a:gd name="connsiteX1" fmla="*/ 24170 w 257589"/>
              <a:gd name="connsiteY1" fmla="*/ 298983 h 318577"/>
              <a:gd name="connsiteX2" fmla="*/ 9883 w 257589"/>
              <a:gd name="connsiteY2" fmla="*/ 283108 h 318577"/>
              <a:gd name="connsiteX3" fmla="*/ 46395 w 257589"/>
              <a:gd name="connsiteY3" fmla="*/ 227545 h 318577"/>
              <a:gd name="connsiteX4" fmla="*/ 257533 w 257589"/>
              <a:gd name="connsiteY4" fmla="*/ 533 h 31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89" h="318577">
                <a:moveTo>
                  <a:pt x="257533" y="533"/>
                </a:moveTo>
                <a:cubicBezTo>
                  <a:pt x="253829" y="12439"/>
                  <a:pt x="65445" y="251887"/>
                  <a:pt x="24170" y="298983"/>
                </a:cubicBezTo>
                <a:cubicBezTo>
                  <a:pt x="-17105" y="346079"/>
                  <a:pt x="6179" y="295014"/>
                  <a:pt x="9883" y="283108"/>
                </a:cubicBezTo>
                <a:cubicBezTo>
                  <a:pt x="13587" y="271202"/>
                  <a:pt x="9618" y="275699"/>
                  <a:pt x="46395" y="227545"/>
                </a:cubicBezTo>
                <a:cubicBezTo>
                  <a:pt x="83172" y="179391"/>
                  <a:pt x="261237" y="-11373"/>
                  <a:pt x="257533" y="5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BC3B1612-0110-47D3-A00A-7285DBD9C1AB}"/>
              </a:ext>
            </a:extLst>
          </p:cNvPr>
          <p:cNvSpPr/>
          <p:nvPr/>
        </p:nvSpPr>
        <p:spPr>
          <a:xfrm>
            <a:off x="4765282" y="3176342"/>
            <a:ext cx="465932" cy="476475"/>
          </a:xfrm>
          <a:custGeom>
            <a:avLst/>
            <a:gdLst>
              <a:gd name="connsiteX0" fmla="*/ 460768 w 465932"/>
              <a:gd name="connsiteY0" fmla="*/ 31996 h 476475"/>
              <a:gd name="connsiteX1" fmla="*/ 336943 w 465932"/>
              <a:gd name="connsiteY1" fmla="*/ 22471 h 476475"/>
              <a:gd name="connsiteX2" fmla="*/ 184543 w 465932"/>
              <a:gd name="connsiteY2" fmla="*/ 244721 h 476475"/>
              <a:gd name="connsiteX3" fmla="*/ 49606 w 465932"/>
              <a:gd name="connsiteY3" fmla="*/ 414583 h 476475"/>
              <a:gd name="connsiteX4" fmla="*/ 5156 w 465932"/>
              <a:gd name="connsiteY4" fmla="*/ 466971 h 476475"/>
              <a:gd name="connsiteX5" fmla="*/ 157556 w 465932"/>
              <a:gd name="connsiteY5" fmla="*/ 238371 h 476475"/>
              <a:gd name="connsiteX6" fmla="*/ 460768 w 465932"/>
              <a:gd name="connsiteY6" fmla="*/ 31996 h 4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32" h="476475">
                <a:moveTo>
                  <a:pt x="460768" y="31996"/>
                </a:moveTo>
                <a:cubicBezTo>
                  <a:pt x="490666" y="-3987"/>
                  <a:pt x="382980" y="-12983"/>
                  <a:pt x="336943" y="22471"/>
                </a:cubicBezTo>
                <a:cubicBezTo>
                  <a:pt x="290906" y="57925"/>
                  <a:pt x="232432" y="179369"/>
                  <a:pt x="184543" y="244721"/>
                </a:cubicBezTo>
                <a:cubicBezTo>
                  <a:pt x="136654" y="310073"/>
                  <a:pt x="79504" y="377541"/>
                  <a:pt x="49606" y="414583"/>
                </a:cubicBezTo>
                <a:cubicBezTo>
                  <a:pt x="19708" y="451625"/>
                  <a:pt x="-12836" y="496340"/>
                  <a:pt x="5156" y="466971"/>
                </a:cubicBezTo>
                <a:cubicBezTo>
                  <a:pt x="23148" y="437602"/>
                  <a:pt x="84266" y="315365"/>
                  <a:pt x="157556" y="238371"/>
                </a:cubicBezTo>
                <a:cubicBezTo>
                  <a:pt x="230846" y="161377"/>
                  <a:pt x="430870" y="67979"/>
                  <a:pt x="460768" y="3199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47B84D79-5E9D-4070-8779-06F9A613C188}"/>
              </a:ext>
            </a:extLst>
          </p:cNvPr>
          <p:cNvSpPr/>
          <p:nvPr/>
        </p:nvSpPr>
        <p:spPr>
          <a:xfrm>
            <a:off x="4741507" y="3189847"/>
            <a:ext cx="320819" cy="449491"/>
          </a:xfrm>
          <a:custGeom>
            <a:avLst/>
            <a:gdLst>
              <a:gd name="connsiteX0" fmla="*/ 319443 w 320819"/>
              <a:gd name="connsiteY0" fmla="*/ 2616 h 449491"/>
              <a:gd name="connsiteX1" fmla="*/ 157518 w 320819"/>
              <a:gd name="connsiteY1" fmla="*/ 197878 h 449491"/>
              <a:gd name="connsiteX2" fmla="*/ 84493 w 320819"/>
              <a:gd name="connsiteY2" fmla="*/ 174066 h 449491"/>
              <a:gd name="connsiteX3" fmla="*/ 135293 w 320819"/>
              <a:gd name="connsiteY3" fmla="*/ 224866 h 449491"/>
              <a:gd name="connsiteX4" fmla="*/ 16231 w 320819"/>
              <a:gd name="connsiteY4" fmla="*/ 401078 h 449491"/>
              <a:gd name="connsiteX5" fmla="*/ 1943 w 320819"/>
              <a:gd name="connsiteY5" fmla="*/ 440766 h 449491"/>
              <a:gd name="connsiteX6" fmla="*/ 24168 w 320819"/>
              <a:gd name="connsiteY6" fmla="*/ 442353 h 449491"/>
              <a:gd name="connsiteX7" fmla="*/ 57506 w 320819"/>
              <a:gd name="connsiteY7" fmla="*/ 361391 h 449491"/>
              <a:gd name="connsiteX8" fmla="*/ 319443 w 320819"/>
              <a:gd name="connsiteY8" fmla="*/ 2616 h 44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819" h="449491">
                <a:moveTo>
                  <a:pt x="319443" y="2616"/>
                </a:moveTo>
                <a:cubicBezTo>
                  <a:pt x="336112" y="-24636"/>
                  <a:pt x="196676" y="169303"/>
                  <a:pt x="157518" y="197878"/>
                </a:cubicBezTo>
                <a:cubicBezTo>
                  <a:pt x="118360" y="226453"/>
                  <a:pt x="88197" y="169568"/>
                  <a:pt x="84493" y="174066"/>
                </a:cubicBezTo>
                <a:cubicBezTo>
                  <a:pt x="80789" y="178564"/>
                  <a:pt x="146670" y="187031"/>
                  <a:pt x="135293" y="224866"/>
                </a:cubicBezTo>
                <a:cubicBezTo>
                  <a:pt x="123916" y="262701"/>
                  <a:pt x="38456" y="365095"/>
                  <a:pt x="16231" y="401078"/>
                </a:cubicBezTo>
                <a:cubicBezTo>
                  <a:pt x="-5994" y="437061"/>
                  <a:pt x="620" y="433887"/>
                  <a:pt x="1943" y="440766"/>
                </a:cubicBezTo>
                <a:cubicBezTo>
                  <a:pt x="3266" y="447645"/>
                  <a:pt x="14908" y="455582"/>
                  <a:pt x="24168" y="442353"/>
                </a:cubicBezTo>
                <a:cubicBezTo>
                  <a:pt x="33428" y="429124"/>
                  <a:pt x="7235" y="428860"/>
                  <a:pt x="57506" y="361391"/>
                </a:cubicBezTo>
                <a:cubicBezTo>
                  <a:pt x="107777" y="293922"/>
                  <a:pt x="302774" y="29868"/>
                  <a:pt x="319443" y="261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9B7778DE-37C2-427B-AD89-63C2DD70E674}"/>
              </a:ext>
            </a:extLst>
          </p:cNvPr>
          <p:cNvSpPr/>
          <p:nvPr/>
        </p:nvSpPr>
        <p:spPr>
          <a:xfrm>
            <a:off x="4741651" y="3174556"/>
            <a:ext cx="144675" cy="279885"/>
          </a:xfrm>
          <a:custGeom>
            <a:avLst/>
            <a:gdLst>
              <a:gd name="connsiteX0" fmla="*/ 144674 w 144675"/>
              <a:gd name="connsiteY0" fmla="*/ 444 h 279885"/>
              <a:gd name="connsiteX1" fmla="*/ 12912 w 144675"/>
              <a:gd name="connsiteY1" fmla="*/ 268732 h 279885"/>
              <a:gd name="connsiteX2" fmla="*/ 16087 w 144675"/>
              <a:gd name="connsiteY2" fmla="*/ 206819 h 279885"/>
              <a:gd name="connsiteX3" fmla="*/ 144674 w 144675"/>
              <a:gd name="connsiteY3" fmla="*/ 444 h 2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5" h="279885">
                <a:moveTo>
                  <a:pt x="144674" y="444"/>
                </a:moveTo>
                <a:cubicBezTo>
                  <a:pt x="144145" y="10763"/>
                  <a:pt x="34343" y="234336"/>
                  <a:pt x="12912" y="268732"/>
                </a:cubicBezTo>
                <a:cubicBezTo>
                  <a:pt x="-8519" y="303128"/>
                  <a:pt x="-317" y="251005"/>
                  <a:pt x="16087" y="206819"/>
                </a:cubicBezTo>
                <a:cubicBezTo>
                  <a:pt x="32491" y="162634"/>
                  <a:pt x="145203" y="-9875"/>
                  <a:pt x="144674" y="4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C981F696-F2DD-40FD-AB06-6FB01A081F6E}"/>
              </a:ext>
            </a:extLst>
          </p:cNvPr>
          <p:cNvSpPr/>
          <p:nvPr/>
        </p:nvSpPr>
        <p:spPr>
          <a:xfrm>
            <a:off x="4948154" y="3403336"/>
            <a:ext cx="59614" cy="199179"/>
          </a:xfrm>
          <a:custGeom>
            <a:avLst/>
            <a:gdLst>
              <a:gd name="connsiteX0" fmla="*/ 84 w 59614"/>
              <a:gd name="connsiteY0" fmla="*/ 264 h 199179"/>
              <a:gd name="connsiteX1" fmla="*/ 58821 w 59614"/>
              <a:gd name="connsiteY1" fmla="*/ 41539 h 199179"/>
              <a:gd name="connsiteX2" fmla="*/ 35009 w 59614"/>
              <a:gd name="connsiteY2" fmla="*/ 198702 h 199179"/>
              <a:gd name="connsiteX3" fmla="*/ 49296 w 59614"/>
              <a:gd name="connsiteY3" fmla="*/ 89164 h 199179"/>
              <a:gd name="connsiteX4" fmla="*/ 46121 w 59614"/>
              <a:gd name="connsiteY4" fmla="*/ 54239 h 199179"/>
              <a:gd name="connsiteX5" fmla="*/ 84 w 59614"/>
              <a:gd name="connsiteY5" fmla="*/ 264 h 19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4" h="199179">
                <a:moveTo>
                  <a:pt x="84" y="264"/>
                </a:moveTo>
                <a:cubicBezTo>
                  <a:pt x="2201" y="-1853"/>
                  <a:pt x="53000" y="8466"/>
                  <a:pt x="58821" y="41539"/>
                </a:cubicBezTo>
                <a:cubicBezTo>
                  <a:pt x="64642" y="74612"/>
                  <a:pt x="36597" y="190764"/>
                  <a:pt x="35009" y="198702"/>
                </a:cubicBezTo>
                <a:cubicBezTo>
                  <a:pt x="33421" y="206640"/>
                  <a:pt x="47444" y="113241"/>
                  <a:pt x="49296" y="89164"/>
                </a:cubicBezTo>
                <a:cubicBezTo>
                  <a:pt x="51148" y="65087"/>
                  <a:pt x="56175" y="67468"/>
                  <a:pt x="46121" y="54239"/>
                </a:cubicBezTo>
                <a:cubicBezTo>
                  <a:pt x="36067" y="41010"/>
                  <a:pt x="-2033" y="2381"/>
                  <a:pt x="84" y="2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348391EC-0144-4716-96B7-91D622B2EB39}"/>
              </a:ext>
            </a:extLst>
          </p:cNvPr>
          <p:cNvSpPr/>
          <p:nvPr/>
        </p:nvSpPr>
        <p:spPr>
          <a:xfrm>
            <a:off x="4962045" y="3428685"/>
            <a:ext cx="19737" cy="181606"/>
          </a:xfrm>
          <a:custGeom>
            <a:avLst/>
            <a:gdLst>
              <a:gd name="connsiteX0" fmla="*/ 10005 w 19737"/>
              <a:gd name="connsiteY0" fmla="*/ 1903 h 181606"/>
              <a:gd name="connsiteX1" fmla="*/ 19530 w 19737"/>
              <a:gd name="connsiteY1" fmla="*/ 179703 h 181606"/>
              <a:gd name="connsiteX2" fmla="*/ 480 w 19737"/>
              <a:gd name="connsiteY2" fmla="*/ 90803 h 181606"/>
              <a:gd name="connsiteX3" fmla="*/ 10005 w 19737"/>
              <a:gd name="connsiteY3" fmla="*/ 1903 h 18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7" h="181606">
                <a:moveTo>
                  <a:pt x="10005" y="1903"/>
                </a:moveTo>
                <a:cubicBezTo>
                  <a:pt x="13180" y="16720"/>
                  <a:pt x="21117" y="164886"/>
                  <a:pt x="19530" y="179703"/>
                </a:cubicBezTo>
                <a:cubicBezTo>
                  <a:pt x="17943" y="194520"/>
                  <a:pt x="3126" y="118849"/>
                  <a:pt x="480" y="90803"/>
                </a:cubicBezTo>
                <a:cubicBezTo>
                  <a:pt x="-2166" y="62757"/>
                  <a:pt x="6830" y="-12914"/>
                  <a:pt x="10005" y="19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B04E5BB7-529C-4C2D-8181-70D0DF02ECBC}"/>
              </a:ext>
            </a:extLst>
          </p:cNvPr>
          <p:cNvSpPr/>
          <p:nvPr/>
        </p:nvSpPr>
        <p:spPr>
          <a:xfrm>
            <a:off x="4905375" y="3435687"/>
            <a:ext cx="22055" cy="332504"/>
          </a:xfrm>
          <a:custGeom>
            <a:avLst/>
            <a:gdLst>
              <a:gd name="connsiteX0" fmla="*/ 19050 w 22055"/>
              <a:gd name="connsiteY0" fmla="*/ 2838 h 332504"/>
              <a:gd name="connsiteX1" fmla="*/ 0 w 22055"/>
              <a:gd name="connsiteY1" fmla="*/ 328276 h 332504"/>
              <a:gd name="connsiteX2" fmla="*/ 19050 w 22055"/>
              <a:gd name="connsiteY2" fmla="*/ 177463 h 332504"/>
              <a:gd name="connsiteX3" fmla="*/ 19050 w 22055"/>
              <a:gd name="connsiteY3" fmla="*/ 2838 h 3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5" h="332504">
                <a:moveTo>
                  <a:pt x="19050" y="2838"/>
                </a:moveTo>
                <a:cubicBezTo>
                  <a:pt x="15875" y="27973"/>
                  <a:pt x="0" y="299172"/>
                  <a:pt x="0" y="328276"/>
                </a:cubicBezTo>
                <a:cubicBezTo>
                  <a:pt x="0" y="357380"/>
                  <a:pt x="14287" y="228528"/>
                  <a:pt x="19050" y="177463"/>
                </a:cubicBezTo>
                <a:cubicBezTo>
                  <a:pt x="23813" y="126398"/>
                  <a:pt x="22225" y="-22297"/>
                  <a:pt x="19050" y="283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59B2427C-488F-4F27-99E5-2FBE218AB58F}"/>
              </a:ext>
            </a:extLst>
          </p:cNvPr>
          <p:cNvSpPr/>
          <p:nvPr/>
        </p:nvSpPr>
        <p:spPr>
          <a:xfrm>
            <a:off x="4970296" y="3573448"/>
            <a:ext cx="73192" cy="53990"/>
          </a:xfrm>
          <a:custGeom>
            <a:avLst/>
            <a:gdLst>
              <a:gd name="connsiteX0" fmla="*/ 73192 w 73192"/>
              <a:gd name="connsiteY0" fmla="*/ 53990 h 53990"/>
              <a:gd name="connsiteX1" fmla="*/ 167 w 73192"/>
              <a:gd name="connsiteY1" fmla="*/ 15 h 53990"/>
              <a:gd name="connsiteX2" fmla="*/ 73192 w 73192"/>
              <a:gd name="connsiteY2" fmla="*/ 53990 h 5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92" h="53990">
                <a:moveTo>
                  <a:pt x="73192" y="53990"/>
                </a:moveTo>
                <a:cubicBezTo>
                  <a:pt x="73192" y="53990"/>
                  <a:pt x="4400" y="-1043"/>
                  <a:pt x="167" y="15"/>
                </a:cubicBezTo>
                <a:cubicBezTo>
                  <a:pt x="-4066" y="1073"/>
                  <a:pt x="73192" y="53990"/>
                  <a:pt x="73192" y="5399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51B5948-5628-40E1-B3E8-B92A3B49F793}"/>
              </a:ext>
            </a:extLst>
          </p:cNvPr>
          <p:cNvSpPr/>
          <p:nvPr/>
        </p:nvSpPr>
        <p:spPr>
          <a:xfrm>
            <a:off x="4137610" y="3036667"/>
            <a:ext cx="404034" cy="287514"/>
          </a:xfrm>
          <a:custGeom>
            <a:avLst/>
            <a:gdLst>
              <a:gd name="connsiteX0" fmla="*/ 16878 w 404034"/>
              <a:gd name="connsiteY0" fmla="*/ 9746 h 287514"/>
              <a:gd name="connsiteX1" fmla="*/ 385178 w 404034"/>
              <a:gd name="connsiteY1" fmla="*/ 268508 h 287514"/>
              <a:gd name="connsiteX2" fmla="*/ 323265 w 404034"/>
              <a:gd name="connsiteY2" fmla="*/ 246283 h 287514"/>
              <a:gd name="connsiteX3" fmla="*/ 88315 w 404034"/>
              <a:gd name="connsiteY3" fmla="*/ 73246 h 287514"/>
              <a:gd name="connsiteX4" fmla="*/ 16878 w 404034"/>
              <a:gd name="connsiteY4" fmla="*/ 9746 h 28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34" h="287514">
                <a:moveTo>
                  <a:pt x="16878" y="9746"/>
                </a:moveTo>
                <a:cubicBezTo>
                  <a:pt x="66355" y="42290"/>
                  <a:pt x="334114" y="229085"/>
                  <a:pt x="385178" y="268508"/>
                </a:cubicBezTo>
                <a:cubicBezTo>
                  <a:pt x="436242" y="307931"/>
                  <a:pt x="372742" y="278827"/>
                  <a:pt x="323265" y="246283"/>
                </a:cubicBezTo>
                <a:cubicBezTo>
                  <a:pt x="273788" y="213739"/>
                  <a:pt x="139115" y="113198"/>
                  <a:pt x="88315" y="73246"/>
                </a:cubicBezTo>
                <a:cubicBezTo>
                  <a:pt x="37515" y="33294"/>
                  <a:pt x="-32599" y="-22798"/>
                  <a:pt x="16878" y="97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DE0B9567-452E-483D-94FB-BAF48D3017D4}"/>
              </a:ext>
            </a:extLst>
          </p:cNvPr>
          <p:cNvSpPr/>
          <p:nvPr/>
        </p:nvSpPr>
        <p:spPr>
          <a:xfrm>
            <a:off x="4480512" y="3300965"/>
            <a:ext cx="307922" cy="247253"/>
          </a:xfrm>
          <a:custGeom>
            <a:avLst/>
            <a:gdLst>
              <a:gd name="connsiteX0" fmla="*/ 23226 w 307922"/>
              <a:gd name="connsiteY0" fmla="*/ 1035 h 247253"/>
              <a:gd name="connsiteX1" fmla="*/ 74026 w 307922"/>
              <a:gd name="connsiteY1" fmla="*/ 94698 h 247253"/>
              <a:gd name="connsiteX2" fmla="*/ 175626 w 307922"/>
              <a:gd name="connsiteY2" fmla="*/ 161373 h 247253"/>
              <a:gd name="connsiteX3" fmla="*/ 307388 w 307922"/>
              <a:gd name="connsiteY3" fmla="*/ 247098 h 247253"/>
              <a:gd name="connsiteX4" fmla="*/ 213726 w 307922"/>
              <a:gd name="connsiteY4" fmla="*/ 178835 h 247253"/>
              <a:gd name="connsiteX5" fmla="*/ 15288 w 307922"/>
              <a:gd name="connsiteY5" fmla="*/ 51835 h 247253"/>
              <a:gd name="connsiteX6" fmla="*/ 23226 w 307922"/>
              <a:gd name="connsiteY6" fmla="*/ 1035 h 24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922" h="247253">
                <a:moveTo>
                  <a:pt x="23226" y="1035"/>
                </a:moveTo>
                <a:cubicBezTo>
                  <a:pt x="33016" y="8179"/>
                  <a:pt x="48626" y="67975"/>
                  <a:pt x="74026" y="94698"/>
                </a:cubicBezTo>
                <a:cubicBezTo>
                  <a:pt x="99426" y="121421"/>
                  <a:pt x="136732" y="135973"/>
                  <a:pt x="175626" y="161373"/>
                </a:cubicBezTo>
                <a:lnTo>
                  <a:pt x="307388" y="247098"/>
                </a:lnTo>
                <a:cubicBezTo>
                  <a:pt x="313738" y="250008"/>
                  <a:pt x="262409" y="211379"/>
                  <a:pt x="213726" y="178835"/>
                </a:cubicBezTo>
                <a:cubicBezTo>
                  <a:pt x="165043" y="146291"/>
                  <a:pt x="49419" y="78558"/>
                  <a:pt x="15288" y="51835"/>
                </a:cubicBezTo>
                <a:cubicBezTo>
                  <a:pt x="-18843" y="25112"/>
                  <a:pt x="13436" y="-6109"/>
                  <a:pt x="23226" y="103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6CBE6BBC-C339-43E0-BA96-2D30493CE36E}"/>
              </a:ext>
            </a:extLst>
          </p:cNvPr>
          <p:cNvSpPr/>
          <p:nvPr/>
        </p:nvSpPr>
        <p:spPr>
          <a:xfrm>
            <a:off x="4495629" y="3303566"/>
            <a:ext cx="413495" cy="249515"/>
          </a:xfrm>
          <a:custGeom>
            <a:avLst/>
            <a:gdLst>
              <a:gd name="connsiteX0" fmla="*/ 171 w 413495"/>
              <a:gd name="connsiteY0" fmla="*/ 22 h 249515"/>
              <a:gd name="connsiteX1" fmla="*/ 85896 w 413495"/>
              <a:gd name="connsiteY1" fmla="*/ 20659 h 249515"/>
              <a:gd name="connsiteX2" fmla="*/ 143046 w 413495"/>
              <a:gd name="connsiteY2" fmla="*/ 3197 h 249515"/>
              <a:gd name="connsiteX3" fmla="*/ 177971 w 413495"/>
              <a:gd name="connsiteY3" fmla="*/ 61934 h 249515"/>
              <a:gd name="connsiteX4" fmla="*/ 258934 w 413495"/>
              <a:gd name="connsiteY4" fmla="*/ 85747 h 249515"/>
              <a:gd name="connsiteX5" fmla="*/ 308146 w 413495"/>
              <a:gd name="connsiteY5" fmla="*/ 149247 h 249515"/>
              <a:gd name="connsiteX6" fmla="*/ 412921 w 413495"/>
              <a:gd name="connsiteY6" fmla="*/ 249259 h 249515"/>
              <a:gd name="connsiteX7" fmla="*/ 257346 w 413495"/>
              <a:gd name="connsiteY7" fmla="*/ 117497 h 249515"/>
              <a:gd name="connsiteX8" fmla="*/ 109709 w 413495"/>
              <a:gd name="connsiteY8" fmla="*/ 25422 h 249515"/>
              <a:gd name="connsiteX9" fmla="*/ 171 w 413495"/>
              <a:gd name="connsiteY9" fmla="*/ 22 h 2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495" h="249515">
                <a:moveTo>
                  <a:pt x="171" y="22"/>
                </a:moveTo>
                <a:cubicBezTo>
                  <a:pt x="-3798" y="-772"/>
                  <a:pt x="62084" y="20130"/>
                  <a:pt x="85896" y="20659"/>
                </a:cubicBezTo>
                <a:cubicBezTo>
                  <a:pt x="109708" y="21188"/>
                  <a:pt x="127700" y="-3682"/>
                  <a:pt x="143046" y="3197"/>
                </a:cubicBezTo>
                <a:cubicBezTo>
                  <a:pt x="158392" y="10076"/>
                  <a:pt x="158656" y="48176"/>
                  <a:pt x="177971" y="61934"/>
                </a:cubicBezTo>
                <a:cubicBezTo>
                  <a:pt x="197286" y="75692"/>
                  <a:pt x="237238" y="71195"/>
                  <a:pt x="258934" y="85747"/>
                </a:cubicBezTo>
                <a:cubicBezTo>
                  <a:pt x="280630" y="100299"/>
                  <a:pt x="282482" y="121995"/>
                  <a:pt x="308146" y="149247"/>
                </a:cubicBezTo>
                <a:cubicBezTo>
                  <a:pt x="333810" y="176499"/>
                  <a:pt x="421388" y="254551"/>
                  <a:pt x="412921" y="249259"/>
                </a:cubicBezTo>
                <a:cubicBezTo>
                  <a:pt x="404454" y="243967"/>
                  <a:pt x="307881" y="154803"/>
                  <a:pt x="257346" y="117497"/>
                </a:cubicBezTo>
                <a:cubicBezTo>
                  <a:pt x="206811" y="80191"/>
                  <a:pt x="149397" y="43414"/>
                  <a:pt x="109709" y="25422"/>
                </a:cubicBezTo>
                <a:cubicBezTo>
                  <a:pt x="70021" y="7430"/>
                  <a:pt x="4140" y="816"/>
                  <a:pt x="171" y="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563E36AB-9F06-4EBD-84D8-6DA718333060}"/>
              </a:ext>
            </a:extLst>
          </p:cNvPr>
          <p:cNvSpPr/>
          <p:nvPr/>
        </p:nvSpPr>
        <p:spPr>
          <a:xfrm>
            <a:off x="4328031" y="3460035"/>
            <a:ext cx="330318" cy="447887"/>
          </a:xfrm>
          <a:custGeom>
            <a:avLst/>
            <a:gdLst>
              <a:gd name="connsiteX0" fmla="*/ 329694 w 330318"/>
              <a:gd name="connsiteY0" fmla="*/ 2303 h 447887"/>
              <a:gd name="connsiteX1" fmla="*/ 28069 w 330318"/>
              <a:gd name="connsiteY1" fmla="*/ 421403 h 447887"/>
              <a:gd name="connsiteX2" fmla="*/ 20132 w 330318"/>
              <a:gd name="connsiteY2" fmla="*/ 392828 h 447887"/>
              <a:gd name="connsiteX3" fmla="*/ 89982 w 330318"/>
              <a:gd name="connsiteY3" fmla="*/ 295990 h 447887"/>
              <a:gd name="connsiteX4" fmla="*/ 107444 w 330318"/>
              <a:gd name="connsiteY4" fmla="*/ 254715 h 447887"/>
              <a:gd name="connsiteX5" fmla="*/ 329694 w 330318"/>
              <a:gd name="connsiteY5" fmla="*/ 2303 h 44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318" h="447887">
                <a:moveTo>
                  <a:pt x="329694" y="2303"/>
                </a:moveTo>
                <a:cubicBezTo>
                  <a:pt x="316465" y="30084"/>
                  <a:pt x="79663" y="356316"/>
                  <a:pt x="28069" y="421403"/>
                </a:cubicBezTo>
                <a:cubicBezTo>
                  <a:pt x="-23525" y="486491"/>
                  <a:pt x="9813" y="413730"/>
                  <a:pt x="20132" y="392828"/>
                </a:cubicBezTo>
                <a:cubicBezTo>
                  <a:pt x="30451" y="371926"/>
                  <a:pt x="75430" y="319009"/>
                  <a:pt x="89982" y="295990"/>
                </a:cubicBezTo>
                <a:cubicBezTo>
                  <a:pt x="104534" y="272971"/>
                  <a:pt x="72784" y="303134"/>
                  <a:pt x="107444" y="254715"/>
                </a:cubicBezTo>
                <a:cubicBezTo>
                  <a:pt x="142104" y="206296"/>
                  <a:pt x="342923" y="-25478"/>
                  <a:pt x="329694" y="23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80DC5E25-49EE-46F7-887A-7248E9B16905}"/>
              </a:ext>
            </a:extLst>
          </p:cNvPr>
          <p:cNvSpPr/>
          <p:nvPr/>
        </p:nvSpPr>
        <p:spPr>
          <a:xfrm>
            <a:off x="4465994" y="3499587"/>
            <a:ext cx="255990" cy="512892"/>
          </a:xfrm>
          <a:custGeom>
            <a:avLst/>
            <a:gdLst>
              <a:gd name="connsiteX0" fmla="*/ 253644 w 255990"/>
              <a:gd name="connsiteY0" fmla="*/ 10376 h 512892"/>
              <a:gd name="connsiteX1" fmla="*/ 20281 w 255990"/>
              <a:gd name="connsiteY1" fmla="*/ 477101 h 512892"/>
              <a:gd name="connsiteX2" fmla="*/ 25044 w 255990"/>
              <a:gd name="connsiteY2" fmla="*/ 446938 h 512892"/>
              <a:gd name="connsiteX3" fmla="*/ 134581 w 255990"/>
              <a:gd name="connsiteY3" fmla="*/ 175476 h 512892"/>
              <a:gd name="connsiteX4" fmla="*/ 253644 w 255990"/>
              <a:gd name="connsiteY4" fmla="*/ 10376 h 51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90" h="512892">
                <a:moveTo>
                  <a:pt x="253644" y="10376"/>
                </a:moveTo>
                <a:cubicBezTo>
                  <a:pt x="234594" y="60647"/>
                  <a:pt x="58381" y="404341"/>
                  <a:pt x="20281" y="477101"/>
                </a:cubicBezTo>
                <a:cubicBezTo>
                  <a:pt x="-17819" y="549861"/>
                  <a:pt x="5994" y="497209"/>
                  <a:pt x="25044" y="446938"/>
                </a:cubicBezTo>
                <a:cubicBezTo>
                  <a:pt x="44094" y="396667"/>
                  <a:pt x="98598" y="245855"/>
                  <a:pt x="134581" y="175476"/>
                </a:cubicBezTo>
                <a:cubicBezTo>
                  <a:pt x="170564" y="105097"/>
                  <a:pt x="272694" y="-39895"/>
                  <a:pt x="253644" y="1037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779F8B92-4AD7-42D7-B32D-2440B4D78213}"/>
              </a:ext>
            </a:extLst>
          </p:cNvPr>
          <p:cNvSpPr/>
          <p:nvPr/>
        </p:nvSpPr>
        <p:spPr>
          <a:xfrm>
            <a:off x="4862400" y="3585480"/>
            <a:ext cx="21159" cy="217923"/>
          </a:xfrm>
          <a:custGeom>
            <a:avLst/>
            <a:gdLst>
              <a:gd name="connsiteX0" fmla="*/ 20750 w 21159"/>
              <a:gd name="connsiteY0" fmla="*/ 683 h 217923"/>
              <a:gd name="connsiteX1" fmla="*/ 12813 w 21159"/>
              <a:gd name="connsiteY1" fmla="*/ 211820 h 217923"/>
              <a:gd name="connsiteX2" fmla="*/ 113 w 21159"/>
              <a:gd name="connsiteY2" fmla="*/ 146733 h 217923"/>
              <a:gd name="connsiteX3" fmla="*/ 20750 w 21159"/>
              <a:gd name="connsiteY3" fmla="*/ 683 h 21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9" h="217923">
                <a:moveTo>
                  <a:pt x="20750" y="683"/>
                </a:moveTo>
                <a:cubicBezTo>
                  <a:pt x="22867" y="11531"/>
                  <a:pt x="16252" y="187478"/>
                  <a:pt x="12813" y="211820"/>
                </a:cubicBezTo>
                <a:cubicBezTo>
                  <a:pt x="9374" y="236162"/>
                  <a:pt x="-1210" y="182187"/>
                  <a:pt x="113" y="146733"/>
                </a:cubicBezTo>
                <a:cubicBezTo>
                  <a:pt x="1436" y="111279"/>
                  <a:pt x="18633" y="-10165"/>
                  <a:pt x="20750" y="68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F0AE9DD5-23EB-4C7A-9C12-D36B230C1664}"/>
              </a:ext>
            </a:extLst>
          </p:cNvPr>
          <p:cNvSpPr/>
          <p:nvPr/>
        </p:nvSpPr>
        <p:spPr>
          <a:xfrm>
            <a:off x="4789797" y="3575802"/>
            <a:ext cx="36237" cy="363592"/>
          </a:xfrm>
          <a:custGeom>
            <a:avLst/>
            <a:gdLst>
              <a:gd name="connsiteX0" fmla="*/ 36203 w 36237"/>
              <a:gd name="connsiteY0" fmla="*/ 836 h 363592"/>
              <a:gd name="connsiteX1" fmla="*/ 7628 w 36237"/>
              <a:gd name="connsiteY1" fmla="*/ 351673 h 363592"/>
              <a:gd name="connsiteX2" fmla="*/ 1278 w 36237"/>
              <a:gd name="connsiteY2" fmla="*/ 256423 h 363592"/>
              <a:gd name="connsiteX3" fmla="*/ 36203 w 36237"/>
              <a:gd name="connsiteY3" fmla="*/ 836 h 36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37" h="363592">
                <a:moveTo>
                  <a:pt x="36203" y="836"/>
                </a:moveTo>
                <a:cubicBezTo>
                  <a:pt x="37261" y="16711"/>
                  <a:pt x="13449" y="309075"/>
                  <a:pt x="7628" y="351673"/>
                </a:cubicBezTo>
                <a:cubicBezTo>
                  <a:pt x="1807" y="394271"/>
                  <a:pt x="-2162" y="313308"/>
                  <a:pt x="1278" y="256423"/>
                </a:cubicBezTo>
                <a:cubicBezTo>
                  <a:pt x="4718" y="199538"/>
                  <a:pt x="35145" y="-15039"/>
                  <a:pt x="36203" y="8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92D3BE52-19D2-44FC-B44A-09714D83BA59}"/>
              </a:ext>
            </a:extLst>
          </p:cNvPr>
          <p:cNvSpPr/>
          <p:nvPr/>
        </p:nvSpPr>
        <p:spPr>
          <a:xfrm>
            <a:off x="4765433" y="3674616"/>
            <a:ext cx="213462" cy="337459"/>
          </a:xfrm>
          <a:custGeom>
            <a:avLst/>
            <a:gdLst>
              <a:gd name="connsiteX0" fmla="*/ 212967 w 213462"/>
              <a:gd name="connsiteY0" fmla="*/ 447 h 337459"/>
              <a:gd name="connsiteX1" fmla="*/ 144705 w 213462"/>
              <a:gd name="connsiteY1" fmla="*/ 148084 h 337459"/>
              <a:gd name="connsiteX2" fmla="*/ 242 w 213462"/>
              <a:gd name="connsiteY2" fmla="*/ 336997 h 337459"/>
              <a:gd name="connsiteX3" fmla="*/ 112955 w 213462"/>
              <a:gd name="connsiteY3" fmla="*/ 195709 h 337459"/>
              <a:gd name="connsiteX4" fmla="*/ 212967 w 213462"/>
              <a:gd name="connsiteY4" fmla="*/ 447 h 33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62" h="337459">
                <a:moveTo>
                  <a:pt x="212967" y="447"/>
                </a:moveTo>
                <a:cubicBezTo>
                  <a:pt x="218259" y="-7490"/>
                  <a:pt x="180159" y="91992"/>
                  <a:pt x="144705" y="148084"/>
                </a:cubicBezTo>
                <a:cubicBezTo>
                  <a:pt x="109251" y="204176"/>
                  <a:pt x="5534" y="329060"/>
                  <a:pt x="242" y="336997"/>
                </a:cubicBezTo>
                <a:cubicBezTo>
                  <a:pt x="-5050" y="344934"/>
                  <a:pt x="77501" y="248890"/>
                  <a:pt x="112955" y="195709"/>
                </a:cubicBezTo>
                <a:cubicBezTo>
                  <a:pt x="148409" y="142528"/>
                  <a:pt x="207675" y="8384"/>
                  <a:pt x="212967" y="4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B15581CD-735C-491D-BB23-45206467DD89}"/>
              </a:ext>
            </a:extLst>
          </p:cNvPr>
          <p:cNvSpPr/>
          <p:nvPr/>
        </p:nvSpPr>
        <p:spPr>
          <a:xfrm>
            <a:off x="4673553" y="3673523"/>
            <a:ext cx="295770" cy="410334"/>
          </a:xfrm>
          <a:custGeom>
            <a:avLst/>
            <a:gdLst>
              <a:gd name="connsiteX0" fmla="*/ 295322 w 295770"/>
              <a:gd name="connsiteY0" fmla="*/ 1540 h 410334"/>
              <a:gd name="connsiteX1" fmla="*/ 115935 w 295770"/>
              <a:gd name="connsiteY1" fmla="*/ 263477 h 410334"/>
              <a:gd name="connsiteX2" fmla="*/ 69897 w 295770"/>
              <a:gd name="connsiteY2" fmla="*/ 333327 h 410334"/>
              <a:gd name="connsiteX3" fmla="*/ 47 w 295770"/>
              <a:gd name="connsiteY3" fmla="*/ 409527 h 410334"/>
              <a:gd name="connsiteX4" fmla="*/ 81010 w 295770"/>
              <a:gd name="connsiteY4" fmla="*/ 282527 h 410334"/>
              <a:gd name="connsiteX5" fmla="*/ 165147 w 295770"/>
              <a:gd name="connsiteY5" fmla="*/ 160290 h 410334"/>
              <a:gd name="connsiteX6" fmla="*/ 295322 w 295770"/>
              <a:gd name="connsiteY6" fmla="*/ 1540 h 4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770" h="410334">
                <a:moveTo>
                  <a:pt x="295322" y="1540"/>
                </a:moveTo>
                <a:cubicBezTo>
                  <a:pt x="287120" y="18738"/>
                  <a:pt x="153506" y="208179"/>
                  <a:pt x="115935" y="263477"/>
                </a:cubicBezTo>
                <a:cubicBezTo>
                  <a:pt x="78364" y="318775"/>
                  <a:pt x="89212" y="308985"/>
                  <a:pt x="69897" y="333327"/>
                </a:cubicBezTo>
                <a:cubicBezTo>
                  <a:pt x="50582" y="357669"/>
                  <a:pt x="-1805" y="417994"/>
                  <a:pt x="47" y="409527"/>
                </a:cubicBezTo>
                <a:cubicBezTo>
                  <a:pt x="1899" y="401060"/>
                  <a:pt x="53493" y="324066"/>
                  <a:pt x="81010" y="282527"/>
                </a:cubicBezTo>
                <a:cubicBezTo>
                  <a:pt x="108527" y="240988"/>
                  <a:pt x="133397" y="204740"/>
                  <a:pt x="165147" y="160290"/>
                </a:cubicBezTo>
                <a:cubicBezTo>
                  <a:pt x="196897" y="115840"/>
                  <a:pt x="303524" y="-15658"/>
                  <a:pt x="295322" y="15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8E4DCB78-FB44-4F4C-AB83-B80FCBCCAB39}"/>
              </a:ext>
            </a:extLst>
          </p:cNvPr>
          <p:cNvSpPr/>
          <p:nvPr/>
        </p:nvSpPr>
        <p:spPr>
          <a:xfrm>
            <a:off x="4966944" y="3804165"/>
            <a:ext cx="27759" cy="227017"/>
          </a:xfrm>
          <a:custGeom>
            <a:avLst/>
            <a:gdLst>
              <a:gd name="connsiteX0" fmla="*/ 13044 w 27759"/>
              <a:gd name="connsiteY0" fmla="*/ 2660 h 227017"/>
              <a:gd name="connsiteX1" fmla="*/ 344 w 27759"/>
              <a:gd name="connsiteY1" fmla="*/ 224910 h 227017"/>
              <a:gd name="connsiteX2" fmla="*/ 27331 w 27759"/>
              <a:gd name="connsiteY2" fmla="*/ 109023 h 227017"/>
              <a:gd name="connsiteX3" fmla="*/ 13044 w 27759"/>
              <a:gd name="connsiteY3" fmla="*/ 2660 h 2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59" h="227017">
                <a:moveTo>
                  <a:pt x="13044" y="2660"/>
                </a:moveTo>
                <a:cubicBezTo>
                  <a:pt x="8546" y="21974"/>
                  <a:pt x="-2037" y="207183"/>
                  <a:pt x="344" y="224910"/>
                </a:cubicBezTo>
                <a:cubicBezTo>
                  <a:pt x="2725" y="242637"/>
                  <a:pt x="24421" y="143683"/>
                  <a:pt x="27331" y="109023"/>
                </a:cubicBezTo>
                <a:cubicBezTo>
                  <a:pt x="30241" y="74363"/>
                  <a:pt x="17542" y="-16654"/>
                  <a:pt x="13044" y="26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A514A70D-05DD-4E1D-8C5F-950CA4661F29}"/>
              </a:ext>
            </a:extLst>
          </p:cNvPr>
          <p:cNvSpPr/>
          <p:nvPr/>
        </p:nvSpPr>
        <p:spPr>
          <a:xfrm>
            <a:off x="3682146" y="2716919"/>
            <a:ext cx="212438" cy="170246"/>
          </a:xfrm>
          <a:custGeom>
            <a:avLst/>
            <a:gdLst>
              <a:gd name="connsiteX0" fmla="*/ 4029 w 212438"/>
              <a:gd name="connsiteY0" fmla="*/ 881 h 170246"/>
              <a:gd name="connsiteX1" fmla="*/ 191354 w 212438"/>
              <a:gd name="connsiteY1" fmla="*/ 112006 h 170246"/>
              <a:gd name="connsiteX2" fmla="*/ 194529 w 212438"/>
              <a:gd name="connsiteY2" fmla="*/ 169156 h 170246"/>
              <a:gd name="connsiteX3" fmla="*/ 70704 w 212438"/>
              <a:gd name="connsiteY3" fmla="*/ 64381 h 170246"/>
              <a:gd name="connsiteX4" fmla="*/ 4029 w 212438"/>
              <a:gd name="connsiteY4" fmla="*/ 881 h 17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38" h="170246">
                <a:moveTo>
                  <a:pt x="4029" y="881"/>
                </a:moveTo>
                <a:cubicBezTo>
                  <a:pt x="24137" y="8818"/>
                  <a:pt x="159604" y="83960"/>
                  <a:pt x="191354" y="112006"/>
                </a:cubicBezTo>
                <a:cubicBezTo>
                  <a:pt x="223104" y="140052"/>
                  <a:pt x="214637" y="177093"/>
                  <a:pt x="194529" y="169156"/>
                </a:cubicBezTo>
                <a:cubicBezTo>
                  <a:pt x="174421" y="161219"/>
                  <a:pt x="97162" y="88193"/>
                  <a:pt x="70704" y="64381"/>
                </a:cubicBezTo>
                <a:cubicBezTo>
                  <a:pt x="44246" y="40569"/>
                  <a:pt x="-16079" y="-7056"/>
                  <a:pt x="4029" y="88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3F48F94E-333C-4C42-A123-96A20D0C4B57}"/>
              </a:ext>
            </a:extLst>
          </p:cNvPr>
          <p:cNvSpPr/>
          <p:nvPr/>
        </p:nvSpPr>
        <p:spPr>
          <a:xfrm>
            <a:off x="3874054" y="2826964"/>
            <a:ext cx="260883" cy="207484"/>
          </a:xfrm>
          <a:custGeom>
            <a:avLst/>
            <a:gdLst>
              <a:gd name="connsiteX0" fmla="*/ 5796 w 260883"/>
              <a:gd name="connsiteY0" fmla="*/ 1961 h 207484"/>
              <a:gd name="connsiteX1" fmla="*/ 259796 w 260883"/>
              <a:gd name="connsiteY1" fmla="*/ 205161 h 207484"/>
              <a:gd name="connsiteX2" fmla="*/ 94696 w 260883"/>
              <a:gd name="connsiteY2" fmla="*/ 106736 h 207484"/>
              <a:gd name="connsiteX3" fmla="*/ 5796 w 260883"/>
              <a:gd name="connsiteY3" fmla="*/ 1961 h 20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883" h="207484">
                <a:moveTo>
                  <a:pt x="5796" y="1961"/>
                </a:moveTo>
                <a:cubicBezTo>
                  <a:pt x="33313" y="18365"/>
                  <a:pt x="244979" y="187699"/>
                  <a:pt x="259796" y="205161"/>
                </a:cubicBezTo>
                <a:cubicBezTo>
                  <a:pt x="274613" y="222623"/>
                  <a:pt x="133854" y="136898"/>
                  <a:pt x="94696" y="106736"/>
                </a:cubicBezTo>
                <a:cubicBezTo>
                  <a:pt x="55538" y="76574"/>
                  <a:pt x="-21721" y="-14443"/>
                  <a:pt x="5796" y="196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C260B2E3-143C-40C9-98C3-D10DA995B3A4}"/>
              </a:ext>
            </a:extLst>
          </p:cNvPr>
          <p:cNvSpPr/>
          <p:nvPr/>
        </p:nvSpPr>
        <p:spPr>
          <a:xfrm>
            <a:off x="3353111" y="2465761"/>
            <a:ext cx="382989" cy="286909"/>
          </a:xfrm>
          <a:custGeom>
            <a:avLst/>
            <a:gdLst>
              <a:gd name="connsiteX0" fmla="*/ 2864 w 382989"/>
              <a:gd name="connsiteY0" fmla="*/ 1214 h 286909"/>
              <a:gd name="connsiteX1" fmla="*/ 377514 w 382989"/>
              <a:gd name="connsiteY1" fmla="*/ 280614 h 286909"/>
              <a:gd name="connsiteX2" fmla="*/ 212414 w 382989"/>
              <a:gd name="connsiteY2" fmla="*/ 182189 h 286909"/>
              <a:gd name="connsiteX3" fmla="*/ 2864 w 382989"/>
              <a:gd name="connsiteY3" fmla="*/ 1214 h 2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89" h="286909">
                <a:moveTo>
                  <a:pt x="2864" y="1214"/>
                </a:moveTo>
                <a:cubicBezTo>
                  <a:pt x="30381" y="17618"/>
                  <a:pt x="342589" y="250452"/>
                  <a:pt x="377514" y="280614"/>
                </a:cubicBezTo>
                <a:cubicBezTo>
                  <a:pt x="412439" y="310777"/>
                  <a:pt x="271152" y="225052"/>
                  <a:pt x="212414" y="182189"/>
                </a:cubicBezTo>
                <a:cubicBezTo>
                  <a:pt x="153676" y="139326"/>
                  <a:pt x="-24653" y="-15190"/>
                  <a:pt x="2864" y="12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877A24CB-9896-4A22-AFEE-E180CE50B220}"/>
              </a:ext>
            </a:extLst>
          </p:cNvPr>
          <p:cNvSpPr/>
          <p:nvPr/>
        </p:nvSpPr>
        <p:spPr>
          <a:xfrm>
            <a:off x="3105051" y="2266223"/>
            <a:ext cx="339997" cy="250374"/>
          </a:xfrm>
          <a:custGeom>
            <a:avLst/>
            <a:gdLst>
              <a:gd name="connsiteX0" fmla="*/ 99 w 339997"/>
              <a:gd name="connsiteY0" fmla="*/ 727 h 250374"/>
              <a:gd name="connsiteX1" fmla="*/ 184249 w 339997"/>
              <a:gd name="connsiteY1" fmla="*/ 188052 h 250374"/>
              <a:gd name="connsiteX2" fmla="*/ 339824 w 339997"/>
              <a:gd name="connsiteY2" fmla="*/ 248377 h 250374"/>
              <a:gd name="connsiteX3" fmla="*/ 209649 w 339997"/>
              <a:gd name="connsiteY3" fmla="*/ 127727 h 250374"/>
              <a:gd name="connsiteX4" fmla="*/ 99 w 339997"/>
              <a:gd name="connsiteY4" fmla="*/ 727 h 2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97" h="250374">
                <a:moveTo>
                  <a:pt x="99" y="727"/>
                </a:moveTo>
                <a:cubicBezTo>
                  <a:pt x="-4134" y="10781"/>
                  <a:pt x="127628" y="146777"/>
                  <a:pt x="184249" y="188052"/>
                </a:cubicBezTo>
                <a:cubicBezTo>
                  <a:pt x="240870" y="229327"/>
                  <a:pt x="335591" y="258431"/>
                  <a:pt x="339824" y="248377"/>
                </a:cubicBezTo>
                <a:cubicBezTo>
                  <a:pt x="344057" y="238323"/>
                  <a:pt x="269974" y="167944"/>
                  <a:pt x="209649" y="127727"/>
                </a:cubicBezTo>
                <a:cubicBezTo>
                  <a:pt x="149324" y="87510"/>
                  <a:pt x="4332" y="-9327"/>
                  <a:pt x="99" y="7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998F8383-E0D4-4708-9DD6-F77E866CFE23}"/>
              </a:ext>
            </a:extLst>
          </p:cNvPr>
          <p:cNvSpPr/>
          <p:nvPr/>
        </p:nvSpPr>
        <p:spPr>
          <a:xfrm>
            <a:off x="2714729" y="1966786"/>
            <a:ext cx="423103" cy="305775"/>
          </a:xfrm>
          <a:custGeom>
            <a:avLst/>
            <a:gdLst>
              <a:gd name="connsiteX0" fmla="*/ 3071 w 423103"/>
              <a:gd name="connsiteY0" fmla="*/ 8064 h 305775"/>
              <a:gd name="connsiteX1" fmla="*/ 50696 w 423103"/>
              <a:gd name="connsiteY1" fmla="*/ 33464 h 305775"/>
              <a:gd name="connsiteX2" fmla="*/ 415821 w 423103"/>
              <a:gd name="connsiteY2" fmla="*/ 300164 h 305775"/>
              <a:gd name="connsiteX3" fmla="*/ 282471 w 423103"/>
              <a:gd name="connsiteY3" fmla="*/ 211264 h 305775"/>
              <a:gd name="connsiteX4" fmla="*/ 136421 w 423103"/>
              <a:gd name="connsiteY4" fmla="*/ 166814 h 305775"/>
              <a:gd name="connsiteX5" fmla="*/ 50696 w 423103"/>
              <a:gd name="connsiteY5" fmla="*/ 71564 h 305775"/>
              <a:gd name="connsiteX6" fmla="*/ 3071 w 423103"/>
              <a:gd name="connsiteY6" fmla="*/ 8064 h 30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103" h="305775">
                <a:moveTo>
                  <a:pt x="3071" y="8064"/>
                </a:moveTo>
                <a:cubicBezTo>
                  <a:pt x="3071" y="1714"/>
                  <a:pt x="-18096" y="-15219"/>
                  <a:pt x="50696" y="33464"/>
                </a:cubicBezTo>
                <a:cubicBezTo>
                  <a:pt x="119488" y="82147"/>
                  <a:pt x="377192" y="270531"/>
                  <a:pt x="415821" y="300164"/>
                </a:cubicBezTo>
                <a:cubicBezTo>
                  <a:pt x="454450" y="329797"/>
                  <a:pt x="329038" y="233489"/>
                  <a:pt x="282471" y="211264"/>
                </a:cubicBezTo>
                <a:cubicBezTo>
                  <a:pt x="235904" y="189039"/>
                  <a:pt x="175050" y="190097"/>
                  <a:pt x="136421" y="166814"/>
                </a:cubicBezTo>
                <a:cubicBezTo>
                  <a:pt x="97792" y="143531"/>
                  <a:pt x="67100" y="95376"/>
                  <a:pt x="50696" y="71564"/>
                </a:cubicBezTo>
                <a:cubicBezTo>
                  <a:pt x="34292" y="47752"/>
                  <a:pt x="3071" y="14414"/>
                  <a:pt x="3071" y="80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EFD68220-CC8C-4098-8693-7956971AD9D8}"/>
              </a:ext>
            </a:extLst>
          </p:cNvPr>
          <p:cNvSpPr/>
          <p:nvPr/>
        </p:nvSpPr>
        <p:spPr>
          <a:xfrm>
            <a:off x="2466815" y="1769463"/>
            <a:ext cx="301818" cy="211556"/>
          </a:xfrm>
          <a:custGeom>
            <a:avLst/>
            <a:gdLst>
              <a:gd name="connsiteX0" fmla="*/ 289085 w 301818"/>
              <a:gd name="connsiteY0" fmla="*/ 208562 h 211556"/>
              <a:gd name="connsiteX1" fmla="*/ 225585 w 301818"/>
              <a:gd name="connsiteY1" fmla="*/ 116487 h 211556"/>
              <a:gd name="connsiteX2" fmla="*/ 160 w 301818"/>
              <a:gd name="connsiteY2" fmla="*/ 2187 h 211556"/>
              <a:gd name="connsiteX3" fmla="*/ 289085 w 301818"/>
              <a:gd name="connsiteY3" fmla="*/ 208562 h 21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18" h="211556">
                <a:moveTo>
                  <a:pt x="289085" y="208562"/>
                </a:moveTo>
                <a:cubicBezTo>
                  <a:pt x="326656" y="227612"/>
                  <a:pt x="273739" y="150883"/>
                  <a:pt x="225585" y="116487"/>
                </a:cubicBezTo>
                <a:cubicBezTo>
                  <a:pt x="177431" y="82091"/>
                  <a:pt x="-6190" y="-15805"/>
                  <a:pt x="160" y="2187"/>
                </a:cubicBezTo>
                <a:cubicBezTo>
                  <a:pt x="6510" y="20179"/>
                  <a:pt x="251514" y="189512"/>
                  <a:pt x="289085" y="2085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3C2AB5A3-86BB-4330-845E-1526939687D7}"/>
              </a:ext>
            </a:extLst>
          </p:cNvPr>
          <p:cNvSpPr/>
          <p:nvPr/>
        </p:nvSpPr>
        <p:spPr>
          <a:xfrm>
            <a:off x="981272" y="693006"/>
            <a:ext cx="1500348" cy="1069904"/>
          </a:xfrm>
          <a:custGeom>
            <a:avLst/>
            <a:gdLst>
              <a:gd name="connsiteX0" fmla="*/ 102461 w 1500348"/>
              <a:gd name="connsiteY0" fmla="*/ 60527 h 1069904"/>
              <a:gd name="connsiteX1" fmla="*/ 165961 w 1500348"/>
              <a:gd name="connsiteY1" fmla="*/ 77461 h 1069904"/>
              <a:gd name="connsiteX2" fmla="*/ 1486761 w 1500348"/>
              <a:gd name="connsiteY2" fmla="*/ 1059594 h 1069904"/>
              <a:gd name="connsiteX3" fmla="*/ 805195 w 1500348"/>
              <a:gd name="connsiteY3" fmla="*/ 560061 h 1069904"/>
              <a:gd name="connsiteX4" fmla="*/ 43195 w 1500348"/>
              <a:gd name="connsiteY4" fmla="*/ 47827 h 1069904"/>
              <a:gd name="connsiteX5" fmla="*/ 102461 w 1500348"/>
              <a:gd name="connsiteY5" fmla="*/ 60527 h 106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348" h="1069904">
                <a:moveTo>
                  <a:pt x="102461" y="60527"/>
                </a:moveTo>
                <a:cubicBezTo>
                  <a:pt x="122922" y="65466"/>
                  <a:pt x="-64756" y="-89050"/>
                  <a:pt x="165961" y="77461"/>
                </a:cubicBezTo>
                <a:cubicBezTo>
                  <a:pt x="396678" y="243972"/>
                  <a:pt x="1380222" y="979161"/>
                  <a:pt x="1486761" y="1059594"/>
                </a:cubicBezTo>
                <a:cubicBezTo>
                  <a:pt x="1593300" y="1140027"/>
                  <a:pt x="1045789" y="728689"/>
                  <a:pt x="805195" y="560061"/>
                </a:cubicBezTo>
                <a:cubicBezTo>
                  <a:pt x="564601" y="391433"/>
                  <a:pt x="160317" y="131788"/>
                  <a:pt x="43195" y="47827"/>
                </a:cubicBezTo>
                <a:cubicBezTo>
                  <a:pt x="-73927" y="-36134"/>
                  <a:pt x="82000" y="55588"/>
                  <a:pt x="102461" y="605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26E90191-6FFD-417B-B5DB-58E8E605C824}"/>
              </a:ext>
            </a:extLst>
          </p:cNvPr>
          <p:cNvSpPr/>
          <p:nvPr/>
        </p:nvSpPr>
        <p:spPr>
          <a:xfrm>
            <a:off x="4490867" y="3971904"/>
            <a:ext cx="195433" cy="114321"/>
          </a:xfrm>
          <a:custGeom>
            <a:avLst/>
            <a:gdLst>
              <a:gd name="connsiteX0" fmla="*/ 195433 w 195433"/>
              <a:gd name="connsiteY0" fmla="*/ 114321 h 114321"/>
              <a:gd name="connsiteX1" fmla="*/ 171 w 195433"/>
              <a:gd name="connsiteY1" fmla="*/ 21 h 114321"/>
              <a:gd name="connsiteX2" fmla="*/ 195433 w 195433"/>
              <a:gd name="connsiteY2" fmla="*/ 114321 h 11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433" h="114321">
                <a:moveTo>
                  <a:pt x="195433" y="114321"/>
                </a:moveTo>
                <a:cubicBezTo>
                  <a:pt x="195433" y="114321"/>
                  <a:pt x="7050" y="1873"/>
                  <a:pt x="171" y="21"/>
                </a:cubicBezTo>
                <a:cubicBezTo>
                  <a:pt x="-6708" y="-1831"/>
                  <a:pt x="195433" y="114321"/>
                  <a:pt x="195433" y="11432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DF87E2E8-8764-46BB-A7A4-EB6A1021BB38}"/>
              </a:ext>
            </a:extLst>
          </p:cNvPr>
          <p:cNvSpPr/>
          <p:nvPr/>
        </p:nvSpPr>
        <p:spPr>
          <a:xfrm>
            <a:off x="4424124" y="4020440"/>
            <a:ext cx="235267" cy="99165"/>
          </a:xfrm>
          <a:custGeom>
            <a:avLst/>
            <a:gdLst>
              <a:gd name="connsiteX0" fmla="*/ 235189 w 235267"/>
              <a:gd name="connsiteY0" fmla="*/ 99123 h 99165"/>
              <a:gd name="connsiteX1" fmla="*/ 70089 w 235267"/>
              <a:gd name="connsiteY1" fmla="*/ 2285 h 99165"/>
              <a:gd name="connsiteX2" fmla="*/ 239 w 235267"/>
              <a:gd name="connsiteY2" fmla="*/ 29273 h 99165"/>
              <a:gd name="connsiteX3" fmla="*/ 90726 w 235267"/>
              <a:gd name="connsiteY3" fmla="*/ 14985 h 99165"/>
              <a:gd name="connsiteX4" fmla="*/ 235189 w 235267"/>
              <a:gd name="connsiteY4" fmla="*/ 99123 h 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67" h="99165">
                <a:moveTo>
                  <a:pt x="235189" y="99123"/>
                </a:moveTo>
                <a:cubicBezTo>
                  <a:pt x="231749" y="97006"/>
                  <a:pt x="109247" y="13927"/>
                  <a:pt x="70089" y="2285"/>
                </a:cubicBezTo>
                <a:cubicBezTo>
                  <a:pt x="30931" y="-9357"/>
                  <a:pt x="-3201" y="27156"/>
                  <a:pt x="239" y="29273"/>
                </a:cubicBezTo>
                <a:cubicBezTo>
                  <a:pt x="3678" y="31390"/>
                  <a:pt x="53420" y="6254"/>
                  <a:pt x="90726" y="14985"/>
                </a:cubicBezTo>
                <a:cubicBezTo>
                  <a:pt x="128032" y="23716"/>
                  <a:pt x="238629" y="101240"/>
                  <a:pt x="235189" y="9912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D9C6C259-AC2B-44F3-BDD3-391A835F6967}"/>
              </a:ext>
            </a:extLst>
          </p:cNvPr>
          <p:cNvSpPr/>
          <p:nvPr/>
        </p:nvSpPr>
        <p:spPr>
          <a:xfrm>
            <a:off x="4343686" y="3872185"/>
            <a:ext cx="325700" cy="213401"/>
          </a:xfrm>
          <a:custGeom>
            <a:avLst/>
            <a:gdLst>
              <a:gd name="connsiteX0" fmla="*/ 325152 w 325700"/>
              <a:gd name="connsiteY0" fmla="*/ 212453 h 213401"/>
              <a:gd name="connsiteX1" fmla="*/ 77502 w 325700"/>
              <a:gd name="connsiteY1" fmla="*/ 58465 h 213401"/>
              <a:gd name="connsiteX2" fmla="*/ 12414 w 325700"/>
              <a:gd name="connsiteY2" fmla="*/ 1315 h 213401"/>
              <a:gd name="connsiteX3" fmla="*/ 12414 w 325700"/>
              <a:gd name="connsiteY3" fmla="*/ 26715 h 213401"/>
              <a:gd name="connsiteX4" fmla="*/ 141002 w 325700"/>
              <a:gd name="connsiteY4" fmla="*/ 118790 h 213401"/>
              <a:gd name="connsiteX5" fmla="*/ 325152 w 325700"/>
              <a:gd name="connsiteY5" fmla="*/ 212453 h 21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700" h="213401">
                <a:moveTo>
                  <a:pt x="325152" y="212453"/>
                </a:moveTo>
                <a:cubicBezTo>
                  <a:pt x="314569" y="202399"/>
                  <a:pt x="129625" y="93655"/>
                  <a:pt x="77502" y="58465"/>
                </a:cubicBezTo>
                <a:cubicBezTo>
                  <a:pt x="25379" y="23275"/>
                  <a:pt x="23262" y="6607"/>
                  <a:pt x="12414" y="1315"/>
                </a:cubicBezTo>
                <a:cubicBezTo>
                  <a:pt x="1566" y="-3977"/>
                  <a:pt x="-9017" y="7136"/>
                  <a:pt x="12414" y="26715"/>
                </a:cubicBezTo>
                <a:cubicBezTo>
                  <a:pt x="33845" y="46294"/>
                  <a:pt x="91789" y="87569"/>
                  <a:pt x="141002" y="118790"/>
                </a:cubicBezTo>
                <a:cubicBezTo>
                  <a:pt x="190214" y="150011"/>
                  <a:pt x="335735" y="222507"/>
                  <a:pt x="325152" y="21245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5AFFB29D-FBE3-47F0-81BE-A9ACEFB12464}"/>
              </a:ext>
            </a:extLst>
          </p:cNvPr>
          <p:cNvSpPr/>
          <p:nvPr/>
        </p:nvSpPr>
        <p:spPr>
          <a:xfrm>
            <a:off x="4314145" y="3915058"/>
            <a:ext cx="342407" cy="230323"/>
          </a:xfrm>
          <a:custGeom>
            <a:avLst/>
            <a:gdLst>
              <a:gd name="connsiteX0" fmla="*/ 341993 w 342407"/>
              <a:gd name="connsiteY0" fmla="*/ 229905 h 230323"/>
              <a:gd name="connsiteX1" fmla="*/ 257855 w 342407"/>
              <a:gd name="connsiteY1" fmla="*/ 153705 h 230323"/>
              <a:gd name="connsiteX2" fmla="*/ 83230 w 342407"/>
              <a:gd name="connsiteY2" fmla="*/ 45755 h 230323"/>
              <a:gd name="connsiteX3" fmla="*/ 5443 w 342407"/>
              <a:gd name="connsiteY3" fmla="*/ 2892 h 230323"/>
              <a:gd name="connsiteX4" fmla="*/ 226105 w 342407"/>
              <a:gd name="connsiteY4" fmla="*/ 120367 h 230323"/>
              <a:gd name="connsiteX5" fmla="*/ 341993 w 342407"/>
              <a:gd name="connsiteY5" fmla="*/ 229905 h 23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407" h="230323">
                <a:moveTo>
                  <a:pt x="341993" y="229905"/>
                </a:moveTo>
                <a:cubicBezTo>
                  <a:pt x="347285" y="235461"/>
                  <a:pt x="300982" y="184397"/>
                  <a:pt x="257855" y="153705"/>
                </a:cubicBezTo>
                <a:cubicBezTo>
                  <a:pt x="214728" y="123013"/>
                  <a:pt x="125299" y="70890"/>
                  <a:pt x="83230" y="45755"/>
                </a:cubicBezTo>
                <a:cubicBezTo>
                  <a:pt x="41161" y="20619"/>
                  <a:pt x="-18370" y="-9543"/>
                  <a:pt x="5443" y="2892"/>
                </a:cubicBezTo>
                <a:cubicBezTo>
                  <a:pt x="29256" y="15327"/>
                  <a:pt x="171601" y="86500"/>
                  <a:pt x="226105" y="120367"/>
                </a:cubicBezTo>
                <a:cubicBezTo>
                  <a:pt x="280609" y="154234"/>
                  <a:pt x="336701" y="224349"/>
                  <a:pt x="341993" y="22990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4A7EA76A-2C5C-428C-8AAE-609C96AB9DC4}"/>
              </a:ext>
            </a:extLst>
          </p:cNvPr>
          <p:cNvSpPr/>
          <p:nvPr/>
        </p:nvSpPr>
        <p:spPr>
          <a:xfrm>
            <a:off x="4270190" y="4018870"/>
            <a:ext cx="209625" cy="388672"/>
          </a:xfrm>
          <a:custGeom>
            <a:avLst/>
            <a:gdLst>
              <a:gd name="connsiteX0" fmla="*/ 208148 w 209625"/>
              <a:gd name="connsiteY0" fmla="*/ 7030 h 388672"/>
              <a:gd name="connsiteX1" fmla="*/ 4948 w 209625"/>
              <a:gd name="connsiteY1" fmla="*/ 381680 h 388672"/>
              <a:gd name="connsiteX2" fmla="*/ 65273 w 209625"/>
              <a:gd name="connsiteY2" fmla="*/ 243568 h 388672"/>
              <a:gd name="connsiteX3" fmla="*/ 95435 w 209625"/>
              <a:gd name="connsiteY3" fmla="*/ 146730 h 388672"/>
              <a:gd name="connsiteX4" fmla="*/ 208148 w 209625"/>
              <a:gd name="connsiteY4" fmla="*/ 7030 h 38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625" h="388672">
                <a:moveTo>
                  <a:pt x="208148" y="7030"/>
                </a:moveTo>
                <a:cubicBezTo>
                  <a:pt x="193067" y="46188"/>
                  <a:pt x="28760" y="342257"/>
                  <a:pt x="4948" y="381680"/>
                </a:cubicBezTo>
                <a:cubicBezTo>
                  <a:pt x="-18864" y="421103"/>
                  <a:pt x="50192" y="282726"/>
                  <a:pt x="65273" y="243568"/>
                </a:cubicBezTo>
                <a:cubicBezTo>
                  <a:pt x="80354" y="204410"/>
                  <a:pt x="72416" y="190386"/>
                  <a:pt x="95435" y="146730"/>
                </a:cubicBezTo>
                <a:cubicBezTo>
                  <a:pt x="118454" y="103074"/>
                  <a:pt x="223229" y="-32128"/>
                  <a:pt x="208148" y="70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36ED2220-558D-4B2B-AC2F-D1C9045A5570}"/>
              </a:ext>
            </a:extLst>
          </p:cNvPr>
          <p:cNvSpPr/>
          <p:nvPr/>
        </p:nvSpPr>
        <p:spPr>
          <a:xfrm>
            <a:off x="3807422" y="3580792"/>
            <a:ext cx="538204" cy="287721"/>
          </a:xfrm>
          <a:custGeom>
            <a:avLst/>
            <a:gdLst>
              <a:gd name="connsiteX0" fmla="*/ 535978 w 538204"/>
              <a:gd name="connsiteY0" fmla="*/ 286358 h 287721"/>
              <a:gd name="connsiteX1" fmla="*/ 394161 w 538204"/>
              <a:gd name="connsiteY1" fmla="*/ 208041 h 287721"/>
              <a:gd name="connsiteX2" fmla="*/ 218478 w 538204"/>
              <a:gd name="connsiteY2" fmla="*/ 95858 h 287721"/>
              <a:gd name="connsiteX3" fmla="*/ 461 w 538204"/>
              <a:gd name="connsiteY3" fmla="*/ 608 h 287721"/>
              <a:gd name="connsiteX4" fmla="*/ 279861 w 538204"/>
              <a:gd name="connsiteY4" fmla="*/ 142425 h 287721"/>
              <a:gd name="connsiteX5" fmla="*/ 535978 w 538204"/>
              <a:gd name="connsiteY5" fmla="*/ 286358 h 28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204" h="287721">
                <a:moveTo>
                  <a:pt x="535978" y="286358"/>
                </a:moveTo>
                <a:cubicBezTo>
                  <a:pt x="555028" y="297294"/>
                  <a:pt x="447078" y="239791"/>
                  <a:pt x="394161" y="208041"/>
                </a:cubicBezTo>
                <a:cubicBezTo>
                  <a:pt x="341244" y="176291"/>
                  <a:pt x="284095" y="130430"/>
                  <a:pt x="218478" y="95858"/>
                </a:cubicBezTo>
                <a:cubicBezTo>
                  <a:pt x="152861" y="61286"/>
                  <a:pt x="-9769" y="-7153"/>
                  <a:pt x="461" y="608"/>
                </a:cubicBezTo>
                <a:cubicBezTo>
                  <a:pt x="10691" y="8369"/>
                  <a:pt x="192725" y="92683"/>
                  <a:pt x="279861" y="142425"/>
                </a:cubicBezTo>
                <a:lnTo>
                  <a:pt x="535978" y="28635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20A76490-8EB3-4C4B-B1E9-3BCB064DA7BE}"/>
              </a:ext>
            </a:extLst>
          </p:cNvPr>
          <p:cNvSpPr/>
          <p:nvPr/>
        </p:nvSpPr>
        <p:spPr>
          <a:xfrm>
            <a:off x="3765518" y="3565206"/>
            <a:ext cx="559341" cy="376288"/>
          </a:xfrm>
          <a:custGeom>
            <a:avLst/>
            <a:gdLst>
              <a:gd name="connsiteX0" fmla="*/ 558832 w 559341"/>
              <a:gd name="connsiteY0" fmla="*/ 376027 h 376288"/>
              <a:gd name="connsiteX1" fmla="*/ 364099 w 559341"/>
              <a:gd name="connsiteY1" fmla="*/ 242677 h 376288"/>
              <a:gd name="connsiteX2" fmla="*/ 137615 w 559341"/>
              <a:gd name="connsiteY2" fmla="*/ 130494 h 376288"/>
              <a:gd name="connsiteX3" fmla="*/ 46599 w 559341"/>
              <a:gd name="connsiteY3" fmla="*/ 43711 h 376288"/>
              <a:gd name="connsiteX4" fmla="*/ 25432 w 559341"/>
              <a:gd name="connsiteY4" fmla="*/ 14077 h 376288"/>
              <a:gd name="connsiteX5" fmla="*/ 406432 w 559341"/>
              <a:gd name="connsiteY5" fmla="*/ 270194 h 376288"/>
              <a:gd name="connsiteX6" fmla="*/ 558832 w 559341"/>
              <a:gd name="connsiteY6" fmla="*/ 376027 h 3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41" h="376288">
                <a:moveTo>
                  <a:pt x="558832" y="376027"/>
                </a:moveTo>
                <a:cubicBezTo>
                  <a:pt x="551777" y="371441"/>
                  <a:pt x="434302" y="283599"/>
                  <a:pt x="364099" y="242677"/>
                </a:cubicBezTo>
                <a:cubicBezTo>
                  <a:pt x="293896" y="201755"/>
                  <a:pt x="190532" y="163655"/>
                  <a:pt x="137615" y="130494"/>
                </a:cubicBezTo>
                <a:cubicBezTo>
                  <a:pt x="84698" y="97333"/>
                  <a:pt x="65296" y="63114"/>
                  <a:pt x="46599" y="43711"/>
                </a:cubicBezTo>
                <a:cubicBezTo>
                  <a:pt x="27902" y="24308"/>
                  <a:pt x="-34540" y="-23670"/>
                  <a:pt x="25432" y="14077"/>
                </a:cubicBezTo>
                <a:cubicBezTo>
                  <a:pt x="85404" y="51824"/>
                  <a:pt x="314004" y="216219"/>
                  <a:pt x="406432" y="270194"/>
                </a:cubicBezTo>
                <a:cubicBezTo>
                  <a:pt x="498860" y="324169"/>
                  <a:pt x="565887" y="380613"/>
                  <a:pt x="558832" y="3760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EA8D51CC-4C53-4866-9E91-373BEAC0C69C}"/>
              </a:ext>
            </a:extLst>
          </p:cNvPr>
          <p:cNvSpPr/>
          <p:nvPr/>
        </p:nvSpPr>
        <p:spPr>
          <a:xfrm>
            <a:off x="962163" y="1716290"/>
            <a:ext cx="3038981" cy="1991920"/>
          </a:xfrm>
          <a:custGeom>
            <a:avLst/>
            <a:gdLst>
              <a:gd name="connsiteX0" fmla="*/ 201157 w 3038981"/>
              <a:gd name="connsiteY0" fmla="*/ 102350 h 1991920"/>
              <a:gd name="connsiteX1" fmla="*/ 2924037 w 3038981"/>
              <a:gd name="connsiteY1" fmla="*/ 1915910 h 1991920"/>
              <a:gd name="connsiteX2" fmla="*/ 2324597 w 3038981"/>
              <a:gd name="connsiteY2" fmla="*/ 1524750 h 1991920"/>
              <a:gd name="connsiteX3" fmla="*/ 434837 w 3038981"/>
              <a:gd name="connsiteY3" fmla="*/ 366510 h 1991920"/>
              <a:gd name="connsiteX4" fmla="*/ 201157 w 3038981"/>
              <a:gd name="connsiteY4" fmla="*/ 102350 h 199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81" h="1991920">
                <a:moveTo>
                  <a:pt x="201157" y="102350"/>
                </a:moveTo>
                <a:cubicBezTo>
                  <a:pt x="616024" y="360583"/>
                  <a:pt x="2570130" y="1678843"/>
                  <a:pt x="2924037" y="1915910"/>
                </a:cubicBezTo>
                <a:cubicBezTo>
                  <a:pt x="3277944" y="2152977"/>
                  <a:pt x="2739464" y="1782983"/>
                  <a:pt x="2324597" y="1524750"/>
                </a:cubicBezTo>
                <a:cubicBezTo>
                  <a:pt x="1909730" y="1266517"/>
                  <a:pt x="781970" y="605270"/>
                  <a:pt x="434837" y="366510"/>
                </a:cubicBezTo>
                <a:cubicBezTo>
                  <a:pt x="87704" y="127750"/>
                  <a:pt x="-213710" y="-155883"/>
                  <a:pt x="201157" y="1023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D4F624E5-788E-442C-8376-75E9F51475CE}"/>
              </a:ext>
            </a:extLst>
          </p:cNvPr>
          <p:cNvSpPr/>
          <p:nvPr/>
        </p:nvSpPr>
        <p:spPr>
          <a:xfrm>
            <a:off x="4076279" y="3724903"/>
            <a:ext cx="366490" cy="817160"/>
          </a:xfrm>
          <a:custGeom>
            <a:avLst/>
            <a:gdLst>
              <a:gd name="connsiteX0" fmla="*/ 421 w 366490"/>
              <a:gd name="connsiteY0" fmla="*/ 430 h 817160"/>
              <a:gd name="connsiteX1" fmla="*/ 180338 w 366490"/>
              <a:gd name="connsiteY1" fmla="*/ 159180 h 817160"/>
              <a:gd name="connsiteX2" fmla="*/ 121071 w 366490"/>
              <a:gd name="connsiteY2" fmla="*/ 254430 h 817160"/>
              <a:gd name="connsiteX3" fmla="*/ 190921 w 366490"/>
              <a:gd name="connsiteY3" fmla="*/ 341214 h 817160"/>
              <a:gd name="connsiteX4" fmla="*/ 358138 w 366490"/>
              <a:gd name="connsiteY4" fmla="*/ 652364 h 817160"/>
              <a:gd name="connsiteX5" fmla="*/ 336971 w 366490"/>
              <a:gd name="connsiteY5" fmla="*/ 815347 h 817160"/>
              <a:gd name="connsiteX6" fmla="*/ 298871 w 366490"/>
              <a:gd name="connsiteY6" fmla="*/ 552880 h 817160"/>
              <a:gd name="connsiteX7" fmla="*/ 99904 w 366490"/>
              <a:gd name="connsiteY7" fmla="*/ 203630 h 817160"/>
              <a:gd name="connsiteX8" fmla="*/ 129538 w 366490"/>
              <a:gd name="connsiteY8" fmla="*/ 114730 h 817160"/>
              <a:gd name="connsiteX9" fmla="*/ 421 w 366490"/>
              <a:gd name="connsiteY9" fmla="*/ 430 h 81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490" h="817160">
                <a:moveTo>
                  <a:pt x="421" y="430"/>
                </a:moveTo>
                <a:cubicBezTo>
                  <a:pt x="8888" y="7838"/>
                  <a:pt x="160230" y="116847"/>
                  <a:pt x="180338" y="159180"/>
                </a:cubicBezTo>
                <a:cubicBezTo>
                  <a:pt x="200446" y="201513"/>
                  <a:pt x="119307" y="224091"/>
                  <a:pt x="121071" y="254430"/>
                </a:cubicBezTo>
                <a:cubicBezTo>
                  <a:pt x="122835" y="284769"/>
                  <a:pt x="151410" y="274892"/>
                  <a:pt x="190921" y="341214"/>
                </a:cubicBezTo>
                <a:cubicBezTo>
                  <a:pt x="230432" y="407536"/>
                  <a:pt x="333796" y="573342"/>
                  <a:pt x="358138" y="652364"/>
                </a:cubicBezTo>
                <a:cubicBezTo>
                  <a:pt x="382480" y="731386"/>
                  <a:pt x="346849" y="831928"/>
                  <a:pt x="336971" y="815347"/>
                </a:cubicBezTo>
                <a:cubicBezTo>
                  <a:pt x="327093" y="798766"/>
                  <a:pt x="338382" y="654833"/>
                  <a:pt x="298871" y="552880"/>
                </a:cubicBezTo>
                <a:cubicBezTo>
                  <a:pt x="259360" y="450927"/>
                  <a:pt x="128126" y="276655"/>
                  <a:pt x="99904" y="203630"/>
                </a:cubicBezTo>
                <a:cubicBezTo>
                  <a:pt x="71682" y="130605"/>
                  <a:pt x="145413" y="146127"/>
                  <a:pt x="129538" y="114730"/>
                </a:cubicBezTo>
                <a:cubicBezTo>
                  <a:pt x="113663" y="83333"/>
                  <a:pt x="-8046" y="-6978"/>
                  <a:pt x="421" y="4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AE8BD4AD-8123-4703-8D4C-C32951108028}"/>
              </a:ext>
            </a:extLst>
          </p:cNvPr>
          <p:cNvSpPr/>
          <p:nvPr/>
        </p:nvSpPr>
        <p:spPr>
          <a:xfrm>
            <a:off x="4023367" y="3735565"/>
            <a:ext cx="445097" cy="816084"/>
          </a:xfrm>
          <a:custGeom>
            <a:avLst/>
            <a:gdLst>
              <a:gd name="connsiteX0" fmla="*/ 21583 w 445097"/>
              <a:gd name="connsiteY0" fmla="*/ 8818 h 816084"/>
              <a:gd name="connsiteX1" fmla="*/ 72383 w 445097"/>
              <a:gd name="connsiteY1" fmla="*/ 222602 h 816084"/>
              <a:gd name="connsiteX2" fmla="*/ 165516 w 445097"/>
              <a:gd name="connsiteY2" fmla="*/ 396168 h 816084"/>
              <a:gd name="connsiteX3" fmla="*/ 345433 w 445097"/>
              <a:gd name="connsiteY3" fmla="*/ 652285 h 816084"/>
              <a:gd name="connsiteX4" fmla="*/ 436450 w 445097"/>
              <a:gd name="connsiteY4" fmla="*/ 804685 h 816084"/>
              <a:gd name="connsiteX5" fmla="*/ 133766 w 445097"/>
              <a:gd name="connsiteY5" fmla="*/ 343252 h 816084"/>
              <a:gd name="connsiteX6" fmla="*/ 17350 w 445097"/>
              <a:gd name="connsiteY6" fmla="*/ 207785 h 816084"/>
              <a:gd name="connsiteX7" fmla="*/ 416 w 445097"/>
              <a:gd name="connsiteY7" fmla="*/ 55385 h 816084"/>
              <a:gd name="connsiteX8" fmla="*/ 21583 w 445097"/>
              <a:gd name="connsiteY8" fmla="*/ 8818 h 81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97" h="816084">
                <a:moveTo>
                  <a:pt x="21583" y="8818"/>
                </a:moveTo>
                <a:cubicBezTo>
                  <a:pt x="33578" y="36688"/>
                  <a:pt x="48394" y="158044"/>
                  <a:pt x="72383" y="222602"/>
                </a:cubicBezTo>
                <a:cubicBezTo>
                  <a:pt x="96372" y="287160"/>
                  <a:pt x="120008" y="324554"/>
                  <a:pt x="165516" y="396168"/>
                </a:cubicBezTo>
                <a:cubicBezTo>
                  <a:pt x="211024" y="467782"/>
                  <a:pt x="300277" y="584199"/>
                  <a:pt x="345433" y="652285"/>
                </a:cubicBezTo>
                <a:cubicBezTo>
                  <a:pt x="390589" y="720371"/>
                  <a:pt x="471728" y="856190"/>
                  <a:pt x="436450" y="804685"/>
                </a:cubicBezTo>
                <a:cubicBezTo>
                  <a:pt x="401172" y="753180"/>
                  <a:pt x="203616" y="442735"/>
                  <a:pt x="133766" y="343252"/>
                </a:cubicBezTo>
                <a:cubicBezTo>
                  <a:pt x="63916" y="243769"/>
                  <a:pt x="39575" y="255763"/>
                  <a:pt x="17350" y="207785"/>
                </a:cubicBezTo>
                <a:cubicBezTo>
                  <a:pt x="-4875" y="159807"/>
                  <a:pt x="3238" y="85371"/>
                  <a:pt x="416" y="55385"/>
                </a:cubicBezTo>
                <a:cubicBezTo>
                  <a:pt x="-2406" y="25399"/>
                  <a:pt x="9588" y="-19052"/>
                  <a:pt x="21583" y="88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15704558-CAC0-4971-B7B1-B980594C6F95}"/>
              </a:ext>
            </a:extLst>
          </p:cNvPr>
          <p:cNvSpPr/>
          <p:nvPr/>
        </p:nvSpPr>
        <p:spPr>
          <a:xfrm>
            <a:off x="3992028" y="3919776"/>
            <a:ext cx="345024" cy="367781"/>
          </a:xfrm>
          <a:custGeom>
            <a:avLst/>
            <a:gdLst>
              <a:gd name="connsiteX0" fmla="*/ 345022 w 345024"/>
              <a:gd name="connsiteY0" fmla="*/ 291 h 367781"/>
              <a:gd name="connsiteX1" fmla="*/ 124889 w 345024"/>
              <a:gd name="connsiteY1" fmla="*/ 231007 h 367781"/>
              <a:gd name="connsiteX2" fmla="*/ 5 w 345024"/>
              <a:gd name="connsiteY2" fmla="*/ 366474 h 367781"/>
              <a:gd name="connsiteX3" fmla="*/ 129122 w 345024"/>
              <a:gd name="connsiteY3" fmla="*/ 281807 h 367781"/>
              <a:gd name="connsiteX4" fmla="*/ 345022 w 345024"/>
              <a:gd name="connsiteY4" fmla="*/ 291 h 36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024" h="367781">
                <a:moveTo>
                  <a:pt x="345022" y="291"/>
                </a:moveTo>
                <a:cubicBezTo>
                  <a:pt x="344316" y="-8176"/>
                  <a:pt x="182392" y="169977"/>
                  <a:pt x="124889" y="231007"/>
                </a:cubicBezTo>
                <a:cubicBezTo>
                  <a:pt x="67386" y="292037"/>
                  <a:pt x="-701" y="358007"/>
                  <a:pt x="5" y="366474"/>
                </a:cubicBezTo>
                <a:cubicBezTo>
                  <a:pt x="711" y="374941"/>
                  <a:pt x="70208" y="341779"/>
                  <a:pt x="129122" y="281807"/>
                </a:cubicBezTo>
                <a:cubicBezTo>
                  <a:pt x="188036" y="221835"/>
                  <a:pt x="345728" y="8758"/>
                  <a:pt x="345022" y="2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FF3CAB59-5D6A-4301-BCDB-8B558A687F01}"/>
              </a:ext>
            </a:extLst>
          </p:cNvPr>
          <p:cNvSpPr/>
          <p:nvPr/>
        </p:nvSpPr>
        <p:spPr>
          <a:xfrm>
            <a:off x="4629317" y="4092737"/>
            <a:ext cx="141704" cy="543016"/>
          </a:xfrm>
          <a:custGeom>
            <a:avLst/>
            <a:gdLst>
              <a:gd name="connsiteX0" fmla="*/ 8300 w 141704"/>
              <a:gd name="connsiteY0" fmla="*/ 896 h 543016"/>
              <a:gd name="connsiteX1" fmla="*/ 1950 w 141704"/>
              <a:gd name="connsiteY1" fmla="*/ 87680 h 543016"/>
              <a:gd name="connsiteX2" fmla="*/ 48516 w 141704"/>
              <a:gd name="connsiteY2" fmla="*/ 252780 h 543016"/>
              <a:gd name="connsiteX3" fmla="*/ 141650 w 141704"/>
              <a:gd name="connsiteY3" fmla="*/ 534296 h 543016"/>
              <a:gd name="connsiteX4" fmla="*/ 61216 w 141704"/>
              <a:gd name="connsiteY4" fmla="*/ 441163 h 543016"/>
              <a:gd name="connsiteX5" fmla="*/ 4066 w 141704"/>
              <a:gd name="connsiteY5" fmla="*/ 138480 h 543016"/>
              <a:gd name="connsiteX6" fmla="*/ 8300 w 141704"/>
              <a:gd name="connsiteY6" fmla="*/ 896 h 5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04" h="543016">
                <a:moveTo>
                  <a:pt x="8300" y="896"/>
                </a:moveTo>
                <a:cubicBezTo>
                  <a:pt x="7947" y="-7571"/>
                  <a:pt x="-4753" y="45699"/>
                  <a:pt x="1950" y="87680"/>
                </a:cubicBezTo>
                <a:cubicBezTo>
                  <a:pt x="8653" y="129661"/>
                  <a:pt x="25233" y="178344"/>
                  <a:pt x="48516" y="252780"/>
                </a:cubicBezTo>
                <a:cubicBezTo>
                  <a:pt x="71799" y="327216"/>
                  <a:pt x="139533" y="502899"/>
                  <a:pt x="141650" y="534296"/>
                </a:cubicBezTo>
                <a:cubicBezTo>
                  <a:pt x="143767" y="565693"/>
                  <a:pt x="84147" y="507132"/>
                  <a:pt x="61216" y="441163"/>
                </a:cubicBezTo>
                <a:cubicBezTo>
                  <a:pt x="38285" y="375194"/>
                  <a:pt x="7946" y="209035"/>
                  <a:pt x="4066" y="138480"/>
                </a:cubicBezTo>
                <a:cubicBezTo>
                  <a:pt x="186" y="67925"/>
                  <a:pt x="8653" y="9363"/>
                  <a:pt x="8300" y="89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72C6EEF6-9F3A-4442-ADFF-30E021DA1A8C}"/>
              </a:ext>
            </a:extLst>
          </p:cNvPr>
          <p:cNvSpPr/>
          <p:nvPr/>
        </p:nvSpPr>
        <p:spPr>
          <a:xfrm>
            <a:off x="4625873" y="4147943"/>
            <a:ext cx="119385" cy="74807"/>
          </a:xfrm>
          <a:custGeom>
            <a:avLst/>
            <a:gdLst>
              <a:gd name="connsiteX0" fmla="*/ 102 w 119385"/>
              <a:gd name="connsiteY0" fmla="*/ 195 h 74807"/>
              <a:gd name="connsiteX1" fmla="*/ 66777 w 119385"/>
              <a:gd name="connsiteY1" fmla="*/ 74807 h 74807"/>
              <a:gd name="connsiteX2" fmla="*/ 119165 w 119385"/>
              <a:gd name="connsiteY2" fmla="*/ 1782 h 74807"/>
              <a:gd name="connsiteX3" fmla="*/ 82652 w 119385"/>
              <a:gd name="connsiteY3" fmla="*/ 50995 h 74807"/>
              <a:gd name="connsiteX4" fmla="*/ 102 w 119385"/>
              <a:gd name="connsiteY4" fmla="*/ 195 h 7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5" h="74807">
                <a:moveTo>
                  <a:pt x="102" y="195"/>
                </a:moveTo>
                <a:cubicBezTo>
                  <a:pt x="-2544" y="4164"/>
                  <a:pt x="46933" y="74543"/>
                  <a:pt x="66777" y="74807"/>
                </a:cubicBezTo>
                <a:cubicBezTo>
                  <a:pt x="86621" y="75071"/>
                  <a:pt x="116519" y="5751"/>
                  <a:pt x="119165" y="1782"/>
                </a:cubicBezTo>
                <a:cubicBezTo>
                  <a:pt x="121811" y="-2187"/>
                  <a:pt x="100115" y="47820"/>
                  <a:pt x="82652" y="50995"/>
                </a:cubicBezTo>
                <a:cubicBezTo>
                  <a:pt x="65190" y="54170"/>
                  <a:pt x="2748" y="-3774"/>
                  <a:pt x="102" y="19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9FC11D5C-7A77-47DE-B1AD-0F93B9BFBECD}"/>
              </a:ext>
            </a:extLst>
          </p:cNvPr>
          <p:cNvSpPr/>
          <p:nvPr/>
        </p:nvSpPr>
        <p:spPr>
          <a:xfrm>
            <a:off x="4714615" y="4146548"/>
            <a:ext cx="119672" cy="472190"/>
          </a:xfrm>
          <a:custGeom>
            <a:avLst/>
            <a:gdLst>
              <a:gd name="connsiteX0" fmla="*/ 260 w 119672"/>
              <a:gd name="connsiteY0" fmla="*/ 2 h 472190"/>
              <a:gd name="connsiteX1" fmla="*/ 73285 w 119672"/>
              <a:gd name="connsiteY1" fmla="*/ 95252 h 472190"/>
              <a:gd name="connsiteX2" fmla="*/ 52648 w 119672"/>
              <a:gd name="connsiteY2" fmla="*/ 111127 h 472190"/>
              <a:gd name="connsiteX3" fmla="*/ 20898 w 119672"/>
              <a:gd name="connsiteY3" fmla="*/ 100015 h 472190"/>
              <a:gd name="connsiteX4" fmla="*/ 78048 w 119672"/>
              <a:gd name="connsiteY4" fmla="*/ 177802 h 472190"/>
              <a:gd name="connsiteX5" fmla="*/ 85985 w 119672"/>
              <a:gd name="connsiteY5" fmla="*/ 246065 h 472190"/>
              <a:gd name="connsiteX6" fmla="*/ 47885 w 119672"/>
              <a:gd name="connsiteY6" fmla="*/ 173040 h 472190"/>
              <a:gd name="connsiteX7" fmla="*/ 65348 w 119672"/>
              <a:gd name="connsiteY7" fmla="*/ 265115 h 472190"/>
              <a:gd name="connsiteX8" fmla="*/ 52648 w 119672"/>
              <a:gd name="connsiteY8" fmla="*/ 287340 h 472190"/>
              <a:gd name="connsiteX9" fmla="*/ 68523 w 119672"/>
              <a:gd name="connsiteY9" fmla="*/ 344490 h 472190"/>
              <a:gd name="connsiteX10" fmla="*/ 49473 w 119672"/>
              <a:gd name="connsiteY10" fmla="*/ 471490 h 472190"/>
              <a:gd name="connsiteX11" fmla="*/ 114560 w 119672"/>
              <a:gd name="connsiteY11" fmla="*/ 282577 h 472190"/>
              <a:gd name="connsiteX12" fmla="*/ 103448 w 119672"/>
              <a:gd name="connsiteY12" fmla="*/ 98427 h 472190"/>
              <a:gd name="connsiteX13" fmla="*/ 260 w 119672"/>
              <a:gd name="connsiteY13" fmla="*/ 2 h 47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72" h="472190">
                <a:moveTo>
                  <a:pt x="260" y="2"/>
                </a:moveTo>
                <a:cubicBezTo>
                  <a:pt x="-4767" y="-527"/>
                  <a:pt x="64554" y="76731"/>
                  <a:pt x="73285" y="95252"/>
                </a:cubicBezTo>
                <a:cubicBezTo>
                  <a:pt x="82016" y="113773"/>
                  <a:pt x="61379" y="110333"/>
                  <a:pt x="52648" y="111127"/>
                </a:cubicBezTo>
                <a:cubicBezTo>
                  <a:pt x="43917" y="111921"/>
                  <a:pt x="16665" y="88903"/>
                  <a:pt x="20898" y="100015"/>
                </a:cubicBezTo>
                <a:cubicBezTo>
                  <a:pt x="25131" y="111128"/>
                  <a:pt x="67200" y="153460"/>
                  <a:pt x="78048" y="177802"/>
                </a:cubicBezTo>
                <a:cubicBezTo>
                  <a:pt x="88896" y="202144"/>
                  <a:pt x="91012" y="246859"/>
                  <a:pt x="85985" y="246065"/>
                </a:cubicBezTo>
                <a:cubicBezTo>
                  <a:pt x="80958" y="245271"/>
                  <a:pt x="51325" y="169865"/>
                  <a:pt x="47885" y="173040"/>
                </a:cubicBezTo>
                <a:cubicBezTo>
                  <a:pt x="44445" y="176215"/>
                  <a:pt x="64554" y="246065"/>
                  <a:pt x="65348" y="265115"/>
                </a:cubicBezTo>
                <a:cubicBezTo>
                  <a:pt x="66142" y="284165"/>
                  <a:pt x="52119" y="274111"/>
                  <a:pt x="52648" y="287340"/>
                </a:cubicBezTo>
                <a:cubicBezTo>
                  <a:pt x="53177" y="300569"/>
                  <a:pt x="69052" y="313798"/>
                  <a:pt x="68523" y="344490"/>
                </a:cubicBezTo>
                <a:cubicBezTo>
                  <a:pt x="67994" y="375182"/>
                  <a:pt x="41800" y="481809"/>
                  <a:pt x="49473" y="471490"/>
                </a:cubicBezTo>
                <a:cubicBezTo>
                  <a:pt x="57146" y="461171"/>
                  <a:pt x="105564" y="344754"/>
                  <a:pt x="114560" y="282577"/>
                </a:cubicBezTo>
                <a:cubicBezTo>
                  <a:pt x="123556" y="220400"/>
                  <a:pt x="121175" y="143406"/>
                  <a:pt x="103448" y="98427"/>
                </a:cubicBezTo>
                <a:cubicBezTo>
                  <a:pt x="85721" y="53448"/>
                  <a:pt x="5287" y="531"/>
                  <a:pt x="260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2E96459C-D1A2-4445-9D9D-1C109E205EF0}"/>
              </a:ext>
            </a:extLst>
          </p:cNvPr>
          <p:cNvSpPr/>
          <p:nvPr/>
        </p:nvSpPr>
        <p:spPr>
          <a:xfrm>
            <a:off x="4944239" y="3703050"/>
            <a:ext cx="187774" cy="370359"/>
          </a:xfrm>
          <a:custGeom>
            <a:avLst/>
            <a:gdLst>
              <a:gd name="connsiteX0" fmla="*/ 97661 w 187774"/>
              <a:gd name="connsiteY0" fmla="*/ 588 h 370359"/>
              <a:gd name="connsiteX1" fmla="*/ 169099 w 187774"/>
              <a:gd name="connsiteY1" fmla="*/ 35513 h 370359"/>
              <a:gd name="connsiteX2" fmla="*/ 154811 w 187774"/>
              <a:gd name="connsiteY2" fmla="*/ 103775 h 370359"/>
              <a:gd name="connsiteX3" fmla="*/ 183386 w 187774"/>
              <a:gd name="connsiteY3" fmla="*/ 167275 h 370359"/>
              <a:gd name="connsiteX4" fmla="*/ 45274 w 187774"/>
              <a:gd name="connsiteY4" fmla="*/ 360950 h 370359"/>
              <a:gd name="connsiteX5" fmla="*/ 2411 w 187774"/>
              <a:gd name="connsiteY5" fmla="*/ 333963 h 370359"/>
              <a:gd name="connsiteX6" fmla="*/ 105599 w 187774"/>
              <a:gd name="connsiteY6" fmla="*/ 279988 h 370359"/>
              <a:gd name="connsiteX7" fmla="*/ 165924 w 187774"/>
              <a:gd name="connsiteY7" fmla="*/ 138700 h 370359"/>
              <a:gd name="connsiteX8" fmla="*/ 157986 w 187774"/>
              <a:gd name="connsiteY8" fmla="*/ 62500 h 370359"/>
              <a:gd name="connsiteX9" fmla="*/ 97661 w 187774"/>
              <a:gd name="connsiteY9" fmla="*/ 588 h 37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774" h="370359">
                <a:moveTo>
                  <a:pt x="97661" y="588"/>
                </a:moveTo>
                <a:cubicBezTo>
                  <a:pt x="99513" y="-3910"/>
                  <a:pt x="159574" y="18315"/>
                  <a:pt x="169099" y="35513"/>
                </a:cubicBezTo>
                <a:cubicBezTo>
                  <a:pt x="178624" y="52711"/>
                  <a:pt x="152430" y="81815"/>
                  <a:pt x="154811" y="103775"/>
                </a:cubicBezTo>
                <a:cubicBezTo>
                  <a:pt x="157192" y="125735"/>
                  <a:pt x="201642" y="124413"/>
                  <a:pt x="183386" y="167275"/>
                </a:cubicBezTo>
                <a:cubicBezTo>
                  <a:pt x="165130" y="210137"/>
                  <a:pt x="75436" y="333169"/>
                  <a:pt x="45274" y="360950"/>
                </a:cubicBezTo>
                <a:cubicBezTo>
                  <a:pt x="15112" y="388731"/>
                  <a:pt x="-7643" y="347457"/>
                  <a:pt x="2411" y="333963"/>
                </a:cubicBezTo>
                <a:cubicBezTo>
                  <a:pt x="12465" y="320469"/>
                  <a:pt x="78347" y="312532"/>
                  <a:pt x="105599" y="279988"/>
                </a:cubicBezTo>
                <a:cubicBezTo>
                  <a:pt x="132851" y="247444"/>
                  <a:pt x="157193" y="174948"/>
                  <a:pt x="165924" y="138700"/>
                </a:cubicBezTo>
                <a:cubicBezTo>
                  <a:pt x="174655" y="102452"/>
                  <a:pt x="169098" y="82079"/>
                  <a:pt x="157986" y="62500"/>
                </a:cubicBezTo>
                <a:cubicBezTo>
                  <a:pt x="146874" y="42921"/>
                  <a:pt x="95809" y="5086"/>
                  <a:pt x="97661" y="58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41C00084-857E-4969-B32D-EE73B934D4F0}"/>
              </a:ext>
            </a:extLst>
          </p:cNvPr>
          <p:cNvSpPr/>
          <p:nvPr/>
        </p:nvSpPr>
        <p:spPr>
          <a:xfrm>
            <a:off x="5060930" y="3677868"/>
            <a:ext cx="617344" cy="199052"/>
          </a:xfrm>
          <a:custGeom>
            <a:avLst/>
            <a:gdLst>
              <a:gd name="connsiteX0" fmla="*/ 1608 w 617344"/>
              <a:gd name="connsiteY0" fmla="*/ 5132 h 199052"/>
              <a:gd name="connsiteX1" fmla="*/ 295295 w 617344"/>
              <a:gd name="connsiteY1" fmla="*/ 36882 h 199052"/>
              <a:gd name="connsiteX2" fmla="*/ 614383 w 617344"/>
              <a:gd name="connsiteY2" fmla="*/ 197220 h 199052"/>
              <a:gd name="connsiteX3" fmla="*/ 428645 w 617344"/>
              <a:gd name="connsiteY3" fmla="*/ 116257 h 199052"/>
              <a:gd name="connsiteX4" fmla="*/ 1608 w 617344"/>
              <a:gd name="connsiteY4" fmla="*/ 5132 h 19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344" h="199052">
                <a:moveTo>
                  <a:pt x="1608" y="5132"/>
                </a:moveTo>
                <a:cubicBezTo>
                  <a:pt x="-20617" y="-8097"/>
                  <a:pt x="193166" y="4867"/>
                  <a:pt x="295295" y="36882"/>
                </a:cubicBezTo>
                <a:cubicBezTo>
                  <a:pt x="397424" y="68897"/>
                  <a:pt x="592158" y="183991"/>
                  <a:pt x="614383" y="197220"/>
                </a:cubicBezTo>
                <a:cubicBezTo>
                  <a:pt x="636608" y="210449"/>
                  <a:pt x="529716" y="148801"/>
                  <a:pt x="428645" y="116257"/>
                </a:cubicBezTo>
                <a:cubicBezTo>
                  <a:pt x="327574" y="83713"/>
                  <a:pt x="23833" y="18361"/>
                  <a:pt x="1608" y="51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0D321E4D-EE83-4684-818B-8D609F63D137}"/>
              </a:ext>
            </a:extLst>
          </p:cNvPr>
          <p:cNvSpPr/>
          <p:nvPr/>
        </p:nvSpPr>
        <p:spPr>
          <a:xfrm>
            <a:off x="5660835" y="2996679"/>
            <a:ext cx="101794" cy="109616"/>
          </a:xfrm>
          <a:custGeom>
            <a:avLst/>
            <a:gdLst>
              <a:gd name="connsiteX0" fmla="*/ 49403 w 101794"/>
              <a:gd name="connsiteY0" fmla="*/ 108471 h 109616"/>
              <a:gd name="connsiteX1" fmla="*/ 190 w 101794"/>
              <a:gd name="connsiteY1" fmla="*/ 67196 h 109616"/>
              <a:gd name="connsiteX2" fmla="*/ 35115 w 101794"/>
              <a:gd name="connsiteY2" fmla="*/ 11634 h 109616"/>
              <a:gd name="connsiteX3" fmla="*/ 101790 w 101794"/>
              <a:gd name="connsiteY3" fmla="*/ 521 h 109616"/>
              <a:gd name="connsiteX4" fmla="*/ 31940 w 101794"/>
              <a:gd name="connsiteY4" fmla="*/ 21159 h 109616"/>
              <a:gd name="connsiteX5" fmla="*/ 49403 w 101794"/>
              <a:gd name="connsiteY5" fmla="*/ 108471 h 10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94" h="109616">
                <a:moveTo>
                  <a:pt x="49403" y="108471"/>
                </a:moveTo>
                <a:cubicBezTo>
                  <a:pt x="44111" y="116144"/>
                  <a:pt x="2571" y="83335"/>
                  <a:pt x="190" y="67196"/>
                </a:cubicBezTo>
                <a:cubicBezTo>
                  <a:pt x="-2191" y="51057"/>
                  <a:pt x="18182" y="22746"/>
                  <a:pt x="35115" y="11634"/>
                </a:cubicBezTo>
                <a:cubicBezTo>
                  <a:pt x="52048" y="522"/>
                  <a:pt x="102319" y="-1066"/>
                  <a:pt x="101790" y="521"/>
                </a:cubicBezTo>
                <a:cubicBezTo>
                  <a:pt x="101261" y="2108"/>
                  <a:pt x="45169" y="4755"/>
                  <a:pt x="31940" y="21159"/>
                </a:cubicBezTo>
                <a:cubicBezTo>
                  <a:pt x="18711" y="37563"/>
                  <a:pt x="54695" y="100798"/>
                  <a:pt x="49403" y="1084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FE81322B-E52F-49E1-AE58-1D8B5D2BA62D}"/>
              </a:ext>
            </a:extLst>
          </p:cNvPr>
          <p:cNvSpPr/>
          <p:nvPr/>
        </p:nvSpPr>
        <p:spPr>
          <a:xfrm>
            <a:off x="5666797" y="2962217"/>
            <a:ext cx="115585" cy="46266"/>
          </a:xfrm>
          <a:custGeom>
            <a:avLst/>
            <a:gdLst>
              <a:gd name="connsiteX0" fmla="*/ 114878 w 115585"/>
              <a:gd name="connsiteY0" fmla="*/ 44508 h 46266"/>
              <a:gd name="connsiteX1" fmla="*/ 46616 w 115585"/>
              <a:gd name="connsiteY1" fmla="*/ 58 h 46266"/>
              <a:gd name="connsiteX2" fmla="*/ 578 w 115585"/>
              <a:gd name="connsiteY2" fmla="*/ 34983 h 46266"/>
              <a:gd name="connsiteX3" fmla="*/ 114878 w 115585"/>
              <a:gd name="connsiteY3" fmla="*/ 44508 h 4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85" h="46266">
                <a:moveTo>
                  <a:pt x="114878" y="44508"/>
                </a:moveTo>
                <a:cubicBezTo>
                  <a:pt x="122551" y="38687"/>
                  <a:pt x="65666" y="1645"/>
                  <a:pt x="46616" y="58"/>
                </a:cubicBezTo>
                <a:cubicBezTo>
                  <a:pt x="27566" y="-1529"/>
                  <a:pt x="-4714" y="29691"/>
                  <a:pt x="578" y="34983"/>
                </a:cubicBezTo>
                <a:cubicBezTo>
                  <a:pt x="5870" y="40275"/>
                  <a:pt x="107205" y="50329"/>
                  <a:pt x="114878" y="445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ABBF2F99-FDF0-4AA3-B7B4-3C18BBB152E8}"/>
              </a:ext>
            </a:extLst>
          </p:cNvPr>
          <p:cNvSpPr/>
          <p:nvPr/>
        </p:nvSpPr>
        <p:spPr>
          <a:xfrm>
            <a:off x="5583448" y="2909645"/>
            <a:ext cx="116146" cy="104724"/>
          </a:xfrm>
          <a:custGeom>
            <a:avLst/>
            <a:gdLst>
              <a:gd name="connsiteX0" fmla="*/ 2965 w 116146"/>
              <a:gd name="connsiteY0" fmla="*/ 243 h 104724"/>
              <a:gd name="connsiteX1" fmla="*/ 115677 w 116146"/>
              <a:gd name="connsiteY1" fmla="*/ 101843 h 104724"/>
              <a:gd name="connsiteX2" fmla="*/ 41065 w 116146"/>
              <a:gd name="connsiteY2" fmla="*/ 73268 h 104724"/>
              <a:gd name="connsiteX3" fmla="*/ 2965 w 116146"/>
              <a:gd name="connsiteY3" fmla="*/ 243 h 10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46" h="104724">
                <a:moveTo>
                  <a:pt x="2965" y="243"/>
                </a:moveTo>
                <a:cubicBezTo>
                  <a:pt x="15400" y="5006"/>
                  <a:pt x="109327" y="89672"/>
                  <a:pt x="115677" y="101843"/>
                </a:cubicBezTo>
                <a:cubicBezTo>
                  <a:pt x="122027" y="114014"/>
                  <a:pt x="62232" y="84381"/>
                  <a:pt x="41065" y="73268"/>
                </a:cubicBezTo>
                <a:cubicBezTo>
                  <a:pt x="19898" y="62156"/>
                  <a:pt x="-9470" y="-4520"/>
                  <a:pt x="2965" y="24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E1DC513C-24FA-44B0-ABC6-1C0D21A79ED5}"/>
              </a:ext>
            </a:extLst>
          </p:cNvPr>
          <p:cNvSpPr/>
          <p:nvPr/>
        </p:nvSpPr>
        <p:spPr>
          <a:xfrm>
            <a:off x="5271525" y="2980666"/>
            <a:ext cx="534210" cy="724681"/>
          </a:xfrm>
          <a:custGeom>
            <a:avLst/>
            <a:gdLst>
              <a:gd name="connsiteX0" fmla="*/ 533963 w 534210"/>
              <a:gd name="connsiteY0" fmla="*/ 659 h 724681"/>
              <a:gd name="connsiteX1" fmla="*/ 259325 w 534210"/>
              <a:gd name="connsiteY1" fmla="*/ 370547 h 724681"/>
              <a:gd name="connsiteX2" fmla="*/ 563 w 534210"/>
              <a:gd name="connsiteY2" fmla="*/ 722972 h 724681"/>
              <a:gd name="connsiteX3" fmla="*/ 200588 w 534210"/>
              <a:gd name="connsiteY3" fmla="*/ 483259 h 724681"/>
              <a:gd name="connsiteX4" fmla="*/ 533963 w 534210"/>
              <a:gd name="connsiteY4" fmla="*/ 659 h 72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10" h="724681">
                <a:moveTo>
                  <a:pt x="533963" y="659"/>
                </a:moveTo>
                <a:cubicBezTo>
                  <a:pt x="543753" y="-18126"/>
                  <a:pt x="259325" y="370547"/>
                  <a:pt x="259325" y="370547"/>
                </a:cubicBezTo>
                <a:cubicBezTo>
                  <a:pt x="170425" y="490932"/>
                  <a:pt x="10353" y="704187"/>
                  <a:pt x="563" y="722972"/>
                </a:cubicBezTo>
                <a:cubicBezTo>
                  <a:pt x="-9227" y="741757"/>
                  <a:pt x="110630" y="602057"/>
                  <a:pt x="200588" y="483259"/>
                </a:cubicBezTo>
                <a:cubicBezTo>
                  <a:pt x="290546" y="364461"/>
                  <a:pt x="524173" y="19444"/>
                  <a:pt x="533963" y="6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ADDCD64C-0BBC-48FA-A8CB-36684837CF0B}"/>
              </a:ext>
            </a:extLst>
          </p:cNvPr>
          <p:cNvSpPr/>
          <p:nvPr/>
        </p:nvSpPr>
        <p:spPr>
          <a:xfrm>
            <a:off x="5277504" y="2959538"/>
            <a:ext cx="521586" cy="712105"/>
          </a:xfrm>
          <a:custGeom>
            <a:avLst/>
            <a:gdLst>
              <a:gd name="connsiteX0" fmla="*/ 515284 w 521586"/>
              <a:gd name="connsiteY0" fmla="*/ 12262 h 712105"/>
              <a:gd name="connsiteX1" fmla="*/ 283509 w 521586"/>
              <a:gd name="connsiteY1" fmla="*/ 310712 h 712105"/>
              <a:gd name="connsiteX2" fmla="*/ 934 w 521586"/>
              <a:gd name="connsiteY2" fmla="*/ 710762 h 712105"/>
              <a:gd name="connsiteX3" fmla="*/ 200959 w 521586"/>
              <a:gd name="connsiteY3" fmla="*/ 428187 h 712105"/>
              <a:gd name="connsiteX4" fmla="*/ 434321 w 521586"/>
              <a:gd name="connsiteY4" fmla="*/ 93225 h 712105"/>
              <a:gd name="connsiteX5" fmla="*/ 515284 w 521586"/>
              <a:gd name="connsiteY5" fmla="*/ 12262 h 7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586" h="712105">
                <a:moveTo>
                  <a:pt x="515284" y="12262"/>
                </a:moveTo>
                <a:cubicBezTo>
                  <a:pt x="490149" y="48510"/>
                  <a:pt x="369234" y="194295"/>
                  <a:pt x="283509" y="310712"/>
                </a:cubicBezTo>
                <a:cubicBezTo>
                  <a:pt x="197784" y="427129"/>
                  <a:pt x="14692" y="691183"/>
                  <a:pt x="934" y="710762"/>
                </a:cubicBezTo>
                <a:cubicBezTo>
                  <a:pt x="-12824" y="730341"/>
                  <a:pt x="128728" y="531110"/>
                  <a:pt x="200959" y="428187"/>
                </a:cubicBezTo>
                <a:cubicBezTo>
                  <a:pt x="273190" y="325264"/>
                  <a:pt x="382992" y="161223"/>
                  <a:pt x="434321" y="93225"/>
                </a:cubicBezTo>
                <a:cubicBezTo>
                  <a:pt x="485650" y="25227"/>
                  <a:pt x="540419" y="-23986"/>
                  <a:pt x="515284" y="122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0812CB78-60DA-42EA-9A63-10A3802FD52D}"/>
              </a:ext>
            </a:extLst>
          </p:cNvPr>
          <p:cNvSpPr/>
          <p:nvPr/>
        </p:nvSpPr>
        <p:spPr>
          <a:xfrm>
            <a:off x="5094280" y="3689402"/>
            <a:ext cx="108108" cy="86733"/>
          </a:xfrm>
          <a:custGeom>
            <a:avLst/>
            <a:gdLst>
              <a:gd name="connsiteX0" fmla="*/ 8 w 108108"/>
              <a:gd name="connsiteY0" fmla="*/ 39636 h 86733"/>
              <a:gd name="connsiteX1" fmla="*/ 46045 w 108108"/>
              <a:gd name="connsiteY1" fmla="*/ 1536 h 86733"/>
              <a:gd name="connsiteX2" fmla="*/ 87320 w 108108"/>
              <a:gd name="connsiteY2" fmla="*/ 52336 h 86733"/>
              <a:gd name="connsiteX3" fmla="*/ 107958 w 108108"/>
              <a:gd name="connsiteY3" fmla="*/ 85673 h 86733"/>
              <a:gd name="connsiteX4" fmla="*/ 93670 w 108108"/>
              <a:gd name="connsiteY4" fmla="*/ 12648 h 86733"/>
              <a:gd name="connsiteX5" fmla="*/ 42870 w 108108"/>
              <a:gd name="connsiteY5" fmla="*/ 1536 h 86733"/>
              <a:gd name="connsiteX6" fmla="*/ 8 w 108108"/>
              <a:gd name="connsiteY6" fmla="*/ 39636 h 8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" h="86733">
                <a:moveTo>
                  <a:pt x="8" y="39636"/>
                </a:moveTo>
                <a:cubicBezTo>
                  <a:pt x="537" y="39636"/>
                  <a:pt x="31493" y="-581"/>
                  <a:pt x="46045" y="1536"/>
                </a:cubicBezTo>
                <a:cubicBezTo>
                  <a:pt x="60597" y="3653"/>
                  <a:pt x="77001" y="38313"/>
                  <a:pt x="87320" y="52336"/>
                </a:cubicBezTo>
                <a:cubicBezTo>
                  <a:pt x="97639" y="66359"/>
                  <a:pt x="106900" y="92288"/>
                  <a:pt x="107958" y="85673"/>
                </a:cubicBezTo>
                <a:cubicBezTo>
                  <a:pt x="109016" y="79058"/>
                  <a:pt x="104518" y="26671"/>
                  <a:pt x="93670" y="12648"/>
                </a:cubicBezTo>
                <a:cubicBezTo>
                  <a:pt x="82822" y="-1375"/>
                  <a:pt x="61920" y="-1374"/>
                  <a:pt x="42870" y="1536"/>
                </a:cubicBezTo>
                <a:cubicBezTo>
                  <a:pt x="23820" y="4446"/>
                  <a:pt x="-521" y="39636"/>
                  <a:pt x="8" y="396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B4BB711A-437A-4ACF-B01D-134DDC849779}"/>
              </a:ext>
            </a:extLst>
          </p:cNvPr>
          <p:cNvSpPr/>
          <p:nvPr/>
        </p:nvSpPr>
        <p:spPr>
          <a:xfrm>
            <a:off x="5568681" y="3074659"/>
            <a:ext cx="255908" cy="338835"/>
          </a:xfrm>
          <a:custGeom>
            <a:avLst/>
            <a:gdLst>
              <a:gd name="connsiteX0" fmla="*/ 252682 w 255908"/>
              <a:gd name="connsiteY0" fmla="*/ 9854 h 338835"/>
              <a:gd name="connsiteX1" fmla="*/ 82819 w 255908"/>
              <a:gd name="connsiteY1" fmla="*/ 232104 h 338835"/>
              <a:gd name="connsiteX2" fmla="*/ 82819 w 255908"/>
              <a:gd name="connsiteY2" fmla="*/ 267029 h 338835"/>
              <a:gd name="connsiteX3" fmla="*/ 51069 w 255908"/>
              <a:gd name="connsiteY3" fmla="*/ 273379 h 338835"/>
              <a:gd name="connsiteX4" fmla="*/ 269 w 255908"/>
              <a:gd name="connsiteY4" fmla="*/ 338466 h 338835"/>
              <a:gd name="connsiteX5" fmla="*/ 74882 w 255908"/>
              <a:gd name="connsiteY5" fmla="*/ 240041 h 338835"/>
              <a:gd name="connsiteX6" fmla="*/ 186007 w 255908"/>
              <a:gd name="connsiteY6" fmla="*/ 59066 h 338835"/>
              <a:gd name="connsiteX7" fmla="*/ 252682 w 255908"/>
              <a:gd name="connsiteY7" fmla="*/ 9854 h 3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908" h="338835">
                <a:moveTo>
                  <a:pt x="252682" y="9854"/>
                </a:moveTo>
                <a:cubicBezTo>
                  <a:pt x="235484" y="38694"/>
                  <a:pt x="111129" y="189242"/>
                  <a:pt x="82819" y="232104"/>
                </a:cubicBezTo>
                <a:cubicBezTo>
                  <a:pt x="54508" y="274967"/>
                  <a:pt x="88111" y="260150"/>
                  <a:pt x="82819" y="267029"/>
                </a:cubicBezTo>
                <a:cubicBezTo>
                  <a:pt x="77527" y="273908"/>
                  <a:pt x="64827" y="261473"/>
                  <a:pt x="51069" y="273379"/>
                </a:cubicBezTo>
                <a:cubicBezTo>
                  <a:pt x="37311" y="285285"/>
                  <a:pt x="-3700" y="344022"/>
                  <a:pt x="269" y="338466"/>
                </a:cubicBezTo>
                <a:cubicBezTo>
                  <a:pt x="4238" y="332910"/>
                  <a:pt x="43926" y="286608"/>
                  <a:pt x="74882" y="240041"/>
                </a:cubicBezTo>
                <a:cubicBezTo>
                  <a:pt x="105838" y="193474"/>
                  <a:pt x="157961" y="97166"/>
                  <a:pt x="186007" y="59066"/>
                </a:cubicBezTo>
                <a:cubicBezTo>
                  <a:pt x="214053" y="20966"/>
                  <a:pt x="269880" y="-18986"/>
                  <a:pt x="252682" y="985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F6A77C4-E800-4D47-A050-565974B7F7AF}"/>
              </a:ext>
            </a:extLst>
          </p:cNvPr>
          <p:cNvSpPr/>
          <p:nvPr/>
        </p:nvSpPr>
        <p:spPr>
          <a:xfrm>
            <a:off x="5350763" y="3444596"/>
            <a:ext cx="190791" cy="270486"/>
          </a:xfrm>
          <a:custGeom>
            <a:avLst/>
            <a:gdLst>
              <a:gd name="connsiteX0" fmla="*/ 189612 w 190791"/>
              <a:gd name="connsiteY0" fmla="*/ 279 h 270486"/>
              <a:gd name="connsiteX1" fmla="*/ 154687 w 190791"/>
              <a:gd name="connsiteY1" fmla="*/ 70129 h 270486"/>
              <a:gd name="connsiteX2" fmla="*/ 64200 w 190791"/>
              <a:gd name="connsiteY2" fmla="*/ 176492 h 270486"/>
              <a:gd name="connsiteX3" fmla="*/ 700 w 190791"/>
              <a:gd name="connsiteY3" fmla="*/ 270154 h 270486"/>
              <a:gd name="connsiteX4" fmla="*/ 35625 w 190791"/>
              <a:gd name="connsiteY4" fmla="*/ 203479 h 270486"/>
              <a:gd name="connsiteX5" fmla="*/ 116587 w 190791"/>
              <a:gd name="connsiteY5" fmla="*/ 95529 h 270486"/>
              <a:gd name="connsiteX6" fmla="*/ 189612 w 190791"/>
              <a:gd name="connsiteY6" fmla="*/ 279 h 2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91" h="270486">
                <a:moveTo>
                  <a:pt x="189612" y="279"/>
                </a:moveTo>
                <a:cubicBezTo>
                  <a:pt x="195962" y="-3954"/>
                  <a:pt x="175589" y="40760"/>
                  <a:pt x="154687" y="70129"/>
                </a:cubicBezTo>
                <a:cubicBezTo>
                  <a:pt x="133785" y="99498"/>
                  <a:pt x="89865" y="143154"/>
                  <a:pt x="64200" y="176492"/>
                </a:cubicBezTo>
                <a:cubicBezTo>
                  <a:pt x="38535" y="209830"/>
                  <a:pt x="5462" y="265656"/>
                  <a:pt x="700" y="270154"/>
                </a:cubicBezTo>
                <a:cubicBezTo>
                  <a:pt x="-4062" y="274652"/>
                  <a:pt x="16310" y="232583"/>
                  <a:pt x="35625" y="203479"/>
                </a:cubicBezTo>
                <a:cubicBezTo>
                  <a:pt x="54939" y="174375"/>
                  <a:pt x="91981" y="129131"/>
                  <a:pt x="116587" y="95529"/>
                </a:cubicBezTo>
                <a:cubicBezTo>
                  <a:pt x="141193" y="61927"/>
                  <a:pt x="183262" y="4512"/>
                  <a:pt x="189612" y="2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C30BEBC-675B-49BB-B1AD-DEDD0A83F3BD}"/>
              </a:ext>
            </a:extLst>
          </p:cNvPr>
          <p:cNvSpPr/>
          <p:nvPr/>
        </p:nvSpPr>
        <p:spPr>
          <a:xfrm>
            <a:off x="5792094" y="2959059"/>
            <a:ext cx="132089" cy="125578"/>
          </a:xfrm>
          <a:custGeom>
            <a:avLst/>
            <a:gdLst>
              <a:gd name="connsiteX0" fmla="*/ 694 w 132089"/>
              <a:gd name="connsiteY0" fmla="*/ 41 h 125578"/>
              <a:gd name="connsiteX1" fmla="*/ 94356 w 132089"/>
              <a:gd name="connsiteY1" fmla="*/ 87354 h 125578"/>
              <a:gd name="connsiteX2" fmla="*/ 130869 w 132089"/>
              <a:gd name="connsiteY2" fmla="*/ 125454 h 125578"/>
              <a:gd name="connsiteX3" fmla="*/ 54669 w 132089"/>
              <a:gd name="connsiteY3" fmla="*/ 76241 h 125578"/>
              <a:gd name="connsiteX4" fmla="*/ 694 w 132089"/>
              <a:gd name="connsiteY4" fmla="*/ 41 h 12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9" h="125578">
                <a:moveTo>
                  <a:pt x="694" y="41"/>
                </a:moveTo>
                <a:cubicBezTo>
                  <a:pt x="7309" y="1893"/>
                  <a:pt x="72660" y="66452"/>
                  <a:pt x="94356" y="87354"/>
                </a:cubicBezTo>
                <a:cubicBezTo>
                  <a:pt x="116052" y="108256"/>
                  <a:pt x="137484" y="127306"/>
                  <a:pt x="130869" y="125454"/>
                </a:cubicBezTo>
                <a:cubicBezTo>
                  <a:pt x="124255" y="123602"/>
                  <a:pt x="72925" y="93968"/>
                  <a:pt x="54669" y="76241"/>
                </a:cubicBezTo>
                <a:cubicBezTo>
                  <a:pt x="36413" y="58514"/>
                  <a:pt x="-5921" y="-1811"/>
                  <a:pt x="694" y="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559FC2BF-D073-424C-9ECF-1F4DC799077B}"/>
              </a:ext>
            </a:extLst>
          </p:cNvPr>
          <p:cNvSpPr/>
          <p:nvPr/>
        </p:nvSpPr>
        <p:spPr>
          <a:xfrm>
            <a:off x="5785409" y="3068637"/>
            <a:ext cx="175895" cy="53110"/>
          </a:xfrm>
          <a:custGeom>
            <a:avLst/>
            <a:gdLst>
              <a:gd name="connsiteX0" fmla="*/ 7379 w 175895"/>
              <a:gd name="connsiteY0" fmla="*/ 1 h 53110"/>
              <a:gd name="connsiteX1" fmla="*/ 175654 w 175895"/>
              <a:gd name="connsiteY1" fmla="*/ 49213 h 53110"/>
              <a:gd name="connsiteX2" fmla="*/ 43891 w 175895"/>
              <a:gd name="connsiteY2" fmla="*/ 47626 h 53110"/>
              <a:gd name="connsiteX3" fmla="*/ 7379 w 175895"/>
              <a:gd name="connsiteY3" fmla="*/ 1 h 5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95" h="53110">
                <a:moveTo>
                  <a:pt x="7379" y="1"/>
                </a:moveTo>
                <a:cubicBezTo>
                  <a:pt x="29339" y="265"/>
                  <a:pt x="169569" y="41276"/>
                  <a:pt x="175654" y="49213"/>
                </a:cubicBezTo>
                <a:cubicBezTo>
                  <a:pt x="181739" y="57150"/>
                  <a:pt x="70878" y="51065"/>
                  <a:pt x="43891" y="47626"/>
                </a:cubicBezTo>
                <a:cubicBezTo>
                  <a:pt x="16904" y="44187"/>
                  <a:pt x="-14581" y="-263"/>
                  <a:pt x="7379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3AA1B9AF-AAA1-4BC8-B5A5-5DD4D86AB104}"/>
              </a:ext>
            </a:extLst>
          </p:cNvPr>
          <p:cNvSpPr/>
          <p:nvPr/>
        </p:nvSpPr>
        <p:spPr>
          <a:xfrm>
            <a:off x="5929083" y="3085757"/>
            <a:ext cx="535945" cy="260711"/>
          </a:xfrm>
          <a:custGeom>
            <a:avLst/>
            <a:gdLst>
              <a:gd name="connsiteX0" fmla="*/ 230 w 535945"/>
              <a:gd name="connsiteY0" fmla="*/ 343 h 260711"/>
              <a:gd name="connsiteX1" fmla="*/ 162155 w 535945"/>
              <a:gd name="connsiteY1" fmla="*/ 28918 h 260711"/>
              <a:gd name="connsiteX2" fmla="*/ 246292 w 535945"/>
              <a:gd name="connsiteY2" fmla="*/ 92418 h 260711"/>
              <a:gd name="connsiteX3" fmla="*/ 360592 w 535945"/>
              <a:gd name="connsiteY3" fmla="*/ 114643 h 260711"/>
              <a:gd name="connsiteX4" fmla="*/ 419330 w 535945"/>
              <a:gd name="connsiteY4" fmla="*/ 160681 h 260711"/>
              <a:gd name="connsiteX5" fmla="*/ 535217 w 535945"/>
              <a:gd name="connsiteY5" fmla="*/ 260693 h 260711"/>
              <a:gd name="connsiteX6" fmla="*/ 359005 w 535945"/>
              <a:gd name="connsiteY6" fmla="*/ 168618 h 260711"/>
              <a:gd name="connsiteX7" fmla="*/ 325667 w 535945"/>
              <a:gd name="connsiteY7" fmla="*/ 113056 h 260711"/>
              <a:gd name="connsiteX8" fmla="*/ 303442 w 535945"/>
              <a:gd name="connsiteY8" fmla="*/ 94006 h 260711"/>
              <a:gd name="connsiteX9" fmla="*/ 236767 w 535945"/>
              <a:gd name="connsiteY9" fmla="*/ 103531 h 260711"/>
              <a:gd name="connsiteX10" fmla="*/ 166917 w 535945"/>
              <a:gd name="connsiteY10" fmla="*/ 70193 h 260711"/>
              <a:gd name="connsiteX11" fmla="*/ 127230 w 535945"/>
              <a:gd name="connsiteY11" fmla="*/ 46381 h 260711"/>
              <a:gd name="connsiteX12" fmla="*/ 230 w 535945"/>
              <a:gd name="connsiteY12" fmla="*/ 343 h 26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945" h="260711">
                <a:moveTo>
                  <a:pt x="230" y="343"/>
                </a:moveTo>
                <a:cubicBezTo>
                  <a:pt x="6051" y="-2568"/>
                  <a:pt x="121145" y="13572"/>
                  <a:pt x="162155" y="28918"/>
                </a:cubicBezTo>
                <a:cubicBezTo>
                  <a:pt x="203165" y="44264"/>
                  <a:pt x="213219" y="78131"/>
                  <a:pt x="246292" y="92418"/>
                </a:cubicBezTo>
                <a:cubicBezTo>
                  <a:pt x="279365" y="106706"/>
                  <a:pt x="331752" y="103266"/>
                  <a:pt x="360592" y="114643"/>
                </a:cubicBezTo>
                <a:cubicBezTo>
                  <a:pt x="389432" y="126020"/>
                  <a:pt x="390226" y="136339"/>
                  <a:pt x="419330" y="160681"/>
                </a:cubicBezTo>
                <a:cubicBezTo>
                  <a:pt x="448434" y="185023"/>
                  <a:pt x="545271" y="259370"/>
                  <a:pt x="535217" y="260693"/>
                </a:cubicBezTo>
                <a:cubicBezTo>
                  <a:pt x="525163" y="262016"/>
                  <a:pt x="393930" y="193224"/>
                  <a:pt x="359005" y="168618"/>
                </a:cubicBezTo>
                <a:cubicBezTo>
                  <a:pt x="324080" y="144012"/>
                  <a:pt x="334927" y="125491"/>
                  <a:pt x="325667" y="113056"/>
                </a:cubicBezTo>
                <a:cubicBezTo>
                  <a:pt x="316407" y="100621"/>
                  <a:pt x="318259" y="95593"/>
                  <a:pt x="303442" y="94006"/>
                </a:cubicBezTo>
                <a:cubicBezTo>
                  <a:pt x="288625" y="92419"/>
                  <a:pt x="259521" y="107500"/>
                  <a:pt x="236767" y="103531"/>
                </a:cubicBezTo>
                <a:cubicBezTo>
                  <a:pt x="214013" y="99562"/>
                  <a:pt x="185173" y="79718"/>
                  <a:pt x="166917" y="70193"/>
                </a:cubicBezTo>
                <a:cubicBezTo>
                  <a:pt x="148661" y="60668"/>
                  <a:pt x="153953" y="57229"/>
                  <a:pt x="127230" y="46381"/>
                </a:cubicBezTo>
                <a:cubicBezTo>
                  <a:pt x="100507" y="35533"/>
                  <a:pt x="-5591" y="3254"/>
                  <a:pt x="230" y="34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F7FD7C96-9BC2-425D-B9D7-553810D17948}"/>
              </a:ext>
            </a:extLst>
          </p:cNvPr>
          <p:cNvSpPr/>
          <p:nvPr/>
        </p:nvSpPr>
        <p:spPr>
          <a:xfrm>
            <a:off x="5940283" y="3107888"/>
            <a:ext cx="536496" cy="248490"/>
          </a:xfrm>
          <a:custGeom>
            <a:avLst/>
            <a:gdLst>
              <a:gd name="connsiteX0" fmla="*/ 4905 w 536496"/>
              <a:gd name="connsiteY0" fmla="*/ 437 h 248490"/>
              <a:gd name="connsiteX1" fmla="*/ 77930 w 536496"/>
              <a:gd name="connsiteY1" fmla="*/ 79812 h 248490"/>
              <a:gd name="connsiteX2" fmla="*/ 131905 w 536496"/>
              <a:gd name="connsiteY2" fmla="*/ 94100 h 248490"/>
              <a:gd name="connsiteX3" fmla="*/ 152542 w 536496"/>
              <a:gd name="connsiteY3" fmla="*/ 94100 h 248490"/>
              <a:gd name="connsiteX4" fmla="*/ 212867 w 536496"/>
              <a:gd name="connsiteY4" fmla="*/ 149662 h 248490"/>
              <a:gd name="connsiteX5" fmla="*/ 254142 w 536496"/>
              <a:gd name="connsiteY5" fmla="*/ 173475 h 248490"/>
              <a:gd name="connsiteX6" fmla="*/ 276367 w 536496"/>
              <a:gd name="connsiteY6" fmla="*/ 222687 h 248490"/>
              <a:gd name="connsiteX7" fmla="*/ 325580 w 536496"/>
              <a:gd name="connsiteY7" fmla="*/ 248087 h 248490"/>
              <a:gd name="connsiteX8" fmla="*/ 335105 w 536496"/>
              <a:gd name="connsiteY8" fmla="*/ 236975 h 248490"/>
              <a:gd name="connsiteX9" fmla="*/ 404955 w 536496"/>
              <a:gd name="connsiteY9" fmla="*/ 219512 h 248490"/>
              <a:gd name="connsiteX10" fmla="*/ 531955 w 536496"/>
              <a:gd name="connsiteY10" fmla="*/ 238562 h 248490"/>
              <a:gd name="connsiteX11" fmla="*/ 227155 w 536496"/>
              <a:gd name="connsiteY11" fmla="*/ 119500 h 248490"/>
              <a:gd name="connsiteX12" fmla="*/ 4905 w 536496"/>
              <a:gd name="connsiteY12" fmla="*/ 437 h 24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496" h="248490">
                <a:moveTo>
                  <a:pt x="4905" y="437"/>
                </a:moveTo>
                <a:cubicBezTo>
                  <a:pt x="-19966" y="-6178"/>
                  <a:pt x="56763" y="64201"/>
                  <a:pt x="77930" y="79812"/>
                </a:cubicBezTo>
                <a:cubicBezTo>
                  <a:pt x="99097" y="95423"/>
                  <a:pt x="119470" y="91719"/>
                  <a:pt x="131905" y="94100"/>
                </a:cubicBezTo>
                <a:cubicBezTo>
                  <a:pt x="144340" y="96481"/>
                  <a:pt x="139049" y="84840"/>
                  <a:pt x="152542" y="94100"/>
                </a:cubicBezTo>
                <a:cubicBezTo>
                  <a:pt x="166035" y="103360"/>
                  <a:pt x="195934" y="136433"/>
                  <a:pt x="212867" y="149662"/>
                </a:cubicBezTo>
                <a:cubicBezTo>
                  <a:pt x="229800" y="162891"/>
                  <a:pt x="243559" y="161304"/>
                  <a:pt x="254142" y="173475"/>
                </a:cubicBezTo>
                <a:cubicBezTo>
                  <a:pt x="264725" y="185646"/>
                  <a:pt x="264461" y="210252"/>
                  <a:pt x="276367" y="222687"/>
                </a:cubicBezTo>
                <a:cubicBezTo>
                  <a:pt x="288273" y="235122"/>
                  <a:pt x="315790" y="245706"/>
                  <a:pt x="325580" y="248087"/>
                </a:cubicBezTo>
                <a:cubicBezTo>
                  <a:pt x="335370" y="250468"/>
                  <a:pt x="321876" y="241737"/>
                  <a:pt x="335105" y="236975"/>
                </a:cubicBezTo>
                <a:cubicBezTo>
                  <a:pt x="348334" y="232213"/>
                  <a:pt x="372147" y="219248"/>
                  <a:pt x="404955" y="219512"/>
                </a:cubicBezTo>
                <a:cubicBezTo>
                  <a:pt x="437763" y="219777"/>
                  <a:pt x="561588" y="255231"/>
                  <a:pt x="531955" y="238562"/>
                </a:cubicBezTo>
                <a:cubicBezTo>
                  <a:pt x="502322" y="221893"/>
                  <a:pt x="316055" y="156806"/>
                  <a:pt x="227155" y="119500"/>
                </a:cubicBezTo>
                <a:cubicBezTo>
                  <a:pt x="138255" y="82194"/>
                  <a:pt x="29776" y="7052"/>
                  <a:pt x="4905" y="43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B3BCD934-3C6F-4876-854F-A65B6ED1F9F5}"/>
              </a:ext>
            </a:extLst>
          </p:cNvPr>
          <p:cNvSpPr/>
          <p:nvPr/>
        </p:nvSpPr>
        <p:spPr>
          <a:xfrm>
            <a:off x="5821086" y="3103389"/>
            <a:ext cx="336537" cy="168743"/>
          </a:xfrm>
          <a:custGeom>
            <a:avLst/>
            <a:gdLst>
              <a:gd name="connsiteX0" fmla="*/ 16681 w 336537"/>
              <a:gd name="connsiteY0" fmla="*/ 1761 h 168743"/>
              <a:gd name="connsiteX1" fmla="*/ 315131 w 336537"/>
              <a:gd name="connsiteY1" fmla="*/ 149928 h 168743"/>
              <a:gd name="connsiteX2" fmla="*/ 285497 w 336537"/>
              <a:gd name="connsiteY2" fmla="*/ 158394 h 168743"/>
              <a:gd name="connsiteX3" fmla="*/ 67481 w 336537"/>
              <a:gd name="connsiteY3" fmla="*/ 73728 h 168743"/>
              <a:gd name="connsiteX4" fmla="*/ 16681 w 336537"/>
              <a:gd name="connsiteY4" fmla="*/ 1761 h 16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37" h="168743">
                <a:moveTo>
                  <a:pt x="16681" y="1761"/>
                </a:moveTo>
                <a:cubicBezTo>
                  <a:pt x="57956" y="14461"/>
                  <a:pt x="270328" y="123823"/>
                  <a:pt x="315131" y="149928"/>
                </a:cubicBezTo>
                <a:cubicBezTo>
                  <a:pt x="359934" y="176033"/>
                  <a:pt x="326772" y="171094"/>
                  <a:pt x="285497" y="158394"/>
                </a:cubicBezTo>
                <a:cubicBezTo>
                  <a:pt x="244222" y="145694"/>
                  <a:pt x="117223" y="99128"/>
                  <a:pt x="67481" y="73728"/>
                </a:cubicBezTo>
                <a:cubicBezTo>
                  <a:pt x="17739" y="48328"/>
                  <a:pt x="-24594" y="-10939"/>
                  <a:pt x="16681" y="176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DBD287C1-2357-4623-AE36-2B7B9252A679}"/>
              </a:ext>
            </a:extLst>
          </p:cNvPr>
          <p:cNvSpPr/>
          <p:nvPr/>
        </p:nvSpPr>
        <p:spPr>
          <a:xfrm>
            <a:off x="4435436" y="5206194"/>
            <a:ext cx="257287" cy="161238"/>
          </a:xfrm>
          <a:custGeom>
            <a:avLst/>
            <a:gdLst>
              <a:gd name="connsiteX0" fmla="*/ 39 w 257287"/>
              <a:gd name="connsiteY0" fmla="*/ 161144 h 161238"/>
              <a:gd name="connsiteX1" fmla="*/ 160377 w 257287"/>
              <a:gd name="connsiteY1" fmla="*/ 15094 h 161238"/>
              <a:gd name="connsiteX2" fmla="*/ 257214 w 257287"/>
              <a:gd name="connsiteY2" fmla="*/ 7156 h 161238"/>
              <a:gd name="connsiteX3" fmla="*/ 146089 w 257287"/>
              <a:gd name="connsiteY3" fmla="*/ 37319 h 161238"/>
              <a:gd name="connsiteX4" fmla="*/ 39 w 257287"/>
              <a:gd name="connsiteY4" fmla="*/ 161144 h 1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87" h="161238">
                <a:moveTo>
                  <a:pt x="39" y="161144"/>
                </a:moveTo>
                <a:cubicBezTo>
                  <a:pt x="2420" y="157440"/>
                  <a:pt x="117515" y="40759"/>
                  <a:pt x="160377" y="15094"/>
                </a:cubicBezTo>
                <a:cubicBezTo>
                  <a:pt x="203239" y="-10571"/>
                  <a:pt x="259595" y="3452"/>
                  <a:pt x="257214" y="7156"/>
                </a:cubicBezTo>
                <a:cubicBezTo>
                  <a:pt x="254833" y="10860"/>
                  <a:pt x="187893" y="16152"/>
                  <a:pt x="146089" y="37319"/>
                </a:cubicBezTo>
                <a:cubicBezTo>
                  <a:pt x="104285" y="58486"/>
                  <a:pt x="-2342" y="164848"/>
                  <a:pt x="39" y="1611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B155760D-B302-4EF2-A6A8-37883CC1A470}"/>
              </a:ext>
            </a:extLst>
          </p:cNvPr>
          <p:cNvSpPr/>
          <p:nvPr/>
        </p:nvSpPr>
        <p:spPr>
          <a:xfrm>
            <a:off x="4427853" y="5193927"/>
            <a:ext cx="233169" cy="167703"/>
          </a:xfrm>
          <a:custGeom>
            <a:avLst/>
            <a:gdLst>
              <a:gd name="connsiteX0" fmla="*/ 2860 w 233169"/>
              <a:gd name="connsiteY0" fmla="*/ 167061 h 167703"/>
              <a:gd name="connsiteX1" fmla="*/ 55247 w 233169"/>
              <a:gd name="connsiteY1" fmla="*/ 82923 h 167703"/>
              <a:gd name="connsiteX2" fmla="*/ 156847 w 233169"/>
              <a:gd name="connsiteY2" fmla="*/ 21011 h 167703"/>
              <a:gd name="connsiteX3" fmla="*/ 233047 w 233169"/>
              <a:gd name="connsiteY3" fmla="*/ 373 h 167703"/>
              <a:gd name="connsiteX4" fmla="*/ 139385 w 233169"/>
              <a:gd name="connsiteY4" fmla="*/ 35298 h 167703"/>
              <a:gd name="connsiteX5" fmla="*/ 2860 w 233169"/>
              <a:gd name="connsiteY5" fmla="*/ 167061 h 16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69" h="167703">
                <a:moveTo>
                  <a:pt x="2860" y="167061"/>
                </a:moveTo>
                <a:cubicBezTo>
                  <a:pt x="-11163" y="174998"/>
                  <a:pt x="29583" y="107265"/>
                  <a:pt x="55247" y="82923"/>
                </a:cubicBezTo>
                <a:cubicBezTo>
                  <a:pt x="80911" y="58581"/>
                  <a:pt x="127214" y="34769"/>
                  <a:pt x="156847" y="21011"/>
                </a:cubicBezTo>
                <a:cubicBezTo>
                  <a:pt x="186480" y="7253"/>
                  <a:pt x="235957" y="-2008"/>
                  <a:pt x="233047" y="373"/>
                </a:cubicBezTo>
                <a:cubicBezTo>
                  <a:pt x="230137" y="2754"/>
                  <a:pt x="177750" y="10956"/>
                  <a:pt x="139385" y="35298"/>
                </a:cubicBezTo>
                <a:cubicBezTo>
                  <a:pt x="101021" y="59640"/>
                  <a:pt x="16883" y="159124"/>
                  <a:pt x="2860" y="16706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EF833508-1897-4D81-B3D5-8E9671DBBB8A}"/>
              </a:ext>
            </a:extLst>
          </p:cNvPr>
          <p:cNvSpPr/>
          <p:nvPr/>
        </p:nvSpPr>
        <p:spPr>
          <a:xfrm>
            <a:off x="4417334" y="5162487"/>
            <a:ext cx="235716" cy="165287"/>
          </a:xfrm>
          <a:custGeom>
            <a:avLst/>
            <a:gdLst>
              <a:gd name="connsiteX0" fmla="*/ 679 w 235716"/>
              <a:gd name="connsiteY0" fmla="*/ 165163 h 165287"/>
              <a:gd name="connsiteX1" fmla="*/ 67354 w 235716"/>
              <a:gd name="connsiteY1" fmla="*/ 74676 h 165287"/>
              <a:gd name="connsiteX2" fmla="*/ 202291 w 235716"/>
              <a:gd name="connsiteY2" fmla="*/ 12763 h 165287"/>
              <a:gd name="connsiteX3" fmla="*/ 229279 w 235716"/>
              <a:gd name="connsiteY3" fmla="*/ 3238 h 165287"/>
              <a:gd name="connsiteX4" fmla="*/ 105454 w 235716"/>
              <a:gd name="connsiteY4" fmla="*/ 54038 h 165287"/>
              <a:gd name="connsiteX5" fmla="*/ 679 w 235716"/>
              <a:gd name="connsiteY5" fmla="*/ 165163 h 16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716" h="165287">
                <a:moveTo>
                  <a:pt x="679" y="165163"/>
                </a:moveTo>
                <a:cubicBezTo>
                  <a:pt x="-5671" y="168603"/>
                  <a:pt x="33752" y="100076"/>
                  <a:pt x="67354" y="74676"/>
                </a:cubicBezTo>
                <a:cubicBezTo>
                  <a:pt x="100956" y="49276"/>
                  <a:pt x="175304" y="24669"/>
                  <a:pt x="202291" y="12763"/>
                </a:cubicBezTo>
                <a:cubicBezTo>
                  <a:pt x="229278" y="857"/>
                  <a:pt x="245419" y="-3641"/>
                  <a:pt x="229279" y="3238"/>
                </a:cubicBezTo>
                <a:cubicBezTo>
                  <a:pt x="213140" y="10117"/>
                  <a:pt x="140908" y="29961"/>
                  <a:pt x="105454" y="54038"/>
                </a:cubicBezTo>
                <a:cubicBezTo>
                  <a:pt x="70000" y="78115"/>
                  <a:pt x="7029" y="161723"/>
                  <a:pt x="679" y="16516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52F01D45-5856-46EC-8F6F-A61798D4DD23}"/>
              </a:ext>
            </a:extLst>
          </p:cNvPr>
          <p:cNvSpPr/>
          <p:nvPr/>
        </p:nvSpPr>
        <p:spPr>
          <a:xfrm>
            <a:off x="4403580" y="5360988"/>
            <a:ext cx="32039" cy="399230"/>
          </a:xfrm>
          <a:custGeom>
            <a:avLst/>
            <a:gdLst>
              <a:gd name="connsiteX0" fmla="*/ 31895 w 32039"/>
              <a:gd name="connsiteY0" fmla="*/ 0 h 399230"/>
              <a:gd name="connsiteX1" fmla="*/ 17608 w 32039"/>
              <a:gd name="connsiteY1" fmla="*/ 176212 h 399230"/>
              <a:gd name="connsiteX2" fmla="*/ 8083 w 32039"/>
              <a:gd name="connsiteY2" fmla="*/ 255587 h 399230"/>
              <a:gd name="connsiteX3" fmla="*/ 3320 w 32039"/>
              <a:gd name="connsiteY3" fmla="*/ 398462 h 399230"/>
              <a:gd name="connsiteX4" fmla="*/ 145 w 32039"/>
              <a:gd name="connsiteY4" fmla="*/ 306387 h 399230"/>
              <a:gd name="connsiteX5" fmla="*/ 8083 w 32039"/>
              <a:gd name="connsiteY5" fmla="*/ 176212 h 399230"/>
              <a:gd name="connsiteX6" fmla="*/ 31895 w 32039"/>
              <a:gd name="connsiteY6" fmla="*/ 0 h 39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9" h="399230">
                <a:moveTo>
                  <a:pt x="31895" y="0"/>
                </a:moveTo>
                <a:cubicBezTo>
                  <a:pt x="33482" y="0"/>
                  <a:pt x="21577" y="133614"/>
                  <a:pt x="17608" y="176212"/>
                </a:cubicBezTo>
                <a:cubicBezTo>
                  <a:pt x="13639" y="218810"/>
                  <a:pt x="10464" y="218545"/>
                  <a:pt x="8083" y="255587"/>
                </a:cubicBezTo>
                <a:cubicBezTo>
                  <a:pt x="5702" y="292629"/>
                  <a:pt x="4643" y="389995"/>
                  <a:pt x="3320" y="398462"/>
                </a:cubicBezTo>
                <a:cubicBezTo>
                  <a:pt x="1997" y="406929"/>
                  <a:pt x="-649" y="343429"/>
                  <a:pt x="145" y="306387"/>
                </a:cubicBezTo>
                <a:cubicBezTo>
                  <a:pt x="939" y="269345"/>
                  <a:pt x="-119" y="227012"/>
                  <a:pt x="8083" y="176212"/>
                </a:cubicBezTo>
                <a:cubicBezTo>
                  <a:pt x="16285" y="125412"/>
                  <a:pt x="30308" y="0"/>
                  <a:pt x="3189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0C7905EB-F836-4544-8568-2E2B3A99319A}"/>
              </a:ext>
            </a:extLst>
          </p:cNvPr>
          <p:cNvSpPr/>
          <p:nvPr/>
        </p:nvSpPr>
        <p:spPr>
          <a:xfrm>
            <a:off x="4413110" y="5717152"/>
            <a:ext cx="668571" cy="277489"/>
          </a:xfrm>
          <a:custGeom>
            <a:avLst/>
            <a:gdLst>
              <a:gd name="connsiteX0" fmla="*/ 140 w 668571"/>
              <a:gd name="connsiteY0" fmla="*/ 62936 h 277489"/>
              <a:gd name="connsiteX1" fmla="*/ 190640 w 668571"/>
              <a:gd name="connsiteY1" fmla="*/ 2611 h 277489"/>
              <a:gd name="connsiteX2" fmla="*/ 382728 w 668571"/>
              <a:gd name="connsiteY2" fmla="*/ 16898 h 277489"/>
              <a:gd name="connsiteX3" fmla="*/ 514490 w 668571"/>
              <a:gd name="connsiteY3" fmla="*/ 70873 h 277489"/>
              <a:gd name="connsiteX4" fmla="*/ 641490 w 668571"/>
              <a:gd name="connsiteY4" fmla="*/ 193111 h 277489"/>
              <a:gd name="connsiteX5" fmla="*/ 663715 w 668571"/>
              <a:gd name="connsiteY5" fmla="*/ 272486 h 277489"/>
              <a:gd name="connsiteX6" fmla="*/ 660540 w 668571"/>
              <a:gd name="connsiteY6" fmla="*/ 255023 h 277489"/>
              <a:gd name="connsiteX7" fmla="*/ 581165 w 668571"/>
              <a:gd name="connsiteY7" fmla="*/ 139136 h 277489"/>
              <a:gd name="connsiteX8" fmla="*/ 441465 w 668571"/>
              <a:gd name="connsiteY8" fmla="*/ 47061 h 277489"/>
              <a:gd name="connsiteX9" fmla="*/ 303353 w 668571"/>
              <a:gd name="connsiteY9" fmla="*/ 20073 h 277489"/>
              <a:gd name="connsiteX10" fmla="*/ 162065 w 668571"/>
              <a:gd name="connsiteY10" fmla="*/ 28011 h 277489"/>
              <a:gd name="connsiteX11" fmla="*/ 140 w 668571"/>
              <a:gd name="connsiteY11" fmla="*/ 62936 h 27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8571" h="277489">
                <a:moveTo>
                  <a:pt x="140" y="62936"/>
                </a:moveTo>
                <a:cubicBezTo>
                  <a:pt x="4902" y="58703"/>
                  <a:pt x="126875" y="10284"/>
                  <a:pt x="190640" y="2611"/>
                </a:cubicBezTo>
                <a:cubicBezTo>
                  <a:pt x="254405" y="-5062"/>
                  <a:pt x="328753" y="5521"/>
                  <a:pt x="382728" y="16898"/>
                </a:cubicBezTo>
                <a:cubicBezTo>
                  <a:pt x="436703" y="28275"/>
                  <a:pt x="471363" y="41504"/>
                  <a:pt x="514490" y="70873"/>
                </a:cubicBezTo>
                <a:cubicBezTo>
                  <a:pt x="557617" y="100242"/>
                  <a:pt x="616619" y="159509"/>
                  <a:pt x="641490" y="193111"/>
                </a:cubicBezTo>
                <a:cubicBezTo>
                  <a:pt x="666361" y="226713"/>
                  <a:pt x="660540" y="262167"/>
                  <a:pt x="663715" y="272486"/>
                </a:cubicBezTo>
                <a:cubicBezTo>
                  <a:pt x="666890" y="282805"/>
                  <a:pt x="674298" y="277248"/>
                  <a:pt x="660540" y="255023"/>
                </a:cubicBezTo>
                <a:cubicBezTo>
                  <a:pt x="646782" y="232798"/>
                  <a:pt x="617677" y="173796"/>
                  <a:pt x="581165" y="139136"/>
                </a:cubicBezTo>
                <a:cubicBezTo>
                  <a:pt x="544653" y="104476"/>
                  <a:pt x="487767" y="66905"/>
                  <a:pt x="441465" y="47061"/>
                </a:cubicBezTo>
                <a:cubicBezTo>
                  <a:pt x="395163" y="27217"/>
                  <a:pt x="349920" y="23248"/>
                  <a:pt x="303353" y="20073"/>
                </a:cubicBezTo>
                <a:cubicBezTo>
                  <a:pt x="256786" y="16898"/>
                  <a:pt x="211277" y="20603"/>
                  <a:pt x="162065" y="28011"/>
                </a:cubicBezTo>
                <a:cubicBezTo>
                  <a:pt x="112853" y="35419"/>
                  <a:pt x="-4622" y="67169"/>
                  <a:pt x="140" y="629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8DD6E6FD-6C0F-4520-BBB5-6A4D80F19FD7}"/>
              </a:ext>
            </a:extLst>
          </p:cNvPr>
          <p:cNvSpPr/>
          <p:nvPr/>
        </p:nvSpPr>
        <p:spPr>
          <a:xfrm>
            <a:off x="4410784" y="5779048"/>
            <a:ext cx="90059" cy="92472"/>
          </a:xfrm>
          <a:custGeom>
            <a:avLst/>
            <a:gdLst>
              <a:gd name="connsiteX0" fmla="*/ 2466 w 90059"/>
              <a:gd name="connsiteY0" fmla="*/ 1040 h 92472"/>
              <a:gd name="connsiteX1" fmla="*/ 89779 w 90059"/>
              <a:gd name="connsiteY1" fmla="*/ 91527 h 92472"/>
              <a:gd name="connsiteX2" fmla="*/ 29454 w 90059"/>
              <a:gd name="connsiteY2" fmla="*/ 45490 h 92472"/>
              <a:gd name="connsiteX3" fmla="*/ 2466 w 90059"/>
              <a:gd name="connsiteY3" fmla="*/ 1040 h 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59" h="92472">
                <a:moveTo>
                  <a:pt x="2466" y="1040"/>
                </a:moveTo>
                <a:cubicBezTo>
                  <a:pt x="12520" y="8713"/>
                  <a:pt x="85281" y="84119"/>
                  <a:pt x="89779" y="91527"/>
                </a:cubicBezTo>
                <a:cubicBezTo>
                  <a:pt x="94277" y="98935"/>
                  <a:pt x="43477" y="60836"/>
                  <a:pt x="29454" y="45490"/>
                </a:cubicBezTo>
                <a:cubicBezTo>
                  <a:pt x="15431" y="30144"/>
                  <a:pt x="-7588" y="-6633"/>
                  <a:pt x="2466" y="10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EEF6056-3A73-45AD-870D-A9F6E405A04E}"/>
              </a:ext>
            </a:extLst>
          </p:cNvPr>
          <p:cNvSpPr/>
          <p:nvPr/>
        </p:nvSpPr>
        <p:spPr>
          <a:xfrm>
            <a:off x="4378304" y="5843528"/>
            <a:ext cx="658844" cy="256435"/>
          </a:xfrm>
          <a:custGeom>
            <a:avLst/>
            <a:gdLst>
              <a:gd name="connsiteX0" fmla="*/ 21 w 658844"/>
              <a:gd name="connsiteY0" fmla="*/ 82610 h 256435"/>
              <a:gd name="connsiteX1" fmla="*/ 173059 w 658844"/>
              <a:gd name="connsiteY1" fmla="*/ 7997 h 256435"/>
              <a:gd name="connsiteX2" fmla="*/ 342921 w 658844"/>
              <a:gd name="connsiteY2" fmla="*/ 7997 h 256435"/>
              <a:gd name="connsiteX3" fmla="*/ 509609 w 658844"/>
              <a:gd name="connsiteY3" fmla="*/ 60385 h 256435"/>
              <a:gd name="connsiteX4" fmla="*/ 571521 w 658844"/>
              <a:gd name="connsiteY4" fmla="*/ 120710 h 256435"/>
              <a:gd name="connsiteX5" fmla="*/ 617559 w 658844"/>
              <a:gd name="connsiteY5" fmla="*/ 190560 h 256435"/>
              <a:gd name="connsiteX6" fmla="*/ 658834 w 658844"/>
              <a:gd name="connsiteY6" fmla="*/ 255647 h 256435"/>
              <a:gd name="connsiteX7" fmla="*/ 620734 w 658844"/>
              <a:gd name="connsiteY7" fmla="*/ 144522 h 256435"/>
              <a:gd name="connsiteX8" fmla="*/ 549296 w 658844"/>
              <a:gd name="connsiteY8" fmla="*/ 65147 h 256435"/>
              <a:gd name="connsiteX9" fmla="*/ 368321 w 658844"/>
              <a:gd name="connsiteY9" fmla="*/ 20697 h 256435"/>
              <a:gd name="connsiteX10" fmla="*/ 184171 w 658844"/>
              <a:gd name="connsiteY10" fmla="*/ 28635 h 256435"/>
              <a:gd name="connsiteX11" fmla="*/ 21 w 658844"/>
              <a:gd name="connsiteY11" fmla="*/ 82610 h 25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8844" h="256435">
                <a:moveTo>
                  <a:pt x="21" y="82610"/>
                </a:moveTo>
                <a:cubicBezTo>
                  <a:pt x="-1831" y="79170"/>
                  <a:pt x="115909" y="20432"/>
                  <a:pt x="173059" y="7997"/>
                </a:cubicBezTo>
                <a:cubicBezTo>
                  <a:pt x="230209" y="-4438"/>
                  <a:pt x="286829" y="-734"/>
                  <a:pt x="342921" y="7997"/>
                </a:cubicBezTo>
                <a:cubicBezTo>
                  <a:pt x="399013" y="16728"/>
                  <a:pt x="471509" y="41600"/>
                  <a:pt x="509609" y="60385"/>
                </a:cubicBezTo>
                <a:cubicBezTo>
                  <a:pt x="547709" y="79170"/>
                  <a:pt x="553529" y="99014"/>
                  <a:pt x="571521" y="120710"/>
                </a:cubicBezTo>
                <a:cubicBezTo>
                  <a:pt x="589513" y="142406"/>
                  <a:pt x="603007" y="168070"/>
                  <a:pt x="617559" y="190560"/>
                </a:cubicBezTo>
                <a:cubicBezTo>
                  <a:pt x="632111" y="213050"/>
                  <a:pt x="658305" y="263320"/>
                  <a:pt x="658834" y="255647"/>
                </a:cubicBezTo>
                <a:cubicBezTo>
                  <a:pt x="659363" y="247974"/>
                  <a:pt x="638990" y="176272"/>
                  <a:pt x="620734" y="144522"/>
                </a:cubicBezTo>
                <a:cubicBezTo>
                  <a:pt x="602478" y="112772"/>
                  <a:pt x="591365" y="85785"/>
                  <a:pt x="549296" y="65147"/>
                </a:cubicBezTo>
                <a:cubicBezTo>
                  <a:pt x="507227" y="44509"/>
                  <a:pt x="429175" y="26782"/>
                  <a:pt x="368321" y="20697"/>
                </a:cubicBezTo>
                <a:cubicBezTo>
                  <a:pt x="307467" y="14612"/>
                  <a:pt x="242379" y="20433"/>
                  <a:pt x="184171" y="28635"/>
                </a:cubicBezTo>
                <a:cubicBezTo>
                  <a:pt x="125963" y="36837"/>
                  <a:pt x="1873" y="86050"/>
                  <a:pt x="21" y="8261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366F14AA-5CA6-4F4E-9EB0-39CD68E2DBF8}"/>
              </a:ext>
            </a:extLst>
          </p:cNvPr>
          <p:cNvSpPr/>
          <p:nvPr/>
        </p:nvSpPr>
        <p:spPr>
          <a:xfrm>
            <a:off x="4438165" y="5811838"/>
            <a:ext cx="5248" cy="84321"/>
          </a:xfrm>
          <a:custGeom>
            <a:avLst/>
            <a:gdLst>
              <a:gd name="connsiteX0" fmla="*/ 5248 w 5248"/>
              <a:gd name="connsiteY0" fmla="*/ 0 h 84321"/>
              <a:gd name="connsiteX1" fmla="*/ 485 w 5248"/>
              <a:gd name="connsiteY1" fmla="*/ 84137 h 84321"/>
              <a:gd name="connsiteX2" fmla="*/ 5248 w 5248"/>
              <a:gd name="connsiteY2" fmla="*/ 0 h 8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8" h="84321">
                <a:moveTo>
                  <a:pt x="5248" y="0"/>
                </a:moveTo>
                <a:cubicBezTo>
                  <a:pt x="5248" y="0"/>
                  <a:pt x="-1896" y="79375"/>
                  <a:pt x="485" y="84137"/>
                </a:cubicBezTo>
                <a:cubicBezTo>
                  <a:pt x="2866" y="88899"/>
                  <a:pt x="5248" y="0"/>
                  <a:pt x="524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D108FF53-F267-48D8-B9B7-319F1344F241}"/>
              </a:ext>
            </a:extLst>
          </p:cNvPr>
          <p:cNvSpPr/>
          <p:nvPr/>
        </p:nvSpPr>
        <p:spPr>
          <a:xfrm>
            <a:off x="4425626" y="5816600"/>
            <a:ext cx="3499" cy="69967"/>
          </a:xfrm>
          <a:custGeom>
            <a:avLst/>
            <a:gdLst>
              <a:gd name="connsiteX0" fmla="*/ 3499 w 3499"/>
              <a:gd name="connsiteY0" fmla="*/ 0 h 69967"/>
              <a:gd name="connsiteX1" fmla="*/ 324 w 3499"/>
              <a:gd name="connsiteY1" fmla="*/ 69850 h 69967"/>
              <a:gd name="connsiteX2" fmla="*/ 3499 w 3499"/>
              <a:gd name="connsiteY2" fmla="*/ 0 h 6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9" h="69967">
                <a:moveTo>
                  <a:pt x="3499" y="0"/>
                </a:moveTo>
                <a:cubicBezTo>
                  <a:pt x="3499" y="0"/>
                  <a:pt x="1911" y="66410"/>
                  <a:pt x="324" y="69850"/>
                </a:cubicBezTo>
                <a:cubicBezTo>
                  <a:pt x="-1264" y="73290"/>
                  <a:pt x="3499" y="0"/>
                  <a:pt x="349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FED378A3-FC14-484F-A6A9-F18D93974F9F}"/>
              </a:ext>
            </a:extLst>
          </p:cNvPr>
          <p:cNvSpPr/>
          <p:nvPr/>
        </p:nvSpPr>
        <p:spPr>
          <a:xfrm>
            <a:off x="4297353" y="5917002"/>
            <a:ext cx="85792" cy="213694"/>
          </a:xfrm>
          <a:custGeom>
            <a:avLst/>
            <a:gdLst>
              <a:gd name="connsiteX0" fmla="*/ 85735 w 85792"/>
              <a:gd name="connsiteY0" fmla="*/ 1198 h 213694"/>
              <a:gd name="connsiteX1" fmla="*/ 58747 w 85792"/>
              <a:gd name="connsiteY1" fmla="*/ 139311 h 213694"/>
              <a:gd name="connsiteX2" fmla="*/ 10 w 85792"/>
              <a:gd name="connsiteY2" fmla="*/ 212336 h 213694"/>
              <a:gd name="connsiteX3" fmla="*/ 63510 w 85792"/>
              <a:gd name="connsiteY3" fmla="*/ 78986 h 213694"/>
              <a:gd name="connsiteX4" fmla="*/ 85735 w 85792"/>
              <a:gd name="connsiteY4" fmla="*/ 1198 h 21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92" h="213694">
                <a:moveTo>
                  <a:pt x="85735" y="1198"/>
                </a:moveTo>
                <a:cubicBezTo>
                  <a:pt x="84941" y="11252"/>
                  <a:pt x="73034" y="104121"/>
                  <a:pt x="58747" y="139311"/>
                </a:cubicBezTo>
                <a:cubicBezTo>
                  <a:pt x="44460" y="174501"/>
                  <a:pt x="-784" y="222390"/>
                  <a:pt x="10" y="212336"/>
                </a:cubicBezTo>
                <a:cubicBezTo>
                  <a:pt x="804" y="202282"/>
                  <a:pt x="63510" y="78986"/>
                  <a:pt x="63510" y="78986"/>
                </a:cubicBezTo>
                <a:cubicBezTo>
                  <a:pt x="79120" y="46707"/>
                  <a:pt x="86529" y="-8856"/>
                  <a:pt x="85735" y="11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6F994816-7CBC-4AB9-9D00-B5F3FA79BC54}"/>
              </a:ext>
            </a:extLst>
          </p:cNvPr>
          <p:cNvSpPr/>
          <p:nvPr/>
        </p:nvSpPr>
        <p:spPr>
          <a:xfrm>
            <a:off x="4288222" y="5887909"/>
            <a:ext cx="706237" cy="271883"/>
          </a:xfrm>
          <a:custGeom>
            <a:avLst/>
            <a:gdLst>
              <a:gd name="connsiteX0" fmla="*/ 10728 w 706237"/>
              <a:gd name="connsiteY0" fmla="*/ 265241 h 271883"/>
              <a:gd name="connsiteX1" fmla="*/ 45653 w 706237"/>
              <a:gd name="connsiteY1" fmla="*/ 190629 h 271883"/>
              <a:gd name="connsiteX2" fmla="*/ 158366 w 706237"/>
              <a:gd name="connsiteY2" fmla="*/ 71566 h 271883"/>
              <a:gd name="connsiteX3" fmla="*/ 342516 w 706237"/>
              <a:gd name="connsiteY3" fmla="*/ 4891 h 271883"/>
              <a:gd name="connsiteX4" fmla="*/ 490153 w 706237"/>
              <a:gd name="connsiteY4" fmla="*/ 23941 h 271883"/>
              <a:gd name="connsiteX5" fmla="*/ 628266 w 706237"/>
              <a:gd name="connsiteY5" fmla="*/ 100141 h 271883"/>
              <a:gd name="connsiteX6" fmla="*/ 706053 w 706237"/>
              <a:gd name="connsiteY6" fmla="*/ 189041 h 271883"/>
              <a:gd name="connsiteX7" fmla="*/ 607628 w 706237"/>
              <a:gd name="connsiteY7" fmla="*/ 66804 h 271883"/>
              <a:gd name="connsiteX8" fmla="*/ 507616 w 706237"/>
              <a:gd name="connsiteY8" fmla="*/ 16004 h 271883"/>
              <a:gd name="connsiteX9" fmla="*/ 226628 w 706237"/>
              <a:gd name="connsiteY9" fmla="*/ 19179 h 271883"/>
              <a:gd name="connsiteX10" fmla="*/ 10728 w 706237"/>
              <a:gd name="connsiteY10" fmla="*/ 265241 h 27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6237" h="271883">
                <a:moveTo>
                  <a:pt x="10728" y="265241"/>
                </a:moveTo>
                <a:cubicBezTo>
                  <a:pt x="-19434" y="293816"/>
                  <a:pt x="21047" y="222908"/>
                  <a:pt x="45653" y="190629"/>
                </a:cubicBezTo>
                <a:cubicBezTo>
                  <a:pt x="70259" y="158350"/>
                  <a:pt x="108889" y="102522"/>
                  <a:pt x="158366" y="71566"/>
                </a:cubicBezTo>
                <a:cubicBezTo>
                  <a:pt x="207843" y="40610"/>
                  <a:pt x="287218" y="12828"/>
                  <a:pt x="342516" y="4891"/>
                </a:cubicBezTo>
                <a:cubicBezTo>
                  <a:pt x="397814" y="-3046"/>
                  <a:pt x="442528" y="8066"/>
                  <a:pt x="490153" y="23941"/>
                </a:cubicBezTo>
                <a:cubicBezTo>
                  <a:pt x="537778" y="39816"/>
                  <a:pt x="592283" y="72624"/>
                  <a:pt x="628266" y="100141"/>
                </a:cubicBezTo>
                <a:cubicBezTo>
                  <a:pt x="664249" y="127658"/>
                  <a:pt x="709493" y="194597"/>
                  <a:pt x="706053" y="189041"/>
                </a:cubicBezTo>
                <a:cubicBezTo>
                  <a:pt x="702613" y="183485"/>
                  <a:pt x="640701" y="95643"/>
                  <a:pt x="607628" y="66804"/>
                </a:cubicBezTo>
                <a:cubicBezTo>
                  <a:pt x="574555" y="37964"/>
                  <a:pt x="571116" y="23941"/>
                  <a:pt x="507616" y="16004"/>
                </a:cubicBezTo>
                <a:cubicBezTo>
                  <a:pt x="444116" y="8067"/>
                  <a:pt x="310236" y="-17333"/>
                  <a:pt x="226628" y="19179"/>
                </a:cubicBezTo>
                <a:cubicBezTo>
                  <a:pt x="143020" y="55691"/>
                  <a:pt x="40890" y="236666"/>
                  <a:pt x="10728" y="2652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E345344F-4ECE-482D-A2E9-52DFD1B3A8B2}"/>
              </a:ext>
            </a:extLst>
          </p:cNvPr>
          <p:cNvSpPr/>
          <p:nvPr/>
        </p:nvSpPr>
        <p:spPr>
          <a:xfrm>
            <a:off x="5018030" y="5496260"/>
            <a:ext cx="87076" cy="140689"/>
          </a:xfrm>
          <a:custGeom>
            <a:avLst/>
            <a:gdLst>
              <a:gd name="connsiteX0" fmla="*/ 58 w 87076"/>
              <a:gd name="connsiteY0" fmla="*/ 1253 h 140689"/>
              <a:gd name="connsiteX1" fmla="*/ 77845 w 87076"/>
              <a:gd name="connsiteY1" fmla="*/ 94915 h 140689"/>
              <a:gd name="connsiteX2" fmla="*/ 84195 w 87076"/>
              <a:gd name="connsiteY2" fmla="*/ 139365 h 140689"/>
              <a:gd name="connsiteX3" fmla="*/ 65145 w 87076"/>
              <a:gd name="connsiteY3" fmla="*/ 47290 h 140689"/>
              <a:gd name="connsiteX4" fmla="*/ 58 w 87076"/>
              <a:gd name="connsiteY4" fmla="*/ 1253 h 1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76" h="140689">
                <a:moveTo>
                  <a:pt x="58" y="1253"/>
                </a:moveTo>
                <a:cubicBezTo>
                  <a:pt x="2175" y="9190"/>
                  <a:pt x="63822" y="71896"/>
                  <a:pt x="77845" y="94915"/>
                </a:cubicBezTo>
                <a:cubicBezTo>
                  <a:pt x="91868" y="117934"/>
                  <a:pt x="86312" y="147302"/>
                  <a:pt x="84195" y="139365"/>
                </a:cubicBezTo>
                <a:cubicBezTo>
                  <a:pt x="82078" y="131428"/>
                  <a:pt x="76258" y="69780"/>
                  <a:pt x="65145" y="47290"/>
                </a:cubicBezTo>
                <a:cubicBezTo>
                  <a:pt x="54033" y="24801"/>
                  <a:pt x="-2059" y="-6684"/>
                  <a:pt x="58" y="125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5AABE42A-2529-44E4-BBB4-046F69A33C3F}"/>
              </a:ext>
            </a:extLst>
          </p:cNvPr>
          <p:cNvSpPr/>
          <p:nvPr/>
        </p:nvSpPr>
        <p:spPr>
          <a:xfrm>
            <a:off x="5081558" y="5630469"/>
            <a:ext cx="40064" cy="377298"/>
          </a:xfrm>
          <a:custGeom>
            <a:avLst/>
            <a:gdLst>
              <a:gd name="connsiteX0" fmla="*/ 31780 w 40064"/>
              <a:gd name="connsiteY0" fmla="*/ 6744 h 377298"/>
              <a:gd name="connsiteX1" fmla="*/ 30 w 40064"/>
              <a:gd name="connsiteY1" fmla="*/ 375044 h 377298"/>
              <a:gd name="connsiteX2" fmla="*/ 38130 w 40064"/>
              <a:gd name="connsiteY2" fmla="*/ 154381 h 377298"/>
              <a:gd name="connsiteX3" fmla="*/ 31780 w 40064"/>
              <a:gd name="connsiteY3" fmla="*/ 6744 h 37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64" h="377298">
                <a:moveTo>
                  <a:pt x="31780" y="6744"/>
                </a:moveTo>
                <a:cubicBezTo>
                  <a:pt x="25430" y="43521"/>
                  <a:pt x="-1028" y="350438"/>
                  <a:pt x="30" y="375044"/>
                </a:cubicBezTo>
                <a:cubicBezTo>
                  <a:pt x="1088" y="399650"/>
                  <a:pt x="33368" y="216029"/>
                  <a:pt x="38130" y="154381"/>
                </a:cubicBezTo>
                <a:cubicBezTo>
                  <a:pt x="42892" y="92733"/>
                  <a:pt x="38130" y="-30033"/>
                  <a:pt x="31780" y="67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F07A7EBE-8A56-4117-918B-87868844539A}"/>
              </a:ext>
            </a:extLst>
          </p:cNvPr>
          <p:cNvSpPr/>
          <p:nvPr/>
        </p:nvSpPr>
        <p:spPr>
          <a:xfrm>
            <a:off x="4432262" y="5416121"/>
            <a:ext cx="33452" cy="343455"/>
          </a:xfrm>
          <a:custGeom>
            <a:avLst/>
            <a:gdLst>
              <a:gd name="connsiteX0" fmla="*/ 33376 w 33452"/>
              <a:gd name="connsiteY0" fmla="*/ 5192 h 343455"/>
              <a:gd name="connsiteX1" fmla="*/ 23851 w 33452"/>
              <a:gd name="connsiteY1" fmla="*/ 224267 h 343455"/>
              <a:gd name="connsiteX2" fmla="*/ 4801 w 33452"/>
              <a:gd name="connsiteY2" fmla="*/ 336979 h 343455"/>
              <a:gd name="connsiteX3" fmla="*/ 38 w 33452"/>
              <a:gd name="connsiteY3" fmla="*/ 317929 h 343455"/>
              <a:gd name="connsiteX4" fmla="*/ 6388 w 33452"/>
              <a:gd name="connsiteY4" fmla="*/ 219504 h 343455"/>
              <a:gd name="connsiteX5" fmla="*/ 19088 w 33452"/>
              <a:gd name="connsiteY5" fmla="*/ 79804 h 343455"/>
              <a:gd name="connsiteX6" fmla="*/ 33376 w 33452"/>
              <a:gd name="connsiteY6" fmla="*/ 5192 h 34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52" h="343455">
                <a:moveTo>
                  <a:pt x="33376" y="5192"/>
                </a:moveTo>
                <a:cubicBezTo>
                  <a:pt x="34170" y="29269"/>
                  <a:pt x="28613" y="168969"/>
                  <a:pt x="23851" y="224267"/>
                </a:cubicBezTo>
                <a:cubicBezTo>
                  <a:pt x="19088" y="279565"/>
                  <a:pt x="8770" y="321369"/>
                  <a:pt x="4801" y="336979"/>
                </a:cubicBezTo>
                <a:cubicBezTo>
                  <a:pt x="832" y="352589"/>
                  <a:pt x="-226" y="337508"/>
                  <a:pt x="38" y="317929"/>
                </a:cubicBezTo>
                <a:cubicBezTo>
                  <a:pt x="302" y="298350"/>
                  <a:pt x="3213" y="259191"/>
                  <a:pt x="6388" y="219504"/>
                </a:cubicBezTo>
                <a:cubicBezTo>
                  <a:pt x="9563" y="179817"/>
                  <a:pt x="13796" y="112877"/>
                  <a:pt x="19088" y="79804"/>
                </a:cubicBezTo>
                <a:cubicBezTo>
                  <a:pt x="24380" y="46731"/>
                  <a:pt x="32582" y="-18885"/>
                  <a:pt x="33376" y="51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DAB0E3F2-121C-4439-A214-626A7C4A8AFD}"/>
              </a:ext>
            </a:extLst>
          </p:cNvPr>
          <p:cNvSpPr/>
          <p:nvPr/>
        </p:nvSpPr>
        <p:spPr>
          <a:xfrm>
            <a:off x="4475043" y="5314709"/>
            <a:ext cx="38781" cy="443979"/>
          </a:xfrm>
          <a:custGeom>
            <a:avLst/>
            <a:gdLst>
              <a:gd name="connsiteX0" fmla="*/ 35045 w 38781"/>
              <a:gd name="connsiteY0" fmla="*/ 6591 h 443979"/>
              <a:gd name="connsiteX1" fmla="*/ 36632 w 38781"/>
              <a:gd name="connsiteY1" fmla="*/ 228841 h 443979"/>
              <a:gd name="connsiteX2" fmla="*/ 11232 w 38781"/>
              <a:gd name="connsiteY2" fmla="*/ 430454 h 443979"/>
              <a:gd name="connsiteX3" fmla="*/ 120 w 38781"/>
              <a:gd name="connsiteY3" fmla="*/ 398704 h 443979"/>
              <a:gd name="connsiteX4" fmla="*/ 17582 w 38781"/>
              <a:gd name="connsiteY4" fmla="*/ 182804 h 443979"/>
              <a:gd name="connsiteX5" fmla="*/ 15995 w 38781"/>
              <a:gd name="connsiteY5" fmla="*/ 68504 h 443979"/>
              <a:gd name="connsiteX6" fmla="*/ 35045 w 38781"/>
              <a:gd name="connsiteY6" fmla="*/ 6591 h 44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81" h="443979">
                <a:moveTo>
                  <a:pt x="35045" y="6591"/>
                </a:moveTo>
                <a:cubicBezTo>
                  <a:pt x="38484" y="33314"/>
                  <a:pt x="40601" y="158197"/>
                  <a:pt x="36632" y="228841"/>
                </a:cubicBezTo>
                <a:cubicBezTo>
                  <a:pt x="32663" y="299485"/>
                  <a:pt x="17317" y="402144"/>
                  <a:pt x="11232" y="430454"/>
                </a:cubicBezTo>
                <a:cubicBezTo>
                  <a:pt x="5147" y="458764"/>
                  <a:pt x="-938" y="439979"/>
                  <a:pt x="120" y="398704"/>
                </a:cubicBezTo>
                <a:cubicBezTo>
                  <a:pt x="1178" y="357429"/>
                  <a:pt x="14936" y="237837"/>
                  <a:pt x="17582" y="182804"/>
                </a:cubicBezTo>
                <a:cubicBezTo>
                  <a:pt x="20228" y="127771"/>
                  <a:pt x="14672" y="95756"/>
                  <a:pt x="15995" y="68504"/>
                </a:cubicBezTo>
                <a:cubicBezTo>
                  <a:pt x="17318" y="41252"/>
                  <a:pt x="31606" y="-20132"/>
                  <a:pt x="35045" y="65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C026773C-5E51-44E1-B346-3CA01E4EBC09}"/>
              </a:ext>
            </a:extLst>
          </p:cNvPr>
          <p:cNvSpPr/>
          <p:nvPr/>
        </p:nvSpPr>
        <p:spPr>
          <a:xfrm>
            <a:off x="4522654" y="5382248"/>
            <a:ext cx="32212" cy="356499"/>
          </a:xfrm>
          <a:custGeom>
            <a:avLst/>
            <a:gdLst>
              <a:gd name="connsiteX0" fmla="*/ 30296 w 32212"/>
              <a:gd name="connsiteY0" fmla="*/ 4140 h 356499"/>
              <a:gd name="connsiteX1" fmla="*/ 30296 w 32212"/>
              <a:gd name="connsiteY1" fmla="*/ 224802 h 356499"/>
              <a:gd name="connsiteX2" fmla="*/ 19184 w 32212"/>
              <a:gd name="connsiteY2" fmla="*/ 340690 h 356499"/>
              <a:gd name="connsiteX3" fmla="*/ 1721 w 32212"/>
              <a:gd name="connsiteY3" fmla="*/ 350215 h 356499"/>
              <a:gd name="connsiteX4" fmla="*/ 1721 w 32212"/>
              <a:gd name="connsiteY4" fmla="*/ 291477 h 356499"/>
              <a:gd name="connsiteX5" fmla="*/ 11246 w 32212"/>
              <a:gd name="connsiteY5" fmla="*/ 94627 h 356499"/>
              <a:gd name="connsiteX6" fmla="*/ 30296 w 32212"/>
              <a:gd name="connsiteY6" fmla="*/ 4140 h 3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2" h="356499">
                <a:moveTo>
                  <a:pt x="30296" y="4140"/>
                </a:moveTo>
                <a:cubicBezTo>
                  <a:pt x="33471" y="25836"/>
                  <a:pt x="32148" y="168710"/>
                  <a:pt x="30296" y="224802"/>
                </a:cubicBezTo>
                <a:cubicBezTo>
                  <a:pt x="28444" y="280894"/>
                  <a:pt x="23946" y="319788"/>
                  <a:pt x="19184" y="340690"/>
                </a:cubicBezTo>
                <a:cubicBezTo>
                  <a:pt x="14422" y="361592"/>
                  <a:pt x="4631" y="358417"/>
                  <a:pt x="1721" y="350215"/>
                </a:cubicBezTo>
                <a:cubicBezTo>
                  <a:pt x="-1190" y="342013"/>
                  <a:pt x="134" y="334075"/>
                  <a:pt x="1721" y="291477"/>
                </a:cubicBezTo>
                <a:cubicBezTo>
                  <a:pt x="3308" y="248879"/>
                  <a:pt x="6748" y="138283"/>
                  <a:pt x="11246" y="94627"/>
                </a:cubicBezTo>
                <a:cubicBezTo>
                  <a:pt x="15744" y="50971"/>
                  <a:pt x="27121" y="-17556"/>
                  <a:pt x="30296" y="41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9F27B894-18A9-4744-B982-C3257957424B}"/>
              </a:ext>
            </a:extLst>
          </p:cNvPr>
          <p:cNvSpPr/>
          <p:nvPr/>
        </p:nvSpPr>
        <p:spPr>
          <a:xfrm>
            <a:off x="4560643" y="5377861"/>
            <a:ext cx="60580" cy="347915"/>
          </a:xfrm>
          <a:custGeom>
            <a:avLst/>
            <a:gdLst>
              <a:gd name="connsiteX0" fmla="*/ 36757 w 60580"/>
              <a:gd name="connsiteY0" fmla="*/ 2177 h 347915"/>
              <a:gd name="connsiteX1" fmla="*/ 60570 w 60580"/>
              <a:gd name="connsiteY1" fmla="*/ 170452 h 347915"/>
              <a:gd name="connsiteX2" fmla="*/ 33582 w 60580"/>
              <a:gd name="connsiteY2" fmla="*/ 335552 h 347915"/>
              <a:gd name="connsiteX3" fmla="*/ 245 w 60580"/>
              <a:gd name="connsiteY3" fmla="*/ 324439 h 347915"/>
              <a:gd name="connsiteX4" fmla="*/ 19295 w 60580"/>
              <a:gd name="connsiteY4" fmla="*/ 232364 h 347915"/>
              <a:gd name="connsiteX5" fmla="*/ 35170 w 60580"/>
              <a:gd name="connsiteY5" fmla="*/ 83139 h 347915"/>
              <a:gd name="connsiteX6" fmla="*/ 36757 w 60580"/>
              <a:gd name="connsiteY6" fmla="*/ 2177 h 34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80" h="347915">
                <a:moveTo>
                  <a:pt x="36757" y="2177"/>
                </a:moveTo>
                <a:cubicBezTo>
                  <a:pt x="40990" y="16729"/>
                  <a:pt x="61099" y="114890"/>
                  <a:pt x="60570" y="170452"/>
                </a:cubicBezTo>
                <a:cubicBezTo>
                  <a:pt x="60041" y="226014"/>
                  <a:pt x="43636" y="309888"/>
                  <a:pt x="33582" y="335552"/>
                </a:cubicBezTo>
                <a:cubicBezTo>
                  <a:pt x="23528" y="361217"/>
                  <a:pt x="2626" y="341637"/>
                  <a:pt x="245" y="324439"/>
                </a:cubicBezTo>
                <a:cubicBezTo>
                  <a:pt x="-2136" y="307241"/>
                  <a:pt x="13474" y="272581"/>
                  <a:pt x="19295" y="232364"/>
                </a:cubicBezTo>
                <a:cubicBezTo>
                  <a:pt x="25116" y="192147"/>
                  <a:pt x="31730" y="116741"/>
                  <a:pt x="35170" y="83139"/>
                </a:cubicBezTo>
                <a:cubicBezTo>
                  <a:pt x="38610" y="49537"/>
                  <a:pt x="32524" y="-12375"/>
                  <a:pt x="36757" y="21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CBA4C66-5945-44E9-B333-C85E38F21CFD}"/>
              </a:ext>
            </a:extLst>
          </p:cNvPr>
          <p:cNvSpPr/>
          <p:nvPr/>
        </p:nvSpPr>
        <p:spPr>
          <a:xfrm>
            <a:off x="4624077" y="5364572"/>
            <a:ext cx="32296" cy="348650"/>
          </a:xfrm>
          <a:custGeom>
            <a:avLst/>
            <a:gdLst>
              <a:gd name="connsiteX0" fmla="*/ 16186 w 32296"/>
              <a:gd name="connsiteY0" fmla="*/ 2766 h 348650"/>
              <a:gd name="connsiteX1" fmla="*/ 32061 w 32296"/>
              <a:gd name="connsiteY1" fmla="*/ 310741 h 348650"/>
              <a:gd name="connsiteX2" fmla="*/ 1898 w 32296"/>
              <a:gd name="connsiteY2" fmla="*/ 340903 h 348650"/>
              <a:gd name="connsiteX3" fmla="*/ 5073 w 32296"/>
              <a:gd name="connsiteY3" fmla="*/ 285341 h 348650"/>
              <a:gd name="connsiteX4" fmla="*/ 20948 w 32296"/>
              <a:gd name="connsiteY4" fmla="*/ 164691 h 348650"/>
              <a:gd name="connsiteX5" fmla="*/ 16186 w 32296"/>
              <a:gd name="connsiteY5" fmla="*/ 2766 h 34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6" h="348650">
                <a:moveTo>
                  <a:pt x="16186" y="2766"/>
                </a:moveTo>
                <a:cubicBezTo>
                  <a:pt x="18038" y="27108"/>
                  <a:pt x="34442" y="254385"/>
                  <a:pt x="32061" y="310741"/>
                </a:cubicBezTo>
                <a:cubicBezTo>
                  <a:pt x="29680" y="367097"/>
                  <a:pt x="6396" y="345136"/>
                  <a:pt x="1898" y="340903"/>
                </a:cubicBezTo>
                <a:cubicBezTo>
                  <a:pt x="-2600" y="336670"/>
                  <a:pt x="1898" y="314710"/>
                  <a:pt x="5073" y="285341"/>
                </a:cubicBezTo>
                <a:cubicBezTo>
                  <a:pt x="8248" y="255972"/>
                  <a:pt x="20154" y="207818"/>
                  <a:pt x="20948" y="164691"/>
                </a:cubicBezTo>
                <a:cubicBezTo>
                  <a:pt x="21742" y="121564"/>
                  <a:pt x="14334" y="-21576"/>
                  <a:pt x="16186" y="276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45CEB091-79C5-4E6B-AE2E-983D68C5EF65}"/>
              </a:ext>
            </a:extLst>
          </p:cNvPr>
          <p:cNvSpPr/>
          <p:nvPr/>
        </p:nvSpPr>
        <p:spPr>
          <a:xfrm>
            <a:off x="4665554" y="5384404"/>
            <a:ext cx="21101" cy="338403"/>
          </a:xfrm>
          <a:custGeom>
            <a:avLst/>
            <a:gdLst>
              <a:gd name="connsiteX0" fmla="*/ 20746 w 21101"/>
              <a:gd name="connsiteY0" fmla="*/ 396 h 338403"/>
              <a:gd name="connsiteX1" fmla="*/ 12809 w 21101"/>
              <a:gd name="connsiteY1" fmla="*/ 308371 h 338403"/>
              <a:gd name="connsiteX2" fmla="*/ 8046 w 21101"/>
              <a:gd name="connsiteY2" fmla="*/ 319484 h 338403"/>
              <a:gd name="connsiteX3" fmla="*/ 109 w 21101"/>
              <a:gd name="connsiteY3" fmla="*/ 244871 h 338403"/>
              <a:gd name="connsiteX4" fmla="*/ 20746 w 21101"/>
              <a:gd name="connsiteY4" fmla="*/ 396 h 3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" h="338403">
                <a:moveTo>
                  <a:pt x="20746" y="396"/>
                </a:moveTo>
                <a:cubicBezTo>
                  <a:pt x="22863" y="10979"/>
                  <a:pt x="14926" y="255190"/>
                  <a:pt x="12809" y="308371"/>
                </a:cubicBezTo>
                <a:cubicBezTo>
                  <a:pt x="10692" y="361552"/>
                  <a:pt x="10163" y="330067"/>
                  <a:pt x="8046" y="319484"/>
                </a:cubicBezTo>
                <a:cubicBezTo>
                  <a:pt x="5929" y="308901"/>
                  <a:pt x="-949" y="295406"/>
                  <a:pt x="109" y="244871"/>
                </a:cubicBezTo>
                <a:cubicBezTo>
                  <a:pt x="1167" y="194336"/>
                  <a:pt x="18629" y="-10187"/>
                  <a:pt x="20746" y="39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A47C64FA-3213-4F33-BD8C-3B1AB429CA25}"/>
              </a:ext>
            </a:extLst>
          </p:cNvPr>
          <p:cNvSpPr/>
          <p:nvPr/>
        </p:nvSpPr>
        <p:spPr>
          <a:xfrm>
            <a:off x="4688914" y="5356072"/>
            <a:ext cx="37139" cy="388541"/>
          </a:xfrm>
          <a:custGeom>
            <a:avLst/>
            <a:gdLst>
              <a:gd name="connsiteX0" fmla="*/ 37074 w 37139"/>
              <a:gd name="connsiteY0" fmla="*/ 9678 h 388541"/>
              <a:gd name="connsiteX1" fmla="*/ 13261 w 37139"/>
              <a:gd name="connsiteY1" fmla="*/ 368453 h 388541"/>
              <a:gd name="connsiteX2" fmla="*/ 561 w 37139"/>
              <a:gd name="connsiteY2" fmla="*/ 319241 h 388541"/>
              <a:gd name="connsiteX3" fmla="*/ 5324 w 37139"/>
              <a:gd name="connsiteY3" fmla="*/ 119216 h 388541"/>
              <a:gd name="connsiteX4" fmla="*/ 37074 w 37139"/>
              <a:gd name="connsiteY4" fmla="*/ 9678 h 3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39" h="388541">
                <a:moveTo>
                  <a:pt x="37074" y="9678"/>
                </a:moveTo>
                <a:cubicBezTo>
                  <a:pt x="38397" y="51217"/>
                  <a:pt x="19346" y="316859"/>
                  <a:pt x="13261" y="368453"/>
                </a:cubicBezTo>
                <a:cubicBezTo>
                  <a:pt x="7176" y="420047"/>
                  <a:pt x="1884" y="360780"/>
                  <a:pt x="561" y="319241"/>
                </a:cubicBezTo>
                <a:cubicBezTo>
                  <a:pt x="-762" y="277702"/>
                  <a:pt x="32" y="167635"/>
                  <a:pt x="5324" y="119216"/>
                </a:cubicBezTo>
                <a:cubicBezTo>
                  <a:pt x="10616" y="70797"/>
                  <a:pt x="35751" y="-31861"/>
                  <a:pt x="37074" y="96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1C0535E0-71A3-4563-BBB3-B2B0B7F71EC8}"/>
              </a:ext>
            </a:extLst>
          </p:cNvPr>
          <p:cNvSpPr/>
          <p:nvPr/>
        </p:nvSpPr>
        <p:spPr>
          <a:xfrm>
            <a:off x="4729690" y="5422744"/>
            <a:ext cx="56840" cy="284295"/>
          </a:xfrm>
          <a:custGeom>
            <a:avLst/>
            <a:gdLst>
              <a:gd name="connsiteX0" fmla="*/ 56623 w 56840"/>
              <a:gd name="connsiteY0" fmla="*/ 1744 h 284295"/>
              <a:gd name="connsiteX1" fmla="*/ 23285 w 56840"/>
              <a:gd name="connsiteY1" fmla="*/ 244631 h 284295"/>
              <a:gd name="connsiteX2" fmla="*/ 32810 w 56840"/>
              <a:gd name="connsiteY2" fmla="*/ 282731 h 284295"/>
              <a:gd name="connsiteX3" fmla="*/ 7410 w 56840"/>
              <a:gd name="connsiteY3" fmla="*/ 231931 h 284295"/>
              <a:gd name="connsiteX4" fmla="*/ 4235 w 56840"/>
              <a:gd name="connsiteY4" fmla="*/ 139856 h 284295"/>
              <a:gd name="connsiteX5" fmla="*/ 56623 w 56840"/>
              <a:gd name="connsiteY5" fmla="*/ 1744 h 2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40" h="284295">
                <a:moveTo>
                  <a:pt x="56623" y="1744"/>
                </a:moveTo>
                <a:cubicBezTo>
                  <a:pt x="59798" y="19207"/>
                  <a:pt x="27254" y="197800"/>
                  <a:pt x="23285" y="244631"/>
                </a:cubicBezTo>
                <a:cubicBezTo>
                  <a:pt x="19316" y="291462"/>
                  <a:pt x="35456" y="284848"/>
                  <a:pt x="32810" y="282731"/>
                </a:cubicBezTo>
                <a:cubicBezTo>
                  <a:pt x="30164" y="280614"/>
                  <a:pt x="12172" y="255743"/>
                  <a:pt x="7410" y="231931"/>
                </a:cubicBezTo>
                <a:cubicBezTo>
                  <a:pt x="2648" y="208119"/>
                  <a:pt x="-4761" y="176898"/>
                  <a:pt x="4235" y="139856"/>
                </a:cubicBezTo>
                <a:cubicBezTo>
                  <a:pt x="13231" y="102814"/>
                  <a:pt x="53448" y="-15719"/>
                  <a:pt x="56623" y="17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C85A169B-5196-4697-8A75-57CB532ACA4A}"/>
              </a:ext>
            </a:extLst>
          </p:cNvPr>
          <p:cNvSpPr/>
          <p:nvPr/>
        </p:nvSpPr>
        <p:spPr>
          <a:xfrm>
            <a:off x="4814881" y="5417291"/>
            <a:ext cx="55740" cy="337644"/>
          </a:xfrm>
          <a:custGeom>
            <a:avLst/>
            <a:gdLst>
              <a:gd name="connsiteX0" fmla="*/ 55569 w 55740"/>
              <a:gd name="connsiteY0" fmla="*/ 13547 h 337644"/>
              <a:gd name="connsiteX1" fmla="*/ 12707 w 55740"/>
              <a:gd name="connsiteY1" fmla="*/ 319934 h 337644"/>
              <a:gd name="connsiteX2" fmla="*/ 7 w 55740"/>
              <a:gd name="connsiteY2" fmla="*/ 283422 h 337644"/>
              <a:gd name="connsiteX3" fmla="*/ 11119 w 55740"/>
              <a:gd name="connsiteY3" fmla="*/ 138959 h 337644"/>
              <a:gd name="connsiteX4" fmla="*/ 26994 w 55740"/>
              <a:gd name="connsiteY4" fmla="*/ 61172 h 337644"/>
              <a:gd name="connsiteX5" fmla="*/ 55569 w 55740"/>
              <a:gd name="connsiteY5" fmla="*/ 13547 h 33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40" h="337644">
                <a:moveTo>
                  <a:pt x="55569" y="13547"/>
                </a:moveTo>
                <a:cubicBezTo>
                  <a:pt x="53188" y="56674"/>
                  <a:pt x="21967" y="274955"/>
                  <a:pt x="12707" y="319934"/>
                </a:cubicBezTo>
                <a:cubicBezTo>
                  <a:pt x="3447" y="364913"/>
                  <a:pt x="272" y="313584"/>
                  <a:pt x="7" y="283422"/>
                </a:cubicBezTo>
                <a:cubicBezTo>
                  <a:pt x="-258" y="253260"/>
                  <a:pt x="6621" y="176001"/>
                  <a:pt x="11119" y="138959"/>
                </a:cubicBezTo>
                <a:cubicBezTo>
                  <a:pt x="15617" y="101917"/>
                  <a:pt x="19057" y="79957"/>
                  <a:pt x="26994" y="61172"/>
                </a:cubicBezTo>
                <a:cubicBezTo>
                  <a:pt x="34931" y="42387"/>
                  <a:pt x="57950" y="-29580"/>
                  <a:pt x="55569" y="135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B1466764-8A74-4795-B7F7-FEB7C20F80A7}"/>
              </a:ext>
            </a:extLst>
          </p:cNvPr>
          <p:cNvSpPr/>
          <p:nvPr/>
        </p:nvSpPr>
        <p:spPr>
          <a:xfrm>
            <a:off x="4884558" y="5422509"/>
            <a:ext cx="44664" cy="338268"/>
          </a:xfrm>
          <a:custGeom>
            <a:avLst/>
            <a:gdLst>
              <a:gd name="connsiteX0" fmla="*/ 44630 w 44664"/>
              <a:gd name="connsiteY0" fmla="*/ 1979 h 338268"/>
              <a:gd name="connsiteX1" fmla="*/ 14467 w 44664"/>
              <a:gd name="connsiteY1" fmla="*/ 322654 h 338268"/>
              <a:gd name="connsiteX2" fmla="*/ 180 w 44664"/>
              <a:gd name="connsiteY2" fmla="*/ 278204 h 338268"/>
              <a:gd name="connsiteX3" fmla="*/ 8117 w 44664"/>
              <a:gd name="connsiteY3" fmla="*/ 189304 h 338268"/>
              <a:gd name="connsiteX4" fmla="*/ 44630 w 44664"/>
              <a:gd name="connsiteY4" fmla="*/ 1979 h 33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64" h="338268">
                <a:moveTo>
                  <a:pt x="44630" y="1979"/>
                </a:moveTo>
                <a:cubicBezTo>
                  <a:pt x="45688" y="24204"/>
                  <a:pt x="21875" y="276617"/>
                  <a:pt x="14467" y="322654"/>
                </a:cubicBezTo>
                <a:cubicBezTo>
                  <a:pt x="7059" y="368692"/>
                  <a:pt x="1238" y="300429"/>
                  <a:pt x="180" y="278204"/>
                </a:cubicBezTo>
                <a:cubicBezTo>
                  <a:pt x="-878" y="255979"/>
                  <a:pt x="2825" y="227404"/>
                  <a:pt x="8117" y="189304"/>
                </a:cubicBezTo>
                <a:cubicBezTo>
                  <a:pt x="13409" y="151204"/>
                  <a:pt x="43572" y="-20246"/>
                  <a:pt x="44630" y="19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BCDADFAC-124B-4D8F-BE86-804D783A9420}"/>
              </a:ext>
            </a:extLst>
          </p:cNvPr>
          <p:cNvSpPr/>
          <p:nvPr/>
        </p:nvSpPr>
        <p:spPr>
          <a:xfrm>
            <a:off x="4925366" y="5453429"/>
            <a:ext cx="33996" cy="338111"/>
          </a:xfrm>
          <a:custGeom>
            <a:avLst/>
            <a:gdLst>
              <a:gd name="connsiteX0" fmla="*/ 33984 w 33996"/>
              <a:gd name="connsiteY0" fmla="*/ 7571 h 338111"/>
              <a:gd name="connsiteX1" fmla="*/ 13347 w 33996"/>
              <a:gd name="connsiteY1" fmla="*/ 321896 h 338111"/>
              <a:gd name="connsiteX2" fmla="*/ 2234 w 33996"/>
              <a:gd name="connsiteY2" fmla="*/ 280621 h 338111"/>
              <a:gd name="connsiteX3" fmla="*/ 647 w 33996"/>
              <a:gd name="connsiteY3" fmla="*/ 174259 h 338111"/>
              <a:gd name="connsiteX4" fmla="*/ 10172 w 33996"/>
              <a:gd name="connsiteY4" fmla="*/ 101234 h 338111"/>
              <a:gd name="connsiteX5" fmla="*/ 33984 w 33996"/>
              <a:gd name="connsiteY5" fmla="*/ 7571 h 3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96" h="338111">
                <a:moveTo>
                  <a:pt x="33984" y="7571"/>
                </a:moveTo>
                <a:cubicBezTo>
                  <a:pt x="34513" y="44348"/>
                  <a:pt x="18639" y="276388"/>
                  <a:pt x="13347" y="321896"/>
                </a:cubicBezTo>
                <a:cubicBezTo>
                  <a:pt x="8055" y="367404"/>
                  <a:pt x="4351" y="305227"/>
                  <a:pt x="2234" y="280621"/>
                </a:cubicBezTo>
                <a:cubicBezTo>
                  <a:pt x="117" y="256015"/>
                  <a:pt x="-676" y="204157"/>
                  <a:pt x="647" y="174259"/>
                </a:cubicBezTo>
                <a:cubicBezTo>
                  <a:pt x="1970" y="144361"/>
                  <a:pt x="4616" y="123724"/>
                  <a:pt x="10172" y="101234"/>
                </a:cubicBezTo>
                <a:cubicBezTo>
                  <a:pt x="15728" y="78744"/>
                  <a:pt x="33455" y="-29206"/>
                  <a:pt x="33984" y="75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924F5B4D-1EEE-47A6-A09B-B03233DC0008}"/>
              </a:ext>
            </a:extLst>
          </p:cNvPr>
          <p:cNvSpPr/>
          <p:nvPr/>
        </p:nvSpPr>
        <p:spPr>
          <a:xfrm>
            <a:off x="4949585" y="5449761"/>
            <a:ext cx="40066" cy="380480"/>
          </a:xfrm>
          <a:custGeom>
            <a:avLst/>
            <a:gdLst>
              <a:gd name="connsiteX0" fmla="*/ 39928 w 40066"/>
              <a:gd name="connsiteY0" fmla="*/ 9652 h 380480"/>
              <a:gd name="connsiteX1" fmla="*/ 19290 w 40066"/>
              <a:gd name="connsiteY1" fmla="*/ 360489 h 380480"/>
              <a:gd name="connsiteX2" fmla="*/ 240 w 40066"/>
              <a:gd name="connsiteY2" fmla="*/ 327152 h 380480"/>
              <a:gd name="connsiteX3" fmla="*/ 9765 w 40066"/>
              <a:gd name="connsiteY3" fmla="*/ 243014 h 380480"/>
              <a:gd name="connsiteX4" fmla="*/ 27228 w 40066"/>
              <a:gd name="connsiteY4" fmla="*/ 109664 h 380480"/>
              <a:gd name="connsiteX5" fmla="*/ 39928 w 40066"/>
              <a:gd name="connsiteY5" fmla="*/ 9652 h 38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66" h="380480">
                <a:moveTo>
                  <a:pt x="39928" y="9652"/>
                </a:moveTo>
                <a:cubicBezTo>
                  <a:pt x="38605" y="51456"/>
                  <a:pt x="25905" y="307572"/>
                  <a:pt x="19290" y="360489"/>
                </a:cubicBezTo>
                <a:cubicBezTo>
                  <a:pt x="12675" y="413406"/>
                  <a:pt x="1827" y="346731"/>
                  <a:pt x="240" y="327152"/>
                </a:cubicBezTo>
                <a:cubicBezTo>
                  <a:pt x="-1347" y="307573"/>
                  <a:pt x="5267" y="279262"/>
                  <a:pt x="9765" y="243014"/>
                </a:cubicBezTo>
                <a:cubicBezTo>
                  <a:pt x="14263" y="206766"/>
                  <a:pt x="21672" y="146176"/>
                  <a:pt x="27228" y="109664"/>
                </a:cubicBezTo>
                <a:cubicBezTo>
                  <a:pt x="32784" y="73152"/>
                  <a:pt x="41251" y="-32152"/>
                  <a:pt x="39928" y="965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BB445AC9-E8D4-4DC4-B6EB-55947437E489}"/>
              </a:ext>
            </a:extLst>
          </p:cNvPr>
          <p:cNvSpPr/>
          <p:nvPr/>
        </p:nvSpPr>
        <p:spPr>
          <a:xfrm>
            <a:off x="4982293" y="5502160"/>
            <a:ext cx="37397" cy="335978"/>
          </a:xfrm>
          <a:custGeom>
            <a:avLst/>
            <a:gdLst>
              <a:gd name="connsiteX0" fmla="*/ 37382 w 37397"/>
              <a:gd name="connsiteY0" fmla="*/ 8053 h 335978"/>
              <a:gd name="connsiteX1" fmla="*/ 27857 w 37397"/>
              <a:gd name="connsiteY1" fmla="*/ 317615 h 335978"/>
              <a:gd name="connsiteX2" fmla="*/ 2457 w 37397"/>
              <a:gd name="connsiteY2" fmla="*/ 292215 h 335978"/>
              <a:gd name="connsiteX3" fmla="*/ 4045 w 37397"/>
              <a:gd name="connsiteY3" fmla="*/ 225540 h 335978"/>
              <a:gd name="connsiteX4" fmla="*/ 29445 w 37397"/>
              <a:gd name="connsiteY4" fmla="*/ 101715 h 335978"/>
              <a:gd name="connsiteX5" fmla="*/ 37382 w 37397"/>
              <a:gd name="connsiteY5" fmla="*/ 8053 h 3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7" h="335978">
                <a:moveTo>
                  <a:pt x="37382" y="8053"/>
                </a:moveTo>
                <a:cubicBezTo>
                  <a:pt x="37117" y="44036"/>
                  <a:pt x="33678" y="270255"/>
                  <a:pt x="27857" y="317615"/>
                </a:cubicBezTo>
                <a:cubicBezTo>
                  <a:pt x="22036" y="364975"/>
                  <a:pt x="6426" y="307561"/>
                  <a:pt x="2457" y="292215"/>
                </a:cubicBezTo>
                <a:cubicBezTo>
                  <a:pt x="-1512" y="276869"/>
                  <a:pt x="-453" y="257290"/>
                  <a:pt x="4045" y="225540"/>
                </a:cubicBezTo>
                <a:cubicBezTo>
                  <a:pt x="8543" y="193790"/>
                  <a:pt x="24418" y="137169"/>
                  <a:pt x="29445" y="101715"/>
                </a:cubicBezTo>
                <a:cubicBezTo>
                  <a:pt x="34472" y="66261"/>
                  <a:pt x="37647" y="-27930"/>
                  <a:pt x="37382" y="805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AF1560D-E9CF-4B49-BF4A-CE24389FBF0F}"/>
              </a:ext>
            </a:extLst>
          </p:cNvPr>
          <p:cNvSpPr/>
          <p:nvPr/>
        </p:nvSpPr>
        <p:spPr>
          <a:xfrm>
            <a:off x="5032318" y="5538577"/>
            <a:ext cx="20719" cy="360472"/>
          </a:xfrm>
          <a:custGeom>
            <a:avLst/>
            <a:gdLst>
              <a:gd name="connsiteX0" fmla="*/ 20695 w 20719"/>
              <a:gd name="connsiteY0" fmla="*/ 1798 h 360472"/>
              <a:gd name="connsiteX1" fmla="*/ 9582 w 20719"/>
              <a:gd name="connsiteY1" fmla="*/ 344698 h 360472"/>
              <a:gd name="connsiteX2" fmla="*/ 57 w 20719"/>
              <a:gd name="connsiteY2" fmla="*/ 293898 h 360472"/>
              <a:gd name="connsiteX3" fmla="*/ 6407 w 20719"/>
              <a:gd name="connsiteY3" fmla="*/ 212936 h 360472"/>
              <a:gd name="connsiteX4" fmla="*/ 20695 w 20719"/>
              <a:gd name="connsiteY4" fmla="*/ 1798 h 3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9" h="360472">
                <a:moveTo>
                  <a:pt x="20695" y="1798"/>
                </a:moveTo>
                <a:cubicBezTo>
                  <a:pt x="21224" y="23758"/>
                  <a:pt x="13022" y="296015"/>
                  <a:pt x="9582" y="344698"/>
                </a:cubicBezTo>
                <a:cubicBezTo>
                  <a:pt x="6142" y="393381"/>
                  <a:pt x="586" y="315858"/>
                  <a:pt x="57" y="293898"/>
                </a:cubicBezTo>
                <a:cubicBezTo>
                  <a:pt x="-472" y="271938"/>
                  <a:pt x="2703" y="260561"/>
                  <a:pt x="6407" y="212936"/>
                </a:cubicBezTo>
                <a:cubicBezTo>
                  <a:pt x="10111" y="165311"/>
                  <a:pt x="20166" y="-20162"/>
                  <a:pt x="20695" y="17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9564C1B1-E7A5-4B92-861A-89764A188D12}"/>
              </a:ext>
            </a:extLst>
          </p:cNvPr>
          <p:cNvSpPr/>
          <p:nvPr/>
        </p:nvSpPr>
        <p:spPr>
          <a:xfrm>
            <a:off x="5063588" y="5559419"/>
            <a:ext cx="29198" cy="352500"/>
          </a:xfrm>
          <a:custGeom>
            <a:avLst/>
            <a:gdLst>
              <a:gd name="connsiteX0" fmla="*/ 11650 w 29198"/>
              <a:gd name="connsiteY0" fmla="*/ 6 h 352500"/>
              <a:gd name="connsiteX1" fmla="*/ 29112 w 29198"/>
              <a:gd name="connsiteY1" fmla="*/ 271469 h 352500"/>
              <a:gd name="connsiteX2" fmla="*/ 3712 w 29198"/>
              <a:gd name="connsiteY2" fmla="*/ 352431 h 352500"/>
              <a:gd name="connsiteX3" fmla="*/ 2125 w 29198"/>
              <a:gd name="connsiteY3" fmla="*/ 279406 h 352500"/>
              <a:gd name="connsiteX4" fmla="*/ 11650 w 29198"/>
              <a:gd name="connsiteY4" fmla="*/ 6 h 3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98" h="352500">
                <a:moveTo>
                  <a:pt x="11650" y="6"/>
                </a:moveTo>
                <a:cubicBezTo>
                  <a:pt x="16148" y="-1317"/>
                  <a:pt x="30435" y="212732"/>
                  <a:pt x="29112" y="271469"/>
                </a:cubicBezTo>
                <a:cubicBezTo>
                  <a:pt x="27789" y="330206"/>
                  <a:pt x="8210" y="351108"/>
                  <a:pt x="3712" y="352431"/>
                </a:cubicBezTo>
                <a:cubicBezTo>
                  <a:pt x="-786" y="353754"/>
                  <a:pt x="-1050" y="336556"/>
                  <a:pt x="2125" y="279406"/>
                </a:cubicBezTo>
                <a:cubicBezTo>
                  <a:pt x="5300" y="222256"/>
                  <a:pt x="7152" y="1329"/>
                  <a:pt x="11650" y="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9C0FE3DD-C843-44AD-8711-1098F2D8BD6E}"/>
              </a:ext>
            </a:extLst>
          </p:cNvPr>
          <p:cNvSpPr/>
          <p:nvPr/>
        </p:nvSpPr>
        <p:spPr>
          <a:xfrm>
            <a:off x="4562464" y="5235275"/>
            <a:ext cx="19135" cy="152879"/>
          </a:xfrm>
          <a:custGeom>
            <a:avLst/>
            <a:gdLst>
              <a:gd name="connsiteX0" fmla="*/ 19061 w 19135"/>
              <a:gd name="connsiteY0" fmla="*/ 300 h 152879"/>
              <a:gd name="connsiteX1" fmla="*/ 6361 w 19135"/>
              <a:gd name="connsiteY1" fmla="*/ 147938 h 152879"/>
              <a:gd name="connsiteX2" fmla="*/ 11 w 19135"/>
              <a:gd name="connsiteY2" fmla="*/ 109838 h 152879"/>
              <a:gd name="connsiteX3" fmla="*/ 19061 w 19135"/>
              <a:gd name="connsiteY3" fmla="*/ 300 h 15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35" h="152879">
                <a:moveTo>
                  <a:pt x="19061" y="300"/>
                </a:moveTo>
                <a:cubicBezTo>
                  <a:pt x="20119" y="6650"/>
                  <a:pt x="9536" y="129682"/>
                  <a:pt x="6361" y="147938"/>
                </a:cubicBezTo>
                <a:cubicBezTo>
                  <a:pt x="3186" y="166194"/>
                  <a:pt x="540" y="129417"/>
                  <a:pt x="11" y="109838"/>
                </a:cubicBezTo>
                <a:cubicBezTo>
                  <a:pt x="-518" y="90259"/>
                  <a:pt x="18003" y="-6050"/>
                  <a:pt x="19061" y="3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81CA8AEF-0607-4A0F-AD15-CE9A3050ADB4}"/>
              </a:ext>
            </a:extLst>
          </p:cNvPr>
          <p:cNvSpPr/>
          <p:nvPr/>
        </p:nvSpPr>
        <p:spPr>
          <a:xfrm>
            <a:off x="4604815" y="5237156"/>
            <a:ext cx="346623" cy="183810"/>
          </a:xfrm>
          <a:custGeom>
            <a:avLst/>
            <a:gdLst>
              <a:gd name="connsiteX0" fmla="*/ 523 w 346623"/>
              <a:gd name="connsiteY0" fmla="*/ 7 h 183810"/>
              <a:gd name="connsiteX1" fmla="*/ 140223 w 346623"/>
              <a:gd name="connsiteY1" fmla="*/ 77794 h 183810"/>
              <a:gd name="connsiteX2" fmla="*/ 114823 w 346623"/>
              <a:gd name="connsiteY2" fmla="*/ 109544 h 183810"/>
              <a:gd name="connsiteX3" fmla="*/ 221185 w 346623"/>
              <a:gd name="connsiteY3" fmla="*/ 179394 h 183810"/>
              <a:gd name="connsiteX4" fmla="*/ 341835 w 346623"/>
              <a:gd name="connsiteY4" fmla="*/ 176219 h 183810"/>
              <a:gd name="connsiteX5" fmla="*/ 324373 w 346623"/>
              <a:gd name="connsiteY5" fmla="*/ 173044 h 183810"/>
              <a:gd name="connsiteX6" fmla="*/ 162448 w 346623"/>
              <a:gd name="connsiteY6" fmla="*/ 146057 h 183810"/>
              <a:gd name="connsiteX7" fmla="*/ 105298 w 346623"/>
              <a:gd name="connsiteY7" fmla="*/ 92082 h 183810"/>
              <a:gd name="connsiteX8" fmla="*/ 92598 w 346623"/>
              <a:gd name="connsiteY8" fmla="*/ 73032 h 183810"/>
              <a:gd name="connsiteX9" fmla="*/ 523 w 346623"/>
              <a:gd name="connsiteY9" fmla="*/ 7 h 18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623" h="183810">
                <a:moveTo>
                  <a:pt x="523" y="7"/>
                </a:moveTo>
                <a:cubicBezTo>
                  <a:pt x="8460" y="801"/>
                  <a:pt x="121173" y="59538"/>
                  <a:pt x="140223" y="77794"/>
                </a:cubicBezTo>
                <a:cubicBezTo>
                  <a:pt x="159273" y="96050"/>
                  <a:pt x="101329" y="92611"/>
                  <a:pt x="114823" y="109544"/>
                </a:cubicBezTo>
                <a:cubicBezTo>
                  <a:pt x="128317" y="126477"/>
                  <a:pt x="183350" y="168282"/>
                  <a:pt x="221185" y="179394"/>
                </a:cubicBezTo>
                <a:cubicBezTo>
                  <a:pt x="259020" y="190506"/>
                  <a:pt x="324637" y="177277"/>
                  <a:pt x="341835" y="176219"/>
                </a:cubicBezTo>
                <a:cubicBezTo>
                  <a:pt x="359033" y="175161"/>
                  <a:pt x="324373" y="173044"/>
                  <a:pt x="324373" y="173044"/>
                </a:cubicBezTo>
                <a:cubicBezTo>
                  <a:pt x="294475" y="168017"/>
                  <a:pt x="198961" y="159551"/>
                  <a:pt x="162448" y="146057"/>
                </a:cubicBezTo>
                <a:cubicBezTo>
                  <a:pt x="125936" y="132563"/>
                  <a:pt x="116940" y="104253"/>
                  <a:pt x="105298" y="92082"/>
                </a:cubicBezTo>
                <a:cubicBezTo>
                  <a:pt x="93656" y="79911"/>
                  <a:pt x="107944" y="85203"/>
                  <a:pt x="92598" y="73032"/>
                </a:cubicBezTo>
                <a:cubicBezTo>
                  <a:pt x="77252" y="60861"/>
                  <a:pt x="-7414" y="-787"/>
                  <a:pt x="523" y="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FB78C8FD-E162-447D-B004-19D48680C6B0}"/>
              </a:ext>
            </a:extLst>
          </p:cNvPr>
          <p:cNvSpPr/>
          <p:nvPr/>
        </p:nvSpPr>
        <p:spPr>
          <a:xfrm>
            <a:off x="4760913" y="5316538"/>
            <a:ext cx="362046" cy="285797"/>
          </a:xfrm>
          <a:custGeom>
            <a:avLst/>
            <a:gdLst>
              <a:gd name="connsiteX0" fmla="*/ 0 w 362046"/>
              <a:gd name="connsiteY0" fmla="*/ 0 h 285797"/>
              <a:gd name="connsiteX1" fmla="*/ 185737 w 362046"/>
              <a:gd name="connsiteY1" fmla="*/ 92075 h 285797"/>
              <a:gd name="connsiteX2" fmla="*/ 242887 w 362046"/>
              <a:gd name="connsiteY2" fmla="*/ 147637 h 285797"/>
              <a:gd name="connsiteX3" fmla="*/ 293687 w 362046"/>
              <a:gd name="connsiteY3" fmla="*/ 158750 h 285797"/>
              <a:gd name="connsiteX4" fmla="*/ 341312 w 362046"/>
              <a:gd name="connsiteY4" fmla="*/ 163512 h 285797"/>
              <a:gd name="connsiteX5" fmla="*/ 361950 w 362046"/>
              <a:gd name="connsiteY5" fmla="*/ 198437 h 285797"/>
              <a:gd name="connsiteX6" fmla="*/ 349250 w 362046"/>
              <a:gd name="connsiteY6" fmla="*/ 285750 h 285797"/>
              <a:gd name="connsiteX7" fmla="*/ 354012 w 362046"/>
              <a:gd name="connsiteY7" fmla="*/ 185737 h 285797"/>
              <a:gd name="connsiteX8" fmla="*/ 230187 w 362046"/>
              <a:gd name="connsiteY8" fmla="*/ 123825 h 285797"/>
              <a:gd name="connsiteX9" fmla="*/ 0 w 362046"/>
              <a:gd name="connsiteY9" fmla="*/ 0 h 28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046" h="285797">
                <a:moveTo>
                  <a:pt x="0" y="0"/>
                </a:moveTo>
                <a:cubicBezTo>
                  <a:pt x="72628" y="33734"/>
                  <a:pt x="145256" y="67469"/>
                  <a:pt x="185737" y="92075"/>
                </a:cubicBezTo>
                <a:cubicBezTo>
                  <a:pt x="226218" y="116681"/>
                  <a:pt x="224896" y="136525"/>
                  <a:pt x="242887" y="147637"/>
                </a:cubicBezTo>
                <a:cubicBezTo>
                  <a:pt x="260878" y="158749"/>
                  <a:pt x="277283" y="156104"/>
                  <a:pt x="293687" y="158750"/>
                </a:cubicBezTo>
                <a:cubicBezTo>
                  <a:pt x="310091" y="161396"/>
                  <a:pt x="329935" y="156898"/>
                  <a:pt x="341312" y="163512"/>
                </a:cubicBezTo>
                <a:cubicBezTo>
                  <a:pt x="352689" y="170127"/>
                  <a:pt x="360627" y="178064"/>
                  <a:pt x="361950" y="198437"/>
                </a:cubicBezTo>
                <a:cubicBezTo>
                  <a:pt x="363273" y="218810"/>
                  <a:pt x="350573" y="287867"/>
                  <a:pt x="349250" y="285750"/>
                </a:cubicBezTo>
                <a:cubicBezTo>
                  <a:pt x="347927" y="283633"/>
                  <a:pt x="373856" y="212724"/>
                  <a:pt x="354012" y="185737"/>
                </a:cubicBezTo>
                <a:cubicBezTo>
                  <a:pt x="334168" y="158750"/>
                  <a:pt x="230187" y="123825"/>
                  <a:pt x="230187" y="1238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BE4CAFE1-F5FE-4B52-BDDB-FB525CC51A5F}"/>
              </a:ext>
            </a:extLst>
          </p:cNvPr>
          <p:cNvSpPr/>
          <p:nvPr/>
        </p:nvSpPr>
        <p:spPr>
          <a:xfrm>
            <a:off x="4643437" y="5157788"/>
            <a:ext cx="372247" cy="150847"/>
          </a:xfrm>
          <a:custGeom>
            <a:avLst/>
            <a:gdLst>
              <a:gd name="connsiteX0" fmla="*/ 1 w 372247"/>
              <a:gd name="connsiteY0" fmla="*/ 0 h 150847"/>
              <a:gd name="connsiteX1" fmla="*/ 211138 w 372247"/>
              <a:gd name="connsiteY1" fmla="*/ 17462 h 150847"/>
              <a:gd name="connsiteX2" fmla="*/ 292101 w 372247"/>
              <a:gd name="connsiteY2" fmla="*/ 68262 h 150847"/>
              <a:gd name="connsiteX3" fmla="*/ 371476 w 372247"/>
              <a:gd name="connsiteY3" fmla="*/ 150812 h 150847"/>
              <a:gd name="connsiteX4" fmla="*/ 325438 w 372247"/>
              <a:gd name="connsiteY4" fmla="*/ 77787 h 150847"/>
              <a:gd name="connsiteX5" fmla="*/ 214313 w 372247"/>
              <a:gd name="connsiteY5" fmla="*/ 17462 h 150847"/>
              <a:gd name="connsiteX6" fmla="*/ 1 w 372247"/>
              <a:gd name="connsiteY6" fmla="*/ 0 h 15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247" h="150847">
                <a:moveTo>
                  <a:pt x="1" y="0"/>
                </a:moveTo>
                <a:cubicBezTo>
                  <a:pt x="-528" y="0"/>
                  <a:pt x="162455" y="6085"/>
                  <a:pt x="211138" y="17462"/>
                </a:cubicBezTo>
                <a:cubicBezTo>
                  <a:pt x="259821" y="28839"/>
                  <a:pt x="265378" y="46037"/>
                  <a:pt x="292101" y="68262"/>
                </a:cubicBezTo>
                <a:cubicBezTo>
                  <a:pt x="318824" y="90487"/>
                  <a:pt x="365920" y="149225"/>
                  <a:pt x="371476" y="150812"/>
                </a:cubicBezTo>
                <a:cubicBezTo>
                  <a:pt x="377032" y="152399"/>
                  <a:pt x="351632" y="100012"/>
                  <a:pt x="325438" y="77787"/>
                </a:cubicBezTo>
                <a:cubicBezTo>
                  <a:pt x="299244" y="55562"/>
                  <a:pt x="265642" y="30956"/>
                  <a:pt x="214313" y="17462"/>
                </a:cubicBezTo>
                <a:cubicBezTo>
                  <a:pt x="162984" y="3968"/>
                  <a:pt x="530" y="0"/>
                  <a:pt x="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3CA67912-F76D-4271-B377-F058979BD636}"/>
              </a:ext>
            </a:extLst>
          </p:cNvPr>
          <p:cNvSpPr/>
          <p:nvPr/>
        </p:nvSpPr>
        <p:spPr>
          <a:xfrm>
            <a:off x="4638651" y="5180844"/>
            <a:ext cx="360779" cy="104070"/>
          </a:xfrm>
          <a:custGeom>
            <a:avLst/>
            <a:gdLst>
              <a:gd name="connsiteX0" fmla="*/ 24 w 360779"/>
              <a:gd name="connsiteY0" fmla="*/ 13456 h 104070"/>
              <a:gd name="connsiteX1" fmla="*/ 190524 w 360779"/>
              <a:gd name="connsiteY1" fmla="*/ 13456 h 104070"/>
              <a:gd name="connsiteX2" fmla="*/ 358799 w 360779"/>
              <a:gd name="connsiteY2" fmla="*/ 103944 h 104070"/>
              <a:gd name="connsiteX3" fmla="*/ 276249 w 360779"/>
              <a:gd name="connsiteY3" fmla="*/ 32506 h 104070"/>
              <a:gd name="connsiteX4" fmla="*/ 177824 w 360779"/>
              <a:gd name="connsiteY4" fmla="*/ 756 h 104070"/>
              <a:gd name="connsiteX5" fmla="*/ 24 w 360779"/>
              <a:gd name="connsiteY5" fmla="*/ 13456 h 10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779" h="104070">
                <a:moveTo>
                  <a:pt x="24" y="13456"/>
                </a:moveTo>
                <a:cubicBezTo>
                  <a:pt x="2141" y="15573"/>
                  <a:pt x="130728" y="-1625"/>
                  <a:pt x="190524" y="13456"/>
                </a:cubicBezTo>
                <a:cubicBezTo>
                  <a:pt x="250320" y="28537"/>
                  <a:pt x="344512" y="100769"/>
                  <a:pt x="358799" y="103944"/>
                </a:cubicBezTo>
                <a:cubicBezTo>
                  <a:pt x="373086" y="107119"/>
                  <a:pt x="306411" y="49704"/>
                  <a:pt x="276249" y="32506"/>
                </a:cubicBezTo>
                <a:cubicBezTo>
                  <a:pt x="246087" y="15308"/>
                  <a:pt x="222538" y="4989"/>
                  <a:pt x="177824" y="756"/>
                </a:cubicBezTo>
                <a:cubicBezTo>
                  <a:pt x="133110" y="-3477"/>
                  <a:pt x="-2093" y="11339"/>
                  <a:pt x="24" y="1345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305A9304-ECBC-4B50-923D-A1DEB24B3138}"/>
              </a:ext>
            </a:extLst>
          </p:cNvPr>
          <p:cNvSpPr/>
          <p:nvPr/>
        </p:nvSpPr>
        <p:spPr>
          <a:xfrm>
            <a:off x="4835031" y="5281360"/>
            <a:ext cx="170232" cy="119404"/>
          </a:xfrm>
          <a:custGeom>
            <a:avLst/>
            <a:gdLst>
              <a:gd name="connsiteX0" fmla="*/ 494 w 170232"/>
              <a:gd name="connsiteY0" fmla="*/ 253 h 119404"/>
              <a:gd name="connsiteX1" fmla="*/ 157657 w 170232"/>
              <a:gd name="connsiteY1" fmla="*/ 81215 h 119404"/>
              <a:gd name="connsiteX2" fmla="*/ 157657 w 170232"/>
              <a:gd name="connsiteY2" fmla="*/ 119315 h 119404"/>
              <a:gd name="connsiteX3" fmla="*/ 133844 w 170232"/>
              <a:gd name="connsiteY3" fmla="*/ 71690 h 119404"/>
              <a:gd name="connsiteX4" fmla="*/ 108444 w 170232"/>
              <a:gd name="connsiteY4" fmla="*/ 55815 h 119404"/>
              <a:gd name="connsiteX5" fmla="*/ 494 w 170232"/>
              <a:gd name="connsiteY5" fmla="*/ 253 h 11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232" h="119404">
                <a:moveTo>
                  <a:pt x="494" y="253"/>
                </a:moveTo>
                <a:cubicBezTo>
                  <a:pt x="8696" y="4486"/>
                  <a:pt x="131463" y="61371"/>
                  <a:pt x="157657" y="81215"/>
                </a:cubicBezTo>
                <a:cubicBezTo>
                  <a:pt x="183851" y="101059"/>
                  <a:pt x="161626" y="120903"/>
                  <a:pt x="157657" y="119315"/>
                </a:cubicBezTo>
                <a:cubicBezTo>
                  <a:pt x="153688" y="117728"/>
                  <a:pt x="142046" y="82273"/>
                  <a:pt x="133844" y="71690"/>
                </a:cubicBezTo>
                <a:cubicBezTo>
                  <a:pt x="125642" y="61107"/>
                  <a:pt x="128288" y="65605"/>
                  <a:pt x="108444" y="55815"/>
                </a:cubicBezTo>
                <a:cubicBezTo>
                  <a:pt x="88600" y="46026"/>
                  <a:pt x="-7708" y="-3980"/>
                  <a:pt x="494" y="25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137A4ACD-574A-42B6-8B7B-DAEDF35F5CCC}"/>
              </a:ext>
            </a:extLst>
          </p:cNvPr>
          <p:cNvSpPr/>
          <p:nvPr/>
        </p:nvSpPr>
        <p:spPr>
          <a:xfrm>
            <a:off x="4826578" y="5277714"/>
            <a:ext cx="164610" cy="109400"/>
          </a:xfrm>
          <a:custGeom>
            <a:avLst/>
            <a:gdLst>
              <a:gd name="connsiteX0" fmla="*/ 5772 w 164610"/>
              <a:gd name="connsiteY0" fmla="*/ 724 h 109400"/>
              <a:gd name="connsiteX1" fmla="*/ 115310 w 164610"/>
              <a:gd name="connsiteY1" fmla="*/ 88036 h 109400"/>
              <a:gd name="connsiteX2" fmla="*/ 161347 w 164610"/>
              <a:gd name="connsiteY2" fmla="*/ 107086 h 109400"/>
              <a:gd name="connsiteX3" fmla="*/ 31172 w 164610"/>
              <a:gd name="connsiteY3" fmla="*/ 48349 h 109400"/>
              <a:gd name="connsiteX4" fmla="*/ 5772 w 164610"/>
              <a:gd name="connsiteY4" fmla="*/ 724 h 10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10" h="109400">
                <a:moveTo>
                  <a:pt x="5772" y="724"/>
                </a:moveTo>
                <a:cubicBezTo>
                  <a:pt x="19795" y="7338"/>
                  <a:pt x="89381" y="70309"/>
                  <a:pt x="115310" y="88036"/>
                </a:cubicBezTo>
                <a:cubicBezTo>
                  <a:pt x="141239" y="105763"/>
                  <a:pt x="175370" y="113700"/>
                  <a:pt x="161347" y="107086"/>
                </a:cubicBezTo>
                <a:cubicBezTo>
                  <a:pt x="147324" y="100472"/>
                  <a:pt x="57895" y="62107"/>
                  <a:pt x="31172" y="48349"/>
                </a:cubicBezTo>
                <a:cubicBezTo>
                  <a:pt x="4449" y="34591"/>
                  <a:pt x="-8251" y="-5890"/>
                  <a:pt x="5772" y="7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743FD02C-B42A-42E6-AB5B-87E57EC178F3}"/>
              </a:ext>
            </a:extLst>
          </p:cNvPr>
          <p:cNvSpPr/>
          <p:nvPr/>
        </p:nvSpPr>
        <p:spPr>
          <a:xfrm>
            <a:off x="4358243" y="6070469"/>
            <a:ext cx="419193" cy="282338"/>
          </a:xfrm>
          <a:custGeom>
            <a:avLst/>
            <a:gdLst>
              <a:gd name="connsiteX0" fmla="*/ 13732 w 419193"/>
              <a:gd name="connsiteY0" fmla="*/ 131 h 282338"/>
              <a:gd name="connsiteX1" fmla="*/ 37545 w 419193"/>
              <a:gd name="connsiteY1" fmla="*/ 147769 h 282338"/>
              <a:gd name="connsiteX2" fmla="*/ 413782 w 419193"/>
              <a:gd name="connsiteY2" fmla="*/ 277944 h 282338"/>
              <a:gd name="connsiteX3" fmla="*/ 245507 w 419193"/>
              <a:gd name="connsiteY3" fmla="*/ 239844 h 282338"/>
              <a:gd name="connsiteX4" fmla="*/ 40720 w 419193"/>
              <a:gd name="connsiteY4" fmla="*/ 123956 h 282338"/>
              <a:gd name="connsiteX5" fmla="*/ 13732 w 419193"/>
              <a:gd name="connsiteY5" fmla="*/ 131 h 28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93" h="282338">
                <a:moveTo>
                  <a:pt x="13732" y="131"/>
                </a:moveTo>
                <a:cubicBezTo>
                  <a:pt x="13203" y="4100"/>
                  <a:pt x="-29130" y="101467"/>
                  <a:pt x="37545" y="147769"/>
                </a:cubicBezTo>
                <a:cubicBezTo>
                  <a:pt x="104220" y="194071"/>
                  <a:pt x="379122" y="262598"/>
                  <a:pt x="413782" y="277944"/>
                </a:cubicBezTo>
                <a:cubicBezTo>
                  <a:pt x="448442" y="293290"/>
                  <a:pt x="307684" y="265509"/>
                  <a:pt x="245507" y="239844"/>
                </a:cubicBezTo>
                <a:cubicBezTo>
                  <a:pt x="183330" y="214179"/>
                  <a:pt x="78820" y="164702"/>
                  <a:pt x="40720" y="123956"/>
                </a:cubicBezTo>
                <a:cubicBezTo>
                  <a:pt x="2620" y="83210"/>
                  <a:pt x="14261" y="-3838"/>
                  <a:pt x="13732" y="1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1C00C326-E5E7-4152-B13E-2D927B330814}"/>
              </a:ext>
            </a:extLst>
          </p:cNvPr>
          <p:cNvSpPr/>
          <p:nvPr/>
        </p:nvSpPr>
        <p:spPr>
          <a:xfrm>
            <a:off x="5032878" y="5979290"/>
            <a:ext cx="65400" cy="203337"/>
          </a:xfrm>
          <a:custGeom>
            <a:avLst/>
            <a:gdLst>
              <a:gd name="connsiteX0" fmla="*/ 42360 w 65400"/>
              <a:gd name="connsiteY0" fmla="*/ 2410 h 203337"/>
              <a:gd name="connsiteX1" fmla="*/ 24897 w 65400"/>
              <a:gd name="connsiteY1" fmla="*/ 177035 h 203337"/>
              <a:gd name="connsiteX2" fmla="*/ 1085 w 65400"/>
              <a:gd name="connsiteY2" fmla="*/ 192910 h 203337"/>
              <a:gd name="connsiteX3" fmla="*/ 62997 w 65400"/>
              <a:gd name="connsiteY3" fmla="*/ 81785 h 203337"/>
              <a:gd name="connsiteX4" fmla="*/ 42360 w 65400"/>
              <a:gd name="connsiteY4" fmla="*/ 2410 h 20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00" h="203337">
                <a:moveTo>
                  <a:pt x="42360" y="2410"/>
                </a:moveTo>
                <a:cubicBezTo>
                  <a:pt x="36010" y="18285"/>
                  <a:pt x="31776" y="145285"/>
                  <a:pt x="24897" y="177035"/>
                </a:cubicBezTo>
                <a:cubicBezTo>
                  <a:pt x="18018" y="208785"/>
                  <a:pt x="-5265" y="208785"/>
                  <a:pt x="1085" y="192910"/>
                </a:cubicBezTo>
                <a:cubicBezTo>
                  <a:pt x="7435" y="177035"/>
                  <a:pt x="52943" y="110360"/>
                  <a:pt x="62997" y="81785"/>
                </a:cubicBezTo>
                <a:cubicBezTo>
                  <a:pt x="73051" y="53210"/>
                  <a:pt x="48710" y="-13465"/>
                  <a:pt x="42360" y="241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3DCB1ECB-99BE-41F6-BCBD-BBAB1ABFCE1E}"/>
              </a:ext>
            </a:extLst>
          </p:cNvPr>
          <p:cNvSpPr/>
          <p:nvPr/>
        </p:nvSpPr>
        <p:spPr>
          <a:xfrm>
            <a:off x="4758717" y="6113463"/>
            <a:ext cx="293549" cy="235969"/>
          </a:xfrm>
          <a:custGeom>
            <a:avLst/>
            <a:gdLst>
              <a:gd name="connsiteX0" fmla="*/ 292708 w 293549"/>
              <a:gd name="connsiteY0" fmla="*/ 0 h 235969"/>
              <a:gd name="connsiteX1" fmla="*/ 245083 w 293549"/>
              <a:gd name="connsiteY1" fmla="*/ 109537 h 235969"/>
              <a:gd name="connsiteX2" fmla="*/ 95858 w 293549"/>
              <a:gd name="connsiteY2" fmla="*/ 201612 h 235969"/>
              <a:gd name="connsiteX3" fmla="*/ 608 w 293549"/>
              <a:gd name="connsiteY3" fmla="*/ 234950 h 235969"/>
              <a:gd name="connsiteX4" fmla="*/ 140308 w 293549"/>
              <a:gd name="connsiteY4" fmla="*/ 168275 h 235969"/>
              <a:gd name="connsiteX5" fmla="*/ 213333 w 293549"/>
              <a:gd name="connsiteY5" fmla="*/ 111125 h 235969"/>
              <a:gd name="connsiteX6" fmla="*/ 292708 w 293549"/>
              <a:gd name="connsiteY6" fmla="*/ 0 h 23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549" h="235969">
                <a:moveTo>
                  <a:pt x="292708" y="0"/>
                </a:moveTo>
                <a:cubicBezTo>
                  <a:pt x="298000" y="-265"/>
                  <a:pt x="277891" y="75935"/>
                  <a:pt x="245083" y="109537"/>
                </a:cubicBezTo>
                <a:cubicBezTo>
                  <a:pt x="212275" y="143139"/>
                  <a:pt x="136604" y="180710"/>
                  <a:pt x="95858" y="201612"/>
                </a:cubicBezTo>
                <a:cubicBezTo>
                  <a:pt x="55112" y="222514"/>
                  <a:pt x="-6800" y="240506"/>
                  <a:pt x="608" y="234950"/>
                </a:cubicBezTo>
                <a:cubicBezTo>
                  <a:pt x="8016" y="229394"/>
                  <a:pt x="104854" y="188913"/>
                  <a:pt x="140308" y="168275"/>
                </a:cubicBezTo>
                <a:cubicBezTo>
                  <a:pt x="175762" y="147637"/>
                  <a:pt x="185023" y="136790"/>
                  <a:pt x="213333" y="111125"/>
                </a:cubicBezTo>
                <a:cubicBezTo>
                  <a:pt x="241643" y="85460"/>
                  <a:pt x="287416" y="265"/>
                  <a:pt x="29270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603631F1-CA2F-47F7-95DF-CB5206CA803F}"/>
              </a:ext>
            </a:extLst>
          </p:cNvPr>
          <p:cNvSpPr/>
          <p:nvPr/>
        </p:nvSpPr>
        <p:spPr>
          <a:xfrm>
            <a:off x="5063525" y="3843780"/>
            <a:ext cx="196119" cy="238283"/>
          </a:xfrm>
          <a:custGeom>
            <a:avLst/>
            <a:gdLst>
              <a:gd name="connsiteX0" fmla="*/ 195863 w 196119"/>
              <a:gd name="connsiteY0" fmla="*/ 1145 h 238283"/>
              <a:gd name="connsiteX1" fmla="*/ 8538 w 196119"/>
              <a:gd name="connsiteY1" fmla="*/ 232920 h 238283"/>
              <a:gd name="connsiteX2" fmla="*/ 48225 w 196119"/>
              <a:gd name="connsiteY2" fmla="*/ 148783 h 238283"/>
              <a:gd name="connsiteX3" fmla="*/ 195863 w 196119"/>
              <a:gd name="connsiteY3" fmla="*/ 1145 h 23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19" h="238283">
                <a:moveTo>
                  <a:pt x="195863" y="1145"/>
                </a:moveTo>
                <a:cubicBezTo>
                  <a:pt x="189249" y="15168"/>
                  <a:pt x="33144" y="208314"/>
                  <a:pt x="8538" y="232920"/>
                </a:cubicBezTo>
                <a:cubicBezTo>
                  <a:pt x="-16068" y="257526"/>
                  <a:pt x="17269" y="191910"/>
                  <a:pt x="48225" y="148783"/>
                </a:cubicBezTo>
                <a:cubicBezTo>
                  <a:pt x="79181" y="105656"/>
                  <a:pt x="202477" y="-12878"/>
                  <a:pt x="195863" y="114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99368426-6729-4962-AD10-E3176244F56F}"/>
              </a:ext>
            </a:extLst>
          </p:cNvPr>
          <p:cNvSpPr/>
          <p:nvPr/>
        </p:nvSpPr>
        <p:spPr>
          <a:xfrm>
            <a:off x="4973679" y="4085585"/>
            <a:ext cx="204746" cy="254651"/>
          </a:xfrm>
          <a:custGeom>
            <a:avLst/>
            <a:gdLst>
              <a:gd name="connsiteX0" fmla="*/ 204746 w 204746"/>
              <a:gd name="connsiteY0" fmla="*/ 254640 h 254651"/>
              <a:gd name="connsiteX1" fmla="*/ 9484 w 204746"/>
              <a:gd name="connsiteY1" fmla="*/ 118115 h 254651"/>
              <a:gd name="connsiteX2" fmla="*/ 36471 w 204746"/>
              <a:gd name="connsiteY2" fmla="*/ 89540 h 254651"/>
              <a:gd name="connsiteX3" fmla="*/ 88859 w 204746"/>
              <a:gd name="connsiteY3" fmla="*/ 75253 h 254651"/>
              <a:gd name="connsiteX4" fmla="*/ 61871 w 204746"/>
              <a:gd name="connsiteY4" fmla="*/ 49853 h 254651"/>
              <a:gd name="connsiteX5" fmla="*/ 131721 w 204746"/>
              <a:gd name="connsiteY5" fmla="*/ 26040 h 254651"/>
              <a:gd name="connsiteX6" fmla="*/ 104734 w 204746"/>
              <a:gd name="connsiteY6" fmla="*/ 3815 h 254651"/>
              <a:gd name="connsiteX7" fmla="*/ 7896 w 204746"/>
              <a:gd name="connsiteY7" fmla="*/ 110178 h 254651"/>
              <a:gd name="connsiteX8" fmla="*/ 204746 w 204746"/>
              <a:gd name="connsiteY8" fmla="*/ 254640 h 25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46" h="254651">
                <a:moveTo>
                  <a:pt x="204746" y="254640"/>
                </a:moveTo>
                <a:cubicBezTo>
                  <a:pt x="205011" y="255963"/>
                  <a:pt x="37530" y="145632"/>
                  <a:pt x="9484" y="118115"/>
                </a:cubicBezTo>
                <a:cubicBezTo>
                  <a:pt x="-18562" y="90598"/>
                  <a:pt x="23242" y="96684"/>
                  <a:pt x="36471" y="89540"/>
                </a:cubicBezTo>
                <a:cubicBezTo>
                  <a:pt x="49700" y="82396"/>
                  <a:pt x="84626" y="81867"/>
                  <a:pt x="88859" y="75253"/>
                </a:cubicBezTo>
                <a:cubicBezTo>
                  <a:pt x="93092" y="68639"/>
                  <a:pt x="54727" y="58055"/>
                  <a:pt x="61871" y="49853"/>
                </a:cubicBezTo>
                <a:cubicBezTo>
                  <a:pt x="69015" y="41651"/>
                  <a:pt x="124577" y="33713"/>
                  <a:pt x="131721" y="26040"/>
                </a:cubicBezTo>
                <a:cubicBezTo>
                  <a:pt x="138865" y="18367"/>
                  <a:pt x="125371" y="-10208"/>
                  <a:pt x="104734" y="3815"/>
                </a:cubicBezTo>
                <a:cubicBezTo>
                  <a:pt x="84097" y="17838"/>
                  <a:pt x="-8244" y="68903"/>
                  <a:pt x="7896" y="110178"/>
                </a:cubicBezTo>
                <a:cubicBezTo>
                  <a:pt x="24035" y="151453"/>
                  <a:pt x="204481" y="253317"/>
                  <a:pt x="204746" y="2546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2F30D3C3-ACDA-46C4-963E-7E43FB4C3B8C}"/>
              </a:ext>
            </a:extLst>
          </p:cNvPr>
          <p:cNvSpPr/>
          <p:nvPr/>
        </p:nvSpPr>
        <p:spPr>
          <a:xfrm>
            <a:off x="4953309" y="3808151"/>
            <a:ext cx="345773" cy="769525"/>
          </a:xfrm>
          <a:custGeom>
            <a:avLst/>
            <a:gdLst>
              <a:gd name="connsiteX0" fmla="*/ 345766 w 345773"/>
              <a:gd name="connsiteY0" fmla="*/ 262 h 769525"/>
              <a:gd name="connsiteX1" fmla="*/ 33029 w 345773"/>
              <a:gd name="connsiteY1" fmla="*/ 717812 h 769525"/>
              <a:gd name="connsiteX2" fmla="*/ 42554 w 345773"/>
              <a:gd name="connsiteY2" fmla="*/ 635262 h 769525"/>
              <a:gd name="connsiteX3" fmla="*/ 345766 w 345773"/>
              <a:gd name="connsiteY3" fmla="*/ 262 h 7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73" h="769525">
                <a:moveTo>
                  <a:pt x="345766" y="262"/>
                </a:moveTo>
                <a:cubicBezTo>
                  <a:pt x="344179" y="14020"/>
                  <a:pt x="83564" y="611979"/>
                  <a:pt x="33029" y="717812"/>
                </a:cubicBezTo>
                <a:cubicBezTo>
                  <a:pt x="-17506" y="823645"/>
                  <a:pt x="-6658" y="752472"/>
                  <a:pt x="42554" y="635262"/>
                </a:cubicBezTo>
                <a:cubicBezTo>
                  <a:pt x="91766" y="518052"/>
                  <a:pt x="347353" y="-13496"/>
                  <a:pt x="345766" y="2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8A1ECCF-EB23-4B3B-9B0A-A68D9B1E840C}"/>
              </a:ext>
            </a:extLst>
          </p:cNvPr>
          <p:cNvSpPr/>
          <p:nvPr/>
        </p:nvSpPr>
        <p:spPr>
          <a:xfrm>
            <a:off x="5064125" y="4282127"/>
            <a:ext cx="148592" cy="358136"/>
          </a:xfrm>
          <a:custGeom>
            <a:avLst/>
            <a:gdLst>
              <a:gd name="connsiteX0" fmla="*/ 127000 w 148592"/>
              <a:gd name="connsiteY0" fmla="*/ 34286 h 358136"/>
              <a:gd name="connsiteX1" fmla="*/ 139700 w 148592"/>
              <a:gd name="connsiteY1" fmla="*/ 115248 h 358136"/>
              <a:gd name="connsiteX2" fmla="*/ 0 w 148592"/>
              <a:gd name="connsiteY2" fmla="*/ 358136 h 358136"/>
              <a:gd name="connsiteX3" fmla="*/ 139700 w 148592"/>
              <a:gd name="connsiteY3" fmla="*/ 116836 h 358136"/>
              <a:gd name="connsiteX4" fmla="*/ 66675 w 148592"/>
              <a:gd name="connsiteY4" fmla="*/ 2536 h 358136"/>
              <a:gd name="connsiteX5" fmla="*/ 127000 w 148592"/>
              <a:gd name="connsiteY5" fmla="*/ 34286 h 35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92" h="358136">
                <a:moveTo>
                  <a:pt x="127000" y="34286"/>
                </a:moveTo>
                <a:cubicBezTo>
                  <a:pt x="139171" y="53071"/>
                  <a:pt x="160867" y="61273"/>
                  <a:pt x="139700" y="115248"/>
                </a:cubicBezTo>
                <a:cubicBezTo>
                  <a:pt x="118533" y="169223"/>
                  <a:pt x="0" y="357871"/>
                  <a:pt x="0" y="358136"/>
                </a:cubicBezTo>
                <a:cubicBezTo>
                  <a:pt x="0" y="358401"/>
                  <a:pt x="128588" y="176103"/>
                  <a:pt x="139700" y="116836"/>
                </a:cubicBezTo>
                <a:cubicBezTo>
                  <a:pt x="150813" y="57569"/>
                  <a:pt x="71967" y="12855"/>
                  <a:pt x="66675" y="2536"/>
                </a:cubicBezTo>
                <a:cubicBezTo>
                  <a:pt x="61383" y="-7783"/>
                  <a:pt x="114829" y="15501"/>
                  <a:pt x="127000" y="3428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FFDF9CB3-A042-4278-847C-FB4622DC5352}"/>
              </a:ext>
            </a:extLst>
          </p:cNvPr>
          <p:cNvSpPr/>
          <p:nvPr/>
        </p:nvSpPr>
        <p:spPr>
          <a:xfrm>
            <a:off x="4981992" y="4269796"/>
            <a:ext cx="176299" cy="95852"/>
          </a:xfrm>
          <a:custGeom>
            <a:avLst/>
            <a:gdLst>
              <a:gd name="connsiteX0" fmla="*/ 5933 w 176299"/>
              <a:gd name="connsiteY0" fmla="*/ 579 h 95852"/>
              <a:gd name="connsiteX1" fmla="*/ 175796 w 176299"/>
              <a:gd name="connsiteY1" fmla="*/ 94242 h 95852"/>
              <a:gd name="connsiteX2" fmla="*/ 55146 w 176299"/>
              <a:gd name="connsiteY2" fmla="*/ 56142 h 95852"/>
              <a:gd name="connsiteX3" fmla="*/ 5933 w 176299"/>
              <a:gd name="connsiteY3" fmla="*/ 579 h 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99" h="95852">
                <a:moveTo>
                  <a:pt x="5933" y="579"/>
                </a:moveTo>
                <a:cubicBezTo>
                  <a:pt x="26041" y="6929"/>
                  <a:pt x="167594" y="84982"/>
                  <a:pt x="175796" y="94242"/>
                </a:cubicBezTo>
                <a:cubicBezTo>
                  <a:pt x="183998" y="103503"/>
                  <a:pt x="89806" y="70429"/>
                  <a:pt x="55146" y="56142"/>
                </a:cubicBezTo>
                <a:cubicBezTo>
                  <a:pt x="20486" y="41855"/>
                  <a:pt x="-14175" y="-5771"/>
                  <a:pt x="5933" y="5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9BB8CD73-CA4E-4E08-87EF-A9080EBDB82E}"/>
              </a:ext>
            </a:extLst>
          </p:cNvPr>
          <p:cNvSpPr/>
          <p:nvPr/>
        </p:nvSpPr>
        <p:spPr>
          <a:xfrm>
            <a:off x="4986324" y="4338284"/>
            <a:ext cx="146196" cy="301985"/>
          </a:xfrm>
          <a:custGeom>
            <a:avLst/>
            <a:gdLst>
              <a:gd name="connsiteX0" fmla="*/ 14 w 146196"/>
              <a:gd name="connsiteY0" fmla="*/ 301979 h 301985"/>
              <a:gd name="connsiteX1" fmla="*/ 136539 w 146196"/>
              <a:gd name="connsiteY1" fmla="*/ 57504 h 301985"/>
              <a:gd name="connsiteX2" fmla="*/ 68276 w 146196"/>
              <a:gd name="connsiteY2" fmla="*/ 28929 h 301985"/>
              <a:gd name="connsiteX3" fmla="*/ 12714 w 146196"/>
              <a:gd name="connsiteY3" fmla="*/ 354 h 301985"/>
              <a:gd name="connsiteX4" fmla="*/ 146064 w 146196"/>
              <a:gd name="connsiteY4" fmla="*/ 49566 h 301985"/>
              <a:gd name="connsiteX5" fmla="*/ 14 w 146196"/>
              <a:gd name="connsiteY5" fmla="*/ 301979 h 30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96" h="301985">
                <a:moveTo>
                  <a:pt x="14" y="301979"/>
                </a:moveTo>
                <a:cubicBezTo>
                  <a:pt x="-1573" y="303302"/>
                  <a:pt x="125162" y="103012"/>
                  <a:pt x="136539" y="57504"/>
                </a:cubicBezTo>
                <a:cubicBezTo>
                  <a:pt x="147916" y="11996"/>
                  <a:pt x="88913" y="38454"/>
                  <a:pt x="68276" y="28929"/>
                </a:cubicBezTo>
                <a:cubicBezTo>
                  <a:pt x="47639" y="19404"/>
                  <a:pt x="-251" y="-3085"/>
                  <a:pt x="12714" y="354"/>
                </a:cubicBezTo>
                <a:cubicBezTo>
                  <a:pt x="25679" y="3793"/>
                  <a:pt x="150826" y="2470"/>
                  <a:pt x="146064" y="49566"/>
                </a:cubicBezTo>
                <a:cubicBezTo>
                  <a:pt x="141302" y="96662"/>
                  <a:pt x="1601" y="300656"/>
                  <a:pt x="14" y="3019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222C32EA-CC0B-40CB-A42C-D60D2B537998}"/>
              </a:ext>
            </a:extLst>
          </p:cNvPr>
          <p:cNvSpPr/>
          <p:nvPr/>
        </p:nvSpPr>
        <p:spPr>
          <a:xfrm>
            <a:off x="4962624" y="4336890"/>
            <a:ext cx="28478" cy="321628"/>
          </a:xfrm>
          <a:custGeom>
            <a:avLst/>
            <a:gdLst>
              <a:gd name="connsiteX0" fmla="*/ 3076 w 28478"/>
              <a:gd name="connsiteY0" fmla="*/ 160 h 321628"/>
              <a:gd name="connsiteX1" fmla="*/ 28476 w 28478"/>
              <a:gd name="connsiteY1" fmla="*/ 301785 h 321628"/>
              <a:gd name="connsiteX2" fmla="*/ 1489 w 28478"/>
              <a:gd name="connsiteY2" fmla="*/ 260510 h 321628"/>
              <a:gd name="connsiteX3" fmla="*/ 3076 w 28478"/>
              <a:gd name="connsiteY3" fmla="*/ 160 h 32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8" h="321628">
                <a:moveTo>
                  <a:pt x="3076" y="160"/>
                </a:moveTo>
                <a:cubicBezTo>
                  <a:pt x="7574" y="7039"/>
                  <a:pt x="28741" y="258393"/>
                  <a:pt x="28476" y="301785"/>
                </a:cubicBezTo>
                <a:cubicBezTo>
                  <a:pt x="28212" y="345177"/>
                  <a:pt x="3076" y="311045"/>
                  <a:pt x="1489" y="260510"/>
                </a:cubicBezTo>
                <a:cubicBezTo>
                  <a:pt x="-98" y="209975"/>
                  <a:pt x="-1422" y="-6719"/>
                  <a:pt x="3076" y="1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D8F5F3D4-6220-4A5D-8A64-927A01C14778}"/>
              </a:ext>
            </a:extLst>
          </p:cNvPr>
          <p:cNvSpPr/>
          <p:nvPr/>
        </p:nvSpPr>
        <p:spPr>
          <a:xfrm>
            <a:off x="6916212" y="976173"/>
            <a:ext cx="1583921" cy="2497894"/>
          </a:xfrm>
          <a:custGeom>
            <a:avLst/>
            <a:gdLst>
              <a:gd name="connsiteX0" fmla="*/ 1474255 w 1583921"/>
              <a:gd name="connsiteY0" fmla="*/ 204927 h 2497894"/>
              <a:gd name="connsiteX1" fmla="*/ 805388 w 1583921"/>
              <a:gd name="connsiteY1" fmla="*/ 1271727 h 2497894"/>
              <a:gd name="connsiteX2" fmla="*/ 5288 w 1583921"/>
              <a:gd name="connsiteY2" fmla="*/ 2490927 h 2497894"/>
              <a:gd name="connsiteX3" fmla="*/ 437088 w 1583921"/>
              <a:gd name="connsiteY3" fmla="*/ 1800894 h 2497894"/>
              <a:gd name="connsiteX4" fmla="*/ 1478488 w 1583921"/>
              <a:gd name="connsiteY4" fmla="*/ 145660 h 2497894"/>
              <a:gd name="connsiteX5" fmla="*/ 1474255 w 1583921"/>
              <a:gd name="connsiteY5" fmla="*/ 204927 h 249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3921" h="2497894">
                <a:moveTo>
                  <a:pt x="1474255" y="204927"/>
                </a:moveTo>
                <a:cubicBezTo>
                  <a:pt x="1362072" y="392605"/>
                  <a:pt x="1050216" y="890727"/>
                  <a:pt x="805388" y="1271727"/>
                </a:cubicBezTo>
                <a:cubicBezTo>
                  <a:pt x="560560" y="1652727"/>
                  <a:pt x="66671" y="2402733"/>
                  <a:pt x="5288" y="2490927"/>
                </a:cubicBezTo>
                <a:cubicBezTo>
                  <a:pt x="-56095" y="2579122"/>
                  <a:pt x="437088" y="1800894"/>
                  <a:pt x="437088" y="1800894"/>
                </a:cubicBezTo>
                <a:cubicBezTo>
                  <a:pt x="682621" y="1410016"/>
                  <a:pt x="1307743" y="406010"/>
                  <a:pt x="1478488" y="145660"/>
                </a:cubicBezTo>
                <a:cubicBezTo>
                  <a:pt x="1649233" y="-114690"/>
                  <a:pt x="1586438" y="17249"/>
                  <a:pt x="1474255" y="2049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AEE04649-493B-4BF7-BBC3-280C0C755AF6}"/>
              </a:ext>
            </a:extLst>
          </p:cNvPr>
          <p:cNvSpPr/>
          <p:nvPr/>
        </p:nvSpPr>
        <p:spPr>
          <a:xfrm>
            <a:off x="7035800" y="1257300"/>
            <a:ext cx="1418167" cy="2286005"/>
          </a:xfrm>
          <a:custGeom>
            <a:avLst/>
            <a:gdLst>
              <a:gd name="connsiteX0" fmla="*/ 1418167 w 1418167"/>
              <a:gd name="connsiteY0" fmla="*/ 0 h 2286005"/>
              <a:gd name="connsiteX1" fmla="*/ 0 w 1418167"/>
              <a:gd name="connsiteY1" fmla="*/ 2286000 h 2286005"/>
              <a:gd name="connsiteX2" fmla="*/ 1418167 w 1418167"/>
              <a:gd name="connsiteY2" fmla="*/ 0 h 228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8167" h="2286005">
                <a:moveTo>
                  <a:pt x="1418167" y="0"/>
                </a:moveTo>
                <a:lnTo>
                  <a:pt x="0" y="2286000"/>
                </a:lnTo>
                <a:cubicBezTo>
                  <a:pt x="2822" y="2290233"/>
                  <a:pt x="1418167" y="0"/>
                  <a:pt x="1418167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5C071DC7-C8C5-4701-B50B-D3BAC1FCAD55}"/>
              </a:ext>
            </a:extLst>
          </p:cNvPr>
          <p:cNvSpPr/>
          <p:nvPr/>
        </p:nvSpPr>
        <p:spPr>
          <a:xfrm>
            <a:off x="6889919" y="1213665"/>
            <a:ext cx="1560306" cy="2416887"/>
          </a:xfrm>
          <a:custGeom>
            <a:avLst/>
            <a:gdLst>
              <a:gd name="connsiteX0" fmla="*/ 1559814 w 1560306"/>
              <a:gd name="connsiteY0" fmla="*/ 1302 h 2416887"/>
              <a:gd name="connsiteX1" fmla="*/ 107781 w 1560306"/>
              <a:gd name="connsiteY1" fmla="*/ 2270368 h 2416887"/>
              <a:gd name="connsiteX2" fmla="*/ 268648 w 1560306"/>
              <a:gd name="connsiteY2" fmla="*/ 1948635 h 2416887"/>
              <a:gd name="connsiteX3" fmla="*/ 1559814 w 1560306"/>
              <a:gd name="connsiteY3" fmla="*/ 1302 h 241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306" h="2416887">
                <a:moveTo>
                  <a:pt x="1559814" y="1302"/>
                </a:moveTo>
                <a:cubicBezTo>
                  <a:pt x="1533003" y="54924"/>
                  <a:pt x="322975" y="1945813"/>
                  <a:pt x="107781" y="2270368"/>
                </a:cubicBezTo>
                <a:cubicBezTo>
                  <a:pt x="-107413" y="2594923"/>
                  <a:pt x="27348" y="2332457"/>
                  <a:pt x="268648" y="1948635"/>
                </a:cubicBezTo>
                <a:cubicBezTo>
                  <a:pt x="509948" y="1564813"/>
                  <a:pt x="1586625" y="-52320"/>
                  <a:pt x="1559814" y="130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B9BD03BF-1BA4-4C21-B5FE-A46CEF597AEF}"/>
              </a:ext>
            </a:extLst>
          </p:cNvPr>
          <p:cNvSpPr/>
          <p:nvPr/>
        </p:nvSpPr>
        <p:spPr>
          <a:xfrm>
            <a:off x="6400754" y="3322050"/>
            <a:ext cx="575773" cy="251772"/>
          </a:xfrm>
          <a:custGeom>
            <a:avLst/>
            <a:gdLst>
              <a:gd name="connsiteX0" fmla="*/ 8513 w 575773"/>
              <a:gd name="connsiteY0" fmla="*/ 1117 h 251772"/>
              <a:gd name="connsiteX1" fmla="*/ 571546 w 575773"/>
              <a:gd name="connsiteY1" fmla="*/ 246650 h 251772"/>
              <a:gd name="connsiteX2" fmla="*/ 254046 w 575773"/>
              <a:gd name="connsiteY2" fmla="*/ 157750 h 251772"/>
              <a:gd name="connsiteX3" fmla="*/ 8513 w 575773"/>
              <a:gd name="connsiteY3" fmla="*/ 1117 h 2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73" h="251772">
                <a:moveTo>
                  <a:pt x="8513" y="1117"/>
                </a:moveTo>
                <a:cubicBezTo>
                  <a:pt x="61430" y="15934"/>
                  <a:pt x="530624" y="220545"/>
                  <a:pt x="571546" y="246650"/>
                </a:cubicBezTo>
                <a:cubicBezTo>
                  <a:pt x="612468" y="272755"/>
                  <a:pt x="345063" y="192322"/>
                  <a:pt x="254046" y="157750"/>
                </a:cubicBezTo>
                <a:cubicBezTo>
                  <a:pt x="163029" y="123178"/>
                  <a:pt x="-44404" y="-13700"/>
                  <a:pt x="8513" y="11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242584EB-C47E-4E9E-95F6-8ABF2F7A2D91}"/>
              </a:ext>
            </a:extLst>
          </p:cNvPr>
          <p:cNvSpPr/>
          <p:nvPr/>
        </p:nvSpPr>
        <p:spPr>
          <a:xfrm>
            <a:off x="6890951" y="3519828"/>
            <a:ext cx="1618738" cy="675012"/>
          </a:xfrm>
          <a:custGeom>
            <a:avLst/>
            <a:gdLst>
              <a:gd name="connsiteX0" fmla="*/ 30549 w 1618738"/>
              <a:gd name="connsiteY0" fmla="*/ 6539 h 675012"/>
              <a:gd name="connsiteX1" fmla="*/ 1609582 w 1618738"/>
              <a:gd name="connsiteY1" fmla="*/ 666939 h 675012"/>
              <a:gd name="connsiteX2" fmla="*/ 648616 w 1618738"/>
              <a:gd name="connsiteY2" fmla="*/ 349439 h 675012"/>
              <a:gd name="connsiteX3" fmla="*/ 30549 w 1618738"/>
              <a:gd name="connsiteY3" fmla="*/ 6539 h 67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738" h="675012">
                <a:moveTo>
                  <a:pt x="30549" y="6539"/>
                </a:moveTo>
                <a:cubicBezTo>
                  <a:pt x="190710" y="59456"/>
                  <a:pt x="1506571" y="609789"/>
                  <a:pt x="1609582" y="666939"/>
                </a:cubicBezTo>
                <a:cubicBezTo>
                  <a:pt x="1712593" y="724089"/>
                  <a:pt x="918138" y="463034"/>
                  <a:pt x="648616" y="349439"/>
                </a:cubicBezTo>
                <a:cubicBezTo>
                  <a:pt x="379094" y="235844"/>
                  <a:pt x="-129612" y="-46378"/>
                  <a:pt x="30549" y="65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28F4FB8C-0907-485C-97B3-416BE0E35F8D}"/>
              </a:ext>
            </a:extLst>
          </p:cNvPr>
          <p:cNvSpPr/>
          <p:nvPr/>
        </p:nvSpPr>
        <p:spPr>
          <a:xfrm>
            <a:off x="5507567" y="3022600"/>
            <a:ext cx="2959100" cy="1435100"/>
          </a:xfrm>
          <a:custGeom>
            <a:avLst/>
            <a:gdLst>
              <a:gd name="connsiteX0" fmla="*/ 0 w 2959100"/>
              <a:gd name="connsiteY0" fmla="*/ 0 h 1435100"/>
              <a:gd name="connsiteX1" fmla="*/ 71966 w 2959100"/>
              <a:gd name="connsiteY1" fmla="*/ 42333 h 1435100"/>
              <a:gd name="connsiteX2" fmla="*/ 2959100 w 2959100"/>
              <a:gd name="connsiteY2" fmla="*/ 1435100 h 1435100"/>
              <a:gd name="connsiteX3" fmla="*/ 2675466 w 2959100"/>
              <a:gd name="connsiteY3" fmla="*/ 1299633 h 1435100"/>
              <a:gd name="connsiteX4" fmla="*/ 1947333 w 2959100"/>
              <a:gd name="connsiteY4" fmla="*/ 931333 h 1435100"/>
              <a:gd name="connsiteX5" fmla="*/ 622300 w 2959100"/>
              <a:gd name="connsiteY5" fmla="*/ 321733 h 1435100"/>
              <a:gd name="connsiteX6" fmla="*/ 0 w 2959100"/>
              <a:gd name="connsiteY6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9100" h="1435100">
                <a:moveTo>
                  <a:pt x="0" y="0"/>
                </a:moveTo>
                <a:lnTo>
                  <a:pt x="71966" y="42333"/>
                </a:lnTo>
                <a:lnTo>
                  <a:pt x="2959100" y="1435100"/>
                </a:lnTo>
                <a:lnTo>
                  <a:pt x="2675466" y="1299633"/>
                </a:lnTo>
                <a:cubicBezTo>
                  <a:pt x="2506838" y="1215672"/>
                  <a:pt x="2289527" y="1094316"/>
                  <a:pt x="1947333" y="931333"/>
                </a:cubicBezTo>
                <a:cubicBezTo>
                  <a:pt x="1605139" y="768350"/>
                  <a:pt x="951089" y="477661"/>
                  <a:pt x="622300" y="321733"/>
                </a:cubicBezTo>
                <a:cubicBezTo>
                  <a:pt x="293511" y="165805"/>
                  <a:pt x="134055" y="807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A21C65C1-A3D2-42F3-8883-D02C6C6A7AC8}"/>
              </a:ext>
            </a:extLst>
          </p:cNvPr>
          <p:cNvSpPr/>
          <p:nvPr/>
        </p:nvSpPr>
        <p:spPr>
          <a:xfrm>
            <a:off x="5557785" y="3388422"/>
            <a:ext cx="632739" cy="312700"/>
          </a:xfrm>
          <a:custGeom>
            <a:avLst/>
            <a:gdLst>
              <a:gd name="connsiteX0" fmla="*/ 11165 w 632739"/>
              <a:gd name="connsiteY0" fmla="*/ 2478 h 312700"/>
              <a:gd name="connsiteX1" fmla="*/ 84190 w 632739"/>
              <a:gd name="connsiteY1" fmla="*/ 64391 h 312700"/>
              <a:gd name="connsiteX2" fmla="*/ 177853 w 632739"/>
              <a:gd name="connsiteY2" fmla="*/ 78678 h 312700"/>
              <a:gd name="connsiteX3" fmla="*/ 250878 w 632739"/>
              <a:gd name="connsiteY3" fmla="*/ 92966 h 312700"/>
              <a:gd name="connsiteX4" fmla="*/ 290565 w 632739"/>
              <a:gd name="connsiteY4" fmla="*/ 127891 h 312700"/>
              <a:gd name="connsiteX5" fmla="*/ 376290 w 632739"/>
              <a:gd name="connsiteY5" fmla="*/ 150116 h 312700"/>
              <a:gd name="connsiteX6" fmla="*/ 469953 w 632739"/>
              <a:gd name="connsiteY6" fmla="*/ 208853 h 312700"/>
              <a:gd name="connsiteX7" fmla="*/ 568378 w 632739"/>
              <a:gd name="connsiteY7" fmla="*/ 273941 h 312700"/>
              <a:gd name="connsiteX8" fmla="*/ 620765 w 632739"/>
              <a:gd name="connsiteY8" fmla="*/ 307278 h 312700"/>
              <a:gd name="connsiteX9" fmla="*/ 335015 w 632739"/>
              <a:gd name="connsiteY9" fmla="*/ 159641 h 312700"/>
              <a:gd name="connsiteX10" fmla="*/ 11165 w 632739"/>
              <a:gd name="connsiteY10" fmla="*/ 2478 h 3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2739" h="312700">
                <a:moveTo>
                  <a:pt x="11165" y="2478"/>
                </a:moveTo>
                <a:cubicBezTo>
                  <a:pt x="-30639" y="-13397"/>
                  <a:pt x="56409" y="51691"/>
                  <a:pt x="84190" y="64391"/>
                </a:cubicBezTo>
                <a:cubicBezTo>
                  <a:pt x="111971" y="77091"/>
                  <a:pt x="150072" y="73916"/>
                  <a:pt x="177853" y="78678"/>
                </a:cubicBezTo>
                <a:cubicBezTo>
                  <a:pt x="205634" y="83441"/>
                  <a:pt x="232093" y="84764"/>
                  <a:pt x="250878" y="92966"/>
                </a:cubicBezTo>
                <a:cubicBezTo>
                  <a:pt x="269663" y="101168"/>
                  <a:pt x="269663" y="118366"/>
                  <a:pt x="290565" y="127891"/>
                </a:cubicBezTo>
                <a:cubicBezTo>
                  <a:pt x="311467" y="137416"/>
                  <a:pt x="346392" y="136622"/>
                  <a:pt x="376290" y="150116"/>
                </a:cubicBezTo>
                <a:cubicBezTo>
                  <a:pt x="406188" y="163610"/>
                  <a:pt x="437938" y="188216"/>
                  <a:pt x="469953" y="208853"/>
                </a:cubicBezTo>
                <a:cubicBezTo>
                  <a:pt x="501968" y="229491"/>
                  <a:pt x="543243" y="257537"/>
                  <a:pt x="568378" y="273941"/>
                </a:cubicBezTo>
                <a:cubicBezTo>
                  <a:pt x="593513" y="290345"/>
                  <a:pt x="659659" y="326328"/>
                  <a:pt x="620765" y="307278"/>
                </a:cubicBezTo>
                <a:cubicBezTo>
                  <a:pt x="581871" y="288228"/>
                  <a:pt x="439525" y="207531"/>
                  <a:pt x="335015" y="159641"/>
                </a:cubicBezTo>
                <a:cubicBezTo>
                  <a:pt x="230505" y="111752"/>
                  <a:pt x="52969" y="18353"/>
                  <a:pt x="11165" y="24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61097E43-2580-44C7-86B6-576714642B8F}"/>
              </a:ext>
            </a:extLst>
          </p:cNvPr>
          <p:cNvSpPr/>
          <p:nvPr/>
        </p:nvSpPr>
        <p:spPr>
          <a:xfrm>
            <a:off x="5530850" y="3446463"/>
            <a:ext cx="611659" cy="246062"/>
          </a:xfrm>
          <a:custGeom>
            <a:avLst/>
            <a:gdLst>
              <a:gd name="connsiteX0" fmla="*/ 0 w 611659"/>
              <a:gd name="connsiteY0" fmla="*/ 0 h 246062"/>
              <a:gd name="connsiteX1" fmla="*/ 152400 w 611659"/>
              <a:gd name="connsiteY1" fmla="*/ 53975 h 246062"/>
              <a:gd name="connsiteX2" fmla="*/ 227013 w 611659"/>
              <a:gd name="connsiteY2" fmla="*/ 120650 h 246062"/>
              <a:gd name="connsiteX3" fmla="*/ 285750 w 611659"/>
              <a:gd name="connsiteY3" fmla="*/ 131762 h 246062"/>
              <a:gd name="connsiteX4" fmla="*/ 384175 w 611659"/>
              <a:gd name="connsiteY4" fmla="*/ 222250 h 246062"/>
              <a:gd name="connsiteX5" fmla="*/ 498475 w 611659"/>
              <a:gd name="connsiteY5" fmla="*/ 228600 h 246062"/>
              <a:gd name="connsiteX6" fmla="*/ 596900 w 611659"/>
              <a:gd name="connsiteY6" fmla="*/ 241300 h 246062"/>
              <a:gd name="connsiteX7" fmla="*/ 611188 w 611659"/>
              <a:gd name="connsiteY7" fmla="*/ 246062 h 246062"/>
              <a:gd name="connsiteX8" fmla="*/ 346075 w 611659"/>
              <a:gd name="connsiteY8" fmla="*/ 139700 h 246062"/>
              <a:gd name="connsiteX9" fmla="*/ 0 w 611659"/>
              <a:gd name="connsiteY9" fmla="*/ 0 h 24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659" h="246062">
                <a:moveTo>
                  <a:pt x="0" y="0"/>
                </a:moveTo>
                <a:cubicBezTo>
                  <a:pt x="57282" y="16933"/>
                  <a:pt x="114565" y="33867"/>
                  <a:pt x="152400" y="53975"/>
                </a:cubicBezTo>
                <a:cubicBezTo>
                  <a:pt x="190235" y="74083"/>
                  <a:pt x="204788" y="107686"/>
                  <a:pt x="227013" y="120650"/>
                </a:cubicBezTo>
                <a:cubicBezTo>
                  <a:pt x="249238" y="133615"/>
                  <a:pt x="259556" y="114829"/>
                  <a:pt x="285750" y="131762"/>
                </a:cubicBezTo>
                <a:cubicBezTo>
                  <a:pt x="311944" y="148695"/>
                  <a:pt x="348721" y="206110"/>
                  <a:pt x="384175" y="222250"/>
                </a:cubicBezTo>
                <a:cubicBezTo>
                  <a:pt x="419629" y="238390"/>
                  <a:pt x="463021" y="225425"/>
                  <a:pt x="498475" y="228600"/>
                </a:cubicBezTo>
                <a:cubicBezTo>
                  <a:pt x="533929" y="231775"/>
                  <a:pt x="578115" y="238390"/>
                  <a:pt x="596900" y="241300"/>
                </a:cubicBezTo>
                <a:cubicBezTo>
                  <a:pt x="615686" y="244210"/>
                  <a:pt x="611188" y="246062"/>
                  <a:pt x="611188" y="246062"/>
                </a:cubicBezTo>
                <a:lnTo>
                  <a:pt x="346075" y="1397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6295F0AA-D936-427F-8172-A2F15AD2D24F}"/>
              </a:ext>
            </a:extLst>
          </p:cNvPr>
          <p:cNvSpPr/>
          <p:nvPr/>
        </p:nvSpPr>
        <p:spPr>
          <a:xfrm>
            <a:off x="6156272" y="3672958"/>
            <a:ext cx="227789" cy="100713"/>
          </a:xfrm>
          <a:custGeom>
            <a:avLst/>
            <a:gdLst>
              <a:gd name="connsiteX0" fmla="*/ 6403 w 227789"/>
              <a:gd name="connsiteY0" fmla="*/ 517 h 100713"/>
              <a:gd name="connsiteX1" fmla="*/ 227066 w 227789"/>
              <a:gd name="connsiteY1" fmla="*/ 98942 h 100713"/>
              <a:gd name="connsiteX2" fmla="*/ 74666 w 227789"/>
              <a:gd name="connsiteY2" fmla="*/ 60842 h 100713"/>
              <a:gd name="connsiteX3" fmla="*/ 6403 w 227789"/>
              <a:gd name="connsiteY3" fmla="*/ 517 h 10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89" h="100713">
                <a:moveTo>
                  <a:pt x="6403" y="517"/>
                </a:moveTo>
                <a:cubicBezTo>
                  <a:pt x="31803" y="6867"/>
                  <a:pt x="215689" y="88888"/>
                  <a:pt x="227066" y="98942"/>
                </a:cubicBezTo>
                <a:cubicBezTo>
                  <a:pt x="238443" y="108996"/>
                  <a:pt x="112502" y="73542"/>
                  <a:pt x="74666" y="60842"/>
                </a:cubicBezTo>
                <a:cubicBezTo>
                  <a:pt x="36831" y="48142"/>
                  <a:pt x="-18997" y="-5833"/>
                  <a:pt x="6403" y="5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72938005-4AC3-4D07-96CC-8B55106DF085}"/>
              </a:ext>
            </a:extLst>
          </p:cNvPr>
          <p:cNvSpPr/>
          <p:nvPr/>
        </p:nvSpPr>
        <p:spPr>
          <a:xfrm>
            <a:off x="6322614" y="3742992"/>
            <a:ext cx="316260" cy="138521"/>
          </a:xfrm>
          <a:custGeom>
            <a:avLst/>
            <a:gdLst>
              <a:gd name="connsiteX0" fmla="*/ 399 w 316260"/>
              <a:gd name="connsiteY0" fmla="*/ 333 h 138521"/>
              <a:gd name="connsiteX1" fmla="*/ 240111 w 316260"/>
              <a:gd name="connsiteY1" fmla="*/ 82883 h 138521"/>
              <a:gd name="connsiteX2" fmla="*/ 314724 w 316260"/>
              <a:gd name="connsiteY2" fmla="*/ 136858 h 138521"/>
              <a:gd name="connsiteX3" fmla="*/ 186136 w 316260"/>
              <a:gd name="connsiteY3" fmla="*/ 116221 h 138521"/>
              <a:gd name="connsiteX4" fmla="*/ 399 w 316260"/>
              <a:gd name="connsiteY4" fmla="*/ 333 h 13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60" h="138521">
                <a:moveTo>
                  <a:pt x="399" y="333"/>
                </a:moveTo>
                <a:cubicBezTo>
                  <a:pt x="9395" y="-5223"/>
                  <a:pt x="187724" y="60129"/>
                  <a:pt x="240111" y="82883"/>
                </a:cubicBezTo>
                <a:cubicBezTo>
                  <a:pt x="292499" y="105637"/>
                  <a:pt x="323720" y="131302"/>
                  <a:pt x="314724" y="136858"/>
                </a:cubicBezTo>
                <a:cubicBezTo>
                  <a:pt x="305728" y="142414"/>
                  <a:pt x="235613" y="133683"/>
                  <a:pt x="186136" y="116221"/>
                </a:cubicBezTo>
                <a:cubicBezTo>
                  <a:pt x="136659" y="98759"/>
                  <a:pt x="-8597" y="5889"/>
                  <a:pt x="399" y="3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41BFA7CF-5865-458D-A3D5-AA3D18E3EBF8}"/>
              </a:ext>
            </a:extLst>
          </p:cNvPr>
          <p:cNvSpPr/>
          <p:nvPr/>
        </p:nvSpPr>
        <p:spPr>
          <a:xfrm>
            <a:off x="6613462" y="3860669"/>
            <a:ext cx="1999999" cy="807150"/>
          </a:xfrm>
          <a:custGeom>
            <a:avLst/>
            <a:gdLst>
              <a:gd name="connsiteX0" fmla="*/ 63 w 1999999"/>
              <a:gd name="connsiteY0" fmla="*/ 131 h 807150"/>
              <a:gd name="connsiteX1" fmla="*/ 1809813 w 1999999"/>
              <a:gd name="connsiteY1" fmla="*/ 743081 h 807150"/>
              <a:gd name="connsiteX2" fmla="*/ 1743138 w 1999999"/>
              <a:gd name="connsiteY2" fmla="*/ 682756 h 807150"/>
              <a:gd name="connsiteX3" fmla="*/ 63 w 1999999"/>
              <a:gd name="connsiteY3" fmla="*/ 131 h 8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999" h="807150">
                <a:moveTo>
                  <a:pt x="63" y="131"/>
                </a:moveTo>
                <a:cubicBezTo>
                  <a:pt x="11175" y="10185"/>
                  <a:pt x="1519301" y="629310"/>
                  <a:pt x="1809813" y="743081"/>
                </a:cubicBezTo>
                <a:cubicBezTo>
                  <a:pt x="2100325" y="856852"/>
                  <a:pt x="2042117" y="808169"/>
                  <a:pt x="1743138" y="682756"/>
                </a:cubicBezTo>
                <a:cubicBezTo>
                  <a:pt x="1444159" y="557344"/>
                  <a:pt x="-11049" y="-9923"/>
                  <a:pt x="63" y="1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76511587-F26B-4264-9977-291FD6B31344}"/>
              </a:ext>
            </a:extLst>
          </p:cNvPr>
          <p:cNvSpPr/>
          <p:nvPr/>
        </p:nvSpPr>
        <p:spPr>
          <a:xfrm>
            <a:off x="4076487" y="4003168"/>
            <a:ext cx="327533" cy="450664"/>
          </a:xfrm>
          <a:custGeom>
            <a:avLst/>
            <a:gdLst>
              <a:gd name="connsiteX0" fmla="*/ 213 w 327533"/>
              <a:gd name="connsiteY0" fmla="*/ 507 h 450664"/>
              <a:gd name="connsiteX1" fmla="*/ 197063 w 327533"/>
              <a:gd name="connsiteY1" fmla="*/ 295782 h 450664"/>
              <a:gd name="connsiteX2" fmla="*/ 327238 w 327533"/>
              <a:gd name="connsiteY2" fmla="*/ 449770 h 450664"/>
              <a:gd name="connsiteX3" fmla="*/ 162138 w 327533"/>
              <a:gd name="connsiteY3" fmla="*/ 230695 h 450664"/>
              <a:gd name="connsiteX4" fmla="*/ 213 w 327533"/>
              <a:gd name="connsiteY4" fmla="*/ 507 h 45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33" h="450664">
                <a:moveTo>
                  <a:pt x="213" y="507"/>
                </a:moveTo>
                <a:cubicBezTo>
                  <a:pt x="6034" y="11355"/>
                  <a:pt x="142559" y="220905"/>
                  <a:pt x="197063" y="295782"/>
                </a:cubicBezTo>
                <a:cubicBezTo>
                  <a:pt x="251567" y="370659"/>
                  <a:pt x="333059" y="460618"/>
                  <a:pt x="327238" y="449770"/>
                </a:cubicBezTo>
                <a:cubicBezTo>
                  <a:pt x="321417" y="438922"/>
                  <a:pt x="215055" y="305837"/>
                  <a:pt x="162138" y="230695"/>
                </a:cubicBezTo>
                <a:cubicBezTo>
                  <a:pt x="109221" y="155553"/>
                  <a:pt x="-5608" y="-10341"/>
                  <a:pt x="213" y="50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41191E5A-0904-4DB4-9721-58A7121B889E}"/>
              </a:ext>
            </a:extLst>
          </p:cNvPr>
          <p:cNvSpPr/>
          <p:nvPr/>
        </p:nvSpPr>
        <p:spPr>
          <a:xfrm>
            <a:off x="3970035" y="4269103"/>
            <a:ext cx="830134" cy="399496"/>
          </a:xfrm>
          <a:custGeom>
            <a:avLst/>
            <a:gdLst>
              <a:gd name="connsiteX0" fmla="*/ 822628 w 830134"/>
              <a:gd name="connsiteY0" fmla="*/ 394972 h 399496"/>
              <a:gd name="connsiteX1" fmla="*/ 432103 w 830134"/>
              <a:gd name="connsiteY1" fmla="*/ 228285 h 399496"/>
              <a:gd name="connsiteX2" fmla="*/ 279703 w 830134"/>
              <a:gd name="connsiteY2" fmla="*/ 142560 h 399496"/>
              <a:gd name="connsiteX3" fmla="*/ 101903 w 830134"/>
              <a:gd name="connsiteY3" fmla="*/ 34610 h 399496"/>
              <a:gd name="connsiteX4" fmla="*/ 47928 w 830134"/>
              <a:gd name="connsiteY4" fmla="*/ 29847 h 399496"/>
              <a:gd name="connsiteX5" fmla="*/ 822628 w 830134"/>
              <a:gd name="connsiteY5" fmla="*/ 394972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134" h="399496">
                <a:moveTo>
                  <a:pt x="822628" y="394972"/>
                </a:moveTo>
                <a:cubicBezTo>
                  <a:pt x="886657" y="428045"/>
                  <a:pt x="522590" y="270354"/>
                  <a:pt x="432103" y="228285"/>
                </a:cubicBezTo>
                <a:cubicBezTo>
                  <a:pt x="341615" y="186216"/>
                  <a:pt x="334736" y="174839"/>
                  <a:pt x="279703" y="142560"/>
                </a:cubicBezTo>
                <a:cubicBezTo>
                  <a:pt x="224670" y="110281"/>
                  <a:pt x="140532" y="53395"/>
                  <a:pt x="101903" y="34610"/>
                </a:cubicBezTo>
                <a:cubicBezTo>
                  <a:pt x="63274" y="15825"/>
                  <a:pt x="-70605" y="-30213"/>
                  <a:pt x="47928" y="29847"/>
                </a:cubicBezTo>
                <a:cubicBezTo>
                  <a:pt x="166461" y="89907"/>
                  <a:pt x="758599" y="361899"/>
                  <a:pt x="822628" y="39497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535A3F86-5F99-4175-AED1-E3A758753AE8}"/>
              </a:ext>
            </a:extLst>
          </p:cNvPr>
          <p:cNvSpPr/>
          <p:nvPr/>
        </p:nvSpPr>
        <p:spPr>
          <a:xfrm>
            <a:off x="3972091" y="4271303"/>
            <a:ext cx="847595" cy="438647"/>
          </a:xfrm>
          <a:custGeom>
            <a:avLst/>
            <a:gdLst>
              <a:gd name="connsiteX0" fmla="*/ 841209 w 847595"/>
              <a:gd name="connsiteY0" fmla="*/ 430872 h 438647"/>
              <a:gd name="connsiteX1" fmla="*/ 399884 w 847595"/>
              <a:gd name="connsiteY1" fmla="*/ 272122 h 438647"/>
              <a:gd name="connsiteX2" fmla="*/ 155409 w 847595"/>
              <a:gd name="connsiteY2" fmla="*/ 118135 h 438647"/>
              <a:gd name="connsiteX3" fmla="*/ 36347 w 847595"/>
              <a:gd name="connsiteY3" fmla="*/ 11772 h 438647"/>
              <a:gd name="connsiteX4" fmla="*/ 841209 w 847595"/>
              <a:gd name="connsiteY4" fmla="*/ 430872 h 43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595" h="438647">
                <a:moveTo>
                  <a:pt x="841209" y="430872"/>
                </a:moveTo>
                <a:cubicBezTo>
                  <a:pt x="901798" y="474264"/>
                  <a:pt x="514184" y="324245"/>
                  <a:pt x="399884" y="272122"/>
                </a:cubicBezTo>
                <a:cubicBezTo>
                  <a:pt x="285584" y="219999"/>
                  <a:pt x="215998" y="161527"/>
                  <a:pt x="155409" y="118135"/>
                </a:cubicBezTo>
                <a:cubicBezTo>
                  <a:pt x="94820" y="74743"/>
                  <a:pt x="-73455" y="-36118"/>
                  <a:pt x="36347" y="11772"/>
                </a:cubicBezTo>
                <a:cubicBezTo>
                  <a:pt x="146149" y="59661"/>
                  <a:pt x="780620" y="387480"/>
                  <a:pt x="841209" y="43087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F6FEA96A-2510-4655-9C84-B912A2315F5B}"/>
              </a:ext>
            </a:extLst>
          </p:cNvPr>
          <p:cNvSpPr/>
          <p:nvPr/>
        </p:nvSpPr>
        <p:spPr>
          <a:xfrm>
            <a:off x="4231788" y="4516849"/>
            <a:ext cx="567308" cy="255815"/>
          </a:xfrm>
          <a:custGeom>
            <a:avLst/>
            <a:gdLst>
              <a:gd name="connsiteX0" fmla="*/ 3662 w 567308"/>
              <a:gd name="connsiteY0" fmla="*/ 1176 h 255815"/>
              <a:gd name="connsiteX1" fmla="*/ 557700 w 567308"/>
              <a:gd name="connsiteY1" fmla="*/ 250414 h 255815"/>
              <a:gd name="connsiteX2" fmla="*/ 329100 w 567308"/>
              <a:gd name="connsiteY2" fmla="*/ 159926 h 255815"/>
              <a:gd name="connsiteX3" fmla="*/ 3662 w 567308"/>
              <a:gd name="connsiteY3" fmla="*/ 1176 h 2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308" h="255815">
                <a:moveTo>
                  <a:pt x="3662" y="1176"/>
                </a:moveTo>
                <a:cubicBezTo>
                  <a:pt x="41762" y="16257"/>
                  <a:pt x="503460" y="223956"/>
                  <a:pt x="557700" y="250414"/>
                </a:cubicBezTo>
                <a:cubicBezTo>
                  <a:pt x="611940" y="276872"/>
                  <a:pt x="423027" y="199613"/>
                  <a:pt x="329100" y="159926"/>
                </a:cubicBezTo>
                <a:cubicBezTo>
                  <a:pt x="235173" y="120239"/>
                  <a:pt x="-34438" y="-13905"/>
                  <a:pt x="3662" y="117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91BFD53D-48CE-4FB5-A029-C21FBEBB68B7}"/>
              </a:ext>
            </a:extLst>
          </p:cNvPr>
          <p:cNvSpPr/>
          <p:nvPr/>
        </p:nvSpPr>
        <p:spPr>
          <a:xfrm>
            <a:off x="4098874" y="4432261"/>
            <a:ext cx="696995" cy="414435"/>
          </a:xfrm>
          <a:custGeom>
            <a:avLst/>
            <a:gdLst>
              <a:gd name="connsiteX0" fmla="*/ 696964 w 696995"/>
              <a:gd name="connsiteY0" fmla="*/ 414377 h 414435"/>
              <a:gd name="connsiteX1" fmla="*/ 281039 w 696995"/>
              <a:gd name="connsiteY1" fmla="*/ 241339 h 414435"/>
              <a:gd name="connsiteX2" fmla="*/ 51 w 696995"/>
              <a:gd name="connsiteY2" fmla="*/ 39 h 414435"/>
              <a:gd name="connsiteX3" fmla="*/ 301676 w 696995"/>
              <a:gd name="connsiteY3" fmla="*/ 223877 h 414435"/>
              <a:gd name="connsiteX4" fmla="*/ 696964 w 696995"/>
              <a:gd name="connsiteY4" fmla="*/ 414377 h 41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995" h="414435">
                <a:moveTo>
                  <a:pt x="696964" y="414377"/>
                </a:moveTo>
                <a:cubicBezTo>
                  <a:pt x="693525" y="417287"/>
                  <a:pt x="397191" y="310395"/>
                  <a:pt x="281039" y="241339"/>
                </a:cubicBezTo>
                <a:cubicBezTo>
                  <a:pt x="164887" y="172283"/>
                  <a:pt x="-3388" y="2949"/>
                  <a:pt x="51" y="39"/>
                </a:cubicBezTo>
                <a:cubicBezTo>
                  <a:pt x="3490" y="-2871"/>
                  <a:pt x="186318" y="156408"/>
                  <a:pt x="301676" y="223877"/>
                </a:cubicBezTo>
                <a:cubicBezTo>
                  <a:pt x="417034" y="291346"/>
                  <a:pt x="700403" y="411467"/>
                  <a:pt x="696964" y="4143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A3E5D826-86C9-4C5C-8A3E-B46C031D2D69}"/>
              </a:ext>
            </a:extLst>
          </p:cNvPr>
          <p:cNvSpPr/>
          <p:nvPr/>
        </p:nvSpPr>
        <p:spPr>
          <a:xfrm>
            <a:off x="4728798" y="4482734"/>
            <a:ext cx="69927" cy="363835"/>
          </a:xfrm>
          <a:custGeom>
            <a:avLst/>
            <a:gdLst>
              <a:gd name="connsiteX0" fmla="*/ 365 w 69927"/>
              <a:gd name="connsiteY0" fmla="*/ 366 h 363835"/>
              <a:gd name="connsiteX1" fmla="*/ 68627 w 69927"/>
              <a:gd name="connsiteY1" fmla="*/ 171816 h 363835"/>
              <a:gd name="connsiteX2" fmla="*/ 44815 w 69927"/>
              <a:gd name="connsiteY2" fmla="*/ 359141 h 363835"/>
              <a:gd name="connsiteX3" fmla="*/ 40052 w 69927"/>
              <a:gd name="connsiteY3" fmla="*/ 292466 h 363835"/>
              <a:gd name="connsiteX4" fmla="*/ 41640 w 69927"/>
              <a:gd name="connsiteY4" fmla="*/ 130541 h 363835"/>
              <a:gd name="connsiteX5" fmla="*/ 365 w 69927"/>
              <a:gd name="connsiteY5" fmla="*/ 366 h 3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27" h="363835">
                <a:moveTo>
                  <a:pt x="365" y="366"/>
                </a:moveTo>
                <a:cubicBezTo>
                  <a:pt x="4863" y="7245"/>
                  <a:pt x="61219" y="112020"/>
                  <a:pt x="68627" y="171816"/>
                </a:cubicBezTo>
                <a:cubicBezTo>
                  <a:pt x="76035" y="231612"/>
                  <a:pt x="49577" y="339033"/>
                  <a:pt x="44815" y="359141"/>
                </a:cubicBezTo>
                <a:cubicBezTo>
                  <a:pt x="40053" y="379249"/>
                  <a:pt x="40581" y="330566"/>
                  <a:pt x="40052" y="292466"/>
                </a:cubicBezTo>
                <a:cubicBezTo>
                  <a:pt x="39523" y="254366"/>
                  <a:pt x="49048" y="176049"/>
                  <a:pt x="41640" y="130541"/>
                </a:cubicBezTo>
                <a:cubicBezTo>
                  <a:pt x="34232" y="85033"/>
                  <a:pt x="-4133" y="-6513"/>
                  <a:pt x="365" y="36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3D411348-E0F7-43E0-B9F7-795CF5F0E719}"/>
              </a:ext>
            </a:extLst>
          </p:cNvPr>
          <p:cNvSpPr/>
          <p:nvPr/>
        </p:nvSpPr>
        <p:spPr>
          <a:xfrm>
            <a:off x="4028708" y="4517521"/>
            <a:ext cx="356533" cy="326698"/>
          </a:xfrm>
          <a:custGeom>
            <a:avLst/>
            <a:gdLst>
              <a:gd name="connsiteX0" fmla="*/ 1955 w 356533"/>
              <a:gd name="connsiteY0" fmla="*/ 2092 h 326698"/>
              <a:gd name="connsiteX1" fmla="*/ 311517 w 356533"/>
              <a:gd name="connsiteY1" fmla="*/ 179892 h 326698"/>
              <a:gd name="connsiteX2" fmla="*/ 355967 w 356533"/>
              <a:gd name="connsiteY2" fmla="*/ 325942 h 326698"/>
              <a:gd name="connsiteX3" fmla="*/ 325805 w 356533"/>
              <a:gd name="connsiteY3" fmla="*/ 230692 h 326698"/>
              <a:gd name="connsiteX4" fmla="*/ 186105 w 356533"/>
              <a:gd name="connsiteY4" fmla="*/ 90992 h 326698"/>
              <a:gd name="connsiteX5" fmla="*/ 1955 w 356533"/>
              <a:gd name="connsiteY5" fmla="*/ 2092 h 32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533" h="326698">
                <a:moveTo>
                  <a:pt x="1955" y="2092"/>
                </a:moveTo>
                <a:cubicBezTo>
                  <a:pt x="22857" y="16909"/>
                  <a:pt x="252515" y="125917"/>
                  <a:pt x="311517" y="179892"/>
                </a:cubicBezTo>
                <a:cubicBezTo>
                  <a:pt x="370519" y="233867"/>
                  <a:pt x="353586" y="317475"/>
                  <a:pt x="355967" y="325942"/>
                </a:cubicBezTo>
                <a:cubicBezTo>
                  <a:pt x="358348" y="334409"/>
                  <a:pt x="354115" y="269850"/>
                  <a:pt x="325805" y="230692"/>
                </a:cubicBezTo>
                <a:cubicBezTo>
                  <a:pt x="297495" y="191534"/>
                  <a:pt x="238757" y="127240"/>
                  <a:pt x="186105" y="90992"/>
                </a:cubicBezTo>
                <a:cubicBezTo>
                  <a:pt x="133453" y="54744"/>
                  <a:pt x="-18947" y="-12725"/>
                  <a:pt x="1955" y="20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3DB31604-9A56-476D-85AF-76D0BB536195}"/>
              </a:ext>
            </a:extLst>
          </p:cNvPr>
          <p:cNvSpPr/>
          <p:nvPr/>
        </p:nvSpPr>
        <p:spPr>
          <a:xfrm>
            <a:off x="4371202" y="4703990"/>
            <a:ext cx="403074" cy="343882"/>
          </a:xfrm>
          <a:custGeom>
            <a:avLst/>
            <a:gdLst>
              <a:gd name="connsiteX0" fmla="*/ 5536 w 403074"/>
              <a:gd name="connsiteY0" fmla="*/ 2948 h 343882"/>
              <a:gd name="connsiteX1" fmla="*/ 288111 w 403074"/>
              <a:gd name="connsiteY1" fmla="*/ 147410 h 343882"/>
              <a:gd name="connsiteX2" fmla="*/ 402411 w 403074"/>
              <a:gd name="connsiteY2" fmla="*/ 342673 h 343882"/>
              <a:gd name="connsiteX3" fmla="*/ 324623 w 403074"/>
              <a:gd name="connsiteY3" fmla="*/ 222023 h 343882"/>
              <a:gd name="connsiteX4" fmla="*/ 118248 w 403074"/>
              <a:gd name="connsiteY4" fmla="*/ 63273 h 343882"/>
              <a:gd name="connsiteX5" fmla="*/ 5536 w 403074"/>
              <a:gd name="connsiteY5" fmla="*/ 2948 h 34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074" h="343882">
                <a:moveTo>
                  <a:pt x="5536" y="2948"/>
                </a:moveTo>
                <a:cubicBezTo>
                  <a:pt x="33847" y="16971"/>
                  <a:pt x="221965" y="90789"/>
                  <a:pt x="288111" y="147410"/>
                </a:cubicBezTo>
                <a:cubicBezTo>
                  <a:pt x="354257" y="204031"/>
                  <a:pt x="396326" y="330238"/>
                  <a:pt x="402411" y="342673"/>
                </a:cubicBezTo>
                <a:cubicBezTo>
                  <a:pt x="408496" y="355109"/>
                  <a:pt x="371983" y="268590"/>
                  <a:pt x="324623" y="222023"/>
                </a:cubicBezTo>
                <a:cubicBezTo>
                  <a:pt x="277263" y="175456"/>
                  <a:pt x="172488" y="98992"/>
                  <a:pt x="118248" y="63273"/>
                </a:cubicBezTo>
                <a:cubicBezTo>
                  <a:pt x="64009" y="27554"/>
                  <a:pt x="-22775" y="-11075"/>
                  <a:pt x="5536" y="29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9AEB46A5-9A30-4DEF-9AF9-FDD3E72B7449}"/>
              </a:ext>
            </a:extLst>
          </p:cNvPr>
          <p:cNvSpPr/>
          <p:nvPr/>
        </p:nvSpPr>
        <p:spPr>
          <a:xfrm>
            <a:off x="4754067" y="4827509"/>
            <a:ext cx="48310" cy="290916"/>
          </a:xfrm>
          <a:custGeom>
            <a:avLst/>
            <a:gdLst>
              <a:gd name="connsiteX0" fmla="*/ 25896 w 48310"/>
              <a:gd name="connsiteY0" fmla="*/ 3254 h 290916"/>
              <a:gd name="connsiteX1" fmla="*/ 21133 w 48310"/>
              <a:gd name="connsiteY1" fmla="*/ 182641 h 290916"/>
              <a:gd name="connsiteX2" fmla="*/ 48121 w 48310"/>
              <a:gd name="connsiteY2" fmla="*/ 290591 h 290916"/>
              <a:gd name="connsiteX3" fmla="*/ 5258 w 48310"/>
              <a:gd name="connsiteY3" fmla="*/ 211216 h 290916"/>
              <a:gd name="connsiteX4" fmla="*/ 3671 w 48310"/>
              <a:gd name="connsiteY4" fmla="*/ 76279 h 290916"/>
              <a:gd name="connsiteX5" fmla="*/ 25896 w 48310"/>
              <a:gd name="connsiteY5" fmla="*/ 3254 h 2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10" h="290916">
                <a:moveTo>
                  <a:pt x="25896" y="3254"/>
                </a:moveTo>
                <a:cubicBezTo>
                  <a:pt x="28806" y="20981"/>
                  <a:pt x="17429" y="134752"/>
                  <a:pt x="21133" y="182641"/>
                </a:cubicBezTo>
                <a:cubicBezTo>
                  <a:pt x="24837" y="230531"/>
                  <a:pt x="50767" y="285829"/>
                  <a:pt x="48121" y="290591"/>
                </a:cubicBezTo>
                <a:cubicBezTo>
                  <a:pt x="45475" y="295353"/>
                  <a:pt x="12666" y="246935"/>
                  <a:pt x="5258" y="211216"/>
                </a:cubicBezTo>
                <a:cubicBezTo>
                  <a:pt x="-2150" y="175497"/>
                  <a:pt x="-827" y="108029"/>
                  <a:pt x="3671" y="76279"/>
                </a:cubicBezTo>
                <a:cubicBezTo>
                  <a:pt x="8169" y="44529"/>
                  <a:pt x="22986" y="-14473"/>
                  <a:pt x="25896" y="325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B66BD5FD-D35C-4B97-A635-7F5C55A91B59}"/>
              </a:ext>
            </a:extLst>
          </p:cNvPr>
          <p:cNvSpPr/>
          <p:nvPr/>
        </p:nvSpPr>
        <p:spPr>
          <a:xfrm>
            <a:off x="3835937" y="4627830"/>
            <a:ext cx="950825" cy="554634"/>
          </a:xfrm>
          <a:custGeom>
            <a:avLst/>
            <a:gdLst>
              <a:gd name="connsiteX0" fmla="*/ 921801 w 950825"/>
              <a:gd name="connsiteY0" fmla="*/ 525195 h 554634"/>
              <a:gd name="connsiteX1" fmla="*/ 269338 w 950825"/>
              <a:gd name="connsiteY1" fmla="*/ 144195 h 554634"/>
              <a:gd name="connsiteX2" fmla="*/ 20101 w 950825"/>
              <a:gd name="connsiteY2" fmla="*/ 15608 h 554634"/>
              <a:gd name="connsiteX3" fmla="*/ 755113 w 950825"/>
              <a:gd name="connsiteY3" fmla="*/ 469633 h 554634"/>
              <a:gd name="connsiteX4" fmla="*/ 921801 w 950825"/>
              <a:gd name="connsiteY4" fmla="*/ 525195 h 55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825" h="554634">
                <a:moveTo>
                  <a:pt x="921801" y="525195"/>
                </a:moveTo>
                <a:cubicBezTo>
                  <a:pt x="840839" y="470955"/>
                  <a:pt x="419621" y="229126"/>
                  <a:pt x="269338" y="144195"/>
                </a:cubicBezTo>
                <a:cubicBezTo>
                  <a:pt x="119055" y="59264"/>
                  <a:pt x="-60861" y="-38632"/>
                  <a:pt x="20101" y="15608"/>
                </a:cubicBezTo>
                <a:cubicBezTo>
                  <a:pt x="101063" y="69848"/>
                  <a:pt x="606417" y="381791"/>
                  <a:pt x="755113" y="469633"/>
                </a:cubicBezTo>
                <a:cubicBezTo>
                  <a:pt x="903809" y="557475"/>
                  <a:pt x="1002763" y="579435"/>
                  <a:pt x="921801" y="52519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2CD8D58F-683B-4E62-8C8D-463B2FDAF11F}"/>
              </a:ext>
            </a:extLst>
          </p:cNvPr>
          <p:cNvSpPr/>
          <p:nvPr/>
        </p:nvSpPr>
        <p:spPr>
          <a:xfrm>
            <a:off x="3831762" y="4668128"/>
            <a:ext cx="864664" cy="516518"/>
          </a:xfrm>
          <a:custGeom>
            <a:avLst/>
            <a:gdLst>
              <a:gd name="connsiteX0" fmla="*/ 854538 w 864664"/>
              <a:gd name="connsiteY0" fmla="*/ 511885 h 516518"/>
              <a:gd name="connsiteX1" fmla="*/ 795801 w 864664"/>
              <a:gd name="connsiteY1" fmla="*/ 470610 h 516518"/>
              <a:gd name="connsiteX2" fmla="*/ 2051 w 864664"/>
              <a:gd name="connsiteY2" fmla="*/ 710 h 516518"/>
              <a:gd name="connsiteX3" fmla="*/ 575138 w 864664"/>
              <a:gd name="connsiteY3" fmla="*/ 367422 h 516518"/>
              <a:gd name="connsiteX4" fmla="*/ 854538 w 864664"/>
              <a:gd name="connsiteY4" fmla="*/ 511885 h 51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664" h="516518">
                <a:moveTo>
                  <a:pt x="854538" y="511885"/>
                </a:moveTo>
                <a:cubicBezTo>
                  <a:pt x="896210" y="533845"/>
                  <a:pt x="795801" y="470610"/>
                  <a:pt x="795801" y="470610"/>
                </a:cubicBezTo>
                <a:lnTo>
                  <a:pt x="2051" y="710"/>
                </a:lnTo>
                <a:cubicBezTo>
                  <a:pt x="-34726" y="-16488"/>
                  <a:pt x="433321" y="283285"/>
                  <a:pt x="575138" y="367422"/>
                </a:cubicBezTo>
                <a:cubicBezTo>
                  <a:pt x="716955" y="451559"/>
                  <a:pt x="784953" y="478547"/>
                  <a:pt x="854538" y="51188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A93BF3E2-7E2D-4219-ACFB-3C7955529AE1}"/>
              </a:ext>
            </a:extLst>
          </p:cNvPr>
          <p:cNvSpPr/>
          <p:nvPr/>
        </p:nvSpPr>
        <p:spPr>
          <a:xfrm>
            <a:off x="4970912" y="4575159"/>
            <a:ext cx="222274" cy="67984"/>
          </a:xfrm>
          <a:custGeom>
            <a:avLst/>
            <a:gdLst>
              <a:gd name="connsiteX0" fmla="*/ 2726 w 222274"/>
              <a:gd name="connsiteY0" fmla="*/ 16 h 67984"/>
              <a:gd name="connsiteX1" fmla="*/ 220213 w 222274"/>
              <a:gd name="connsiteY1" fmla="*/ 63516 h 67984"/>
              <a:gd name="connsiteX2" fmla="*/ 105913 w 222274"/>
              <a:gd name="connsiteY2" fmla="*/ 57166 h 67984"/>
              <a:gd name="connsiteX3" fmla="*/ 2726 w 222274"/>
              <a:gd name="connsiteY3" fmla="*/ 16 h 6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74" h="67984">
                <a:moveTo>
                  <a:pt x="2726" y="16"/>
                </a:moveTo>
                <a:cubicBezTo>
                  <a:pt x="21776" y="1074"/>
                  <a:pt x="203015" y="53991"/>
                  <a:pt x="220213" y="63516"/>
                </a:cubicBezTo>
                <a:cubicBezTo>
                  <a:pt x="237411" y="73041"/>
                  <a:pt x="142426" y="65633"/>
                  <a:pt x="105913" y="57166"/>
                </a:cubicBezTo>
                <a:cubicBezTo>
                  <a:pt x="69401" y="48699"/>
                  <a:pt x="-16324" y="-1042"/>
                  <a:pt x="2726" y="1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928B2074-5ECB-4564-9CD3-FEED7553A48A}"/>
              </a:ext>
            </a:extLst>
          </p:cNvPr>
          <p:cNvSpPr/>
          <p:nvPr/>
        </p:nvSpPr>
        <p:spPr>
          <a:xfrm>
            <a:off x="5011688" y="4556185"/>
            <a:ext cx="98785" cy="151230"/>
          </a:xfrm>
          <a:custGeom>
            <a:avLst/>
            <a:gdLst>
              <a:gd name="connsiteX0" fmla="*/ 98475 w 98785"/>
              <a:gd name="connsiteY0" fmla="*/ 1528 h 151230"/>
              <a:gd name="connsiteX1" fmla="*/ 3225 w 98785"/>
              <a:gd name="connsiteY1" fmla="*/ 149165 h 151230"/>
              <a:gd name="connsiteX2" fmla="*/ 31800 w 98785"/>
              <a:gd name="connsiteY2" fmla="*/ 79315 h 151230"/>
              <a:gd name="connsiteX3" fmla="*/ 98475 w 98785"/>
              <a:gd name="connsiteY3" fmla="*/ 1528 h 15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85" h="151230">
                <a:moveTo>
                  <a:pt x="98475" y="1528"/>
                </a:moveTo>
                <a:cubicBezTo>
                  <a:pt x="93713" y="13170"/>
                  <a:pt x="14337" y="136201"/>
                  <a:pt x="3225" y="149165"/>
                </a:cubicBezTo>
                <a:cubicBezTo>
                  <a:pt x="-7887" y="162129"/>
                  <a:pt x="11692" y="111065"/>
                  <a:pt x="31800" y="79315"/>
                </a:cubicBezTo>
                <a:cubicBezTo>
                  <a:pt x="51908" y="47565"/>
                  <a:pt x="103237" y="-10114"/>
                  <a:pt x="98475" y="15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38282776-8E2E-403E-90AC-48622AD2495A}"/>
              </a:ext>
            </a:extLst>
          </p:cNvPr>
          <p:cNvSpPr/>
          <p:nvPr/>
        </p:nvSpPr>
        <p:spPr>
          <a:xfrm>
            <a:off x="5026952" y="4656100"/>
            <a:ext cx="137517" cy="246137"/>
          </a:xfrm>
          <a:custGeom>
            <a:avLst/>
            <a:gdLst>
              <a:gd name="connsiteX0" fmla="*/ 8598 w 137517"/>
              <a:gd name="connsiteY0" fmla="*/ 38 h 246137"/>
              <a:gd name="connsiteX1" fmla="*/ 130836 w 137517"/>
              <a:gd name="connsiteY1" fmla="*/ 50838 h 246137"/>
              <a:gd name="connsiteX2" fmla="*/ 108611 w 137517"/>
              <a:gd name="connsiteY2" fmla="*/ 115925 h 246137"/>
              <a:gd name="connsiteX3" fmla="*/ 661 w 137517"/>
              <a:gd name="connsiteY3" fmla="*/ 246100 h 246137"/>
              <a:gd name="connsiteX4" fmla="*/ 65748 w 137517"/>
              <a:gd name="connsiteY4" fmla="*/ 128625 h 246137"/>
              <a:gd name="connsiteX5" fmla="*/ 118136 w 137517"/>
              <a:gd name="connsiteY5" fmla="*/ 58775 h 246137"/>
              <a:gd name="connsiteX6" fmla="*/ 8598 w 137517"/>
              <a:gd name="connsiteY6" fmla="*/ 38 h 24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17" h="246137">
                <a:moveTo>
                  <a:pt x="8598" y="38"/>
                </a:moveTo>
                <a:cubicBezTo>
                  <a:pt x="10715" y="-1285"/>
                  <a:pt x="114167" y="31524"/>
                  <a:pt x="130836" y="50838"/>
                </a:cubicBezTo>
                <a:cubicBezTo>
                  <a:pt x="147505" y="70153"/>
                  <a:pt x="130307" y="83381"/>
                  <a:pt x="108611" y="115925"/>
                </a:cubicBezTo>
                <a:cubicBezTo>
                  <a:pt x="86915" y="148469"/>
                  <a:pt x="7805" y="243983"/>
                  <a:pt x="661" y="246100"/>
                </a:cubicBezTo>
                <a:cubicBezTo>
                  <a:pt x="-6483" y="248217"/>
                  <a:pt x="46169" y="159846"/>
                  <a:pt x="65748" y="128625"/>
                </a:cubicBezTo>
                <a:cubicBezTo>
                  <a:pt x="85327" y="97404"/>
                  <a:pt x="125544" y="78354"/>
                  <a:pt x="118136" y="58775"/>
                </a:cubicBezTo>
                <a:cubicBezTo>
                  <a:pt x="110728" y="39196"/>
                  <a:pt x="6481" y="1361"/>
                  <a:pt x="8598" y="3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3076C08C-6AA1-49B3-84D4-5EE04F56BAEB}"/>
              </a:ext>
            </a:extLst>
          </p:cNvPr>
          <p:cNvSpPr/>
          <p:nvPr/>
        </p:nvSpPr>
        <p:spPr>
          <a:xfrm>
            <a:off x="5229558" y="3062159"/>
            <a:ext cx="497044" cy="1250380"/>
          </a:xfrm>
          <a:custGeom>
            <a:avLst/>
            <a:gdLst>
              <a:gd name="connsiteX0" fmla="*/ 28242 w 497044"/>
              <a:gd name="connsiteY0" fmla="*/ 66274 h 1250380"/>
              <a:gd name="connsiteX1" fmla="*/ 487559 w 497044"/>
              <a:gd name="connsiteY1" fmla="*/ 1226208 h 1250380"/>
              <a:gd name="connsiteX2" fmla="*/ 349975 w 497044"/>
              <a:gd name="connsiteY2" fmla="*/ 881191 h 1250380"/>
              <a:gd name="connsiteX3" fmla="*/ 81159 w 497044"/>
              <a:gd name="connsiteY3" fmla="*/ 216558 h 1250380"/>
              <a:gd name="connsiteX4" fmla="*/ 28242 w 497044"/>
              <a:gd name="connsiteY4" fmla="*/ 66274 h 12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044" h="1250380">
                <a:moveTo>
                  <a:pt x="28242" y="66274"/>
                </a:moveTo>
                <a:cubicBezTo>
                  <a:pt x="95975" y="234549"/>
                  <a:pt x="433937" y="1090389"/>
                  <a:pt x="487559" y="1226208"/>
                </a:cubicBezTo>
                <a:cubicBezTo>
                  <a:pt x="541181" y="1362027"/>
                  <a:pt x="349975" y="881191"/>
                  <a:pt x="349975" y="881191"/>
                </a:cubicBezTo>
                <a:cubicBezTo>
                  <a:pt x="282242" y="712916"/>
                  <a:pt x="133017" y="344969"/>
                  <a:pt x="81159" y="216558"/>
                </a:cubicBezTo>
                <a:cubicBezTo>
                  <a:pt x="29301" y="88147"/>
                  <a:pt x="-39491" y="-102001"/>
                  <a:pt x="28242" y="6627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C82CE9C5-51D6-455B-B6AE-17E4A641949C}"/>
              </a:ext>
            </a:extLst>
          </p:cNvPr>
          <p:cNvSpPr/>
          <p:nvPr/>
        </p:nvSpPr>
        <p:spPr>
          <a:xfrm>
            <a:off x="5264150" y="3815858"/>
            <a:ext cx="658246" cy="241921"/>
          </a:xfrm>
          <a:custGeom>
            <a:avLst/>
            <a:gdLst>
              <a:gd name="connsiteX0" fmla="*/ 0 w 658246"/>
              <a:gd name="connsiteY0" fmla="*/ 23775 h 241921"/>
              <a:gd name="connsiteX1" fmla="*/ 171450 w 658246"/>
              <a:gd name="connsiteY1" fmla="*/ 63992 h 241921"/>
              <a:gd name="connsiteX2" fmla="*/ 296333 w 658246"/>
              <a:gd name="connsiteY2" fmla="*/ 131725 h 241921"/>
              <a:gd name="connsiteX3" fmla="*/ 649817 w 658246"/>
              <a:gd name="connsiteY3" fmla="*/ 241792 h 241921"/>
              <a:gd name="connsiteX4" fmla="*/ 535517 w 658246"/>
              <a:gd name="connsiteY4" fmla="*/ 108442 h 241921"/>
              <a:gd name="connsiteX5" fmla="*/ 397933 w 658246"/>
              <a:gd name="connsiteY5" fmla="*/ 66109 h 241921"/>
              <a:gd name="connsiteX6" fmla="*/ 232833 w 658246"/>
              <a:gd name="connsiteY6" fmla="*/ 19542 h 241921"/>
              <a:gd name="connsiteX7" fmla="*/ 173567 w 658246"/>
              <a:gd name="connsiteY7" fmla="*/ 492 h 241921"/>
              <a:gd name="connsiteX8" fmla="*/ 0 w 658246"/>
              <a:gd name="connsiteY8" fmla="*/ 23775 h 24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246" h="241921">
                <a:moveTo>
                  <a:pt x="0" y="23775"/>
                </a:moveTo>
                <a:cubicBezTo>
                  <a:pt x="-353" y="34358"/>
                  <a:pt x="122061" y="46000"/>
                  <a:pt x="171450" y="63992"/>
                </a:cubicBezTo>
                <a:cubicBezTo>
                  <a:pt x="220839" y="81984"/>
                  <a:pt x="216605" y="102092"/>
                  <a:pt x="296333" y="131725"/>
                </a:cubicBezTo>
                <a:cubicBezTo>
                  <a:pt x="376061" y="161358"/>
                  <a:pt x="609953" y="245672"/>
                  <a:pt x="649817" y="241792"/>
                </a:cubicBezTo>
                <a:cubicBezTo>
                  <a:pt x="689681" y="237912"/>
                  <a:pt x="577498" y="137722"/>
                  <a:pt x="535517" y="108442"/>
                </a:cubicBezTo>
                <a:cubicBezTo>
                  <a:pt x="493536" y="79162"/>
                  <a:pt x="397933" y="66109"/>
                  <a:pt x="397933" y="66109"/>
                </a:cubicBezTo>
                <a:cubicBezTo>
                  <a:pt x="347486" y="51292"/>
                  <a:pt x="270227" y="30478"/>
                  <a:pt x="232833" y="19542"/>
                </a:cubicBezTo>
                <a:cubicBezTo>
                  <a:pt x="195439" y="8606"/>
                  <a:pt x="206022" y="4020"/>
                  <a:pt x="173567" y="492"/>
                </a:cubicBezTo>
                <a:cubicBezTo>
                  <a:pt x="141112" y="-3036"/>
                  <a:pt x="353" y="13192"/>
                  <a:pt x="0" y="237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6DE06501-F17A-44D7-A4B8-931ADA6B6C70}"/>
              </a:ext>
            </a:extLst>
          </p:cNvPr>
          <p:cNvSpPr/>
          <p:nvPr/>
        </p:nvSpPr>
        <p:spPr>
          <a:xfrm>
            <a:off x="5432662" y="3062078"/>
            <a:ext cx="419195" cy="972859"/>
          </a:xfrm>
          <a:custGeom>
            <a:avLst/>
            <a:gdLst>
              <a:gd name="connsiteX0" fmla="*/ 36805 w 419195"/>
              <a:gd name="connsiteY0" fmla="*/ 55772 h 972859"/>
              <a:gd name="connsiteX1" fmla="*/ 409338 w 419195"/>
              <a:gd name="connsiteY1" fmla="*/ 942655 h 972859"/>
              <a:gd name="connsiteX2" fmla="*/ 288688 w 419195"/>
              <a:gd name="connsiteY2" fmla="*/ 709822 h 972859"/>
              <a:gd name="connsiteX3" fmla="*/ 45271 w 419195"/>
              <a:gd name="connsiteY3" fmla="*/ 159489 h 972859"/>
              <a:gd name="connsiteX4" fmla="*/ 36805 w 419195"/>
              <a:gd name="connsiteY4" fmla="*/ 55772 h 97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95" h="972859">
                <a:moveTo>
                  <a:pt x="36805" y="55772"/>
                </a:moveTo>
                <a:cubicBezTo>
                  <a:pt x="97483" y="186300"/>
                  <a:pt x="367358" y="833647"/>
                  <a:pt x="409338" y="942655"/>
                </a:cubicBezTo>
                <a:cubicBezTo>
                  <a:pt x="451318" y="1051663"/>
                  <a:pt x="349366" y="840350"/>
                  <a:pt x="288688" y="709822"/>
                </a:cubicBezTo>
                <a:cubicBezTo>
                  <a:pt x="228010" y="579294"/>
                  <a:pt x="91838" y="268497"/>
                  <a:pt x="45271" y="159489"/>
                </a:cubicBezTo>
                <a:cubicBezTo>
                  <a:pt x="-1296" y="50481"/>
                  <a:pt x="-23873" y="-74756"/>
                  <a:pt x="36805" y="5577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0A32E9EF-12A0-4D28-BA99-0AE747B3D1D6}"/>
              </a:ext>
            </a:extLst>
          </p:cNvPr>
          <p:cNvSpPr/>
          <p:nvPr/>
        </p:nvSpPr>
        <p:spPr>
          <a:xfrm>
            <a:off x="5849800" y="3989308"/>
            <a:ext cx="598699" cy="235567"/>
          </a:xfrm>
          <a:custGeom>
            <a:avLst/>
            <a:gdLst>
              <a:gd name="connsiteX0" fmla="*/ 11250 w 598699"/>
              <a:gd name="connsiteY0" fmla="*/ 2725 h 235567"/>
              <a:gd name="connsiteX1" fmla="*/ 595450 w 598699"/>
              <a:gd name="connsiteY1" fmla="*/ 233442 h 235567"/>
              <a:gd name="connsiteX2" fmla="*/ 237733 w 598699"/>
              <a:gd name="connsiteY2" fmla="*/ 112792 h 235567"/>
              <a:gd name="connsiteX3" fmla="*/ 11250 w 598699"/>
              <a:gd name="connsiteY3" fmla="*/ 2725 h 23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699" h="235567">
                <a:moveTo>
                  <a:pt x="11250" y="2725"/>
                </a:moveTo>
                <a:cubicBezTo>
                  <a:pt x="70869" y="22833"/>
                  <a:pt x="557703" y="215098"/>
                  <a:pt x="595450" y="233442"/>
                </a:cubicBezTo>
                <a:cubicBezTo>
                  <a:pt x="633197" y="251786"/>
                  <a:pt x="331572" y="146306"/>
                  <a:pt x="237733" y="112792"/>
                </a:cubicBezTo>
                <a:cubicBezTo>
                  <a:pt x="143894" y="79278"/>
                  <a:pt x="-48369" y="-17383"/>
                  <a:pt x="11250" y="27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837C8FDE-2BFF-4473-B950-F14ED5F7B811}"/>
              </a:ext>
            </a:extLst>
          </p:cNvPr>
          <p:cNvSpPr/>
          <p:nvPr/>
        </p:nvSpPr>
        <p:spPr>
          <a:xfrm>
            <a:off x="6015430" y="4053339"/>
            <a:ext cx="453867" cy="198169"/>
          </a:xfrm>
          <a:custGeom>
            <a:avLst/>
            <a:gdLst>
              <a:gd name="connsiteX0" fmla="*/ 2253 w 453867"/>
              <a:gd name="connsiteY0" fmla="*/ 78 h 198169"/>
              <a:gd name="connsiteX1" fmla="*/ 444637 w 453867"/>
              <a:gd name="connsiteY1" fmla="*/ 186344 h 198169"/>
              <a:gd name="connsiteX2" fmla="*/ 279537 w 453867"/>
              <a:gd name="connsiteY2" fmla="*/ 163061 h 198169"/>
              <a:gd name="connsiteX3" fmla="*/ 2253 w 453867"/>
              <a:gd name="connsiteY3" fmla="*/ 78 h 19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867" h="198169">
                <a:moveTo>
                  <a:pt x="2253" y="78"/>
                </a:moveTo>
                <a:cubicBezTo>
                  <a:pt x="29770" y="3958"/>
                  <a:pt x="398423" y="159180"/>
                  <a:pt x="444637" y="186344"/>
                </a:cubicBezTo>
                <a:cubicBezTo>
                  <a:pt x="490851" y="213508"/>
                  <a:pt x="352209" y="188814"/>
                  <a:pt x="279537" y="163061"/>
                </a:cubicBezTo>
                <a:cubicBezTo>
                  <a:pt x="206865" y="137308"/>
                  <a:pt x="-25264" y="-3802"/>
                  <a:pt x="2253" y="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417F550-6E3C-4D81-B168-172733F661B0}"/>
              </a:ext>
            </a:extLst>
          </p:cNvPr>
          <p:cNvSpPr/>
          <p:nvPr/>
        </p:nvSpPr>
        <p:spPr>
          <a:xfrm>
            <a:off x="5414490" y="3546740"/>
            <a:ext cx="345118" cy="842494"/>
          </a:xfrm>
          <a:custGeom>
            <a:avLst/>
            <a:gdLst>
              <a:gd name="connsiteX0" fmla="*/ 27460 w 345118"/>
              <a:gd name="connsiteY0" fmla="*/ 55827 h 842494"/>
              <a:gd name="connsiteX1" fmla="*/ 40160 w 345118"/>
              <a:gd name="connsiteY1" fmla="*/ 110860 h 842494"/>
              <a:gd name="connsiteX2" fmla="*/ 330143 w 345118"/>
              <a:gd name="connsiteY2" fmla="*/ 811477 h 842494"/>
              <a:gd name="connsiteX3" fmla="*/ 275110 w 345118"/>
              <a:gd name="connsiteY3" fmla="*/ 650610 h 842494"/>
              <a:gd name="connsiteX4" fmla="*/ 27460 w 345118"/>
              <a:gd name="connsiteY4" fmla="*/ 55827 h 8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18" h="842494">
                <a:moveTo>
                  <a:pt x="27460" y="55827"/>
                </a:moveTo>
                <a:cubicBezTo>
                  <a:pt x="-11698" y="-34131"/>
                  <a:pt x="-10287" y="-15082"/>
                  <a:pt x="40160" y="110860"/>
                </a:cubicBezTo>
                <a:cubicBezTo>
                  <a:pt x="90607" y="236802"/>
                  <a:pt x="290985" y="721519"/>
                  <a:pt x="330143" y="811477"/>
                </a:cubicBezTo>
                <a:cubicBezTo>
                  <a:pt x="369301" y="901435"/>
                  <a:pt x="324852" y="779727"/>
                  <a:pt x="275110" y="650610"/>
                </a:cubicBezTo>
                <a:cubicBezTo>
                  <a:pt x="225368" y="521493"/>
                  <a:pt x="66618" y="145785"/>
                  <a:pt x="27460" y="558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96D3FB4E-1825-4E21-A48B-C0BAD584BB40}"/>
              </a:ext>
            </a:extLst>
          </p:cNvPr>
          <p:cNvSpPr/>
          <p:nvPr/>
        </p:nvSpPr>
        <p:spPr>
          <a:xfrm>
            <a:off x="5839073" y="4019016"/>
            <a:ext cx="184959" cy="423113"/>
          </a:xfrm>
          <a:custGeom>
            <a:avLst/>
            <a:gdLst>
              <a:gd name="connsiteX0" fmla="*/ 810 w 184959"/>
              <a:gd name="connsiteY0" fmla="*/ 534 h 423113"/>
              <a:gd name="connsiteX1" fmla="*/ 180727 w 184959"/>
              <a:gd name="connsiteY1" fmla="*/ 404817 h 423113"/>
              <a:gd name="connsiteX2" fmla="*/ 117227 w 184959"/>
              <a:gd name="connsiteY2" fmla="*/ 320151 h 423113"/>
              <a:gd name="connsiteX3" fmla="*/ 810 w 184959"/>
              <a:gd name="connsiteY3" fmla="*/ 534 h 42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59" h="423113">
                <a:moveTo>
                  <a:pt x="810" y="534"/>
                </a:moveTo>
                <a:cubicBezTo>
                  <a:pt x="11393" y="14645"/>
                  <a:pt x="161324" y="351548"/>
                  <a:pt x="180727" y="404817"/>
                </a:cubicBezTo>
                <a:cubicBezTo>
                  <a:pt x="200130" y="458087"/>
                  <a:pt x="148272" y="384357"/>
                  <a:pt x="117227" y="320151"/>
                </a:cubicBezTo>
                <a:cubicBezTo>
                  <a:pt x="86182" y="255945"/>
                  <a:pt x="-9773" y="-13577"/>
                  <a:pt x="810" y="5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CE7E3A2B-E03B-46D9-93BA-AD4B7F667D0B}"/>
              </a:ext>
            </a:extLst>
          </p:cNvPr>
          <p:cNvSpPr/>
          <p:nvPr/>
        </p:nvSpPr>
        <p:spPr>
          <a:xfrm>
            <a:off x="5988050" y="4189842"/>
            <a:ext cx="248288" cy="321883"/>
          </a:xfrm>
          <a:custGeom>
            <a:avLst/>
            <a:gdLst>
              <a:gd name="connsiteX0" fmla="*/ 219075 w 248288"/>
              <a:gd name="connsiteY0" fmla="*/ 15446 h 321883"/>
              <a:gd name="connsiteX1" fmla="*/ 222250 w 248288"/>
              <a:gd name="connsiteY1" fmla="*/ 74183 h 321883"/>
              <a:gd name="connsiteX2" fmla="*/ 0 w 248288"/>
              <a:gd name="connsiteY2" fmla="*/ 321833 h 321883"/>
              <a:gd name="connsiteX3" fmla="*/ 219075 w 248288"/>
              <a:gd name="connsiteY3" fmla="*/ 15446 h 32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288" h="321883">
                <a:moveTo>
                  <a:pt x="219075" y="15446"/>
                </a:moveTo>
                <a:cubicBezTo>
                  <a:pt x="256117" y="-25829"/>
                  <a:pt x="258763" y="23119"/>
                  <a:pt x="222250" y="74183"/>
                </a:cubicBezTo>
                <a:cubicBezTo>
                  <a:pt x="185737" y="125248"/>
                  <a:pt x="-265" y="325537"/>
                  <a:pt x="0" y="321833"/>
                </a:cubicBezTo>
                <a:cubicBezTo>
                  <a:pt x="265" y="318129"/>
                  <a:pt x="182033" y="56721"/>
                  <a:pt x="219075" y="154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F122B4FC-772C-4265-99DF-D8CBA66B7F7B}"/>
              </a:ext>
            </a:extLst>
          </p:cNvPr>
          <p:cNvSpPr/>
          <p:nvPr/>
        </p:nvSpPr>
        <p:spPr>
          <a:xfrm>
            <a:off x="5948297" y="4214428"/>
            <a:ext cx="318751" cy="424136"/>
          </a:xfrm>
          <a:custGeom>
            <a:avLst/>
            <a:gdLst>
              <a:gd name="connsiteX0" fmla="*/ 284228 w 318751"/>
              <a:gd name="connsiteY0" fmla="*/ 1972 h 424136"/>
              <a:gd name="connsiteX1" fmla="*/ 311216 w 318751"/>
              <a:gd name="connsiteY1" fmla="*/ 62297 h 424136"/>
              <a:gd name="connsiteX2" fmla="*/ 127066 w 318751"/>
              <a:gd name="connsiteY2" fmla="*/ 248035 h 424136"/>
              <a:gd name="connsiteX3" fmla="*/ 4828 w 318751"/>
              <a:gd name="connsiteY3" fmla="*/ 419485 h 424136"/>
              <a:gd name="connsiteX4" fmla="*/ 293753 w 318751"/>
              <a:gd name="connsiteY4" fmla="*/ 54360 h 424136"/>
              <a:gd name="connsiteX5" fmla="*/ 284228 w 318751"/>
              <a:gd name="connsiteY5" fmla="*/ 1972 h 4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751" h="424136">
                <a:moveTo>
                  <a:pt x="284228" y="1972"/>
                </a:moveTo>
                <a:cubicBezTo>
                  <a:pt x="287139" y="3295"/>
                  <a:pt x="337410" y="21287"/>
                  <a:pt x="311216" y="62297"/>
                </a:cubicBezTo>
                <a:cubicBezTo>
                  <a:pt x="285022" y="103307"/>
                  <a:pt x="178131" y="188504"/>
                  <a:pt x="127066" y="248035"/>
                </a:cubicBezTo>
                <a:cubicBezTo>
                  <a:pt x="76001" y="307566"/>
                  <a:pt x="-22953" y="451764"/>
                  <a:pt x="4828" y="419485"/>
                </a:cubicBezTo>
                <a:cubicBezTo>
                  <a:pt x="32609" y="387206"/>
                  <a:pt x="245334" y="121564"/>
                  <a:pt x="293753" y="54360"/>
                </a:cubicBezTo>
                <a:cubicBezTo>
                  <a:pt x="342172" y="-12844"/>
                  <a:pt x="281317" y="649"/>
                  <a:pt x="284228" y="197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59BE0F4B-CF16-4559-A0FD-B7DC60973195}"/>
              </a:ext>
            </a:extLst>
          </p:cNvPr>
          <p:cNvSpPr/>
          <p:nvPr/>
        </p:nvSpPr>
        <p:spPr>
          <a:xfrm>
            <a:off x="5501921" y="4229100"/>
            <a:ext cx="690917" cy="779727"/>
          </a:xfrm>
          <a:custGeom>
            <a:avLst/>
            <a:gdLst>
              <a:gd name="connsiteX0" fmla="*/ 690917 w 690917"/>
              <a:gd name="connsiteY0" fmla="*/ 0 h 779727"/>
              <a:gd name="connsiteX1" fmla="*/ 178154 w 690917"/>
              <a:gd name="connsiteY1" fmla="*/ 579438 h 779727"/>
              <a:gd name="connsiteX2" fmla="*/ 354 w 690917"/>
              <a:gd name="connsiteY2" fmla="*/ 779463 h 779727"/>
              <a:gd name="connsiteX3" fmla="*/ 128942 w 690917"/>
              <a:gd name="connsiteY3" fmla="*/ 625475 h 779727"/>
              <a:gd name="connsiteX4" fmla="*/ 392467 w 690917"/>
              <a:gd name="connsiteY4" fmla="*/ 307975 h 779727"/>
              <a:gd name="connsiteX5" fmla="*/ 690917 w 690917"/>
              <a:gd name="connsiteY5" fmla="*/ 0 h 7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917" h="779727">
                <a:moveTo>
                  <a:pt x="690917" y="0"/>
                </a:moveTo>
                <a:lnTo>
                  <a:pt x="178154" y="579438"/>
                </a:lnTo>
                <a:lnTo>
                  <a:pt x="354" y="779463"/>
                </a:lnTo>
                <a:cubicBezTo>
                  <a:pt x="-7848" y="787136"/>
                  <a:pt x="128942" y="625475"/>
                  <a:pt x="128942" y="625475"/>
                </a:cubicBezTo>
                <a:cubicBezTo>
                  <a:pt x="194294" y="546894"/>
                  <a:pt x="298540" y="414337"/>
                  <a:pt x="392467" y="307975"/>
                </a:cubicBezTo>
                <a:cubicBezTo>
                  <a:pt x="486394" y="201613"/>
                  <a:pt x="589449" y="94456"/>
                  <a:pt x="690917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3F51D67F-5337-464C-8853-D82325C713E8}"/>
              </a:ext>
            </a:extLst>
          </p:cNvPr>
          <p:cNvSpPr/>
          <p:nvPr/>
        </p:nvSpPr>
        <p:spPr>
          <a:xfrm>
            <a:off x="5128108" y="4964203"/>
            <a:ext cx="404596" cy="460175"/>
          </a:xfrm>
          <a:custGeom>
            <a:avLst/>
            <a:gdLst>
              <a:gd name="connsiteX0" fmla="*/ 402742 w 404596"/>
              <a:gd name="connsiteY0" fmla="*/ 1497 h 460175"/>
              <a:gd name="connsiteX1" fmla="*/ 9042 w 404596"/>
              <a:gd name="connsiteY1" fmla="*/ 447585 h 460175"/>
              <a:gd name="connsiteX2" fmla="*/ 150330 w 404596"/>
              <a:gd name="connsiteY2" fmla="*/ 307885 h 460175"/>
              <a:gd name="connsiteX3" fmla="*/ 402742 w 404596"/>
              <a:gd name="connsiteY3" fmla="*/ 1497 h 46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96" h="460175">
                <a:moveTo>
                  <a:pt x="402742" y="1497"/>
                </a:moveTo>
                <a:cubicBezTo>
                  <a:pt x="379194" y="24780"/>
                  <a:pt x="51111" y="396520"/>
                  <a:pt x="9042" y="447585"/>
                </a:cubicBezTo>
                <a:cubicBezTo>
                  <a:pt x="-33027" y="498650"/>
                  <a:pt x="81538" y="382762"/>
                  <a:pt x="150330" y="307885"/>
                </a:cubicBezTo>
                <a:cubicBezTo>
                  <a:pt x="219122" y="233008"/>
                  <a:pt x="426290" y="-21786"/>
                  <a:pt x="402742" y="14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75F752B5-B82B-4F5F-9340-47309EC0F8A2}"/>
              </a:ext>
            </a:extLst>
          </p:cNvPr>
          <p:cNvSpPr/>
          <p:nvPr/>
        </p:nvSpPr>
        <p:spPr>
          <a:xfrm>
            <a:off x="5185997" y="4566764"/>
            <a:ext cx="807536" cy="908586"/>
          </a:xfrm>
          <a:custGeom>
            <a:avLst/>
            <a:gdLst>
              <a:gd name="connsiteX0" fmla="*/ 786178 w 807536"/>
              <a:gd name="connsiteY0" fmla="*/ 32224 h 908586"/>
              <a:gd name="connsiteX1" fmla="*/ 394066 w 807536"/>
              <a:gd name="connsiteY1" fmla="*/ 475136 h 908586"/>
              <a:gd name="connsiteX2" fmla="*/ 21003 w 807536"/>
              <a:gd name="connsiteY2" fmla="*/ 887886 h 908586"/>
              <a:gd name="connsiteX3" fmla="*/ 100378 w 807536"/>
              <a:gd name="connsiteY3" fmla="*/ 787874 h 908586"/>
              <a:gd name="connsiteX4" fmla="*/ 546466 w 807536"/>
              <a:gd name="connsiteY4" fmla="*/ 281461 h 908586"/>
              <a:gd name="connsiteX5" fmla="*/ 735378 w 807536"/>
              <a:gd name="connsiteY5" fmla="*/ 59211 h 908586"/>
              <a:gd name="connsiteX6" fmla="*/ 786178 w 807536"/>
              <a:gd name="connsiteY6" fmla="*/ 32224 h 90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536" h="908586">
                <a:moveTo>
                  <a:pt x="786178" y="32224"/>
                </a:moveTo>
                <a:cubicBezTo>
                  <a:pt x="729293" y="101545"/>
                  <a:pt x="521595" y="332526"/>
                  <a:pt x="394066" y="475136"/>
                </a:cubicBezTo>
                <a:cubicBezTo>
                  <a:pt x="266537" y="617746"/>
                  <a:pt x="69951" y="835763"/>
                  <a:pt x="21003" y="887886"/>
                </a:cubicBezTo>
                <a:cubicBezTo>
                  <a:pt x="-27945" y="940009"/>
                  <a:pt x="12801" y="888945"/>
                  <a:pt x="100378" y="787874"/>
                </a:cubicBezTo>
                <a:cubicBezTo>
                  <a:pt x="187955" y="686803"/>
                  <a:pt x="440633" y="402905"/>
                  <a:pt x="546466" y="281461"/>
                </a:cubicBezTo>
                <a:cubicBezTo>
                  <a:pt x="652299" y="160017"/>
                  <a:pt x="698336" y="97046"/>
                  <a:pt x="735378" y="59211"/>
                </a:cubicBezTo>
                <a:cubicBezTo>
                  <a:pt x="772420" y="21376"/>
                  <a:pt x="843063" y="-37097"/>
                  <a:pt x="786178" y="322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FBDCB82A-BB55-487F-9A0A-1DF4D6A4FDD3}"/>
              </a:ext>
            </a:extLst>
          </p:cNvPr>
          <p:cNvSpPr/>
          <p:nvPr/>
        </p:nvSpPr>
        <p:spPr>
          <a:xfrm>
            <a:off x="4969907" y="4686251"/>
            <a:ext cx="146980" cy="746280"/>
          </a:xfrm>
          <a:custGeom>
            <a:avLst/>
            <a:gdLst>
              <a:gd name="connsiteX0" fmla="*/ 556 w 146980"/>
              <a:gd name="connsiteY0" fmla="*/ 49 h 746280"/>
              <a:gd name="connsiteX1" fmla="*/ 87868 w 146980"/>
              <a:gd name="connsiteY1" fmla="*/ 54024 h 746280"/>
              <a:gd name="connsiteX2" fmla="*/ 79931 w 146980"/>
              <a:gd name="connsiteY2" fmla="*/ 112762 h 746280"/>
              <a:gd name="connsiteX3" fmla="*/ 29131 w 146980"/>
              <a:gd name="connsiteY3" fmla="*/ 120699 h 746280"/>
              <a:gd name="connsiteX4" fmla="*/ 32306 w 146980"/>
              <a:gd name="connsiteY4" fmla="*/ 187374 h 746280"/>
              <a:gd name="connsiteX5" fmla="*/ 52943 w 146980"/>
              <a:gd name="connsiteY5" fmla="*/ 219124 h 746280"/>
              <a:gd name="connsiteX6" fmla="*/ 75168 w 146980"/>
              <a:gd name="connsiteY6" fmla="*/ 247699 h 746280"/>
              <a:gd name="connsiteX7" fmla="*/ 145018 w 146980"/>
              <a:gd name="connsiteY7" fmla="*/ 185787 h 746280"/>
              <a:gd name="connsiteX8" fmla="*/ 124381 w 146980"/>
              <a:gd name="connsiteY8" fmla="*/ 250874 h 746280"/>
              <a:gd name="connsiteX9" fmla="*/ 89456 w 146980"/>
              <a:gd name="connsiteY9" fmla="*/ 311199 h 746280"/>
              <a:gd name="connsiteX10" fmla="*/ 76756 w 146980"/>
              <a:gd name="connsiteY10" fmla="*/ 425499 h 746280"/>
              <a:gd name="connsiteX11" fmla="*/ 76756 w 146980"/>
              <a:gd name="connsiteY11" fmla="*/ 530274 h 746280"/>
              <a:gd name="connsiteX12" fmla="*/ 137081 w 146980"/>
              <a:gd name="connsiteY12" fmla="*/ 709662 h 746280"/>
              <a:gd name="connsiteX13" fmla="*/ 119618 w 146980"/>
              <a:gd name="connsiteY13" fmla="*/ 701724 h 746280"/>
              <a:gd name="connsiteX14" fmla="*/ 108506 w 146980"/>
              <a:gd name="connsiteY14" fmla="*/ 246112 h 746280"/>
              <a:gd name="connsiteX15" fmla="*/ 24368 w 146980"/>
              <a:gd name="connsiteY15" fmla="*/ 179437 h 746280"/>
              <a:gd name="connsiteX16" fmla="*/ 49768 w 146980"/>
              <a:gd name="connsiteY16" fmla="*/ 82599 h 746280"/>
              <a:gd name="connsiteX17" fmla="*/ 49768 w 146980"/>
              <a:gd name="connsiteY17" fmla="*/ 63549 h 746280"/>
              <a:gd name="connsiteX18" fmla="*/ 556 w 146980"/>
              <a:gd name="connsiteY18" fmla="*/ 49 h 74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980" h="746280">
                <a:moveTo>
                  <a:pt x="556" y="49"/>
                </a:moveTo>
                <a:cubicBezTo>
                  <a:pt x="6906" y="-1539"/>
                  <a:pt x="74639" y="35239"/>
                  <a:pt x="87868" y="54024"/>
                </a:cubicBezTo>
                <a:cubicBezTo>
                  <a:pt x="101097" y="72809"/>
                  <a:pt x="89721" y="101650"/>
                  <a:pt x="79931" y="112762"/>
                </a:cubicBezTo>
                <a:cubicBezTo>
                  <a:pt x="70142" y="123875"/>
                  <a:pt x="37068" y="108264"/>
                  <a:pt x="29131" y="120699"/>
                </a:cubicBezTo>
                <a:cubicBezTo>
                  <a:pt x="21194" y="133134"/>
                  <a:pt x="28337" y="170970"/>
                  <a:pt x="32306" y="187374"/>
                </a:cubicBezTo>
                <a:cubicBezTo>
                  <a:pt x="36275" y="203778"/>
                  <a:pt x="45799" y="209070"/>
                  <a:pt x="52943" y="219124"/>
                </a:cubicBezTo>
                <a:cubicBezTo>
                  <a:pt x="60087" y="229178"/>
                  <a:pt x="59822" y="253255"/>
                  <a:pt x="75168" y="247699"/>
                </a:cubicBezTo>
                <a:cubicBezTo>
                  <a:pt x="90514" y="242143"/>
                  <a:pt x="136816" y="185258"/>
                  <a:pt x="145018" y="185787"/>
                </a:cubicBezTo>
                <a:cubicBezTo>
                  <a:pt x="153220" y="186316"/>
                  <a:pt x="133641" y="229972"/>
                  <a:pt x="124381" y="250874"/>
                </a:cubicBezTo>
                <a:cubicBezTo>
                  <a:pt x="115121" y="271776"/>
                  <a:pt x="97393" y="282095"/>
                  <a:pt x="89456" y="311199"/>
                </a:cubicBezTo>
                <a:cubicBezTo>
                  <a:pt x="81519" y="340303"/>
                  <a:pt x="78873" y="388987"/>
                  <a:pt x="76756" y="425499"/>
                </a:cubicBezTo>
                <a:cubicBezTo>
                  <a:pt x="74639" y="462011"/>
                  <a:pt x="66702" y="482914"/>
                  <a:pt x="76756" y="530274"/>
                </a:cubicBezTo>
                <a:cubicBezTo>
                  <a:pt x="86810" y="577634"/>
                  <a:pt x="129937" y="681087"/>
                  <a:pt x="137081" y="709662"/>
                </a:cubicBezTo>
                <a:cubicBezTo>
                  <a:pt x="144225" y="738237"/>
                  <a:pt x="124381" y="778982"/>
                  <a:pt x="119618" y="701724"/>
                </a:cubicBezTo>
                <a:cubicBezTo>
                  <a:pt x="114855" y="624466"/>
                  <a:pt x="124381" y="333160"/>
                  <a:pt x="108506" y="246112"/>
                </a:cubicBezTo>
                <a:cubicBezTo>
                  <a:pt x="92631" y="159064"/>
                  <a:pt x="34158" y="206689"/>
                  <a:pt x="24368" y="179437"/>
                </a:cubicBezTo>
                <a:cubicBezTo>
                  <a:pt x="14578" y="152185"/>
                  <a:pt x="45535" y="101914"/>
                  <a:pt x="49768" y="82599"/>
                </a:cubicBezTo>
                <a:cubicBezTo>
                  <a:pt x="54001" y="63284"/>
                  <a:pt x="55324" y="75720"/>
                  <a:pt x="49768" y="63549"/>
                </a:cubicBezTo>
                <a:cubicBezTo>
                  <a:pt x="44212" y="51378"/>
                  <a:pt x="-5794" y="1637"/>
                  <a:pt x="556" y="4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CCE0D54C-1D75-4C56-859F-CD11AE0B8FB1}"/>
              </a:ext>
            </a:extLst>
          </p:cNvPr>
          <p:cNvSpPr/>
          <p:nvPr/>
        </p:nvSpPr>
        <p:spPr>
          <a:xfrm>
            <a:off x="4819537" y="5159653"/>
            <a:ext cx="238474" cy="100245"/>
          </a:xfrm>
          <a:custGeom>
            <a:avLst/>
            <a:gdLst>
              <a:gd name="connsiteX0" fmla="*/ 113 w 238474"/>
              <a:gd name="connsiteY0" fmla="*/ 9247 h 100245"/>
              <a:gd name="connsiteX1" fmla="*/ 136638 w 238474"/>
              <a:gd name="connsiteY1" fmla="*/ 7660 h 100245"/>
              <a:gd name="connsiteX2" fmla="*/ 238238 w 238474"/>
              <a:gd name="connsiteY2" fmla="*/ 99735 h 100245"/>
              <a:gd name="connsiteX3" fmla="*/ 160451 w 238474"/>
              <a:gd name="connsiteY3" fmla="*/ 42585 h 100245"/>
              <a:gd name="connsiteX4" fmla="*/ 113 w 238474"/>
              <a:gd name="connsiteY4" fmla="*/ 9247 h 1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74" h="100245">
                <a:moveTo>
                  <a:pt x="113" y="9247"/>
                </a:moveTo>
                <a:cubicBezTo>
                  <a:pt x="-3856" y="3426"/>
                  <a:pt x="96951" y="-7421"/>
                  <a:pt x="136638" y="7660"/>
                </a:cubicBezTo>
                <a:cubicBezTo>
                  <a:pt x="176325" y="22741"/>
                  <a:pt x="234269" y="93914"/>
                  <a:pt x="238238" y="99735"/>
                </a:cubicBezTo>
                <a:cubicBezTo>
                  <a:pt x="242207" y="105556"/>
                  <a:pt x="195376" y="60048"/>
                  <a:pt x="160451" y="42585"/>
                </a:cubicBezTo>
                <a:cubicBezTo>
                  <a:pt x="125526" y="25123"/>
                  <a:pt x="4082" y="15068"/>
                  <a:pt x="113" y="92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73F5E6EB-531F-412B-890C-99D1A3767B7F}"/>
              </a:ext>
            </a:extLst>
          </p:cNvPr>
          <p:cNvSpPr/>
          <p:nvPr/>
        </p:nvSpPr>
        <p:spPr>
          <a:xfrm>
            <a:off x="4769783" y="5093738"/>
            <a:ext cx="292401" cy="57700"/>
          </a:xfrm>
          <a:custGeom>
            <a:avLst/>
            <a:gdLst>
              <a:gd name="connsiteX0" fmla="*/ 655 w 292401"/>
              <a:gd name="connsiteY0" fmla="*/ 57700 h 57700"/>
              <a:gd name="connsiteX1" fmla="*/ 105430 w 292401"/>
              <a:gd name="connsiteY1" fmla="*/ 2137 h 57700"/>
              <a:gd name="connsiteX2" fmla="*/ 286405 w 292401"/>
              <a:gd name="connsiteY2" fmla="*/ 38650 h 57700"/>
              <a:gd name="connsiteX3" fmla="*/ 232430 w 292401"/>
              <a:gd name="connsiteY3" fmla="*/ 11662 h 57700"/>
              <a:gd name="connsiteX4" fmla="*/ 68917 w 292401"/>
              <a:gd name="connsiteY4" fmla="*/ 550 h 57700"/>
              <a:gd name="connsiteX5" fmla="*/ 655 w 292401"/>
              <a:gd name="connsiteY5" fmla="*/ 57700 h 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401" h="57700">
                <a:moveTo>
                  <a:pt x="655" y="57700"/>
                </a:moveTo>
                <a:cubicBezTo>
                  <a:pt x="6740" y="57964"/>
                  <a:pt x="57805" y="5312"/>
                  <a:pt x="105430" y="2137"/>
                </a:cubicBezTo>
                <a:cubicBezTo>
                  <a:pt x="153055" y="-1038"/>
                  <a:pt x="265238" y="37063"/>
                  <a:pt x="286405" y="38650"/>
                </a:cubicBezTo>
                <a:cubicBezTo>
                  <a:pt x="307572" y="40237"/>
                  <a:pt x="268678" y="18012"/>
                  <a:pt x="232430" y="11662"/>
                </a:cubicBezTo>
                <a:cubicBezTo>
                  <a:pt x="196182" y="5312"/>
                  <a:pt x="105959" y="-2096"/>
                  <a:pt x="68917" y="550"/>
                </a:cubicBezTo>
                <a:cubicBezTo>
                  <a:pt x="31875" y="3196"/>
                  <a:pt x="-5430" y="57436"/>
                  <a:pt x="655" y="577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9D727CCE-8614-4B77-8D79-7935955E3B38}"/>
              </a:ext>
            </a:extLst>
          </p:cNvPr>
          <p:cNvSpPr/>
          <p:nvPr/>
        </p:nvSpPr>
        <p:spPr>
          <a:xfrm>
            <a:off x="4773613" y="4935513"/>
            <a:ext cx="311768" cy="69875"/>
          </a:xfrm>
          <a:custGeom>
            <a:avLst/>
            <a:gdLst>
              <a:gd name="connsiteX0" fmla="*/ 0 w 311768"/>
              <a:gd name="connsiteY0" fmla="*/ 69875 h 69875"/>
              <a:gd name="connsiteX1" fmla="*/ 187325 w 311768"/>
              <a:gd name="connsiteY1" fmla="*/ 50825 h 69875"/>
              <a:gd name="connsiteX2" fmla="*/ 288925 w 311768"/>
              <a:gd name="connsiteY2" fmla="*/ 39712 h 69875"/>
              <a:gd name="connsiteX3" fmla="*/ 307975 w 311768"/>
              <a:gd name="connsiteY3" fmla="*/ 25 h 69875"/>
              <a:gd name="connsiteX4" fmla="*/ 233362 w 311768"/>
              <a:gd name="connsiteY4" fmla="*/ 46062 h 69875"/>
              <a:gd name="connsiteX5" fmla="*/ 95250 w 311768"/>
              <a:gd name="connsiteY5" fmla="*/ 66700 h 69875"/>
              <a:gd name="connsiteX6" fmla="*/ 0 w 311768"/>
              <a:gd name="connsiteY6" fmla="*/ 69875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768" h="69875">
                <a:moveTo>
                  <a:pt x="0" y="69875"/>
                </a:moveTo>
                <a:lnTo>
                  <a:pt x="187325" y="50825"/>
                </a:lnTo>
                <a:cubicBezTo>
                  <a:pt x="235479" y="45798"/>
                  <a:pt x="268817" y="48179"/>
                  <a:pt x="288925" y="39712"/>
                </a:cubicBezTo>
                <a:cubicBezTo>
                  <a:pt x="309033" y="31245"/>
                  <a:pt x="317235" y="-1033"/>
                  <a:pt x="307975" y="25"/>
                </a:cubicBezTo>
                <a:cubicBezTo>
                  <a:pt x="298715" y="1083"/>
                  <a:pt x="268816" y="34949"/>
                  <a:pt x="233362" y="46062"/>
                </a:cubicBezTo>
                <a:cubicBezTo>
                  <a:pt x="197908" y="57174"/>
                  <a:pt x="95250" y="66700"/>
                  <a:pt x="95250" y="66700"/>
                </a:cubicBezTo>
                <a:lnTo>
                  <a:pt x="0" y="698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30C61B17-59A8-499D-AB0E-3AFB27A17F87}"/>
              </a:ext>
            </a:extLst>
          </p:cNvPr>
          <p:cNvSpPr/>
          <p:nvPr/>
        </p:nvSpPr>
        <p:spPr>
          <a:xfrm>
            <a:off x="4772905" y="4559451"/>
            <a:ext cx="217515" cy="39695"/>
          </a:xfrm>
          <a:custGeom>
            <a:avLst/>
            <a:gdLst>
              <a:gd name="connsiteX0" fmla="*/ 708 w 217515"/>
              <a:gd name="connsiteY0" fmla="*/ 39537 h 39695"/>
              <a:gd name="connsiteX1" fmla="*/ 143583 w 217515"/>
              <a:gd name="connsiteY1" fmla="*/ 15724 h 39695"/>
              <a:gd name="connsiteX2" fmla="*/ 216608 w 217515"/>
              <a:gd name="connsiteY2" fmla="*/ 33187 h 39695"/>
              <a:gd name="connsiteX3" fmla="*/ 178508 w 217515"/>
              <a:gd name="connsiteY3" fmla="*/ 4612 h 39695"/>
              <a:gd name="connsiteX4" fmla="*/ 92783 w 217515"/>
              <a:gd name="connsiteY4" fmla="*/ 1437 h 39695"/>
              <a:gd name="connsiteX5" fmla="*/ 708 w 217515"/>
              <a:gd name="connsiteY5" fmla="*/ 39537 h 3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5" h="39695">
                <a:moveTo>
                  <a:pt x="708" y="39537"/>
                </a:moveTo>
                <a:cubicBezTo>
                  <a:pt x="9174" y="41918"/>
                  <a:pt x="107600" y="16782"/>
                  <a:pt x="143583" y="15724"/>
                </a:cubicBezTo>
                <a:cubicBezTo>
                  <a:pt x="179566" y="14666"/>
                  <a:pt x="210787" y="35039"/>
                  <a:pt x="216608" y="33187"/>
                </a:cubicBezTo>
                <a:cubicBezTo>
                  <a:pt x="222429" y="31335"/>
                  <a:pt x="199145" y="9904"/>
                  <a:pt x="178508" y="4612"/>
                </a:cubicBezTo>
                <a:cubicBezTo>
                  <a:pt x="157871" y="-680"/>
                  <a:pt x="123739" y="-944"/>
                  <a:pt x="92783" y="1437"/>
                </a:cubicBezTo>
                <a:cubicBezTo>
                  <a:pt x="61827" y="3818"/>
                  <a:pt x="-7758" y="37156"/>
                  <a:pt x="708" y="3953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BD17CC3B-14D7-497B-AF03-FC3B41EC5991}"/>
              </a:ext>
            </a:extLst>
          </p:cNvPr>
          <p:cNvSpPr/>
          <p:nvPr/>
        </p:nvSpPr>
        <p:spPr>
          <a:xfrm>
            <a:off x="4808421" y="4653345"/>
            <a:ext cx="205335" cy="43287"/>
          </a:xfrm>
          <a:custGeom>
            <a:avLst/>
            <a:gdLst>
              <a:gd name="connsiteX0" fmla="*/ 117 w 205335"/>
              <a:gd name="connsiteY0" fmla="*/ 23430 h 43287"/>
              <a:gd name="connsiteX1" fmla="*/ 150929 w 205335"/>
              <a:gd name="connsiteY1" fmla="*/ 28193 h 43287"/>
              <a:gd name="connsiteX2" fmla="*/ 204904 w 205335"/>
              <a:gd name="connsiteY2" fmla="*/ 42480 h 43287"/>
              <a:gd name="connsiteX3" fmla="*/ 127117 w 205335"/>
              <a:gd name="connsiteY3" fmla="*/ 1205 h 43287"/>
              <a:gd name="connsiteX4" fmla="*/ 117 w 205335"/>
              <a:gd name="connsiteY4" fmla="*/ 23430 h 4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335" h="43287">
                <a:moveTo>
                  <a:pt x="117" y="23430"/>
                </a:moveTo>
                <a:cubicBezTo>
                  <a:pt x="4086" y="27928"/>
                  <a:pt x="116798" y="25018"/>
                  <a:pt x="150929" y="28193"/>
                </a:cubicBezTo>
                <a:cubicBezTo>
                  <a:pt x="185060" y="31368"/>
                  <a:pt x="208873" y="46978"/>
                  <a:pt x="204904" y="42480"/>
                </a:cubicBezTo>
                <a:cubicBezTo>
                  <a:pt x="200935" y="37982"/>
                  <a:pt x="160455" y="8084"/>
                  <a:pt x="127117" y="1205"/>
                </a:cubicBezTo>
                <a:cubicBezTo>
                  <a:pt x="93779" y="-5674"/>
                  <a:pt x="-3852" y="18932"/>
                  <a:pt x="117" y="234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960EBE2-508E-4F97-8E15-20051E5FA27D}"/>
              </a:ext>
            </a:extLst>
          </p:cNvPr>
          <p:cNvSpPr/>
          <p:nvPr/>
        </p:nvSpPr>
        <p:spPr>
          <a:xfrm>
            <a:off x="4808482" y="4795820"/>
            <a:ext cx="186959" cy="35234"/>
          </a:xfrm>
          <a:custGeom>
            <a:avLst/>
            <a:gdLst>
              <a:gd name="connsiteX0" fmla="*/ 56 w 186959"/>
              <a:gd name="connsiteY0" fmla="*/ 33355 h 35234"/>
              <a:gd name="connsiteX1" fmla="*/ 157218 w 186959"/>
              <a:gd name="connsiteY1" fmla="*/ 18 h 35234"/>
              <a:gd name="connsiteX2" fmla="*/ 176268 w 186959"/>
              <a:gd name="connsiteY2" fmla="*/ 28593 h 35234"/>
              <a:gd name="connsiteX3" fmla="*/ 56 w 186959"/>
              <a:gd name="connsiteY3" fmla="*/ 33355 h 3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59" h="35234">
                <a:moveTo>
                  <a:pt x="56" y="33355"/>
                </a:moveTo>
                <a:cubicBezTo>
                  <a:pt x="-3119" y="28593"/>
                  <a:pt x="127849" y="812"/>
                  <a:pt x="157218" y="18"/>
                </a:cubicBezTo>
                <a:cubicBezTo>
                  <a:pt x="186587" y="-776"/>
                  <a:pt x="196641" y="24360"/>
                  <a:pt x="176268" y="28593"/>
                </a:cubicBezTo>
                <a:cubicBezTo>
                  <a:pt x="155895" y="32826"/>
                  <a:pt x="3231" y="38117"/>
                  <a:pt x="56" y="3335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4A0E6091-7ECD-4BE2-85F2-B15A47E214CA}"/>
              </a:ext>
            </a:extLst>
          </p:cNvPr>
          <p:cNvSpPr/>
          <p:nvPr/>
        </p:nvSpPr>
        <p:spPr>
          <a:xfrm>
            <a:off x="4794108" y="4865687"/>
            <a:ext cx="222749" cy="82553"/>
          </a:xfrm>
          <a:custGeom>
            <a:avLst/>
            <a:gdLst>
              <a:gd name="connsiteX0" fmla="*/ 142 w 222749"/>
              <a:gd name="connsiteY0" fmla="*/ 82551 h 82553"/>
              <a:gd name="connsiteX1" fmla="*/ 123967 w 222749"/>
              <a:gd name="connsiteY1" fmla="*/ 46038 h 82553"/>
              <a:gd name="connsiteX2" fmla="*/ 222392 w 222749"/>
              <a:gd name="connsiteY2" fmla="*/ 1 h 82553"/>
              <a:gd name="connsiteX3" fmla="*/ 149367 w 222749"/>
              <a:gd name="connsiteY3" fmla="*/ 47626 h 82553"/>
              <a:gd name="connsiteX4" fmla="*/ 142 w 222749"/>
              <a:gd name="connsiteY4" fmla="*/ 82551 h 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49" h="82553">
                <a:moveTo>
                  <a:pt x="142" y="82551"/>
                </a:moveTo>
                <a:cubicBezTo>
                  <a:pt x="-4091" y="82286"/>
                  <a:pt x="86925" y="59796"/>
                  <a:pt x="123967" y="46038"/>
                </a:cubicBezTo>
                <a:cubicBezTo>
                  <a:pt x="161009" y="32280"/>
                  <a:pt x="218159" y="-264"/>
                  <a:pt x="222392" y="1"/>
                </a:cubicBezTo>
                <a:cubicBezTo>
                  <a:pt x="226625" y="266"/>
                  <a:pt x="192759" y="32016"/>
                  <a:pt x="149367" y="47626"/>
                </a:cubicBezTo>
                <a:cubicBezTo>
                  <a:pt x="105975" y="63236"/>
                  <a:pt x="4375" y="82816"/>
                  <a:pt x="142" y="8255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76DD6659-BD84-4C7E-B95F-A9935AF3064D}"/>
              </a:ext>
            </a:extLst>
          </p:cNvPr>
          <p:cNvSpPr/>
          <p:nvPr/>
        </p:nvSpPr>
        <p:spPr>
          <a:xfrm>
            <a:off x="4793090" y="4954944"/>
            <a:ext cx="258512" cy="56816"/>
          </a:xfrm>
          <a:custGeom>
            <a:avLst/>
            <a:gdLst>
              <a:gd name="connsiteX0" fmla="*/ 5923 w 258512"/>
              <a:gd name="connsiteY0" fmla="*/ 56794 h 56816"/>
              <a:gd name="connsiteX1" fmla="*/ 137685 w 258512"/>
              <a:gd name="connsiteY1" fmla="*/ 18694 h 56816"/>
              <a:gd name="connsiteX2" fmla="*/ 258335 w 258512"/>
              <a:gd name="connsiteY2" fmla="*/ 37744 h 56816"/>
              <a:gd name="connsiteX3" fmla="*/ 161498 w 258512"/>
              <a:gd name="connsiteY3" fmla="*/ 1231 h 56816"/>
              <a:gd name="connsiteX4" fmla="*/ 34498 w 258512"/>
              <a:gd name="connsiteY4" fmla="*/ 12344 h 56816"/>
              <a:gd name="connsiteX5" fmla="*/ 5923 w 258512"/>
              <a:gd name="connsiteY5" fmla="*/ 56794 h 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512" h="56816">
                <a:moveTo>
                  <a:pt x="5923" y="56794"/>
                </a:moveTo>
                <a:cubicBezTo>
                  <a:pt x="23121" y="57852"/>
                  <a:pt x="95616" y="21869"/>
                  <a:pt x="137685" y="18694"/>
                </a:cubicBezTo>
                <a:cubicBezTo>
                  <a:pt x="179754" y="15519"/>
                  <a:pt x="254366" y="40654"/>
                  <a:pt x="258335" y="37744"/>
                </a:cubicBezTo>
                <a:cubicBezTo>
                  <a:pt x="262304" y="34834"/>
                  <a:pt x="198804" y="5464"/>
                  <a:pt x="161498" y="1231"/>
                </a:cubicBezTo>
                <a:cubicBezTo>
                  <a:pt x="124192" y="-3002"/>
                  <a:pt x="56723" y="4406"/>
                  <a:pt x="34498" y="12344"/>
                </a:cubicBezTo>
                <a:cubicBezTo>
                  <a:pt x="12273" y="20281"/>
                  <a:pt x="-11275" y="55736"/>
                  <a:pt x="5923" y="5679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D074EF63-AA0C-4E9A-B830-EF2DEA49B813}"/>
              </a:ext>
            </a:extLst>
          </p:cNvPr>
          <p:cNvSpPr/>
          <p:nvPr/>
        </p:nvSpPr>
        <p:spPr>
          <a:xfrm>
            <a:off x="4821205" y="5119679"/>
            <a:ext cx="187757" cy="90549"/>
          </a:xfrm>
          <a:custGeom>
            <a:avLst/>
            <a:gdLst>
              <a:gd name="connsiteX0" fmla="*/ 33 w 187757"/>
              <a:gd name="connsiteY0" fmla="*/ 49221 h 90549"/>
              <a:gd name="connsiteX1" fmla="*/ 104808 w 187757"/>
              <a:gd name="connsiteY1" fmla="*/ 19059 h 90549"/>
              <a:gd name="connsiteX2" fmla="*/ 185770 w 187757"/>
              <a:gd name="connsiteY2" fmla="*/ 90496 h 90549"/>
              <a:gd name="connsiteX3" fmla="*/ 157195 w 187757"/>
              <a:gd name="connsiteY3" fmla="*/ 30171 h 90549"/>
              <a:gd name="connsiteX4" fmla="*/ 93695 w 187757"/>
              <a:gd name="connsiteY4" fmla="*/ 9 h 90549"/>
              <a:gd name="connsiteX5" fmla="*/ 33 w 187757"/>
              <a:gd name="connsiteY5" fmla="*/ 49221 h 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757" h="90549">
                <a:moveTo>
                  <a:pt x="33" y="49221"/>
                </a:moveTo>
                <a:cubicBezTo>
                  <a:pt x="1885" y="52396"/>
                  <a:pt x="73852" y="12180"/>
                  <a:pt x="104808" y="19059"/>
                </a:cubicBezTo>
                <a:cubicBezTo>
                  <a:pt x="135764" y="25938"/>
                  <a:pt x="177039" y="88644"/>
                  <a:pt x="185770" y="90496"/>
                </a:cubicBezTo>
                <a:cubicBezTo>
                  <a:pt x="194501" y="92348"/>
                  <a:pt x="172541" y="45252"/>
                  <a:pt x="157195" y="30171"/>
                </a:cubicBezTo>
                <a:cubicBezTo>
                  <a:pt x="141849" y="15090"/>
                  <a:pt x="114597" y="803"/>
                  <a:pt x="93695" y="9"/>
                </a:cubicBezTo>
                <a:cubicBezTo>
                  <a:pt x="72793" y="-785"/>
                  <a:pt x="-1819" y="46046"/>
                  <a:pt x="33" y="4922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90910AA3-A745-49CA-8F11-2966B90DF655}"/>
              </a:ext>
            </a:extLst>
          </p:cNvPr>
          <p:cNvSpPr/>
          <p:nvPr/>
        </p:nvSpPr>
        <p:spPr>
          <a:xfrm>
            <a:off x="4719289" y="6353089"/>
            <a:ext cx="71731" cy="122644"/>
          </a:xfrm>
          <a:custGeom>
            <a:avLst/>
            <a:gdLst>
              <a:gd name="connsiteX0" fmla="*/ 43211 w 71731"/>
              <a:gd name="connsiteY0" fmla="*/ 86 h 122644"/>
              <a:gd name="connsiteX1" fmla="*/ 43211 w 71731"/>
              <a:gd name="connsiteY1" fmla="*/ 90574 h 122644"/>
              <a:gd name="connsiteX2" fmla="*/ 349 w 71731"/>
              <a:gd name="connsiteY2" fmla="*/ 122324 h 122644"/>
              <a:gd name="connsiteX3" fmla="*/ 70199 w 71731"/>
              <a:gd name="connsiteY3" fmla="*/ 74699 h 122644"/>
              <a:gd name="connsiteX4" fmla="*/ 43211 w 71731"/>
              <a:gd name="connsiteY4" fmla="*/ 86 h 12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31" h="122644">
                <a:moveTo>
                  <a:pt x="43211" y="86"/>
                </a:moveTo>
                <a:cubicBezTo>
                  <a:pt x="38713" y="2732"/>
                  <a:pt x="50355" y="70201"/>
                  <a:pt x="43211" y="90574"/>
                </a:cubicBezTo>
                <a:cubicBezTo>
                  <a:pt x="36067" y="110947"/>
                  <a:pt x="-4149" y="124970"/>
                  <a:pt x="349" y="122324"/>
                </a:cubicBezTo>
                <a:cubicBezTo>
                  <a:pt x="4847" y="119678"/>
                  <a:pt x="61468" y="93484"/>
                  <a:pt x="70199" y="74699"/>
                </a:cubicBezTo>
                <a:cubicBezTo>
                  <a:pt x="78930" y="55914"/>
                  <a:pt x="47709" y="-2560"/>
                  <a:pt x="43211" y="8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CD1D9046-E837-45D2-9637-C63C1A642EFB}"/>
              </a:ext>
            </a:extLst>
          </p:cNvPr>
          <p:cNvSpPr/>
          <p:nvPr/>
        </p:nvSpPr>
        <p:spPr>
          <a:xfrm>
            <a:off x="4744955" y="6467696"/>
            <a:ext cx="19537" cy="416938"/>
          </a:xfrm>
          <a:custGeom>
            <a:avLst/>
            <a:gdLst>
              <a:gd name="connsiteX0" fmla="*/ 11195 w 19537"/>
              <a:gd name="connsiteY0" fmla="*/ 12479 h 416938"/>
              <a:gd name="connsiteX1" fmla="*/ 83 w 19537"/>
              <a:gd name="connsiteY1" fmla="*/ 415704 h 416938"/>
              <a:gd name="connsiteX2" fmla="*/ 17545 w 19537"/>
              <a:gd name="connsiteY2" fmla="*/ 133129 h 416938"/>
              <a:gd name="connsiteX3" fmla="*/ 11195 w 19537"/>
              <a:gd name="connsiteY3" fmla="*/ 12479 h 41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7" h="416938">
                <a:moveTo>
                  <a:pt x="11195" y="12479"/>
                </a:moveTo>
                <a:cubicBezTo>
                  <a:pt x="8285" y="59575"/>
                  <a:pt x="-975" y="395596"/>
                  <a:pt x="83" y="415704"/>
                </a:cubicBezTo>
                <a:cubicBezTo>
                  <a:pt x="1141" y="435812"/>
                  <a:pt x="11460" y="204566"/>
                  <a:pt x="17545" y="133129"/>
                </a:cubicBezTo>
                <a:cubicBezTo>
                  <a:pt x="23630" y="61692"/>
                  <a:pt x="14105" y="-34617"/>
                  <a:pt x="11195" y="124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062DF669-2B23-447E-9A27-E419480A2E7E}"/>
              </a:ext>
            </a:extLst>
          </p:cNvPr>
          <p:cNvSpPr/>
          <p:nvPr/>
        </p:nvSpPr>
        <p:spPr>
          <a:xfrm>
            <a:off x="4741396" y="6931686"/>
            <a:ext cx="28174" cy="496573"/>
          </a:xfrm>
          <a:custGeom>
            <a:avLst/>
            <a:gdLst>
              <a:gd name="connsiteX0" fmla="*/ 11579 w 28174"/>
              <a:gd name="connsiteY0" fmla="*/ 5689 h 496573"/>
              <a:gd name="connsiteX1" fmla="*/ 467 w 28174"/>
              <a:gd name="connsiteY1" fmla="*/ 491464 h 496573"/>
              <a:gd name="connsiteX2" fmla="*/ 27454 w 28174"/>
              <a:gd name="connsiteY2" fmla="*/ 243814 h 496573"/>
              <a:gd name="connsiteX3" fmla="*/ 11579 w 28174"/>
              <a:gd name="connsiteY3" fmla="*/ 5689 h 49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74" h="496573">
                <a:moveTo>
                  <a:pt x="11579" y="5689"/>
                </a:moveTo>
                <a:cubicBezTo>
                  <a:pt x="7081" y="46964"/>
                  <a:pt x="-2179" y="451777"/>
                  <a:pt x="467" y="491464"/>
                </a:cubicBezTo>
                <a:cubicBezTo>
                  <a:pt x="3113" y="531151"/>
                  <a:pt x="23221" y="329274"/>
                  <a:pt x="27454" y="243814"/>
                </a:cubicBezTo>
                <a:cubicBezTo>
                  <a:pt x="31687" y="158354"/>
                  <a:pt x="16077" y="-35586"/>
                  <a:pt x="11579" y="56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9FEDFD62-0914-4D66-8274-C5DBB888D90D}"/>
              </a:ext>
            </a:extLst>
          </p:cNvPr>
          <p:cNvSpPr/>
          <p:nvPr/>
        </p:nvSpPr>
        <p:spPr>
          <a:xfrm>
            <a:off x="4739561" y="7396201"/>
            <a:ext cx="32699" cy="462151"/>
          </a:xfrm>
          <a:custGeom>
            <a:avLst/>
            <a:gdLst>
              <a:gd name="connsiteX0" fmla="*/ 5477 w 32699"/>
              <a:gd name="connsiteY0" fmla="*/ 11074 h 462151"/>
              <a:gd name="connsiteX1" fmla="*/ 2302 w 32699"/>
              <a:gd name="connsiteY1" fmla="*/ 460337 h 462151"/>
              <a:gd name="connsiteX2" fmla="*/ 32464 w 32699"/>
              <a:gd name="connsiteY2" fmla="*/ 163474 h 462151"/>
              <a:gd name="connsiteX3" fmla="*/ 5477 w 32699"/>
              <a:gd name="connsiteY3" fmla="*/ 11074 h 46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9" h="462151">
                <a:moveTo>
                  <a:pt x="5477" y="11074"/>
                </a:moveTo>
                <a:cubicBezTo>
                  <a:pt x="450" y="60551"/>
                  <a:pt x="-2196" y="434937"/>
                  <a:pt x="2302" y="460337"/>
                </a:cubicBezTo>
                <a:cubicBezTo>
                  <a:pt x="6800" y="485737"/>
                  <a:pt x="29554" y="237293"/>
                  <a:pt x="32464" y="163474"/>
                </a:cubicBezTo>
                <a:cubicBezTo>
                  <a:pt x="35374" y="89655"/>
                  <a:pt x="10504" y="-38403"/>
                  <a:pt x="5477" y="1107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61B92625-1880-479C-81C9-BEABCEFFF879}"/>
              </a:ext>
            </a:extLst>
          </p:cNvPr>
          <p:cNvSpPr/>
          <p:nvPr/>
        </p:nvSpPr>
        <p:spPr>
          <a:xfrm>
            <a:off x="4716430" y="7861260"/>
            <a:ext cx="43325" cy="571016"/>
          </a:xfrm>
          <a:custGeom>
            <a:avLst/>
            <a:gdLst>
              <a:gd name="connsiteX0" fmla="*/ 30195 w 43325"/>
              <a:gd name="connsiteY0" fmla="*/ 40 h 571016"/>
              <a:gd name="connsiteX1" fmla="*/ 33 w 43325"/>
              <a:gd name="connsiteY1" fmla="*/ 231815 h 571016"/>
              <a:gd name="connsiteX2" fmla="*/ 36545 w 43325"/>
              <a:gd name="connsiteY2" fmla="*/ 322303 h 571016"/>
              <a:gd name="connsiteX3" fmla="*/ 20670 w 43325"/>
              <a:gd name="connsiteY3" fmla="*/ 569953 h 571016"/>
              <a:gd name="connsiteX4" fmla="*/ 42895 w 43325"/>
              <a:gd name="connsiteY4" fmla="*/ 215940 h 571016"/>
              <a:gd name="connsiteX5" fmla="*/ 30195 w 43325"/>
              <a:gd name="connsiteY5" fmla="*/ 40 h 57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25" h="571016">
                <a:moveTo>
                  <a:pt x="30195" y="40"/>
                </a:moveTo>
                <a:cubicBezTo>
                  <a:pt x="23051" y="2686"/>
                  <a:pt x="-1025" y="178105"/>
                  <a:pt x="33" y="231815"/>
                </a:cubicBezTo>
                <a:cubicBezTo>
                  <a:pt x="1091" y="285525"/>
                  <a:pt x="33106" y="265947"/>
                  <a:pt x="36545" y="322303"/>
                </a:cubicBezTo>
                <a:cubicBezTo>
                  <a:pt x="39984" y="378659"/>
                  <a:pt x="19612" y="587680"/>
                  <a:pt x="20670" y="569953"/>
                </a:cubicBezTo>
                <a:cubicBezTo>
                  <a:pt x="21728" y="552226"/>
                  <a:pt x="40514" y="307750"/>
                  <a:pt x="42895" y="215940"/>
                </a:cubicBezTo>
                <a:cubicBezTo>
                  <a:pt x="45276" y="124130"/>
                  <a:pt x="37339" y="-2606"/>
                  <a:pt x="30195" y="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B22FBD12-3989-4522-BC13-007F9744BD11}"/>
              </a:ext>
            </a:extLst>
          </p:cNvPr>
          <p:cNvSpPr/>
          <p:nvPr/>
        </p:nvSpPr>
        <p:spPr>
          <a:xfrm>
            <a:off x="4727774" y="8368006"/>
            <a:ext cx="26791" cy="571403"/>
          </a:xfrm>
          <a:custGeom>
            <a:avLst/>
            <a:gdLst>
              <a:gd name="connsiteX0" fmla="*/ 2976 w 26791"/>
              <a:gd name="connsiteY0" fmla="*/ 15582 h 571403"/>
              <a:gd name="connsiteX1" fmla="*/ 2976 w 26791"/>
              <a:gd name="connsiteY1" fmla="*/ 569619 h 571403"/>
              <a:gd name="connsiteX2" fmla="*/ 26789 w 26791"/>
              <a:gd name="connsiteY2" fmla="*/ 187032 h 571403"/>
              <a:gd name="connsiteX3" fmla="*/ 2976 w 26791"/>
              <a:gd name="connsiteY3" fmla="*/ 15582 h 57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1" h="571403">
                <a:moveTo>
                  <a:pt x="2976" y="15582"/>
                </a:moveTo>
                <a:cubicBezTo>
                  <a:pt x="-993" y="79346"/>
                  <a:pt x="-993" y="541044"/>
                  <a:pt x="2976" y="569619"/>
                </a:cubicBezTo>
                <a:cubicBezTo>
                  <a:pt x="6945" y="598194"/>
                  <a:pt x="27053" y="275403"/>
                  <a:pt x="26789" y="187032"/>
                </a:cubicBezTo>
                <a:cubicBezTo>
                  <a:pt x="26525" y="98661"/>
                  <a:pt x="6945" y="-48182"/>
                  <a:pt x="2976" y="155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C2C51469-66F1-4D31-A040-ED4AADEF4143}"/>
              </a:ext>
            </a:extLst>
          </p:cNvPr>
          <p:cNvSpPr/>
          <p:nvPr/>
        </p:nvSpPr>
        <p:spPr>
          <a:xfrm>
            <a:off x="4709092" y="8897895"/>
            <a:ext cx="23960" cy="548715"/>
          </a:xfrm>
          <a:custGeom>
            <a:avLst/>
            <a:gdLst>
              <a:gd name="connsiteX0" fmla="*/ 20071 w 23960"/>
              <a:gd name="connsiteY0" fmla="*/ 15918 h 548715"/>
              <a:gd name="connsiteX1" fmla="*/ 23246 w 23960"/>
              <a:gd name="connsiteY1" fmla="*/ 533443 h 548715"/>
              <a:gd name="connsiteX2" fmla="*/ 10546 w 23960"/>
              <a:gd name="connsiteY2" fmla="*/ 388980 h 548715"/>
              <a:gd name="connsiteX3" fmla="*/ 1021 w 23960"/>
              <a:gd name="connsiteY3" fmla="*/ 155618 h 548715"/>
              <a:gd name="connsiteX4" fmla="*/ 20071 w 23960"/>
              <a:gd name="connsiteY4" fmla="*/ 15918 h 54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0" h="548715">
                <a:moveTo>
                  <a:pt x="20071" y="15918"/>
                </a:moveTo>
                <a:cubicBezTo>
                  <a:pt x="23775" y="78889"/>
                  <a:pt x="24833" y="471266"/>
                  <a:pt x="23246" y="533443"/>
                </a:cubicBezTo>
                <a:cubicBezTo>
                  <a:pt x="21659" y="595620"/>
                  <a:pt x="14250" y="451951"/>
                  <a:pt x="10546" y="388980"/>
                </a:cubicBezTo>
                <a:cubicBezTo>
                  <a:pt x="6842" y="326009"/>
                  <a:pt x="-3212" y="218324"/>
                  <a:pt x="1021" y="155618"/>
                </a:cubicBezTo>
                <a:cubicBezTo>
                  <a:pt x="5254" y="92912"/>
                  <a:pt x="16367" y="-47053"/>
                  <a:pt x="20071" y="159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F1E19FC9-D968-4378-B7DF-3F112AD5E6B6}"/>
              </a:ext>
            </a:extLst>
          </p:cNvPr>
          <p:cNvSpPr/>
          <p:nvPr/>
        </p:nvSpPr>
        <p:spPr>
          <a:xfrm>
            <a:off x="4656136" y="9430710"/>
            <a:ext cx="92077" cy="14915"/>
          </a:xfrm>
          <a:custGeom>
            <a:avLst/>
            <a:gdLst>
              <a:gd name="connsiteX0" fmla="*/ 92077 w 92077"/>
              <a:gd name="connsiteY0" fmla="*/ 14915 h 14915"/>
              <a:gd name="connsiteX1" fmla="*/ 2 w 92077"/>
              <a:gd name="connsiteY1" fmla="*/ 628 h 14915"/>
              <a:gd name="connsiteX2" fmla="*/ 92077 w 92077"/>
              <a:gd name="connsiteY2" fmla="*/ 14915 h 1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77" h="14915">
                <a:moveTo>
                  <a:pt x="92077" y="14915"/>
                </a:moveTo>
                <a:cubicBezTo>
                  <a:pt x="92077" y="14915"/>
                  <a:pt x="531" y="-3605"/>
                  <a:pt x="2" y="628"/>
                </a:cubicBezTo>
                <a:cubicBezTo>
                  <a:pt x="-527" y="4861"/>
                  <a:pt x="92077" y="14915"/>
                  <a:pt x="92077" y="149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279571F-575A-49C3-A5F1-1EE42E5C99D1}"/>
              </a:ext>
            </a:extLst>
          </p:cNvPr>
          <p:cNvSpPr/>
          <p:nvPr/>
        </p:nvSpPr>
        <p:spPr>
          <a:xfrm>
            <a:off x="4575468" y="9449928"/>
            <a:ext cx="169645" cy="63658"/>
          </a:xfrm>
          <a:custGeom>
            <a:avLst/>
            <a:gdLst>
              <a:gd name="connsiteX0" fmla="*/ 169570 w 169645"/>
              <a:gd name="connsiteY0" fmla="*/ 62372 h 63658"/>
              <a:gd name="connsiteX1" fmla="*/ 10820 w 169645"/>
              <a:gd name="connsiteY1" fmla="*/ 460 h 63658"/>
              <a:gd name="connsiteX2" fmla="*/ 31457 w 169645"/>
              <a:gd name="connsiteY2" fmla="*/ 36972 h 63658"/>
              <a:gd name="connsiteX3" fmla="*/ 169570 w 169645"/>
              <a:gd name="connsiteY3" fmla="*/ 62372 h 6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45" h="63658">
                <a:moveTo>
                  <a:pt x="169570" y="62372"/>
                </a:moveTo>
                <a:cubicBezTo>
                  <a:pt x="166131" y="56287"/>
                  <a:pt x="33839" y="4693"/>
                  <a:pt x="10820" y="460"/>
                </a:cubicBezTo>
                <a:cubicBezTo>
                  <a:pt x="-12199" y="-3773"/>
                  <a:pt x="4734" y="22155"/>
                  <a:pt x="31457" y="36972"/>
                </a:cubicBezTo>
                <a:cubicBezTo>
                  <a:pt x="58180" y="51789"/>
                  <a:pt x="173009" y="68457"/>
                  <a:pt x="169570" y="6237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7445DE9C-6B93-4C33-9B9A-E34B1851CB2C}"/>
              </a:ext>
            </a:extLst>
          </p:cNvPr>
          <p:cNvSpPr/>
          <p:nvPr/>
        </p:nvSpPr>
        <p:spPr>
          <a:xfrm>
            <a:off x="4549690" y="9432124"/>
            <a:ext cx="55775" cy="79002"/>
          </a:xfrm>
          <a:custGeom>
            <a:avLst/>
            <a:gdLst>
              <a:gd name="connsiteX0" fmla="*/ 17548 w 55775"/>
              <a:gd name="connsiteY0" fmla="*/ 801 h 79002"/>
              <a:gd name="connsiteX1" fmla="*/ 55648 w 55775"/>
              <a:gd name="connsiteY1" fmla="*/ 40489 h 79002"/>
              <a:gd name="connsiteX2" fmla="*/ 3260 w 55775"/>
              <a:gd name="connsiteY2" fmla="*/ 78589 h 79002"/>
              <a:gd name="connsiteX3" fmla="*/ 17548 w 55775"/>
              <a:gd name="connsiteY3" fmla="*/ 801 h 7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75" h="79002">
                <a:moveTo>
                  <a:pt x="17548" y="801"/>
                </a:moveTo>
                <a:cubicBezTo>
                  <a:pt x="26279" y="-5549"/>
                  <a:pt x="58029" y="27524"/>
                  <a:pt x="55648" y="40489"/>
                </a:cubicBezTo>
                <a:cubicBezTo>
                  <a:pt x="53267" y="53454"/>
                  <a:pt x="13314" y="82822"/>
                  <a:pt x="3260" y="78589"/>
                </a:cubicBezTo>
                <a:cubicBezTo>
                  <a:pt x="-6794" y="74356"/>
                  <a:pt x="8817" y="7151"/>
                  <a:pt x="17548" y="8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BD42A426-0171-4E86-B881-E23F37689B84}"/>
              </a:ext>
            </a:extLst>
          </p:cNvPr>
          <p:cNvSpPr/>
          <p:nvPr/>
        </p:nvSpPr>
        <p:spPr>
          <a:xfrm>
            <a:off x="4675755" y="9513838"/>
            <a:ext cx="63347" cy="296367"/>
          </a:xfrm>
          <a:custGeom>
            <a:avLst/>
            <a:gdLst>
              <a:gd name="connsiteX0" fmla="*/ 28008 w 63347"/>
              <a:gd name="connsiteY0" fmla="*/ 50 h 296367"/>
              <a:gd name="connsiteX1" fmla="*/ 51820 w 63347"/>
              <a:gd name="connsiteY1" fmla="*/ 133400 h 296367"/>
              <a:gd name="connsiteX2" fmla="*/ 8958 w 63347"/>
              <a:gd name="connsiteY2" fmla="*/ 201662 h 296367"/>
              <a:gd name="connsiteX3" fmla="*/ 4195 w 63347"/>
              <a:gd name="connsiteY3" fmla="*/ 279450 h 296367"/>
              <a:gd name="connsiteX4" fmla="*/ 58170 w 63347"/>
              <a:gd name="connsiteY4" fmla="*/ 293737 h 296367"/>
              <a:gd name="connsiteX5" fmla="*/ 18483 w 63347"/>
              <a:gd name="connsiteY5" fmla="*/ 241350 h 296367"/>
              <a:gd name="connsiteX6" fmla="*/ 62933 w 63347"/>
              <a:gd name="connsiteY6" fmla="*/ 149275 h 296367"/>
              <a:gd name="connsiteX7" fmla="*/ 28008 w 63347"/>
              <a:gd name="connsiteY7" fmla="*/ 50 h 29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47" h="296367">
                <a:moveTo>
                  <a:pt x="28008" y="50"/>
                </a:moveTo>
                <a:cubicBezTo>
                  <a:pt x="26156" y="-2596"/>
                  <a:pt x="54995" y="99798"/>
                  <a:pt x="51820" y="133400"/>
                </a:cubicBezTo>
                <a:cubicBezTo>
                  <a:pt x="48645" y="167002"/>
                  <a:pt x="16895" y="177320"/>
                  <a:pt x="8958" y="201662"/>
                </a:cubicBezTo>
                <a:cubicBezTo>
                  <a:pt x="1021" y="226004"/>
                  <a:pt x="-4007" y="264104"/>
                  <a:pt x="4195" y="279450"/>
                </a:cubicBezTo>
                <a:cubicBezTo>
                  <a:pt x="12397" y="294796"/>
                  <a:pt x="55789" y="300087"/>
                  <a:pt x="58170" y="293737"/>
                </a:cubicBezTo>
                <a:cubicBezTo>
                  <a:pt x="60551" y="287387"/>
                  <a:pt x="17689" y="265427"/>
                  <a:pt x="18483" y="241350"/>
                </a:cubicBezTo>
                <a:cubicBezTo>
                  <a:pt x="19277" y="217273"/>
                  <a:pt x="58170" y="187111"/>
                  <a:pt x="62933" y="149275"/>
                </a:cubicBezTo>
                <a:cubicBezTo>
                  <a:pt x="67696" y="111439"/>
                  <a:pt x="29860" y="2696"/>
                  <a:pt x="28008" y="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F93CF1FB-52D9-4B66-B131-FCA49BB33153}"/>
              </a:ext>
            </a:extLst>
          </p:cNvPr>
          <p:cNvSpPr/>
          <p:nvPr/>
        </p:nvSpPr>
        <p:spPr>
          <a:xfrm>
            <a:off x="4694196" y="9806812"/>
            <a:ext cx="34712" cy="323389"/>
          </a:xfrm>
          <a:custGeom>
            <a:avLst/>
            <a:gdLst>
              <a:gd name="connsiteX0" fmla="*/ 33379 w 34712"/>
              <a:gd name="connsiteY0" fmla="*/ 8701 h 323389"/>
              <a:gd name="connsiteX1" fmla="*/ 28617 w 34712"/>
              <a:gd name="connsiteY1" fmla="*/ 78551 h 323389"/>
              <a:gd name="connsiteX2" fmla="*/ 33379 w 34712"/>
              <a:gd name="connsiteY2" fmla="*/ 313501 h 323389"/>
              <a:gd name="connsiteX3" fmla="*/ 42 w 34712"/>
              <a:gd name="connsiteY3" fmla="*/ 251588 h 323389"/>
              <a:gd name="connsiteX4" fmla="*/ 33379 w 34712"/>
              <a:gd name="connsiteY4" fmla="*/ 8701 h 32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2" h="323389">
                <a:moveTo>
                  <a:pt x="33379" y="8701"/>
                </a:moveTo>
                <a:cubicBezTo>
                  <a:pt x="38141" y="-20138"/>
                  <a:pt x="28617" y="27751"/>
                  <a:pt x="28617" y="78551"/>
                </a:cubicBezTo>
                <a:cubicBezTo>
                  <a:pt x="28617" y="129351"/>
                  <a:pt x="38141" y="284662"/>
                  <a:pt x="33379" y="313501"/>
                </a:cubicBezTo>
                <a:cubicBezTo>
                  <a:pt x="28617" y="342340"/>
                  <a:pt x="-1281" y="303975"/>
                  <a:pt x="42" y="251588"/>
                </a:cubicBezTo>
                <a:cubicBezTo>
                  <a:pt x="1365" y="199201"/>
                  <a:pt x="28617" y="37540"/>
                  <a:pt x="33379" y="87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2C513614-3C21-4F16-B2D9-4C7FE56BD788}"/>
              </a:ext>
            </a:extLst>
          </p:cNvPr>
          <p:cNvSpPr/>
          <p:nvPr/>
        </p:nvSpPr>
        <p:spPr>
          <a:xfrm>
            <a:off x="4586197" y="10050344"/>
            <a:ext cx="152600" cy="135234"/>
          </a:xfrm>
          <a:custGeom>
            <a:avLst/>
            <a:gdLst>
              <a:gd name="connsiteX0" fmla="*/ 152491 w 152600"/>
              <a:gd name="connsiteY0" fmla="*/ 93781 h 135234"/>
              <a:gd name="connsiteX1" fmla="*/ 39778 w 152600"/>
              <a:gd name="connsiteY1" fmla="*/ 9644 h 135234"/>
              <a:gd name="connsiteX2" fmla="*/ 91 w 152600"/>
              <a:gd name="connsiteY2" fmla="*/ 9644 h 135234"/>
              <a:gd name="connsiteX3" fmla="*/ 30253 w 152600"/>
              <a:gd name="connsiteY3" fmla="*/ 79494 h 135234"/>
              <a:gd name="connsiteX4" fmla="*/ 74703 w 152600"/>
              <a:gd name="connsiteY4" fmla="*/ 131881 h 135234"/>
              <a:gd name="connsiteX5" fmla="*/ 68353 w 152600"/>
              <a:gd name="connsiteY5" fmla="*/ 120769 h 135234"/>
              <a:gd name="connsiteX6" fmla="*/ 17553 w 152600"/>
              <a:gd name="connsiteY6" fmla="*/ 46156 h 135234"/>
              <a:gd name="connsiteX7" fmla="*/ 152491 w 152600"/>
              <a:gd name="connsiteY7" fmla="*/ 93781 h 13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00" h="135234">
                <a:moveTo>
                  <a:pt x="152491" y="93781"/>
                </a:moveTo>
                <a:cubicBezTo>
                  <a:pt x="156195" y="87696"/>
                  <a:pt x="65178" y="23667"/>
                  <a:pt x="39778" y="9644"/>
                </a:cubicBezTo>
                <a:cubicBezTo>
                  <a:pt x="14378" y="-4379"/>
                  <a:pt x="1678" y="-1998"/>
                  <a:pt x="91" y="9644"/>
                </a:cubicBezTo>
                <a:cubicBezTo>
                  <a:pt x="-1496" y="21286"/>
                  <a:pt x="17818" y="59121"/>
                  <a:pt x="30253" y="79494"/>
                </a:cubicBezTo>
                <a:cubicBezTo>
                  <a:pt x="42688" y="99867"/>
                  <a:pt x="68353" y="125002"/>
                  <a:pt x="74703" y="131881"/>
                </a:cubicBezTo>
                <a:cubicBezTo>
                  <a:pt x="81053" y="138760"/>
                  <a:pt x="77878" y="135056"/>
                  <a:pt x="68353" y="120769"/>
                </a:cubicBezTo>
                <a:cubicBezTo>
                  <a:pt x="58828" y="106482"/>
                  <a:pt x="7234" y="50389"/>
                  <a:pt x="17553" y="46156"/>
                </a:cubicBezTo>
                <a:cubicBezTo>
                  <a:pt x="27872" y="41923"/>
                  <a:pt x="148787" y="99866"/>
                  <a:pt x="152491" y="9378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5848F609-02CA-4B11-B104-E96B06EEEE04}"/>
              </a:ext>
            </a:extLst>
          </p:cNvPr>
          <p:cNvSpPr/>
          <p:nvPr/>
        </p:nvSpPr>
        <p:spPr>
          <a:xfrm>
            <a:off x="4706890" y="10164930"/>
            <a:ext cx="16055" cy="641347"/>
          </a:xfrm>
          <a:custGeom>
            <a:avLst/>
            <a:gdLst>
              <a:gd name="connsiteX0" fmla="*/ 48 w 16055"/>
              <a:gd name="connsiteY0" fmla="*/ 12533 h 641347"/>
              <a:gd name="connsiteX1" fmla="*/ 11160 w 16055"/>
              <a:gd name="connsiteY1" fmla="*/ 638008 h 641347"/>
              <a:gd name="connsiteX2" fmla="*/ 15923 w 16055"/>
              <a:gd name="connsiteY2" fmla="*/ 250658 h 641347"/>
              <a:gd name="connsiteX3" fmla="*/ 48 w 16055"/>
              <a:gd name="connsiteY3" fmla="*/ 12533 h 64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5" h="641347">
                <a:moveTo>
                  <a:pt x="48" y="12533"/>
                </a:moveTo>
                <a:cubicBezTo>
                  <a:pt x="-746" y="77091"/>
                  <a:pt x="8514" y="598321"/>
                  <a:pt x="11160" y="638008"/>
                </a:cubicBezTo>
                <a:cubicBezTo>
                  <a:pt x="13806" y="677695"/>
                  <a:pt x="16717" y="352523"/>
                  <a:pt x="15923" y="250658"/>
                </a:cubicBezTo>
                <a:cubicBezTo>
                  <a:pt x="15129" y="148793"/>
                  <a:pt x="842" y="-52025"/>
                  <a:pt x="48" y="125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62AF5202-D648-462F-9212-C3ECF415444B}"/>
              </a:ext>
            </a:extLst>
          </p:cNvPr>
          <p:cNvSpPr/>
          <p:nvPr/>
        </p:nvSpPr>
        <p:spPr>
          <a:xfrm>
            <a:off x="4594201" y="10807700"/>
            <a:ext cx="134962" cy="60325"/>
          </a:xfrm>
          <a:custGeom>
            <a:avLst/>
            <a:gdLst>
              <a:gd name="connsiteX0" fmla="*/ 134962 w 134962"/>
              <a:gd name="connsiteY0" fmla="*/ 60325 h 60325"/>
              <a:gd name="connsiteX1" fmla="*/ 24 w 134962"/>
              <a:gd name="connsiteY1" fmla="*/ 0 h 60325"/>
              <a:gd name="connsiteX2" fmla="*/ 134962 w 134962"/>
              <a:gd name="connsiteY2" fmla="*/ 60325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962" h="60325">
                <a:moveTo>
                  <a:pt x="134962" y="60325"/>
                </a:moveTo>
                <a:lnTo>
                  <a:pt x="24" y="0"/>
                </a:lnTo>
                <a:cubicBezTo>
                  <a:pt x="-2093" y="265"/>
                  <a:pt x="134962" y="60325"/>
                  <a:pt x="134962" y="603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401A9450-3943-4C2E-9165-EA6995C1F097}"/>
              </a:ext>
            </a:extLst>
          </p:cNvPr>
          <p:cNvSpPr/>
          <p:nvPr/>
        </p:nvSpPr>
        <p:spPr>
          <a:xfrm>
            <a:off x="4573583" y="10847236"/>
            <a:ext cx="150817" cy="52539"/>
          </a:xfrm>
          <a:custGeom>
            <a:avLst/>
            <a:gdLst>
              <a:gd name="connsiteX0" fmla="*/ 150817 w 150817"/>
              <a:gd name="connsiteY0" fmla="*/ 52539 h 52539"/>
              <a:gd name="connsiteX1" fmla="*/ 5 w 150817"/>
              <a:gd name="connsiteY1" fmla="*/ 152 h 52539"/>
              <a:gd name="connsiteX2" fmla="*/ 150817 w 150817"/>
              <a:gd name="connsiteY2" fmla="*/ 52539 h 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17" h="52539">
                <a:moveTo>
                  <a:pt x="150817" y="52539"/>
                </a:moveTo>
                <a:cubicBezTo>
                  <a:pt x="150817" y="52539"/>
                  <a:pt x="1063" y="3591"/>
                  <a:pt x="5" y="152"/>
                </a:cubicBezTo>
                <a:cubicBezTo>
                  <a:pt x="-1053" y="-3287"/>
                  <a:pt x="150817" y="52539"/>
                  <a:pt x="150817" y="525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F84B71D2-699F-41A0-96AC-13C757547C97}"/>
              </a:ext>
            </a:extLst>
          </p:cNvPr>
          <p:cNvSpPr/>
          <p:nvPr/>
        </p:nvSpPr>
        <p:spPr>
          <a:xfrm>
            <a:off x="4531837" y="10801052"/>
            <a:ext cx="91377" cy="84439"/>
          </a:xfrm>
          <a:custGeom>
            <a:avLst/>
            <a:gdLst>
              <a:gd name="connsiteX0" fmla="*/ 2063 w 91377"/>
              <a:gd name="connsiteY0" fmla="*/ 6648 h 84439"/>
              <a:gd name="connsiteX1" fmla="*/ 90963 w 91377"/>
              <a:gd name="connsiteY1" fmla="*/ 12998 h 84439"/>
              <a:gd name="connsiteX2" fmla="*/ 33813 w 91377"/>
              <a:gd name="connsiteY2" fmla="*/ 84436 h 84439"/>
              <a:gd name="connsiteX3" fmla="*/ 2063 w 91377"/>
              <a:gd name="connsiteY3" fmla="*/ 6648 h 8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77" h="84439">
                <a:moveTo>
                  <a:pt x="2063" y="6648"/>
                </a:moveTo>
                <a:cubicBezTo>
                  <a:pt x="11588" y="-5258"/>
                  <a:pt x="85671" y="33"/>
                  <a:pt x="90963" y="12998"/>
                </a:cubicBezTo>
                <a:cubicBezTo>
                  <a:pt x="96255" y="25963"/>
                  <a:pt x="49423" y="84965"/>
                  <a:pt x="33813" y="84436"/>
                </a:cubicBezTo>
                <a:cubicBezTo>
                  <a:pt x="18203" y="83907"/>
                  <a:pt x="-7462" y="18554"/>
                  <a:pt x="2063" y="66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E5ED417-E140-4E09-8FF2-C564C6FD4205}"/>
              </a:ext>
            </a:extLst>
          </p:cNvPr>
          <p:cNvSpPr/>
          <p:nvPr/>
        </p:nvSpPr>
        <p:spPr>
          <a:xfrm>
            <a:off x="4709017" y="10801743"/>
            <a:ext cx="36021" cy="554940"/>
          </a:xfrm>
          <a:custGeom>
            <a:avLst/>
            <a:gdLst>
              <a:gd name="connsiteX0" fmla="*/ 4271 w 36021"/>
              <a:gd name="connsiteY0" fmla="*/ 1195 h 554940"/>
              <a:gd name="connsiteX1" fmla="*/ 36021 w 36021"/>
              <a:gd name="connsiteY1" fmla="*/ 536182 h 554940"/>
              <a:gd name="connsiteX2" fmla="*/ 4271 w 36021"/>
              <a:gd name="connsiteY2" fmla="*/ 394895 h 554940"/>
              <a:gd name="connsiteX3" fmla="*/ 4271 w 36021"/>
              <a:gd name="connsiteY3" fmla="*/ 1195 h 5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21" h="554940">
                <a:moveTo>
                  <a:pt x="4271" y="1195"/>
                </a:moveTo>
                <a:cubicBezTo>
                  <a:pt x="9563" y="24743"/>
                  <a:pt x="36021" y="470565"/>
                  <a:pt x="36021" y="536182"/>
                </a:cubicBezTo>
                <a:cubicBezTo>
                  <a:pt x="36021" y="601799"/>
                  <a:pt x="10357" y="480885"/>
                  <a:pt x="4271" y="394895"/>
                </a:cubicBezTo>
                <a:cubicBezTo>
                  <a:pt x="-1815" y="308906"/>
                  <a:pt x="-1021" y="-22353"/>
                  <a:pt x="4271" y="119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E73DDB9F-680B-4DA1-B369-697D1C3D33A5}"/>
              </a:ext>
            </a:extLst>
          </p:cNvPr>
          <p:cNvSpPr/>
          <p:nvPr/>
        </p:nvSpPr>
        <p:spPr>
          <a:xfrm>
            <a:off x="5034184" y="6191753"/>
            <a:ext cx="49391" cy="517800"/>
          </a:xfrm>
          <a:custGeom>
            <a:avLst/>
            <a:gdLst>
              <a:gd name="connsiteX0" fmla="*/ 12479 w 49391"/>
              <a:gd name="connsiteY0" fmla="*/ 1085 h 517800"/>
              <a:gd name="connsiteX1" fmla="*/ 23591 w 49391"/>
              <a:gd name="connsiteY1" fmla="*/ 186822 h 517800"/>
              <a:gd name="connsiteX2" fmla="*/ 48991 w 49391"/>
              <a:gd name="connsiteY2" fmla="*/ 266197 h 517800"/>
              <a:gd name="connsiteX3" fmla="*/ 1366 w 49391"/>
              <a:gd name="connsiteY3" fmla="*/ 353510 h 517800"/>
              <a:gd name="connsiteX4" fmla="*/ 12479 w 49391"/>
              <a:gd name="connsiteY4" fmla="*/ 517022 h 517800"/>
              <a:gd name="connsiteX5" fmla="*/ 7716 w 49391"/>
              <a:gd name="connsiteY5" fmla="*/ 280485 h 517800"/>
              <a:gd name="connsiteX6" fmla="*/ 12479 w 49391"/>
              <a:gd name="connsiteY6" fmla="*/ 1085 h 5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" h="517800">
                <a:moveTo>
                  <a:pt x="12479" y="1085"/>
                </a:moveTo>
                <a:cubicBezTo>
                  <a:pt x="15125" y="-14525"/>
                  <a:pt x="17506" y="142637"/>
                  <a:pt x="23591" y="186822"/>
                </a:cubicBezTo>
                <a:cubicBezTo>
                  <a:pt x="29676" y="231007"/>
                  <a:pt x="52695" y="238416"/>
                  <a:pt x="48991" y="266197"/>
                </a:cubicBezTo>
                <a:cubicBezTo>
                  <a:pt x="45287" y="293978"/>
                  <a:pt x="7451" y="311706"/>
                  <a:pt x="1366" y="353510"/>
                </a:cubicBezTo>
                <a:cubicBezTo>
                  <a:pt x="-4719" y="395314"/>
                  <a:pt x="11421" y="529193"/>
                  <a:pt x="12479" y="517022"/>
                </a:cubicBezTo>
                <a:cubicBezTo>
                  <a:pt x="13537" y="504851"/>
                  <a:pt x="9039" y="364093"/>
                  <a:pt x="7716" y="280485"/>
                </a:cubicBezTo>
                <a:cubicBezTo>
                  <a:pt x="6393" y="196877"/>
                  <a:pt x="9833" y="16695"/>
                  <a:pt x="12479" y="108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09A077BD-E04A-49EC-83E1-9AA640619DFA}"/>
              </a:ext>
            </a:extLst>
          </p:cNvPr>
          <p:cNvSpPr/>
          <p:nvPr/>
        </p:nvSpPr>
        <p:spPr>
          <a:xfrm>
            <a:off x="5067248" y="7525617"/>
            <a:ext cx="39925" cy="294132"/>
          </a:xfrm>
          <a:custGeom>
            <a:avLst/>
            <a:gdLst>
              <a:gd name="connsiteX0" fmla="*/ 38152 w 39925"/>
              <a:gd name="connsiteY0" fmla="*/ 721 h 294132"/>
              <a:gd name="connsiteX1" fmla="*/ 30215 w 39925"/>
              <a:gd name="connsiteY1" fmla="*/ 284883 h 294132"/>
              <a:gd name="connsiteX2" fmla="*/ 52 w 39925"/>
              <a:gd name="connsiteY2" fmla="*/ 205508 h 294132"/>
              <a:gd name="connsiteX3" fmla="*/ 38152 w 39925"/>
              <a:gd name="connsiteY3" fmla="*/ 721 h 29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25" h="294132">
                <a:moveTo>
                  <a:pt x="38152" y="721"/>
                </a:moveTo>
                <a:cubicBezTo>
                  <a:pt x="43179" y="13950"/>
                  <a:pt x="36565" y="250752"/>
                  <a:pt x="30215" y="284883"/>
                </a:cubicBezTo>
                <a:cubicBezTo>
                  <a:pt x="23865" y="319014"/>
                  <a:pt x="1639" y="251016"/>
                  <a:pt x="52" y="205508"/>
                </a:cubicBezTo>
                <a:cubicBezTo>
                  <a:pt x="-1536" y="160000"/>
                  <a:pt x="33125" y="-12508"/>
                  <a:pt x="38152" y="72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34180581-EF43-4C81-9DF7-B4E0DE2F2534}"/>
              </a:ext>
            </a:extLst>
          </p:cNvPr>
          <p:cNvSpPr/>
          <p:nvPr/>
        </p:nvSpPr>
        <p:spPr>
          <a:xfrm>
            <a:off x="5118993" y="8439678"/>
            <a:ext cx="112236" cy="623417"/>
          </a:xfrm>
          <a:custGeom>
            <a:avLst/>
            <a:gdLst>
              <a:gd name="connsiteX0" fmla="*/ 111820 w 112236"/>
              <a:gd name="connsiteY0" fmla="*/ 2647 h 623417"/>
              <a:gd name="connsiteX1" fmla="*/ 5457 w 112236"/>
              <a:gd name="connsiteY1" fmla="*/ 124885 h 623417"/>
              <a:gd name="connsiteX2" fmla="*/ 18157 w 112236"/>
              <a:gd name="connsiteY2" fmla="*/ 623360 h 623417"/>
              <a:gd name="connsiteX3" fmla="*/ 41970 w 112236"/>
              <a:gd name="connsiteY3" fmla="*/ 91547 h 623417"/>
              <a:gd name="connsiteX4" fmla="*/ 111820 w 112236"/>
              <a:gd name="connsiteY4" fmla="*/ 2647 h 62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36" h="623417">
                <a:moveTo>
                  <a:pt x="111820" y="2647"/>
                </a:moveTo>
                <a:cubicBezTo>
                  <a:pt x="105735" y="8203"/>
                  <a:pt x="21068" y="21433"/>
                  <a:pt x="5457" y="124885"/>
                </a:cubicBezTo>
                <a:cubicBezTo>
                  <a:pt x="-10154" y="228337"/>
                  <a:pt x="12072" y="628916"/>
                  <a:pt x="18157" y="623360"/>
                </a:cubicBezTo>
                <a:cubicBezTo>
                  <a:pt x="24242" y="617804"/>
                  <a:pt x="28476" y="192353"/>
                  <a:pt x="41970" y="91547"/>
                </a:cubicBezTo>
                <a:cubicBezTo>
                  <a:pt x="55464" y="-9259"/>
                  <a:pt x="117905" y="-2909"/>
                  <a:pt x="111820" y="26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A9657741-CC58-4E0E-9526-7092FD6134C3}"/>
              </a:ext>
            </a:extLst>
          </p:cNvPr>
          <p:cNvSpPr/>
          <p:nvPr/>
        </p:nvSpPr>
        <p:spPr>
          <a:xfrm>
            <a:off x="5113265" y="9013411"/>
            <a:ext cx="47698" cy="484938"/>
          </a:xfrm>
          <a:custGeom>
            <a:avLst/>
            <a:gdLst>
              <a:gd name="connsiteX0" fmla="*/ 27060 w 47698"/>
              <a:gd name="connsiteY0" fmla="*/ 3589 h 484938"/>
              <a:gd name="connsiteX1" fmla="*/ 47698 w 47698"/>
              <a:gd name="connsiteY1" fmla="*/ 483014 h 484938"/>
              <a:gd name="connsiteX2" fmla="*/ 27060 w 47698"/>
              <a:gd name="connsiteY2" fmla="*/ 181389 h 484938"/>
              <a:gd name="connsiteX3" fmla="*/ 36585 w 47698"/>
              <a:gd name="connsiteY3" fmla="*/ 429039 h 484938"/>
              <a:gd name="connsiteX4" fmla="*/ 73 w 47698"/>
              <a:gd name="connsiteY4" fmla="*/ 270289 h 484938"/>
              <a:gd name="connsiteX5" fmla="*/ 27060 w 47698"/>
              <a:gd name="connsiteY5" fmla="*/ 3589 h 48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8" h="484938">
                <a:moveTo>
                  <a:pt x="27060" y="3589"/>
                </a:moveTo>
                <a:cubicBezTo>
                  <a:pt x="34997" y="39043"/>
                  <a:pt x="47698" y="453381"/>
                  <a:pt x="47698" y="483014"/>
                </a:cubicBezTo>
                <a:cubicBezTo>
                  <a:pt x="47698" y="512647"/>
                  <a:pt x="28912" y="190385"/>
                  <a:pt x="27060" y="181389"/>
                </a:cubicBezTo>
                <a:cubicBezTo>
                  <a:pt x="25208" y="172393"/>
                  <a:pt x="41083" y="414222"/>
                  <a:pt x="36585" y="429039"/>
                </a:cubicBezTo>
                <a:cubicBezTo>
                  <a:pt x="32087" y="443856"/>
                  <a:pt x="-1779" y="335112"/>
                  <a:pt x="73" y="270289"/>
                </a:cubicBezTo>
                <a:cubicBezTo>
                  <a:pt x="1925" y="205466"/>
                  <a:pt x="19123" y="-31865"/>
                  <a:pt x="27060" y="35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3DEF0DEB-4299-4214-AB0C-0FA404350F3D}"/>
              </a:ext>
            </a:extLst>
          </p:cNvPr>
          <p:cNvSpPr/>
          <p:nvPr/>
        </p:nvSpPr>
        <p:spPr>
          <a:xfrm>
            <a:off x="5152656" y="9626247"/>
            <a:ext cx="59669" cy="681961"/>
          </a:xfrm>
          <a:custGeom>
            <a:avLst/>
            <a:gdLst>
              <a:gd name="connsiteX0" fmla="*/ 369 w 59669"/>
              <a:gd name="connsiteY0" fmla="*/ 5116 h 681961"/>
              <a:gd name="connsiteX1" fmla="*/ 35294 w 59669"/>
              <a:gd name="connsiteY1" fmla="*/ 671866 h 681961"/>
              <a:gd name="connsiteX2" fmla="*/ 59107 w 59669"/>
              <a:gd name="connsiteY2" fmla="*/ 379766 h 681961"/>
              <a:gd name="connsiteX3" fmla="*/ 369 w 59669"/>
              <a:gd name="connsiteY3" fmla="*/ 5116 h 68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69" h="681961">
                <a:moveTo>
                  <a:pt x="369" y="5116"/>
                </a:moveTo>
                <a:cubicBezTo>
                  <a:pt x="-3600" y="53799"/>
                  <a:pt x="25504" y="609424"/>
                  <a:pt x="35294" y="671866"/>
                </a:cubicBezTo>
                <a:cubicBezTo>
                  <a:pt x="45084" y="734308"/>
                  <a:pt x="63076" y="491156"/>
                  <a:pt x="59107" y="379766"/>
                </a:cubicBezTo>
                <a:cubicBezTo>
                  <a:pt x="55138" y="268376"/>
                  <a:pt x="4338" y="-43567"/>
                  <a:pt x="369" y="511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0F3E09BB-EB23-4927-A7ED-7701D49FCC95}"/>
              </a:ext>
            </a:extLst>
          </p:cNvPr>
          <p:cNvSpPr/>
          <p:nvPr/>
        </p:nvSpPr>
        <p:spPr>
          <a:xfrm>
            <a:off x="5182505" y="10274818"/>
            <a:ext cx="53488" cy="751152"/>
          </a:xfrm>
          <a:custGeom>
            <a:avLst/>
            <a:gdLst>
              <a:gd name="connsiteX0" fmla="*/ 683 w 53488"/>
              <a:gd name="connsiteY0" fmla="*/ 1070 h 751152"/>
              <a:gd name="connsiteX1" fmla="*/ 53070 w 53488"/>
              <a:gd name="connsiteY1" fmla="*/ 720207 h 751152"/>
              <a:gd name="connsiteX2" fmla="*/ 24495 w 53488"/>
              <a:gd name="connsiteY2" fmla="*/ 561457 h 751152"/>
              <a:gd name="connsiteX3" fmla="*/ 683 w 53488"/>
              <a:gd name="connsiteY3" fmla="*/ 1070 h 7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88" h="751152">
                <a:moveTo>
                  <a:pt x="683" y="1070"/>
                </a:moveTo>
                <a:cubicBezTo>
                  <a:pt x="5445" y="27528"/>
                  <a:pt x="49101" y="626809"/>
                  <a:pt x="53070" y="720207"/>
                </a:cubicBezTo>
                <a:cubicBezTo>
                  <a:pt x="57039" y="813605"/>
                  <a:pt x="31639" y="676551"/>
                  <a:pt x="24495" y="561457"/>
                </a:cubicBezTo>
                <a:cubicBezTo>
                  <a:pt x="17351" y="446363"/>
                  <a:pt x="-4079" y="-25388"/>
                  <a:pt x="683" y="10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EB2868A-6E97-446A-B7E7-D9A193E21F8C}"/>
              </a:ext>
            </a:extLst>
          </p:cNvPr>
          <p:cNvSpPr/>
          <p:nvPr/>
        </p:nvSpPr>
        <p:spPr>
          <a:xfrm>
            <a:off x="5214171" y="10996612"/>
            <a:ext cx="32455" cy="377829"/>
          </a:xfrm>
          <a:custGeom>
            <a:avLst/>
            <a:gdLst>
              <a:gd name="connsiteX0" fmla="*/ 767 w 32455"/>
              <a:gd name="connsiteY0" fmla="*/ 1 h 377829"/>
              <a:gd name="connsiteX1" fmla="*/ 30929 w 32455"/>
              <a:gd name="connsiteY1" fmla="*/ 246063 h 377829"/>
              <a:gd name="connsiteX2" fmla="*/ 26167 w 32455"/>
              <a:gd name="connsiteY2" fmla="*/ 377826 h 377829"/>
              <a:gd name="connsiteX3" fmla="*/ 10292 w 32455"/>
              <a:gd name="connsiteY3" fmla="*/ 242888 h 377829"/>
              <a:gd name="connsiteX4" fmla="*/ 767 w 32455"/>
              <a:gd name="connsiteY4" fmla="*/ 1 h 37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5" h="377829">
                <a:moveTo>
                  <a:pt x="767" y="1"/>
                </a:moveTo>
                <a:cubicBezTo>
                  <a:pt x="4206" y="530"/>
                  <a:pt x="26696" y="183092"/>
                  <a:pt x="30929" y="246063"/>
                </a:cubicBezTo>
                <a:cubicBezTo>
                  <a:pt x="35162" y="309034"/>
                  <a:pt x="29606" y="378355"/>
                  <a:pt x="26167" y="377826"/>
                </a:cubicBezTo>
                <a:cubicBezTo>
                  <a:pt x="22728" y="377297"/>
                  <a:pt x="14261" y="304800"/>
                  <a:pt x="10292" y="242888"/>
                </a:cubicBezTo>
                <a:cubicBezTo>
                  <a:pt x="6323" y="180976"/>
                  <a:pt x="-2672" y="-528"/>
                  <a:pt x="767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47900BDC-AF56-4663-B5A8-38D36BEC61E0}"/>
              </a:ext>
            </a:extLst>
          </p:cNvPr>
          <p:cNvSpPr/>
          <p:nvPr/>
        </p:nvSpPr>
        <p:spPr>
          <a:xfrm>
            <a:off x="4732338" y="10963246"/>
            <a:ext cx="465137" cy="93692"/>
          </a:xfrm>
          <a:custGeom>
            <a:avLst/>
            <a:gdLst>
              <a:gd name="connsiteX0" fmla="*/ 0 w 465137"/>
              <a:gd name="connsiteY0" fmla="*/ 93692 h 93692"/>
              <a:gd name="connsiteX1" fmla="*/ 301625 w 465137"/>
              <a:gd name="connsiteY1" fmla="*/ 14317 h 93692"/>
              <a:gd name="connsiteX2" fmla="*/ 465137 w 465137"/>
              <a:gd name="connsiteY2" fmla="*/ 34954 h 93692"/>
              <a:gd name="connsiteX3" fmla="*/ 236537 w 465137"/>
              <a:gd name="connsiteY3" fmla="*/ 29 h 93692"/>
              <a:gd name="connsiteX4" fmla="*/ 46037 w 465137"/>
              <a:gd name="connsiteY4" fmla="*/ 30192 h 93692"/>
              <a:gd name="connsiteX5" fmla="*/ 0 w 465137"/>
              <a:gd name="connsiteY5" fmla="*/ 93692 h 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137" h="93692">
                <a:moveTo>
                  <a:pt x="0" y="93692"/>
                </a:moveTo>
                <a:cubicBezTo>
                  <a:pt x="112051" y="58899"/>
                  <a:pt x="224102" y="24107"/>
                  <a:pt x="301625" y="14317"/>
                </a:cubicBezTo>
                <a:lnTo>
                  <a:pt x="465137" y="34954"/>
                </a:lnTo>
                <a:cubicBezTo>
                  <a:pt x="454289" y="32573"/>
                  <a:pt x="306387" y="823"/>
                  <a:pt x="236537" y="29"/>
                </a:cubicBezTo>
                <a:cubicBezTo>
                  <a:pt x="166687" y="-765"/>
                  <a:pt x="79904" y="14846"/>
                  <a:pt x="46037" y="30192"/>
                </a:cubicBezTo>
                <a:cubicBezTo>
                  <a:pt x="12170" y="45538"/>
                  <a:pt x="22753" y="68821"/>
                  <a:pt x="0" y="936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6B1CDD85-6D2A-4042-B496-5819E520EDE4}"/>
              </a:ext>
            </a:extLst>
          </p:cNvPr>
          <p:cNvSpPr/>
          <p:nvPr/>
        </p:nvSpPr>
        <p:spPr>
          <a:xfrm>
            <a:off x="4728226" y="11100270"/>
            <a:ext cx="303946" cy="69461"/>
          </a:xfrm>
          <a:custGeom>
            <a:avLst/>
            <a:gdLst>
              <a:gd name="connsiteX0" fmla="*/ 2524 w 303946"/>
              <a:gd name="connsiteY0" fmla="*/ 69380 h 69461"/>
              <a:gd name="connsiteX1" fmla="*/ 277162 w 303946"/>
              <a:gd name="connsiteY1" fmla="*/ 20168 h 69461"/>
              <a:gd name="connsiteX2" fmla="*/ 278749 w 303946"/>
              <a:gd name="connsiteY2" fmla="*/ 1118 h 69461"/>
              <a:gd name="connsiteX3" fmla="*/ 146987 w 303946"/>
              <a:gd name="connsiteY3" fmla="*/ 7468 h 69461"/>
              <a:gd name="connsiteX4" fmla="*/ 2524 w 303946"/>
              <a:gd name="connsiteY4" fmla="*/ 69380 h 6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946" h="69461">
                <a:moveTo>
                  <a:pt x="2524" y="69380"/>
                </a:moveTo>
                <a:cubicBezTo>
                  <a:pt x="24220" y="71497"/>
                  <a:pt x="231125" y="31545"/>
                  <a:pt x="277162" y="20168"/>
                </a:cubicBezTo>
                <a:cubicBezTo>
                  <a:pt x="323200" y="8791"/>
                  <a:pt x="300445" y="3235"/>
                  <a:pt x="278749" y="1118"/>
                </a:cubicBezTo>
                <a:cubicBezTo>
                  <a:pt x="257053" y="-999"/>
                  <a:pt x="189056" y="-734"/>
                  <a:pt x="146987" y="7468"/>
                </a:cubicBezTo>
                <a:cubicBezTo>
                  <a:pt x="104918" y="15670"/>
                  <a:pt x="-19172" y="67263"/>
                  <a:pt x="2524" y="693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5D6B995-3F45-448B-AAF4-65A9CE481143}"/>
              </a:ext>
            </a:extLst>
          </p:cNvPr>
          <p:cNvSpPr/>
          <p:nvPr/>
        </p:nvSpPr>
        <p:spPr>
          <a:xfrm>
            <a:off x="4723727" y="11387427"/>
            <a:ext cx="322624" cy="71657"/>
          </a:xfrm>
          <a:custGeom>
            <a:avLst/>
            <a:gdLst>
              <a:gd name="connsiteX0" fmla="*/ 673 w 322624"/>
              <a:gd name="connsiteY0" fmla="*/ 71148 h 71657"/>
              <a:gd name="connsiteX1" fmla="*/ 221336 w 322624"/>
              <a:gd name="connsiteY1" fmla="*/ 6061 h 71657"/>
              <a:gd name="connsiteX2" fmla="*/ 321348 w 322624"/>
              <a:gd name="connsiteY2" fmla="*/ 6061 h 71657"/>
              <a:gd name="connsiteX3" fmla="*/ 157836 w 322624"/>
              <a:gd name="connsiteY3" fmla="*/ 34636 h 71657"/>
              <a:gd name="connsiteX4" fmla="*/ 673 w 322624"/>
              <a:gd name="connsiteY4" fmla="*/ 71148 h 7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624" h="71657">
                <a:moveTo>
                  <a:pt x="673" y="71148"/>
                </a:moveTo>
                <a:cubicBezTo>
                  <a:pt x="11256" y="66385"/>
                  <a:pt x="167890" y="16909"/>
                  <a:pt x="221336" y="6061"/>
                </a:cubicBezTo>
                <a:cubicBezTo>
                  <a:pt x="274782" y="-4787"/>
                  <a:pt x="331931" y="1298"/>
                  <a:pt x="321348" y="6061"/>
                </a:cubicBezTo>
                <a:cubicBezTo>
                  <a:pt x="310765" y="10823"/>
                  <a:pt x="208636" y="23259"/>
                  <a:pt x="157836" y="34636"/>
                </a:cubicBezTo>
                <a:cubicBezTo>
                  <a:pt x="107036" y="46013"/>
                  <a:pt x="-9910" y="75911"/>
                  <a:pt x="673" y="711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65EECAA5-EB0F-4E50-97FD-7FD2ED9EE03F}"/>
              </a:ext>
            </a:extLst>
          </p:cNvPr>
          <p:cNvSpPr/>
          <p:nvPr/>
        </p:nvSpPr>
        <p:spPr>
          <a:xfrm>
            <a:off x="5055514" y="11038650"/>
            <a:ext cx="114990" cy="431664"/>
          </a:xfrm>
          <a:custGeom>
            <a:avLst/>
            <a:gdLst>
              <a:gd name="connsiteX0" fmla="*/ 8611 w 114990"/>
              <a:gd name="connsiteY0" fmla="*/ 431038 h 431664"/>
              <a:gd name="connsiteX1" fmla="*/ 674 w 114990"/>
              <a:gd name="connsiteY1" fmla="*/ 32575 h 431664"/>
              <a:gd name="connsiteX2" fmla="*/ 13374 w 114990"/>
              <a:gd name="connsiteY2" fmla="*/ 24638 h 431664"/>
              <a:gd name="connsiteX3" fmla="*/ 114974 w 114990"/>
              <a:gd name="connsiteY3" fmla="*/ 38925 h 431664"/>
              <a:gd name="connsiteX4" fmla="*/ 21311 w 114990"/>
              <a:gd name="connsiteY4" fmla="*/ 40513 h 431664"/>
              <a:gd name="connsiteX5" fmla="*/ 8611 w 114990"/>
              <a:gd name="connsiteY5" fmla="*/ 123063 h 431664"/>
              <a:gd name="connsiteX6" fmla="*/ 8611 w 114990"/>
              <a:gd name="connsiteY6" fmla="*/ 431038 h 4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90" h="431664">
                <a:moveTo>
                  <a:pt x="8611" y="431038"/>
                </a:moveTo>
                <a:cubicBezTo>
                  <a:pt x="7288" y="415957"/>
                  <a:pt x="-120" y="100308"/>
                  <a:pt x="674" y="32575"/>
                </a:cubicBezTo>
                <a:cubicBezTo>
                  <a:pt x="1468" y="-35158"/>
                  <a:pt x="-5676" y="23580"/>
                  <a:pt x="13374" y="24638"/>
                </a:cubicBezTo>
                <a:cubicBezTo>
                  <a:pt x="32424" y="25696"/>
                  <a:pt x="113651" y="36279"/>
                  <a:pt x="114974" y="38925"/>
                </a:cubicBezTo>
                <a:cubicBezTo>
                  <a:pt x="116297" y="41571"/>
                  <a:pt x="39038" y="26490"/>
                  <a:pt x="21311" y="40513"/>
                </a:cubicBezTo>
                <a:cubicBezTo>
                  <a:pt x="3584" y="54536"/>
                  <a:pt x="8875" y="61415"/>
                  <a:pt x="8611" y="123063"/>
                </a:cubicBezTo>
                <a:cubicBezTo>
                  <a:pt x="8347" y="184711"/>
                  <a:pt x="9934" y="446119"/>
                  <a:pt x="8611" y="43103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132A1132-3B85-474D-A83D-98559BF8F9F1}"/>
              </a:ext>
            </a:extLst>
          </p:cNvPr>
          <p:cNvSpPr/>
          <p:nvPr/>
        </p:nvSpPr>
        <p:spPr>
          <a:xfrm>
            <a:off x="5100633" y="11086493"/>
            <a:ext cx="73816" cy="424850"/>
          </a:xfrm>
          <a:custGeom>
            <a:avLst/>
            <a:gdLst>
              <a:gd name="connsiteX0" fmla="*/ 68267 w 73816"/>
              <a:gd name="connsiteY0" fmla="*/ 607 h 424850"/>
              <a:gd name="connsiteX1" fmla="*/ 73030 w 73816"/>
              <a:gd name="connsiteY1" fmla="*/ 397482 h 424850"/>
              <a:gd name="connsiteX2" fmla="*/ 53980 w 73816"/>
              <a:gd name="connsiteY2" fmla="*/ 391132 h 424850"/>
              <a:gd name="connsiteX3" fmla="*/ 5 w 73816"/>
              <a:gd name="connsiteY3" fmla="*/ 370495 h 424850"/>
              <a:gd name="connsiteX4" fmla="*/ 50805 w 73816"/>
              <a:gd name="connsiteY4" fmla="*/ 308582 h 424850"/>
              <a:gd name="connsiteX5" fmla="*/ 68267 w 73816"/>
              <a:gd name="connsiteY5" fmla="*/ 607 h 42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16" h="424850">
                <a:moveTo>
                  <a:pt x="68267" y="607"/>
                </a:moveTo>
                <a:cubicBezTo>
                  <a:pt x="71971" y="15424"/>
                  <a:pt x="75411" y="332395"/>
                  <a:pt x="73030" y="397482"/>
                </a:cubicBezTo>
                <a:cubicBezTo>
                  <a:pt x="70649" y="462569"/>
                  <a:pt x="53980" y="391132"/>
                  <a:pt x="53980" y="391132"/>
                </a:cubicBezTo>
                <a:cubicBezTo>
                  <a:pt x="41809" y="386634"/>
                  <a:pt x="534" y="384253"/>
                  <a:pt x="5" y="370495"/>
                </a:cubicBezTo>
                <a:cubicBezTo>
                  <a:pt x="-524" y="356737"/>
                  <a:pt x="40222" y="370759"/>
                  <a:pt x="50805" y="308582"/>
                </a:cubicBezTo>
                <a:cubicBezTo>
                  <a:pt x="61388" y="246405"/>
                  <a:pt x="64563" y="-14210"/>
                  <a:pt x="68267" y="60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BEAB1C2B-580D-4CAC-B38A-1F335BA2AB0E}"/>
              </a:ext>
            </a:extLst>
          </p:cNvPr>
          <p:cNvSpPr/>
          <p:nvPr/>
        </p:nvSpPr>
        <p:spPr>
          <a:xfrm>
            <a:off x="5102556" y="8026586"/>
            <a:ext cx="23584" cy="377239"/>
          </a:xfrm>
          <a:custGeom>
            <a:avLst/>
            <a:gdLst>
              <a:gd name="connsiteX0" fmla="*/ 9194 w 23584"/>
              <a:gd name="connsiteY0" fmla="*/ 1402 h 377239"/>
              <a:gd name="connsiteX1" fmla="*/ 23482 w 23584"/>
              <a:gd name="connsiteY1" fmla="*/ 368114 h 377239"/>
              <a:gd name="connsiteX2" fmla="*/ 1257 w 23584"/>
              <a:gd name="connsiteY2" fmla="*/ 245877 h 377239"/>
              <a:gd name="connsiteX3" fmla="*/ 9194 w 23584"/>
              <a:gd name="connsiteY3" fmla="*/ 1402 h 3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84" h="377239">
                <a:moveTo>
                  <a:pt x="9194" y="1402"/>
                </a:moveTo>
                <a:cubicBezTo>
                  <a:pt x="12898" y="21775"/>
                  <a:pt x="24805" y="327368"/>
                  <a:pt x="23482" y="368114"/>
                </a:cubicBezTo>
                <a:cubicBezTo>
                  <a:pt x="22159" y="408860"/>
                  <a:pt x="5755" y="303291"/>
                  <a:pt x="1257" y="245877"/>
                </a:cubicBezTo>
                <a:cubicBezTo>
                  <a:pt x="-3241" y="188463"/>
                  <a:pt x="5490" y="-18971"/>
                  <a:pt x="9194" y="140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7EBA48D0-0B60-4D7D-ACA0-F805DB5233BB}"/>
              </a:ext>
            </a:extLst>
          </p:cNvPr>
          <p:cNvSpPr/>
          <p:nvPr/>
        </p:nvSpPr>
        <p:spPr>
          <a:xfrm>
            <a:off x="5185900" y="10275879"/>
            <a:ext cx="184369" cy="87769"/>
          </a:xfrm>
          <a:custGeom>
            <a:avLst/>
            <a:gdLst>
              <a:gd name="connsiteX0" fmla="*/ 463 w 184369"/>
              <a:gd name="connsiteY0" fmla="*/ 9 h 87769"/>
              <a:gd name="connsiteX1" fmla="*/ 122700 w 184369"/>
              <a:gd name="connsiteY1" fmla="*/ 55571 h 87769"/>
              <a:gd name="connsiteX2" fmla="*/ 165563 w 184369"/>
              <a:gd name="connsiteY2" fmla="*/ 52396 h 87769"/>
              <a:gd name="connsiteX3" fmla="*/ 175088 w 184369"/>
              <a:gd name="connsiteY3" fmla="*/ 87321 h 87769"/>
              <a:gd name="connsiteX4" fmla="*/ 33800 w 184369"/>
              <a:gd name="connsiteY4" fmla="*/ 71446 h 87769"/>
              <a:gd name="connsiteX5" fmla="*/ 171913 w 184369"/>
              <a:gd name="connsiteY5" fmla="*/ 60334 h 87769"/>
              <a:gd name="connsiteX6" fmla="*/ 463 w 184369"/>
              <a:gd name="connsiteY6" fmla="*/ 9 h 8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69" h="87769">
                <a:moveTo>
                  <a:pt x="463" y="9"/>
                </a:moveTo>
                <a:cubicBezTo>
                  <a:pt x="-7739" y="-785"/>
                  <a:pt x="95183" y="46840"/>
                  <a:pt x="122700" y="55571"/>
                </a:cubicBezTo>
                <a:cubicBezTo>
                  <a:pt x="150217" y="64302"/>
                  <a:pt x="156832" y="47104"/>
                  <a:pt x="165563" y="52396"/>
                </a:cubicBezTo>
                <a:cubicBezTo>
                  <a:pt x="174294" y="57688"/>
                  <a:pt x="197048" y="84146"/>
                  <a:pt x="175088" y="87321"/>
                </a:cubicBezTo>
                <a:cubicBezTo>
                  <a:pt x="153128" y="90496"/>
                  <a:pt x="34329" y="75944"/>
                  <a:pt x="33800" y="71446"/>
                </a:cubicBezTo>
                <a:cubicBezTo>
                  <a:pt x="33271" y="66948"/>
                  <a:pt x="174030" y="70917"/>
                  <a:pt x="171913" y="60334"/>
                </a:cubicBezTo>
                <a:cubicBezTo>
                  <a:pt x="169796" y="49751"/>
                  <a:pt x="8665" y="803"/>
                  <a:pt x="463" y="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D81AFD4B-A60B-4688-A89C-994D179DD1E8}"/>
              </a:ext>
            </a:extLst>
          </p:cNvPr>
          <p:cNvSpPr/>
          <p:nvPr/>
        </p:nvSpPr>
        <p:spPr>
          <a:xfrm>
            <a:off x="5479756" y="4630720"/>
            <a:ext cx="54281" cy="190695"/>
          </a:xfrm>
          <a:custGeom>
            <a:avLst/>
            <a:gdLst>
              <a:gd name="connsiteX0" fmla="*/ 54269 w 54281"/>
              <a:gd name="connsiteY0" fmla="*/ 18 h 190695"/>
              <a:gd name="connsiteX1" fmla="*/ 12994 w 54281"/>
              <a:gd name="connsiteY1" fmla="*/ 39705 h 190695"/>
              <a:gd name="connsiteX2" fmla="*/ 17757 w 54281"/>
              <a:gd name="connsiteY2" fmla="*/ 96855 h 190695"/>
              <a:gd name="connsiteX3" fmla="*/ 19344 w 54281"/>
              <a:gd name="connsiteY3" fmla="*/ 190518 h 190695"/>
              <a:gd name="connsiteX4" fmla="*/ 294 w 54281"/>
              <a:gd name="connsiteY4" fmla="*/ 71455 h 190695"/>
              <a:gd name="connsiteX5" fmla="*/ 8232 w 54281"/>
              <a:gd name="connsiteY5" fmla="*/ 44468 h 190695"/>
              <a:gd name="connsiteX6" fmla="*/ 54269 w 54281"/>
              <a:gd name="connsiteY6" fmla="*/ 18 h 19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81" h="190695">
                <a:moveTo>
                  <a:pt x="54269" y="18"/>
                </a:moveTo>
                <a:cubicBezTo>
                  <a:pt x="55063" y="-776"/>
                  <a:pt x="19079" y="23566"/>
                  <a:pt x="12994" y="39705"/>
                </a:cubicBezTo>
                <a:cubicBezTo>
                  <a:pt x="6909" y="55844"/>
                  <a:pt x="16699" y="71720"/>
                  <a:pt x="17757" y="96855"/>
                </a:cubicBezTo>
                <a:cubicBezTo>
                  <a:pt x="18815" y="121990"/>
                  <a:pt x="22254" y="194751"/>
                  <a:pt x="19344" y="190518"/>
                </a:cubicBezTo>
                <a:cubicBezTo>
                  <a:pt x="16434" y="186285"/>
                  <a:pt x="2146" y="95797"/>
                  <a:pt x="294" y="71455"/>
                </a:cubicBezTo>
                <a:cubicBezTo>
                  <a:pt x="-1558" y="47113"/>
                  <a:pt x="5851" y="55845"/>
                  <a:pt x="8232" y="44468"/>
                </a:cubicBezTo>
                <a:cubicBezTo>
                  <a:pt x="10613" y="33091"/>
                  <a:pt x="53475" y="812"/>
                  <a:pt x="54269" y="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96E18B8-B08D-44F5-AB66-9FC14E927026}"/>
              </a:ext>
            </a:extLst>
          </p:cNvPr>
          <p:cNvSpPr/>
          <p:nvPr/>
        </p:nvSpPr>
        <p:spPr>
          <a:xfrm>
            <a:off x="5546687" y="4622778"/>
            <a:ext cx="68547" cy="237462"/>
          </a:xfrm>
          <a:custGeom>
            <a:avLst/>
            <a:gdLst>
              <a:gd name="connsiteX0" fmla="*/ 38 w 68547"/>
              <a:gd name="connsiteY0" fmla="*/ 22 h 237462"/>
              <a:gd name="connsiteX1" fmla="*/ 46076 w 68547"/>
              <a:gd name="connsiteY1" fmla="*/ 53997 h 237462"/>
              <a:gd name="connsiteX2" fmla="*/ 44488 w 68547"/>
              <a:gd name="connsiteY2" fmla="*/ 109560 h 237462"/>
              <a:gd name="connsiteX3" fmla="*/ 68301 w 68547"/>
              <a:gd name="connsiteY3" fmla="*/ 155597 h 237462"/>
              <a:gd name="connsiteX4" fmla="*/ 57188 w 68547"/>
              <a:gd name="connsiteY4" fmla="*/ 187347 h 237462"/>
              <a:gd name="connsiteX5" fmla="*/ 61951 w 68547"/>
              <a:gd name="connsiteY5" fmla="*/ 236560 h 237462"/>
              <a:gd name="connsiteX6" fmla="*/ 52426 w 68547"/>
              <a:gd name="connsiteY6" fmla="*/ 141310 h 237462"/>
              <a:gd name="connsiteX7" fmla="*/ 38138 w 68547"/>
              <a:gd name="connsiteY7" fmla="*/ 76222 h 237462"/>
              <a:gd name="connsiteX8" fmla="*/ 38138 w 68547"/>
              <a:gd name="connsiteY8" fmla="*/ 60347 h 237462"/>
              <a:gd name="connsiteX9" fmla="*/ 38 w 68547"/>
              <a:gd name="connsiteY9" fmla="*/ 22 h 23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47" h="237462">
                <a:moveTo>
                  <a:pt x="38" y="22"/>
                </a:moveTo>
                <a:cubicBezTo>
                  <a:pt x="1361" y="-1036"/>
                  <a:pt x="38668" y="35741"/>
                  <a:pt x="46076" y="53997"/>
                </a:cubicBezTo>
                <a:cubicBezTo>
                  <a:pt x="53484" y="72253"/>
                  <a:pt x="40784" y="92627"/>
                  <a:pt x="44488" y="109560"/>
                </a:cubicBezTo>
                <a:cubicBezTo>
                  <a:pt x="48192" y="126493"/>
                  <a:pt x="66184" y="142632"/>
                  <a:pt x="68301" y="155597"/>
                </a:cubicBezTo>
                <a:cubicBezTo>
                  <a:pt x="70418" y="168562"/>
                  <a:pt x="58246" y="173853"/>
                  <a:pt x="57188" y="187347"/>
                </a:cubicBezTo>
                <a:cubicBezTo>
                  <a:pt x="56130" y="200841"/>
                  <a:pt x="62745" y="244233"/>
                  <a:pt x="61951" y="236560"/>
                </a:cubicBezTo>
                <a:cubicBezTo>
                  <a:pt x="61157" y="228887"/>
                  <a:pt x="56395" y="168033"/>
                  <a:pt x="52426" y="141310"/>
                </a:cubicBezTo>
                <a:cubicBezTo>
                  <a:pt x="48457" y="114587"/>
                  <a:pt x="40519" y="89716"/>
                  <a:pt x="38138" y="76222"/>
                </a:cubicBezTo>
                <a:cubicBezTo>
                  <a:pt x="35757" y="62728"/>
                  <a:pt x="44223" y="70137"/>
                  <a:pt x="38138" y="60347"/>
                </a:cubicBezTo>
                <a:cubicBezTo>
                  <a:pt x="32053" y="50558"/>
                  <a:pt x="-1285" y="1080"/>
                  <a:pt x="38" y="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4B79162A-1478-4932-9A76-67A486AEF770}"/>
              </a:ext>
            </a:extLst>
          </p:cNvPr>
          <p:cNvSpPr/>
          <p:nvPr/>
        </p:nvSpPr>
        <p:spPr>
          <a:xfrm>
            <a:off x="5497483" y="4752747"/>
            <a:ext cx="100457" cy="32323"/>
          </a:xfrm>
          <a:custGeom>
            <a:avLst/>
            <a:gdLst>
              <a:gd name="connsiteX0" fmla="*/ 30 w 100457"/>
              <a:gd name="connsiteY0" fmla="*/ 31978 h 32323"/>
              <a:gd name="connsiteX1" fmla="*/ 82580 w 100457"/>
              <a:gd name="connsiteY1" fmla="*/ 228 h 32323"/>
              <a:gd name="connsiteX2" fmla="*/ 100042 w 100457"/>
              <a:gd name="connsiteY2" fmla="*/ 17691 h 32323"/>
              <a:gd name="connsiteX3" fmla="*/ 73055 w 100457"/>
              <a:gd name="connsiteY3" fmla="*/ 17691 h 32323"/>
              <a:gd name="connsiteX4" fmla="*/ 30 w 100457"/>
              <a:gd name="connsiteY4" fmla="*/ 31978 h 3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" h="32323">
                <a:moveTo>
                  <a:pt x="30" y="31978"/>
                </a:moveTo>
                <a:cubicBezTo>
                  <a:pt x="1617" y="29068"/>
                  <a:pt x="65911" y="2609"/>
                  <a:pt x="82580" y="228"/>
                </a:cubicBezTo>
                <a:cubicBezTo>
                  <a:pt x="99249" y="-2153"/>
                  <a:pt x="101629" y="14781"/>
                  <a:pt x="100042" y="17691"/>
                </a:cubicBezTo>
                <a:cubicBezTo>
                  <a:pt x="98455" y="20601"/>
                  <a:pt x="86813" y="16897"/>
                  <a:pt x="73055" y="17691"/>
                </a:cubicBezTo>
                <a:cubicBezTo>
                  <a:pt x="59297" y="18485"/>
                  <a:pt x="-1557" y="34888"/>
                  <a:pt x="30" y="319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EFD4012-DA77-45CF-AD0A-4AD679CCCA16}"/>
              </a:ext>
            </a:extLst>
          </p:cNvPr>
          <p:cNvSpPr/>
          <p:nvPr/>
        </p:nvSpPr>
        <p:spPr>
          <a:xfrm>
            <a:off x="5495825" y="4803038"/>
            <a:ext cx="105287" cy="42163"/>
          </a:xfrm>
          <a:custGeom>
            <a:avLst/>
            <a:gdLst>
              <a:gd name="connsiteX0" fmla="*/ 100 w 105287"/>
              <a:gd name="connsiteY0" fmla="*/ 42012 h 42163"/>
              <a:gd name="connsiteX1" fmla="*/ 55663 w 105287"/>
              <a:gd name="connsiteY1" fmla="*/ 15025 h 42163"/>
              <a:gd name="connsiteX2" fmla="*/ 103288 w 105287"/>
              <a:gd name="connsiteY2" fmla="*/ 24550 h 42163"/>
              <a:gd name="connsiteX3" fmla="*/ 93763 w 105287"/>
              <a:gd name="connsiteY3" fmla="*/ 7087 h 42163"/>
              <a:gd name="connsiteX4" fmla="*/ 69950 w 105287"/>
              <a:gd name="connsiteY4" fmla="*/ 737 h 42163"/>
              <a:gd name="connsiteX5" fmla="*/ 100 w 105287"/>
              <a:gd name="connsiteY5" fmla="*/ 42012 h 4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87" h="42163">
                <a:moveTo>
                  <a:pt x="100" y="42012"/>
                </a:moveTo>
                <a:cubicBezTo>
                  <a:pt x="-2281" y="44393"/>
                  <a:pt x="38465" y="17935"/>
                  <a:pt x="55663" y="15025"/>
                </a:cubicBezTo>
                <a:cubicBezTo>
                  <a:pt x="72861" y="12115"/>
                  <a:pt x="96938" y="25873"/>
                  <a:pt x="103288" y="24550"/>
                </a:cubicBezTo>
                <a:cubicBezTo>
                  <a:pt x="109638" y="23227"/>
                  <a:pt x="99319" y="11056"/>
                  <a:pt x="93763" y="7087"/>
                </a:cubicBezTo>
                <a:cubicBezTo>
                  <a:pt x="88207" y="3118"/>
                  <a:pt x="84237" y="-1909"/>
                  <a:pt x="69950" y="737"/>
                </a:cubicBezTo>
                <a:cubicBezTo>
                  <a:pt x="55663" y="3383"/>
                  <a:pt x="2481" y="39631"/>
                  <a:pt x="100" y="420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C742BBA8-CDE4-4D45-9A7F-A62A16DA9537}"/>
              </a:ext>
            </a:extLst>
          </p:cNvPr>
          <p:cNvSpPr/>
          <p:nvPr/>
        </p:nvSpPr>
        <p:spPr>
          <a:xfrm>
            <a:off x="5084902" y="4704804"/>
            <a:ext cx="401546" cy="270962"/>
          </a:xfrm>
          <a:custGeom>
            <a:avLst/>
            <a:gdLst>
              <a:gd name="connsiteX0" fmla="*/ 401498 w 401546"/>
              <a:gd name="connsiteY0" fmla="*/ 546 h 270962"/>
              <a:gd name="connsiteX1" fmla="*/ 295136 w 401546"/>
              <a:gd name="connsiteY1" fmla="*/ 87859 h 270962"/>
              <a:gd name="connsiteX2" fmla="*/ 179248 w 401546"/>
              <a:gd name="connsiteY2" fmla="*/ 168821 h 270962"/>
              <a:gd name="connsiteX3" fmla="*/ 1448 w 401546"/>
              <a:gd name="connsiteY3" fmla="*/ 270421 h 270962"/>
              <a:gd name="connsiteX4" fmla="*/ 90348 w 401546"/>
              <a:gd name="connsiteY4" fmla="*/ 211684 h 270962"/>
              <a:gd name="connsiteX5" fmla="*/ 222111 w 401546"/>
              <a:gd name="connsiteY5" fmla="*/ 127546 h 270962"/>
              <a:gd name="connsiteX6" fmla="*/ 307836 w 401546"/>
              <a:gd name="connsiteY6" fmla="*/ 54521 h 270962"/>
              <a:gd name="connsiteX7" fmla="*/ 401498 w 401546"/>
              <a:gd name="connsiteY7" fmla="*/ 546 h 27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546" h="270962">
                <a:moveTo>
                  <a:pt x="401498" y="546"/>
                </a:moveTo>
                <a:cubicBezTo>
                  <a:pt x="399381" y="6102"/>
                  <a:pt x="332178" y="59813"/>
                  <a:pt x="295136" y="87859"/>
                </a:cubicBezTo>
                <a:cubicBezTo>
                  <a:pt x="258094" y="115905"/>
                  <a:pt x="228196" y="138394"/>
                  <a:pt x="179248" y="168821"/>
                </a:cubicBezTo>
                <a:cubicBezTo>
                  <a:pt x="130300" y="199248"/>
                  <a:pt x="16265" y="263277"/>
                  <a:pt x="1448" y="270421"/>
                </a:cubicBezTo>
                <a:cubicBezTo>
                  <a:pt x="-13369" y="277565"/>
                  <a:pt x="90348" y="211684"/>
                  <a:pt x="90348" y="211684"/>
                </a:cubicBezTo>
                <a:cubicBezTo>
                  <a:pt x="127125" y="187872"/>
                  <a:pt x="185863" y="153740"/>
                  <a:pt x="222111" y="127546"/>
                </a:cubicBezTo>
                <a:cubicBezTo>
                  <a:pt x="258359" y="101352"/>
                  <a:pt x="279790" y="75952"/>
                  <a:pt x="307836" y="54521"/>
                </a:cubicBezTo>
                <a:cubicBezTo>
                  <a:pt x="335882" y="33090"/>
                  <a:pt x="403615" y="-5010"/>
                  <a:pt x="401498" y="5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E9850BF-9CAB-4D84-8E88-654D8831AD05}"/>
              </a:ext>
            </a:extLst>
          </p:cNvPr>
          <p:cNvSpPr/>
          <p:nvPr/>
        </p:nvSpPr>
        <p:spPr>
          <a:xfrm>
            <a:off x="5594342" y="4741508"/>
            <a:ext cx="79596" cy="87515"/>
          </a:xfrm>
          <a:custGeom>
            <a:avLst/>
            <a:gdLst>
              <a:gd name="connsiteX0" fmla="*/ 8 w 79596"/>
              <a:gd name="connsiteY0" fmla="*/ 355 h 87515"/>
              <a:gd name="connsiteX1" fmla="*/ 65096 w 79596"/>
              <a:gd name="connsiteY1" fmla="*/ 49567 h 87515"/>
              <a:gd name="connsiteX2" fmla="*/ 79383 w 79596"/>
              <a:gd name="connsiteY2" fmla="*/ 86080 h 87515"/>
              <a:gd name="connsiteX3" fmla="*/ 69858 w 79596"/>
              <a:gd name="connsiteY3" fmla="*/ 76555 h 87515"/>
              <a:gd name="connsiteX4" fmla="*/ 8 w 79596"/>
              <a:gd name="connsiteY4" fmla="*/ 355 h 8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6" h="87515">
                <a:moveTo>
                  <a:pt x="8" y="355"/>
                </a:moveTo>
                <a:cubicBezTo>
                  <a:pt x="-786" y="-4143"/>
                  <a:pt x="51867" y="35280"/>
                  <a:pt x="65096" y="49567"/>
                </a:cubicBezTo>
                <a:cubicBezTo>
                  <a:pt x="78325" y="63855"/>
                  <a:pt x="78589" y="81582"/>
                  <a:pt x="79383" y="86080"/>
                </a:cubicBezTo>
                <a:cubicBezTo>
                  <a:pt x="80177" y="90578"/>
                  <a:pt x="79118" y="83699"/>
                  <a:pt x="69858" y="76555"/>
                </a:cubicBezTo>
                <a:cubicBezTo>
                  <a:pt x="60598" y="69411"/>
                  <a:pt x="802" y="4853"/>
                  <a:pt x="8" y="35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46AD228F-CF86-4424-B02B-B0EA502E74FA}"/>
              </a:ext>
            </a:extLst>
          </p:cNvPr>
          <p:cNvSpPr/>
          <p:nvPr/>
        </p:nvSpPr>
        <p:spPr>
          <a:xfrm>
            <a:off x="5697654" y="4882991"/>
            <a:ext cx="115783" cy="79548"/>
          </a:xfrm>
          <a:custGeom>
            <a:avLst/>
            <a:gdLst>
              <a:gd name="connsiteX0" fmla="*/ 115771 w 115783"/>
              <a:gd name="connsiteY0" fmla="*/ 79534 h 79548"/>
              <a:gd name="connsiteX1" fmla="*/ 28459 w 115783"/>
              <a:gd name="connsiteY1" fmla="*/ 43022 h 79548"/>
              <a:gd name="connsiteX2" fmla="*/ 4646 w 115783"/>
              <a:gd name="connsiteY2" fmla="*/ 47784 h 79548"/>
              <a:gd name="connsiteX3" fmla="*/ 1471 w 115783"/>
              <a:gd name="connsiteY3" fmla="*/ 25559 h 79548"/>
              <a:gd name="connsiteX4" fmla="*/ 22109 w 115783"/>
              <a:gd name="connsiteY4" fmla="*/ 159 h 79548"/>
              <a:gd name="connsiteX5" fmla="*/ 34809 w 115783"/>
              <a:gd name="connsiteY5" fmla="*/ 38259 h 79548"/>
              <a:gd name="connsiteX6" fmla="*/ 115771 w 115783"/>
              <a:gd name="connsiteY6" fmla="*/ 79534 h 7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3" h="79548">
                <a:moveTo>
                  <a:pt x="115771" y="79534"/>
                </a:moveTo>
                <a:cubicBezTo>
                  <a:pt x="114713" y="80328"/>
                  <a:pt x="46980" y="48314"/>
                  <a:pt x="28459" y="43022"/>
                </a:cubicBezTo>
                <a:cubicBezTo>
                  <a:pt x="9938" y="37730"/>
                  <a:pt x="9144" y="50695"/>
                  <a:pt x="4646" y="47784"/>
                </a:cubicBezTo>
                <a:cubicBezTo>
                  <a:pt x="148" y="44873"/>
                  <a:pt x="-1439" y="33496"/>
                  <a:pt x="1471" y="25559"/>
                </a:cubicBezTo>
                <a:cubicBezTo>
                  <a:pt x="4381" y="17622"/>
                  <a:pt x="16553" y="-1958"/>
                  <a:pt x="22109" y="159"/>
                </a:cubicBezTo>
                <a:cubicBezTo>
                  <a:pt x="27665" y="2276"/>
                  <a:pt x="21580" y="26353"/>
                  <a:pt x="34809" y="38259"/>
                </a:cubicBezTo>
                <a:cubicBezTo>
                  <a:pt x="48038" y="50165"/>
                  <a:pt x="116829" y="78740"/>
                  <a:pt x="115771" y="795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6F2C3A5F-9772-471B-9885-2A9552B20577}"/>
              </a:ext>
            </a:extLst>
          </p:cNvPr>
          <p:cNvSpPr/>
          <p:nvPr/>
        </p:nvSpPr>
        <p:spPr>
          <a:xfrm>
            <a:off x="5240090" y="4864086"/>
            <a:ext cx="256526" cy="411189"/>
          </a:xfrm>
          <a:custGeom>
            <a:avLst/>
            <a:gdLst>
              <a:gd name="connsiteX0" fmla="*/ 255835 w 256526"/>
              <a:gd name="connsiteY0" fmla="*/ 14302 h 411189"/>
              <a:gd name="connsiteX1" fmla="*/ 200273 w 256526"/>
              <a:gd name="connsiteY1" fmla="*/ 4777 h 411189"/>
              <a:gd name="connsiteX2" fmla="*/ 117723 w 256526"/>
              <a:gd name="connsiteY2" fmla="*/ 87327 h 411189"/>
              <a:gd name="connsiteX3" fmla="*/ 38348 w 256526"/>
              <a:gd name="connsiteY3" fmla="*/ 341327 h 411189"/>
              <a:gd name="connsiteX4" fmla="*/ 248 w 256526"/>
              <a:gd name="connsiteY4" fmla="*/ 411177 h 411189"/>
              <a:gd name="connsiteX5" fmla="*/ 25648 w 256526"/>
              <a:gd name="connsiteY5" fmla="*/ 338152 h 411189"/>
              <a:gd name="connsiteX6" fmla="*/ 95498 w 256526"/>
              <a:gd name="connsiteY6" fmla="*/ 149239 h 411189"/>
              <a:gd name="connsiteX7" fmla="*/ 162173 w 256526"/>
              <a:gd name="connsiteY7" fmla="*/ 50814 h 411189"/>
              <a:gd name="connsiteX8" fmla="*/ 255835 w 256526"/>
              <a:gd name="connsiteY8" fmla="*/ 14302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526" h="411189">
                <a:moveTo>
                  <a:pt x="255835" y="14302"/>
                </a:moveTo>
                <a:cubicBezTo>
                  <a:pt x="262185" y="6629"/>
                  <a:pt x="223292" y="-7394"/>
                  <a:pt x="200273" y="4777"/>
                </a:cubicBezTo>
                <a:cubicBezTo>
                  <a:pt x="177254" y="16948"/>
                  <a:pt x="144711" y="31235"/>
                  <a:pt x="117723" y="87327"/>
                </a:cubicBezTo>
                <a:cubicBezTo>
                  <a:pt x="90735" y="143419"/>
                  <a:pt x="57927" y="287352"/>
                  <a:pt x="38348" y="341327"/>
                </a:cubicBezTo>
                <a:cubicBezTo>
                  <a:pt x="18769" y="395302"/>
                  <a:pt x="2365" y="411706"/>
                  <a:pt x="248" y="411177"/>
                </a:cubicBezTo>
                <a:cubicBezTo>
                  <a:pt x="-1869" y="410648"/>
                  <a:pt x="9773" y="381808"/>
                  <a:pt x="25648" y="338152"/>
                </a:cubicBezTo>
                <a:cubicBezTo>
                  <a:pt x="41523" y="294496"/>
                  <a:pt x="72744" y="197129"/>
                  <a:pt x="95498" y="149239"/>
                </a:cubicBezTo>
                <a:cubicBezTo>
                  <a:pt x="118252" y="101349"/>
                  <a:pt x="138096" y="73568"/>
                  <a:pt x="162173" y="50814"/>
                </a:cubicBezTo>
                <a:cubicBezTo>
                  <a:pt x="186250" y="28060"/>
                  <a:pt x="249485" y="21975"/>
                  <a:pt x="255835" y="1430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BF4687AA-628B-4B70-B382-D9CEF3A1E446}"/>
              </a:ext>
            </a:extLst>
          </p:cNvPr>
          <p:cNvSpPr/>
          <p:nvPr/>
        </p:nvSpPr>
        <p:spPr>
          <a:xfrm>
            <a:off x="5230465" y="4827676"/>
            <a:ext cx="254488" cy="476122"/>
          </a:xfrm>
          <a:custGeom>
            <a:avLst/>
            <a:gdLst>
              <a:gd name="connsiteX0" fmla="*/ 254348 w 254488"/>
              <a:gd name="connsiteY0" fmla="*/ 1499 h 476122"/>
              <a:gd name="connsiteX1" fmla="*/ 81310 w 254488"/>
              <a:gd name="connsiteY1" fmla="*/ 172949 h 476122"/>
              <a:gd name="connsiteX2" fmla="*/ 348 w 254488"/>
              <a:gd name="connsiteY2" fmla="*/ 474574 h 476122"/>
              <a:gd name="connsiteX3" fmla="*/ 54323 w 254488"/>
              <a:gd name="connsiteY3" fmla="*/ 282487 h 476122"/>
              <a:gd name="connsiteX4" fmla="*/ 109885 w 254488"/>
              <a:gd name="connsiteY4" fmla="*/ 99924 h 476122"/>
              <a:gd name="connsiteX5" fmla="*/ 254348 w 254488"/>
              <a:gd name="connsiteY5" fmla="*/ 1499 h 47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488" h="476122">
                <a:moveTo>
                  <a:pt x="254348" y="1499"/>
                </a:moveTo>
                <a:cubicBezTo>
                  <a:pt x="249586" y="13670"/>
                  <a:pt x="123643" y="94103"/>
                  <a:pt x="81310" y="172949"/>
                </a:cubicBezTo>
                <a:cubicBezTo>
                  <a:pt x="38977" y="251795"/>
                  <a:pt x="4846" y="456318"/>
                  <a:pt x="348" y="474574"/>
                </a:cubicBezTo>
                <a:cubicBezTo>
                  <a:pt x="-4150" y="492830"/>
                  <a:pt x="36067" y="344928"/>
                  <a:pt x="54323" y="282487"/>
                </a:cubicBezTo>
                <a:cubicBezTo>
                  <a:pt x="72579" y="220046"/>
                  <a:pt x="78400" y="145961"/>
                  <a:pt x="109885" y="99924"/>
                </a:cubicBezTo>
                <a:cubicBezTo>
                  <a:pt x="141370" y="53887"/>
                  <a:pt x="259110" y="-10672"/>
                  <a:pt x="254348" y="149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AF3358C5-F40A-4312-92D9-8D02C43FFBBF}"/>
              </a:ext>
            </a:extLst>
          </p:cNvPr>
          <p:cNvSpPr/>
          <p:nvPr/>
        </p:nvSpPr>
        <p:spPr>
          <a:xfrm>
            <a:off x="5440574" y="4927583"/>
            <a:ext cx="113257" cy="46235"/>
          </a:xfrm>
          <a:custGeom>
            <a:avLst/>
            <a:gdLst>
              <a:gd name="connsiteX0" fmla="*/ 112501 w 113257"/>
              <a:gd name="connsiteY0" fmla="*/ 34942 h 46235"/>
              <a:gd name="connsiteX1" fmla="*/ 74401 w 113257"/>
              <a:gd name="connsiteY1" fmla="*/ 17 h 46235"/>
              <a:gd name="connsiteX2" fmla="*/ 41064 w 113257"/>
              <a:gd name="connsiteY2" fmla="*/ 30180 h 46235"/>
              <a:gd name="connsiteX3" fmla="*/ 10901 w 113257"/>
              <a:gd name="connsiteY3" fmla="*/ 23830 h 46235"/>
              <a:gd name="connsiteX4" fmla="*/ 1376 w 113257"/>
              <a:gd name="connsiteY4" fmla="*/ 46055 h 46235"/>
              <a:gd name="connsiteX5" fmla="*/ 37889 w 113257"/>
              <a:gd name="connsiteY5" fmla="*/ 9542 h 46235"/>
              <a:gd name="connsiteX6" fmla="*/ 112501 w 113257"/>
              <a:gd name="connsiteY6" fmla="*/ 34942 h 4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57" h="46235">
                <a:moveTo>
                  <a:pt x="112501" y="34942"/>
                </a:moveTo>
                <a:cubicBezTo>
                  <a:pt x="118586" y="33355"/>
                  <a:pt x="86307" y="811"/>
                  <a:pt x="74401" y="17"/>
                </a:cubicBezTo>
                <a:cubicBezTo>
                  <a:pt x="62495" y="-777"/>
                  <a:pt x="51647" y="26211"/>
                  <a:pt x="41064" y="30180"/>
                </a:cubicBezTo>
                <a:cubicBezTo>
                  <a:pt x="30481" y="34149"/>
                  <a:pt x="17516" y="21184"/>
                  <a:pt x="10901" y="23830"/>
                </a:cubicBezTo>
                <a:cubicBezTo>
                  <a:pt x="4286" y="26476"/>
                  <a:pt x="-3122" y="48436"/>
                  <a:pt x="1376" y="46055"/>
                </a:cubicBezTo>
                <a:cubicBezTo>
                  <a:pt x="5874" y="43674"/>
                  <a:pt x="24924" y="15098"/>
                  <a:pt x="37889" y="9542"/>
                </a:cubicBezTo>
                <a:cubicBezTo>
                  <a:pt x="50854" y="3986"/>
                  <a:pt x="106416" y="36529"/>
                  <a:pt x="112501" y="3494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DB887EF4-3F35-4627-8177-BF4EF7E6B2FF}"/>
              </a:ext>
            </a:extLst>
          </p:cNvPr>
          <p:cNvSpPr/>
          <p:nvPr/>
        </p:nvSpPr>
        <p:spPr>
          <a:xfrm>
            <a:off x="5480828" y="4321158"/>
            <a:ext cx="371117" cy="293072"/>
          </a:xfrm>
          <a:custGeom>
            <a:avLst/>
            <a:gdLst>
              <a:gd name="connsiteX0" fmla="*/ 59547 w 371117"/>
              <a:gd name="connsiteY0" fmla="*/ 292117 h 293072"/>
              <a:gd name="connsiteX1" fmla="*/ 40497 w 371117"/>
              <a:gd name="connsiteY1" fmla="*/ 169880 h 293072"/>
              <a:gd name="connsiteX2" fmla="*/ 21447 w 371117"/>
              <a:gd name="connsiteY2" fmla="*/ 131780 h 293072"/>
              <a:gd name="connsiteX3" fmla="*/ 10335 w 371117"/>
              <a:gd name="connsiteY3" fmla="*/ 96855 h 293072"/>
              <a:gd name="connsiteX4" fmla="*/ 45260 w 371117"/>
              <a:gd name="connsiteY4" fmla="*/ 52405 h 293072"/>
              <a:gd name="connsiteX5" fmla="*/ 115110 w 371117"/>
              <a:gd name="connsiteY5" fmla="*/ 27005 h 293072"/>
              <a:gd name="connsiteX6" fmla="*/ 159560 w 371117"/>
              <a:gd name="connsiteY6" fmla="*/ 27005 h 293072"/>
              <a:gd name="connsiteX7" fmla="*/ 257985 w 371117"/>
              <a:gd name="connsiteY7" fmla="*/ 55580 h 293072"/>
              <a:gd name="connsiteX8" fmla="*/ 299260 w 371117"/>
              <a:gd name="connsiteY8" fmla="*/ 103205 h 293072"/>
              <a:gd name="connsiteX9" fmla="*/ 323072 w 371117"/>
              <a:gd name="connsiteY9" fmla="*/ 187342 h 293072"/>
              <a:gd name="connsiteX10" fmla="*/ 329422 w 371117"/>
              <a:gd name="connsiteY10" fmla="*/ 223855 h 293072"/>
              <a:gd name="connsiteX11" fmla="*/ 357997 w 371117"/>
              <a:gd name="connsiteY11" fmla="*/ 268305 h 293072"/>
              <a:gd name="connsiteX12" fmla="*/ 370697 w 371117"/>
              <a:gd name="connsiteY12" fmla="*/ 246080 h 293072"/>
              <a:gd name="connsiteX13" fmla="*/ 343710 w 371117"/>
              <a:gd name="connsiteY13" fmla="*/ 192105 h 293072"/>
              <a:gd name="connsiteX14" fmla="*/ 300847 w 371117"/>
              <a:gd name="connsiteY14" fmla="*/ 84155 h 293072"/>
              <a:gd name="connsiteX15" fmla="*/ 224647 w 371117"/>
              <a:gd name="connsiteY15" fmla="*/ 23830 h 293072"/>
              <a:gd name="connsiteX16" fmla="*/ 142097 w 371117"/>
              <a:gd name="connsiteY16" fmla="*/ 1605 h 293072"/>
              <a:gd name="connsiteX17" fmla="*/ 69072 w 371117"/>
              <a:gd name="connsiteY17" fmla="*/ 9542 h 293072"/>
              <a:gd name="connsiteX18" fmla="*/ 8747 w 371117"/>
              <a:gd name="connsiteY18" fmla="*/ 71455 h 293072"/>
              <a:gd name="connsiteX19" fmla="*/ 3985 w 371117"/>
              <a:gd name="connsiteY19" fmla="*/ 96855 h 293072"/>
              <a:gd name="connsiteX20" fmla="*/ 59547 w 371117"/>
              <a:gd name="connsiteY20" fmla="*/ 292117 h 29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7" h="293072">
                <a:moveTo>
                  <a:pt x="59547" y="292117"/>
                </a:moveTo>
                <a:cubicBezTo>
                  <a:pt x="65632" y="304288"/>
                  <a:pt x="46847" y="196603"/>
                  <a:pt x="40497" y="169880"/>
                </a:cubicBezTo>
                <a:cubicBezTo>
                  <a:pt x="34147" y="143157"/>
                  <a:pt x="26474" y="143951"/>
                  <a:pt x="21447" y="131780"/>
                </a:cubicBezTo>
                <a:cubicBezTo>
                  <a:pt x="16420" y="119609"/>
                  <a:pt x="6366" y="110084"/>
                  <a:pt x="10335" y="96855"/>
                </a:cubicBezTo>
                <a:cubicBezTo>
                  <a:pt x="14304" y="83626"/>
                  <a:pt x="27798" y="64047"/>
                  <a:pt x="45260" y="52405"/>
                </a:cubicBezTo>
                <a:cubicBezTo>
                  <a:pt x="62722" y="40763"/>
                  <a:pt x="96060" y="31238"/>
                  <a:pt x="115110" y="27005"/>
                </a:cubicBezTo>
                <a:cubicBezTo>
                  <a:pt x="134160" y="22772"/>
                  <a:pt x="135748" y="22243"/>
                  <a:pt x="159560" y="27005"/>
                </a:cubicBezTo>
                <a:cubicBezTo>
                  <a:pt x="183372" y="31767"/>
                  <a:pt x="234702" y="42880"/>
                  <a:pt x="257985" y="55580"/>
                </a:cubicBezTo>
                <a:cubicBezTo>
                  <a:pt x="281268" y="68280"/>
                  <a:pt x="288412" y="81245"/>
                  <a:pt x="299260" y="103205"/>
                </a:cubicBezTo>
                <a:cubicBezTo>
                  <a:pt x="310108" y="125165"/>
                  <a:pt x="318045" y="167234"/>
                  <a:pt x="323072" y="187342"/>
                </a:cubicBezTo>
                <a:cubicBezTo>
                  <a:pt x="328099" y="207450"/>
                  <a:pt x="323601" y="210361"/>
                  <a:pt x="329422" y="223855"/>
                </a:cubicBezTo>
                <a:cubicBezTo>
                  <a:pt x="335243" y="237349"/>
                  <a:pt x="351118" y="264601"/>
                  <a:pt x="357997" y="268305"/>
                </a:cubicBezTo>
                <a:cubicBezTo>
                  <a:pt x="364876" y="272009"/>
                  <a:pt x="373078" y="258780"/>
                  <a:pt x="370697" y="246080"/>
                </a:cubicBezTo>
                <a:cubicBezTo>
                  <a:pt x="368316" y="233380"/>
                  <a:pt x="355352" y="219092"/>
                  <a:pt x="343710" y="192105"/>
                </a:cubicBezTo>
                <a:cubicBezTo>
                  <a:pt x="332068" y="165118"/>
                  <a:pt x="320691" y="112201"/>
                  <a:pt x="300847" y="84155"/>
                </a:cubicBezTo>
                <a:cubicBezTo>
                  <a:pt x="281003" y="56109"/>
                  <a:pt x="251105" y="37588"/>
                  <a:pt x="224647" y="23830"/>
                </a:cubicBezTo>
                <a:cubicBezTo>
                  <a:pt x="198189" y="10072"/>
                  <a:pt x="168026" y="3986"/>
                  <a:pt x="142097" y="1605"/>
                </a:cubicBezTo>
                <a:cubicBezTo>
                  <a:pt x="116168" y="-776"/>
                  <a:pt x="91297" y="-2100"/>
                  <a:pt x="69072" y="9542"/>
                </a:cubicBezTo>
                <a:cubicBezTo>
                  <a:pt x="46847" y="21184"/>
                  <a:pt x="19595" y="56903"/>
                  <a:pt x="8747" y="71455"/>
                </a:cubicBezTo>
                <a:cubicBezTo>
                  <a:pt x="-2101" y="86007"/>
                  <a:pt x="-1836" y="62724"/>
                  <a:pt x="3985" y="96855"/>
                </a:cubicBezTo>
                <a:cubicBezTo>
                  <a:pt x="9806" y="130986"/>
                  <a:pt x="53462" y="279946"/>
                  <a:pt x="59547" y="2921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A7A860A7-2FE2-4E4B-9718-FC8B623D1FB8}"/>
              </a:ext>
            </a:extLst>
          </p:cNvPr>
          <p:cNvSpPr/>
          <p:nvPr/>
        </p:nvSpPr>
        <p:spPr>
          <a:xfrm>
            <a:off x="5562599" y="4599104"/>
            <a:ext cx="122240" cy="54020"/>
          </a:xfrm>
          <a:custGeom>
            <a:avLst/>
            <a:gdLst>
              <a:gd name="connsiteX0" fmla="*/ 122239 w 122240"/>
              <a:gd name="connsiteY0" fmla="*/ 1471 h 54020"/>
              <a:gd name="connsiteX1" fmla="*/ 53976 w 122240"/>
              <a:gd name="connsiteY1" fmla="*/ 7821 h 54020"/>
              <a:gd name="connsiteX2" fmla="*/ 1 w 122240"/>
              <a:gd name="connsiteY2" fmla="*/ 53859 h 54020"/>
              <a:gd name="connsiteX3" fmla="*/ 55564 w 122240"/>
              <a:gd name="connsiteY3" fmla="*/ 23696 h 54020"/>
              <a:gd name="connsiteX4" fmla="*/ 122239 w 122240"/>
              <a:gd name="connsiteY4" fmla="*/ 1471 h 5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40" h="54020">
                <a:moveTo>
                  <a:pt x="122239" y="1471"/>
                </a:moveTo>
                <a:cubicBezTo>
                  <a:pt x="121974" y="-1175"/>
                  <a:pt x="74349" y="-910"/>
                  <a:pt x="53976" y="7821"/>
                </a:cubicBezTo>
                <a:cubicBezTo>
                  <a:pt x="33603" y="16552"/>
                  <a:pt x="-264" y="51213"/>
                  <a:pt x="1" y="53859"/>
                </a:cubicBezTo>
                <a:cubicBezTo>
                  <a:pt x="266" y="56505"/>
                  <a:pt x="36779" y="25813"/>
                  <a:pt x="55564" y="23696"/>
                </a:cubicBezTo>
                <a:cubicBezTo>
                  <a:pt x="74349" y="21579"/>
                  <a:pt x="122504" y="4117"/>
                  <a:pt x="122239" y="14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3BF85734-FD63-4489-9422-85196C526EB2}"/>
              </a:ext>
            </a:extLst>
          </p:cNvPr>
          <p:cNvSpPr/>
          <p:nvPr/>
        </p:nvSpPr>
        <p:spPr>
          <a:xfrm>
            <a:off x="5667295" y="4431954"/>
            <a:ext cx="11894" cy="221175"/>
          </a:xfrm>
          <a:custGeom>
            <a:avLst/>
            <a:gdLst>
              <a:gd name="connsiteX0" fmla="*/ 6430 w 11894"/>
              <a:gd name="connsiteY0" fmla="*/ 221009 h 221175"/>
              <a:gd name="connsiteX1" fmla="*/ 80 w 11894"/>
              <a:gd name="connsiteY1" fmla="*/ 11459 h 221175"/>
              <a:gd name="connsiteX2" fmla="*/ 11193 w 11894"/>
              <a:gd name="connsiteY2" fmla="*/ 46384 h 221175"/>
              <a:gd name="connsiteX3" fmla="*/ 6430 w 11894"/>
              <a:gd name="connsiteY3" fmla="*/ 221009 h 2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4" h="221175">
                <a:moveTo>
                  <a:pt x="6430" y="221009"/>
                </a:moveTo>
                <a:cubicBezTo>
                  <a:pt x="4578" y="215188"/>
                  <a:pt x="-714" y="40563"/>
                  <a:pt x="80" y="11459"/>
                </a:cubicBezTo>
                <a:cubicBezTo>
                  <a:pt x="874" y="-17645"/>
                  <a:pt x="8547" y="14105"/>
                  <a:pt x="11193" y="46384"/>
                </a:cubicBezTo>
                <a:cubicBezTo>
                  <a:pt x="13839" y="78663"/>
                  <a:pt x="8282" y="226830"/>
                  <a:pt x="6430" y="2210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A69A5F59-D514-4C93-B82E-93978F26F447}"/>
              </a:ext>
            </a:extLst>
          </p:cNvPr>
          <p:cNvSpPr/>
          <p:nvPr/>
        </p:nvSpPr>
        <p:spPr>
          <a:xfrm>
            <a:off x="5775958" y="4425709"/>
            <a:ext cx="75567" cy="225681"/>
          </a:xfrm>
          <a:custGeom>
            <a:avLst/>
            <a:gdLst>
              <a:gd name="connsiteX0" fmla="*/ 5717 w 75567"/>
              <a:gd name="connsiteY0" fmla="*/ 241 h 225681"/>
              <a:gd name="connsiteX1" fmla="*/ 15242 w 75567"/>
              <a:gd name="connsiteY1" fmla="*/ 95491 h 225681"/>
              <a:gd name="connsiteX2" fmla="*/ 75567 w 75567"/>
              <a:gd name="connsiteY2" fmla="*/ 152641 h 225681"/>
              <a:gd name="connsiteX3" fmla="*/ 15242 w 75567"/>
              <a:gd name="connsiteY3" fmla="*/ 133591 h 225681"/>
              <a:gd name="connsiteX4" fmla="*/ 13655 w 75567"/>
              <a:gd name="connsiteY4" fmla="*/ 225666 h 225681"/>
              <a:gd name="connsiteX5" fmla="*/ 955 w 75567"/>
              <a:gd name="connsiteY5" fmla="*/ 125654 h 225681"/>
              <a:gd name="connsiteX6" fmla="*/ 5717 w 75567"/>
              <a:gd name="connsiteY6" fmla="*/ 241 h 22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67" h="225681">
                <a:moveTo>
                  <a:pt x="5717" y="241"/>
                </a:moveTo>
                <a:cubicBezTo>
                  <a:pt x="8098" y="-4786"/>
                  <a:pt x="3600" y="70091"/>
                  <a:pt x="15242" y="95491"/>
                </a:cubicBezTo>
                <a:cubicBezTo>
                  <a:pt x="26884" y="120891"/>
                  <a:pt x="75567" y="146291"/>
                  <a:pt x="75567" y="152641"/>
                </a:cubicBezTo>
                <a:cubicBezTo>
                  <a:pt x="75567" y="158991"/>
                  <a:pt x="25561" y="121420"/>
                  <a:pt x="15242" y="133591"/>
                </a:cubicBezTo>
                <a:cubicBezTo>
                  <a:pt x="4923" y="145762"/>
                  <a:pt x="16036" y="226989"/>
                  <a:pt x="13655" y="225666"/>
                </a:cubicBezTo>
                <a:cubicBezTo>
                  <a:pt x="11274" y="224343"/>
                  <a:pt x="4130" y="159785"/>
                  <a:pt x="955" y="125654"/>
                </a:cubicBezTo>
                <a:cubicBezTo>
                  <a:pt x="-2220" y="91523"/>
                  <a:pt x="3336" y="5268"/>
                  <a:pt x="5717" y="2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C6700055-0021-48A2-A7A0-F337F31FBFE9}"/>
              </a:ext>
            </a:extLst>
          </p:cNvPr>
          <p:cNvSpPr/>
          <p:nvPr/>
        </p:nvSpPr>
        <p:spPr>
          <a:xfrm>
            <a:off x="5673677" y="4550215"/>
            <a:ext cx="115937" cy="63138"/>
          </a:xfrm>
          <a:custGeom>
            <a:avLst/>
            <a:gdLst>
              <a:gd name="connsiteX0" fmla="*/ 48 w 115937"/>
              <a:gd name="connsiteY0" fmla="*/ 63060 h 63138"/>
              <a:gd name="connsiteX1" fmla="*/ 36561 w 115937"/>
              <a:gd name="connsiteY1" fmla="*/ 5910 h 63138"/>
              <a:gd name="connsiteX2" fmla="*/ 71486 w 115937"/>
              <a:gd name="connsiteY2" fmla="*/ 4323 h 63138"/>
              <a:gd name="connsiteX3" fmla="*/ 115936 w 115937"/>
              <a:gd name="connsiteY3" fmla="*/ 28135 h 63138"/>
              <a:gd name="connsiteX4" fmla="*/ 73073 w 115937"/>
              <a:gd name="connsiteY4" fmla="*/ 18610 h 63138"/>
              <a:gd name="connsiteX5" fmla="*/ 44498 w 115937"/>
              <a:gd name="connsiteY5" fmla="*/ 18610 h 63138"/>
              <a:gd name="connsiteX6" fmla="*/ 48 w 115937"/>
              <a:gd name="connsiteY6" fmla="*/ 63060 h 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37" h="63138">
                <a:moveTo>
                  <a:pt x="48" y="63060"/>
                </a:moveTo>
                <a:cubicBezTo>
                  <a:pt x="-1275" y="60943"/>
                  <a:pt x="24655" y="15699"/>
                  <a:pt x="36561" y="5910"/>
                </a:cubicBezTo>
                <a:cubicBezTo>
                  <a:pt x="48467" y="-3879"/>
                  <a:pt x="58257" y="619"/>
                  <a:pt x="71486" y="4323"/>
                </a:cubicBezTo>
                <a:cubicBezTo>
                  <a:pt x="84715" y="8027"/>
                  <a:pt x="115672" y="25754"/>
                  <a:pt x="115936" y="28135"/>
                </a:cubicBezTo>
                <a:cubicBezTo>
                  <a:pt x="116200" y="30516"/>
                  <a:pt x="84979" y="20197"/>
                  <a:pt x="73073" y="18610"/>
                </a:cubicBezTo>
                <a:cubicBezTo>
                  <a:pt x="61167" y="17023"/>
                  <a:pt x="54552" y="13583"/>
                  <a:pt x="44498" y="18610"/>
                </a:cubicBezTo>
                <a:cubicBezTo>
                  <a:pt x="34444" y="23637"/>
                  <a:pt x="1371" y="65177"/>
                  <a:pt x="48" y="630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B32BDDE3-311F-4FA4-998B-296032978714}"/>
              </a:ext>
            </a:extLst>
          </p:cNvPr>
          <p:cNvSpPr/>
          <p:nvPr/>
        </p:nvSpPr>
        <p:spPr>
          <a:xfrm>
            <a:off x="5665080" y="4617505"/>
            <a:ext cx="130971" cy="81495"/>
          </a:xfrm>
          <a:custGeom>
            <a:avLst/>
            <a:gdLst>
              <a:gd name="connsiteX0" fmla="*/ 708 w 130971"/>
              <a:gd name="connsiteY0" fmla="*/ 81495 h 81495"/>
              <a:gd name="connsiteX1" fmla="*/ 16583 w 130971"/>
              <a:gd name="connsiteY1" fmla="*/ 24345 h 81495"/>
              <a:gd name="connsiteX2" fmla="*/ 48333 w 130971"/>
              <a:gd name="connsiteY2" fmla="*/ 5295 h 81495"/>
              <a:gd name="connsiteX3" fmla="*/ 102308 w 130971"/>
              <a:gd name="connsiteY3" fmla="*/ 2120 h 81495"/>
              <a:gd name="connsiteX4" fmla="*/ 130883 w 130971"/>
              <a:gd name="connsiteY4" fmla="*/ 33870 h 81495"/>
              <a:gd name="connsiteX5" fmla="*/ 110245 w 130971"/>
              <a:gd name="connsiteY5" fmla="*/ 22758 h 81495"/>
              <a:gd name="connsiteX6" fmla="*/ 81670 w 130971"/>
              <a:gd name="connsiteY6" fmla="*/ 14820 h 81495"/>
              <a:gd name="connsiteX7" fmla="*/ 38808 w 130971"/>
              <a:gd name="connsiteY7" fmla="*/ 24345 h 81495"/>
              <a:gd name="connsiteX8" fmla="*/ 708 w 130971"/>
              <a:gd name="connsiteY8" fmla="*/ 81495 h 8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71" h="81495">
                <a:moveTo>
                  <a:pt x="708" y="81495"/>
                </a:moveTo>
                <a:cubicBezTo>
                  <a:pt x="-2996" y="81495"/>
                  <a:pt x="8646" y="37045"/>
                  <a:pt x="16583" y="24345"/>
                </a:cubicBezTo>
                <a:cubicBezTo>
                  <a:pt x="24520" y="11645"/>
                  <a:pt x="34046" y="8999"/>
                  <a:pt x="48333" y="5295"/>
                </a:cubicBezTo>
                <a:cubicBezTo>
                  <a:pt x="62620" y="1591"/>
                  <a:pt x="88550" y="-2642"/>
                  <a:pt x="102308" y="2120"/>
                </a:cubicBezTo>
                <a:cubicBezTo>
                  <a:pt x="116066" y="6882"/>
                  <a:pt x="129560" y="30430"/>
                  <a:pt x="130883" y="33870"/>
                </a:cubicBezTo>
                <a:cubicBezTo>
                  <a:pt x="132206" y="37310"/>
                  <a:pt x="118447" y="25933"/>
                  <a:pt x="110245" y="22758"/>
                </a:cubicBezTo>
                <a:cubicBezTo>
                  <a:pt x="102043" y="19583"/>
                  <a:pt x="93576" y="14556"/>
                  <a:pt x="81670" y="14820"/>
                </a:cubicBezTo>
                <a:cubicBezTo>
                  <a:pt x="69764" y="15084"/>
                  <a:pt x="50979" y="17466"/>
                  <a:pt x="38808" y="24345"/>
                </a:cubicBezTo>
                <a:cubicBezTo>
                  <a:pt x="26637" y="31224"/>
                  <a:pt x="4412" y="81495"/>
                  <a:pt x="708" y="8149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ECF3E769-3B77-4B1C-8A73-3A576DE5F695}"/>
              </a:ext>
            </a:extLst>
          </p:cNvPr>
          <p:cNvSpPr/>
          <p:nvPr/>
        </p:nvSpPr>
        <p:spPr>
          <a:xfrm>
            <a:off x="5670492" y="4692095"/>
            <a:ext cx="54033" cy="52943"/>
          </a:xfrm>
          <a:custGeom>
            <a:avLst/>
            <a:gdLst>
              <a:gd name="connsiteX0" fmla="*/ 54033 w 54033"/>
              <a:gd name="connsiteY0" fmla="*/ 52943 h 52943"/>
              <a:gd name="connsiteX1" fmla="*/ 58 w 54033"/>
              <a:gd name="connsiteY1" fmla="*/ 555 h 52943"/>
              <a:gd name="connsiteX2" fmla="*/ 54033 w 54033"/>
              <a:gd name="connsiteY2" fmla="*/ 52943 h 5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33" h="52943">
                <a:moveTo>
                  <a:pt x="54033" y="52943"/>
                </a:moveTo>
                <a:cubicBezTo>
                  <a:pt x="54033" y="52943"/>
                  <a:pt x="2175" y="7434"/>
                  <a:pt x="58" y="555"/>
                </a:cubicBezTo>
                <a:cubicBezTo>
                  <a:pt x="-2059" y="-6324"/>
                  <a:pt x="54033" y="52943"/>
                  <a:pt x="54033" y="5294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BE0110D2-C2B5-4CE0-B408-F28836D0C342}"/>
              </a:ext>
            </a:extLst>
          </p:cNvPr>
          <p:cNvSpPr/>
          <p:nvPr/>
        </p:nvSpPr>
        <p:spPr>
          <a:xfrm>
            <a:off x="5678253" y="4084286"/>
            <a:ext cx="278752" cy="356260"/>
          </a:xfrm>
          <a:custGeom>
            <a:avLst/>
            <a:gdLst>
              <a:gd name="connsiteX0" fmla="*/ 235 w 278752"/>
              <a:gd name="connsiteY0" fmla="*/ 354364 h 356260"/>
              <a:gd name="connsiteX1" fmla="*/ 65322 w 278752"/>
              <a:gd name="connsiteY1" fmla="*/ 268639 h 356260"/>
              <a:gd name="connsiteX2" fmla="*/ 85960 w 278752"/>
              <a:gd name="connsiteY2" fmla="*/ 73377 h 356260"/>
              <a:gd name="connsiteX3" fmla="*/ 125647 w 278752"/>
              <a:gd name="connsiteY3" fmla="*/ 35277 h 356260"/>
              <a:gd name="connsiteX4" fmla="*/ 201847 w 278752"/>
              <a:gd name="connsiteY4" fmla="*/ 352 h 356260"/>
              <a:gd name="connsiteX5" fmla="*/ 268522 w 278752"/>
              <a:gd name="connsiteY5" fmla="*/ 57502 h 356260"/>
              <a:gd name="connsiteX6" fmla="*/ 278047 w 278752"/>
              <a:gd name="connsiteY6" fmla="*/ 205139 h 356260"/>
              <a:gd name="connsiteX7" fmla="*/ 263760 w 278752"/>
              <a:gd name="connsiteY7" fmla="*/ 109889 h 356260"/>
              <a:gd name="connsiteX8" fmla="*/ 254235 w 278752"/>
              <a:gd name="connsiteY8" fmla="*/ 70202 h 356260"/>
              <a:gd name="connsiteX9" fmla="*/ 206610 w 278752"/>
              <a:gd name="connsiteY9" fmla="*/ 24164 h 356260"/>
              <a:gd name="connsiteX10" fmla="*/ 116122 w 278752"/>
              <a:gd name="connsiteY10" fmla="*/ 55914 h 356260"/>
              <a:gd name="connsiteX11" fmla="*/ 70085 w 278752"/>
              <a:gd name="connsiteY11" fmla="*/ 233714 h 356260"/>
              <a:gd name="connsiteX12" fmla="*/ 89135 w 278752"/>
              <a:gd name="connsiteY12" fmla="*/ 324202 h 356260"/>
              <a:gd name="connsiteX13" fmla="*/ 44685 w 278752"/>
              <a:gd name="connsiteY13" fmla="*/ 328964 h 356260"/>
              <a:gd name="connsiteX14" fmla="*/ 235 w 278752"/>
              <a:gd name="connsiteY14" fmla="*/ 354364 h 3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752" h="356260">
                <a:moveTo>
                  <a:pt x="235" y="354364"/>
                </a:moveTo>
                <a:cubicBezTo>
                  <a:pt x="3675" y="344310"/>
                  <a:pt x="51035" y="315470"/>
                  <a:pt x="65322" y="268639"/>
                </a:cubicBezTo>
                <a:cubicBezTo>
                  <a:pt x="79609" y="221808"/>
                  <a:pt x="75906" y="112271"/>
                  <a:pt x="85960" y="73377"/>
                </a:cubicBezTo>
                <a:cubicBezTo>
                  <a:pt x="96014" y="34483"/>
                  <a:pt x="106333" y="47448"/>
                  <a:pt x="125647" y="35277"/>
                </a:cubicBezTo>
                <a:cubicBezTo>
                  <a:pt x="144962" y="23106"/>
                  <a:pt x="178035" y="-3352"/>
                  <a:pt x="201847" y="352"/>
                </a:cubicBezTo>
                <a:cubicBezTo>
                  <a:pt x="225660" y="4056"/>
                  <a:pt x="255822" y="23371"/>
                  <a:pt x="268522" y="57502"/>
                </a:cubicBezTo>
                <a:cubicBezTo>
                  <a:pt x="281222" y="91633"/>
                  <a:pt x="278841" y="196408"/>
                  <a:pt x="278047" y="205139"/>
                </a:cubicBezTo>
                <a:cubicBezTo>
                  <a:pt x="277253" y="213870"/>
                  <a:pt x="267729" y="132378"/>
                  <a:pt x="263760" y="109889"/>
                </a:cubicBezTo>
                <a:cubicBezTo>
                  <a:pt x="259791" y="87400"/>
                  <a:pt x="263760" y="84489"/>
                  <a:pt x="254235" y="70202"/>
                </a:cubicBezTo>
                <a:cubicBezTo>
                  <a:pt x="244710" y="55915"/>
                  <a:pt x="229629" y="26545"/>
                  <a:pt x="206610" y="24164"/>
                </a:cubicBezTo>
                <a:cubicBezTo>
                  <a:pt x="183591" y="21783"/>
                  <a:pt x="138876" y="20989"/>
                  <a:pt x="116122" y="55914"/>
                </a:cubicBezTo>
                <a:cubicBezTo>
                  <a:pt x="93368" y="90839"/>
                  <a:pt x="74583" y="188999"/>
                  <a:pt x="70085" y="233714"/>
                </a:cubicBezTo>
                <a:cubicBezTo>
                  <a:pt x="65587" y="278429"/>
                  <a:pt x="93368" y="308327"/>
                  <a:pt x="89135" y="324202"/>
                </a:cubicBezTo>
                <a:cubicBezTo>
                  <a:pt x="84902" y="340077"/>
                  <a:pt x="57385" y="326583"/>
                  <a:pt x="44685" y="328964"/>
                </a:cubicBezTo>
                <a:cubicBezTo>
                  <a:pt x="31985" y="331345"/>
                  <a:pt x="-3205" y="364418"/>
                  <a:pt x="235" y="3543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5FCD6843-81AF-47FE-8EB9-0CC377CC0571}"/>
              </a:ext>
            </a:extLst>
          </p:cNvPr>
          <p:cNvSpPr/>
          <p:nvPr/>
        </p:nvSpPr>
        <p:spPr>
          <a:xfrm>
            <a:off x="5048251" y="4889751"/>
            <a:ext cx="1386625" cy="482824"/>
          </a:xfrm>
          <a:custGeom>
            <a:avLst/>
            <a:gdLst>
              <a:gd name="connsiteX0" fmla="*/ 68262 w 1386625"/>
              <a:gd name="connsiteY0" fmla="*/ 15624 h 482824"/>
              <a:gd name="connsiteX1" fmla="*/ 136524 w 1386625"/>
              <a:gd name="connsiteY1" fmla="*/ 53724 h 482824"/>
              <a:gd name="connsiteX2" fmla="*/ 1296987 w 1386625"/>
              <a:gd name="connsiteY2" fmla="*/ 456949 h 482824"/>
              <a:gd name="connsiteX3" fmla="*/ 1217612 w 1386625"/>
              <a:gd name="connsiteY3" fmla="*/ 409324 h 482824"/>
              <a:gd name="connsiteX4" fmla="*/ 492124 w 1386625"/>
              <a:gd name="connsiteY4" fmla="*/ 139449 h 482824"/>
              <a:gd name="connsiteX5" fmla="*/ 68262 w 1386625"/>
              <a:gd name="connsiteY5" fmla="*/ 15624 h 48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6625" h="482824">
                <a:moveTo>
                  <a:pt x="68262" y="15624"/>
                </a:moveTo>
                <a:cubicBezTo>
                  <a:pt x="-1" y="-2103"/>
                  <a:pt x="-68263" y="-19830"/>
                  <a:pt x="136524" y="53724"/>
                </a:cubicBezTo>
                <a:cubicBezTo>
                  <a:pt x="341311" y="127278"/>
                  <a:pt x="1116806" y="397682"/>
                  <a:pt x="1296987" y="456949"/>
                </a:cubicBezTo>
                <a:cubicBezTo>
                  <a:pt x="1477168" y="516216"/>
                  <a:pt x="1351756" y="462241"/>
                  <a:pt x="1217612" y="409324"/>
                </a:cubicBezTo>
                <a:cubicBezTo>
                  <a:pt x="1083468" y="356407"/>
                  <a:pt x="492124" y="139449"/>
                  <a:pt x="492124" y="139449"/>
                </a:cubicBezTo>
                <a:lnTo>
                  <a:pt x="68262" y="1562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40DDDB7C-5495-4256-A24F-36CBCB88A4B8}"/>
              </a:ext>
            </a:extLst>
          </p:cNvPr>
          <p:cNvSpPr/>
          <p:nvPr/>
        </p:nvSpPr>
        <p:spPr>
          <a:xfrm>
            <a:off x="6174587" y="5299096"/>
            <a:ext cx="2460403" cy="908039"/>
          </a:xfrm>
          <a:custGeom>
            <a:avLst/>
            <a:gdLst>
              <a:gd name="connsiteX0" fmla="*/ 213513 w 2460403"/>
              <a:gd name="connsiteY0" fmla="*/ 66654 h 908039"/>
              <a:gd name="connsiteX1" fmla="*/ 270663 w 2460403"/>
              <a:gd name="connsiteY1" fmla="*/ 111104 h 908039"/>
              <a:gd name="connsiteX2" fmla="*/ 2334413 w 2460403"/>
              <a:gd name="connsiteY2" fmla="*/ 873104 h 908039"/>
              <a:gd name="connsiteX3" fmla="*/ 2016913 w 2460403"/>
              <a:gd name="connsiteY3" fmla="*/ 708004 h 908039"/>
              <a:gd name="connsiteX4" fmla="*/ 213513 w 2460403"/>
              <a:gd name="connsiteY4" fmla="*/ 66654 h 9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403" h="908039">
                <a:moveTo>
                  <a:pt x="213513" y="66654"/>
                </a:moveTo>
                <a:cubicBezTo>
                  <a:pt x="-77529" y="-32829"/>
                  <a:pt x="-82820" y="-23304"/>
                  <a:pt x="270663" y="111104"/>
                </a:cubicBezTo>
                <a:cubicBezTo>
                  <a:pt x="624146" y="245512"/>
                  <a:pt x="2043371" y="773621"/>
                  <a:pt x="2334413" y="873104"/>
                </a:cubicBezTo>
                <a:cubicBezTo>
                  <a:pt x="2625455" y="972587"/>
                  <a:pt x="2367221" y="841354"/>
                  <a:pt x="2016913" y="708004"/>
                </a:cubicBezTo>
                <a:cubicBezTo>
                  <a:pt x="1666605" y="574654"/>
                  <a:pt x="504555" y="166137"/>
                  <a:pt x="213513" y="6665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64286B80-12AE-427D-965D-CD3EFA69B5C8}"/>
              </a:ext>
            </a:extLst>
          </p:cNvPr>
          <p:cNvSpPr/>
          <p:nvPr/>
        </p:nvSpPr>
        <p:spPr>
          <a:xfrm>
            <a:off x="6407150" y="4229100"/>
            <a:ext cx="2162211" cy="821588"/>
          </a:xfrm>
          <a:custGeom>
            <a:avLst/>
            <a:gdLst>
              <a:gd name="connsiteX0" fmla="*/ 0 w 2162211"/>
              <a:gd name="connsiteY0" fmla="*/ 0 h 821588"/>
              <a:gd name="connsiteX1" fmla="*/ 2051050 w 2162211"/>
              <a:gd name="connsiteY1" fmla="*/ 781050 h 821588"/>
              <a:gd name="connsiteX2" fmla="*/ 1905000 w 2162211"/>
              <a:gd name="connsiteY2" fmla="*/ 717550 h 821588"/>
              <a:gd name="connsiteX3" fmla="*/ 0 w 2162211"/>
              <a:gd name="connsiteY3" fmla="*/ 0 h 82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211" h="821588">
                <a:moveTo>
                  <a:pt x="0" y="0"/>
                </a:moveTo>
                <a:lnTo>
                  <a:pt x="2051050" y="781050"/>
                </a:lnTo>
                <a:cubicBezTo>
                  <a:pt x="2368550" y="900642"/>
                  <a:pt x="1905000" y="717550"/>
                  <a:pt x="1905000" y="7175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4A8A172F-405B-4609-9CC3-F48406512699}"/>
              </a:ext>
            </a:extLst>
          </p:cNvPr>
          <p:cNvSpPr/>
          <p:nvPr/>
        </p:nvSpPr>
        <p:spPr>
          <a:xfrm>
            <a:off x="6344812" y="4239531"/>
            <a:ext cx="2247692" cy="807403"/>
          </a:xfrm>
          <a:custGeom>
            <a:avLst/>
            <a:gdLst>
              <a:gd name="connsiteX0" fmla="*/ 49638 w 2247692"/>
              <a:gd name="connsiteY0" fmla="*/ 21319 h 807403"/>
              <a:gd name="connsiteX1" fmla="*/ 106788 w 2247692"/>
              <a:gd name="connsiteY1" fmla="*/ 34019 h 807403"/>
              <a:gd name="connsiteX2" fmla="*/ 2056238 w 2247692"/>
              <a:gd name="connsiteY2" fmla="*/ 751569 h 807403"/>
              <a:gd name="connsiteX3" fmla="*/ 2164188 w 2247692"/>
              <a:gd name="connsiteY3" fmla="*/ 751569 h 807403"/>
              <a:gd name="connsiteX4" fmla="*/ 1960988 w 2247692"/>
              <a:gd name="connsiteY4" fmla="*/ 681719 h 807403"/>
              <a:gd name="connsiteX5" fmla="*/ 970388 w 2247692"/>
              <a:gd name="connsiteY5" fmla="*/ 307069 h 807403"/>
              <a:gd name="connsiteX6" fmla="*/ 49638 w 2247692"/>
              <a:gd name="connsiteY6" fmla="*/ 21319 h 80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692" h="807403">
                <a:moveTo>
                  <a:pt x="49638" y="21319"/>
                </a:moveTo>
                <a:cubicBezTo>
                  <a:pt x="-89004" y="-33185"/>
                  <a:pt x="106788" y="34019"/>
                  <a:pt x="106788" y="34019"/>
                </a:cubicBezTo>
                <a:lnTo>
                  <a:pt x="2056238" y="751569"/>
                </a:lnTo>
                <a:cubicBezTo>
                  <a:pt x="2399138" y="871161"/>
                  <a:pt x="2180063" y="763211"/>
                  <a:pt x="2164188" y="751569"/>
                </a:cubicBezTo>
                <a:cubicBezTo>
                  <a:pt x="2148313" y="739927"/>
                  <a:pt x="1960988" y="681719"/>
                  <a:pt x="1960988" y="681719"/>
                </a:cubicBezTo>
                <a:lnTo>
                  <a:pt x="970388" y="307069"/>
                </a:lnTo>
                <a:cubicBezTo>
                  <a:pt x="656063" y="192769"/>
                  <a:pt x="365550" y="94344"/>
                  <a:pt x="49638" y="213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E19BA732-60D6-4404-B434-13B4B0EB8F94}"/>
              </a:ext>
            </a:extLst>
          </p:cNvPr>
          <p:cNvSpPr/>
          <p:nvPr/>
        </p:nvSpPr>
        <p:spPr>
          <a:xfrm>
            <a:off x="1187437" y="2524537"/>
            <a:ext cx="978770" cy="663635"/>
          </a:xfrm>
          <a:custGeom>
            <a:avLst/>
            <a:gdLst>
              <a:gd name="connsiteX0" fmla="*/ 1283 w 978770"/>
              <a:gd name="connsiteY0" fmla="*/ 223 h 663635"/>
              <a:gd name="connsiteX1" fmla="*/ 936003 w 978770"/>
              <a:gd name="connsiteY1" fmla="*/ 619983 h 663635"/>
              <a:gd name="connsiteX2" fmla="*/ 737883 w 978770"/>
              <a:gd name="connsiteY2" fmla="*/ 548863 h 663635"/>
              <a:gd name="connsiteX3" fmla="*/ 1283 w 978770"/>
              <a:gd name="connsiteY3" fmla="*/ 223 h 66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770" h="663635">
                <a:moveTo>
                  <a:pt x="1283" y="223"/>
                </a:moveTo>
                <a:cubicBezTo>
                  <a:pt x="34303" y="12076"/>
                  <a:pt x="813236" y="528543"/>
                  <a:pt x="936003" y="619983"/>
                </a:cubicBezTo>
                <a:cubicBezTo>
                  <a:pt x="1058770" y="711423"/>
                  <a:pt x="893670" y="645383"/>
                  <a:pt x="737883" y="548863"/>
                </a:cubicBezTo>
                <a:cubicBezTo>
                  <a:pt x="582096" y="452343"/>
                  <a:pt x="-31737" y="-11630"/>
                  <a:pt x="1283" y="22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0B4B80C2-E590-4DB6-993E-FF19889F13B5}"/>
              </a:ext>
            </a:extLst>
          </p:cNvPr>
          <p:cNvSpPr/>
          <p:nvPr/>
        </p:nvSpPr>
        <p:spPr>
          <a:xfrm>
            <a:off x="2117507" y="3168992"/>
            <a:ext cx="416845" cy="247637"/>
          </a:xfrm>
          <a:custGeom>
            <a:avLst/>
            <a:gdLst>
              <a:gd name="connsiteX0" fmla="*/ 853 w 416845"/>
              <a:gd name="connsiteY0" fmla="*/ 928 h 247637"/>
              <a:gd name="connsiteX1" fmla="*/ 336133 w 416845"/>
              <a:gd name="connsiteY1" fmla="*/ 148248 h 247637"/>
              <a:gd name="connsiteX2" fmla="*/ 412333 w 416845"/>
              <a:gd name="connsiteY2" fmla="*/ 234608 h 247637"/>
              <a:gd name="connsiteX3" fmla="*/ 244693 w 416845"/>
              <a:gd name="connsiteY3" fmla="*/ 224448 h 247637"/>
              <a:gd name="connsiteX4" fmla="*/ 853 w 416845"/>
              <a:gd name="connsiteY4" fmla="*/ 928 h 2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845" h="247637">
                <a:moveTo>
                  <a:pt x="853" y="928"/>
                </a:moveTo>
                <a:cubicBezTo>
                  <a:pt x="16093" y="-11772"/>
                  <a:pt x="267553" y="109301"/>
                  <a:pt x="336133" y="148248"/>
                </a:cubicBezTo>
                <a:cubicBezTo>
                  <a:pt x="404713" y="187195"/>
                  <a:pt x="427573" y="221908"/>
                  <a:pt x="412333" y="234608"/>
                </a:cubicBezTo>
                <a:cubicBezTo>
                  <a:pt x="397093" y="247308"/>
                  <a:pt x="310733" y="260008"/>
                  <a:pt x="244693" y="224448"/>
                </a:cubicBezTo>
                <a:cubicBezTo>
                  <a:pt x="178653" y="188888"/>
                  <a:pt x="-14387" y="13628"/>
                  <a:pt x="853" y="9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F81BBE7A-555C-4C38-BD0C-8E0EBE908490}"/>
              </a:ext>
            </a:extLst>
          </p:cNvPr>
          <p:cNvSpPr/>
          <p:nvPr/>
        </p:nvSpPr>
        <p:spPr>
          <a:xfrm>
            <a:off x="2594558" y="3474977"/>
            <a:ext cx="1002466" cy="636370"/>
          </a:xfrm>
          <a:custGeom>
            <a:avLst/>
            <a:gdLst>
              <a:gd name="connsiteX0" fmla="*/ 50217 w 1002466"/>
              <a:gd name="connsiteY0" fmla="*/ 1648 h 636370"/>
              <a:gd name="connsiteX1" fmla="*/ 110542 w 1002466"/>
              <a:gd name="connsiteY1" fmla="*/ 52448 h 636370"/>
              <a:gd name="connsiteX2" fmla="*/ 494717 w 1002466"/>
              <a:gd name="connsiteY2" fmla="*/ 293748 h 636370"/>
              <a:gd name="connsiteX3" fmla="*/ 609017 w 1002466"/>
              <a:gd name="connsiteY3" fmla="*/ 354073 h 636370"/>
              <a:gd name="connsiteX4" fmla="*/ 916992 w 1002466"/>
              <a:gd name="connsiteY4" fmla="*/ 557273 h 636370"/>
              <a:gd name="connsiteX5" fmla="*/ 983667 w 1002466"/>
              <a:gd name="connsiteY5" fmla="*/ 630298 h 636370"/>
              <a:gd name="connsiteX6" fmla="*/ 628067 w 1002466"/>
              <a:gd name="connsiteY6" fmla="*/ 414398 h 636370"/>
              <a:gd name="connsiteX7" fmla="*/ 43867 w 1002466"/>
              <a:gd name="connsiteY7" fmla="*/ 87373 h 636370"/>
              <a:gd name="connsiteX8" fmla="*/ 50217 w 1002466"/>
              <a:gd name="connsiteY8" fmla="*/ 1648 h 63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466" h="636370">
                <a:moveTo>
                  <a:pt x="50217" y="1648"/>
                </a:moveTo>
                <a:cubicBezTo>
                  <a:pt x="61329" y="-4173"/>
                  <a:pt x="36459" y="3765"/>
                  <a:pt x="110542" y="52448"/>
                </a:cubicBezTo>
                <a:cubicBezTo>
                  <a:pt x="184625" y="101131"/>
                  <a:pt x="411638" y="243477"/>
                  <a:pt x="494717" y="293748"/>
                </a:cubicBezTo>
                <a:cubicBezTo>
                  <a:pt x="577796" y="344019"/>
                  <a:pt x="538638" y="310152"/>
                  <a:pt x="609017" y="354073"/>
                </a:cubicBezTo>
                <a:cubicBezTo>
                  <a:pt x="679396" y="397994"/>
                  <a:pt x="854550" y="511235"/>
                  <a:pt x="916992" y="557273"/>
                </a:cubicBezTo>
                <a:cubicBezTo>
                  <a:pt x="979434" y="603311"/>
                  <a:pt x="1031821" y="654110"/>
                  <a:pt x="983667" y="630298"/>
                </a:cubicBezTo>
                <a:cubicBezTo>
                  <a:pt x="935513" y="606486"/>
                  <a:pt x="784700" y="504885"/>
                  <a:pt x="628067" y="414398"/>
                </a:cubicBezTo>
                <a:cubicBezTo>
                  <a:pt x="471434" y="323911"/>
                  <a:pt x="140704" y="148756"/>
                  <a:pt x="43867" y="87373"/>
                </a:cubicBezTo>
                <a:cubicBezTo>
                  <a:pt x="-52970" y="25990"/>
                  <a:pt x="39105" y="7469"/>
                  <a:pt x="50217" y="16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472682EF-1169-4B8A-8EA9-72A376154004}"/>
              </a:ext>
            </a:extLst>
          </p:cNvPr>
          <p:cNvSpPr/>
          <p:nvPr/>
        </p:nvSpPr>
        <p:spPr>
          <a:xfrm>
            <a:off x="2410381" y="3348876"/>
            <a:ext cx="302864" cy="197155"/>
          </a:xfrm>
          <a:custGeom>
            <a:avLst/>
            <a:gdLst>
              <a:gd name="connsiteX0" fmla="*/ 12144 w 302864"/>
              <a:gd name="connsiteY0" fmla="*/ 3924 h 197155"/>
              <a:gd name="connsiteX1" fmla="*/ 59769 w 302864"/>
              <a:gd name="connsiteY1" fmla="*/ 48374 h 197155"/>
              <a:gd name="connsiteX2" fmla="*/ 291544 w 302864"/>
              <a:gd name="connsiteY2" fmla="*/ 194424 h 197155"/>
              <a:gd name="connsiteX3" fmla="*/ 243919 w 302864"/>
              <a:gd name="connsiteY3" fmla="*/ 134099 h 197155"/>
              <a:gd name="connsiteX4" fmla="*/ 12144 w 302864"/>
              <a:gd name="connsiteY4" fmla="*/ 3924 h 1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64" h="197155">
                <a:moveTo>
                  <a:pt x="12144" y="3924"/>
                </a:moveTo>
                <a:cubicBezTo>
                  <a:pt x="-18548" y="-10363"/>
                  <a:pt x="13202" y="16624"/>
                  <a:pt x="59769" y="48374"/>
                </a:cubicBezTo>
                <a:cubicBezTo>
                  <a:pt x="106336" y="80124"/>
                  <a:pt x="260852" y="180137"/>
                  <a:pt x="291544" y="194424"/>
                </a:cubicBezTo>
                <a:cubicBezTo>
                  <a:pt x="322236" y="208711"/>
                  <a:pt x="285194" y="163732"/>
                  <a:pt x="243919" y="134099"/>
                </a:cubicBezTo>
                <a:cubicBezTo>
                  <a:pt x="202644" y="104466"/>
                  <a:pt x="42836" y="18211"/>
                  <a:pt x="12144" y="39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3CBD2C5D-6A42-4EF4-AD2E-C27DD57C0D76}"/>
              </a:ext>
            </a:extLst>
          </p:cNvPr>
          <p:cNvSpPr/>
          <p:nvPr/>
        </p:nvSpPr>
        <p:spPr>
          <a:xfrm>
            <a:off x="1188537" y="2645624"/>
            <a:ext cx="2367463" cy="1513626"/>
          </a:xfrm>
          <a:custGeom>
            <a:avLst/>
            <a:gdLst>
              <a:gd name="connsiteX0" fmla="*/ 2367463 w 2367463"/>
              <a:gd name="connsiteY0" fmla="*/ 1513626 h 1513626"/>
              <a:gd name="connsiteX1" fmla="*/ 1310188 w 2367463"/>
              <a:gd name="connsiteY1" fmla="*/ 856401 h 1513626"/>
              <a:gd name="connsiteX2" fmla="*/ 56063 w 2367463"/>
              <a:gd name="connsiteY2" fmla="*/ 37251 h 1513626"/>
              <a:gd name="connsiteX3" fmla="*/ 202113 w 2367463"/>
              <a:gd name="connsiteY3" fmla="*/ 129326 h 1513626"/>
              <a:gd name="connsiteX4" fmla="*/ 1326063 w 2367463"/>
              <a:gd name="connsiteY4" fmla="*/ 831001 h 1513626"/>
              <a:gd name="connsiteX5" fmla="*/ 2367463 w 2367463"/>
              <a:gd name="connsiteY5" fmla="*/ 1513626 h 151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7463" h="1513626">
                <a:moveTo>
                  <a:pt x="2367463" y="1513626"/>
                </a:moveTo>
                <a:lnTo>
                  <a:pt x="1310188" y="856401"/>
                </a:lnTo>
                <a:cubicBezTo>
                  <a:pt x="924955" y="610338"/>
                  <a:pt x="240742" y="158430"/>
                  <a:pt x="56063" y="37251"/>
                </a:cubicBezTo>
                <a:cubicBezTo>
                  <a:pt x="-128616" y="-83928"/>
                  <a:pt x="202113" y="129326"/>
                  <a:pt x="202113" y="129326"/>
                </a:cubicBezTo>
                <a:lnTo>
                  <a:pt x="1326063" y="831001"/>
                </a:lnTo>
                <a:lnTo>
                  <a:pt x="2367463" y="151362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BDC3B0F1-F09C-42A9-B63E-78EDFE5F6E70}"/>
              </a:ext>
            </a:extLst>
          </p:cNvPr>
          <p:cNvSpPr/>
          <p:nvPr/>
        </p:nvSpPr>
        <p:spPr>
          <a:xfrm>
            <a:off x="1140998" y="2739481"/>
            <a:ext cx="1601958" cy="1002812"/>
          </a:xfrm>
          <a:custGeom>
            <a:avLst/>
            <a:gdLst>
              <a:gd name="connsiteX0" fmla="*/ 24227 w 1601958"/>
              <a:gd name="connsiteY0" fmla="*/ 6894 h 1002812"/>
              <a:gd name="connsiteX1" fmla="*/ 852902 w 1601958"/>
              <a:gd name="connsiteY1" fmla="*/ 518069 h 1002812"/>
              <a:gd name="connsiteX2" fmla="*/ 1570452 w 1601958"/>
              <a:gd name="connsiteY2" fmla="*/ 975269 h 1002812"/>
              <a:gd name="connsiteX3" fmla="*/ 1357727 w 1601958"/>
              <a:gd name="connsiteY3" fmla="*/ 876844 h 1002812"/>
              <a:gd name="connsiteX4" fmla="*/ 322677 w 1601958"/>
              <a:gd name="connsiteY4" fmla="*/ 264069 h 1002812"/>
              <a:gd name="connsiteX5" fmla="*/ 24227 w 1601958"/>
              <a:gd name="connsiteY5" fmla="*/ 6894 h 100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958" h="1002812">
                <a:moveTo>
                  <a:pt x="24227" y="6894"/>
                </a:moveTo>
                <a:cubicBezTo>
                  <a:pt x="112598" y="49227"/>
                  <a:pt x="595198" y="356673"/>
                  <a:pt x="852902" y="518069"/>
                </a:cubicBezTo>
                <a:cubicBezTo>
                  <a:pt x="1110606" y="679465"/>
                  <a:pt x="1486315" y="915473"/>
                  <a:pt x="1570452" y="975269"/>
                </a:cubicBezTo>
                <a:cubicBezTo>
                  <a:pt x="1654589" y="1035065"/>
                  <a:pt x="1565689" y="995377"/>
                  <a:pt x="1357727" y="876844"/>
                </a:cubicBezTo>
                <a:cubicBezTo>
                  <a:pt x="1149765" y="758311"/>
                  <a:pt x="543869" y="402711"/>
                  <a:pt x="322677" y="264069"/>
                </a:cubicBezTo>
                <a:cubicBezTo>
                  <a:pt x="101485" y="125427"/>
                  <a:pt x="-64144" y="-35439"/>
                  <a:pt x="24227" y="689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8B6EA80F-EAA1-4ACC-82F2-0D5253032166}"/>
              </a:ext>
            </a:extLst>
          </p:cNvPr>
          <p:cNvSpPr/>
          <p:nvPr/>
        </p:nvSpPr>
        <p:spPr>
          <a:xfrm>
            <a:off x="2669457" y="3708331"/>
            <a:ext cx="327612" cy="197339"/>
          </a:xfrm>
          <a:custGeom>
            <a:avLst/>
            <a:gdLst>
              <a:gd name="connsiteX0" fmla="*/ 3893 w 327612"/>
              <a:gd name="connsiteY0" fmla="*/ 69 h 197339"/>
              <a:gd name="connsiteX1" fmla="*/ 302343 w 327612"/>
              <a:gd name="connsiteY1" fmla="*/ 152469 h 197339"/>
              <a:gd name="connsiteX2" fmla="*/ 292818 w 327612"/>
              <a:gd name="connsiteY2" fmla="*/ 196919 h 197339"/>
              <a:gd name="connsiteX3" fmla="*/ 140418 w 327612"/>
              <a:gd name="connsiteY3" fmla="*/ 133419 h 197339"/>
              <a:gd name="connsiteX4" fmla="*/ 3893 w 327612"/>
              <a:gd name="connsiteY4" fmla="*/ 69 h 19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12" h="197339">
                <a:moveTo>
                  <a:pt x="3893" y="69"/>
                </a:moveTo>
                <a:cubicBezTo>
                  <a:pt x="30881" y="3244"/>
                  <a:pt x="254189" y="119661"/>
                  <a:pt x="302343" y="152469"/>
                </a:cubicBezTo>
                <a:cubicBezTo>
                  <a:pt x="350497" y="185277"/>
                  <a:pt x="319806" y="200094"/>
                  <a:pt x="292818" y="196919"/>
                </a:cubicBezTo>
                <a:cubicBezTo>
                  <a:pt x="265830" y="193744"/>
                  <a:pt x="183280" y="163052"/>
                  <a:pt x="140418" y="133419"/>
                </a:cubicBezTo>
                <a:cubicBezTo>
                  <a:pt x="97556" y="103786"/>
                  <a:pt x="-23095" y="-3106"/>
                  <a:pt x="3893" y="6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1B6BF8B3-FE8F-41CE-B9C8-BB9E372AD63E}"/>
              </a:ext>
            </a:extLst>
          </p:cNvPr>
          <p:cNvSpPr/>
          <p:nvPr/>
        </p:nvSpPr>
        <p:spPr>
          <a:xfrm>
            <a:off x="2994665" y="3875055"/>
            <a:ext cx="378674" cy="261334"/>
          </a:xfrm>
          <a:custGeom>
            <a:avLst/>
            <a:gdLst>
              <a:gd name="connsiteX0" fmla="*/ 5710 w 378674"/>
              <a:gd name="connsiteY0" fmla="*/ 33 h 261334"/>
              <a:gd name="connsiteX1" fmla="*/ 112073 w 378674"/>
              <a:gd name="connsiteY1" fmla="*/ 77820 h 261334"/>
              <a:gd name="connsiteX2" fmla="*/ 297810 w 378674"/>
              <a:gd name="connsiteY2" fmla="*/ 171483 h 261334"/>
              <a:gd name="connsiteX3" fmla="*/ 364485 w 378674"/>
              <a:gd name="connsiteY3" fmla="*/ 211170 h 261334"/>
              <a:gd name="connsiteX4" fmla="*/ 372423 w 378674"/>
              <a:gd name="connsiteY4" fmla="*/ 223870 h 261334"/>
              <a:gd name="connsiteX5" fmla="*/ 289873 w 378674"/>
              <a:gd name="connsiteY5" fmla="*/ 257208 h 261334"/>
              <a:gd name="connsiteX6" fmla="*/ 72385 w 378674"/>
              <a:gd name="connsiteY6" fmla="*/ 119095 h 261334"/>
              <a:gd name="connsiteX7" fmla="*/ 19998 w 378674"/>
              <a:gd name="connsiteY7" fmla="*/ 68295 h 261334"/>
              <a:gd name="connsiteX8" fmla="*/ 5710 w 378674"/>
              <a:gd name="connsiteY8" fmla="*/ 33 h 26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674" h="261334">
                <a:moveTo>
                  <a:pt x="5710" y="33"/>
                </a:moveTo>
                <a:cubicBezTo>
                  <a:pt x="21056" y="1621"/>
                  <a:pt x="63390" y="49245"/>
                  <a:pt x="112073" y="77820"/>
                </a:cubicBezTo>
                <a:cubicBezTo>
                  <a:pt x="160756" y="106395"/>
                  <a:pt x="255741" y="149258"/>
                  <a:pt x="297810" y="171483"/>
                </a:cubicBezTo>
                <a:cubicBezTo>
                  <a:pt x="339879" y="193708"/>
                  <a:pt x="352050" y="202439"/>
                  <a:pt x="364485" y="211170"/>
                </a:cubicBezTo>
                <a:cubicBezTo>
                  <a:pt x="376920" y="219901"/>
                  <a:pt x="384858" y="216197"/>
                  <a:pt x="372423" y="223870"/>
                </a:cubicBezTo>
                <a:cubicBezTo>
                  <a:pt x="359988" y="231543"/>
                  <a:pt x="339879" y="274670"/>
                  <a:pt x="289873" y="257208"/>
                </a:cubicBezTo>
                <a:cubicBezTo>
                  <a:pt x="239867" y="239746"/>
                  <a:pt x="117364" y="150580"/>
                  <a:pt x="72385" y="119095"/>
                </a:cubicBezTo>
                <a:cubicBezTo>
                  <a:pt x="27406" y="87610"/>
                  <a:pt x="30317" y="82847"/>
                  <a:pt x="19998" y="68295"/>
                </a:cubicBezTo>
                <a:cubicBezTo>
                  <a:pt x="9679" y="53743"/>
                  <a:pt x="-9636" y="-1555"/>
                  <a:pt x="5710" y="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54BB8FD4-672A-4F3E-AFFA-125217817474}"/>
              </a:ext>
            </a:extLst>
          </p:cNvPr>
          <p:cNvSpPr/>
          <p:nvPr/>
        </p:nvSpPr>
        <p:spPr>
          <a:xfrm>
            <a:off x="3319531" y="4089156"/>
            <a:ext cx="635155" cy="371769"/>
          </a:xfrm>
          <a:custGeom>
            <a:avLst/>
            <a:gdLst>
              <a:gd name="connsiteX0" fmla="*/ 52319 w 635155"/>
              <a:gd name="connsiteY0" fmla="*/ 9769 h 371769"/>
              <a:gd name="connsiteX1" fmla="*/ 520632 w 635155"/>
              <a:gd name="connsiteY1" fmla="*/ 293932 h 371769"/>
              <a:gd name="connsiteX2" fmla="*/ 634932 w 635155"/>
              <a:gd name="connsiteY2" fmla="*/ 371719 h 371769"/>
              <a:gd name="connsiteX3" fmla="*/ 504757 w 635155"/>
              <a:gd name="connsiteY3" fmla="*/ 305044 h 371769"/>
              <a:gd name="connsiteX4" fmla="*/ 398394 w 635155"/>
              <a:gd name="connsiteY4" fmla="*/ 259007 h 371769"/>
              <a:gd name="connsiteX5" fmla="*/ 417444 w 635155"/>
              <a:gd name="connsiteY5" fmla="*/ 292344 h 371769"/>
              <a:gd name="connsiteX6" fmla="*/ 412682 w 635155"/>
              <a:gd name="connsiteY6" fmla="*/ 311394 h 371769"/>
              <a:gd name="connsiteX7" fmla="*/ 285682 w 635155"/>
              <a:gd name="connsiteY7" fmla="*/ 246307 h 371769"/>
              <a:gd name="connsiteX8" fmla="*/ 41207 w 635155"/>
              <a:gd name="connsiteY8" fmla="*/ 79619 h 371769"/>
              <a:gd name="connsiteX9" fmla="*/ 52319 w 635155"/>
              <a:gd name="connsiteY9" fmla="*/ 9769 h 37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155" h="371769">
                <a:moveTo>
                  <a:pt x="52319" y="9769"/>
                </a:moveTo>
                <a:cubicBezTo>
                  <a:pt x="132223" y="45488"/>
                  <a:pt x="423530" y="233607"/>
                  <a:pt x="520632" y="293932"/>
                </a:cubicBezTo>
                <a:cubicBezTo>
                  <a:pt x="617734" y="354257"/>
                  <a:pt x="637578" y="369867"/>
                  <a:pt x="634932" y="371719"/>
                </a:cubicBezTo>
                <a:cubicBezTo>
                  <a:pt x="632286" y="373571"/>
                  <a:pt x="544180" y="323829"/>
                  <a:pt x="504757" y="305044"/>
                </a:cubicBezTo>
                <a:cubicBezTo>
                  <a:pt x="465334" y="286259"/>
                  <a:pt x="412946" y="261124"/>
                  <a:pt x="398394" y="259007"/>
                </a:cubicBezTo>
                <a:cubicBezTo>
                  <a:pt x="383842" y="256890"/>
                  <a:pt x="415063" y="283613"/>
                  <a:pt x="417444" y="292344"/>
                </a:cubicBezTo>
                <a:cubicBezTo>
                  <a:pt x="419825" y="301075"/>
                  <a:pt x="434642" y="319067"/>
                  <a:pt x="412682" y="311394"/>
                </a:cubicBezTo>
                <a:cubicBezTo>
                  <a:pt x="390722" y="303721"/>
                  <a:pt x="347594" y="284936"/>
                  <a:pt x="285682" y="246307"/>
                </a:cubicBezTo>
                <a:cubicBezTo>
                  <a:pt x="223770" y="207678"/>
                  <a:pt x="85657" y="114015"/>
                  <a:pt x="41207" y="79619"/>
                </a:cubicBezTo>
                <a:cubicBezTo>
                  <a:pt x="-3243" y="45223"/>
                  <a:pt x="-27585" y="-25950"/>
                  <a:pt x="52319" y="976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AAC2BD22-241D-4468-95AE-6FA0CD3DBF33}"/>
              </a:ext>
            </a:extLst>
          </p:cNvPr>
          <p:cNvSpPr/>
          <p:nvPr/>
        </p:nvSpPr>
        <p:spPr>
          <a:xfrm>
            <a:off x="3140745" y="3796379"/>
            <a:ext cx="774354" cy="446466"/>
          </a:xfrm>
          <a:custGeom>
            <a:avLst/>
            <a:gdLst>
              <a:gd name="connsiteX0" fmla="*/ 8855 w 774354"/>
              <a:gd name="connsiteY0" fmla="*/ 18384 h 446466"/>
              <a:gd name="connsiteX1" fmla="*/ 208880 w 774354"/>
              <a:gd name="connsiteY1" fmla="*/ 77121 h 446466"/>
              <a:gd name="connsiteX2" fmla="*/ 566068 w 774354"/>
              <a:gd name="connsiteY2" fmla="*/ 305721 h 446466"/>
              <a:gd name="connsiteX3" fmla="*/ 769268 w 774354"/>
              <a:gd name="connsiteY3" fmla="*/ 445421 h 446466"/>
              <a:gd name="connsiteX4" fmla="*/ 693068 w 774354"/>
              <a:gd name="connsiteY4" fmla="*/ 361284 h 446466"/>
              <a:gd name="connsiteX5" fmla="*/ 477168 w 774354"/>
              <a:gd name="connsiteY5" fmla="*/ 210471 h 446466"/>
              <a:gd name="connsiteX6" fmla="*/ 316830 w 774354"/>
              <a:gd name="connsiteY6" fmla="*/ 107284 h 446466"/>
              <a:gd name="connsiteX7" fmla="*/ 61243 w 774354"/>
              <a:gd name="connsiteY7" fmla="*/ 7271 h 446466"/>
              <a:gd name="connsiteX8" fmla="*/ 8855 w 774354"/>
              <a:gd name="connsiteY8" fmla="*/ 18384 h 44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354" h="446466">
                <a:moveTo>
                  <a:pt x="8855" y="18384"/>
                </a:moveTo>
                <a:cubicBezTo>
                  <a:pt x="33461" y="30026"/>
                  <a:pt x="116011" y="29232"/>
                  <a:pt x="208880" y="77121"/>
                </a:cubicBezTo>
                <a:cubicBezTo>
                  <a:pt x="301749" y="125010"/>
                  <a:pt x="472670" y="244338"/>
                  <a:pt x="566068" y="305721"/>
                </a:cubicBezTo>
                <a:cubicBezTo>
                  <a:pt x="659466" y="367104"/>
                  <a:pt x="748101" y="436160"/>
                  <a:pt x="769268" y="445421"/>
                </a:cubicBezTo>
                <a:cubicBezTo>
                  <a:pt x="790435" y="454682"/>
                  <a:pt x="741751" y="400442"/>
                  <a:pt x="693068" y="361284"/>
                </a:cubicBezTo>
                <a:cubicBezTo>
                  <a:pt x="644385" y="322126"/>
                  <a:pt x="539874" y="252804"/>
                  <a:pt x="477168" y="210471"/>
                </a:cubicBezTo>
                <a:cubicBezTo>
                  <a:pt x="414462" y="168138"/>
                  <a:pt x="386151" y="141151"/>
                  <a:pt x="316830" y="107284"/>
                </a:cubicBezTo>
                <a:cubicBezTo>
                  <a:pt x="247509" y="73417"/>
                  <a:pt x="108603" y="24204"/>
                  <a:pt x="61243" y="7271"/>
                </a:cubicBezTo>
                <a:cubicBezTo>
                  <a:pt x="13883" y="-9662"/>
                  <a:pt x="-15751" y="6742"/>
                  <a:pt x="8855" y="1838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2A8D56BC-F616-4E07-95BB-2689F1DE9266}"/>
              </a:ext>
            </a:extLst>
          </p:cNvPr>
          <p:cNvSpPr/>
          <p:nvPr/>
        </p:nvSpPr>
        <p:spPr>
          <a:xfrm>
            <a:off x="3665311" y="4492847"/>
            <a:ext cx="172092" cy="191414"/>
          </a:xfrm>
          <a:custGeom>
            <a:avLst/>
            <a:gdLst>
              <a:gd name="connsiteX0" fmla="*/ 171677 w 172092"/>
              <a:gd name="connsiteY0" fmla="*/ 2953 h 191414"/>
              <a:gd name="connsiteX1" fmla="*/ 49439 w 172092"/>
              <a:gd name="connsiteY1" fmla="*/ 155353 h 191414"/>
              <a:gd name="connsiteX2" fmla="*/ 9752 w 172092"/>
              <a:gd name="connsiteY2" fmla="*/ 185516 h 191414"/>
              <a:gd name="connsiteX3" fmla="*/ 6577 w 172092"/>
              <a:gd name="connsiteY3" fmla="*/ 179166 h 191414"/>
              <a:gd name="connsiteX4" fmla="*/ 87539 w 172092"/>
              <a:gd name="connsiteY4" fmla="*/ 64866 h 191414"/>
              <a:gd name="connsiteX5" fmla="*/ 171677 w 172092"/>
              <a:gd name="connsiteY5" fmla="*/ 2953 h 19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92" h="191414">
                <a:moveTo>
                  <a:pt x="171677" y="2953"/>
                </a:moveTo>
                <a:cubicBezTo>
                  <a:pt x="165327" y="18034"/>
                  <a:pt x="76426" y="124926"/>
                  <a:pt x="49439" y="155353"/>
                </a:cubicBezTo>
                <a:cubicBezTo>
                  <a:pt x="22451" y="185780"/>
                  <a:pt x="9752" y="185516"/>
                  <a:pt x="9752" y="185516"/>
                </a:cubicBezTo>
                <a:cubicBezTo>
                  <a:pt x="2609" y="189485"/>
                  <a:pt x="-6387" y="199274"/>
                  <a:pt x="6577" y="179166"/>
                </a:cubicBezTo>
                <a:cubicBezTo>
                  <a:pt x="19541" y="159058"/>
                  <a:pt x="65314" y="95822"/>
                  <a:pt x="87539" y="64866"/>
                </a:cubicBezTo>
                <a:cubicBezTo>
                  <a:pt x="109764" y="33910"/>
                  <a:pt x="178027" y="-12128"/>
                  <a:pt x="171677" y="295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D5E2C5DC-60E7-462C-9112-302C5B1477AF}"/>
              </a:ext>
            </a:extLst>
          </p:cNvPr>
          <p:cNvSpPr/>
          <p:nvPr/>
        </p:nvSpPr>
        <p:spPr>
          <a:xfrm>
            <a:off x="3594076" y="4094100"/>
            <a:ext cx="241371" cy="109045"/>
          </a:xfrm>
          <a:custGeom>
            <a:avLst/>
            <a:gdLst>
              <a:gd name="connsiteX0" fmla="*/ 24 w 241371"/>
              <a:gd name="connsiteY0" fmla="*/ 63 h 109045"/>
              <a:gd name="connsiteX1" fmla="*/ 150837 w 241371"/>
              <a:gd name="connsiteY1" fmla="*/ 81025 h 109045"/>
              <a:gd name="connsiteX2" fmla="*/ 241324 w 241371"/>
              <a:gd name="connsiteY2" fmla="*/ 108013 h 109045"/>
              <a:gd name="connsiteX3" fmla="*/ 139724 w 241371"/>
              <a:gd name="connsiteY3" fmla="*/ 95313 h 109045"/>
              <a:gd name="connsiteX4" fmla="*/ 24 w 241371"/>
              <a:gd name="connsiteY4" fmla="*/ 63 h 10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71" h="109045">
                <a:moveTo>
                  <a:pt x="24" y="63"/>
                </a:moveTo>
                <a:cubicBezTo>
                  <a:pt x="1876" y="-2318"/>
                  <a:pt x="110620" y="63033"/>
                  <a:pt x="150837" y="81025"/>
                </a:cubicBezTo>
                <a:cubicBezTo>
                  <a:pt x="191054" y="99017"/>
                  <a:pt x="243176" y="105632"/>
                  <a:pt x="241324" y="108013"/>
                </a:cubicBezTo>
                <a:cubicBezTo>
                  <a:pt x="239472" y="110394"/>
                  <a:pt x="179147" y="109601"/>
                  <a:pt x="139724" y="95313"/>
                </a:cubicBezTo>
                <a:cubicBezTo>
                  <a:pt x="100301" y="81026"/>
                  <a:pt x="-1828" y="2444"/>
                  <a:pt x="24" y="6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9451D42E-2E41-4233-849E-DC3DCD4CB319}"/>
              </a:ext>
            </a:extLst>
          </p:cNvPr>
          <p:cNvSpPr/>
          <p:nvPr/>
        </p:nvSpPr>
        <p:spPr>
          <a:xfrm>
            <a:off x="3546466" y="4158137"/>
            <a:ext cx="192829" cy="112347"/>
          </a:xfrm>
          <a:custGeom>
            <a:avLst/>
            <a:gdLst>
              <a:gd name="connsiteX0" fmla="*/ 1597 w 192829"/>
              <a:gd name="connsiteY0" fmla="*/ 4288 h 112347"/>
              <a:gd name="connsiteX1" fmla="*/ 157172 w 192829"/>
              <a:gd name="connsiteY1" fmla="*/ 104301 h 112347"/>
              <a:gd name="connsiteX2" fmla="*/ 192097 w 192829"/>
              <a:gd name="connsiteY2" fmla="*/ 101126 h 112347"/>
              <a:gd name="connsiteX3" fmla="*/ 138122 w 192829"/>
              <a:gd name="connsiteY3" fmla="*/ 59851 h 112347"/>
              <a:gd name="connsiteX4" fmla="*/ 79384 w 192829"/>
              <a:gd name="connsiteY4" fmla="*/ 23338 h 112347"/>
              <a:gd name="connsiteX5" fmla="*/ 1597 w 192829"/>
              <a:gd name="connsiteY5" fmla="*/ 4288 h 11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829" h="112347">
                <a:moveTo>
                  <a:pt x="1597" y="4288"/>
                </a:moveTo>
                <a:cubicBezTo>
                  <a:pt x="14562" y="17782"/>
                  <a:pt x="125422" y="88161"/>
                  <a:pt x="157172" y="104301"/>
                </a:cubicBezTo>
                <a:cubicBezTo>
                  <a:pt x="188922" y="120441"/>
                  <a:pt x="195272" y="108534"/>
                  <a:pt x="192097" y="101126"/>
                </a:cubicBezTo>
                <a:cubicBezTo>
                  <a:pt x="188922" y="93718"/>
                  <a:pt x="156907" y="72816"/>
                  <a:pt x="138122" y="59851"/>
                </a:cubicBezTo>
                <a:cubicBezTo>
                  <a:pt x="119337" y="46886"/>
                  <a:pt x="100551" y="34186"/>
                  <a:pt x="79384" y="23338"/>
                </a:cubicBezTo>
                <a:cubicBezTo>
                  <a:pt x="58217" y="12490"/>
                  <a:pt x="-11368" y="-9206"/>
                  <a:pt x="1597" y="428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16DA43B4-7ED0-4C56-94C2-65764FF236AB}"/>
              </a:ext>
            </a:extLst>
          </p:cNvPr>
          <p:cNvSpPr/>
          <p:nvPr/>
        </p:nvSpPr>
        <p:spPr>
          <a:xfrm>
            <a:off x="3733469" y="4229371"/>
            <a:ext cx="183515" cy="140184"/>
          </a:xfrm>
          <a:custGeom>
            <a:avLst/>
            <a:gdLst>
              <a:gd name="connsiteX0" fmla="*/ 36844 w 183515"/>
              <a:gd name="connsiteY0" fmla="*/ 2904 h 140184"/>
              <a:gd name="connsiteX1" fmla="*/ 182894 w 183515"/>
              <a:gd name="connsiteY1" fmla="*/ 136254 h 140184"/>
              <a:gd name="connsiteX2" fmla="*/ 86056 w 183515"/>
              <a:gd name="connsiteY2" fmla="*/ 99742 h 140184"/>
              <a:gd name="connsiteX3" fmla="*/ 3506 w 183515"/>
              <a:gd name="connsiteY3" fmla="*/ 47354 h 140184"/>
              <a:gd name="connsiteX4" fmla="*/ 36844 w 183515"/>
              <a:gd name="connsiteY4" fmla="*/ 2904 h 14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" h="140184">
                <a:moveTo>
                  <a:pt x="36844" y="2904"/>
                </a:moveTo>
                <a:cubicBezTo>
                  <a:pt x="66742" y="17721"/>
                  <a:pt x="174692" y="120114"/>
                  <a:pt x="182894" y="136254"/>
                </a:cubicBezTo>
                <a:cubicBezTo>
                  <a:pt x="191096" y="152394"/>
                  <a:pt x="115954" y="114559"/>
                  <a:pt x="86056" y="99742"/>
                </a:cubicBezTo>
                <a:cubicBezTo>
                  <a:pt x="56158" y="84925"/>
                  <a:pt x="14089" y="60583"/>
                  <a:pt x="3506" y="47354"/>
                </a:cubicBezTo>
                <a:cubicBezTo>
                  <a:pt x="-7077" y="34125"/>
                  <a:pt x="6946" y="-11913"/>
                  <a:pt x="36844" y="29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B3EABBED-C858-456C-A36A-AA6F20C203C3}"/>
              </a:ext>
            </a:extLst>
          </p:cNvPr>
          <p:cNvSpPr/>
          <p:nvPr/>
        </p:nvSpPr>
        <p:spPr>
          <a:xfrm>
            <a:off x="3924689" y="4351058"/>
            <a:ext cx="239388" cy="162600"/>
          </a:xfrm>
          <a:custGeom>
            <a:avLst/>
            <a:gdLst>
              <a:gd name="connsiteX0" fmla="*/ 23424 w 239388"/>
              <a:gd name="connsiteY0" fmla="*/ 280 h 162600"/>
              <a:gd name="connsiteX1" fmla="*/ 169474 w 239388"/>
              <a:gd name="connsiteY1" fmla="*/ 101880 h 162600"/>
              <a:gd name="connsiteX2" fmla="*/ 239324 w 239388"/>
              <a:gd name="connsiteY2" fmla="*/ 162205 h 162600"/>
              <a:gd name="connsiteX3" fmla="*/ 180586 w 239388"/>
              <a:gd name="connsiteY3" fmla="*/ 127280 h 162600"/>
              <a:gd name="connsiteX4" fmla="*/ 107561 w 239388"/>
              <a:gd name="connsiteY4" fmla="*/ 112992 h 162600"/>
              <a:gd name="connsiteX5" fmla="*/ 5961 w 239388"/>
              <a:gd name="connsiteY5" fmla="*/ 71717 h 162600"/>
              <a:gd name="connsiteX6" fmla="*/ 23424 w 239388"/>
              <a:gd name="connsiteY6" fmla="*/ 280 h 1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88" h="162600">
                <a:moveTo>
                  <a:pt x="23424" y="280"/>
                </a:moveTo>
                <a:cubicBezTo>
                  <a:pt x="50676" y="5307"/>
                  <a:pt x="133491" y="74893"/>
                  <a:pt x="169474" y="101880"/>
                </a:cubicBezTo>
                <a:cubicBezTo>
                  <a:pt x="205457" y="128867"/>
                  <a:pt x="237472" y="157972"/>
                  <a:pt x="239324" y="162205"/>
                </a:cubicBezTo>
                <a:cubicBezTo>
                  <a:pt x="241176" y="166438"/>
                  <a:pt x="202547" y="135482"/>
                  <a:pt x="180586" y="127280"/>
                </a:cubicBezTo>
                <a:cubicBezTo>
                  <a:pt x="158626" y="119078"/>
                  <a:pt x="136665" y="122253"/>
                  <a:pt x="107561" y="112992"/>
                </a:cubicBezTo>
                <a:cubicBezTo>
                  <a:pt x="78457" y="103732"/>
                  <a:pt x="15750" y="84152"/>
                  <a:pt x="5961" y="71717"/>
                </a:cubicBezTo>
                <a:cubicBezTo>
                  <a:pt x="-3828" y="59282"/>
                  <a:pt x="-3828" y="-4747"/>
                  <a:pt x="23424" y="2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62A75E7A-C8A1-446E-99E8-A6CC57F507E3}"/>
              </a:ext>
            </a:extLst>
          </p:cNvPr>
          <p:cNvSpPr/>
          <p:nvPr/>
        </p:nvSpPr>
        <p:spPr>
          <a:xfrm>
            <a:off x="3678238" y="4622488"/>
            <a:ext cx="386637" cy="73337"/>
          </a:xfrm>
          <a:custGeom>
            <a:avLst/>
            <a:gdLst>
              <a:gd name="connsiteX0" fmla="*/ 0 w 386637"/>
              <a:gd name="connsiteY0" fmla="*/ 73337 h 73337"/>
              <a:gd name="connsiteX1" fmla="*/ 217487 w 386637"/>
              <a:gd name="connsiteY1" fmla="*/ 3487 h 73337"/>
              <a:gd name="connsiteX2" fmla="*/ 365125 w 386637"/>
              <a:gd name="connsiteY2" fmla="*/ 11425 h 73337"/>
              <a:gd name="connsiteX3" fmla="*/ 376237 w 386637"/>
              <a:gd name="connsiteY3" fmla="*/ 19362 h 73337"/>
              <a:gd name="connsiteX4" fmla="*/ 273050 w 386637"/>
              <a:gd name="connsiteY4" fmla="*/ 22537 h 73337"/>
              <a:gd name="connsiteX5" fmla="*/ 123825 w 386637"/>
              <a:gd name="connsiteY5" fmla="*/ 68575 h 73337"/>
              <a:gd name="connsiteX6" fmla="*/ 0 w 386637"/>
              <a:gd name="connsiteY6" fmla="*/ 73337 h 7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637" h="73337">
                <a:moveTo>
                  <a:pt x="0" y="73337"/>
                </a:moveTo>
                <a:cubicBezTo>
                  <a:pt x="78316" y="43571"/>
                  <a:pt x="156633" y="13806"/>
                  <a:pt x="217487" y="3487"/>
                </a:cubicBezTo>
                <a:cubicBezTo>
                  <a:pt x="278341" y="-6832"/>
                  <a:pt x="338667" y="8779"/>
                  <a:pt x="365125" y="11425"/>
                </a:cubicBezTo>
                <a:cubicBezTo>
                  <a:pt x="391583" y="14071"/>
                  <a:pt x="391583" y="17510"/>
                  <a:pt x="376237" y="19362"/>
                </a:cubicBezTo>
                <a:cubicBezTo>
                  <a:pt x="360891" y="21214"/>
                  <a:pt x="315119" y="14335"/>
                  <a:pt x="273050" y="22537"/>
                </a:cubicBezTo>
                <a:cubicBezTo>
                  <a:pt x="230981" y="30739"/>
                  <a:pt x="123825" y="68575"/>
                  <a:pt x="123825" y="68575"/>
                </a:cubicBezTo>
                <a:lnTo>
                  <a:pt x="0" y="733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CAFB1916-CA90-478E-A259-5CEF556C426D}"/>
              </a:ext>
            </a:extLst>
          </p:cNvPr>
          <p:cNvSpPr/>
          <p:nvPr/>
        </p:nvSpPr>
        <p:spPr>
          <a:xfrm>
            <a:off x="3793151" y="4368457"/>
            <a:ext cx="247506" cy="243496"/>
          </a:xfrm>
          <a:custGeom>
            <a:avLst/>
            <a:gdLst>
              <a:gd name="connsiteX0" fmla="*/ 4149 w 247506"/>
              <a:gd name="connsiteY0" fmla="*/ 1931 h 243496"/>
              <a:gd name="connsiteX1" fmla="*/ 153374 w 247506"/>
              <a:gd name="connsiteY1" fmla="*/ 168618 h 243496"/>
              <a:gd name="connsiteX2" fmla="*/ 247037 w 247506"/>
              <a:gd name="connsiteY2" fmla="*/ 243231 h 243496"/>
              <a:gd name="connsiteX3" fmla="*/ 183537 w 247506"/>
              <a:gd name="connsiteY3" fmla="*/ 189256 h 243496"/>
              <a:gd name="connsiteX4" fmla="*/ 53362 w 247506"/>
              <a:gd name="connsiteY4" fmla="*/ 82893 h 243496"/>
              <a:gd name="connsiteX5" fmla="*/ 4149 w 247506"/>
              <a:gd name="connsiteY5" fmla="*/ 1931 h 24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06" h="243496">
                <a:moveTo>
                  <a:pt x="4149" y="1931"/>
                </a:moveTo>
                <a:cubicBezTo>
                  <a:pt x="20818" y="16218"/>
                  <a:pt x="112893" y="128401"/>
                  <a:pt x="153374" y="168618"/>
                </a:cubicBezTo>
                <a:cubicBezTo>
                  <a:pt x="193855" y="208835"/>
                  <a:pt x="242010" y="239791"/>
                  <a:pt x="247037" y="243231"/>
                </a:cubicBezTo>
                <a:cubicBezTo>
                  <a:pt x="252064" y="246671"/>
                  <a:pt x="215816" y="215979"/>
                  <a:pt x="183537" y="189256"/>
                </a:cubicBezTo>
                <a:cubicBezTo>
                  <a:pt x="151258" y="162533"/>
                  <a:pt x="82202" y="109351"/>
                  <a:pt x="53362" y="82893"/>
                </a:cubicBezTo>
                <a:cubicBezTo>
                  <a:pt x="24522" y="56435"/>
                  <a:pt x="-12520" y="-12356"/>
                  <a:pt x="4149" y="19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2E31132D-D12B-4682-9414-F889554F97C9}"/>
              </a:ext>
            </a:extLst>
          </p:cNvPr>
          <p:cNvSpPr/>
          <p:nvPr/>
        </p:nvSpPr>
        <p:spPr>
          <a:xfrm>
            <a:off x="3752644" y="4392460"/>
            <a:ext cx="234717" cy="232008"/>
          </a:xfrm>
          <a:custGeom>
            <a:avLst/>
            <a:gdLst>
              <a:gd name="connsiteX0" fmla="*/ 1794 w 234717"/>
              <a:gd name="connsiteY0" fmla="*/ 153 h 232008"/>
              <a:gd name="connsiteX1" fmla="*/ 106569 w 234717"/>
              <a:gd name="connsiteY1" fmla="*/ 77940 h 232008"/>
              <a:gd name="connsiteX2" fmla="*/ 193881 w 234717"/>
              <a:gd name="connsiteY2" fmla="*/ 168428 h 232008"/>
              <a:gd name="connsiteX3" fmla="*/ 233569 w 234717"/>
              <a:gd name="connsiteY3" fmla="*/ 231928 h 232008"/>
              <a:gd name="connsiteX4" fmla="*/ 152606 w 234717"/>
              <a:gd name="connsiteY4" fmla="*/ 155728 h 232008"/>
              <a:gd name="connsiteX5" fmla="*/ 79581 w 234717"/>
              <a:gd name="connsiteY5" fmla="*/ 106515 h 232008"/>
              <a:gd name="connsiteX6" fmla="*/ 44656 w 234717"/>
              <a:gd name="connsiteY6" fmla="*/ 103340 h 232008"/>
              <a:gd name="connsiteX7" fmla="*/ 39894 w 234717"/>
              <a:gd name="connsiteY7" fmla="*/ 58890 h 232008"/>
              <a:gd name="connsiteX8" fmla="*/ 1794 w 234717"/>
              <a:gd name="connsiteY8" fmla="*/ 153 h 23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17" h="232008">
                <a:moveTo>
                  <a:pt x="1794" y="153"/>
                </a:moveTo>
                <a:cubicBezTo>
                  <a:pt x="12907" y="3328"/>
                  <a:pt x="74555" y="49894"/>
                  <a:pt x="106569" y="77940"/>
                </a:cubicBezTo>
                <a:cubicBezTo>
                  <a:pt x="138584" y="105986"/>
                  <a:pt x="172714" y="142763"/>
                  <a:pt x="193881" y="168428"/>
                </a:cubicBezTo>
                <a:cubicBezTo>
                  <a:pt x="215048" y="194093"/>
                  <a:pt x="240448" y="234045"/>
                  <a:pt x="233569" y="231928"/>
                </a:cubicBezTo>
                <a:cubicBezTo>
                  <a:pt x="226690" y="229811"/>
                  <a:pt x="178271" y="176630"/>
                  <a:pt x="152606" y="155728"/>
                </a:cubicBezTo>
                <a:cubicBezTo>
                  <a:pt x="126941" y="134826"/>
                  <a:pt x="97573" y="115246"/>
                  <a:pt x="79581" y="106515"/>
                </a:cubicBezTo>
                <a:cubicBezTo>
                  <a:pt x="61589" y="97784"/>
                  <a:pt x="51270" y="111277"/>
                  <a:pt x="44656" y="103340"/>
                </a:cubicBezTo>
                <a:cubicBezTo>
                  <a:pt x="38042" y="95403"/>
                  <a:pt x="45186" y="73971"/>
                  <a:pt x="39894" y="58890"/>
                </a:cubicBezTo>
                <a:cubicBezTo>
                  <a:pt x="34602" y="43809"/>
                  <a:pt x="-9319" y="-3022"/>
                  <a:pt x="1794" y="15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9D1F3258-F4FB-49FF-BAB5-B5436AA9BCA1}"/>
              </a:ext>
            </a:extLst>
          </p:cNvPr>
          <p:cNvSpPr/>
          <p:nvPr/>
        </p:nvSpPr>
        <p:spPr>
          <a:xfrm>
            <a:off x="3058071" y="3801909"/>
            <a:ext cx="117376" cy="202867"/>
          </a:xfrm>
          <a:custGeom>
            <a:avLst/>
            <a:gdLst>
              <a:gd name="connsiteX0" fmla="*/ 1042 w 117376"/>
              <a:gd name="connsiteY0" fmla="*/ 154 h 202867"/>
              <a:gd name="connsiteX1" fmla="*/ 97879 w 117376"/>
              <a:gd name="connsiteY1" fmla="*/ 173191 h 202867"/>
              <a:gd name="connsiteX2" fmla="*/ 113754 w 117376"/>
              <a:gd name="connsiteY2" fmla="*/ 200179 h 202867"/>
              <a:gd name="connsiteX3" fmla="*/ 50254 w 117376"/>
              <a:gd name="connsiteY3" fmla="*/ 143029 h 202867"/>
              <a:gd name="connsiteX4" fmla="*/ 1042 w 117376"/>
              <a:gd name="connsiteY4" fmla="*/ 154 h 20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76" h="202867">
                <a:moveTo>
                  <a:pt x="1042" y="154"/>
                </a:moveTo>
                <a:cubicBezTo>
                  <a:pt x="8980" y="5181"/>
                  <a:pt x="79094" y="139854"/>
                  <a:pt x="97879" y="173191"/>
                </a:cubicBezTo>
                <a:cubicBezTo>
                  <a:pt x="116664" y="206528"/>
                  <a:pt x="121692" y="205206"/>
                  <a:pt x="113754" y="200179"/>
                </a:cubicBezTo>
                <a:cubicBezTo>
                  <a:pt x="105817" y="195152"/>
                  <a:pt x="67981" y="172133"/>
                  <a:pt x="50254" y="143029"/>
                </a:cubicBezTo>
                <a:cubicBezTo>
                  <a:pt x="32527" y="113925"/>
                  <a:pt x="-6896" y="-4873"/>
                  <a:pt x="1042" y="15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E6E985F7-8B6F-468D-A36F-F6FF5E207633}"/>
              </a:ext>
            </a:extLst>
          </p:cNvPr>
          <p:cNvSpPr/>
          <p:nvPr/>
        </p:nvSpPr>
        <p:spPr>
          <a:xfrm>
            <a:off x="1154630" y="3041715"/>
            <a:ext cx="2688356" cy="1569302"/>
          </a:xfrm>
          <a:custGeom>
            <a:avLst/>
            <a:gdLst>
              <a:gd name="connsiteX0" fmla="*/ 13770 w 2688356"/>
              <a:gd name="connsiteY0" fmla="*/ 10518 h 1569302"/>
              <a:gd name="connsiteX1" fmla="*/ 2121970 w 2688356"/>
              <a:gd name="connsiteY1" fmla="*/ 1255118 h 1569302"/>
              <a:gd name="connsiteX2" fmla="*/ 2646903 w 2688356"/>
              <a:gd name="connsiteY2" fmla="*/ 1538752 h 1569302"/>
              <a:gd name="connsiteX3" fmla="*/ 1279537 w 2688356"/>
              <a:gd name="connsiteY3" fmla="*/ 704785 h 1569302"/>
              <a:gd name="connsiteX4" fmla="*/ 13770 w 2688356"/>
              <a:gd name="connsiteY4" fmla="*/ 10518 h 15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356" h="1569302">
                <a:moveTo>
                  <a:pt x="13770" y="10518"/>
                </a:moveTo>
                <a:cubicBezTo>
                  <a:pt x="154176" y="102240"/>
                  <a:pt x="1683115" y="1000412"/>
                  <a:pt x="2121970" y="1255118"/>
                </a:cubicBezTo>
                <a:cubicBezTo>
                  <a:pt x="2560825" y="1509824"/>
                  <a:pt x="2787309" y="1630474"/>
                  <a:pt x="2646903" y="1538752"/>
                </a:cubicBezTo>
                <a:cubicBezTo>
                  <a:pt x="2506498" y="1447030"/>
                  <a:pt x="1716276" y="959491"/>
                  <a:pt x="1279537" y="704785"/>
                </a:cubicBezTo>
                <a:cubicBezTo>
                  <a:pt x="842798" y="450079"/>
                  <a:pt x="-126636" y="-81204"/>
                  <a:pt x="13770" y="105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696222A9-1952-4ABD-ABEC-3BAB54B053EA}"/>
              </a:ext>
            </a:extLst>
          </p:cNvPr>
          <p:cNvSpPr/>
          <p:nvPr/>
        </p:nvSpPr>
        <p:spPr>
          <a:xfrm>
            <a:off x="1185333" y="3107267"/>
            <a:ext cx="2636781" cy="1567547"/>
          </a:xfrm>
          <a:custGeom>
            <a:avLst/>
            <a:gdLst>
              <a:gd name="connsiteX0" fmla="*/ 0 w 2636781"/>
              <a:gd name="connsiteY0" fmla="*/ 0 h 1567547"/>
              <a:gd name="connsiteX1" fmla="*/ 512234 w 2636781"/>
              <a:gd name="connsiteY1" fmla="*/ 309033 h 1567547"/>
              <a:gd name="connsiteX2" fmla="*/ 1921934 w 2636781"/>
              <a:gd name="connsiteY2" fmla="*/ 1151466 h 1567547"/>
              <a:gd name="connsiteX3" fmla="*/ 2633134 w 2636781"/>
              <a:gd name="connsiteY3" fmla="*/ 1566333 h 1567547"/>
              <a:gd name="connsiteX4" fmla="*/ 2142067 w 2636781"/>
              <a:gd name="connsiteY4" fmla="*/ 1253066 h 1567547"/>
              <a:gd name="connsiteX5" fmla="*/ 939800 w 2636781"/>
              <a:gd name="connsiteY5" fmla="*/ 563033 h 1567547"/>
              <a:gd name="connsiteX6" fmla="*/ 351367 w 2636781"/>
              <a:gd name="connsiteY6" fmla="*/ 169333 h 1567547"/>
              <a:gd name="connsiteX7" fmla="*/ 0 w 2636781"/>
              <a:gd name="connsiteY7" fmla="*/ 0 h 156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781" h="1567547">
                <a:moveTo>
                  <a:pt x="0" y="0"/>
                </a:moveTo>
                <a:lnTo>
                  <a:pt x="512234" y="309033"/>
                </a:lnTo>
                <a:lnTo>
                  <a:pt x="1921934" y="1151466"/>
                </a:lnTo>
                <a:lnTo>
                  <a:pt x="2633134" y="1566333"/>
                </a:lnTo>
                <a:cubicBezTo>
                  <a:pt x="2669823" y="1583266"/>
                  <a:pt x="2424289" y="1420283"/>
                  <a:pt x="2142067" y="1253066"/>
                </a:cubicBezTo>
                <a:cubicBezTo>
                  <a:pt x="1859845" y="1085849"/>
                  <a:pt x="1238250" y="743655"/>
                  <a:pt x="939800" y="563033"/>
                </a:cubicBezTo>
                <a:cubicBezTo>
                  <a:pt x="641350" y="382411"/>
                  <a:pt x="506589" y="263877"/>
                  <a:pt x="351367" y="169333"/>
                </a:cubicBezTo>
                <a:cubicBezTo>
                  <a:pt x="196145" y="74789"/>
                  <a:pt x="102306" y="35277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BD521BA7-435D-4235-BA77-09142ED0E315}"/>
              </a:ext>
            </a:extLst>
          </p:cNvPr>
          <p:cNvSpPr/>
          <p:nvPr/>
        </p:nvSpPr>
        <p:spPr>
          <a:xfrm>
            <a:off x="1322696" y="3163105"/>
            <a:ext cx="530760" cy="354841"/>
          </a:xfrm>
          <a:custGeom>
            <a:avLst/>
            <a:gdLst>
              <a:gd name="connsiteX0" fmla="*/ 221 w 530760"/>
              <a:gd name="connsiteY0" fmla="*/ 1312 h 354841"/>
              <a:gd name="connsiteX1" fmla="*/ 194954 w 530760"/>
              <a:gd name="connsiteY1" fmla="*/ 200278 h 354841"/>
              <a:gd name="connsiteX2" fmla="*/ 525154 w 530760"/>
              <a:gd name="connsiteY2" fmla="*/ 352678 h 354841"/>
              <a:gd name="connsiteX3" fmla="*/ 385454 w 530760"/>
              <a:gd name="connsiteY3" fmla="*/ 278595 h 354841"/>
              <a:gd name="connsiteX4" fmla="*/ 161087 w 530760"/>
              <a:gd name="connsiteY4" fmla="*/ 121962 h 354841"/>
              <a:gd name="connsiteX5" fmla="*/ 221 w 530760"/>
              <a:gd name="connsiteY5" fmla="*/ 1312 h 3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760" h="354841">
                <a:moveTo>
                  <a:pt x="221" y="1312"/>
                </a:moveTo>
                <a:cubicBezTo>
                  <a:pt x="5866" y="14365"/>
                  <a:pt x="107465" y="141717"/>
                  <a:pt x="194954" y="200278"/>
                </a:cubicBezTo>
                <a:cubicBezTo>
                  <a:pt x="282443" y="258839"/>
                  <a:pt x="493404" y="339625"/>
                  <a:pt x="525154" y="352678"/>
                </a:cubicBezTo>
                <a:cubicBezTo>
                  <a:pt x="556904" y="365731"/>
                  <a:pt x="446132" y="317048"/>
                  <a:pt x="385454" y="278595"/>
                </a:cubicBezTo>
                <a:cubicBezTo>
                  <a:pt x="324776" y="240142"/>
                  <a:pt x="224234" y="168176"/>
                  <a:pt x="161087" y="121962"/>
                </a:cubicBezTo>
                <a:cubicBezTo>
                  <a:pt x="97940" y="75748"/>
                  <a:pt x="-5424" y="-11741"/>
                  <a:pt x="221" y="13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71E6311A-076D-4AB6-AAF0-9560995C833A}"/>
              </a:ext>
            </a:extLst>
          </p:cNvPr>
          <p:cNvSpPr/>
          <p:nvPr/>
        </p:nvSpPr>
        <p:spPr>
          <a:xfrm>
            <a:off x="1094746" y="3366045"/>
            <a:ext cx="2398265" cy="1359959"/>
          </a:xfrm>
          <a:custGeom>
            <a:avLst/>
            <a:gdLst>
              <a:gd name="connsiteX0" fmla="*/ 60954 w 2398265"/>
              <a:gd name="connsiteY0" fmla="*/ 130688 h 1359959"/>
              <a:gd name="connsiteX1" fmla="*/ 120221 w 2398265"/>
              <a:gd name="connsiteY1" fmla="*/ 173022 h 1359959"/>
              <a:gd name="connsiteX2" fmla="*/ 1407154 w 2398265"/>
              <a:gd name="connsiteY2" fmla="*/ 863055 h 1359959"/>
              <a:gd name="connsiteX3" fmla="*/ 1491821 w 2398265"/>
              <a:gd name="connsiteY3" fmla="*/ 930788 h 1359959"/>
              <a:gd name="connsiteX4" fmla="*/ 1623054 w 2398265"/>
              <a:gd name="connsiteY4" fmla="*/ 1049322 h 1359959"/>
              <a:gd name="connsiteX5" fmla="*/ 2291921 w 2398265"/>
              <a:gd name="connsiteY5" fmla="*/ 1349888 h 1359959"/>
              <a:gd name="connsiteX6" fmla="*/ 2245354 w 2398265"/>
              <a:gd name="connsiteY6" fmla="*/ 1205955 h 1359959"/>
              <a:gd name="connsiteX7" fmla="*/ 848354 w 2398265"/>
              <a:gd name="connsiteY7" fmla="*/ 431255 h 1359959"/>
              <a:gd name="connsiteX8" fmla="*/ 82121 w 2398265"/>
              <a:gd name="connsiteY8" fmla="*/ 16388 h 1359959"/>
              <a:gd name="connsiteX9" fmla="*/ 60954 w 2398265"/>
              <a:gd name="connsiteY9" fmla="*/ 130688 h 135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265" h="1359959">
                <a:moveTo>
                  <a:pt x="60954" y="130688"/>
                </a:moveTo>
                <a:cubicBezTo>
                  <a:pt x="-21596" y="90824"/>
                  <a:pt x="120221" y="173022"/>
                  <a:pt x="120221" y="173022"/>
                </a:cubicBezTo>
                <a:lnTo>
                  <a:pt x="1407154" y="863055"/>
                </a:lnTo>
                <a:cubicBezTo>
                  <a:pt x="1635754" y="989349"/>
                  <a:pt x="1455838" y="899744"/>
                  <a:pt x="1491821" y="930788"/>
                </a:cubicBezTo>
                <a:cubicBezTo>
                  <a:pt x="1527804" y="961832"/>
                  <a:pt x="1489704" y="979472"/>
                  <a:pt x="1623054" y="1049322"/>
                </a:cubicBezTo>
                <a:cubicBezTo>
                  <a:pt x="1756404" y="1119172"/>
                  <a:pt x="2188204" y="1323783"/>
                  <a:pt x="2291921" y="1349888"/>
                </a:cubicBezTo>
                <a:cubicBezTo>
                  <a:pt x="2395638" y="1375993"/>
                  <a:pt x="2485949" y="1359061"/>
                  <a:pt x="2245354" y="1205955"/>
                </a:cubicBezTo>
                <a:cubicBezTo>
                  <a:pt x="2004760" y="1052850"/>
                  <a:pt x="1208893" y="629516"/>
                  <a:pt x="848354" y="431255"/>
                </a:cubicBezTo>
                <a:cubicBezTo>
                  <a:pt x="487815" y="232994"/>
                  <a:pt x="214060" y="67893"/>
                  <a:pt x="82121" y="16388"/>
                </a:cubicBezTo>
                <a:cubicBezTo>
                  <a:pt x="-49818" y="-35117"/>
                  <a:pt x="3451" y="43552"/>
                  <a:pt x="60954" y="13068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A9DBE04C-E7DD-42F7-AA36-E963B668EDCA}"/>
              </a:ext>
            </a:extLst>
          </p:cNvPr>
          <p:cNvSpPr/>
          <p:nvPr/>
        </p:nvSpPr>
        <p:spPr>
          <a:xfrm>
            <a:off x="2299787" y="3804433"/>
            <a:ext cx="734318" cy="418152"/>
          </a:xfrm>
          <a:custGeom>
            <a:avLst/>
            <a:gdLst>
              <a:gd name="connsiteX0" fmla="*/ 9496 w 734318"/>
              <a:gd name="connsiteY0" fmla="*/ 3450 h 418152"/>
              <a:gd name="connsiteX1" fmla="*/ 502680 w 734318"/>
              <a:gd name="connsiteY1" fmla="*/ 293434 h 418152"/>
              <a:gd name="connsiteX2" fmla="*/ 733396 w 734318"/>
              <a:gd name="connsiteY2" fmla="*/ 416200 h 418152"/>
              <a:gd name="connsiteX3" fmla="*/ 568296 w 734318"/>
              <a:gd name="connsiteY3" fmla="*/ 352700 h 418152"/>
              <a:gd name="connsiteX4" fmla="*/ 206346 w 734318"/>
              <a:gd name="connsiteY4" fmla="*/ 147384 h 418152"/>
              <a:gd name="connsiteX5" fmla="*/ 9496 w 734318"/>
              <a:gd name="connsiteY5" fmla="*/ 3450 h 41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318" h="418152">
                <a:moveTo>
                  <a:pt x="9496" y="3450"/>
                </a:moveTo>
                <a:cubicBezTo>
                  <a:pt x="58885" y="27792"/>
                  <a:pt x="382030" y="224642"/>
                  <a:pt x="502680" y="293434"/>
                </a:cubicBezTo>
                <a:cubicBezTo>
                  <a:pt x="623330" y="362226"/>
                  <a:pt x="722460" y="406323"/>
                  <a:pt x="733396" y="416200"/>
                </a:cubicBezTo>
                <a:cubicBezTo>
                  <a:pt x="744332" y="426077"/>
                  <a:pt x="656138" y="397503"/>
                  <a:pt x="568296" y="352700"/>
                </a:cubicBezTo>
                <a:cubicBezTo>
                  <a:pt x="480454" y="307897"/>
                  <a:pt x="297715" y="205240"/>
                  <a:pt x="206346" y="147384"/>
                </a:cubicBezTo>
                <a:cubicBezTo>
                  <a:pt x="114977" y="89529"/>
                  <a:pt x="-39893" y="-20892"/>
                  <a:pt x="9496" y="34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332CF04A-2B67-4F21-B25E-1BA346E742A1}"/>
              </a:ext>
            </a:extLst>
          </p:cNvPr>
          <p:cNvSpPr/>
          <p:nvPr/>
        </p:nvSpPr>
        <p:spPr>
          <a:xfrm>
            <a:off x="3078315" y="4190301"/>
            <a:ext cx="543415" cy="494429"/>
          </a:xfrm>
          <a:custGeom>
            <a:avLst/>
            <a:gdLst>
              <a:gd name="connsiteX0" fmla="*/ 20485 w 543415"/>
              <a:gd name="connsiteY0" fmla="*/ 11282 h 494429"/>
              <a:gd name="connsiteX1" fmla="*/ 274485 w 543415"/>
              <a:gd name="connsiteY1" fmla="*/ 326666 h 494429"/>
              <a:gd name="connsiteX2" fmla="*/ 422652 w 543415"/>
              <a:gd name="connsiteY2" fmla="*/ 421916 h 494429"/>
              <a:gd name="connsiteX3" fmla="*/ 543302 w 543415"/>
              <a:gd name="connsiteY3" fmla="*/ 493882 h 494429"/>
              <a:gd name="connsiteX4" fmla="*/ 401485 w 543415"/>
              <a:gd name="connsiteY4" fmla="*/ 449432 h 494429"/>
              <a:gd name="connsiteX5" fmla="*/ 221568 w 543415"/>
              <a:gd name="connsiteY5" fmla="*/ 349949 h 494429"/>
              <a:gd name="connsiteX6" fmla="*/ 39535 w 543415"/>
              <a:gd name="connsiteY6" fmla="*/ 95949 h 494429"/>
              <a:gd name="connsiteX7" fmla="*/ 20485 w 543415"/>
              <a:gd name="connsiteY7" fmla="*/ 11282 h 49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415" h="494429">
                <a:moveTo>
                  <a:pt x="20485" y="11282"/>
                </a:moveTo>
                <a:cubicBezTo>
                  <a:pt x="59643" y="49735"/>
                  <a:pt x="207457" y="258227"/>
                  <a:pt x="274485" y="326666"/>
                </a:cubicBezTo>
                <a:cubicBezTo>
                  <a:pt x="341513" y="395105"/>
                  <a:pt x="377849" y="394047"/>
                  <a:pt x="422652" y="421916"/>
                </a:cubicBezTo>
                <a:cubicBezTo>
                  <a:pt x="467455" y="449785"/>
                  <a:pt x="546830" y="489296"/>
                  <a:pt x="543302" y="493882"/>
                </a:cubicBezTo>
                <a:cubicBezTo>
                  <a:pt x="539774" y="498468"/>
                  <a:pt x="455107" y="473421"/>
                  <a:pt x="401485" y="449432"/>
                </a:cubicBezTo>
                <a:cubicBezTo>
                  <a:pt x="347863" y="425443"/>
                  <a:pt x="281893" y="408863"/>
                  <a:pt x="221568" y="349949"/>
                </a:cubicBezTo>
                <a:cubicBezTo>
                  <a:pt x="161243" y="291035"/>
                  <a:pt x="74813" y="151335"/>
                  <a:pt x="39535" y="95949"/>
                </a:cubicBezTo>
                <a:cubicBezTo>
                  <a:pt x="4257" y="40563"/>
                  <a:pt x="-18673" y="-27171"/>
                  <a:pt x="20485" y="112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5C425EFC-D204-46F4-B3FF-0B3076547987}"/>
              </a:ext>
            </a:extLst>
          </p:cNvPr>
          <p:cNvSpPr/>
          <p:nvPr/>
        </p:nvSpPr>
        <p:spPr>
          <a:xfrm>
            <a:off x="3277405" y="4682026"/>
            <a:ext cx="312195" cy="196242"/>
          </a:xfrm>
          <a:custGeom>
            <a:avLst/>
            <a:gdLst>
              <a:gd name="connsiteX0" fmla="*/ 2370 w 312195"/>
              <a:gd name="connsiteY0" fmla="*/ 2687 h 196242"/>
              <a:gd name="connsiteX1" fmla="*/ 151595 w 312195"/>
              <a:gd name="connsiteY1" fmla="*/ 124924 h 196242"/>
              <a:gd name="connsiteX2" fmla="*/ 307170 w 312195"/>
              <a:gd name="connsiteY2" fmla="*/ 194774 h 196242"/>
              <a:gd name="connsiteX3" fmla="*/ 277008 w 312195"/>
              <a:gd name="connsiteY3" fmla="*/ 174137 h 196242"/>
              <a:gd name="connsiteX4" fmla="*/ 146833 w 312195"/>
              <a:gd name="connsiteY4" fmla="*/ 88412 h 196242"/>
              <a:gd name="connsiteX5" fmla="*/ 65870 w 312195"/>
              <a:gd name="connsiteY5" fmla="*/ 43962 h 196242"/>
              <a:gd name="connsiteX6" fmla="*/ 2370 w 312195"/>
              <a:gd name="connsiteY6" fmla="*/ 2687 h 19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195" h="196242">
                <a:moveTo>
                  <a:pt x="2370" y="2687"/>
                </a:moveTo>
                <a:cubicBezTo>
                  <a:pt x="16657" y="16181"/>
                  <a:pt x="100795" y="92910"/>
                  <a:pt x="151595" y="124924"/>
                </a:cubicBezTo>
                <a:cubicBezTo>
                  <a:pt x="202395" y="156938"/>
                  <a:pt x="286268" y="186572"/>
                  <a:pt x="307170" y="194774"/>
                </a:cubicBezTo>
                <a:cubicBezTo>
                  <a:pt x="328072" y="202976"/>
                  <a:pt x="277008" y="174137"/>
                  <a:pt x="277008" y="174137"/>
                </a:cubicBezTo>
                <a:cubicBezTo>
                  <a:pt x="250285" y="156410"/>
                  <a:pt x="182023" y="110108"/>
                  <a:pt x="146833" y="88412"/>
                </a:cubicBezTo>
                <a:cubicBezTo>
                  <a:pt x="111643" y="66716"/>
                  <a:pt x="89682" y="57720"/>
                  <a:pt x="65870" y="43962"/>
                </a:cubicBezTo>
                <a:cubicBezTo>
                  <a:pt x="42058" y="30204"/>
                  <a:pt x="-11917" y="-10807"/>
                  <a:pt x="2370" y="268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31F6F626-9B04-41BA-BA9C-728367672CF3}"/>
              </a:ext>
            </a:extLst>
          </p:cNvPr>
          <p:cNvSpPr/>
          <p:nvPr/>
        </p:nvSpPr>
        <p:spPr>
          <a:xfrm>
            <a:off x="3755618" y="4930950"/>
            <a:ext cx="252657" cy="383302"/>
          </a:xfrm>
          <a:custGeom>
            <a:avLst/>
            <a:gdLst>
              <a:gd name="connsiteX0" fmla="*/ 3582 w 252657"/>
              <a:gd name="connsiteY0" fmla="*/ 3000 h 383302"/>
              <a:gd name="connsiteX1" fmla="*/ 192495 w 252657"/>
              <a:gd name="connsiteY1" fmla="*/ 185563 h 383302"/>
              <a:gd name="connsiteX2" fmla="*/ 248057 w 252657"/>
              <a:gd name="connsiteY2" fmla="*/ 371300 h 383302"/>
              <a:gd name="connsiteX3" fmla="*/ 230595 w 252657"/>
              <a:gd name="connsiteY3" fmla="*/ 334788 h 383302"/>
              <a:gd name="connsiteX4" fmla="*/ 81370 w 252657"/>
              <a:gd name="connsiteY4" fmla="*/ 90313 h 383302"/>
              <a:gd name="connsiteX5" fmla="*/ 3582 w 252657"/>
              <a:gd name="connsiteY5" fmla="*/ 3000 h 38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657" h="383302">
                <a:moveTo>
                  <a:pt x="3582" y="3000"/>
                </a:moveTo>
                <a:cubicBezTo>
                  <a:pt x="22103" y="18875"/>
                  <a:pt x="151749" y="124180"/>
                  <a:pt x="192495" y="185563"/>
                </a:cubicBezTo>
                <a:cubicBezTo>
                  <a:pt x="233241" y="246946"/>
                  <a:pt x="241707" y="346429"/>
                  <a:pt x="248057" y="371300"/>
                </a:cubicBezTo>
                <a:cubicBezTo>
                  <a:pt x="254407" y="396171"/>
                  <a:pt x="258376" y="381619"/>
                  <a:pt x="230595" y="334788"/>
                </a:cubicBezTo>
                <a:cubicBezTo>
                  <a:pt x="202814" y="287957"/>
                  <a:pt x="120264" y="143759"/>
                  <a:pt x="81370" y="90313"/>
                </a:cubicBezTo>
                <a:cubicBezTo>
                  <a:pt x="42476" y="36867"/>
                  <a:pt x="-14939" y="-12875"/>
                  <a:pt x="3582" y="30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65C1AC8A-75F3-421F-BC66-63FE9589069D}"/>
              </a:ext>
            </a:extLst>
          </p:cNvPr>
          <p:cNvSpPr/>
          <p:nvPr/>
        </p:nvSpPr>
        <p:spPr>
          <a:xfrm>
            <a:off x="3591760" y="4875766"/>
            <a:ext cx="169642" cy="66647"/>
          </a:xfrm>
          <a:custGeom>
            <a:avLst/>
            <a:gdLst>
              <a:gd name="connsiteX0" fmla="*/ 753 w 169642"/>
              <a:gd name="connsiteY0" fmla="*/ 1034 h 66647"/>
              <a:gd name="connsiteX1" fmla="*/ 165853 w 169642"/>
              <a:gd name="connsiteY1" fmla="*/ 66122 h 66647"/>
              <a:gd name="connsiteX2" fmla="*/ 107115 w 169642"/>
              <a:gd name="connsiteY2" fmla="*/ 29609 h 66647"/>
              <a:gd name="connsiteX3" fmla="*/ 753 w 169642"/>
              <a:gd name="connsiteY3" fmla="*/ 1034 h 6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42" h="66647">
                <a:moveTo>
                  <a:pt x="753" y="1034"/>
                </a:moveTo>
                <a:cubicBezTo>
                  <a:pt x="10543" y="7119"/>
                  <a:pt x="148126" y="61359"/>
                  <a:pt x="165853" y="66122"/>
                </a:cubicBezTo>
                <a:cubicBezTo>
                  <a:pt x="183580" y="70885"/>
                  <a:pt x="134896" y="42044"/>
                  <a:pt x="107115" y="29609"/>
                </a:cubicBezTo>
                <a:cubicBezTo>
                  <a:pt x="79334" y="17174"/>
                  <a:pt x="-9037" y="-5051"/>
                  <a:pt x="753" y="10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4E6410EF-7CA9-40ED-A8FC-E7A1AD0581BB}"/>
              </a:ext>
            </a:extLst>
          </p:cNvPr>
          <p:cNvSpPr/>
          <p:nvPr/>
        </p:nvSpPr>
        <p:spPr>
          <a:xfrm>
            <a:off x="3358021" y="4698847"/>
            <a:ext cx="543148" cy="306543"/>
          </a:xfrm>
          <a:custGeom>
            <a:avLst/>
            <a:gdLst>
              <a:gd name="connsiteX0" fmla="*/ 5892 w 543148"/>
              <a:gd name="connsiteY0" fmla="*/ 4916 h 306543"/>
              <a:gd name="connsiteX1" fmla="*/ 447217 w 543148"/>
              <a:gd name="connsiteY1" fmla="*/ 246216 h 306543"/>
              <a:gd name="connsiteX2" fmla="*/ 542467 w 543148"/>
              <a:gd name="connsiteY2" fmla="*/ 306541 h 306543"/>
              <a:gd name="connsiteX3" fmla="*/ 474204 w 543148"/>
              <a:gd name="connsiteY3" fmla="*/ 247803 h 306543"/>
              <a:gd name="connsiteX4" fmla="*/ 209092 w 543148"/>
              <a:gd name="connsiteY4" fmla="*/ 95403 h 306543"/>
              <a:gd name="connsiteX5" fmla="*/ 5892 w 543148"/>
              <a:gd name="connsiteY5" fmla="*/ 4916 h 30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148" h="306543">
                <a:moveTo>
                  <a:pt x="5892" y="4916"/>
                </a:moveTo>
                <a:cubicBezTo>
                  <a:pt x="45580" y="30052"/>
                  <a:pt x="357788" y="195945"/>
                  <a:pt x="447217" y="246216"/>
                </a:cubicBezTo>
                <a:cubicBezTo>
                  <a:pt x="536646" y="296487"/>
                  <a:pt x="537969" y="306277"/>
                  <a:pt x="542467" y="306541"/>
                </a:cubicBezTo>
                <a:cubicBezTo>
                  <a:pt x="546965" y="306805"/>
                  <a:pt x="529767" y="282993"/>
                  <a:pt x="474204" y="247803"/>
                </a:cubicBezTo>
                <a:cubicBezTo>
                  <a:pt x="418642" y="212613"/>
                  <a:pt x="280794" y="133503"/>
                  <a:pt x="209092" y="95403"/>
                </a:cubicBezTo>
                <a:cubicBezTo>
                  <a:pt x="137390" y="57303"/>
                  <a:pt x="-33796" y="-20220"/>
                  <a:pt x="5892" y="491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34542A8C-2D73-4A46-BE59-8249A6A22F84}"/>
              </a:ext>
            </a:extLst>
          </p:cNvPr>
          <p:cNvSpPr/>
          <p:nvPr/>
        </p:nvSpPr>
        <p:spPr>
          <a:xfrm>
            <a:off x="3708322" y="4744948"/>
            <a:ext cx="250382" cy="143170"/>
          </a:xfrm>
          <a:custGeom>
            <a:avLst/>
            <a:gdLst>
              <a:gd name="connsiteX0" fmla="*/ 1666 w 250382"/>
              <a:gd name="connsiteY0" fmla="*/ 90 h 143170"/>
              <a:gd name="connsiteX1" fmla="*/ 246141 w 250382"/>
              <a:gd name="connsiteY1" fmla="*/ 135027 h 143170"/>
              <a:gd name="connsiteX2" fmla="*/ 144541 w 250382"/>
              <a:gd name="connsiteY2" fmla="*/ 114390 h 143170"/>
              <a:gd name="connsiteX3" fmla="*/ 1666 w 250382"/>
              <a:gd name="connsiteY3" fmla="*/ 90 h 14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82" h="143170">
                <a:moveTo>
                  <a:pt x="1666" y="90"/>
                </a:moveTo>
                <a:cubicBezTo>
                  <a:pt x="18599" y="3529"/>
                  <a:pt x="222329" y="115977"/>
                  <a:pt x="246141" y="135027"/>
                </a:cubicBezTo>
                <a:cubicBezTo>
                  <a:pt x="269953" y="154077"/>
                  <a:pt x="187668" y="136615"/>
                  <a:pt x="144541" y="114390"/>
                </a:cubicBezTo>
                <a:cubicBezTo>
                  <a:pt x="101414" y="92165"/>
                  <a:pt x="-15267" y="-3349"/>
                  <a:pt x="1666" y="9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A30B3C31-4856-4652-ABD8-D0E1CD79F24A}"/>
              </a:ext>
            </a:extLst>
          </p:cNvPr>
          <p:cNvSpPr/>
          <p:nvPr/>
        </p:nvSpPr>
        <p:spPr>
          <a:xfrm>
            <a:off x="3958798" y="4881473"/>
            <a:ext cx="273090" cy="33428"/>
          </a:xfrm>
          <a:custGeom>
            <a:avLst/>
            <a:gdLst>
              <a:gd name="connsiteX0" fmla="*/ 427 w 273090"/>
              <a:gd name="connsiteY0" fmla="*/ 90 h 33428"/>
              <a:gd name="connsiteX1" fmla="*/ 262365 w 273090"/>
              <a:gd name="connsiteY1" fmla="*/ 23902 h 33428"/>
              <a:gd name="connsiteX2" fmla="*/ 202040 w 273090"/>
              <a:gd name="connsiteY2" fmla="*/ 33427 h 33428"/>
              <a:gd name="connsiteX3" fmla="*/ 427 w 273090"/>
              <a:gd name="connsiteY3" fmla="*/ 90 h 3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90" h="33428">
                <a:moveTo>
                  <a:pt x="427" y="90"/>
                </a:moveTo>
                <a:cubicBezTo>
                  <a:pt x="10481" y="-1497"/>
                  <a:pt x="228763" y="18346"/>
                  <a:pt x="262365" y="23902"/>
                </a:cubicBezTo>
                <a:cubicBezTo>
                  <a:pt x="295967" y="29458"/>
                  <a:pt x="243580" y="33162"/>
                  <a:pt x="202040" y="33427"/>
                </a:cubicBezTo>
                <a:cubicBezTo>
                  <a:pt x="160500" y="33692"/>
                  <a:pt x="-9627" y="1677"/>
                  <a:pt x="427" y="9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A90CA536-3F11-4E50-A793-80D6FDBB73A3}"/>
              </a:ext>
            </a:extLst>
          </p:cNvPr>
          <p:cNvSpPr/>
          <p:nvPr/>
        </p:nvSpPr>
        <p:spPr>
          <a:xfrm>
            <a:off x="4071839" y="4505156"/>
            <a:ext cx="104874" cy="503407"/>
          </a:xfrm>
          <a:custGeom>
            <a:avLst/>
            <a:gdLst>
              <a:gd name="connsiteX0" fmla="*/ 33436 w 104874"/>
              <a:gd name="connsiteY0" fmla="*/ 169 h 503407"/>
              <a:gd name="connsiteX1" fmla="*/ 25499 w 104874"/>
              <a:gd name="connsiteY1" fmla="*/ 184319 h 503407"/>
              <a:gd name="connsiteX2" fmla="*/ 20736 w 104874"/>
              <a:gd name="connsiteY2" fmla="*/ 301794 h 503407"/>
              <a:gd name="connsiteX3" fmla="*/ 38199 w 104874"/>
              <a:gd name="connsiteY3" fmla="*/ 400219 h 503407"/>
              <a:gd name="connsiteX4" fmla="*/ 104874 w 104874"/>
              <a:gd name="connsiteY4" fmla="*/ 503407 h 503407"/>
              <a:gd name="connsiteX5" fmla="*/ 36611 w 104874"/>
              <a:gd name="connsiteY5" fmla="*/ 400219 h 503407"/>
              <a:gd name="connsiteX6" fmla="*/ 1686 w 104874"/>
              <a:gd name="connsiteY6" fmla="*/ 306557 h 503407"/>
              <a:gd name="connsiteX7" fmla="*/ 8036 w 104874"/>
              <a:gd name="connsiteY7" fmla="*/ 154157 h 503407"/>
              <a:gd name="connsiteX8" fmla="*/ 33436 w 104874"/>
              <a:gd name="connsiteY8" fmla="*/ 169 h 50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4" h="503407">
                <a:moveTo>
                  <a:pt x="33436" y="169"/>
                </a:moveTo>
                <a:cubicBezTo>
                  <a:pt x="36346" y="5196"/>
                  <a:pt x="27616" y="134048"/>
                  <a:pt x="25499" y="184319"/>
                </a:cubicBezTo>
                <a:cubicBezTo>
                  <a:pt x="23382" y="234590"/>
                  <a:pt x="18619" y="265811"/>
                  <a:pt x="20736" y="301794"/>
                </a:cubicBezTo>
                <a:cubicBezTo>
                  <a:pt x="22853" y="337777"/>
                  <a:pt x="24176" y="366617"/>
                  <a:pt x="38199" y="400219"/>
                </a:cubicBezTo>
                <a:cubicBezTo>
                  <a:pt x="52222" y="433821"/>
                  <a:pt x="105139" y="503407"/>
                  <a:pt x="104874" y="503407"/>
                </a:cubicBezTo>
                <a:cubicBezTo>
                  <a:pt x="104609" y="503407"/>
                  <a:pt x="53809" y="433027"/>
                  <a:pt x="36611" y="400219"/>
                </a:cubicBezTo>
                <a:cubicBezTo>
                  <a:pt x="19413" y="367411"/>
                  <a:pt x="6448" y="347567"/>
                  <a:pt x="1686" y="306557"/>
                </a:cubicBezTo>
                <a:cubicBezTo>
                  <a:pt x="-3076" y="265547"/>
                  <a:pt x="3274" y="204957"/>
                  <a:pt x="8036" y="154157"/>
                </a:cubicBezTo>
                <a:cubicBezTo>
                  <a:pt x="12798" y="103357"/>
                  <a:pt x="30526" y="-4858"/>
                  <a:pt x="33436" y="16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7CAEB098-D1D4-4859-BA50-FB544003820D}"/>
              </a:ext>
            </a:extLst>
          </p:cNvPr>
          <p:cNvSpPr/>
          <p:nvPr/>
        </p:nvSpPr>
        <p:spPr>
          <a:xfrm>
            <a:off x="3224213" y="4356100"/>
            <a:ext cx="489649" cy="315985"/>
          </a:xfrm>
          <a:custGeom>
            <a:avLst/>
            <a:gdLst>
              <a:gd name="connsiteX0" fmla="*/ 0 w 489649"/>
              <a:gd name="connsiteY0" fmla="*/ 0 h 315985"/>
              <a:gd name="connsiteX1" fmla="*/ 47625 w 489649"/>
              <a:gd name="connsiteY1" fmla="*/ 30163 h 315985"/>
              <a:gd name="connsiteX2" fmla="*/ 465137 w 489649"/>
              <a:gd name="connsiteY2" fmla="*/ 298450 h 315985"/>
              <a:gd name="connsiteX3" fmla="*/ 412750 w 489649"/>
              <a:gd name="connsiteY3" fmla="*/ 273050 h 315985"/>
              <a:gd name="connsiteX4" fmla="*/ 180975 w 489649"/>
              <a:gd name="connsiteY4" fmla="*/ 134938 h 315985"/>
              <a:gd name="connsiteX5" fmla="*/ 0 w 489649"/>
              <a:gd name="connsiteY5" fmla="*/ 0 h 31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649" h="315985">
                <a:moveTo>
                  <a:pt x="0" y="0"/>
                </a:moveTo>
                <a:lnTo>
                  <a:pt x="47625" y="30163"/>
                </a:lnTo>
                <a:lnTo>
                  <a:pt x="465137" y="298450"/>
                </a:lnTo>
                <a:cubicBezTo>
                  <a:pt x="525991" y="338931"/>
                  <a:pt x="460110" y="300302"/>
                  <a:pt x="412750" y="273050"/>
                </a:cubicBezTo>
                <a:cubicBezTo>
                  <a:pt x="365390" y="245798"/>
                  <a:pt x="249502" y="180182"/>
                  <a:pt x="180975" y="134938"/>
                </a:cubicBezTo>
                <a:cubicBezTo>
                  <a:pt x="112448" y="89694"/>
                  <a:pt x="57017" y="45641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AC5267FD-7856-49E4-82DE-81CF749364D7}"/>
              </a:ext>
            </a:extLst>
          </p:cNvPr>
          <p:cNvSpPr/>
          <p:nvPr/>
        </p:nvSpPr>
        <p:spPr>
          <a:xfrm>
            <a:off x="3778058" y="4707126"/>
            <a:ext cx="274172" cy="176864"/>
          </a:xfrm>
          <a:custGeom>
            <a:avLst/>
            <a:gdLst>
              <a:gd name="connsiteX0" fmla="*/ 3367 w 274172"/>
              <a:gd name="connsiteY0" fmla="*/ 1399 h 176864"/>
              <a:gd name="connsiteX1" fmla="*/ 271655 w 274172"/>
              <a:gd name="connsiteY1" fmla="*/ 174437 h 176864"/>
              <a:gd name="connsiteX2" fmla="*/ 130367 w 274172"/>
              <a:gd name="connsiteY2" fmla="*/ 96649 h 176864"/>
              <a:gd name="connsiteX3" fmla="*/ 3367 w 274172"/>
              <a:gd name="connsiteY3" fmla="*/ 1399 h 17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172" h="176864">
                <a:moveTo>
                  <a:pt x="3367" y="1399"/>
                </a:moveTo>
                <a:cubicBezTo>
                  <a:pt x="26915" y="14364"/>
                  <a:pt x="250488" y="158562"/>
                  <a:pt x="271655" y="174437"/>
                </a:cubicBezTo>
                <a:cubicBezTo>
                  <a:pt x="292822" y="190312"/>
                  <a:pt x="174817" y="124166"/>
                  <a:pt x="130367" y="96649"/>
                </a:cubicBezTo>
                <a:cubicBezTo>
                  <a:pt x="85917" y="69132"/>
                  <a:pt x="-20181" y="-11566"/>
                  <a:pt x="3367" y="139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BB227D4E-BAE2-49BA-B21A-C848724F6451}"/>
              </a:ext>
            </a:extLst>
          </p:cNvPr>
          <p:cNvSpPr/>
          <p:nvPr/>
        </p:nvSpPr>
        <p:spPr>
          <a:xfrm>
            <a:off x="3493927" y="4694098"/>
            <a:ext cx="307420" cy="163876"/>
          </a:xfrm>
          <a:custGeom>
            <a:avLst/>
            <a:gdLst>
              <a:gd name="connsiteX0" fmla="*/ 161 w 307420"/>
              <a:gd name="connsiteY0" fmla="*/ 140 h 163876"/>
              <a:gd name="connsiteX1" fmla="*/ 158911 w 307420"/>
              <a:gd name="connsiteY1" fmla="*/ 54115 h 163876"/>
              <a:gd name="connsiteX2" fmla="*/ 301786 w 307420"/>
              <a:gd name="connsiteY2" fmla="*/ 162065 h 163876"/>
              <a:gd name="connsiteX3" fmla="*/ 270036 w 307420"/>
              <a:gd name="connsiteY3" fmla="*/ 116027 h 163876"/>
              <a:gd name="connsiteX4" fmla="*/ 189073 w 307420"/>
              <a:gd name="connsiteY4" fmla="*/ 41415 h 163876"/>
              <a:gd name="connsiteX5" fmla="*/ 161 w 307420"/>
              <a:gd name="connsiteY5" fmla="*/ 140 h 1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20" h="163876">
                <a:moveTo>
                  <a:pt x="161" y="140"/>
                </a:moveTo>
                <a:cubicBezTo>
                  <a:pt x="-4866" y="2257"/>
                  <a:pt x="108640" y="27127"/>
                  <a:pt x="158911" y="54115"/>
                </a:cubicBezTo>
                <a:cubicBezTo>
                  <a:pt x="209182" y="81103"/>
                  <a:pt x="283265" y="151746"/>
                  <a:pt x="301786" y="162065"/>
                </a:cubicBezTo>
                <a:cubicBezTo>
                  <a:pt x="320307" y="172384"/>
                  <a:pt x="288821" y="136135"/>
                  <a:pt x="270036" y="116027"/>
                </a:cubicBezTo>
                <a:cubicBezTo>
                  <a:pt x="251251" y="95919"/>
                  <a:pt x="229290" y="62582"/>
                  <a:pt x="189073" y="41415"/>
                </a:cubicBezTo>
                <a:cubicBezTo>
                  <a:pt x="148856" y="20248"/>
                  <a:pt x="5188" y="-1977"/>
                  <a:pt x="161" y="1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80DB925C-8575-4318-BA03-FD084EE18DF7}"/>
              </a:ext>
            </a:extLst>
          </p:cNvPr>
          <p:cNvSpPr/>
          <p:nvPr/>
        </p:nvSpPr>
        <p:spPr>
          <a:xfrm>
            <a:off x="3495183" y="4703421"/>
            <a:ext cx="307765" cy="159320"/>
          </a:xfrm>
          <a:custGeom>
            <a:avLst/>
            <a:gdLst>
              <a:gd name="connsiteX0" fmla="*/ 6842 w 307765"/>
              <a:gd name="connsiteY0" fmla="*/ 342 h 159320"/>
              <a:gd name="connsiteX1" fmla="*/ 125905 w 307765"/>
              <a:gd name="connsiteY1" fmla="*/ 81304 h 159320"/>
              <a:gd name="connsiteX2" fmla="*/ 306880 w 307765"/>
              <a:gd name="connsiteY2" fmla="*/ 159092 h 159320"/>
              <a:gd name="connsiteX3" fmla="*/ 44942 w 307765"/>
              <a:gd name="connsiteY3" fmla="*/ 55904 h 159320"/>
              <a:gd name="connsiteX4" fmla="*/ 6842 w 307765"/>
              <a:gd name="connsiteY4" fmla="*/ 342 h 15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765" h="159320">
                <a:moveTo>
                  <a:pt x="6842" y="342"/>
                </a:moveTo>
                <a:cubicBezTo>
                  <a:pt x="20336" y="4575"/>
                  <a:pt x="75899" y="54846"/>
                  <a:pt x="125905" y="81304"/>
                </a:cubicBezTo>
                <a:cubicBezTo>
                  <a:pt x="175911" y="107762"/>
                  <a:pt x="320374" y="163325"/>
                  <a:pt x="306880" y="159092"/>
                </a:cubicBezTo>
                <a:cubicBezTo>
                  <a:pt x="293386" y="154859"/>
                  <a:pt x="93096" y="79716"/>
                  <a:pt x="44942" y="55904"/>
                </a:cubicBezTo>
                <a:cubicBezTo>
                  <a:pt x="-3212" y="32092"/>
                  <a:pt x="-6652" y="-3891"/>
                  <a:pt x="6842" y="34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69789E74-2FF6-491F-BC70-46DB47438E09}"/>
              </a:ext>
            </a:extLst>
          </p:cNvPr>
          <p:cNvSpPr/>
          <p:nvPr/>
        </p:nvSpPr>
        <p:spPr>
          <a:xfrm>
            <a:off x="3957020" y="4890038"/>
            <a:ext cx="296501" cy="203108"/>
          </a:xfrm>
          <a:custGeom>
            <a:avLst/>
            <a:gdLst>
              <a:gd name="connsiteX0" fmla="*/ 2205 w 296501"/>
              <a:gd name="connsiteY0" fmla="*/ 1050 h 203108"/>
              <a:gd name="connsiteX1" fmla="*/ 265730 w 296501"/>
              <a:gd name="connsiteY1" fmla="*/ 183612 h 203108"/>
              <a:gd name="connsiteX2" fmla="*/ 291130 w 296501"/>
              <a:gd name="connsiteY2" fmla="*/ 197900 h 203108"/>
              <a:gd name="connsiteX3" fmla="*/ 148255 w 296501"/>
              <a:gd name="connsiteY3" fmla="*/ 112175 h 203108"/>
              <a:gd name="connsiteX4" fmla="*/ 2205 w 296501"/>
              <a:gd name="connsiteY4" fmla="*/ 1050 h 20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01" h="203108">
                <a:moveTo>
                  <a:pt x="2205" y="1050"/>
                </a:moveTo>
                <a:cubicBezTo>
                  <a:pt x="21784" y="12956"/>
                  <a:pt x="217576" y="150804"/>
                  <a:pt x="265730" y="183612"/>
                </a:cubicBezTo>
                <a:cubicBezTo>
                  <a:pt x="313884" y="216420"/>
                  <a:pt x="291130" y="197900"/>
                  <a:pt x="291130" y="197900"/>
                </a:cubicBezTo>
                <a:lnTo>
                  <a:pt x="148255" y="112175"/>
                </a:lnTo>
                <a:cubicBezTo>
                  <a:pt x="98513" y="81748"/>
                  <a:pt x="-17374" y="-10856"/>
                  <a:pt x="2205" y="10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D12129A2-BDAB-4CB7-84FB-0A9B2F6C68DD}"/>
              </a:ext>
            </a:extLst>
          </p:cNvPr>
          <p:cNvSpPr/>
          <p:nvPr/>
        </p:nvSpPr>
        <p:spPr>
          <a:xfrm>
            <a:off x="3929063" y="5018009"/>
            <a:ext cx="298451" cy="298640"/>
          </a:xfrm>
          <a:custGeom>
            <a:avLst/>
            <a:gdLst>
              <a:gd name="connsiteX0" fmla="*/ 0 w 298451"/>
              <a:gd name="connsiteY0" fmla="*/ 79 h 298640"/>
              <a:gd name="connsiteX1" fmla="*/ 219075 w 298451"/>
              <a:gd name="connsiteY1" fmla="*/ 155654 h 298640"/>
              <a:gd name="connsiteX2" fmla="*/ 298450 w 298451"/>
              <a:gd name="connsiteY2" fmla="*/ 298529 h 298640"/>
              <a:gd name="connsiteX3" fmla="*/ 217487 w 298451"/>
              <a:gd name="connsiteY3" fmla="*/ 176291 h 298640"/>
              <a:gd name="connsiteX4" fmla="*/ 0 w 298451"/>
              <a:gd name="connsiteY4" fmla="*/ 79 h 2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51" h="298640">
                <a:moveTo>
                  <a:pt x="0" y="79"/>
                </a:moveTo>
                <a:cubicBezTo>
                  <a:pt x="265" y="-3360"/>
                  <a:pt x="169333" y="105912"/>
                  <a:pt x="219075" y="155654"/>
                </a:cubicBezTo>
                <a:cubicBezTo>
                  <a:pt x="268817" y="205396"/>
                  <a:pt x="298715" y="295090"/>
                  <a:pt x="298450" y="298529"/>
                </a:cubicBezTo>
                <a:cubicBezTo>
                  <a:pt x="298185" y="301968"/>
                  <a:pt x="262731" y="225239"/>
                  <a:pt x="217487" y="176291"/>
                </a:cubicBezTo>
                <a:cubicBezTo>
                  <a:pt x="172243" y="127343"/>
                  <a:pt x="-265" y="3518"/>
                  <a:pt x="0" y="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2C1D6BED-839F-431C-B0D0-CC30AD41359C}"/>
              </a:ext>
            </a:extLst>
          </p:cNvPr>
          <p:cNvSpPr/>
          <p:nvPr/>
        </p:nvSpPr>
        <p:spPr>
          <a:xfrm>
            <a:off x="4192100" y="5132247"/>
            <a:ext cx="190642" cy="201060"/>
          </a:xfrm>
          <a:custGeom>
            <a:avLst/>
            <a:gdLst>
              <a:gd name="connsiteX0" fmla="*/ 488 w 190642"/>
              <a:gd name="connsiteY0" fmla="*/ 1728 h 201060"/>
              <a:gd name="connsiteX1" fmla="*/ 171938 w 190642"/>
              <a:gd name="connsiteY1" fmla="*/ 101741 h 201060"/>
              <a:gd name="connsiteX2" fmla="*/ 154475 w 190642"/>
              <a:gd name="connsiteY2" fmla="*/ 136666 h 201060"/>
              <a:gd name="connsiteX3" fmla="*/ 133838 w 190642"/>
              <a:gd name="connsiteY3" fmla="*/ 165241 h 201060"/>
              <a:gd name="connsiteX4" fmla="*/ 35413 w 190642"/>
              <a:gd name="connsiteY4" fmla="*/ 43003 h 201060"/>
              <a:gd name="connsiteX5" fmla="*/ 154475 w 190642"/>
              <a:gd name="connsiteY5" fmla="*/ 198578 h 201060"/>
              <a:gd name="connsiteX6" fmla="*/ 181463 w 190642"/>
              <a:gd name="connsiteY6" fmla="*/ 135078 h 201060"/>
              <a:gd name="connsiteX7" fmla="*/ 186225 w 190642"/>
              <a:gd name="connsiteY7" fmla="*/ 85866 h 201060"/>
              <a:gd name="connsiteX8" fmla="*/ 121138 w 190642"/>
              <a:gd name="connsiteY8" fmla="*/ 41416 h 201060"/>
              <a:gd name="connsiteX9" fmla="*/ 488 w 190642"/>
              <a:gd name="connsiteY9" fmla="*/ 1728 h 2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42" h="201060">
                <a:moveTo>
                  <a:pt x="488" y="1728"/>
                </a:moveTo>
                <a:cubicBezTo>
                  <a:pt x="8955" y="11782"/>
                  <a:pt x="146274" y="79251"/>
                  <a:pt x="171938" y="101741"/>
                </a:cubicBezTo>
                <a:cubicBezTo>
                  <a:pt x="197603" y="124231"/>
                  <a:pt x="160825" y="126083"/>
                  <a:pt x="154475" y="136666"/>
                </a:cubicBezTo>
                <a:cubicBezTo>
                  <a:pt x="148125" y="147249"/>
                  <a:pt x="153682" y="180851"/>
                  <a:pt x="133838" y="165241"/>
                </a:cubicBezTo>
                <a:cubicBezTo>
                  <a:pt x="113994" y="149631"/>
                  <a:pt x="31974" y="37447"/>
                  <a:pt x="35413" y="43003"/>
                </a:cubicBezTo>
                <a:cubicBezTo>
                  <a:pt x="38852" y="48559"/>
                  <a:pt x="130133" y="183232"/>
                  <a:pt x="154475" y="198578"/>
                </a:cubicBezTo>
                <a:cubicBezTo>
                  <a:pt x="178817" y="213924"/>
                  <a:pt x="176171" y="153863"/>
                  <a:pt x="181463" y="135078"/>
                </a:cubicBezTo>
                <a:cubicBezTo>
                  <a:pt x="186755" y="116293"/>
                  <a:pt x="196279" y="101476"/>
                  <a:pt x="186225" y="85866"/>
                </a:cubicBezTo>
                <a:cubicBezTo>
                  <a:pt x="176171" y="70256"/>
                  <a:pt x="146273" y="54645"/>
                  <a:pt x="121138" y="41416"/>
                </a:cubicBezTo>
                <a:cubicBezTo>
                  <a:pt x="96003" y="28187"/>
                  <a:pt x="-7979" y="-8326"/>
                  <a:pt x="488" y="17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D33E5225-BC0E-49B0-8E36-AE7C562D8426}"/>
              </a:ext>
            </a:extLst>
          </p:cNvPr>
          <p:cNvSpPr/>
          <p:nvPr/>
        </p:nvSpPr>
        <p:spPr>
          <a:xfrm>
            <a:off x="3999422" y="5141527"/>
            <a:ext cx="127569" cy="604622"/>
          </a:xfrm>
          <a:custGeom>
            <a:avLst/>
            <a:gdLst>
              <a:gd name="connsiteX0" fmla="*/ 86803 w 127569"/>
              <a:gd name="connsiteY0" fmla="*/ 386 h 604622"/>
              <a:gd name="connsiteX1" fmla="*/ 45528 w 127569"/>
              <a:gd name="connsiteY1" fmla="*/ 171836 h 604622"/>
              <a:gd name="connsiteX2" fmla="*/ 32828 w 127569"/>
              <a:gd name="connsiteY2" fmla="*/ 260736 h 604622"/>
              <a:gd name="connsiteX3" fmla="*/ 112203 w 127569"/>
              <a:gd name="connsiteY3" fmla="*/ 529023 h 604622"/>
              <a:gd name="connsiteX4" fmla="*/ 126491 w 127569"/>
              <a:gd name="connsiteY4" fmla="*/ 582998 h 604622"/>
              <a:gd name="connsiteX5" fmla="*/ 96328 w 127569"/>
              <a:gd name="connsiteY5" fmla="*/ 594111 h 604622"/>
              <a:gd name="connsiteX6" fmla="*/ 37591 w 127569"/>
              <a:gd name="connsiteY6" fmla="*/ 435361 h 604622"/>
              <a:gd name="connsiteX7" fmla="*/ 2666 w 127569"/>
              <a:gd name="connsiteY7" fmla="*/ 194061 h 604622"/>
              <a:gd name="connsiteX8" fmla="*/ 9016 w 127569"/>
              <a:gd name="connsiteY8" fmla="*/ 127386 h 604622"/>
              <a:gd name="connsiteX9" fmla="*/ 86803 w 127569"/>
              <a:gd name="connsiteY9" fmla="*/ 386 h 60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569" h="604622">
                <a:moveTo>
                  <a:pt x="86803" y="386"/>
                </a:moveTo>
                <a:cubicBezTo>
                  <a:pt x="92888" y="7794"/>
                  <a:pt x="54524" y="128444"/>
                  <a:pt x="45528" y="171836"/>
                </a:cubicBezTo>
                <a:cubicBezTo>
                  <a:pt x="36532" y="215228"/>
                  <a:pt x="21716" y="201205"/>
                  <a:pt x="32828" y="260736"/>
                </a:cubicBezTo>
                <a:cubicBezTo>
                  <a:pt x="43940" y="320267"/>
                  <a:pt x="96593" y="475313"/>
                  <a:pt x="112203" y="529023"/>
                </a:cubicBezTo>
                <a:cubicBezTo>
                  <a:pt x="127813" y="582733"/>
                  <a:pt x="129137" y="572150"/>
                  <a:pt x="126491" y="582998"/>
                </a:cubicBezTo>
                <a:cubicBezTo>
                  <a:pt x="123845" y="593846"/>
                  <a:pt x="111145" y="618717"/>
                  <a:pt x="96328" y="594111"/>
                </a:cubicBezTo>
                <a:cubicBezTo>
                  <a:pt x="81511" y="569505"/>
                  <a:pt x="53201" y="502036"/>
                  <a:pt x="37591" y="435361"/>
                </a:cubicBezTo>
                <a:cubicBezTo>
                  <a:pt x="21981" y="368686"/>
                  <a:pt x="7428" y="245390"/>
                  <a:pt x="2666" y="194061"/>
                </a:cubicBezTo>
                <a:cubicBezTo>
                  <a:pt x="-2096" y="142732"/>
                  <a:pt x="-773" y="160723"/>
                  <a:pt x="9016" y="127386"/>
                </a:cubicBezTo>
                <a:cubicBezTo>
                  <a:pt x="18805" y="94049"/>
                  <a:pt x="80718" y="-7022"/>
                  <a:pt x="86803" y="38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D4F5B0DE-0943-4F31-889C-598A17E1E7B0}"/>
              </a:ext>
            </a:extLst>
          </p:cNvPr>
          <p:cNvSpPr/>
          <p:nvPr/>
        </p:nvSpPr>
        <p:spPr>
          <a:xfrm>
            <a:off x="4134274" y="5722898"/>
            <a:ext cx="182282" cy="159113"/>
          </a:xfrm>
          <a:custGeom>
            <a:avLst/>
            <a:gdLst>
              <a:gd name="connsiteX0" fmla="*/ 1164 w 182282"/>
              <a:gd name="connsiteY0" fmla="*/ 40 h 159113"/>
              <a:gd name="connsiteX1" fmla="*/ 115464 w 182282"/>
              <a:gd name="connsiteY1" fmla="*/ 90527 h 159113"/>
              <a:gd name="connsiteX2" fmla="*/ 178964 w 182282"/>
              <a:gd name="connsiteY2" fmla="*/ 122277 h 159113"/>
              <a:gd name="connsiteX3" fmla="*/ 161501 w 182282"/>
              <a:gd name="connsiteY3" fmla="*/ 146090 h 159113"/>
              <a:gd name="connsiteX4" fmla="*/ 61489 w 182282"/>
              <a:gd name="connsiteY4" fmla="*/ 158790 h 159113"/>
              <a:gd name="connsiteX5" fmla="*/ 161501 w 182282"/>
              <a:gd name="connsiteY5" fmla="*/ 133390 h 159113"/>
              <a:gd name="connsiteX6" fmla="*/ 63076 w 182282"/>
              <a:gd name="connsiteY6" fmla="*/ 79415 h 159113"/>
              <a:gd name="connsiteX7" fmla="*/ 1164 w 182282"/>
              <a:gd name="connsiteY7" fmla="*/ 40 h 1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282" h="159113">
                <a:moveTo>
                  <a:pt x="1164" y="40"/>
                </a:moveTo>
                <a:cubicBezTo>
                  <a:pt x="9895" y="1892"/>
                  <a:pt x="85831" y="70154"/>
                  <a:pt x="115464" y="90527"/>
                </a:cubicBezTo>
                <a:cubicBezTo>
                  <a:pt x="145097" y="110900"/>
                  <a:pt x="171291" y="113017"/>
                  <a:pt x="178964" y="122277"/>
                </a:cubicBezTo>
                <a:cubicBezTo>
                  <a:pt x="186637" y="131537"/>
                  <a:pt x="181080" y="140005"/>
                  <a:pt x="161501" y="146090"/>
                </a:cubicBezTo>
                <a:cubicBezTo>
                  <a:pt x="141922" y="152175"/>
                  <a:pt x="61489" y="160907"/>
                  <a:pt x="61489" y="158790"/>
                </a:cubicBezTo>
                <a:cubicBezTo>
                  <a:pt x="61489" y="156673"/>
                  <a:pt x="161237" y="146619"/>
                  <a:pt x="161501" y="133390"/>
                </a:cubicBezTo>
                <a:cubicBezTo>
                  <a:pt x="161766" y="120161"/>
                  <a:pt x="91386" y="98730"/>
                  <a:pt x="63076" y="79415"/>
                </a:cubicBezTo>
                <a:cubicBezTo>
                  <a:pt x="34766" y="60100"/>
                  <a:pt x="-7567" y="-1812"/>
                  <a:pt x="1164" y="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3F5485E2-6C57-45EB-9939-38C3B2EE7273}"/>
              </a:ext>
            </a:extLst>
          </p:cNvPr>
          <p:cNvSpPr/>
          <p:nvPr/>
        </p:nvSpPr>
        <p:spPr>
          <a:xfrm>
            <a:off x="4100079" y="5752581"/>
            <a:ext cx="256024" cy="198163"/>
          </a:xfrm>
          <a:custGeom>
            <a:avLst/>
            <a:gdLst>
              <a:gd name="connsiteX0" fmla="*/ 14721 w 256024"/>
              <a:gd name="connsiteY0" fmla="*/ 519 h 198163"/>
              <a:gd name="connsiteX1" fmla="*/ 95684 w 256024"/>
              <a:gd name="connsiteY1" fmla="*/ 121169 h 198163"/>
              <a:gd name="connsiteX2" fmla="*/ 176646 w 256024"/>
              <a:gd name="connsiteY2" fmla="*/ 171969 h 198163"/>
              <a:gd name="connsiteX3" fmla="*/ 256021 w 256024"/>
              <a:gd name="connsiteY3" fmla="*/ 194194 h 198163"/>
              <a:gd name="connsiteX4" fmla="*/ 173471 w 256024"/>
              <a:gd name="connsiteY4" fmla="*/ 186257 h 198163"/>
              <a:gd name="connsiteX5" fmla="*/ 17896 w 256024"/>
              <a:gd name="connsiteY5" fmla="*/ 81482 h 198163"/>
              <a:gd name="connsiteX6" fmla="*/ 14721 w 256024"/>
              <a:gd name="connsiteY6" fmla="*/ 519 h 19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024" h="198163">
                <a:moveTo>
                  <a:pt x="14721" y="519"/>
                </a:moveTo>
                <a:cubicBezTo>
                  <a:pt x="27686" y="7134"/>
                  <a:pt x="68697" y="92594"/>
                  <a:pt x="95684" y="121169"/>
                </a:cubicBezTo>
                <a:cubicBezTo>
                  <a:pt x="122672" y="149744"/>
                  <a:pt x="149923" y="159798"/>
                  <a:pt x="176646" y="171969"/>
                </a:cubicBezTo>
                <a:cubicBezTo>
                  <a:pt x="203369" y="184140"/>
                  <a:pt x="256550" y="191813"/>
                  <a:pt x="256021" y="194194"/>
                </a:cubicBezTo>
                <a:cubicBezTo>
                  <a:pt x="255492" y="196575"/>
                  <a:pt x="213158" y="205042"/>
                  <a:pt x="173471" y="186257"/>
                </a:cubicBezTo>
                <a:cubicBezTo>
                  <a:pt x="133784" y="167472"/>
                  <a:pt x="47794" y="110851"/>
                  <a:pt x="17896" y="81482"/>
                </a:cubicBezTo>
                <a:cubicBezTo>
                  <a:pt x="-12002" y="52113"/>
                  <a:pt x="1756" y="-6096"/>
                  <a:pt x="14721" y="5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68D44B30-2D9A-4186-A2AF-6C6F3E111087}"/>
              </a:ext>
            </a:extLst>
          </p:cNvPr>
          <p:cNvSpPr/>
          <p:nvPr/>
        </p:nvSpPr>
        <p:spPr>
          <a:xfrm>
            <a:off x="4153051" y="5384800"/>
            <a:ext cx="88867" cy="155885"/>
          </a:xfrm>
          <a:custGeom>
            <a:avLst/>
            <a:gdLst>
              <a:gd name="connsiteX0" fmla="*/ 88749 w 88867"/>
              <a:gd name="connsiteY0" fmla="*/ 0 h 155885"/>
              <a:gd name="connsiteX1" fmla="*/ 4612 w 88867"/>
              <a:gd name="connsiteY1" fmla="*/ 50800 h 155885"/>
              <a:gd name="connsiteX2" fmla="*/ 15724 w 88867"/>
              <a:gd name="connsiteY2" fmla="*/ 85725 h 155885"/>
              <a:gd name="connsiteX3" fmla="*/ 55412 w 88867"/>
              <a:gd name="connsiteY3" fmla="*/ 155575 h 155885"/>
              <a:gd name="connsiteX4" fmla="*/ 85574 w 88867"/>
              <a:gd name="connsiteY4" fmla="*/ 55563 h 155885"/>
              <a:gd name="connsiteX5" fmla="*/ 61762 w 88867"/>
              <a:gd name="connsiteY5" fmla="*/ 122238 h 155885"/>
              <a:gd name="connsiteX6" fmla="*/ 33187 w 88867"/>
              <a:gd name="connsiteY6" fmla="*/ 76200 h 155885"/>
              <a:gd name="connsiteX7" fmla="*/ 23662 w 88867"/>
              <a:gd name="connsiteY7" fmla="*/ 50800 h 155885"/>
              <a:gd name="connsiteX8" fmla="*/ 88749 w 88867"/>
              <a:gd name="connsiteY8" fmla="*/ 0 h 15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67" h="155885">
                <a:moveTo>
                  <a:pt x="88749" y="0"/>
                </a:moveTo>
                <a:cubicBezTo>
                  <a:pt x="85574" y="0"/>
                  <a:pt x="16783" y="36513"/>
                  <a:pt x="4612" y="50800"/>
                </a:cubicBezTo>
                <a:cubicBezTo>
                  <a:pt x="-7559" y="65087"/>
                  <a:pt x="7257" y="68263"/>
                  <a:pt x="15724" y="85725"/>
                </a:cubicBezTo>
                <a:cubicBezTo>
                  <a:pt x="24191" y="103187"/>
                  <a:pt x="43770" y="160602"/>
                  <a:pt x="55412" y="155575"/>
                </a:cubicBezTo>
                <a:cubicBezTo>
                  <a:pt x="67054" y="150548"/>
                  <a:pt x="84516" y="61119"/>
                  <a:pt x="85574" y="55563"/>
                </a:cubicBezTo>
                <a:cubicBezTo>
                  <a:pt x="86632" y="50007"/>
                  <a:pt x="70493" y="118799"/>
                  <a:pt x="61762" y="122238"/>
                </a:cubicBezTo>
                <a:cubicBezTo>
                  <a:pt x="53031" y="125678"/>
                  <a:pt x="39537" y="88106"/>
                  <a:pt x="33187" y="76200"/>
                </a:cubicBezTo>
                <a:cubicBezTo>
                  <a:pt x="26837" y="64294"/>
                  <a:pt x="17048" y="60325"/>
                  <a:pt x="23662" y="50800"/>
                </a:cubicBezTo>
                <a:cubicBezTo>
                  <a:pt x="30276" y="41275"/>
                  <a:pt x="91924" y="0"/>
                  <a:pt x="8874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04021668-5630-4173-9A52-59E3E1E49286}"/>
              </a:ext>
            </a:extLst>
          </p:cNvPr>
          <p:cNvSpPr/>
          <p:nvPr/>
        </p:nvSpPr>
        <p:spPr>
          <a:xfrm>
            <a:off x="4120783" y="5289338"/>
            <a:ext cx="114051" cy="275473"/>
          </a:xfrm>
          <a:custGeom>
            <a:avLst/>
            <a:gdLst>
              <a:gd name="connsiteX0" fmla="*/ 113080 w 114051"/>
              <a:gd name="connsiteY0" fmla="*/ 212 h 275473"/>
              <a:gd name="connsiteX1" fmla="*/ 87680 w 114051"/>
              <a:gd name="connsiteY1" fmla="*/ 58950 h 275473"/>
              <a:gd name="connsiteX2" fmla="*/ 44817 w 114051"/>
              <a:gd name="connsiteY2" fmla="*/ 58950 h 275473"/>
              <a:gd name="connsiteX3" fmla="*/ 24180 w 114051"/>
              <a:gd name="connsiteY3" fmla="*/ 78000 h 275473"/>
              <a:gd name="connsiteX4" fmla="*/ 367 w 114051"/>
              <a:gd name="connsiteY4" fmla="*/ 144675 h 275473"/>
              <a:gd name="connsiteX5" fmla="*/ 13067 w 114051"/>
              <a:gd name="connsiteY5" fmla="*/ 176425 h 275473"/>
              <a:gd name="connsiteX6" fmla="*/ 55930 w 114051"/>
              <a:gd name="connsiteY6" fmla="*/ 274850 h 275473"/>
              <a:gd name="connsiteX7" fmla="*/ 11480 w 114051"/>
              <a:gd name="connsiteY7" fmla="*/ 124037 h 275473"/>
              <a:gd name="connsiteX8" fmla="*/ 54342 w 114051"/>
              <a:gd name="connsiteY8" fmla="*/ 82762 h 275473"/>
              <a:gd name="connsiteX9" fmla="*/ 113080 w 114051"/>
              <a:gd name="connsiteY9" fmla="*/ 212 h 27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051" h="275473">
                <a:moveTo>
                  <a:pt x="113080" y="212"/>
                </a:moveTo>
                <a:cubicBezTo>
                  <a:pt x="118636" y="-3757"/>
                  <a:pt x="99057" y="49160"/>
                  <a:pt x="87680" y="58950"/>
                </a:cubicBezTo>
                <a:cubicBezTo>
                  <a:pt x="76303" y="68740"/>
                  <a:pt x="55400" y="55775"/>
                  <a:pt x="44817" y="58950"/>
                </a:cubicBezTo>
                <a:cubicBezTo>
                  <a:pt x="34234" y="62125"/>
                  <a:pt x="31588" y="63713"/>
                  <a:pt x="24180" y="78000"/>
                </a:cubicBezTo>
                <a:cubicBezTo>
                  <a:pt x="16772" y="92287"/>
                  <a:pt x="2219" y="128271"/>
                  <a:pt x="367" y="144675"/>
                </a:cubicBezTo>
                <a:cubicBezTo>
                  <a:pt x="-1485" y="161079"/>
                  <a:pt x="3806" y="154729"/>
                  <a:pt x="13067" y="176425"/>
                </a:cubicBezTo>
                <a:cubicBezTo>
                  <a:pt x="22327" y="198121"/>
                  <a:pt x="56194" y="283581"/>
                  <a:pt x="55930" y="274850"/>
                </a:cubicBezTo>
                <a:cubicBezTo>
                  <a:pt x="55665" y="266119"/>
                  <a:pt x="11745" y="156052"/>
                  <a:pt x="11480" y="124037"/>
                </a:cubicBezTo>
                <a:cubicBezTo>
                  <a:pt x="11215" y="92022"/>
                  <a:pt x="36350" y="99431"/>
                  <a:pt x="54342" y="82762"/>
                </a:cubicBezTo>
                <a:cubicBezTo>
                  <a:pt x="72334" y="66093"/>
                  <a:pt x="107524" y="4181"/>
                  <a:pt x="113080" y="2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5B0BE40D-1C37-4BF2-B656-0385C45D704E}"/>
              </a:ext>
            </a:extLst>
          </p:cNvPr>
          <p:cNvSpPr/>
          <p:nvPr/>
        </p:nvSpPr>
        <p:spPr>
          <a:xfrm>
            <a:off x="4101404" y="5572009"/>
            <a:ext cx="124521" cy="115347"/>
          </a:xfrm>
          <a:custGeom>
            <a:avLst/>
            <a:gdLst>
              <a:gd name="connsiteX0" fmla="*/ 124521 w 124521"/>
              <a:gd name="connsiteY0" fmla="*/ 116 h 115347"/>
              <a:gd name="connsiteX1" fmla="*/ 13396 w 124521"/>
              <a:gd name="connsiteY1" fmla="*/ 109654 h 115347"/>
              <a:gd name="connsiteX2" fmla="*/ 11809 w 124521"/>
              <a:gd name="connsiteY2" fmla="*/ 89016 h 115347"/>
              <a:gd name="connsiteX3" fmla="*/ 124521 w 124521"/>
              <a:gd name="connsiteY3" fmla="*/ 116 h 11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21" h="115347">
                <a:moveTo>
                  <a:pt x="124521" y="116"/>
                </a:moveTo>
                <a:cubicBezTo>
                  <a:pt x="124785" y="3556"/>
                  <a:pt x="32181" y="94837"/>
                  <a:pt x="13396" y="109654"/>
                </a:cubicBezTo>
                <a:cubicBezTo>
                  <a:pt x="-5389" y="124471"/>
                  <a:pt x="-3008" y="107801"/>
                  <a:pt x="11809" y="89016"/>
                </a:cubicBezTo>
                <a:cubicBezTo>
                  <a:pt x="26626" y="70231"/>
                  <a:pt x="124257" y="-3324"/>
                  <a:pt x="124521" y="11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BE3E5982-B33B-48D2-BE48-284D8179F427}"/>
              </a:ext>
            </a:extLst>
          </p:cNvPr>
          <p:cNvSpPr/>
          <p:nvPr/>
        </p:nvSpPr>
        <p:spPr>
          <a:xfrm>
            <a:off x="4265604" y="5467522"/>
            <a:ext cx="60780" cy="114623"/>
          </a:xfrm>
          <a:custGeom>
            <a:avLst/>
            <a:gdLst>
              <a:gd name="connsiteX0" fmla="*/ 9 w 60780"/>
              <a:gd name="connsiteY0" fmla="*/ 3003 h 114623"/>
              <a:gd name="connsiteX1" fmla="*/ 57159 w 60780"/>
              <a:gd name="connsiteY1" fmla="*/ 114128 h 114623"/>
              <a:gd name="connsiteX2" fmla="*/ 52396 w 60780"/>
              <a:gd name="connsiteY2" fmla="*/ 41103 h 114623"/>
              <a:gd name="connsiteX3" fmla="*/ 9 w 60780"/>
              <a:gd name="connsiteY3" fmla="*/ 3003 h 11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80" h="114623">
                <a:moveTo>
                  <a:pt x="9" y="3003"/>
                </a:moveTo>
                <a:cubicBezTo>
                  <a:pt x="803" y="15174"/>
                  <a:pt x="48428" y="107778"/>
                  <a:pt x="57159" y="114128"/>
                </a:cubicBezTo>
                <a:cubicBezTo>
                  <a:pt x="65890" y="120478"/>
                  <a:pt x="56629" y="64122"/>
                  <a:pt x="52396" y="41103"/>
                </a:cubicBezTo>
                <a:cubicBezTo>
                  <a:pt x="48163" y="18084"/>
                  <a:pt x="-785" y="-9168"/>
                  <a:pt x="9" y="30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F77D2D2C-696D-4EA9-9398-96B898780BF4}"/>
              </a:ext>
            </a:extLst>
          </p:cNvPr>
          <p:cNvSpPr/>
          <p:nvPr/>
        </p:nvSpPr>
        <p:spPr>
          <a:xfrm>
            <a:off x="4244616" y="5472113"/>
            <a:ext cx="74992" cy="144548"/>
          </a:xfrm>
          <a:custGeom>
            <a:avLst/>
            <a:gdLst>
              <a:gd name="connsiteX0" fmla="*/ 38459 w 74992"/>
              <a:gd name="connsiteY0" fmla="*/ 0 h 144548"/>
              <a:gd name="connsiteX1" fmla="*/ 359 w 74992"/>
              <a:gd name="connsiteY1" fmla="*/ 92075 h 144548"/>
              <a:gd name="connsiteX2" fmla="*/ 22584 w 74992"/>
              <a:gd name="connsiteY2" fmla="*/ 144462 h 144548"/>
              <a:gd name="connsiteX3" fmla="*/ 74972 w 74992"/>
              <a:gd name="connsiteY3" fmla="*/ 104775 h 144548"/>
              <a:gd name="connsiteX4" fmla="*/ 16234 w 74992"/>
              <a:gd name="connsiteY4" fmla="*/ 117475 h 144548"/>
              <a:gd name="connsiteX5" fmla="*/ 16234 w 74992"/>
              <a:gd name="connsiteY5" fmla="*/ 93662 h 144548"/>
              <a:gd name="connsiteX6" fmla="*/ 38459 w 74992"/>
              <a:gd name="connsiteY6" fmla="*/ 0 h 14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92" h="144548">
                <a:moveTo>
                  <a:pt x="38459" y="0"/>
                </a:moveTo>
                <a:cubicBezTo>
                  <a:pt x="20732" y="33999"/>
                  <a:pt x="3005" y="67998"/>
                  <a:pt x="359" y="92075"/>
                </a:cubicBezTo>
                <a:cubicBezTo>
                  <a:pt x="-2287" y="116152"/>
                  <a:pt x="10149" y="142345"/>
                  <a:pt x="22584" y="144462"/>
                </a:cubicBezTo>
                <a:cubicBezTo>
                  <a:pt x="35019" y="146579"/>
                  <a:pt x="76030" y="109273"/>
                  <a:pt x="74972" y="104775"/>
                </a:cubicBezTo>
                <a:cubicBezTo>
                  <a:pt x="73914" y="100277"/>
                  <a:pt x="26024" y="119327"/>
                  <a:pt x="16234" y="117475"/>
                </a:cubicBezTo>
                <a:cubicBezTo>
                  <a:pt x="6444" y="115623"/>
                  <a:pt x="16234" y="93662"/>
                  <a:pt x="16234" y="93662"/>
                </a:cubicBezTo>
                <a:lnTo>
                  <a:pt x="38459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DDFEC931-5BDB-4B63-884A-2EEC675C83AE}"/>
              </a:ext>
            </a:extLst>
          </p:cNvPr>
          <p:cNvSpPr/>
          <p:nvPr/>
        </p:nvSpPr>
        <p:spPr>
          <a:xfrm>
            <a:off x="4340166" y="5371788"/>
            <a:ext cx="88986" cy="191028"/>
          </a:xfrm>
          <a:custGeom>
            <a:avLst/>
            <a:gdLst>
              <a:gd name="connsiteX0" fmla="*/ 88959 w 88986"/>
              <a:gd name="connsiteY0" fmla="*/ 312 h 191028"/>
              <a:gd name="connsiteX1" fmla="*/ 27047 w 88986"/>
              <a:gd name="connsiteY1" fmla="*/ 63812 h 191028"/>
              <a:gd name="connsiteX2" fmla="*/ 59 w 88986"/>
              <a:gd name="connsiteY2" fmla="*/ 168587 h 191028"/>
              <a:gd name="connsiteX3" fmla="*/ 33397 w 88986"/>
              <a:gd name="connsiteY3" fmla="*/ 190812 h 191028"/>
              <a:gd name="connsiteX4" fmla="*/ 22284 w 88986"/>
              <a:gd name="connsiteY4" fmla="*/ 162237 h 191028"/>
              <a:gd name="connsiteX5" fmla="*/ 34984 w 88986"/>
              <a:gd name="connsiteY5" fmla="*/ 89212 h 191028"/>
              <a:gd name="connsiteX6" fmla="*/ 88959 w 88986"/>
              <a:gd name="connsiteY6" fmla="*/ 312 h 1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86" h="191028">
                <a:moveTo>
                  <a:pt x="88959" y="312"/>
                </a:moveTo>
                <a:cubicBezTo>
                  <a:pt x="87636" y="-3921"/>
                  <a:pt x="41864" y="35766"/>
                  <a:pt x="27047" y="63812"/>
                </a:cubicBezTo>
                <a:cubicBezTo>
                  <a:pt x="12230" y="91858"/>
                  <a:pt x="-999" y="147420"/>
                  <a:pt x="59" y="168587"/>
                </a:cubicBezTo>
                <a:cubicBezTo>
                  <a:pt x="1117" y="189754"/>
                  <a:pt x="29693" y="191870"/>
                  <a:pt x="33397" y="190812"/>
                </a:cubicBezTo>
                <a:cubicBezTo>
                  <a:pt x="37101" y="189754"/>
                  <a:pt x="22019" y="179170"/>
                  <a:pt x="22284" y="162237"/>
                </a:cubicBezTo>
                <a:cubicBezTo>
                  <a:pt x="22548" y="145304"/>
                  <a:pt x="25723" y="112231"/>
                  <a:pt x="34984" y="89212"/>
                </a:cubicBezTo>
                <a:cubicBezTo>
                  <a:pt x="44245" y="66193"/>
                  <a:pt x="90282" y="4545"/>
                  <a:pt x="88959" y="3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222AB76-04C3-43D8-8D6A-AFD27F59A627}"/>
              </a:ext>
            </a:extLst>
          </p:cNvPr>
          <p:cNvSpPr/>
          <p:nvPr/>
        </p:nvSpPr>
        <p:spPr>
          <a:xfrm>
            <a:off x="4290343" y="5583178"/>
            <a:ext cx="43873" cy="170091"/>
          </a:xfrm>
          <a:custGeom>
            <a:avLst/>
            <a:gdLst>
              <a:gd name="connsiteX0" fmla="*/ 43532 w 43873"/>
              <a:gd name="connsiteY0" fmla="*/ 60 h 170091"/>
              <a:gd name="connsiteX1" fmla="*/ 670 w 43873"/>
              <a:gd name="connsiteY1" fmla="*/ 63560 h 170091"/>
              <a:gd name="connsiteX2" fmla="*/ 16545 w 43873"/>
              <a:gd name="connsiteY2" fmla="*/ 169922 h 170091"/>
              <a:gd name="connsiteX3" fmla="*/ 5432 w 43873"/>
              <a:gd name="connsiteY3" fmla="*/ 87372 h 170091"/>
              <a:gd name="connsiteX4" fmla="*/ 19720 w 43873"/>
              <a:gd name="connsiteY4" fmla="*/ 52447 h 170091"/>
              <a:gd name="connsiteX5" fmla="*/ 43532 w 43873"/>
              <a:gd name="connsiteY5" fmla="*/ 60 h 17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73" h="170091">
                <a:moveTo>
                  <a:pt x="43532" y="60"/>
                </a:moveTo>
                <a:cubicBezTo>
                  <a:pt x="40357" y="1912"/>
                  <a:pt x="5168" y="35250"/>
                  <a:pt x="670" y="63560"/>
                </a:cubicBezTo>
                <a:cubicBezTo>
                  <a:pt x="-3828" y="91870"/>
                  <a:pt x="15751" y="165953"/>
                  <a:pt x="16545" y="169922"/>
                </a:cubicBezTo>
                <a:cubicBezTo>
                  <a:pt x="17339" y="173891"/>
                  <a:pt x="4903" y="106951"/>
                  <a:pt x="5432" y="87372"/>
                </a:cubicBezTo>
                <a:cubicBezTo>
                  <a:pt x="5961" y="67793"/>
                  <a:pt x="12576" y="65676"/>
                  <a:pt x="19720" y="52447"/>
                </a:cubicBezTo>
                <a:cubicBezTo>
                  <a:pt x="26864" y="39218"/>
                  <a:pt x="46707" y="-1792"/>
                  <a:pt x="43532" y="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20EA4AF5-57C5-43EF-83A2-EF9679605F96}"/>
              </a:ext>
            </a:extLst>
          </p:cNvPr>
          <p:cNvSpPr/>
          <p:nvPr/>
        </p:nvSpPr>
        <p:spPr>
          <a:xfrm>
            <a:off x="4170351" y="5575283"/>
            <a:ext cx="76244" cy="224150"/>
          </a:xfrm>
          <a:custGeom>
            <a:avLst/>
            <a:gdLst>
              <a:gd name="connsiteX0" fmla="*/ 41287 w 76244"/>
              <a:gd name="connsiteY0" fmla="*/ 17 h 224150"/>
              <a:gd name="connsiteX1" fmla="*/ 76212 w 76244"/>
              <a:gd name="connsiteY1" fmla="*/ 96855 h 224150"/>
              <a:gd name="connsiteX2" fmla="*/ 47637 w 76244"/>
              <a:gd name="connsiteY2" fmla="*/ 114317 h 224150"/>
              <a:gd name="connsiteX3" fmla="*/ 47637 w 76244"/>
              <a:gd name="connsiteY3" fmla="*/ 173055 h 224150"/>
              <a:gd name="connsiteX4" fmla="*/ 44462 w 76244"/>
              <a:gd name="connsiteY4" fmla="*/ 195280 h 224150"/>
              <a:gd name="connsiteX5" fmla="*/ 12 w 76244"/>
              <a:gd name="connsiteY5" fmla="*/ 223855 h 224150"/>
              <a:gd name="connsiteX6" fmla="*/ 49224 w 76244"/>
              <a:gd name="connsiteY6" fmla="*/ 176230 h 224150"/>
              <a:gd name="connsiteX7" fmla="*/ 38112 w 76244"/>
              <a:gd name="connsiteY7" fmla="*/ 109555 h 224150"/>
              <a:gd name="connsiteX8" fmla="*/ 65099 w 76244"/>
              <a:gd name="connsiteY8" fmla="*/ 88917 h 224150"/>
              <a:gd name="connsiteX9" fmla="*/ 41287 w 76244"/>
              <a:gd name="connsiteY9" fmla="*/ 17 h 2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44" h="224150">
                <a:moveTo>
                  <a:pt x="41287" y="17"/>
                </a:moveTo>
                <a:cubicBezTo>
                  <a:pt x="43139" y="1340"/>
                  <a:pt x="75154" y="77805"/>
                  <a:pt x="76212" y="96855"/>
                </a:cubicBezTo>
                <a:cubicBezTo>
                  <a:pt x="77270" y="115905"/>
                  <a:pt x="52400" y="101617"/>
                  <a:pt x="47637" y="114317"/>
                </a:cubicBezTo>
                <a:cubicBezTo>
                  <a:pt x="42874" y="127017"/>
                  <a:pt x="48166" y="159561"/>
                  <a:pt x="47637" y="173055"/>
                </a:cubicBezTo>
                <a:cubicBezTo>
                  <a:pt x="47108" y="186549"/>
                  <a:pt x="52400" y="186813"/>
                  <a:pt x="44462" y="195280"/>
                </a:cubicBezTo>
                <a:cubicBezTo>
                  <a:pt x="36524" y="203747"/>
                  <a:pt x="-782" y="227030"/>
                  <a:pt x="12" y="223855"/>
                </a:cubicBezTo>
                <a:cubicBezTo>
                  <a:pt x="806" y="220680"/>
                  <a:pt x="42874" y="195280"/>
                  <a:pt x="49224" y="176230"/>
                </a:cubicBezTo>
                <a:cubicBezTo>
                  <a:pt x="55574" y="157180"/>
                  <a:pt x="35466" y="124107"/>
                  <a:pt x="38112" y="109555"/>
                </a:cubicBezTo>
                <a:cubicBezTo>
                  <a:pt x="40758" y="95003"/>
                  <a:pt x="63247" y="103205"/>
                  <a:pt x="65099" y="88917"/>
                </a:cubicBezTo>
                <a:cubicBezTo>
                  <a:pt x="66951" y="74630"/>
                  <a:pt x="39435" y="-1306"/>
                  <a:pt x="41287" y="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CBBEE95E-8DBD-40EC-ACD7-E41787B7F1A1}"/>
              </a:ext>
            </a:extLst>
          </p:cNvPr>
          <p:cNvSpPr/>
          <p:nvPr/>
        </p:nvSpPr>
        <p:spPr>
          <a:xfrm>
            <a:off x="4176549" y="5733775"/>
            <a:ext cx="101283" cy="113547"/>
          </a:xfrm>
          <a:custGeom>
            <a:avLst/>
            <a:gdLst>
              <a:gd name="connsiteX0" fmla="*/ 164 w 101283"/>
              <a:gd name="connsiteY0" fmla="*/ 78063 h 113547"/>
              <a:gd name="connsiteX1" fmla="*/ 95414 w 101283"/>
              <a:gd name="connsiteY1" fmla="*/ 275 h 113547"/>
              <a:gd name="connsiteX2" fmla="*/ 89064 w 101283"/>
              <a:gd name="connsiteY2" fmla="*/ 52663 h 113547"/>
              <a:gd name="connsiteX3" fmla="*/ 73189 w 101283"/>
              <a:gd name="connsiteY3" fmla="*/ 65363 h 113547"/>
              <a:gd name="connsiteX4" fmla="*/ 46201 w 101283"/>
              <a:gd name="connsiteY4" fmla="*/ 105050 h 113547"/>
              <a:gd name="connsiteX5" fmla="*/ 46201 w 101283"/>
              <a:gd name="connsiteY5" fmla="*/ 106638 h 113547"/>
              <a:gd name="connsiteX6" fmla="*/ 71601 w 101283"/>
              <a:gd name="connsiteY6" fmla="*/ 28850 h 113547"/>
              <a:gd name="connsiteX7" fmla="*/ 164 w 101283"/>
              <a:gd name="connsiteY7" fmla="*/ 78063 h 1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283" h="113547">
                <a:moveTo>
                  <a:pt x="164" y="78063"/>
                </a:moveTo>
                <a:cubicBezTo>
                  <a:pt x="4133" y="73301"/>
                  <a:pt x="80597" y="4508"/>
                  <a:pt x="95414" y="275"/>
                </a:cubicBezTo>
                <a:cubicBezTo>
                  <a:pt x="110231" y="-3958"/>
                  <a:pt x="92768" y="41815"/>
                  <a:pt x="89064" y="52663"/>
                </a:cubicBezTo>
                <a:cubicBezTo>
                  <a:pt x="85360" y="63511"/>
                  <a:pt x="80333" y="56632"/>
                  <a:pt x="73189" y="65363"/>
                </a:cubicBezTo>
                <a:cubicBezTo>
                  <a:pt x="66045" y="74094"/>
                  <a:pt x="50699" y="98171"/>
                  <a:pt x="46201" y="105050"/>
                </a:cubicBezTo>
                <a:cubicBezTo>
                  <a:pt x="41703" y="111929"/>
                  <a:pt x="41968" y="119338"/>
                  <a:pt x="46201" y="106638"/>
                </a:cubicBezTo>
                <a:cubicBezTo>
                  <a:pt x="50434" y="93938"/>
                  <a:pt x="77951" y="35729"/>
                  <a:pt x="71601" y="28850"/>
                </a:cubicBezTo>
                <a:cubicBezTo>
                  <a:pt x="65251" y="21971"/>
                  <a:pt x="-3805" y="82825"/>
                  <a:pt x="164" y="7806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9E357713-9987-4257-8A07-4CF8B1F86CDD}"/>
              </a:ext>
            </a:extLst>
          </p:cNvPr>
          <p:cNvSpPr/>
          <p:nvPr/>
        </p:nvSpPr>
        <p:spPr>
          <a:xfrm>
            <a:off x="4294031" y="5638799"/>
            <a:ext cx="84075" cy="144652"/>
          </a:xfrm>
          <a:custGeom>
            <a:avLst/>
            <a:gdLst>
              <a:gd name="connsiteX0" fmla="*/ 82707 w 84075"/>
              <a:gd name="connsiteY0" fmla="*/ 1 h 144652"/>
              <a:gd name="connsiteX1" fmla="*/ 74769 w 84075"/>
              <a:gd name="connsiteY1" fmla="*/ 65089 h 144652"/>
              <a:gd name="connsiteX2" fmla="*/ 25557 w 84075"/>
              <a:gd name="connsiteY2" fmla="*/ 107951 h 144652"/>
              <a:gd name="connsiteX3" fmla="*/ 157 w 84075"/>
              <a:gd name="connsiteY3" fmla="*/ 144464 h 144652"/>
              <a:gd name="connsiteX4" fmla="*/ 36669 w 84075"/>
              <a:gd name="connsiteY4" fmla="*/ 92076 h 144652"/>
              <a:gd name="connsiteX5" fmla="*/ 57307 w 84075"/>
              <a:gd name="connsiteY5" fmla="*/ 63501 h 144652"/>
              <a:gd name="connsiteX6" fmla="*/ 82707 w 84075"/>
              <a:gd name="connsiteY6" fmla="*/ 1 h 1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75" h="144652">
                <a:moveTo>
                  <a:pt x="82707" y="1"/>
                </a:moveTo>
                <a:cubicBezTo>
                  <a:pt x="85617" y="266"/>
                  <a:pt x="84294" y="47097"/>
                  <a:pt x="74769" y="65089"/>
                </a:cubicBezTo>
                <a:cubicBezTo>
                  <a:pt x="65244" y="83081"/>
                  <a:pt x="37992" y="94722"/>
                  <a:pt x="25557" y="107951"/>
                </a:cubicBezTo>
                <a:cubicBezTo>
                  <a:pt x="13122" y="121180"/>
                  <a:pt x="-1695" y="147110"/>
                  <a:pt x="157" y="144464"/>
                </a:cubicBezTo>
                <a:lnTo>
                  <a:pt x="36669" y="92076"/>
                </a:lnTo>
                <a:cubicBezTo>
                  <a:pt x="46194" y="78582"/>
                  <a:pt x="52544" y="78318"/>
                  <a:pt x="57307" y="63501"/>
                </a:cubicBezTo>
                <a:cubicBezTo>
                  <a:pt x="62070" y="48684"/>
                  <a:pt x="79797" y="-264"/>
                  <a:pt x="82707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6ABB7EAE-9453-4F44-AFD0-B468CA490C9F}"/>
              </a:ext>
            </a:extLst>
          </p:cNvPr>
          <p:cNvSpPr/>
          <p:nvPr/>
        </p:nvSpPr>
        <p:spPr>
          <a:xfrm>
            <a:off x="4274069" y="5765798"/>
            <a:ext cx="61771" cy="371392"/>
          </a:xfrm>
          <a:custGeom>
            <a:avLst/>
            <a:gdLst>
              <a:gd name="connsiteX0" fmla="*/ 59806 w 61771"/>
              <a:gd name="connsiteY0" fmla="*/ 2 h 371392"/>
              <a:gd name="connsiteX1" fmla="*/ 9006 w 61771"/>
              <a:gd name="connsiteY1" fmla="*/ 252415 h 371392"/>
              <a:gd name="connsiteX2" fmla="*/ 1069 w 61771"/>
              <a:gd name="connsiteY2" fmla="*/ 344490 h 371392"/>
              <a:gd name="connsiteX3" fmla="*/ 21706 w 61771"/>
              <a:gd name="connsiteY3" fmla="*/ 365127 h 371392"/>
              <a:gd name="connsiteX4" fmla="*/ 47106 w 61771"/>
              <a:gd name="connsiteY4" fmla="*/ 247652 h 371392"/>
              <a:gd name="connsiteX5" fmla="*/ 59806 w 61771"/>
              <a:gd name="connsiteY5" fmla="*/ 2 h 37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71" h="371392">
                <a:moveTo>
                  <a:pt x="59806" y="2"/>
                </a:moveTo>
                <a:cubicBezTo>
                  <a:pt x="53456" y="796"/>
                  <a:pt x="18795" y="195000"/>
                  <a:pt x="9006" y="252415"/>
                </a:cubicBezTo>
                <a:cubicBezTo>
                  <a:pt x="-783" y="309830"/>
                  <a:pt x="-1048" y="325705"/>
                  <a:pt x="1069" y="344490"/>
                </a:cubicBezTo>
                <a:cubicBezTo>
                  <a:pt x="3186" y="363275"/>
                  <a:pt x="14033" y="381267"/>
                  <a:pt x="21706" y="365127"/>
                </a:cubicBezTo>
                <a:cubicBezTo>
                  <a:pt x="29379" y="348987"/>
                  <a:pt x="38375" y="307712"/>
                  <a:pt x="47106" y="247652"/>
                </a:cubicBezTo>
                <a:cubicBezTo>
                  <a:pt x="55837" y="187592"/>
                  <a:pt x="66156" y="-792"/>
                  <a:pt x="59806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91CE7CB3-C812-4B0A-88F9-66BEC2471673}"/>
              </a:ext>
            </a:extLst>
          </p:cNvPr>
          <p:cNvSpPr/>
          <p:nvPr/>
        </p:nvSpPr>
        <p:spPr>
          <a:xfrm>
            <a:off x="4204624" y="5949933"/>
            <a:ext cx="97651" cy="237066"/>
          </a:xfrm>
          <a:custGeom>
            <a:avLst/>
            <a:gdLst>
              <a:gd name="connsiteX0" fmla="*/ 97501 w 97651"/>
              <a:gd name="connsiteY0" fmla="*/ 17 h 237066"/>
              <a:gd name="connsiteX1" fmla="*/ 43526 w 97651"/>
              <a:gd name="connsiteY1" fmla="*/ 128605 h 237066"/>
              <a:gd name="connsiteX2" fmla="*/ 43526 w 97651"/>
              <a:gd name="connsiteY2" fmla="*/ 141305 h 237066"/>
              <a:gd name="connsiteX3" fmla="*/ 87976 w 97651"/>
              <a:gd name="connsiteY3" fmla="*/ 103205 h 237066"/>
              <a:gd name="connsiteX4" fmla="*/ 75276 w 97651"/>
              <a:gd name="connsiteY4" fmla="*/ 165117 h 237066"/>
              <a:gd name="connsiteX5" fmla="*/ 49876 w 97651"/>
              <a:gd name="connsiteY5" fmla="*/ 201630 h 237066"/>
              <a:gd name="connsiteX6" fmla="*/ 664 w 97651"/>
              <a:gd name="connsiteY6" fmla="*/ 234967 h 237066"/>
              <a:gd name="connsiteX7" fmla="*/ 24476 w 97651"/>
              <a:gd name="connsiteY7" fmla="*/ 138130 h 237066"/>
              <a:gd name="connsiteX8" fmla="*/ 97501 w 97651"/>
              <a:gd name="connsiteY8" fmla="*/ 17 h 2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51" h="237066">
                <a:moveTo>
                  <a:pt x="97501" y="17"/>
                </a:moveTo>
                <a:cubicBezTo>
                  <a:pt x="100676" y="-1570"/>
                  <a:pt x="52522" y="105057"/>
                  <a:pt x="43526" y="128605"/>
                </a:cubicBezTo>
                <a:cubicBezTo>
                  <a:pt x="34530" y="152153"/>
                  <a:pt x="36118" y="145538"/>
                  <a:pt x="43526" y="141305"/>
                </a:cubicBezTo>
                <a:cubicBezTo>
                  <a:pt x="50934" y="137072"/>
                  <a:pt x="82684" y="99236"/>
                  <a:pt x="87976" y="103205"/>
                </a:cubicBezTo>
                <a:cubicBezTo>
                  <a:pt x="93268" y="107174"/>
                  <a:pt x="81626" y="148713"/>
                  <a:pt x="75276" y="165117"/>
                </a:cubicBezTo>
                <a:cubicBezTo>
                  <a:pt x="68926" y="181521"/>
                  <a:pt x="62311" y="189988"/>
                  <a:pt x="49876" y="201630"/>
                </a:cubicBezTo>
                <a:cubicBezTo>
                  <a:pt x="37441" y="213272"/>
                  <a:pt x="4897" y="245550"/>
                  <a:pt x="664" y="234967"/>
                </a:cubicBezTo>
                <a:cubicBezTo>
                  <a:pt x="-3569" y="224384"/>
                  <a:pt x="13363" y="179670"/>
                  <a:pt x="24476" y="138130"/>
                </a:cubicBezTo>
                <a:cubicBezTo>
                  <a:pt x="35588" y="96591"/>
                  <a:pt x="94326" y="1604"/>
                  <a:pt x="97501" y="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3A72763B-9231-4B06-8D80-6AFF8B49E709}"/>
              </a:ext>
            </a:extLst>
          </p:cNvPr>
          <p:cNvSpPr/>
          <p:nvPr/>
        </p:nvSpPr>
        <p:spPr>
          <a:xfrm>
            <a:off x="3601484" y="4834312"/>
            <a:ext cx="470963" cy="964003"/>
          </a:xfrm>
          <a:custGeom>
            <a:avLst/>
            <a:gdLst>
              <a:gd name="connsiteX0" fmla="*/ 467279 w 470963"/>
              <a:gd name="connsiteY0" fmla="*/ 9151 h 964003"/>
              <a:gd name="connsiteX1" fmla="*/ 40241 w 470963"/>
              <a:gd name="connsiteY1" fmla="*/ 899738 h 964003"/>
              <a:gd name="connsiteX2" fmla="*/ 40241 w 470963"/>
              <a:gd name="connsiteY2" fmla="*/ 845763 h 964003"/>
              <a:gd name="connsiteX3" fmla="*/ 237091 w 470963"/>
              <a:gd name="connsiteY3" fmla="*/ 460001 h 964003"/>
              <a:gd name="connsiteX4" fmla="*/ 467279 w 470963"/>
              <a:gd name="connsiteY4" fmla="*/ 9151 h 96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963" h="964003">
                <a:moveTo>
                  <a:pt x="467279" y="9151"/>
                </a:moveTo>
                <a:cubicBezTo>
                  <a:pt x="434471" y="82441"/>
                  <a:pt x="111414" y="760303"/>
                  <a:pt x="40241" y="899738"/>
                </a:cubicBezTo>
                <a:cubicBezTo>
                  <a:pt x="-30932" y="1039173"/>
                  <a:pt x="7433" y="919053"/>
                  <a:pt x="40241" y="845763"/>
                </a:cubicBezTo>
                <a:cubicBezTo>
                  <a:pt x="73049" y="772473"/>
                  <a:pt x="169358" y="597320"/>
                  <a:pt x="237091" y="460001"/>
                </a:cubicBezTo>
                <a:cubicBezTo>
                  <a:pt x="304824" y="322682"/>
                  <a:pt x="500087" y="-64139"/>
                  <a:pt x="467279" y="915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A4961C2F-AFDE-410C-BACD-4908FA94F6A9}"/>
              </a:ext>
            </a:extLst>
          </p:cNvPr>
          <p:cNvSpPr/>
          <p:nvPr/>
        </p:nvSpPr>
        <p:spPr>
          <a:xfrm>
            <a:off x="3535363" y="5694360"/>
            <a:ext cx="92412" cy="139480"/>
          </a:xfrm>
          <a:custGeom>
            <a:avLst/>
            <a:gdLst>
              <a:gd name="connsiteX0" fmla="*/ 79375 w 92412"/>
              <a:gd name="connsiteY0" fmla="*/ 3 h 139480"/>
              <a:gd name="connsiteX1" fmla="*/ 66675 w 92412"/>
              <a:gd name="connsiteY1" fmla="*/ 76203 h 139480"/>
              <a:gd name="connsiteX2" fmla="*/ 0 w 92412"/>
              <a:gd name="connsiteY2" fmla="*/ 138115 h 139480"/>
              <a:gd name="connsiteX3" fmla="*/ 66675 w 92412"/>
              <a:gd name="connsiteY3" fmla="*/ 115890 h 139480"/>
              <a:gd name="connsiteX4" fmla="*/ 92075 w 92412"/>
              <a:gd name="connsiteY4" fmla="*/ 79378 h 139480"/>
              <a:gd name="connsiteX5" fmla="*/ 79375 w 92412"/>
              <a:gd name="connsiteY5" fmla="*/ 3 h 1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12" h="139480">
                <a:moveTo>
                  <a:pt x="79375" y="3"/>
                </a:moveTo>
                <a:cubicBezTo>
                  <a:pt x="75142" y="-526"/>
                  <a:pt x="79904" y="53184"/>
                  <a:pt x="66675" y="76203"/>
                </a:cubicBezTo>
                <a:cubicBezTo>
                  <a:pt x="53446" y="99222"/>
                  <a:pt x="0" y="131501"/>
                  <a:pt x="0" y="138115"/>
                </a:cubicBezTo>
                <a:cubicBezTo>
                  <a:pt x="0" y="144729"/>
                  <a:pt x="51329" y="125679"/>
                  <a:pt x="66675" y="115890"/>
                </a:cubicBezTo>
                <a:cubicBezTo>
                  <a:pt x="82021" y="106101"/>
                  <a:pt x="89694" y="94195"/>
                  <a:pt x="92075" y="79378"/>
                </a:cubicBezTo>
                <a:cubicBezTo>
                  <a:pt x="94456" y="64561"/>
                  <a:pt x="83608" y="532"/>
                  <a:pt x="79375" y="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05E9E8BF-C23D-4089-B456-517AFA8DD1B8}"/>
              </a:ext>
            </a:extLst>
          </p:cNvPr>
          <p:cNvSpPr/>
          <p:nvPr/>
        </p:nvSpPr>
        <p:spPr>
          <a:xfrm>
            <a:off x="3030692" y="5593811"/>
            <a:ext cx="511021" cy="257714"/>
          </a:xfrm>
          <a:custGeom>
            <a:avLst/>
            <a:gdLst>
              <a:gd name="connsiteX0" fmla="*/ 511021 w 511021"/>
              <a:gd name="connsiteY0" fmla="*/ 257714 h 257714"/>
              <a:gd name="connsiteX1" fmla="*/ 10958 w 511021"/>
              <a:gd name="connsiteY1" fmla="*/ 5302 h 257714"/>
              <a:gd name="connsiteX2" fmla="*/ 153833 w 511021"/>
              <a:gd name="connsiteY2" fmla="*/ 79914 h 257714"/>
              <a:gd name="connsiteX3" fmla="*/ 511021 w 511021"/>
              <a:gd name="connsiteY3" fmla="*/ 257714 h 2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021" h="257714">
                <a:moveTo>
                  <a:pt x="511021" y="257714"/>
                </a:moveTo>
                <a:lnTo>
                  <a:pt x="10958" y="5302"/>
                </a:lnTo>
                <a:cubicBezTo>
                  <a:pt x="-48573" y="-24331"/>
                  <a:pt x="153833" y="79914"/>
                  <a:pt x="153833" y="79914"/>
                </a:cubicBezTo>
                <a:lnTo>
                  <a:pt x="511021" y="2577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E56B3410-32E3-49F8-81D2-EE3B2E14403F}"/>
              </a:ext>
            </a:extLst>
          </p:cNvPr>
          <p:cNvSpPr/>
          <p:nvPr/>
        </p:nvSpPr>
        <p:spPr>
          <a:xfrm>
            <a:off x="2595095" y="5355078"/>
            <a:ext cx="941373" cy="506136"/>
          </a:xfrm>
          <a:custGeom>
            <a:avLst/>
            <a:gdLst>
              <a:gd name="connsiteX0" fmla="*/ 932330 w 941373"/>
              <a:gd name="connsiteY0" fmla="*/ 502797 h 506136"/>
              <a:gd name="connsiteX1" fmla="*/ 860893 w 941373"/>
              <a:gd name="connsiteY1" fmla="*/ 456760 h 506136"/>
              <a:gd name="connsiteX2" fmla="*/ 9993 w 941373"/>
              <a:gd name="connsiteY2" fmla="*/ 4322 h 506136"/>
              <a:gd name="connsiteX3" fmla="*/ 427505 w 941373"/>
              <a:gd name="connsiteY3" fmla="*/ 244035 h 506136"/>
              <a:gd name="connsiteX4" fmla="*/ 932330 w 941373"/>
              <a:gd name="connsiteY4" fmla="*/ 502797 h 5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373" h="506136">
                <a:moveTo>
                  <a:pt x="932330" y="502797"/>
                </a:moveTo>
                <a:cubicBezTo>
                  <a:pt x="973473" y="521318"/>
                  <a:pt x="860893" y="456760"/>
                  <a:pt x="860893" y="456760"/>
                </a:cubicBezTo>
                <a:lnTo>
                  <a:pt x="9993" y="4322"/>
                </a:lnTo>
                <a:cubicBezTo>
                  <a:pt x="-62238" y="-31132"/>
                  <a:pt x="275634" y="160691"/>
                  <a:pt x="427505" y="244035"/>
                </a:cubicBezTo>
                <a:cubicBezTo>
                  <a:pt x="579376" y="327379"/>
                  <a:pt x="750297" y="415882"/>
                  <a:pt x="932330" y="5027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8F1417B2-3330-444D-A3A0-1BF3F969AB50}"/>
              </a:ext>
            </a:extLst>
          </p:cNvPr>
          <p:cNvSpPr/>
          <p:nvPr/>
        </p:nvSpPr>
        <p:spPr>
          <a:xfrm>
            <a:off x="2033310" y="5061243"/>
            <a:ext cx="630357" cy="340603"/>
          </a:xfrm>
          <a:custGeom>
            <a:avLst/>
            <a:gdLst>
              <a:gd name="connsiteX0" fmla="*/ 628928 w 630357"/>
              <a:gd name="connsiteY0" fmla="*/ 339432 h 340603"/>
              <a:gd name="connsiteX1" fmla="*/ 33615 w 630357"/>
              <a:gd name="connsiteY1" fmla="*/ 15582 h 340603"/>
              <a:gd name="connsiteX2" fmla="*/ 87590 w 630357"/>
              <a:gd name="connsiteY2" fmla="*/ 58445 h 340603"/>
              <a:gd name="connsiteX3" fmla="*/ 197128 w 630357"/>
              <a:gd name="connsiteY3" fmla="*/ 121945 h 340603"/>
              <a:gd name="connsiteX4" fmla="*/ 628928 w 630357"/>
              <a:gd name="connsiteY4" fmla="*/ 339432 h 34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357" h="340603">
                <a:moveTo>
                  <a:pt x="628928" y="339432"/>
                </a:moveTo>
                <a:cubicBezTo>
                  <a:pt x="601676" y="321705"/>
                  <a:pt x="123838" y="62413"/>
                  <a:pt x="33615" y="15582"/>
                </a:cubicBezTo>
                <a:cubicBezTo>
                  <a:pt x="-56608" y="-31249"/>
                  <a:pt x="60338" y="40718"/>
                  <a:pt x="87590" y="58445"/>
                </a:cubicBezTo>
                <a:cubicBezTo>
                  <a:pt x="114842" y="76172"/>
                  <a:pt x="108492" y="75378"/>
                  <a:pt x="197128" y="121945"/>
                </a:cubicBezTo>
                <a:cubicBezTo>
                  <a:pt x="285763" y="168512"/>
                  <a:pt x="656180" y="357159"/>
                  <a:pt x="628928" y="3394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B35F1A1F-D1B0-4B5A-84DA-8E2E243ACC82}"/>
              </a:ext>
            </a:extLst>
          </p:cNvPr>
          <p:cNvSpPr/>
          <p:nvPr/>
        </p:nvSpPr>
        <p:spPr>
          <a:xfrm>
            <a:off x="1448078" y="4744818"/>
            <a:ext cx="630522" cy="343335"/>
          </a:xfrm>
          <a:custGeom>
            <a:avLst/>
            <a:gdLst>
              <a:gd name="connsiteX0" fmla="*/ 620435 w 630522"/>
              <a:gd name="connsiteY0" fmla="*/ 339945 h 343335"/>
              <a:gd name="connsiteX1" fmla="*/ 452160 w 630522"/>
              <a:gd name="connsiteY1" fmla="*/ 230407 h 343335"/>
              <a:gd name="connsiteX2" fmla="*/ 9247 w 630522"/>
              <a:gd name="connsiteY2" fmla="*/ 3395 h 343335"/>
              <a:gd name="connsiteX3" fmla="*/ 185460 w 630522"/>
              <a:gd name="connsiteY3" fmla="*/ 109757 h 343335"/>
              <a:gd name="connsiteX4" fmla="*/ 620435 w 630522"/>
              <a:gd name="connsiteY4" fmla="*/ 339945 h 34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522" h="343335">
                <a:moveTo>
                  <a:pt x="620435" y="339945"/>
                </a:moveTo>
                <a:cubicBezTo>
                  <a:pt x="664885" y="360053"/>
                  <a:pt x="554025" y="286499"/>
                  <a:pt x="452160" y="230407"/>
                </a:cubicBezTo>
                <a:cubicBezTo>
                  <a:pt x="350295" y="174315"/>
                  <a:pt x="53697" y="23503"/>
                  <a:pt x="9247" y="3395"/>
                </a:cubicBezTo>
                <a:cubicBezTo>
                  <a:pt x="-35203" y="-16713"/>
                  <a:pt x="89945" y="56840"/>
                  <a:pt x="185460" y="109757"/>
                </a:cubicBezTo>
                <a:cubicBezTo>
                  <a:pt x="280975" y="162674"/>
                  <a:pt x="575985" y="319837"/>
                  <a:pt x="620435" y="33994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60B38A65-DFB8-4BC0-A96F-6955339FAEB8}"/>
              </a:ext>
            </a:extLst>
          </p:cNvPr>
          <p:cNvSpPr/>
          <p:nvPr/>
        </p:nvSpPr>
        <p:spPr>
          <a:xfrm>
            <a:off x="1156512" y="4583736"/>
            <a:ext cx="298540" cy="168330"/>
          </a:xfrm>
          <a:custGeom>
            <a:avLst/>
            <a:gdLst>
              <a:gd name="connsiteX0" fmla="*/ 297638 w 298540"/>
              <a:gd name="connsiteY0" fmla="*/ 168181 h 168330"/>
              <a:gd name="connsiteX1" fmla="*/ 208738 w 298540"/>
              <a:gd name="connsiteY1" fmla="*/ 106797 h 168330"/>
              <a:gd name="connsiteX2" fmla="*/ 3421 w 298540"/>
              <a:gd name="connsiteY2" fmla="*/ 964 h 168330"/>
              <a:gd name="connsiteX3" fmla="*/ 85971 w 298540"/>
              <a:gd name="connsiteY3" fmla="*/ 58114 h 168330"/>
              <a:gd name="connsiteX4" fmla="*/ 160055 w 298540"/>
              <a:gd name="connsiteY4" fmla="*/ 121614 h 168330"/>
              <a:gd name="connsiteX5" fmla="*/ 297638 w 298540"/>
              <a:gd name="connsiteY5" fmla="*/ 168181 h 16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540" h="168330">
                <a:moveTo>
                  <a:pt x="297638" y="168181"/>
                </a:moveTo>
                <a:cubicBezTo>
                  <a:pt x="305752" y="165712"/>
                  <a:pt x="257774" y="134666"/>
                  <a:pt x="208738" y="106797"/>
                </a:cubicBezTo>
                <a:cubicBezTo>
                  <a:pt x="159702" y="78928"/>
                  <a:pt x="23882" y="9078"/>
                  <a:pt x="3421" y="964"/>
                </a:cubicBezTo>
                <a:cubicBezTo>
                  <a:pt x="-17040" y="-7150"/>
                  <a:pt x="59865" y="38006"/>
                  <a:pt x="85971" y="58114"/>
                </a:cubicBezTo>
                <a:cubicBezTo>
                  <a:pt x="112077" y="78222"/>
                  <a:pt x="122308" y="101153"/>
                  <a:pt x="160055" y="121614"/>
                </a:cubicBezTo>
                <a:cubicBezTo>
                  <a:pt x="197802" y="142075"/>
                  <a:pt x="289524" y="170650"/>
                  <a:pt x="297638" y="16818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66CEF80E-B3F4-4CE7-97C5-255B5CA460EC}"/>
              </a:ext>
            </a:extLst>
          </p:cNvPr>
          <p:cNvSpPr/>
          <p:nvPr/>
        </p:nvSpPr>
        <p:spPr>
          <a:xfrm>
            <a:off x="1115318" y="4639710"/>
            <a:ext cx="945754" cy="499282"/>
          </a:xfrm>
          <a:custGeom>
            <a:avLst/>
            <a:gdLst>
              <a:gd name="connsiteX0" fmla="*/ 83245 w 945754"/>
              <a:gd name="connsiteY0" fmla="*/ 19603 h 499282"/>
              <a:gd name="connsiteX1" fmla="*/ 888107 w 945754"/>
              <a:gd name="connsiteY1" fmla="*/ 452990 h 499282"/>
              <a:gd name="connsiteX2" fmla="*/ 873820 w 945754"/>
              <a:gd name="connsiteY2" fmla="*/ 476803 h 499282"/>
              <a:gd name="connsiteX3" fmla="*/ 813495 w 945754"/>
              <a:gd name="connsiteY3" fmla="*/ 468865 h 499282"/>
              <a:gd name="connsiteX4" fmla="*/ 83245 w 945754"/>
              <a:gd name="connsiteY4" fmla="*/ 105328 h 499282"/>
              <a:gd name="connsiteX5" fmla="*/ 26095 w 945754"/>
              <a:gd name="connsiteY5" fmla="*/ 75165 h 499282"/>
              <a:gd name="connsiteX6" fmla="*/ 83245 w 945754"/>
              <a:gd name="connsiteY6" fmla="*/ 19603 h 49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754" h="499282">
                <a:moveTo>
                  <a:pt x="83245" y="19603"/>
                </a:moveTo>
                <a:cubicBezTo>
                  <a:pt x="226914" y="82574"/>
                  <a:pt x="756344" y="376790"/>
                  <a:pt x="888107" y="452990"/>
                </a:cubicBezTo>
                <a:cubicBezTo>
                  <a:pt x="1019870" y="529190"/>
                  <a:pt x="886255" y="474157"/>
                  <a:pt x="873820" y="476803"/>
                </a:cubicBezTo>
                <a:cubicBezTo>
                  <a:pt x="861385" y="479449"/>
                  <a:pt x="945257" y="530777"/>
                  <a:pt x="813495" y="468865"/>
                </a:cubicBezTo>
                <a:cubicBezTo>
                  <a:pt x="681733" y="406953"/>
                  <a:pt x="214478" y="170945"/>
                  <a:pt x="83245" y="105328"/>
                </a:cubicBezTo>
                <a:cubicBezTo>
                  <a:pt x="-47988" y="39711"/>
                  <a:pt x="26889" y="85748"/>
                  <a:pt x="26095" y="75165"/>
                </a:cubicBezTo>
                <a:cubicBezTo>
                  <a:pt x="25301" y="64582"/>
                  <a:pt x="-60424" y="-43368"/>
                  <a:pt x="83245" y="196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749C8A2C-B7CE-4613-9CF4-387C17DB7421}"/>
              </a:ext>
            </a:extLst>
          </p:cNvPr>
          <p:cNvSpPr/>
          <p:nvPr/>
        </p:nvSpPr>
        <p:spPr>
          <a:xfrm>
            <a:off x="1912782" y="4999014"/>
            <a:ext cx="108246" cy="104877"/>
          </a:xfrm>
          <a:custGeom>
            <a:avLst/>
            <a:gdLst>
              <a:gd name="connsiteX0" fmla="*/ 156 w 108246"/>
              <a:gd name="connsiteY0" fmla="*/ 24 h 104877"/>
              <a:gd name="connsiteX1" fmla="*/ 82706 w 108246"/>
              <a:gd name="connsiteY1" fmla="*/ 68286 h 104877"/>
              <a:gd name="connsiteX2" fmla="*/ 84293 w 108246"/>
              <a:gd name="connsiteY2" fmla="*/ 104799 h 104877"/>
              <a:gd name="connsiteX3" fmla="*/ 106518 w 108246"/>
              <a:gd name="connsiteY3" fmla="*/ 76224 h 104877"/>
              <a:gd name="connsiteX4" fmla="*/ 156 w 108246"/>
              <a:gd name="connsiteY4" fmla="*/ 24 h 10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6" h="104877">
                <a:moveTo>
                  <a:pt x="156" y="24"/>
                </a:moveTo>
                <a:cubicBezTo>
                  <a:pt x="-3813" y="-1299"/>
                  <a:pt x="68683" y="50823"/>
                  <a:pt x="82706" y="68286"/>
                </a:cubicBezTo>
                <a:cubicBezTo>
                  <a:pt x="96729" y="85749"/>
                  <a:pt x="80324" y="103476"/>
                  <a:pt x="84293" y="104799"/>
                </a:cubicBezTo>
                <a:cubicBezTo>
                  <a:pt x="88262" y="106122"/>
                  <a:pt x="115249" y="90511"/>
                  <a:pt x="106518" y="76224"/>
                </a:cubicBezTo>
                <a:cubicBezTo>
                  <a:pt x="97787" y="61937"/>
                  <a:pt x="4125" y="1347"/>
                  <a:pt x="156" y="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AA2A1B1A-69B9-404E-BB90-D5AFAEC739ED}"/>
              </a:ext>
            </a:extLst>
          </p:cNvPr>
          <p:cNvSpPr/>
          <p:nvPr/>
        </p:nvSpPr>
        <p:spPr>
          <a:xfrm>
            <a:off x="1989973" y="5083166"/>
            <a:ext cx="110381" cy="24259"/>
          </a:xfrm>
          <a:custGeom>
            <a:avLst/>
            <a:gdLst>
              <a:gd name="connsiteX0" fmla="*/ 752 w 110381"/>
              <a:gd name="connsiteY0" fmla="*/ 23822 h 24259"/>
              <a:gd name="connsiteX1" fmla="*/ 108702 w 110381"/>
              <a:gd name="connsiteY1" fmla="*/ 14297 h 24259"/>
              <a:gd name="connsiteX2" fmla="*/ 62665 w 110381"/>
              <a:gd name="connsiteY2" fmla="*/ 9 h 24259"/>
              <a:gd name="connsiteX3" fmla="*/ 752 w 110381"/>
              <a:gd name="connsiteY3" fmla="*/ 23822 h 2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81" h="24259">
                <a:moveTo>
                  <a:pt x="752" y="23822"/>
                </a:moveTo>
                <a:cubicBezTo>
                  <a:pt x="8425" y="26203"/>
                  <a:pt x="98383" y="18266"/>
                  <a:pt x="108702" y="14297"/>
                </a:cubicBezTo>
                <a:cubicBezTo>
                  <a:pt x="119021" y="10328"/>
                  <a:pt x="79069" y="538"/>
                  <a:pt x="62665" y="9"/>
                </a:cubicBezTo>
                <a:cubicBezTo>
                  <a:pt x="46261" y="-520"/>
                  <a:pt x="-6921" y="21441"/>
                  <a:pt x="752" y="238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B44F5A47-2C7E-48FA-85E6-BD03CCD880CE}"/>
              </a:ext>
            </a:extLst>
          </p:cNvPr>
          <p:cNvSpPr/>
          <p:nvPr/>
        </p:nvSpPr>
        <p:spPr>
          <a:xfrm>
            <a:off x="1929737" y="5084069"/>
            <a:ext cx="1060983" cy="561345"/>
          </a:xfrm>
          <a:custGeom>
            <a:avLst/>
            <a:gdLst>
              <a:gd name="connsiteX0" fmla="*/ 162588 w 1060983"/>
              <a:gd name="connsiteY0" fmla="*/ 53081 h 561345"/>
              <a:gd name="connsiteX1" fmla="*/ 884901 w 1060983"/>
              <a:gd name="connsiteY1" fmla="*/ 475356 h 561345"/>
              <a:gd name="connsiteX2" fmla="*/ 1045238 w 1060983"/>
              <a:gd name="connsiteY2" fmla="*/ 538856 h 561345"/>
              <a:gd name="connsiteX3" fmla="*/ 1032538 w 1060983"/>
              <a:gd name="connsiteY3" fmla="*/ 559494 h 561345"/>
              <a:gd name="connsiteX4" fmla="*/ 846801 w 1060983"/>
              <a:gd name="connsiteY4" fmla="*/ 497581 h 561345"/>
              <a:gd name="connsiteX5" fmla="*/ 54638 w 1060983"/>
              <a:gd name="connsiteY5" fmla="*/ 56256 h 561345"/>
              <a:gd name="connsiteX6" fmla="*/ 162588 w 1060983"/>
              <a:gd name="connsiteY6" fmla="*/ 53081 h 5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983" h="561345">
                <a:moveTo>
                  <a:pt x="162588" y="53081"/>
                </a:moveTo>
                <a:cubicBezTo>
                  <a:pt x="300965" y="122931"/>
                  <a:pt x="737793" y="394394"/>
                  <a:pt x="884901" y="475356"/>
                </a:cubicBezTo>
                <a:cubicBezTo>
                  <a:pt x="1032009" y="556318"/>
                  <a:pt x="1020632" y="524833"/>
                  <a:pt x="1045238" y="538856"/>
                </a:cubicBezTo>
                <a:cubicBezTo>
                  <a:pt x="1069844" y="552879"/>
                  <a:pt x="1065611" y="566373"/>
                  <a:pt x="1032538" y="559494"/>
                </a:cubicBezTo>
                <a:cubicBezTo>
                  <a:pt x="999465" y="552615"/>
                  <a:pt x="1009784" y="581454"/>
                  <a:pt x="846801" y="497581"/>
                </a:cubicBezTo>
                <a:cubicBezTo>
                  <a:pt x="683818" y="413708"/>
                  <a:pt x="171319" y="132191"/>
                  <a:pt x="54638" y="56256"/>
                </a:cubicBezTo>
                <a:cubicBezTo>
                  <a:pt x="-62043" y="-19679"/>
                  <a:pt x="24211" y="-16769"/>
                  <a:pt x="162588" y="5308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B1462AB8-C4E2-46FC-B00A-E8822FA3C058}"/>
              </a:ext>
            </a:extLst>
          </p:cNvPr>
          <p:cNvSpPr/>
          <p:nvPr/>
        </p:nvSpPr>
        <p:spPr>
          <a:xfrm>
            <a:off x="2550212" y="5419684"/>
            <a:ext cx="434928" cy="205582"/>
          </a:xfrm>
          <a:custGeom>
            <a:avLst/>
            <a:gdLst>
              <a:gd name="connsiteX0" fmla="*/ 901 w 434928"/>
              <a:gd name="connsiteY0" fmla="*/ 41 h 205582"/>
              <a:gd name="connsiteX1" fmla="*/ 305701 w 434928"/>
              <a:gd name="connsiteY1" fmla="*/ 114341 h 205582"/>
              <a:gd name="connsiteX2" fmla="*/ 432701 w 434928"/>
              <a:gd name="connsiteY2" fmla="*/ 203241 h 205582"/>
              <a:gd name="connsiteX3" fmla="*/ 373963 w 434928"/>
              <a:gd name="connsiteY3" fmla="*/ 173079 h 205582"/>
              <a:gd name="connsiteX4" fmla="*/ 216801 w 434928"/>
              <a:gd name="connsiteY4" fmla="*/ 101641 h 205582"/>
              <a:gd name="connsiteX5" fmla="*/ 901 w 434928"/>
              <a:gd name="connsiteY5" fmla="*/ 41 h 20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28" h="205582">
                <a:moveTo>
                  <a:pt x="901" y="41"/>
                </a:moveTo>
                <a:cubicBezTo>
                  <a:pt x="15718" y="2158"/>
                  <a:pt x="233734" y="80474"/>
                  <a:pt x="305701" y="114341"/>
                </a:cubicBezTo>
                <a:cubicBezTo>
                  <a:pt x="377668" y="148208"/>
                  <a:pt x="421324" y="193451"/>
                  <a:pt x="432701" y="203241"/>
                </a:cubicBezTo>
                <a:cubicBezTo>
                  <a:pt x="444078" y="213031"/>
                  <a:pt x="409946" y="190012"/>
                  <a:pt x="373963" y="173079"/>
                </a:cubicBezTo>
                <a:cubicBezTo>
                  <a:pt x="337980" y="156146"/>
                  <a:pt x="275539" y="126777"/>
                  <a:pt x="216801" y="101641"/>
                </a:cubicBezTo>
                <a:cubicBezTo>
                  <a:pt x="158064" y="76506"/>
                  <a:pt x="-13916" y="-2076"/>
                  <a:pt x="901" y="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ABBA0B47-E34A-45BF-9AA7-9318BB003D4D}"/>
              </a:ext>
            </a:extLst>
          </p:cNvPr>
          <p:cNvSpPr/>
          <p:nvPr/>
        </p:nvSpPr>
        <p:spPr>
          <a:xfrm>
            <a:off x="2913994" y="5610203"/>
            <a:ext cx="627214" cy="308039"/>
          </a:xfrm>
          <a:custGeom>
            <a:avLst/>
            <a:gdLst>
              <a:gd name="connsiteX0" fmla="*/ 80031 w 627214"/>
              <a:gd name="connsiteY0" fmla="*/ 9547 h 308039"/>
              <a:gd name="connsiteX1" fmla="*/ 348319 w 627214"/>
              <a:gd name="connsiteY1" fmla="*/ 142897 h 308039"/>
              <a:gd name="connsiteX2" fmla="*/ 613431 w 627214"/>
              <a:gd name="connsiteY2" fmla="*/ 282597 h 308039"/>
              <a:gd name="connsiteX3" fmla="*/ 575331 w 627214"/>
              <a:gd name="connsiteY3" fmla="*/ 304822 h 308039"/>
              <a:gd name="connsiteX4" fmla="*/ 453094 w 627214"/>
              <a:gd name="connsiteY4" fmla="*/ 242910 h 308039"/>
              <a:gd name="connsiteX5" fmla="*/ 24469 w 627214"/>
              <a:gd name="connsiteY5" fmla="*/ 34947 h 308039"/>
              <a:gd name="connsiteX6" fmla="*/ 80031 w 627214"/>
              <a:gd name="connsiteY6" fmla="*/ 9547 h 3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214" h="308039">
                <a:moveTo>
                  <a:pt x="80031" y="9547"/>
                </a:moveTo>
                <a:cubicBezTo>
                  <a:pt x="134006" y="27539"/>
                  <a:pt x="259419" y="97389"/>
                  <a:pt x="348319" y="142897"/>
                </a:cubicBezTo>
                <a:cubicBezTo>
                  <a:pt x="437219" y="188405"/>
                  <a:pt x="575596" y="255610"/>
                  <a:pt x="613431" y="282597"/>
                </a:cubicBezTo>
                <a:cubicBezTo>
                  <a:pt x="651266" y="309584"/>
                  <a:pt x="602054" y="311437"/>
                  <a:pt x="575331" y="304822"/>
                </a:cubicBezTo>
                <a:cubicBezTo>
                  <a:pt x="548608" y="298208"/>
                  <a:pt x="453094" y="242910"/>
                  <a:pt x="453094" y="242910"/>
                </a:cubicBezTo>
                <a:cubicBezTo>
                  <a:pt x="361284" y="197931"/>
                  <a:pt x="84000" y="71459"/>
                  <a:pt x="24469" y="34947"/>
                </a:cubicBezTo>
                <a:cubicBezTo>
                  <a:pt x="-35062" y="-1565"/>
                  <a:pt x="26056" y="-8445"/>
                  <a:pt x="80031" y="95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01959F89-2752-4168-BF8F-CE84D9CA57EB}"/>
              </a:ext>
            </a:extLst>
          </p:cNvPr>
          <p:cNvSpPr/>
          <p:nvPr/>
        </p:nvSpPr>
        <p:spPr>
          <a:xfrm>
            <a:off x="3561824" y="5884428"/>
            <a:ext cx="627277" cy="324308"/>
          </a:xfrm>
          <a:custGeom>
            <a:avLst/>
            <a:gdLst>
              <a:gd name="connsiteX0" fmla="*/ 2114 w 627277"/>
              <a:gd name="connsiteY0" fmla="*/ 435 h 324308"/>
              <a:gd name="connsiteX1" fmla="*/ 302151 w 627277"/>
              <a:gd name="connsiteY1" fmla="*/ 156010 h 324308"/>
              <a:gd name="connsiteX2" fmla="*/ 532339 w 627277"/>
              <a:gd name="connsiteY2" fmla="*/ 281422 h 324308"/>
              <a:gd name="connsiteX3" fmla="*/ 626001 w 627277"/>
              <a:gd name="connsiteY3" fmla="*/ 324285 h 324308"/>
              <a:gd name="connsiteX4" fmla="*/ 578376 w 627277"/>
              <a:gd name="connsiteY4" fmla="*/ 286185 h 324308"/>
              <a:gd name="connsiteX5" fmla="*/ 464076 w 627277"/>
              <a:gd name="connsiteY5" fmla="*/ 206810 h 324308"/>
              <a:gd name="connsiteX6" fmla="*/ 2114 w 627277"/>
              <a:gd name="connsiteY6" fmla="*/ 435 h 32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277" h="324308">
                <a:moveTo>
                  <a:pt x="2114" y="435"/>
                </a:moveTo>
                <a:cubicBezTo>
                  <a:pt x="-24874" y="-8032"/>
                  <a:pt x="213780" y="109179"/>
                  <a:pt x="302151" y="156010"/>
                </a:cubicBezTo>
                <a:cubicBezTo>
                  <a:pt x="390522" y="202841"/>
                  <a:pt x="478364" y="253376"/>
                  <a:pt x="532339" y="281422"/>
                </a:cubicBezTo>
                <a:cubicBezTo>
                  <a:pt x="586314" y="309468"/>
                  <a:pt x="618328" y="323491"/>
                  <a:pt x="626001" y="324285"/>
                </a:cubicBezTo>
                <a:cubicBezTo>
                  <a:pt x="633674" y="325079"/>
                  <a:pt x="605363" y="305764"/>
                  <a:pt x="578376" y="286185"/>
                </a:cubicBezTo>
                <a:cubicBezTo>
                  <a:pt x="551389" y="266606"/>
                  <a:pt x="558003" y="256287"/>
                  <a:pt x="464076" y="206810"/>
                </a:cubicBezTo>
                <a:cubicBezTo>
                  <a:pt x="370149" y="157333"/>
                  <a:pt x="29102" y="8902"/>
                  <a:pt x="2114" y="43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36161D9A-DEC8-41EA-AC0F-980B220656A1}"/>
              </a:ext>
            </a:extLst>
          </p:cNvPr>
          <p:cNvSpPr/>
          <p:nvPr/>
        </p:nvSpPr>
        <p:spPr>
          <a:xfrm>
            <a:off x="3459979" y="5816716"/>
            <a:ext cx="138011" cy="163859"/>
          </a:xfrm>
          <a:custGeom>
            <a:avLst/>
            <a:gdLst>
              <a:gd name="connsiteX0" fmla="*/ 137296 w 138011"/>
              <a:gd name="connsiteY0" fmla="*/ 1472 h 163859"/>
              <a:gd name="connsiteX1" fmla="*/ 99196 w 138011"/>
              <a:gd name="connsiteY1" fmla="*/ 93547 h 163859"/>
              <a:gd name="connsiteX2" fmla="*/ 61096 w 138011"/>
              <a:gd name="connsiteY2" fmla="*/ 130059 h 163859"/>
              <a:gd name="connsiteX3" fmla="*/ 771 w 138011"/>
              <a:gd name="connsiteY3" fmla="*/ 163397 h 163859"/>
              <a:gd name="connsiteX4" fmla="*/ 29346 w 138011"/>
              <a:gd name="connsiteY4" fmla="*/ 104659 h 163859"/>
              <a:gd name="connsiteX5" fmla="*/ 64271 w 138011"/>
              <a:gd name="connsiteY5" fmla="*/ 41159 h 163859"/>
              <a:gd name="connsiteX6" fmla="*/ 137296 w 138011"/>
              <a:gd name="connsiteY6" fmla="*/ 1472 h 1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11" h="163859">
                <a:moveTo>
                  <a:pt x="137296" y="1472"/>
                </a:moveTo>
                <a:cubicBezTo>
                  <a:pt x="143117" y="10203"/>
                  <a:pt x="111896" y="72116"/>
                  <a:pt x="99196" y="93547"/>
                </a:cubicBezTo>
                <a:cubicBezTo>
                  <a:pt x="86496" y="114978"/>
                  <a:pt x="77500" y="118417"/>
                  <a:pt x="61096" y="130059"/>
                </a:cubicBezTo>
                <a:cubicBezTo>
                  <a:pt x="44692" y="141701"/>
                  <a:pt x="6063" y="167630"/>
                  <a:pt x="771" y="163397"/>
                </a:cubicBezTo>
                <a:cubicBezTo>
                  <a:pt x="-4521" y="159164"/>
                  <a:pt x="18763" y="125032"/>
                  <a:pt x="29346" y="104659"/>
                </a:cubicBezTo>
                <a:cubicBezTo>
                  <a:pt x="39929" y="84286"/>
                  <a:pt x="49454" y="57298"/>
                  <a:pt x="64271" y="41159"/>
                </a:cubicBezTo>
                <a:cubicBezTo>
                  <a:pt x="79088" y="25020"/>
                  <a:pt x="131475" y="-7259"/>
                  <a:pt x="137296" y="147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2ED6DD0F-9341-44AD-A06E-B5E3747478C8}"/>
              </a:ext>
            </a:extLst>
          </p:cNvPr>
          <p:cNvSpPr/>
          <p:nvPr/>
        </p:nvSpPr>
        <p:spPr>
          <a:xfrm>
            <a:off x="3488527" y="5906127"/>
            <a:ext cx="798225" cy="461341"/>
          </a:xfrm>
          <a:custGeom>
            <a:avLst/>
            <a:gdLst>
              <a:gd name="connsiteX0" fmla="*/ 81761 w 798225"/>
              <a:gd name="connsiteY0" fmla="*/ 13661 h 461341"/>
              <a:gd name="connsiteX1" fmla="*/ 483398 w 798225"/>
              <a:gd name="connsiteY1" fmla="*/ 245436 h 461341"/>
              <a:gd name="connsiteX2" fmla="*/ 650086 w 798225"/>
              <a:gd name="connsiteY2" fmla="*/ 367673 h 461341"/>
              <a:gd name="connsiteX3" fmla="*/ 789786 w 798225"/>
              <a:gd name="connsiteY3" fmla="*/ 450223 h 461341"/>
              <a:gd name="connsiteX4" fmla="*/ 775498 w 798225"/>
              <a:gd name="connsiteY4" fmla="*/ 458161 h 461341"/>
              <a:gd name="connsiteX5" fmla="*/ 716761 w 798225"/>
              <a:gd name="connsiteY5" fmla="*/ 427998 h 461341"/>
              <a:gd name="connsiteX6" fmla="*/ 143673 w 798225"/>
              <a:gd name="connsiteY6" fmla="*/ 89861 h 461341"/>
              <a:gd name="connsiteX7" fmla="*/ 5561 w 798225"/>
              <a:gd name="connsiteY7" fmla="*/ 34298 h 461341"/>
              <a:gd name="connsiteX8" fmla="*/ 81761 w 798225"/>
              <a:gd name="connsiteY8" fmla="*/ 13661 h 4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225" h="461341">
                <a:moveTo>
                  <a:pt x="81761" y="13661"/>
                </a:moveTo>
                <a:cubicBezTo>
                  <a:pt x="161401" y="48851"/>
                  <a:pt x="388677" y="186434"/>
                  <a:pt x="483398" y="245436"/>
                </a:cubicBezTo>
                <a:cubicBezTo>
                  <a:pt x="578119" y="304438"/>
                  <a:pt x="599021" y="333542"/>
                  <a:pt x="650086" y="367673"/>
                </a:cubicBezTo>
                <a:cubicBezTo>
                  <a:pt x="701151" y="401804"/>
                  <a:pt x="768884" y="435142"/>
                  <a:pt x="789786" y="450223"/>
                </a:cubicBezTo>
                <a:cubicBezTo>
                  <a:pt x="810688" y="465304"/>
                  <a:pt x="787669" y="461865"/>
                  <a:pt x="775498" y="458161"/>
                </a:cubicBezTo>
                <a:cubicBezTo>
                  <a:pt x="763327" y="454457"/>
                  <a:pt x="716761" y="427998"/>
                  <a:pt x="716761" y="427998"/>
                </a:cubicBezTo>
                <a:lnTo>
                  <a:pt x="143673" y="89861"/>
                </a:lnTo>
                <a:cubicBezTo>
                  <a:pt x="25140" y="24244"/>
                  <a:pt x="20378" y="47792"/>
                  <a:pt x="5561" y="34298"/>
                </a:cubicBezTo>
                <a:cubicBezTo>
                  <a:pt x="-9256" y="20804"/>
                  <a:pt x="2121" y="-21529"/>
                  <a:pt x="81761" y="1366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103A536C-2E65-4499-9800-D85915ED85AD}"/>
              </a:ext>
            </a:extLst>
          </p:cNvPr>
          <p:cNvSpPr/>
          <p:nvPr/>
        </p:nvSpPr>
        <p:spPr>
          <a:xfrm>
            <a:off x="6503158" y="3451583"/>
            <a:ext cx="585738" cy="908179"/>
          </a:xfrm>
          <a:custGeom>
            <a:avLst/>
            <a:gdLst>
              <a:gd name="connsiteX0" fmla="*/ 585559 w 585738"/>
              <a:gd name="connsiteY0" fmla="*/ 700 h 908179"/>
              <a:gd name="connsiteX1" fmla="*/ 41575 w 585738"/>
              <a:gd name="connsiteY1" fmla="*/ 860067 h 908179"/>
              <a:gd name="connsiteX2" fmla="*/ 100842 w 585738"/>
              <a:gd name="connsiteY2" fmla="*/ 716134 h 908179"/>
              <a:gd name="connsiteX3" fmla="*/ 585559 w 585738"/>
              <a:gd name="connsiteY3" fmla="*/ 700 h 9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38" h="908179">
                <a:moveTo>
                  <a:pt x="585559" y="700"/>
                </a:moveTo>
                <a:cubicBezTo>
                  <a:pt x="575681" y="24689"/>
                  <a:pt x="122361" y="740828"/>
                  <a:pt x="41575" y="860067"/>
                </a:cubicBezTo>
                <a:cubicBezTo>
                  <a:pt x="-39211" y="979306"/>
                  <a:pt x="7003" y="856187"/>
                  <a:pt x="100842" y="716134"/>
                </a:cubicBezTo>
                <a:cubicBezTo>
                  <a:pt x="194681" y="576081"/>
                  <a:pt x="595437" y="-23289"/>
                  <a:pt x="585559" y="7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F239CBAF-91E5-469F-A838-83F41975A8D1}"/>
              </a:ext>
            </a:extLst>
          </p:cNvPr>
          <p:cNvSpPr/>
          <p:nvPr/>
        </p:nvSpPr>
        <p:spPr>
          <a:xfrm>
            <a:off x="5945027" y="4338372"/>
            <a:ext cx="569033" cy="915110"/>
          </a:xfrm>
          <a:custGeom>
            <a:avLst/>
            <a:gdLst>
              <a:gd name="connsiteX0" fmla="*/ 559490 w 569033"/>
              <a:gd name="connsiteY0" fmla="*/ 15611 h 915110"/>
              <a:gd name="connsiteX1" fmla="*/ 244106 w 569033"/>
              <a:gd name="connsiteY1" fmla="*/ 513028 h 915110"/>
              <a:gd name="connsiteX2" fmla="*/ 23973 w 569033"/>
              <a:gd name="connsiteY2" fmla="*/ 879211 h 915110"/>
              <a:gd name="connsiteX3" fmla="*/ 43023 w 569033"/>
              <a:gd name="connsiteY3" fmla="*/ 834761 h 915110"/>
              <a:gd name="connsiteX4" fmla="*/ 354173 w 569033"/>
              <a:gd name="connsiteY4" fmla="*/ 290778 h 915110"/>
              <a:gd name="connsiteX5" fmla="*/ 474823 w 569033"/>
              <a:gd name="connsiteY5" fmla="*/ 138378 h 915110"/>
              <a:gd name="connsiteX6" fmla="*/ 559490 w 569033"/>
              <a:gd name="connsiteY6" fmla="*/ 15611 h 91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33" h="915110">
                <a:moveTo>
                  <a:pt x="559490" y="15611"/>
                </a:moveTo>
                <a:cubicBezTo>
                  <a:pt x="521037" y="78053"/>
                  <a:pt x="333359" y="369095"/>
                  <a:pt x="244106" y="513028"/>
                </a:cubicBezTo>
                <a:cubicBezTo>
                  <a:pt x="154853" y="656961"/>
                  <a:pt x="57487" y="825589"/>
                  <a:pt x="23973" y="879211"/>
                </a:cubicBezTo>
                <a:cubicBezTo>
                  <a:pt x="-9541" y="932833"/>
                  <a:pt x="-12010" y="932833"/>
                  <a:pt x="43023" y="834761"/>
                </a:cubicBezTo>
                <a:cubicBezTo>
                  <a:pt x="98056" y="736689"/>
                  <a:pt x="282206" y="406842"/>
                  <a:pt x="354173" y="290778"/>
                </a:cubicBezTo>
                <a:cubicBezTo>
                  <a:pt x="426140" y="174714"/>
                  <a:pt x="439545" y="181417"/>
                  <a:pt x="474823" y="138378"/>
                </a:cubicBezTo>
                <a:cubicBezTo>
                  <a:pt x="510101" y="95339"/>
                  <a:pt x="597943" y="-46831"/>
                  <a:pt x="559490" y="156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A0C781B9-9C49-4550-A78E-EC177449C187}"/>
              </a:ext>
            </a:extLst>
          </p:cNvPr>
          <p:cNvSpPr/>
          <p:nvPr/>
        </p:nvSpPr>
        <p:spPr>
          <a:xfrm>
            <a:off x="5632546" y="5100621"/>
            <a:ext cx="375223" cy="588830"/>
          </a:xfrm>
          <a:custGeom>
            <a:avLst/>
            <a:gdLst>
              <a:gd name="connsiteX0" fmla="*/ 374554 w 375223"/>
              <a:gd name="connsiteY0" fmla="*/ 546 h 588830"/>
              <a:gd name="connsiteX1" fmla="*/ 14721 w 375223"/>
              <a:gd name="connsiteY1" fmla="*/ 559346 h 588830"/>
              <a:gd name="connsiteX2" fmla="*/ 101504 w 375223"/>
              <a:gd name="connsiteY2" fmla="*/ 457746 h 588830"/>
              <a:gd name="connsiteX3" fmla="*/ 374554 w 375223"/>
              <a:gd name="connsiteY3" fmla="*/ 546 h 58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23" h="588830">
                <a:moveTo>
                  <a:pt x="374554" y="546"/>
                </a:moveTo>
                <a:cubicBezTo>
                  <a:pt x="360090" y="17479"/>
                  <a:pt x="60229" y="483146"/>
                  <a:pt x="14721" y="559346"/>
                </a:cubicBezTo>
                <a:cubicBezTo>
                  <a:pt x="-30787" y="635546"/>
                  <a:pt x="38004" y="550527"/>
                  <a:pt x="101504" y="457746"/>
                </a:cubicBezTo>
                <a:cubicBezTo>
                  <a:pt x="165004" y="364965"/>
                  <a:pt x="389018" y="-16387"/>
                  <a:pt x="374554" y="5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622CA8B4-F2E6-4765-A94D-C57D9A3EF8E9}"/>
              </a:ext>
            </a:extLst>
          </p:cNvPr>
          <p:cNvSpPr/>
          <p:nvPr/>
        </p:nvSpPr>
        <p:spPr>
          <a:xfrm>
            <a:off x="6524288" y="3576162"/>
            <a:ext cx="421427" cy="625893"/>
          </a:xfrm>
          <a:custGeom>
            <a:avLst/>
            <a:gdLst>
              <a:gd name="connsiteX0" fmla="*/ 421025 w 421427"/>
              <a:gd name="connsiteY0" fmla="*/ 476 h 625893"/>
              <a:gd name="connsiteX1" fmla="*/ 149562 w 421427"/>
              <a:gd name="connsiteY1" fmla="*/ 387826 h 625893"/>
              <a:gd name="connsiteX2" fmla="*/ 57487 w 421427"/>
              <a:gd name="connsiteY2" fmla="*/ 541813 h 625893"/>
              <a:gd name="connsiteX3" fmla="*/ 337 w 421427"/>
              <a:gd name="connsiteY3" fmla="*/ 624363 h 625893"/>
              <a:gd name="connsiteX4" fmla="*/ 82887 w 421427"/>
              <a:gd name="connsiteY4" fmla="*/ 473551 h 625893"/>
              <a:gd name="connsiteX5" fmla="*/ 421025 w 421427"/>
              <a:gd name="connsiteY5" fmla="*/ 476 h 62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427" h="625893">
                <a:moveTo>
                  <a:pt x="421025" y="476"/>
                </a:moveTo>
                <a:cubicBezTo>
                  <a:pt x="432138" y="-13812"/>
                  <a:pt x="210152" y="297603"/>
                  <a:pt x="149562" y="387826"/>
                </a:cubicBezTo>
                <a:cubicBezTo>
                  <a:pt x="88972" y="478049"/>
                  <a:pt x="82358" y="502390"/>
                  <a:pt x="57487" y="541813"/>
                </a:cubicBezTo>
                <a:cubicBezTo>
                  <a:pt x="32616" y="581236"/>
                  <a:pt x="-3896" y="635740"/>
                  <a:pt x="337" y="624363"/>
                </a:cubicBezTo>
                <a:cubicBezTo>
                  <a:pt x="4570" y="612986"/>
                  <a:pt x="16741" y="572240"/>
                  <a:pt x="82887" y="473551"/>
                </a:cubicBezTo>
                <a:cubicBezTo>
                  <a:pt x="149033" y="374862"/>
                  <a:pt x="409912" y="14764"/>
                  <a:pt x="421025" y="47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714752F1-6BB3-4CBE-8265-14D8FC278DE4}"/>
              </a:ext>
            </a:extLst>
          </p:cNvPr>
          <p:cNvSpPr/>
          <p:nvPr/>
        </p:nvSpPr>
        <p:spPr>
          <a:xfrm>
            <a:off x="6250963" y="4198817"/>
            <a:ext cx="278461" cy="444463"/>
          </a:xfrm>
          <a:custGeom>
            <a:avLst/>
            <a:gdLst>
              <a:gd name="connsiteX0" fmla="*/ 278425 w 278461"/>
              <a:gd name="connsiteY0" fmla="*/ 121 h 444463"/>
              <a:gd name="connsiteX1" fmla="*/ 21250 w 278461"/>
              <a:gd name="connsiteY1" fmla="*/ 412871 h 444463"/>
              <a:gd name="connsiteX2" fmla="*/ 40300 w 278461"/>
              <a:gd name="connsiteY2" fmla="*/ 370008 h 444463"/>
              <a:gd name="connsiteX3" fmla="*/ 278425 w 278461"/>
              <a:gd name="connsiteY3" fmla="*/ 121 h 44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61" h="444463">
                <a:moveTo>
                  <a:pt x="278425" y="121"/>
                </a:moveTo>
                <a:cubicBezTo>
                  <a:pt x="275250" y="7265"/>
                  <a:pt x="60937" y="351223"/>
                  <a:pt x="21250" y="412871"/>
                </a:cubicBezTo>
                <a:cubicBezTo>
                  <a:pt x="-18437" y="474519"/>
                  <a:pt x="2994" y="438270"/>
                  <a:pt x="40300" y="370008"/>
                </a:cubicBezTo>
                <a:cubicBezTo>
                  <a:pt x="77606" y="301746"/>
                  <a:pt x="281600" y="-7023"/>
                  <a:pt x="278425" y="12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0120CD8B-2DC6-43B0-BFD7-BEBFC661C64C}"/>
              </a:ext>
            </a:extLst>
          </p:cNvPr>
          <p:cNvSpPr/>
          <p:nvPr/>
        </p:nvSpPr>
        <p:spPr>
          <a:xfrm>
            <a:off x="6241661" y="4324640"/>
            <a:ext cx="204969" cy="285504"/>
          </a:xfrm>
          <a:custGeom>
            <a:avLst/>
            <a:gdLst>
              <a:gd name="connsiteX0" fmla="*/ 198827 w 204969"/>
              <a:gd name="connsiteY0" fmla="*/ 2885 h 285504"/>
              <a:gd name="connsiteX1" fmla="*/ 49602 w 204969"/>
              <a:gd name="connsiteY1" fmla="*/ 220373 h 285504"/>
              <a:gd name="connsiteX2" fmla="*/ 389 w 204969"/>
              <a:gd name="connsiteY2" fmla="*/ 285460 h 285504"/>
              <a:gd name="connsiteX3" fmla="*/ 70239 w 204969"/>
              <a:gd name="connsiteY3" fmla="*/ 228310 h 285504"/>
              <a:gd name="connsiteX4" fmla="*/ 165489 w 204969"/>
              <a:gd name="connsiteY4" fmla="*/ 104485 h 285504"/>
              <a:gd name="connsiteX5" fmla="*/ 198827 w 204969"/>
              <a:gd name="connsiteY5" fmla="*/ 2885 h 28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69" h="285504">
                <a:moveTo>
                  <a:pt x="198827" y="2885"/>
                </a:moveTo>
                <a:cubicBezTo>
                  <a:pt x="179513" y="22200"/>
                  <a:pt x="82675" y="173277"/>
                  <a:pt x="49602" y="220373"/>
                </a:cubicBezTo>
                <a:cubicBezTo>
                  <a:pt x="16529" y="267469"/>
                  <a:pt x="-3050" y="284137"/>
                  <a:pt x="389" y="285460"/>
                </a:cubicBezTo>
                <a:cubicBezTo>
                  <a:pt x="3828" y="286783"/>
                  <a:pt x="42722" y="258472"/>
                  <a:pt x="70239" y="228310"/>
                </a:cubicBezTo>
                <a:cubicBezTo>
                  <a:pt x="97756" y="198148"/>
                  <a:pt x="143264" y="142849"/>
                  <a:pt x="165489" y="104485"/>
                </a:cubicBezTo>
                <a:cubicBezTo>
                  <a:pt x="187714" y="66121"/>
                  <a:pt x="218141" y="-16430"/>
                  <a:pt x="198827" y="288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A60BF55C-EEF9-49F4-A2A2-5AA740E01F5E}"/>
              </a:ext>
            </a:extLst>
          </p:cNvPr>
          <p:cNvSpPr/>
          <p:nvPr/>
        </p:nvSpPr>
        <p:spPr>
          <a:xfrm>
            <a:off x="6073042" y="4586232"/>
            <a:ext cx="212149" cy="300758"/>
          </a:xfrm>
          <a:custGeom>
            <a:avLst/>
            <a:gdLst>
              <a:gd name="connsiteX0" fmla="*/ 211871 w 212149"/>
              <a:gd name="connsiteY0" fmla="*/ 56 h 300758"/>
              <a:gd name="connsiteX1" fmla="*/ 145196 w 212149"/>
              <a:gd name="connsiteY1" fmla="*/ 100068 h 300758"/>
              <a:gd name="connsiteX2" fmla="*/ 61058 w 212149"/>
              <a:gd name="connsiteY2" fmla="*/ 227068 h 300758"/>
              <a:gd name="connsiteX3" fmla="*/ 19783 w 212149"/>
              <a:gd name="connsiteY3" fmla="*/ 273106 h 300758"/>
              <a:gd name="connsiteX4" fmla="*/ 733 w 212149"/>
              <a:gd name="connsiteY4" fmla="*/ 298506 h 300758"/>
              <a:gd name="connsiteX5" fmla="*/ 43596 w 212149"/>
              <a:gd name="connsiteY5" fmla="*/ 215956 h 300758"/>
              <a:gd name="connsiteX6" fmla="*/ 113446 w 212149"/>
              <a:gd name="connsiteY6" fmla="*/ 87368 h 300758"/>
              <a:gd name="connsiteX7" fmla="*/ 211871 w 212149"/>
              <a:gd name="connsiteY7" fmla="*/ 56 h 30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149" h="300758">
                <a:moveTo>
                  <a:pt x="211871" y="56"/>
                </a:moveTo>
                <a:cubicBezTo>
                  <a:pt x="217163" y="2173"/>
                  <a:pt x="145196" y="100068"/>
                  <a:pt x="145196" y="100068"/>
                </a:cubicBezTo>
                <a:cubicBezTo>
                  <a:pt x="120061" y="137903"/>
                  <a:pt x="81960" y="198228"/>
                  <a:pt x="61058" y="227068"/>
                </a:cubicBezTo>
                <a:cubicBezTo>
                  <a:pt x="40156" y="255908"/>
                  <a:pt x="29837" y="261200"/>
                  <a:pt x="19783" y="273106"/>
                </a:cubicBezTo>
                <a:cubicBezTo>
                  <a:pt x="9729" y="285012"/>
                  <a:pt x="-3236" y="308031"/>
                  <a:pt x="733" y="298506"/>
                </a:cubicBezTo>
                <a:cubicBezTo>
                  <a:pt x="4702" y="288981"/>
                  <a:pt x="24811" y="251146"/>
                  <a:pt x="43596" y="215956"/>
                </a:cubicBezTo>
                <a:cubicBezTo>
                  <a:pt x="62381" y="180766"/>
                  <a:pt x="89898" y="118853"/>
                  <a:pt x="113446" y="87368"/>
                </a:cubicBezTo>
                <a:cubicBezTo>
                  <a:pt x="136994" y="55883"/>
                  <a:pt x="206579" y="-2061"/>
                  <a:pt x="211871" y="5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D1258561-0F98-4F17-98E1-97D11A59999E}"/>
              </a:ext>
            </a:extLst>
          </p:cNvPr>
          <p:cNvSpPr/>
          <p:nvPr/>
        </p:nvSpPr>
        <p:spPr>
          <a:xfrm>
            <a:off x="5877424" y="4841860"/>
            <a:ext cx="238609" cy="329550"/>
          </a:xfrm>
          <a:custGeom>
            <a:avLst/>
            <a:gdLst>
              <a:gd name="connsiteX0" fmla="*/ 237626 w 238609"/>
              <a:gd name="connsiteY0" fmla="*/ 4778 h 329550"/>
              <a:gd name="connsiteX1" fmla="*/ 83639 w 238609"/>
              <a:gd name="connsiteY1" fmla="*/ 241315 h 329550"/>
              <a:gd name="connsiteX2" fmla="*/ 4264 w 238609"/>
              <a:gd name="connsiteY2" fmla="*/ 325453 h 329550"/>
              <a:gd name="connsiteX3" fmla="*/ 24901 w 238609"/>
              <a:gd name="connsiteY3" fmla="*/ 293703 h 329550"/>
              <a:gd name="connsiteX4" fmla="*/ 143964 w 238609"/>
              <a:gd name="connsiteY4" fmla="*/ 100028 h 329550"/>
              <a:gd name="connsiteX5" fmla="*/ 237626 w 238609"/>
              <a:gd name="connsiteY5" fmla="*/ 4778 h 32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09" h="329550">
                <a:moveTo>
                  <a:pt x="237626" y="4778"/>
                </a:moveTo>
                <a:cubicBezTo>
                  <a:pt x="227572" y="28326"/>
                  <a:pt x="122533" y="187869"/>
                  <a:pt x="83639" y="241315"/>
                </a:cubicBezTo>
                <a:cubicBezTo>
                  <a:pt x="44745" y="294761"/>
                  <a:pt x="14054" y="316722"/>
                  <a:pt x="4264" y="325453"/>
                </a:cubicBezTo>
                <a:cubicBezTo>
                  <a:pt x="-5526" y="334184"/>
                  <a:pt x="1618" y="331274"/>
                  <a:pt x="24901" y="293703"/>
                </a:cubicBezTo>
                <a:cubicBezTo>
                  <a:pt x="48184" y="256132"/>
                  <a:pt x="109833" y="150299"/>
                  <a:pt x="143964" y="100028"/>
                </a:cubicBezTo>
                <a:cubicBezTo>
                  <a:pt x="178095" y="49757"/>
                  <a:pt x="247680" y="-18770"/>
                  <a:pt x="237626" y="47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06C18DC4-EDBA-48D9-AA6C-FF32924E6B7E}"/>
              </a:ext>
            </a:extLst>
          </p:cNvPr>
          <p:cNvSpPr/>
          <p:nvPr/>
        </p:nvSpPr>
        <p:spPr>
          <a:xfrm>
            <a:off x="5572618" y="5122840"/>
            <a:ext cx="344128" cy="545886"/>
          </a:xfrm>
          <a:custGeom>
            <a:avLst/>
            <a:gdLst>
              <a:gd name="connsiteX0" fmla="*/ 343995 w 344128"/>
              <a:gd name="connsiteY0" fmla="*/ 23 h 545886"/>
              <a:gd name="connsiteX1" fmla="*/ 170957 w 344128"/>
              <a:gd name="connsiteY1" fmla="*/ 277835 h 545886"/>
              <a:gd name="connsiteX2" fmla="*/ 102695 w 344128"/>
              <a:gd name="connsiteY2" fmla="*/ 347685 h 545886"/>
              <a:gd name="connsiteX3" fmla="*/ 5857 w 344128"/>
              <a:gd name="connsiteY3" fmla="*/ 536598 h 545886"/>
              <a:gd name="connsiteX4" fmla="*/ 24907 w 344128"/>
              <a:gd name="connsiteY4" fmla="*/ 493735 h 545886"/>
              <a:gd name="connsiteX5" fmla="*/ 140795 w 344128"/>
              <a:gd name="connsiteY5" fmla="*/ 293710 h 545886"/>
              <a:gd name="connsiteX6" fmla="*/ 343995 w 344128"/>
              <a:gd name="connsiteY6" fmla="*/ 23 h 54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128" h="545886">
                <a:moveTo>
                  <a:pt x="343995" y="23"/>
                </a:moveTo>
                <a:cubicBezTo>
                  <a:pt x="349022" y="-2623"/>
                  <a:pt x="211174" y="219891"/>
                  <a:pt x="170957" y="277835"/>
                </a:cubicBezTo>
                <a:cubicBezTo>
                  <a:pt x="130740" y="335779"/>
                  <a:pt x="130212" y="304558"/>
                  <a:pt x="102695" y="347685"/>
                </a:cubicBezTo>
                <a:cubicBezTo>
                  <a:pt x="75178" y="390812"/>
                  <a:pt x="18822" y="512256"/>
                  <a:pt x="5857" y="536598"/>
                </a:cubicBezTo>
                <a:cubicBezTo>
                  <a:pt x="-7108" y="560940"/>
                  <a:pt x="2417" y="534216"/>
                  <a:pt x="24907" y="493735"/>
                </a:cubicBezTo>
                <a:cubicBezTo>
                  <a:pt x="47397" y="453254"/>
                  <a:pt x="88672" y="373879"/>
                  <a:pt x="140795" y="293710"/>
                </a:cubicBezTo>
                <a:cubicBezTo>
                  <a:pt x="192918" y="213541"/>
                  <a:pt x="338968" y="2669"/>
                  <a:pt x="343995" y="2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BDAD0FA6-B69C-4413-B57C-A2333F6B6826}"/>
              </a:ext>
            </a:extLst>
          </p:cNvPr>
          <p:cNvSpPr/>
          <p:nvPr/>
        </p:nvSpPr>
        <p:spPr>
          <a:xfrm>
            <a:off x="6675829" y="3561503"/>
            <a:ext cx="233226" cy="352067"/>
          </a:xfrm>
          <a:custGeom>
            <a:avLst/>
            <a:gdLst>
              <a:gd name="connsiteX0" fmla="*/ 232971 w 233226"/>
              <a:gd name="connsiteY0" fmla="*/ 2435 h 352067"/>
              <a:gd name="connsiteX1" fmla="*/ 118671 w 233226"/>
              <a:gd name="connsiteY1" fmla="*/ 167535 h 352067"/>
              <a:gd name="connsiteX2" fmla="*/ 13896 w 233226"/>
              <a:gd name="connsiteY2" fmla="*/ 342160 h 352067"/>
              <a:gd name="connsiteX3" fmla="*/ 15484 w 233226"/>
              <a:gd name="connsiteY3" fmla="*/ 304060 h 352067"/>
              <a:gd name="connsiteX4" fmla="*/ 145659 w 233226"/>
              <a:gd name="connsiteY4" fmla="*/ 84985 h 352067"/>
              <a:gd name="connsiteX5" fmla="*/ 232971 w 233226"/>
              <a:gd name="connsiteY5" fmla="*/ 2435 h 35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226" h="352067">
                <a:moveTo>
                  <a:pt x="232971" y="2435"/>
                </a:moveTo>
                <a:cubicBezTo>
                  <a:pt x="228473" y="16193"/>
                  <a:pt x="155183" y="110914"/>
                  <a:pt x="118671" y="167535"/>
                </a:cubicBezTo>
                <a:cubicBezTo>
                  <a:pt x="82159" y="224156"/>
                  <a:pt x="31094" y="319406"/>
                  <a:pt x="13896" y="342160"/>
                </a:cubicBezTo>
                <a:cubicBezTo>
                  <a:pt x="-3302" y="364914"/>
                  <a:pt x="-6477" y="346923"/>
                  <a:pt x="15484" y="304060"/>
                </a:cubicBezTo>
                <a:cubicBezTo>
                  <a:pt x="37444" y="261198"/>
                  <a:pt x="109676" y="134462"/>
                  <a:pt x="145659" y="84985"/>
                </a:cubicBezTo>
                <a:cubicBezTo>
                  <a:pt x="181642" y="35508"/>
                  <a:pt x="237469" y="-11323"/>
                  <a:pt x="232971" y="243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299CB9BD-F3BD-4963-B24A-0AF5A6A87A3E}"/>
              </a:ext>
            </a:extLst>
          </p:cNvPr>
          <p:cNvSpPr/>
          <p:nvPr/>
        </p:nvSpPr>
        <p:spPr>
          <a:xfrm>
            <a:off x="6440680" y="3913188"/>
            <a:ext cx="237933" cy="347190"/>
          </a:xfrm>
          <a:custGeom>
            <a:avLst/>
            <a:gdLst>
              <a:gd name="connsiteX0" fmla="*/ 237933 w 237933"/>
              <a:gd name="connsiteY0" fmla="*/ 0 h 347190"/>
              <a:gd name="connsiteX1" fmla="*/ 117283 w 237933"/>
              <a:gd name="connsiteY1" fmla="*/ 203200 h 347190"/>
              <a:gd name="connsiteX2" fmla="*/ 10920 w 237933"/>
              <a:gd name="connsiteY2" fmla="*/ 339725 h 347190"/>
              <a:gd name="connsiteX3" fmla="*/ 17270 w 237933"/>
              <a:gd name="connsiteY3" fmla="*/ 309562 h 347190"/>
              <a:gd name="connsiteX4" fmla="*/ 133158 w 237933"/>
              <a:gd name="connsiteY4" fmla="*/ 144462 h 347190"/>
              <a:gd name="connsiteX5" fmla="*/ 237933 w 237933"/>
              <a:gd name="connsiteY5" fmla="*/ 0 h 34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933" h="347190">
                <a:moveTo>
                  <a:pt x="237933" y="0"/>
                </a:moveTo>
                <a:cubicBezTo>
                  <a:pt x="196525" y="73289"/>
                  <a:pt x="155118" y="146579"/>
                  <a:pt x="117283" y="203200"/>
                </a:cubicBezTo>
                <a:cubicBezTo>
                  <a:pt x="79447" y="259821"/>
                  <a:pt x="27589" y="321998"/>
                  <a:pt x="10920" y="339725"/>
                </a:cubicBezTo>
                <a:cubicBezTo>
                  <a:pt x="-5749" y="357452"/>
                  <a:pt x="-3103" y="342106"/>
                  <a:pt x="17270" y="309562"/>
                </a:cubicBezTo>
                <a:cubicBezTo>
                  <a:pt x="37643" y="277018"/>
                  <a:pt x="133158" y="144462"/>
                  <a:pt x="133158" y="144462"/>
                </a:cubicBezTo>
                <a:lnTo>
                  <a:pt x="237933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6325B73C-AC15-42C9-B9E3-569DA92FAB75}"/>
              </a:ext>
            </a:extLst>
          </p:cNvPr>
          <p:cNvSpPr/>
          <p:nvPr/>
        </p:nvSpPr>
        <p:spPr>
          <a:xfrm>
            <a:off x="6274967" y="4252191"/>
            <a:ext cx="172170" cy="298555"/>
          </a:xfrm>
          <a:custGeom>
            <a:avLst/>
            <a:gdLst>
              <a:gd name="connsiteX0" fmla="*/ 171871 w 172170"/>
              <a:gd name="connsiteY0" fmla="*/ 2309 h 298555"/>
              <a:gd name="connsiteX1" fmla="*/ 9946 w 172170"/>
              <a:gd name="connsiteY1" fmla="*/ 286472 h 298555"/>
              <a:gd name="connsiteX2" fmla="*/ 21058 w 172170"/>
              <a:gd name="connsiteY2" fmla="*/ 237259 h 298555"/>
              <a:gd name="connsiteX3" fmla="*/ 49633 w 172170"/>
              <a:gd name="connsiteY3" fmla="*/ 156297 h 298555"/>
              <a:gd name="connsiteX4" fmla="*/ 171871 w 172170"/>
              <a:gd name="connsiteY4" fmla="*/ 2309 h 29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70" h="298555">
                <a:moveTo>
                  <a:pt x="171871" y="2309"/>
                </a:moveTo>
                <a:cubicBezTo>
                  <a:pt x="165256" y="24005"/>
                  <a:pt x="35081" y="247314"/>
                  <a:pt x="9946" y="286472"/>
                </a:cubicBezTo>
                <a:cubicBezTo>
                  <a:pt x="-15189" y="325630"/>
                  <a:pt x="14443" y="258955"/>
                  <a:pt x="21058" y="237259"/>
                </a:cubicBezTo>
                <a:cubicBezTo>
                  <a:pt x="27672" y="215563"/>
                  <a:pt x="25556" y="194661"/>
                  <a:pt x="49633" y="156297"/>
                </a:cubicBezTo>
                <a:cubicBezTo>
                  <a:pt x="73710" y="117933"/>
                  <a:pt x="178486" y="-19387"/>
                  <a:pt x="171871" y="23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0181AD3D-BD4C-4E4D-BF82-84347E51439F}"/>
              </a:ext>
            </a:extLst>
          </p:cNvPr>
          <p:cNvSpPr/>
          <p:nvPr/>
        </p:nvSpPr>
        <p:spPr>
          <a:xfrm>
            <a:off x="6053161" y="4507221"/>
            <a:ext cx="231830" cy="354053"/>
          </a:xfrm>
          <a:custGeom>
            <a:avLst/>
            <a:gdLst>
              <a:gd name="connsiteX0" fmla="*/ 231752 w 231830"/>
              <a:gd name="connsiteY0" fmla="*/ 1279 h 354053"/>
              <a:gd name="connsiteX1" fmla="*/ 92052 w 231830"/>
              <a:gd name="connsiteY1" fmla="*/ 214004 h 354053"/>
              <a:gd name="connsiteX2" fmla="*/ 3152 w 231830"/>
              <a:gd name="connsiteY2" fmla="*/ 352117 h 354053"/>
              <a:gd name="connsiteX3" fmla="*/ 28552 w 231830"/>
              <a:gd name="connsiteY3" fmla="*/ 283854 h 354053"/>
              <a:gd name="connsiteX4" fmla="*/ 111102 w 231830"/>
              <a:gd name="connsiteY4" fmla="*/ 131454 h 354053"/>
              <a:gd name="connsiteX5" fmla="*/ 231752 w 231830"/>
              <a:gd name="connsiteY5" fmla="*/ 1279 h 35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830" h="354053">
                <a:moveTo>
                  <a:pt x="231752" y="1279"/>
                </a:moveTo>
                <a:cubicBezTo>
                  <a:pt x="228577" y="15037"/>
                  <a:pt x="130152" y="155531"/>
                  <a:pt x="92052" y="214004"/>
                </a:cubicBezTo>
                <a:cubicBezTo>
                  <a:pt x="53952" y="272477"/>
                  <a:pt x="13735" y="340475"/>
                  <a:pt x="3152" y="352117"/>
                </a:cubicBezTo>
                <a:cubicBezTo>
                  <a:pt x="-7431" y="363759"/>
                  <a:pt x="10560" y="320631"/>
                  <a:pt x="28552" y="283854"/>
                </a:cubicBezTo>
                <a:cubicBezTo>
                  <a:pt x="46544" y="247077"/>
                  <a:pt x="81733" y="174581"/>
                  <a:pt x="111102" y="131454"/>
                </a:cubicBezTo>
                <a:cubicBezTo>
                  <a:pt x="140471" y="88327"/>
                  <a:pt x="234927" y="-12479"/>
                  <a:pt x="231752" y="12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67F902D7-40F0-4B24-B5A6-731501669D0F}"/>
              </a:ext>
            </a:extLst>
          </p:cNvPr>
          <p:cNvSpPr/>
          <p:nvPr/>
        </p:nvSpPr>
        <p:spPr>
          <a:xfrm>
            <a:off x="5842313" y="4864237"/>
            <a:ext cx="207920" cy="294828"/>
          </a:xfrm>
          <a:custGeom>
            <a:avLst/>
            <a:gdLst>
              <a:gd name="connsiteX0" fmla="*/ 207650 w 207920"/>
              <a:gd name="connsiteY0" fmla="*/ 1451 h 294828"/>
              <a:gd name="connsiteX1" fmla="*/ 87000 w 207920"/>
              <a:gd name="connsiteY1" fmla="*/ 185601 h 294828"/>
              <a:gd name="connsiteX2" fmla="*/ 7625 w 207920"/>
              <a:gd name="connsiteY2" fmla="*/ 290376 h 294828"/>
              <a:gd name="connsiteX3" fmla="*/ 15562 w 207920"/>
              <a:gd name="connsiteY3" fmla="*/ 258626 h 294828"/>
              <a:gd name="connsiteX4" fmla="*/ 117162 w 207920"/>
              <a:gd name="connsiteY4" fmla="*/ 107813 h 294828"/>
              <a:gd name="connsiteX5" fmla="*/ 207650 w 207920"/>
              <a:gd name="connsiteY5" fmla="*/ 1451 h 29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920" h="294828">
                <a:moveTo>
                  <a:pt x="207650" y="1451"/>
                </a:moveTo>
                <a:cubicBezTo>
                  <a:pt x="202623" y="14416"/>
                  <a:pt x="120337" y="137447"/>
                  <a:pt x="87000" y="185601"/>
                </a:cubicBezTo>
                <a:cubicBezTo>
                  <a:pt x="53662" y="233755"/>
                  <a:pt x="19531" y="278205"/>
                  <a:pt x="7625" y="290376"/>
                </a:cubicBezTo>
                <a:cubicBezTo>
                  <a:pt x="-4281" y="302547"/>
                  <a:pt x="-2694" y="289053"/>
                  <a:pt x="15562" y="258626"/>
                </a:cubicBezTo>
                <a:cubicBezTo>
                  <a:pt x="33818" y="228199"/>
                  <a:pt x="88058" y="150146"/>
                  <a:pt x="117162" y="107813"/>
                </a:cubicBezTo>
                <a:cubicBezTo>
                  <a:pt x="146266" y="65480"/>
                  <a:pt x="212677" y="-11514"/>
                  <a:pt x="207650" y="145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ADC2EB26-9E60-4239-851A-F841A74FF688}"/>
              </a:ext>
            </a:extLst>
          </p:cNvPr>
          <p:cNvSpPr/>
          <p:nvPr/>
        </p:nvSpPr>
        <p:spPr>
          <a:xfrm>
            <a:off x="5519232" y="5159334"/>
            <a:ext cx="321446" cy="483474"/>
          </a:xfrm>
          <a:custGeom>
            <a:avLst/>
            <a:gdLst>
              <a:gd name="connsiteX0" fmla="*/ 318006 w 321446"/>
              <a:gd name="connsiteY0" fmla="*/ 1629 h 483474"/>
              <a:gd name="connsiteX1" fmla="*/ 244981 w 321446"/>
              <a:gd name="connsiteY1" fmla="*/ 142916 h 483474"/>
              <a:gd name="connsiteX2" fmla="*/ 102106 w 321446"/>
              <a:gd name="connsiteY2" fmla="*/ 361991 h 483474"/>
              <a:gd name="connsiteX3" fmla="*/ 3681 w 321446"/>
              <a:gd name="connsiteY3" fmla="*/ 481054 h 483474"/>
              <a:gd name="connsiteX4" fmla="*/ 32256 w 321446"/>
              <a:gd name="connsiteY4" fmla="*/ 425491 h 483474"/>
              <a:gd name="connsiteX5" fmla="*/ 138618 w 321446"/>
              <a:gd name="connsiteY5" fmla="*/ 234991 h 483474"/>
              <a:gd name="connsiteX6" fmla="*/ 318006 w 321446"/>
              <a:gd name="connsiteY6" fmla="*/ 1629 h 4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446" h="483474">
                <a:moveTo>
                  <a:pt x="318006" y="1629"/>
                </a:moveTo>
                <a:cubicBezTo>
                  <a:pt x="335733" y="-13717"/>
                  <a:pt x="280964" y="82856"/>
                  <a:pt x="244981" y="142916"/>
                </a:cubicBezTo>
                <a:cubicBezTo>
                  <a:pt x="208998" y="202976"/>
                  <a:pt x="142323" y="305635"/>
                  <a:pt x="102106" y="361991"/>
                </a:cubicBezTo>
                <a:cubicBezTo>
                  <a:pt x="61889" y="418347"/>
                  <a:pt x="15323" y="470471"/>
                  <a:pt x="3681" y="481054"/>
                </a:cubicBezTo>
                <a:cubicBezTo>
                  <a:pt x="-7961" y="491637"/>
                  <a:pt x="9766" y="466502"/>
                  <a:pt x="32256" y="425491"/>
                </a:cubicBezTo>
                <a:cubicBezTo>
                  <a:pt x="54746" y="384480"/>
                  <a:pt x="93110" y="302724"/>
                  <a:pt x="138618" y="234991"/>
                </a:cubicBezTo>
                <a:cubicBezTo>
                  <a:pt x="184126" y="167258"/>
                  <a:pt x="300279" y="16975"/>
                  <a:pt x="318006" y="162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23553045-749B-47C4-826F-A05980DEF6E0}"/>
              </a:ext>
            </a:extLst>
          </p:cNvPr>
          <p:cNvSpPr/>
          <p:nvPr/>
        </p:nvSpPr>
        <p:spPr>
          <a:xfrm>
            <a:off x="5202497" y="5447135"/>
            <a:ext cx="717473" cy="339223"/>
          </a:xfrm>
          <a:custGeom>
            <a:avLst/>
            <a:gdLst>
              <a:gd name="connsiteX0" fmla="*/ 17203 w 717473"/>
              <a:gd name="connsiteY0" fmla="*/ 4340 h 339223"/>
              <a:gd name="connsiteX1" fmla="*/ 234691 w 717473"/>
              <a:gd name="connsiteY1" fmla="*/ 129753 h 339223"/>
              <a:gd name="connsiteX2" fmla="*/ 369628 w 717473"/>
              <a:gd name="connsiteY2" fmla="*/ 194840 h 339223"/>
              <a:gd name="connsiteX3" fmla="*/ 579178 w 717473"/>
              <a:gd name="connsiteY3" fmla="*/ 256753 h 339223"/>
              <a:gd name="connsiteX4" fmla="*/ 717291 w 717473"/>
              <a:gd name="connsiteY4" fmla="*/ 337715 h 339223"/>
              <a:gd name="connsiteX5" fmla="*/ 593466 w 717473"/>
              <a:gd name="connsiteY5" fmla="*/ 288503 h 339223"/>
              <a:gd name="connsiteX6" fmla="*/ 79116 w 717473"/>
              <a:gd name="connsiteY6" fmla="*/ 51965 h 339223"/>
              <a:gd name="connsiteX7" fmla="*/ 17203 w 717473"/>
              <a:gd name="connsiteY7" fmla="*/ 4340 h 33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473" h="339223">
                <a:moveTo>
                  <a:pt x="17203" y="4340"/>
                </a:moveTo>
                <a:cubicBezTo>
                  <a:pt x="43132" y="17305"/>
                  <a:pt x="175954" y="98003"/>
                  <a:pt x="234691" y="129753"/>
                </a:cubicBezTo>
                <a:cubicBezTo>
                  <a:pt x="293428" y="161503"/>
                  <a:pt x="312214" y="173673"/>
                  <a:pt x="369628" y="194840"/>
                </a:cubicBezTo>
                <a:cubicBezTo>
                  <a:pt x="427043" y="216007"/>
                  <a:pt x="521234" y="232940"/>
                  <a:pt x="579178" y="256753"/>
                </a:cubicBezTo>
                <a:cubicBezTo>
                  <a:pt x="637122" y="280566"/>
                  <a:pt x="714910" y="332423"/>
                  <a:pt x="717291" y="337715"/>
                </a:cubicBezTo>
                <a:cubicBezTo>
                  <a:pt x="719672" y="343007"/>
                  <a:pt x="699828" y="336128"/>
                  <a:pt x="593466" y="288503"/>
                </a:cubicBezTo>
                <a:cubicBezTo>
                  <a:pt x="487104" y="240878"/>
                  <a:pt x="175424" y="96415"/>
                  <a:pt x="79116" y="51965"/>
                </a:cubicBezTo>
                <a:cubicBezTo>
                  <a:pt x="-17192" y="7515"/>
                  <a:pt x="-8726" y="-8625"/>
                  <a:pt x="17203" y="43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7BB5E2D2-8BF5-4CD7-B310-EF54F9280A9F}"/>
              </a:ext>
            </a:extLst>
          </p:cNvPr>
          <p:cNvSpPr/>
          <p:nvPr/>
        </p:nvSpPr>
        <p:spPr>
          <a:xfrm>
            <a:off x="5182228" y="5474356"/>
            <a:ext cx="144721" cy="107003"/>
          </a:xfrm>
          <a:custGeom>
            <a:avLst/>
            <a:gdLst>
              <a:gd name="connsiteX0" fmla="*/ 2547 w 144721"/>
              <a:gd name="connsiteY0" fmla="*/ 932 h 107003"/>
              <a:gd name="connsiteX1" fmla="*/ 143835 w 144721"/>
              <a:gd name="connsiteY1" fmla="*/ 105707 h 107003"/>
              <a:gd name="connsiteX2" fmla="*/ 59697 w 144721"/>
              <a:gd name="connsiteY2" fmla="*/ 56494 h 107003"/>
              <a:gd name="connsiteX3" fmla="*/ 2547 w 144721"/>
              <a:gd name="connsiteY3" fmla="*/ 932 h 1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21" h="107003">
                <a:moveTo>
                  <a:pt x="2547" y="932"/>
                </a:moveTo>
                <a:cubicBezTo>
                  <a:pt x="16570" y="9134"/>
                  <a:pt x="134310" y="96447"/>
                  <a:pt x="143835" y="105707"/>
                </a:cubicBezTo>
                <a:cubicBezTo>
                  <a:pt x="153360" y="114967"/>
                  <a:pt x="83510" y="72105"/>
                  <a:pt x="59697" y="56494"/>
                </a:cubicBezTo>
                <a:cubicBezTo>
                  <a:pt x="35885" y="40884"/>
                  <a:pt x="-11476" y="-7270"/>
                  <a:pt x="2547" y="9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2F27AB7C-561A-49EE-95FB-0C596FFC6FA6}"/>
              </a:ext>
            </a:extLst>
          </p:cNvPr>
          <p:cNvSpPr/>
          <p:nvPr/>
        </p:nvSpPr>
        <p:spPr>
          <a:xfrm>
            <a:off x="5131889" y="5546283"/>
            <a:ext cx="512990" cy="254340"/>
          </a:xfrm>
          <a:custGeom>
            <a:avLst/>
            <a:gdLst>
              <a:gd name="connsiteX0" fmla="*/ 499 w 512990"/>
              <a:gd name="connsiteY0" fmla="*/ 442 h 254340"/>
              <a:gd name="connsiteX1" fmla="*/ 287836 w 512990"/>
              <a:gd name="connsiteY1" fmla="*/ 165542 h 254340"/>
              <a:gd name="connsiteX2" fmla="*/ 510086 w 512990"/>
              <a:gd name="connsiteY2" fmla="*/ 252855 h 254340"/>
              <a:gd name="connsiteX3" fmla="*/ 402136 w 512990"/>
              <a:gd name="connsiteY3" fmla="*/ 213167 h 254340"/>
              <a:gd name="connsiteX4" fmla="*/ 222749 w 512990"/>
              <a:gd name="connsiteY4" fmla="*/ 119505 h 254340"/>
              <a:gd name="connsiteX5" fmla="*/ 499 w 512990"/>
              <a:gd name="connsiteY5" fmla="*/ 442 h 25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990" h="254340">
                <a:moveTo>
                  <a:pt x="499" y="442"/>
                </a:moveTo>
                <a:cubicBezTo>
                  <a:pt x="11347" y="8115"/>
                  <a:pt x="202905" y="123473"/>
                  <a:pt x="287836" y="165542"/>
                </a:cubicBezTo>
                <a:cubicBezTo>
                  <a:pt x="372767" y="207611"/>
                  <a:pt x="491036" y="244918"/>
                  <a:pt x="510086" y="252855"/>
                </a:cubicBezTo>
                <a:cubicBezTo>
                  <a:pt x="529136" y="260792"/>
                  <a:pt x="450025" y="235392"/>
                  <a:pt x="402136" y="213167"/>
                </a:cubicBezTo>
                <a:cubicBezTo>
                  <a:pt x="354247" y="190942"/>
                  <a:pt x="287043" y="152049"/>
                  <a:pt x="222749" y="119505"/>
                </a:cubicBezTo>
                <a:cubicBezTo>
                  <a:pt x="158455" y="86961"/>
                  <a:pt x="-10349" y="-7231"/>
                  <a:pt x="499" y="44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F350DFE2-ABB0-44CC-B215-D3911B8A9694}"/>
              </a:ext>
            </a:extLst>
          </p:cNvPr>
          <p:cNvSpPr/>
          <p:nvPr/>
        </p:nvSpPr>
        <p:spPr>
          <a:xfrm>
            <a:off x="5124450" y="5603875"/>
            <a:ext cx="555719" cy="236986"/>
          </a:xfrm>
          <a:custGeom>
            <a:avLst/>
            <a:gdLst>
              <a:gd name="connsiteX0" fmla="*/ 0 w 555719"/>
              <a:gd name="connsiteY0" fmla="*/ 0 h 236986"/>
              <a:gd name="connsiteX1" fmla="*/ 250825 w 555719"/>
              <a:gd name="connsiteY1" fmla="*/ 111125 h 236986"/>
              <a:gd name="connsiteX2" fmla="*/ 454025 w 555719"/>
              <a:gd name="connsiteY2" fmla="*/ 204788 h 236986"/>
              <a:gd name="connsiteX3" fmla="*/ 555625 w 555719"/>
              <a:gd name="connsiteY3" fmla="*/ 236538 h 236986"/>
              <a:gd name="connsiteX4" fmla="*/ 438150 w 555719"/>
              <a:gd name="connsiteY4" fmla="*/ 185738 h 236986"/>
              <a:gd name="connsiteX5" fmla="*/ 366713 w 555719"/>
              <a:gd name="connsiteY5" fmla="*/ 150813 h 236986"/>
              <a:gd name="connsiteX6" fmla="*/ 0 w 555719"/>
              <a:gd name="connsiteY6" fmla="*/ 0 h 23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719" h="236986">
                <a:moveTo>
                  <a:pt x="0" y="0"/>
                </a:moveTo>
                <a:lnTo>
                  <a:pt x="250825" y="111125"/>
                </a:lnTo>
                <a:cubicBezTo>
                  <a:pt x="326496" y="145256"/>
                  <a:pt x="403225" y="183886"/>
                  <a:pt x="454025" y="204788"/>
                </a:cubicBezTo>
                <a:cubicBezTo>
                  <a:pt x="504825" y="225690"/>
                  <a:pt x="558271" y="239713"/>
                  <a:pt x="555625" y="236538"/>
                </a:cubicBezTo>
                <a:cubicBezTo>
                  <a:pt x="552979" y="233363"/>
                  <a:pt x="469635" y="200026"/>
                  <a:pt x="438150" y="185738"/>
                </a:cubicBezTo>
                <a:cubicBezTo>
                  <a:pt x="406665" y="171451"/>
                  <a:pt x="366713" y="150813"/>
                  <a:pt x="366713" y="15081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EDD9A492-6520-4938-BEA6-321CCAA4173C}"/>
              </a:ext>
            </a:extLst>
          </p:cNvPr>
          <p:cNvSpPr/>
          <p:nvPr/>
        </p:nvSpPr>
        <p:spPr>
          <a:xfrm>
            <a:off x="5117416" y="5632549"/>
            <a:ext cx="591079" cy="271675"/>
          </a:xfrm>
          <a:custGeom>
            <a:avLst/>
            <a:gdLst>
              <a:gd name="connsiteX0" fmla="*/ 2272 w 591079"/>
              <a:gd name="connsiteY0" fmla="*/ 1489 h 271675"/>
              <a:gd name="connsiteX1" fmla="*/ 256272 w 591079"/>
              <a:gd name="connsiteY1" fmla="*/ 109439 h 271675"/>
              <a:gd name="connsiteX2" fmla="*/ 562659 w 591079"/>
              <a:gd name="connsiteY2" fmla="*/ 260251 h 271675"/>
              <a:gd name="connsiteX3" fmla="*/ 578534 w 591079"/>
              <a:gd name="connsiteY3" fmla="*/ 252314 h 271675"/>
              <a:gd name="connsiteX4" fmla="*/ 570597 w 591079"/>
              <a:gd name="connsiteY4" fmla="*/ 182464 h 271675"/>
              <a:gd name="connsiteX5" fmla="*/ 559484 w 591079"/>
              <a:gd name="connsiteY5" fmla="*/ 150714 h 271675"/>
              <a:gd name="connsiteX6" fmla="*/ 570597 w 591079"/>
              <a:gd name="connsiteY6" fmla="*/ 241201 h 271675"/>
              <a:gd name="connsiteX7" fmla="*/ 405497 w 591079"/>
              <a:gd name="connsiteY7" fmla="*/ 188814 h 271675"/>
              <a:gd name="connsiteX8" fmla="*/ 2272 w 591079"/>
              <a:gd name="connsiteY8" fmla="*/ 1489 h 2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1079" h="271675">
                <a:moveTo>
                  <a:pt x="2272" y="1489"/>
                </a:moveTo>
                <a:cubicBezTo>
                  <a:pt x="-22599" y="-11740"/>
                  <a:pt x="162874" y="66312"/>
                  <a:pt x="256272" y="109439"/>
                </a:cubicBezTo>
                <a:cubicBezTo>
                  <a:pt x="349670" y="152566"/>
                  <a:pt x="508949" y="236439"/>
                  <a:pt x="562659" y="260251"/>
                </a:cubicBezTo>
                <a:cubicBezTo>
                  <a:pt x="616369" y="284064"/>
                  <a:pt x="577211" y="265278"/>
                  <a:pt x="578534" y="252314"/>
                </a:cubicBezTo>
                <a:cubicBezTo>
                  <a:pt x="579857" y="239350"/>
                  <a:pt x="573772" y="199397"/>
                  <a:pt x="570597" y="182464"/>
                </a:cubicBezTo>
                <a:cubicBezTo>
                  <a:pt x="567422" y="165531"/>
                  <a:pt x="559484" y="140925"/>
                  <a:pt x="559484" y="150714"/>
                </a:cubicBezTo>
                <a:cubicBezTo>
                  <a:pt x="559484" y="160503"/>
                  <a:pt x="596261" y="234851"/>
                  <a:pt x="570597" y="241201"/>
                </a:cubicBezTo>
                <a:cubicBezTo>
                  <a:pt x="544933" y="247551"/>
                  <a:pt x="498630" y="228237"/>
                  <a:pt x="405497" y="188814"/>
                </a:cubicBezTo>
                <a:cubicBezTo>
                  <a:pt x="312364" y="149391"/>
                  <a:pt x="27143" y="14718"/>
                  <a:pt x="2272" y="14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AAF56862-0208-45F2-AD30-423500C8C45B}"/>
              </a:ext>
            </a:extLst>
          </p:cNvPr>
          <p:cNvSpPr/>
          <p:nvPr/>
        </p:nvSpPr>
        <p:spPr>
          <a:xfrm>
            <a:off x="5354415" y="5655786"/>
            <a:ext cx="301117" cy="158029"/>
          </a:xfrm>
          <a:custGeom>
            <a:avLst/>
            <a:gdLst>
              <a:gd name="connsiteX0" fmla="*/ 223 w 301117"/>
              <a:gd name="connsiteY0" fmla="*/ 22702 h 158029"/>
              <a:gd name="connsiteX1" fmla="*/ 130398 w 301117"/>
              <a:gd name="connsiteY1" fmla="*/ 25877 h 158029"/>
              <a:gd name="connsiteX2" fmla="*/ 293910 w 301117"/>
              <a:gd name="connsiteY2" fmla="*/ 156052 h 158029"/>
              <a:gd name="connsiteX3" fmla="*/ 262160 w 301117"/>
              <a:gd name="connsiteY3" fmla="*/ 98902 h 158029"/>
              <a:gd name="connsiteX4" fmla="*/ 171673 w 301117"/>
              <a:gd name="connsiteY4" fmla="*/ 22702 h 158029"/>
              <a:gd name="connsiteX5" fmla="*/ 100235 w 301117"/>
              <a:gd name="connsiteY5" fmla="*/ 477 h 158029"/>
              <a:gd name="connsiteX6" fmla="*/ 223 w 301117"/>
              <a:gd name="connsiteY6" fmla="*/ 22702 h 1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117" h="158029">
                <a:moveTo>
                  <a:pt x="223" y="22702"/>
                </a:moveTo>
                <a:cubicBezTo>
                  <a:pt x="5250" y="26935"/>
                  <a:pt x="81450" y="3652"/>
                  <a:pt x="130398" y="25877"/>
                </a:cubicBezTo>
                <a:cubicBezTo>
                  <a:pt x="179346" y="48102"/>
                  <a:pt x="271950" y="143881"/>
                  <a:pt x="293910" y="156052"/>
                </a:cubicBezTo>
                <a:cubicBezTo>
                  <a:pt x="315870" y="168223"/>
                  <a:pt x="282533" y="121127"/>
                  <a:pt x="262160" y="98902"/>
                </a:cubicBezTo>
                <a:cubicBezTo>
                  <a:pt x="241787" y="76677"/>
                  <a:pt x="198660" y="39106"/>
                  <a:pt x="171673" y="22702"/>
                </a:cubicBezTo>
                <a:cubicBezTo>
                  <a:pt x="144686" y="6298"/>
                  <a:pt x="124048" y="4446"/>
                  <a:pt x="100235" y="477"/>
                </a:cubicBezTo>
                <a:cubicBezTo>
                  <a:pt x="76423" y="-3492"/>
                  <a:pt x="-4804" y="18469"/>
                  <a:pt x="223" y="2270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DBA079BC-8B78-4FCC-B56B-3F59258CF2E5}"/>
              </a:ext>
            </a:extLst>
          </p:cNvPr>
          <p:cNvSpPr/>
          <p:nvPr/>
        </p:nvSpPr>
        <p:spPr>
          <a:xfrm>
            <a:off x="5148601" y="5490972"/>
            <a:ext cx="185202" cy="95454"/>
          </a:xfrm>
          <a:custGeom>
            <a:avLst/>
            <a:gdLst>
              <a:gd name="connsiteX0" fmla="*/ 1249 w 185202"/>
              <a:gd name="connsiteY0" fmla="*/ 191 h 95454"/>
              <a:gd name="connsiteX1" fmla="*/ 182224 w 185202"/>
              <a:gd name="connsiteY1" fmla="*/ 92266 h 95454"/>
              <a:gd name="connsiteX2" fmla="*/ 106024 w 185202"/>
              <a:gd name="connsiteY2" fmla="*/ 68453 h 95454"/>
              <a:gd name="connsiteX3" fmla="*/ 1249 w 185202"/>
              <a:gd name="connsiteY3" fmla="*/ 191 h 9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202" h="95454">
                <a:moveTo>
                  <a:pt x="1249" y="191"/>
                </a:moveTo>
                <a:cubicBezTo>
                  <a:pt x="13949" y="4160"/>
                  <a:pt x="164761" y="80889"/>
                  <a:pt x="182224" y="92266"/>
                </a:cubicBezTo>
                <a:cubicBezTo>
                  <a:pt x="199687" y="103643"/>
                  <a:pt x="135922" y="81947"/>
                  <a:pt x="106024" y="68453"/>
                </a:cubicBezTo>
                <a:cubicBezTo>
                  <a:pt x="76126" y="54959"/>
                  <a:pt x="-11451" y="-3778"/>
                  <a:pt x="1249" y="1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BC672EB8-1995-4D47-8A97-45DC63DFA938}"/>
              </a:ext>
            </a:extLst>
          </p:cNvPr>
          <p:cNvSpPr/>
          <p:nvPr/>
        </p:nvSpPr>
        <p:spPr>
          <a:xfrm>
            <a:off x="5129213" y="5511789"/>
            <a:ext cx="212725" cy="87350"/>
          </a:xfrm>
          <a:custGeom>
            <a:avLst/>
            <a:gdLst>
              <a:gd name="connsiteX0" fmla="*/ 0 w 212725"/>
              <a:gd name="connsiteY0" fmla="*/ 11 h 87350"/>
              <a:gd name="connsiteX1" fmla="*/ 111125 w 212725"/>
              <a:gd name="connsiteY1" fmla="*/ 53986 h 87350"/>
              <a:gd name="connsiteX2" fmla="*/ 212725 w 212725"/>
              <a:gd name="connsiteY2" fmla="*/ 87324 h 87350"/>
              <a:gd name="connsiteX3" fmla="*/ 112712 w 212725"/>
              <a:gd name="connsiteY3" fmla="*/ 58749 h 87350"/>
              <a:gd name="connsiteX4" fmla="*/ 0 w 212725"/>
              <a:gd name="connsiteY4" fmla="*/ 11 h 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25" h="87350">
                <a:moveTo>
                  <a:pt x="0" y="11"/>
                </a:moveTo>
                <a:cubicBezTo>
                  <a:pt x="-265" y="-783"/>
                  <a:pt x="75671" y="39434"/>
                  <a:pt x="111125" y="53986"/>
                </a:cubicBezTo>
                <a:cubicBezTo>
                  <a:pt x="146579" y="68538"/>
                  <a:pt x="212461" y="86530"/>
                  <a:pt x="212725" y="87324"/>
                </a:cubicBezTo>
                <a:cubicBezTo>
                  <a:pt x="212990" y="88118"/>
                  <a:pt x="146579" y="71184"/>
                  <a:pt x="112712" y="58749"/>
                </a:cubicBezTo>
                <a:cubicBezTo>
                  <a:pt x="78845" y="46314"/>
                  <a:pt x="265" y="805"/>
                  <a:pt x="0" y="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1D8FCF15-F175-4CEE-A412-382A88858AFD}"/>
              </a:ext>
            </a:extLst>
          </p:cNvPr>
          <p:cNvSpPr/>
          <p:nvPr/>
        </p:nvSpPr>
        <p:spPr>
          <a:xfrm>
            <a:off x="5904281" y="5654469"/>
            <a:ext cx="126677" cy="127359"/>
          </a:xfrm>
          <a:custGeom>
            <a:avLst/>
            <a:gdLst>
              <a:gd name="connsiteX0" fmla="*/ 126632 w 126677"/>
              <a:gd name="connsiteY0" fmla="*/ 206 h 127359"/>
              <a:gd name="connsiteX1" fmla="*/ 7569 w 126677"/>
              <a:gd name="connsiteY1" fmla="*/ 122444 h 127359"/>
              <a:gd name="connsiteX2" fmla="*/ 21857 w 126677"/>
              <a:gd name="connsiteY2" fmla="*/ 93869 h 127359"/>
              <a:gd name="connsiteX3" fmla="*/ 126632 w 126677"/>
              <a:gd name="connsiteY3" fmla="*/ 206 h 12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77" h="127359">
                <a:moveTo>
                  <a:pt x="126632" y="206"/>
                </a:moveTo>
                <a:cubicBezTo>
                  <a:pt x="124251" y="4968"/>
                  <a:pt x="25031" y="106834"/>
                  <a:pt x="7569" y="122444"/>
                </a:cubicBezTo>
                <a:cubicBezTo>
                  <a:pt x="-9894" y="138055"/>
                  <a:pt x="6247" y="113184"/>
                  <a:pt x="21857" y="93869"/>
                </a:cubicBezTo>
                <a:cubicBezTo>
                  <a:pt x="37467" y="74554"/>
                  <a:pt x="129013" y="-4556"/>
                  <a:pt x="126632" y="20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21AA0AC0-51A4-4283-A11B-B81D50388F3A}"/>
              </a:ext>
            </a:extLst>
          </p:cNvPr>
          <p:cNvSpPr/>
          <p:nvPr/>
        </p:nvSpPr>
        <p:spPr>
          <a:xfrm>
            <a:off x="6037181" y="5657618"/>
            <a:ext cx="55794" cy="79971"/>
          </a:xfrm>
          <a:custGeom>
            <a:avLst/>
            <a:gdLst>
              <a:gd name="connsiteX0" fmla="*/ 82 w 55794"/>
              <a:gd name="connsiteY0" fmla="*/ 232 h 79971"/>
              <a:gd name="connsiteX1" fmla="*/ 49294 w 55794"/>
              <a:gd name="connsiteY1" fmla="*/ 54207 h 79971"/>
              <a:gd name="connsiteX2" fmla="*/ 54057 w 55794"/>
              <a:gd name="connsiteY2" fmla="*/ 79607 h 79971"/>
              <a:gd name="connsiteX3" fmla="*/ 38182 w 55794"/>
              <a:gd name="connsiteY3" fmla="*/ 36745 h 79971"/>
              <a:gd name="connsiteX4" fmla="*/ 82 w 55794"/>
              <a:gd name="connsiteY4" fmla="*/ 232 h 7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4" h="79971">
                <a:moveTo>
                  <a:pt x="82" y="232"/>
                </a:moveTo>
                <a:cubicBezTo>
                  <a:pt x="1934" y="3142"/>
                  <a:pt x="40298" y="40978"/>
                  <a:pt x="49294" y="54207"/>
                </a:cubicBezTo>
                <a:cubicBezTo>
                  <a:pt x="58290" y="67436"/>
                  <a:pt x="55909" y="82517"/>
                  <a:pt x="54057" y="79607"/>
                </a:cubicBezTo>
                <a:cubicBezTo>
                  <a:pt x="52205" y="76697"/>
                  <a:pt x="48236" y="51032"/>
                  <a:pt x="38182" y="36745"/>
                </a:cubicBezTo>
                <a:cubicBezTo>
                  <a:pt x="28128" y="22458"/>
                  <a:pt x="-1770" y="-2678"/>
                  <a:pt x="82" y="2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1E7DCB0B-FCFA-43A1-8468-6DBE7F8752C0}"/>
              </a:ext>
            </a:extLst>
          </p:cNvPr>
          <p:cNvSpPr/>
          <p:nvPr/>
        </p:nvSpPr>
        <p:spPr>
          <a:xfrm>
            <a:off x="5778098" y="5692240"/>
            <a:ext cx="303341" cy="293096"/>
          </a:xfrm>
          <a:custGeom>
            <a:avLst/>
            <a:gdLst>
              <a:gd name="connsiteX0" fmla="*/ 302027 w 303341"/>
              <a:gd name="connsiteY0" fmla="*/ 535 h 293096"/>
              <a:gd name="connsiteX1" fmla="*/ 171852 w 303341"/>
              <a:gd name="connsiteY1" fmla="*/ 118010 h 293096"/>
              <a:gd name="connsiteX2" fmla="*/ 1990 w 303341"/>
              <a:gd name="connsiteY2" fmla="*/ 292635 h 293096"/>
              <a:gd name="connsiteX3" fmla="*/ 90890 w 303341"/>
              <a:gd name="connsiteY3" fmla="*/ 164048 h 293096"/>
              <a:gd name="connsiteX4" fmla="*/ 302027 w 303341"/>
              <a:gd name="connsiteY4" fmla="*/ 535 h 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41" h="293096">
                <a:moveTo>
                  <a:pt x="302027" y="535"/>
                </a:moveTo>
                <a:cubicBezTo>
                  <a:pt x="315521" y="-7138"/>
                  <a:pt x="221858" y="69327"/>
                  <a:pt x="171852" y="118010"/>
                </a:cubicBezTo>
                <a:cubicBezTo>
                  <a:pt x="121846" y="166693"/>
                  <a:pt x="15484" y="284962"/>
                  <a:pt x="1990" y="292635"/>
                </a:cubicBezTo>
                <a:cubicBezTo>
                  <a:pt x="-11504" y="300308"/>
                  <a:pt x="46440" y="210350"/>
                  <a:pt x="90890" y="164048"/>
                </a:cubicBezTo>
                <a:cubicBezTo>
                  <a:pt x="135340" y="117746"/>
                  <a:pt x="288533" y="8208"/>
                  <a:pt x="302027" y="53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C4C02771-DFE2-425B-A02C-7FAAD89D9691}"/>
              </a:ext>
            </a:extLst>
          </p:cNvPr>
          <p:cNvSpPr/>
          <p:nvPr/>
        </p:nvSpPr>
        <p:spPr>
          <a:xfrm>
            <a:off x="5697082" y="5720078"/>
            <a:ext cx="392954" cy="433120"/>
          </a:xfrm>
          <a:custGeom>
            <a:avLst/>
            <a:gdLst>
              <a:gd name="connsiteX0" fmla="*/ 392568 w 392954"/>
              <a:gd name="connsiteY0" fmla="*/ 2860 h 433120"/>
              <a:gd name="connsiteX1" fmla="*/ 268743 w 392954"/>
              <a:gd name="connsiteY1" fmla="*/ 155260 h 433120"/>
              <a:gd name="connsiteX2" fmla="*/ 189368 w 392954"/>
              <a:gd name="connsiteY2" fmla="*/ 223522 h 433120"/>
              <a:gd name="connsiteX3" fmla="*/ 124281 w 392954"/>
              <a:gd name="connsiteY3" fmla="*/ 314010 h 433120"/>
              <a:gd name="connsiteX4" fmla="*/ 456 w 392954"/>
              <a:gd name="connsiteY4" fmla="*/ 433072 h 433120"/>
              <a:gd name="connsiteX5" fmla="*/ 90943 w 392954"/>
              <a:gd name="connsiteY5" fmla="*/ 299722 h 433120"/>
              <a:gd name="connsiteX6" fmla="*/ 300493 w 392954"/>
              <a:gd name="connsiteY6" fmla="*/ 74297 h 433120"/>
              <a:gd name="connsiteX7" fmla="*/ 392568 w 392954"/>
              <a:gd name="connsiteY7" fmla="*/ 2860 h 4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54" h="433120">
                <a:moveTo>
                  <a:pt x="392568" y="2860"/>
                </a:moveTo>
                <a:cubicBezTo>
                  <a:pt x="387276" y="16354"/>
                  <a:pt x="302610" y="118483"/>
                  <a:pt x="268743" y="155260"/>
                </a:cubicBezTo>
                <a:cubicBezTo>
                  <a:pt x="234876" y="192037"/>
                  <a:pt x="213445" y="197064"/>
                  <a:pt x="189368" y="223522"/>
                </a:cubicBezTo>
                <a:cubicBezTo>
                  <a:pt x="165291" y="249980"/>
                  <a:pt x="155766" y="279085"/>
                  <a:pt x="124281" y="314010"/>
                </a:cubicBezTo>
                <a:cubicBezTo>
                  <a:pt x="92796" y="348935"/>
                  <a:pt x="6012" y="435453"/>
                  <a:pt x="456" y="433072"/>
                </a:cubicBezTo>
                <a:cubicBezTo>
                  <a:pt x="-5100" y="430691"/>
                  <a:pt x="40937" y="359518"/>
                  <a:pt x="90943" y="299722"/>
                </a:cubicBezTo>
                <a:cubicBezTo>
                  <a:pt x="140949" y="239926"/>
                  <a:pt x="253133" y="123245"/>
                  <a:pt x="300493" y="74297"/>
                </a:cubicBezTo>
                <a:cubicBezTo>
                  <a:pt x="347853" y="25349"/>
                  <a:pt x="397860" y="-10634"/>
                  <a:pt x="392568" y="28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FF93413A-7BCF-444D-A639-B0CF421B19F9}"/>
              </a:ext>
            </a:extLst>
          </p:cNvPr>
          <p:cNvSpPr/>
          <p:nvPr/>
        </p:nvSpPr>
        <p:spPr>
          <a:xfrm>
            <a:off x="5499100" y="5852322"/>
            <a:ext cx="347875" cy="378690"/>
          </a:xfrm>
          <a:custGeom>
            <a:avLst/>
            <a:gdLst>
              <a:gd name="connsiteX0" fmla="*/ 342900 w 347875"/>
              <a:gd name="connsiteY0" fmla="*/ 10316 h 378690"/>
              <a:gd name="connsiteX1" fmla="*/ 139700 w 347875"/>
              <a:gd name="connsiteY1" fmla="*/ 237328 h 378690"/>
              <a:gd name="connsiteX2" fmla="*/ 0 w 347875"/>
              <a:gd name="connsiteY2" fmla="*/ 378616 h 378690"/>
              <a:gd name="connsiteX3" fmla="*/ 139700 w 347875"/>
              <a:gd name="connsiteY3" fmla="*/ 219866 h 378690"/>
              <a:gd name="connsiteX4" fmla="*/ 273050 w 347875"/>
              <a:gd name="connsiteY4" fmla="*/ 57941 h 378690"/>
              <a:gd name="connsiteX5" fmla="*/ 342900 w 347875"/>
              <a:gd name="connsiteY5" fmla="*/ 10316 h 37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875" h="378690">
                <a:moveTo>
                  <a:pt x="342900" y="10316"/>
                </a:moveTo>
                <a:cubicBezTo>
                  <a:pt x="320675" y="40214"/>
                  <a:pt x="196850" y="175945"/>
                  <a:pt x="139700" y="237328"/>
                </a:cubicBezTo>
                <a:cubicBezTo>
                  <a:pt x="82550" y="298711"/>
                  <a:pt x="0" y="381526"/>
                  <a:pt x="0" y="378616"/>
                </a:cubicBezTo>
                <a:cubicBezTo>
                  <a:pt x="0" y="375706"/>
                  <a:pt x="94192" y="273312"/>
                  <a:pt x="139700" y="219866"/>
                </a:cubicBezTo>
                <a:cubicBezTo>
                  <a:pt x="185208" y="166420"/>
                  <a:pt x="238389" y="94454"/>
                  <a:pt x="273050" y="57941"/>
                </a:cubicBezTo>
                <a:cubicBezTo>
                  <a:pt x="307710" y="21429"/>
                  <a:pt x="365125" y="-19582"/>
                  <a:pt x="342900" y="1031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A65FD1E2-E317-414D-89BA-1FE39686AD65}"/>
              </a:ext>
            </a:extLst>
          </p:cNvPr>
          <p:cNvSpPr/>
          <p:nvPr/>
        </p:nvSpPr>
        <p:spPr>
          <a:xfrm>
            <a:off x="5476854" y="5980903"/>
            <a:ext cx="318270" cy="412125"/>
          </a:xfrm>
          <a:custGeom>
            <a:avLst/>
            <a:gdLst>
              <a:gd name="connsiteX0" fmla="*/ 317521 w 318270"/>
              <a:gd name="connsiteY0" fmla="*/ 797 h 412125"/>
              <a:gd name="connsiteX1" fmla="*/ 141309 w 318270"/>
              <a:gd name="connsiteY1" fmla="*/ 207172 h 412125"/>
              <a:gd name="connsiteX2" fmla="*/ 60346 w 318270"/>
              <a:gd name="connsiteY2" fmla="*/ 313535 h 412125"/>
              <a:gd name="connsiteX3" fmla="*/ 21 w 318270"/>
              <a:gd name="connsiteY3" fmla="*/ 411960 h 412125"/>
              <a:gd name="connsiteX4" fmla="*/ 66696 w 318270"/>
              <a:gd name="connsiteY4" fmla="*/ 289722 h 412125"/>
              <a:gd name="connsiteX5" fmla="*/ 317521 w 318270"/>
              <a:gd name="connsiteY5" fmla="*/ 797 h 41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270" h="412125">
                <a:moveTo>
                  <a:pt x="317521" y="797"/>
                </a:moveTo>
                <a:cubicBezTo>
                  <a:pt x="329956" y="-12961"/>
                  <a:pt x="184171" y="155049"/>
                  <a:pt x="141309" y="207172"/>
                </a:cubicBezTo>
                <a:cubicBezTo>
                  <a:pt x="98446" y="259295"/>
                  <a:pt x="83894" y="279404"/>
                  <a:pt x="60346" y="313535"/>
                </a:cubicBezTo>
                <a:cubicBezTo>
                  <a:pt x="36798" y="347666"/>
                  <a:pt x="-1037" y="415929"/>
                  <a:pt x="21" y="411960"/>
                </a:cubicBezTo>
                <a:cubicBezTo>
                  <a:pt x="1079" y="407991"/>
                  <a:pt x="18013" y="356397"/>
                  <a:pt x="66696" y="289722"/>
                </a:cubicBezTo>
                <a:cubicBezTo>
                  <a:pt x="115379" y="223047"/>
                  <a:pt x="305086" y="14555"/>
                  <a:pt x="317521" y="7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3252CB14-563C-4F5B-96E7-930BD542AEAD}"/>
              </a:ext>
            </a:extLst>
          </p:cNvPr>
          <p:cNvSpPr/>
          <p:nvPr/>
        </p:nvSpPr>
        <p:spPr>
          <a:xfrm>
            <a:off x="5852275" y="5756743"/>
            <a:ext cx="2780525" cy="978891"/>
          </a:xfrm>
          <a:custGeom>
            <a:avLst/>
            <a:gdLst>
              <a:gd name="connsiteX0" fmla="*/ 175992 w 2780525"/>
              <a:gd name="connsiteY0" fmla="*/ 72557 h 978891"/>
              <a:gd name="connsiteX1" fmla="*/ 243725 w 2780525"/>
              <a:gd name="connsiteY1" fmla="*/ 72557 h 978891"/>
              <a:gd name="connsiteX2" fmla="*/ 971858 w 2780525"/>
              <a:gd name="connsiteY2" fmla="*/ 351957 h 978891"/>
              <a:gd name="connsiteX3" fmla="*/ 1856625 w 2780525"/>
              <a:gd name="connsiteY3" fmla="*/ 639824 h 978891"/>
              <a:gd name="connsiteX4" fmla="*/ 2703292 w 2780525"/>
              <a:gd name="connsiteY4" fmla="*/ 927690 h 978891"/>
              <a:gd name="connsiteX5" fmla="*/ 2453525 w 2780525"/>
              <a:gd name="connsiteY5" fmla="*/ 893824 h 978891"/>
              <a:gd name="connsiteX6" fmla="*/ 175992 w 2780525"/>
              <a:gd name="connsiteY6" fmla="*/ 72557 h 97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525" h="978891">
                <a:moveTo>
                  <a:pt x="175992" y="72557"/>
                </a:moveTo>
                <a:cubicBezTo>
                  <a:pt x="-192308" y="-64321"/>
                  <a:pt x="111081" y="25990"/>
                  <a:pt x="243725" y="72557"/>
                </a:cubicBezTo>
                <a:cubicBezTo>
                  <a:pt x="376369" y="119124"/>
                  <a:pt x="703041" y="257413"/>
                  <a:pt x="971858" y="351957"/>
                </a:cubicBezTo>
                <a:cubicBezTo>
                  <a:pt x="1240675" y="446501"/>
                  <a:pt x="1856625" y="639824"/>
                  <a:pt x="1856625" y="639824"/>
                </a:cubicBezTo>
                <a:cubicBezTo>
                  <a:pt x="2145197" y="735780"/>
                  <a:pt x="2603809" y="885357"/>
                  <a:pt x="2703292" y="927690"/>
                </a:cubicBezTo>
                <a:cubicBezTo>
                  <a:pt x="2802775" y="970023"/>
                  <a:pt x="2877564" y="1032113"/>
                  <a:pt x="2453525" y="893824"/>
                </a:cubicBezTo>
                <a:cubicBezTo>
                  <a:pt x="2029486" y="755535"/>
                  <a:pt x="544292" y="209435"/>
                  <a:pt x="175992" y="7255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0FF35A08-FC78-4E22-84E5-E1FF229FB531}"/>
              </a:ext>
            </a:extLst>
          </p:cNvPr>
          <p:cNvSpPr/>
          <p:nvPr/>
        </p:nvSpPr>
        <p:spPr>
          <a:xfrm>
            <a:off x="6044961" y="5915617"/>
            <a:ext cx="1836699" cy="602260"/>
          </a:xfrm>
          <a:custGeom>
            <a:avLst/>
            <a:gdLst>
              <a:gd name="connsiteX0" fmla="*/ 51039 w 1836699"/>
              <a:gd name="connsiteY0" fmla="*/ 23750 h 602260"/>
              <a:gd name="connsiteX1" fmla="*/ 1253306 w 1836699"/>
              <a:gd name="connsiteY1" fmla="*/ 421683 h 602260"/>
              <a:gd name="connsiteX2" fmla="*/ 1829039 w 1836699"/>
              <a:gd name="connsiteY2" fmla="*/ 599483 h 602260"/>
              <a:gd name="connsiteX3" fmla="*/ 1498839 w 1836699"/>
              <a:gd name="connsiteY3" fmla="*/ 497883 h 602260"/>
              <a:gd name="connsiteX4" fmla="*/ 351606 w 1836699"/>
              <a:gd name="connsiteY4" fmla="*/ 95716 h 602260"/>
              <a:gd name="connsiteX5" fmla="*/ 51039 w 1836699"/>
              <a:gd name="connsiteY5" fmla="*/ 23750 h 60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699" h="602260">
                <a:moveTo>
                  <a:pt x="51039" y="23750"/>
                </a:moveTo>
                <a:cubicBezTo>
                  <a:pt x="201322" y="78078"/>
                  <a:pt x="956973" y="325728"/>
                  <a:pt x="1253306" y="421683"/>
                </a:cubicBezTo>
                <a:cubicBezTo>
                  <a:pt x="1549639" y="517638"/>
                  <a:pt x="1829039" y="599483"/>
                  <a:pt x="1829039" y="599483"/>
                </a:cubicBezTo>
                <a:cubicBezTo>
                  <a:pt x="1869961" y="612183"/>
                  <a:pt x="1745078" y="581844"/>
                  <a:pt x="1498839" y="497883"/>
                </a:cubicBezTo>
                <a:lnTo>
                  <a:pt x="351606" y="95716"/>
                </a:lnTo>
                <a:cubicBezTo>
                  <a:pt x="106778" y="14577"/>
                  <a:pt x="-99244" y="-30578"/>
                  <a:pt x="51039" y="237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96834DD1-7DEB-4FBF-B849-5CE4DE9B63DE}"/>
              </a:ext>
            </a:extLst>
          </p:cNvPr>
          <p:cNvSpPr/>
          <p:nvPr/>
        </p:nvSpPr>
        <p:spPr>
          <a:xfrm>
            <a:off x="6010275" y="5911850"/>
            <a:ext cx="1100208" cy="483191"/>
          </a:xfrm>
          <a:custGeom>
            <a:avLst/>
            <a:gdLst>
              <a:gd name="connsiteX0" fmla="*/ 0 w 1100208"/>
              <a:gd name="connsiteY0" fmla="*/ 0 h 483191"/>
              <a:gd name="connsiteX1" fmla="*/ 396875 w 1100208"/>
              <a:gd name="connsiteY1" fmla="*/ 174625 h 483191"/>
              <a:gd name="connsiteX2" fmla="*/ 790575 w 1100208"/>
              <a:gd name="connsiteY2" fmla="*/ 342900 h 483191"/>
              <a:gd name="connsiteX3" fmla="*/ 1095375 w 1100208"/>
              <a:gd name="connsiteY3" fmla="*/ 479425 h 483191"/>
              <a:gd name="connsiteX4" fmla="*/ 936625 w 1100208"/>
              <a:gd name="connsiteY4" fmla="*/ 422275 h 483191"/>
              <a:gd name="connsiteX5" fmla="*/ 415925 w 1100208"/>
              <a:gd name="connsiteY5" fmla="*/ 190500 h 483191"/>
              <a:gd name="connsiteX6" fmla="*/ 0 w 1100208"/>
              <a:gd name="connsiteY6" fmla="*/ 0 h 48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208" h="483191">
                <a:moveTo>
                  <a:pt x="0" y="0"/>
                </a:moveTo>
                <a:lnTo>
                  <a:pt x="396875" y="174625"/>
                </a:lnTo>
                <a:lnTo>
                  <a:pt x="790575" y="342900"/>
                </a:lnTo>
                <a:cubicBezTo>
                  <a:pt x="906992" y="393700"/>
                  <a:pt x="1071033" y="466196"/>
                  <a:pt x="1095375" y="479425"/>
                </a:cubicBezTo>
                <a:cubicBezTo>
                  <a:pt x="1119717" y="492654"/>
                  <a:pt x="1049867" y="470429"/>
                  <a:pt x="936625" y="422275"/>
                </a:cubicBezTo>
                <a:cubicBezTo>
                  <a:pt x="823383" y="374121"/>
                  <a:pt x="567796" y="260879"/>
                  <a:pt x="415925" y="190500"/>
                </a:cubicBezTo>
                <a:cubicBezTo>
                  <a:pt x="264054" y="120121"/>
                  <a:pt x="144727" y="60060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A63CC7D4-DA7B-4EB0-825F-D21C07276FE5}"/>
              </a:ext>
            </a:extLst>
          </p:cNvPr>
          <p:cNvSpPr/>
          <p:nvPr/>
        </p:nvSpPr>
        <p:spPr>
          <a:xfrm>
            <a:off x="5982835" y="5946167"/>
            <a:ext cx="217331" cy="82608"/>
          </a:xfrm>
          <a:custGeom>
            <a:avLst/>
            <a:gdLst>
              <a:gd name="connsiteX0" fmla="*/ 982 w 217331"/>
              <a:gd name="connsiteY0" fmla="*/ 1666 h 82608"/>
              <a:gd name="connsiteX1" fmla="*/ 212648 w 217331"/>
              <a:gd name="connsiteY1" fmla="*/ 82100 h 82608"/>
              <a:gd name="connsiteX2" fmla="*/ 136448 w 217331"/>
              <a:gd name="connsiteY2" fmla="*/ 33416 h 82608"/>
              <a:gd name="connsiteX3" fmla="*/ 982 w 217331"/>
              <a:gd name="connsiteY3" fmla="*/ 1666 h 8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31" h="82608">
                <a:moveTo>
                  <a:pt x="982" y="1666"/>
                </a:moveTo>
                <a:cubicBezTo>
                  <a:pt x="13682" y="9780"/>
                  <a:pt x="190070" y="76808"/>
                  <a:pt x="212648" y="82100"/>
                </a:cubicBezTo>
                <a:cubicBezTo>
                  <a:pt x="235226" y="87392"/>
                  <a:pt x="170667" y="49997"/>
                  <a:pt x="136448" y="33416"/>
                </a:cubicBezTo>
                <a:cubicBezTo>
                  <a:pt x="102229" y="16835"/>
                  <a:pt x="-11718" y="-6448"/>
                  <a:pt x="982" y="166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2B7BDE10-970D-405E-B892-3FC25131B079}"/>
              </a:ext>
            </a:extLst>
          </p:cNvPr>
          <p:cNvSpPr/>
          <p:nvPr/>
        </p:nvSpPr>
        <p:spPr>
          <a:xfrm>
            <a:off x="5984528" y="5972618"/>
            <a:ext cx="394122" cy="160161"/>
          </a:xfrm>
          <a:custGeom>
            <a:avLst/>
            <a:gdLst>
              <a:gd name="connsiteX0" fmla="*/ 7755 w 394122"/>
              <a:gd name="connsiteY0" fmla="*/ 615 h 160161"/>
              <a:gd name="connsiteX1" fmla="*/ 249055 w 394122"/>
              <a:gd name="connsiteY1" fmla="*/ 95865 h 160161"/>
              <a:gd name="connsiteX2" fmla="*/ 388755 w 394122"/>
              <a:gd name="connsiteY2" fmla="*/ 150899 h 160161"/>
              <a:gd name="connsiteX3" fmla="*/ 337955 w 394122"/>
              <a:gd name="connsiteY3" fmla="*/ 150899 h 160161"/>
              <a:gd name="connsiteX4" fmla="*/ 88189 w 394122"/>
              <a:gd name="connsiteY4" fmla="*/ 59882 h 160161"/>
              <a:gd name="connsiteX5" fmla="*/ 7755 w 394122"/>
              <a:gd name="connsiteY5" fmla="*/ 615 h 16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122" h="160161">
                <a:moveTo>
                  <a:pt x="7755" y="615"/>
                </a:moveTo>
                <a:cubicBezTo>
                  <a:pt x="34566" y="6612"/>
                  <a:pt x="249055" y="95865"/>
                  <a:pt x="249055" y="95865"/>
                </a:cubicBezTo>
                <a:cubicBezTo>
                  <a:pt x="312555" y="120912"/>
                  <a:pt x="373938" y="141727"/>
                  <a:pt x="388755" y="150899"/>
                </a:cubicBezTo>
                <a:cubicBezTo>
                  <a:pt x="403572" y="160071"/>
                  <a:pt x="388049" y="166068"/>
                  <a:pt x="337955" y="150899"/>
                </a:cubicBezTo>
                <a:cubicBezTo>
                  <a:pt x="287861" y="135730"/>
                  <a:pt x="148867" y="85988"/>
                  <a:pt x="88189" y="59882"/>
                </a:cubicBezTo>
                <a:cubicBezTo>
                  <a:pt x="27511" y="33776"/>
                  <a:pt x="-19056" y="-5382"/>
                  <a:pt x="7755" y="6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DA505DAE-76F8-4147-9B2B-8FBADE1C1B39}"/>
              </a:ext>
            </a:extLst>
          </p:cNvPr>
          <p:cNvSpPr/>
          <p:nvPr/>
        </p:nvSpPr>
        <p:spPr>
          <a:xfrm>
            <a:off x="6343108" y="6121375"/>
            <a:ext cx="344296" cy="122721"/>
          </a:xfrm>
          <a:custGeom>
            <a:avLst/>
            <a:gdLst>
              <a:gd name="connsiteX0" fmla="*/ 542 w 344296"/>
              <a:gd name="connsiteY0" fmla="*/ 25 h 122721"/>
              <a:gd name="connsiteX1" fmla="*/ 330742 w 344296"/>
              <a:gd name="connsiteY1" fmla="*/ 114325 h 122721"/>
              <a:gd name="connsiteX2" fmla="*/ 254542 w 344296"/>
              <a:gd name="connsiteY2" fmla="*/ 103742 h 122721"/>
              <a:gd name="connsiteX3" fmla="*/ 542 w 344296"/>
              <a:gd name="connsiteY3" fmla="*/ 25 h 12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296" h="122721">
                <a:moveTo>
                  <a:pt x="542" y="25"/>
                </a:moveTo>
                <a:cubicBezTo>
                  <a:pt x="13242" y="1789"/>
                  <a:pt x="288409" y="97039"/>
                  <a:pt x="330742" y="114325"/>
                </a:cubicBezTo>
                <a:cubicBezTo>
                  <a:pt x="373075" y="131611"/>
                  <a:pt x="307459" y="119264"/>
                  <a:pt x="254542" y="103742"/>
                </a:cubicBezTo>
                <a:cubicBezTo>
                  <a:pt x="201625" y="88220"/>
                  <a:pt x="-12158" y="-1739"/>
                  <a:pt x="542" y="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C243EF12-7BA1-456F-8AAA-40B44B707571}"/>
              </a:ext>
            </a:extLst>
          </p:cNvPr>
          <p:cNvSpPr/>
          <p:nvPr/>
        </p:nvSpPr>
        <p:spPr>
          <a:xfrm>
            <a:off x="6346056" y="6096488"/>
            <a:ext cx="240248" cy="97566"/>
          </a:xfrm>
          <a:custGeom>
            <a:avLst/>
            <a:gdLst>
              <a:gd name="connsiteX0" fmla="*/ 1827 w 240248"/>
              <a:gd name="connsiteY0" fmla="*/ 1629 h 97566"/>
              <a:gd name="connsiteX1" fmla="*/ 236777 w 240248"/>
              <a:gd name="connsiteY1" fmla="*/ 96879 h 97566"/>
              <a:gd name="connsiteX2" fmla="*/ 133061 w 240248"/>
              <a:gd name="connsiteY2" fmla="*/ 41845 h 97566"/>
              <a:gd name="connsiteX3" fmla="*/ 1827 w 240248"/>
              <a:gd name="connsiteY3" fmla="*/ 1629 h 9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48" h="97566">
                <a:moveTo>
                  <a:pt x="1827" y="1629"/>
                </a:moveTo>
                <a:cubicBezTo>
                  <a:pt x="19113" y="10801"/>
                  <a:pt x="214905" y="90176"/>
                  <a:pt x="236777" y="96879"/>
                </a:cubicBezTo>
                <a:cubicBezTo>
                  <a:pt x="258649" y="103582"/>
                  <a:pt x="171514" y="59484"/>
                  <a:pt x="133061" y="41845"/>
                </a:cubicBezTo>
                <a:cubicBezTo>
                  <a:pt x="94608" y="24206"/>
                  <a:pt x="-15459" y="-7543"/>
                  <a:pt x="1827" y="162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924EAEE8-93DA-48BC-AF0A-4BE37647E989}"/>
              </a:ext>
            </a:extLst>
          </p:cNvPr>
          <p:cNvSpPr/>
          <p:nvPr/>
        </p:nvSpPr>
        <p:spPr>
          <a:xfrm>
            <a:off x="6654800" y="6242050"/>
            <a:ext cx="657593" cy="275152"/>
          </a:xfrm>
          <a:custGeom>
            <a:avLst/>
            <a:gdLst>
              <a:gd name="connsiteX0" fmla="*/ 0 w 657593"/>
              <a:gd name="connsiteY0" fmla="*/ 0 h 275152"/>
              <a:gd name="connsiteX1" fmla="*/ 639233 w 657593"/>
              <a:gd name="connsiteY1" fmla="*/ 266700 h 275152"/>
              <a:gd name="connsiteX2" fmla="*/ 497417 w 657593"/>
              <a:gd name="connsiteY2" fmla="*/ 213783 h 275152"/>
              <a:gd name="connsiteX3" fmla="*/ 0 w 657593"/>
              <a:gd name="connsiteY3" fmla="*/ 0 h 27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593" h="275152">
                <a:moveTo>
                  <a:pt x="0" y="0"/>
                </a:moveTo>
                <a:lnTo>
                  <a:pt x="639233" y="266700"/>
                </a:lnTo>
                <a:cubicBezTo>
                  <a:pt x="722136" y="302331"/>
                  <a:pt x="497417" y="213783"/>
                  <a:pt x="497417" y="21378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C0770FA2-CF27-47D6-9BB8-11C991DC7D43}"/>
              </a:ext>
            </a:extLst>
          </p:cNvPr>
          <p:cNvSpPr/>
          <p:nvPr/>
        </p:nvSpPr>
        <p:spPr>
          <a:xfrm>
            <a:off x="7019640" y="6368318"/>
            <a:ext cx="497748" cy="184403"/>
          </a:xfrm>
          <a:custGeom>
            <a:avLst/>
            <a:gdLst>
              <a:gd name="connsiteX0" fmla="*/ 5577 w 497748"/>
              <a:gd name="connsiteY0" fmla="*/ 9199 h 184403"/>
              <a:gd name="connsiteX1" fmla="*/ 168560 w 497748"/>
              <a:gd name="connsiteY1" fmla="*/ 19782 h 184403"/>
              <a:gd name="connsiteX2" fmla="*/ 257460 w 497748"/>
              <a:gd name="connsiteY2" fmla="*/ 76932 h 184403"/>
              <a:gd name="connsiteX3" fmla="*/ 492410 w 497748"/>
              <a:gd name="connsiteY3" fmla="*/ 180649 h 184403"/>
              <a:gd name="connsiteX4" fmla="*/ 390810 w 497748"/>
              <a:gd name="connsiteY4" fmla="*/ 146782 h 184403"/>
              <a:gd name="connsiteX5" fmla="*/ 5577 w 497748"/>
              <a:gd name="connsiteY5" fmla="*/ 9199 h 18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748" h="184403">
                <a:moveTo>
                  <a:pt x="5577" y="9199"/>
                </a:moveTo>
                <a:cubicBezTo>
                  <a:pt x="-31465" y="-11968"/>
                  <a:pt x="126580" y="8493"/>
                  <a:pt x="168560" y="19782"/>
                </a:cubicBezTo>
                <a:cubicBezTo>
                  <a:pt x="210540" y="31071"/>
                  <a:pt x="203485" y="50121"/>
                  <a:pt x="257460" y="76932"/>
                </a:cubicBezTo>
                <a:cubicBezTo>
                  <a:pt x="311435" y="103743"/>
                  <a:pt x="470185" y="169007"/>
                  <a:pt x="492410" y="180649"/>
                </a:cubicBezTo>
                <a:cubicBezTo>
                  <a:pt x="514635" y="192291"/>
                  <a:pt x="464893" y="175710"/>
                  <a:pt x="390810" y="146782"/>
                </a:cubicBezTo>
                <a:cubicBezTo>
                  <a:pt x="316727" y="117854"/>
                  <a:pt x="42619" y="30366"/>
                  <a:pt x="5577" y="919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BE0A9689-8320-43D7-BCE2-7B4293790A01}"/>
              </a:ext>
            </a:extLst>
          </p:cNvPr>
          <p:cNvSpPr/>
          <p:nvPr/>
        </p:nvSpPr>
        <p:spPr>
          <a:xfrm>
            <a:off x="7340162" y="6511784"/>
            <a:ext cx="1230588" cy="483396"/>
          </a:xfrm>
          <a:custGeom>
            <a:avLst/>
            <a:gdLst>
              <a:gd name="connsiteX0" fmla="*/ 21605 w 1230588"/>
              <a:gd name="connsiteY0" fmla="*/ 9666 h 483396"/>
              <a:gd name="connsiteX1" fmla="*/ 70288 w 1230588"/>
              <a:gd name="connsiteY1" fmla="*/ 24483 h 483396"/>
              <a:gd name="connsiteX2" fmla="*/ 1139205 w 1230588"/>
              <a:gd name="connsiteY2" fmla="*/ 439349 h 483396"/>
              <a:gd name="connsiteX3" fmla="*/ 1048188 w 1230588"/>
              <a:gd name="connsiteY3" fmla="*/ 422416 h 483396"/>
              <a:gd name="connsiteX4" fmla="*/ 21605 w 1230588"/>
              <a:gd name="connsiteY4" fmla="*/ 9666 h 48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588" h="483396">
                <a:moveTo>
                  <a:pt x="21605" y="9666"/>
                </a:moveTo>
                <a:cubicBezTo>
                  <a:pt x="-47187" y="-18733"/>
                  <a:pt x="70288" y="24483"/>
                  <a:pt x="70288" y="24483"/>
                </a:cubicBezTo>
                <a:lnTo>
                  <a:pt x="1139205" y="439349"/>
                </a:lnTo>
                <a:cubicBezTo>
                  <a:pt x="1302188" y="505671"/>
                  <a:pt x="1231985" y="494735"/>
                  <a:pt x="1048188" y="422416"/>
                </a:cubicBezTo>
                <a:lnTo>
                  <a:pt x="21605" y="966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653DBD5A-8E92-4786-AC57-CC6F1303F347}"/>
              </a:ext>
            </a:extLst>
          </p:cNvPr>
          <p:cNvSpPr/>
          <p:nvPr/>
        </p:nvSpPr>
        <p:spPr>
          <a:xfrm>
            <a:off x="6372352" y="6211713"/>
            <a:ext cx="1050894" cy="372233"/>
          </a:xfrm>
          <a:custGeom>
            <a:avLst/>
            <a:gdLst>
              <a:gd name="connsiteX0" fmla="*/ 931 w 1050894"/>
              <a:gd name="connsiteY0" fmla="*/ 704 h 372233"/>
              <a:gd name="connsiteX1" fmla="*/ 997881 w 1050894"/>
              <a:gd name="connsiteY1" fmla="*/ 358420 h 372233"/>
              <a:gd name="connsiteX2" fmla="*/ 820081 w 1050894"/>
              <a:gd name="connsiteY2" fmla="*/ 269520 h 372233"/>
              <a:gd name="connsiteX3" fmla="*/ 931 w 1050894"/>
              <a:gd name="connsiteY3" fmla="*/ 704 h 37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0894" h="372233">
                <a:moveTo>
                  <a:pt x="931" y="704"/>
                </a:moveTo>
                <a:cubicBezTo>
                  <a:pt x="30564" y="15521"/>
                  <a:pt x="861356" y="313617"/>
                  <a:pt x="997881" y="358420"/>
                </a:cubicBezTo>
                <a:cubicBezTo>
                  <a:pt x="1134406" y="403223"/>
                  <a:pt x="982711" y="329845"/>
                  <a:pt x="820081" y="269520"/>
                </a:cubicBezTo>
                <a:cubicBezTo>
                  <a:pt x="657451" y="209195"/>
                  <a:pt x="-28702" y="-14113"/>
                  <a:pt x="931" y="7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7C089BD2-EDE3-4326-B97F-9D866F20FD50}"/>
              </a:ext>
            </a:extLst>
          </p:cNvPr>
          <p:cNvSpPr/>
          <p:nvPr/>
        </p:nvSpPr>
        <p:spPr>
          <a:xfrm>
            <a:off x="7418917" y="6576483"/>
            <a:ext cx="1124840" cy="484434"/>
          </a:xfrm>
          <a:custGeom>
            <a:avLst/>
            <a:gdLst>
              <a:gd name="connsiteX0" fmla="*/ 0 w 1124840"/>
              <a:gd name="connsiteY0" fmla="*/ 0 h 484434"/>
              <a:gd name="connsiteX1" fmla="*/ 1071033 w 1124840"/>
              <a:gd name="connsiteY1" fmla="*/ 459317 h 484434"/>
              <a:gd name="connsiteX2" fmla="*/ 975783 w 1124840"/>
              <a:gd name="connsiteY2" fmla="*/ 427567 h 484434"/>
              <a:gd name="connsiteX3" fmla="*/ 0 w 1124840"/>
              <a:gd name="connsiteY3" fmla="*/ 0 h 48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840" h="484434">
                <a:moveTo>
                  <a:pt x="0" y="0"/>
                </a:moveTo>
                <a:lnTo>
                  <a:pt x="1071033" y="459317"/>
                </a:lnTo>
                <a:cubicBezTo>
                  <a:pt x="1233663" y="530578"/>
                  <a:pt x="975783" y="427567"/>
                  <a:pt x="975783" y="427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65DA7810-86D0-4875-98F0-20CE03963E81}"/>
              </a:ext>
            </a:extLst>
          </p:cNvPr>
          <p:cNvSpPr/>
          <p:nvPr/>
        </p:nvSpPr>
        <p:spPr>
          <a:xfrm>
            <a:off x="6030370" y="6049959"/>
            <a:ext cx="596282" cy="231750"/>
          </a:xfrm>
          <a:custGeom>
            <a:avLst/>
            <a:gdLst>
              <a:gd name="connsiteX0" fmla="*/ 16947 w 596282"/>
              <a:gd name="connsiteY0" fmla="*/ 12174 h 231750"/>
              <a:gd name="connsiteX1" fmla="*/ 69863 w 596282"/>
              <a:gd name="connsiteY1" fmla="*/ 22758 h 231750"/>
              <a:gd name="connsiteX2" fmla="*/ 575747 w 596282"/>
              <a:gd name="connsiteY2" fmla="*/ 219608 h 231750"/>
              <a:gd name="connsiteX3" fmla="*/ 469913 w 596282"/>
              <a:gd name="connsiteY3" fmla="*/ 198441 h 231750"/>
              <a:gd name="connsiteX4" fmla="*/ 211680 w 596282"/>
              <a:gd name="connsiteY4" fmla="*/ 98958 h 231750"/>
              <a:gd name="connsiteX5" fmla="*/ 16947 w 596282"/>
              <a:gd name="connsiteY5" fmla="*/ 12174 h 2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282" h="231750">
                <a:moveTo>
                  <a:pt x="16947" y="12174"/>
                </a:moveTo>
                <a:cubicBezTo>
                  <a:pt x="-3162" y="180"/>
                  <a:pt x="-23270" y="-11814"/>
                  <a:pt x="69863" y="22758"/>
                </a:cubicBezTo>
                <a:cubicBezTo>
                  <a:pt x="162996" y="57330"/>
                  <a:pt x="509072" y="190328"/>
                  <a:pt x="575747" y="219608"/>
                </a:cubicBezTo>
                <a:cubicBezTo>
                  <a:pt x="642422" y="248889"/>
                  <a:pt x="530591" y="218549"/>
                  <a:pt x="469913" y="198441"/>
                </a:cubicBezTo>
                <a:cubicBezTo>
                  <a:pt x="409235" y="178333"/>
                  <a:pt x="211680" y="98958"/>
                  <a:pt x="211680" y="98958"/>
                </a:cubicBezTo>
                <a:lnTo>
                  <a:pt x="16947" y="1217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604A90C5-79DC-465C-B839-2C684EDDC40E}"/>
              </a:ext>
            </a:extLst>
          </p:cNvPr>
          <p:cNvSpPr/>
          <p:nvPr/>
        </p:nvSpPr>
        <p:spPr>
          <a:xfrm>
            <a:off x="5910352" y="5997365"/>
            <a:ext cx="237320" cy="60193"/>
          </a:xfrm>
          <a:custGeom>
            <a:avLst/>
            <a:gdLst>
              <a:gd name="connsiteX0" fmla="*/ 1498 w 237320"/>
              <a:gd name="connsiteY0" fmla="*/ 210 h 60193"/>
              <a:gd name="connsiteX1" fmla="*/ 131673 w 237320"/>
              <a:gd name="connsiteY1" fmla="*/ 39898 h 60193"/>
              <a:gd name="connsiteX2" fmla="*/ 236448 w 237320"/>
              <a:gd name="connsiteY2" fmla="*/ 55773 h 60193"/>
              <a:gd name="connsiteX3" fmla="*/ 179298 w 237320"/>
              <a:gd name="connsiteY3" fmla="*/ 54185 h 60193"/>
              <a:gd name="connsiteX4" fmla="*/ 136436 w 237320"/>
              <a:gd name="connsiteY4" fmla="*/ 57360 h 60193"/>
              <a:gd name="connsiteX5" fmla="*/ 101511 w 237320"/>
              <a:gd name="connsiteY5" fmla="*/ 49423 h 60193"/>
              <a:gd name="connsiteX6" fmla="*/ 63411 w 237320"/>
              <a:gd name="connsiteY6" fmla="*/ 58948 h 60193"/>
              <a:gd name="connsiteX7" fmla="*/ 1498 w 237320"/>
              <a:gd name="connsiteY7" fmla="*/ 210 h 6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320" h="60193">
                <a:moveTo>
                  <a:pt x="1498" y="210"/>
                </a:moveTo>
                <a:cubicBezTo>
                  <a:pt x="12875" y="-2965"/>
                  <a:pt x="92515" y="30638"/>
                  <a:pt x="131673" y="39898"/>
                </a:cubicBezTo>
                <a:cubicBezTo>
                  <a:pt x="170831" y="49159"/>
                  <a:pt x="228511" y="53392"/>
                  <a:pt x="236448" y="55773"/>
                </a:cubicBezTo>
                <a:cubicBezTo>
                  <a:pt x="244385" y="58154"/>
                  <a:pt x="195967" y="53921"/>
                  <a:pt x="179298" y="54185"/>
                </a:cubicBezTo>
                <a:cubicBezTo>
                  <a:pt x="162629" y="54450"/>
                  <a:pt x="149400" y="58154"/>
                  <a:pt x="136436" y="57360"/>
                </a:cubicBezTo>
                <a:cubicBezTo>
                  <a:pt x="123472" y="56566"/>
                  <a:pt x="113682" y="49158"/>
                  <a:pt x="101511" y="49423"/>
                </a:cubicBezTo>
                <a:cubicBezTo>
                  <a:pt x="89340" y="49688"/>
                  <a:pt x="80080" y="64504"/>
                  <a:pt x="63411" y="58948"/>
                </a:cubicBezTo>
                <a:cubicBezTo>
                  <a:pt x="46742" y="53392"/>
                  <a:pt x="-9879" y="3385"/>
                  <a:pt x="1498" y="21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DCFE4B24-4E1B-4BF0-8498-5427B70EA1EC}"/>
              </a:ext>
            </a:extLst>
          </p:cNvPr>
          <p:cNvSpPr/>
          <p:nvPr/>
        </p:nvSpPr>
        <p:spPr>
          <a:xfrm>
            <a:off x="5902821" y="6052865"/>
            <a:ext cx="253504" cy="154123"/>
          </a:xfrm>
          <a:custGeom>
            <a:avLst/>
            <a:gdLst>
              <a:gd name="connsiteX0" fmla="*/ 253504 w 253504"/>
              <a:gd name="connsiteY0" fmla="*/ 55835 h 154123"/>
              <a:gd name="connsiteX1" fmla="*/ 126504 w 253504"/>
              <a:gd name="connsiteY1" fmla="*/ 19323 h 154123"/>
              <a:gd name="connsiteX2" fmla="*/ 88404 w 253504"/>
              <a:gd name="connsiteY2" fmla="*/ 52660 h 154123"/>
              <a:gd name="connsiteX3" fmla="*/ 55067 w 253504"/>
              <a:gd name="connsiteY3" fmla="*/ 136798 h 154123"/>
              <a:gd name="connsiteX4" fmla="*/ 32842 w 253504"/>
              <a:gd name="connsiteY4" fmla="*/ 151085 h 154123"/>
              <a:gd name="connsiteX5" fmla="*/ 1092 w 253504"/>
              <a:gd name="connsiteY5" fmla="*/ 149498 h 154123"/>
              <a:gd name="connsiteX6" fmla="*/ 75704 w 253504"/>
              <a:gd name="connsiteY6" fmla="*/ 103460 h 154123"/>
              <a:gd name="connsiteX7" fmla="*/ 88404 w 253504"/>
              <a:gd name="connsiteY7" fmla="*/ 25673 h 154123"/>
              <a:gd name="connsiteX8" fmla="*/ 128092 w 253504"/>
              <a:gd name="connsiteY8" fmla="*/ 273 h 154123"/>
              <a:gd name="connsiteX9" fmla="*/ 253504 w 253504"/>
              <a:gd name="connsiteY9" fmla="*/ 55835 h 1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504" h="154123">
                <a:moveTo>
                  <a:pt x="253504" y="55835"/>
                </a:moveTo>
                <a:cubicBezTo>
                  <a:pt x="253239" y="59010"/>
                  <a:pt x="154021" y="19852"/>
                  <a:pt x="126504" y="19323"/>
                </a:cubicBezTo>
                <a:cubicBezTo>
                  <a:pt x="98987" y="18794"/>
                  <a:pt x="100310" y="33081"/>
                  <a:pt x="88404" y="52660"/>
                </a:cubicBezTo>
                <a:cubicBezTo>
                  <a:pt x="76498" y="72239"/>
                  <a:pt x="64327" y="120394"/>
                  <a:pt x="55067" y="136798"/>
                </a:cubicBezTo>
                <a:cubicBezTo>
                  <a:pt x="45807" y="153202"/>
                  <a:pt x="41838" y="148968"/>
                  <a:pt x="32842" y="151085"/>
                </a:cubicBezTo>
                <a:cubicBezTo>
                  <a:pt x="23846" y="153202"/>
                  <a:pt x="-6052" y="157435"/>
                  <a:pt x="1092" y="149498"/>
                </a:cubicBezTo>
                <a:cubicBezTo>
                  <a:pt x="8236" y="141561"/>
                  <a:pt x="61152" y="124097"/>
                  <a:pt x="75704" y="103460"/>
                </a:cubicBezTo>
                <a:cubicBezTo>
                  <a:pt x="90256" y="82823"/>
                  <a:pt x="79673" y="42871"/>
                  <a:pt x="88404" y="25673"/>
                </a:cubicBezTo>
                <a:cubicBezTo>
                  <a:pt x="97135" y="8475"/>
                  <a:pt x="98723" y="-1844"/>
                  <a:pt x="128092" y="273"/>
                </a:cubicBezTo>
                <a:cubicBezTo>
                  <a:pt x="157461" y="2390"/>
                  <a:pt x="253769" y="52660"/>
                  <a:pt x="253504" y="5583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89FBD3CE-BF89-471A-8B49-E18257A33194}"/>
              </a:ext>
            </a:extLst>
          </p:cNvPr>
          <p:cNvSpPr/>
          <p:nvPr/>
        </p:nvSpPr>
        <p:spPr>
          <a:xfrm>
            <a:off x="5715523" y="5947613"/>
            <a:ext cx="207697" cy="267480"/>
          </a:xfrm>
          <a:custGeom>
            <a:avLst/>
            <a:gdLst>
              <a:gd name="connsiteX0" fmla="*/ 207440 w 207697"/>
              <a:gd name="connsiteY0" fmla="*/ 750 h 267480"/>
              <a:gd name="connsiteX1" fmla="*/ 9002 w 207697"/>
              <a:gd name="connsiteY1" fmla="*/ 259512 h 267480"/>
              <a:gd name="connsiteX2" fmla="*/ 50277 w 207697"/>
              <a:gd name="connsiteY2" fmla="*/ 183312 h 267480"/>
              <a:gd name="connsiteX3" fmla="*/ 207440 w 207697"/>
              <a:gd name="connsiteY3" fmla="*/ 750 h 2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97" h="267480">
                <a:moveTo>
                  <a:pt x="207440" y="750"/>
                </a:moveTo>
                <a:cubicBezTo>
                  <a:pt x="200561" y="13450"/>
                  <a:pt x="35196" y="229085"/>
                  <a:pt x="9002" y="259512"/>
                </a:cubicBezTo>
                <a:cubicBezTo>
                  <a:pt x="-17192" y="289939"/>
                  <a:pt x="19056" y="226439"/>
                  <a:pt x="50277" y="183312"/>
                </a:cubicBezTo>
                <a:cubicBezTo>
                  <a:pt x="81498" y="140185"/>
                  <a:pt x="214319" y="-11950"/>
                  <a:pt x="207440" y="7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4F376066-2ABE-4436-BA4A-5D9F53289F62}"/>
              </a:ext>
            </a:extLst>
          </p:cNvPr>
          <p:cNvSpPr/>
          <p:nvPr/>
        </p:nvSpPr>
        <p:spPr>
          <a:xfrm>
            <a:off x="5766528" y="5995749"/>
            <a:ext cx="205805" cy="260540"/>
          </a:xfrm>
          <a:custGeom>
            <a:avLst/>
            <a:gdLst>
              <a:gd name="connsiteX0" fmla="*/ 205647 w 205805"/>
              <a:gd name="connsiteY0" fmla="*/ 239 h 260540"/>
              <a:gd name="connsiteX1" fmla="*/ 19910 w 205805"/>
              <a:gd name="connsiteY1" fmla="*/ 208201 h 260540"/>
              <a:gd name="connsiteX2" fmla="*/ 8797 w 205805"/>
              <a:gd name="connsiteY2" fmla="*/ 259001 h 260540"/>
              <a:gd name="connsiteX3" fmla="*/ 51660 w 205805"/>
              <a:gd name="connsiteY3" fmla="*/ 168514 h 260540"/>
              <a:gd name="connsiteX4" fmla="*/ 205647 w 205805"/>
              <a:gd name="connsiteY4" fmla="*/ 239 h 2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05" h="260540">
                <a:moveTo>
                  <a:pt x="205647" y="239"/>
                </a:moveTo>
                <a:cubicBezTo>
                  <a:pt x="200355" y="6853"/>
                  <a:pt x="52718" y="165074"/>
                  <a:pt x="19910" y="208201"/>
                </a:cubicBezTo>
                <a:cubicBezTo>
                  <a:pt x="-12898" y="251328"/>
                  <a:pt x="3505" y="265615"/>
                  <a:pt x="8797" y="259001"/>
                </a:cubicBezTo>
                <a:cubicBezTo>
                  <a:pt x="14089" y="252387"/>
                  <a:pt x="20968" y="211376"/>
                  <a:pt x="51660" y="168514"/>
                </a:cubicBezTo>
                <a:cubicBezTo>
                  <a:pt x="82352" y="125652"/>
                  <a:pt x="210939" y="-6375"/>
                  <a:pt x="205647" y="2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98C12B23-A441-4817-B1F7-23ACFD25AF9A}"/>
              </a:ext>
            </a:extLst>
          </p:cNvPr>
          <p:cNvSpPr/>
          <p:nvPr/>
        </p:nvSpPr>
        <p:spPr>
          <a:xfrm>
            <a:off x="5386789" y="6219008"/>
            <a:ext cx="345692" cy="531524"/>
          </a:xfrm>
          <a:custGeom>
            <a:avLst/>
            <a:gdLst>
              <a:gd name="connsiteX0" fmla="*/ 342499 w 345692"/>
              <a:gd name="connsiteY0" fmla="*/ 5580 h 531524"/>
              <a:gd name="connsiteX1" fmla="*/ 164699 w 345692"/>
              <a:gd name="connsiteY1" fmla="*/ 267517 h 531524"/>
              <a:gd name="connsiteX2" fmla="*/ 4361 w 345692"/>
              <a:gd name="connsiteY2" fmla="*/ 526280 h 531524"/>
              <a:gd name="connsiteX3" fmla="*/ 342499 w 345692"/>
              <a:gd name="connsiteY3" fmla="*/ 5580 h 53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692" h="531524">
                <a:moveTo>
                  <a:pt x="342499" y="5580"/>
                </a:moveTo>
                <a:cubicBezTo>
                  <a:pt x="369222" y="-37547"/>
                  <a:pt x="221055" y="180734"/>
                  <a:pt x="164699" y="267517"/>
                </a:cubicBezTo>
                <a:cubicBezTo>
                  <a:pt x="108343" y="354300"/>
                  <a:pt x="-25801" y="567555"/>
                  <a:pt x="4361" y="526280"/>
                </a:cubicBezTo>
                <a:cubicBezTo>
                  <a:pt x="34523" y="485005"/>
                  <a:pt x="315776" y="48707"/>
                  <a:pt x="342499" y="55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7E30E8AA-85AA-4ACB-B5CE-38935280B2F7}"/>
              </a:ext>
            </a:extLst>
          </p:cNvPr>
          <p:cNvSpPr/>
          <p:nvPr/>
        </p:nvSpPr>
        <p:spPr>
          <a:xfrm>
            <a:off x="5378789" y="6235831"/>
            <a:ext cx="426430" cy="625434"/>
          </a:xfrm>
          <a:custGeom>
            <a:avLst/>
            <a:gdLst>
              <a:gd name="connsiteX0" fmla="*/ 415586 w 426430"/>
              <a:gd name="connsiteY0" fmla="*/ 25269 h 625434"/>
              <a:gd name="connsiteX1" fmla="*/ 13949 w 426430"/>
              <a:gd name="connsiteY1" fmla="*/ 603119 h 625434"/>
              <a:gd name="connsiteX2" fmla="*/ 110786 w 426430"/>
              <a:gd name="connsiteY2" fmla="*/ 471357 h 625434"/>
              <a:gd name="connsiteX3" fmla="*/ 294936 w 426430"/>
              <a:gd name="connsiteY3" fmla="*/ 139569 h 625434"/>
              <a:gd name="connsiteX4" fmla="*/ 415586 w 426430"/>
              <a:gd name="connsiteY4" fmla="*/ 25269 h 6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430" h="625434">
                <a:moveTo>
                  <a:pt x="415586" y="25269"/>
                </a:moveTo>
                <a:cubicBezTo>
                  <a:pt x="368755" y="102527"/>
                  <a:pt x="64749" y="528771"/>
                  <a:pt x="13949" y="603119"/>
                </a:cubicBezTo>
                <a:cubicBezTo>
                  <a:pt x="-36851" y="677467"/>
                  <a:pt x="63955" y="548615"/>
                  <a:pt x="110786" y="471357"/>
                </a:cubicBezTo>
                <a:cubicBezTo>
                  <a:pt x="157617" y="394099"/>
                  <a:pt x="244401" y="213388"/>
                  <a:pt x="294936" y="139569"/>
                </a:cubicBezTo>
                <a:cubicBezTo>
                  <a:pt x="345471" y="65750"/>
                  <a:pt x="462417" y="-51989"/>
                  <a:pt x="415586" y="2526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12E9E5C6-1A99-497E-B22B-00617BBBA619}"/>
              </a:ext>
            </a:extLst>
          </p:cNvPr>
          <p:cNvSpPr/>
          <p:nvPr/>
        </p:nvSpPr>
        <p:spPr>
          <a:xfrm>
            <a:off x="5812714" y="6165126"/>
            <a:ext cx="308525" cy="340497"/>
          </a:xfrm>
          <a:custGeom>
            <a:avLst/>
            <a:gdLst>
              <a:gd name="connsiteX0" fmla="*/ 303924 w 308525"/>
              <a:gd name="connsiteY0" fmla="*/ 7074 h 340497"/>
              <a:gd name="connsiteX1" fmla="*/ 2299 w 308525"/>
              <a:gd name="connsiteY1" fmla="*/ 338862 h 340497"/>
              <a:gd name="connsiteX2" fmla="*/ 172161 w 308525"/>
              <a:gd name="connsiteY2" fmla="*/ 129312 h 340497"/>
              <a:gd name="connsiteX3" fmla="*/ 303924 w 308525"/>
              <a:gd name="connsiteY3" fmla="*/ 7074 h 34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525" h="340497">
                <a:moveTo>
                  <a:pt x="303924" y="7074"/>
                </a:moveTo>
                <a:cubicBezTo>
                  <a:pt x="275614" y="41999"/>
                  <a:pt x="24259" y="318489"/>
                  <a:pt x="2299" y="338862"/>
                </a:cubicBezTo>
                <a:cubicBezTo>
                  <a:pt x="-19661" y="359235"/>
                  <a:pt x="121626" y="183552"/>
                  <a:pt x="172161" y="129312"/>
                </a:cubicBezTo>
                <a:cubicBezTo>
                  <a:pt x="222696" y="75072"/>
                  <a:pt x="332234" y="-27851"/>
                  <a:pt x="303924" y="707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8AC5CC9D-AC66-41A5-93FF-F7F388D0FF94}"/>
              </a:ext>
            </a:extLst>
          </p:cNvPr>
          <p:cNvSpPr/>
          <p:nvPr/>
        </p:nvSpPr>
        <p:spPr>
          <a:xfrm>
            <a:off x="6043613" y="6129338"/>
            <a:ext cx="122252" cy="54033"/>
          </a:xfrm>
          <a:custGeom>
            <a:avLst/>
            <a:gdLst>
              <a:gd name="connsiteX0" fmla="*/ 0 w 122252"/>
              <a:gd name="connsiteY0" fmla="*/ 0 h 54033"/>
              <a:gd name="connsiteX1" fmla="*/ 122237 w 122252"/>
              <a:gd name="connsiteY1" fmla="*/ 53975 h 54033"/>
              <a:gd name="connsiteX2" fmla="*/ 0 w 122252"/>
              <a:gd name="connsiteY2" fmla="*/ 0 h 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52" h="54033">
                <a:moveTo>
                  <a:pt x="0" y="0"/>
                </a:moveTo>
                <a:cubicBezTo>
                  <a:pt x="0" y="0"/>
                  <a:pt x="123825" y="51858"/>
                  <a:pt x="122237" y="53975"/>
                </a:cubicBezTo>
                <a:cubicBezTo>
                  <a:pt x="120649" y="56092"/>
                  <a:pt x="0" y="0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2A18209F-1FE4-42F3-B4AF-9DBF13D20A35}"/>
              </a:ext>
            </a:extLst>
          </p:cNvPr>
          <p:cNvSpPr/>
          <p:nvPr/>
        </p:nvSpPr>
        <p:spPr>
          <a:xfrm>
            <a:off x="6105512" y="6139791"/>
            <a:ext cx="43610" cy="105504"/>
          </a:xfrm>
          <a:custGeom>
            <a:avLst/>
            <a:gdLst>
              <a:gd name="connsiteX0" fmla="*/ 13 w 43610"/>
              <a:gd name="connsiteY0" fmla="*/ 659 h 105504"/>
              <a:gd name="connsiteX1" fmla="*/ 41288 w 43610"/>
              <a:gd name="connsiteY1" fmla="*/ 103847 h 105504"/>
              <a:gd name="connsiteX2" fmla="*/ 36526 w 43610"/>
              <a:gd name="connsiteY2" fmla="*/ 60984 h 105504"/>
              <a:gd name="connsiteX3" fmla="*/ 13 w 43610"/>
              <a:gd name="connsiteY3" fmla="*/ 659 h 1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10" h="105504">
                <a:moveTo>
                  <a:pt x="13" y="659"/>
                </a:moveTo>
                <a:cubicBezTo>
                  <a:pt x="807" y="7803"/>
                  <a:pt x="35203" y="93793"/>
                  <a:pt x="41288" y="103847"/>
                </a:cubicBezTo>
                <a:cubicBezTo>
                  <a:pt x="47373" y="113901"/>
                  <a:pt x="39965" y="75536"/>
                  <a:pt x="36526" y="60984"/>
                </a:cubicBezTo>
                <a:cubicBezTo>
                  <a:pt x="33087" y="46432"/>
                  <a:pt x="-781" y="-6485"/>
                  <a:pt x="13" y="6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2B7AB915-5108-416F-8BFE-ECD0C606957E}"/>
              </a:ext>
            </a:extLst>
          </p:cNvPr>
          <p:cNvSpPr/>
          <p:nvPr/>
        </p:nvSpPr>
        <p:spPr>
          <a:xfrm>
            <a:off x="5862611" y="6200430"/>
            <a:ext cx="278720" cy="322804"/>
          </a:xfrm>
          <a:custGeom>
            <a:avLst/>
            <a:gdLst>
              <a:gd name="connsiteX0" fmla="*/ 277839 w 278720"/>
              <a:gd name="connsiteY0" fmla="*/ 1933 h 322804"/>
              <a:gd name="connsiteX1" fmla="*/ 12727 w 278720"/>
              <a:gd name="connsiteY1" fmla="*/ 308320 h 322804"/>
              <a:gd name="connsiteX2" fmla="*/ 47652 w 278720"/>
              <a:gd name="connsiteY2" fmla="*/ 263870 h 322804"/>
              <a:gd name="connsiteX3" fmla="*/ 96864 w 278720"/>
              <a:gd name="connsiteY3" fmla="*/ 181320 h 322804"/>
              <a:gd name="connsiteX4" fmla="*/ 277839 w 278720"/>
              <a:gd name="connsiteY4" fmla="*/ 1933 h 32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720" h="322804">
                <a:moveTo>
                  <a:pt x="277839" y="1933"/>
                </a:moveTo>
                <a:cubicBezTo>
                  <a:pt x="263816" y="23100"/>
                  <a:pt x="51092" y="264664"/>
                  <a:pt x="12727" y="308320"/>
                </a:cubicBezTo>
                <a:cubicBezTo>
                  <a:pt x="-25638" y="351976"/>
                  <a:pt x="33629" y="285037"/>
                  <a:pt x="47652" y="263870"/>
                </a:cubicBezTo>
                <a:cubicBezTo>
                  <a:pt x="61675" y="242703"/>
                  <a:pt x="59293" y="223124"/>
                  <a:pt x="96864" y="181320"/>
                </a:cubicBezTo>
                <a:cubicBezTo>
                  <a:pt x="134435" y="139516"/>
                  <a:pt x="291862" y="-19234"/>
                  <a:pt x="277839" y="19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2CFF263F-A9A2-4429-A5BD-8E1598080776}"/>
              </a:ext>
            </a:extLst>
          </p:cNvPr>
          <p:cNvSpPr/>
          <p:nvPr/>
        </p:nvSpPr>
        <p:spPr>
          <a:xfrm>
            <a:off x="5418844" y="6121408"/>
            <a:ext cx="666545" cy="766934"/>
          </a:xfrm>
          <a:custGeom>
            <a:avLst/>
            <a:gdLst>
              <a:gd name="connsiteX0" fmla="*/ 643819 w 666545"/>
              <a:gd name="connsiteY0" fmla="*/ 23805 h 766934"/>
              <a:gd name="connsiteX1" fmla="*/ 26281 w 666545"/>
              <a:gd name="connsiteY1" fmla="*/ 728655 h 766934"/>
              <a:gd name="connsiteX2" fmla="*/ 151694 w 666545"/>
              <a:gd name="connsiteY2" fmla="*/ 623880 h 766934"/>
              <a:gd name="connsiteX3" fmla="*/ 496181 w 666545"/>
              <a:gd name="connsiteY3" fmla="*/ 206367 h 766934"/>
              <a:gd name="connsiteX4" fmla="*/ 643819 w 666545"/>
              <a:gd name="connsiteY4" fmla="*/ 23805 h 76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545" h="766934">
                <a:moveTo>
                  <a:pt x="643819" y="23805"/>
                </a:moveTo>
                <a:cubicBezTo>
                  <a:pt x="565502" y="110853"/>
                  <a:pt x="108302" y="628643"/>
                  <a:pt x="26281" y="728655"/>
                </a:cubicBezTo>
                <a:cubicBezTo>
                  <a:pt x="-55740" y="828667"/>
                  <a:pt x="73377" y="710928"/>
                  <a:pt x="151694" y="623880"/>
                </a:cubicBezTo>
                <a:cubicBezTo>
                  <a:pt x="230011" y="536832"/>
                  <a:pt x="412837" y="303469"/>
                  <a:pt x="496181" y="206367"/>
                </a:cubicBezTo>
                <a:cubicBezTo>
                  <a:pt x="579525" y="109265"/>
                  <a:pt x="722136" y="-63243"/>
                  <a:pt x="643819" y="2380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F0C681C3-FC11-4DC8-A273-DB88E972A61C}"/>
              </a:ext>
            </a:extLst>
          </p:cNvPr>
          <p:cNvSpPr/>
          <p:nvPr/>
        </p:nvSpPr>
        <p:spPr>
          <a:xfrm>
            <a:off x="5516443" y="6506649"/>
            <a:ext cx="298875" cy="392385"/>
          </a:xfrm>
          <a:custGeom>
            <a:avLst/>
            <a:gdLst>
              <a:gd name="connsiteX0" fmla="*/ 298570 w 298875"/>
              <a:gd name="connsiteY0" fmla="*/ 514 h 392385"/>
              <a:gd name="connsiteX1" fmla="*/ 14407 w 298875"/>
              <a:gd name="connsiteY1" fmla="*/ 375164 h 392385"/>
              <a:gd name="connsiteX2" fmla="*/ 68382 w 298875"/>
              <a:gd name="connsiteY2" fmla="*/ 295789 h 392385"/>
              <a:gd name="connsiteX3" fmla="*/ 298570 w 298875"/>
              <a:gd name="connsiteY3" fmla="*/ 514 h 39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75" h="392385">
                <a:moveTo>
                  <a:pt x="298570" y="514"/>
                </a:moveTo>
                <a:cubicBezTo>
                  <a:pt x="289574" y="13743"/>
                  <a:pt x="52772" y="325951"/>
                  <a:pt x="14407" y="375164"/>
                </a:cubicBezTo>
                <a:cubicBezTo>
                  <a:pt x="-23958" y="424377"/>
                  <a:pt x="21286" y="358760"/>
                  <a:pt x="68382" y="295789"/>
                </a:cubicBezTo>
                <a:cubicBezTo>
                  <a:pt x="115478" y="232818"/>
                  <a:pt x="307566" y="-12715"/>
                  <a:pt x="298570" y="5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3F84DD61-BA44-44A8-8D3D-008CEDBE9A4B}"/>
              </a:ext>
            </a:extLst>
          </p:cNvPr>
          <p:cNvSpPr/>
          <p:nvPr/>
        </p:nvSpPr>
        <p:spPr>
          <a:xfrm>
            <a:off x="5578328" y="6477000"/>
            <a:ext cx="297070" cy="433656"/>
          </a:xfrm>
          <a:custGeom>
            <a:avLst/>
            <a:gdLst>
              <a:gd name="connsiteX0" fmla="*/ 289072 w 297070"/>
              <a:gd name="connsiteY0" fmla="*/ 0 h 433656"/>
              <a:gd name="connsiteX1" fmla="*/ 292247 w 297070"/>
              <a:gd name="connsiteY1" fmla="*/ 77788 h 433656"/>
              <a:gd name="connsiteX2" fmla="*/ 227160 w 297070"/>
              <a:gd name="connsiteY2" fmla="*/ 136525 h 433656"/>
              <a:gd name="connsiteX3" fmla="*/ 147 w 297070"/>
              <a:gd name="connsiteY3" fmla="*/ 433388 h 433656"/>
              <a:gd name="connsiteX4" fmla="*/ 263672 w 297070"/>
              <a:gd name="connsiteY4" fmla="*/ 79375 h 433656"/>
              <a:gd name="connsiteX5" fmla="*/ 289072 w 297070"/>
              <a:gd name="connsiteY5" fmla="*/ 0 h 43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070" h="433656">
                <a:moveTo>
                  <a:pt x="289072" y="0"/>
                </a:moveTo>
                <a:cubicBezTo>
                  <a:pt x="293834" y="-264"/>
                  <a:pt x="302566" y="55034"/>
                  <a:pt x="292247" y="77788"/>
                </a:cubicBezTo>
                <a:cubicBezTo>
                  <a:pt x="281928" y="100542"/>
                  <a:pt x="275843" y="77258"/>
                  <a:pt x="227160" y="136525"/>
                </a:cubicBezTo>
                <a:cubicBezTo>
                  <a:pt x="178477" y="195792"/>
                  <a:pt x="-5938" y="442913"/>
                  <a:pt x="147" y="433388"/>
                </a:cubicBezTo>
                <a:cubicBezTo>
                  <a:pt x="6232" y="423863"/>
                  <a:pt x="216576" y="145785"/>
                  <a:pt x="263672" y="79375"/>
                </a:cubicBezTo>
                <a:cubicBezTo>
                  <a:pt x="310768" y="12965"/>
                  <a:pt x="284310" y="264"/>
                  <a:pt x="28907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FAFBA777-6F9E-4C0D-8D56-35A3577E822E}"/>
              </a:ext>
            </a:extLst>
          </p:cNvPr>
          <p:cNvSpPr/>
          <p:nvPr/>
        </p:nvSpPr>
        <p:spPr>
          <a:xfrm>
            <a:off x="5576101" y="6587940"/>
            <a:ext cx="270714" cy="346451"/>
          </a:xfrm>
          <a:custGeom>
            <a:avLst/>
            <a:gdLst>
              <a:gd name="connsiteX0" fmla="*/ 270662 w 270714"/>
              <a:gd name="connsiteY0" fmla="*/ 185 h 346451"/>
              <a:gd name="connsiteX1" fmla="*/ 19837 w 270714"/>
              <a:gd name="connsiteY1" fmla="*/ 325623 h 346451"/>
              <a:gd name="connsiteX2" fmla="*/ 42062 w 270714"/>
              <a:gd name="connsiteY2" fmla="*/ 279585 h 346451"/>
              <a:gd name="connsiteX3" fmla="*/ 270662 w 270714"/>
              <a:gd name="connsiteY3" fmla="*/ 185 h 34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14" h="346451">
                <a:moveTo>
                  <a:pt x="270662" y="185"/>
                </a:moveTo>
                <a:cubicBezTo>
                  <a:pt x="266958" y="7858"/>
                  <a:pt x="57937" y="279056"/>
                  <a:pt x="19837" y="325623"/>
                </a:cubicBezTo>
                <a:cubicBezTo>
                  <a:pt x="-18263" y="372190"/>
                  <a:pt x="3698" y="333560"/>
                  <a:pt x="42062" y="279585"/>
                </a:cubicBezTo>
                <a:cubicBezTo>
                  <a:pt x="80426" y="225610"/>
                  <a:pt x="274366" y="-7488"/>
                  <a:pt x="270662" y="18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DEB43F9A-4EFF-464E-BD89-9115D7AE3DB7}"/>
              </a:ext>
            </a:extLst>
          </p:cNvPr>
          <p:cNvSpPr/>
          <p:nvPr/>
        </p:nvSpPr>
        <p:spPr>
          <a:xfrm>
            <a:off x="5403517" y="6800848"/>
            <a:ext cx="446507" cy="214318"/>
          </a:xfrm>
          <a:custGeom>
            <a:avLst/>
            <a:gdLst>
              <a:gd name="connsiteX0" fmla="*/ 333 w 446507"/>
              <a:gd name="connsiteY0" fmla="*/ 2 h 214318"/>
              <a:gd name="connsiteX1" fmla="*/ 243221 w 446507"/>
              <a:gd name="connsiteY1" fmla="*/ 109540 h 214318"/>
              <a:gd name="connsiteX2" fmla="*/ 282908 w 446507"/>
              <a:gd name="connsiteY2" fmla="*/ 120652 h 214318"/>
              <a:gd name="connsiteX3" fmla="*/ 351171 w 446507"/>
              <a:gd name="connsiteY3" fmla="*/ 101602 h 214318"/>
              <a:gd name="connsiteX4" fmla="*/ 421021 w 446507"/>
              <a:gd name="connsiteY4" fmla="*/ 96840 h 214318"/>
              <a:gd name="connsiteX5" fmla="*/ 446421 w 446507"/>
              <a:gd name="connsiteY5" fmla="*/ 139702 h 214318"/>
              <a:gd name="connsiteX6" fmla="*/ 428958 w 446507"/>
              <a:gd name="connsiteY6" fmla="*/ 214315 h 214318"/>
              <a:gd name="connsiteX7" fmla="*/ 419433 w 446507"/>
              <a:gd name="connsiteY7" fmla="*/ 136527 h 214318"/>
              <a:gd name="connsiteX8" fmla="*/ 401971 w 446507"/>
              <a:gd name="connsiteY8" fmla="*/ 107952 h 214318"/>
              <a:gd name="connsiteX9" fmla="*/ 289258 w 446507"/>
              <a:gd name="connsiteY9" fmla="*/ 130177 h 214318"/>
              <a:gd name="connsiteX10" fmla="*/ 192421 w 446507"/>
              <a:gd name="connsiteY10" fmla="*/ 106365 h 214318"/>
              <a:gd name="connsiteX11" fmla="*/ 333 w 446507"/>
              <a:gd name="connsiteY11" fmla="*/ 2 h 21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507" h="214318">
                <a:moveTo>
                  <a:pt x="333" y="2"/>
                </a:moveTo>
                <a:cubicBezTo>
                  <a:pt x="8800" y="531"/>
                  <a:pt x="196125" y="89432"/>
                  <a:pt x="243221" y="109540"/>
                </a:cubicBezTo>
                <a:cubicBezTo>
                  <a:pt x="290317" y="129648"/>
                  <a:pt x="264916" y="121975"/>
                  <a:pt x="282908" y="120652"/>
                </a:cubicBezTo>
                <a:cubicBezTo>
                  <a:pt x="300900" y="119329"/>
                  <a:pt x="328152" y="105571"/>
                  <a:pt x="351171" y="101602"/>
                </a:cubicBezTo>
                <a:cubicBezTo>
                  <a:pt x="374190" y="97633"/>
                  <a:pt x="405146" y="90490"/>
                  <a:pt x="421021" y="96840"/>
                </a:cubicBezTo>
                <a:cubicBezTo>
                  <a:pt x="436896" y="103190"/>
                  <a:pt x="445098" y="120123"/>
                  <a:pt x="446421" y="139702"/>
                </a:cubicBezTo>
                <a:cubicBezTo>
                  <a:pt x="447744" y="159281"/>
                  <a:pt x="433456" y="214844"/>
                  <a:pt x="428958" y="214315"/>
                </a:cubicBezTo>
                <a:cubicBezTo>
                  <a:pt x="424460" y="213786"/>
                  <a:pt x="423931" y="154254"/>
                  <a:pt x="419433" y="136527"/>
                </a:cubicBezTo>
                <a:cubicBezTo>
                  <a:pt x="414935" y="118800"/>
                  <a:pt x="423667" y="109010"/>
                  <a:pt x="401971" y="107952"/>
                </a:cubicBezTo>
                <a:cubicBezTo>
                  <a:pt x="380275" y="106894"/>
                  <a:pt x="324183" y="130442"/>
                  <a:pt x="289258" y="130177"/>
                </a:cubicBezTo>
                <a:cubicBezTo>
                  <a:pt x="254333" y="129913"/>
                  <a:pt x="237665" y="126738"/>
                  <a:pt x="192421" y="106365"/>
                </a:cubicBezTo>
                <a:cubicBezTo>
                  <a:pt x="147177" y="85992"/>
                  <a:pt x="-8134" y="-527"/>
                  <a:pt x="333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8B7ACC9D-DE05-4AAA-A24C-112B4A64027A}"/>
              </a:ext>
            </a:extLst>
          </p:cNvPr>
          <p:cNvSpPr/>
          <p:nvPr/>
        </p:nvSpPr>
        <p:spPr>
          <a:xfrm>
            <a:off x="4709475" y="11415827"/>
            <a:ext cx="78582" cy="1450318"/>
          </a:xfrm>
          <a:custGeom>
            <a:avLst/>
            <a:gdLst>
              <a:gd name="connsiteX0" fmla="*/ 14925 w 78582"/>
              <a:gd name="connsiteY0" fmla="*/ 64973 h 1450318"/>
              <a:gd name="connsiteX1" fmla="*/ 108 w 78582"/>
              <a:gd name="connsiteY1" fmla="*/ 1339206 h 1450318"/>
              <a:gd name="connsiteX2" fmla="*/ 19158 w 78582"/>
              <a:gd name="connsiteY2" fmla="*/ 1366723 h 1450318"/>
              <a:gd name="connsiteX3" fmla="*/ 50908 w 78582"/>
              <a:gd name="connsiteY3" fmla="*/ 1180456 h 1450318"/>
              <a:gd name="connsiteX4" fmla="*/ 78425 w 78582"/>
              <a:gd name="connsiteY4" fmla="*/ 289340 h 1450318"/>
              <a:gd name="connsiteX5" fmla="*/ 14925 w 78582"/>
              <a:gd name="connsiteY5" fmla="*/ 64973 h 145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82" h="1450318">
                <a:moveTo>
                  <a:pt x="14925" y="64973"/>
                </a:moveTo>
                <a:cubicBezTo>
                  <a:pt x="1872" y="239951"/>
                  <a:pt x="-597" y="1122248"/>
                  <a:pt x="108" y="1339206"/>
                </a:cubicBezTo>
                <a:cubicBezTo>
                  <a:pt x="813" y="1556164"/>
                  <a:pt x="10691" y="1393181"/>
                  <a:pt x="19158" y="1366723"/>
                </a:cubicBezTo>
                <a:cubicBezTo>
                  <a:pt x="27625" y="1340265"/>
                  <a:pt x="41030" y="1360020"/>
                  <a:pt x="50908" y="1180456"/>
                </a:cubicBezTo>
                <a:cubicBezTo>
                  <a:pt x="60786" y="1000892"/>
                  <a:pt x="80542" y="474901"/>
                  <a:pt x="78425" y="289340"/>
                </a:cubicBezTo>
                <a:cubicBezTo>
                  <a:pt x="76308" y="103779"/>
                  <a:pt x="27978" y="-110005"/>
                  <a:pt x="14925" y="649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CBCF6C8E-F325-415E-AD4E-33779CE33B4E}"/>
              </a:ext>
            </a:extLst>
          </p:cNvPr>
          <p:cNvSpPr/>
          <p:nvPr/>
        </p:nvSpPr>
        <p:spPr>
          <a:xfrm>
            <a:off x="5185363" y="11521489"/>
            <a:ext cx="102223" cy="1289455"/>
          </a:xfrm>
          <a:custGeom>
            <a:avLst/>
            <a:gdLst>
              <a:gd name="connsiteX0" fmla="*/ 15287 w 102223"/>
              <a:gd name="connsiteY0" fmla="*/ 31278 h 1289455"/>
              <a:gd name="connsiteX1" fmla="*/ 87254 w 102223"/>
              <a:gd name="connsiteY1" fmla="*/ 930861 h 1289455"/>
              <a:gd name="connsiteX2" fmla="*/ 102070 w 102223"/>
              <a:gd name="connsiteY2" fmla="*/ 1280111 h 1289455"/>
              <a:gd name="connsiteX3" fmla="*/ 93604 w 102223"/>
              <a:gd name="connsiteY3" fmla="*/ 1165811 h 1289455"/>
              <a:gd name="connsiteX4" fmla="*/ 72437 w 102223"/>
              <a:gd name="connsiteY4" fmla="*/ 916044 h 1289455"/>
              <a:gd name="connsiteX5" fmla="*/ 4704 w 102223"/>
              <a:gd name="connsiteY5" fmla="*/ 270461 h 1289455"/>
              <a:gd name="connsiteX6" fmla="*/ 15287 w 102223"/>
              <a:gd name="connsiteY6" fmla="*/ 31278 h 128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23" h="1289455">
                <a:moveTo>
                  <a:pt x="15287" y="31278"/>
                </a:moveTo>
                <a:cubicBezTo>
                  <a:pt x="29045" y="141345"/>
                  <a:pt x="72790" y="722722"/>
                  <a:pt x="87254" y="930861"/>
                </a:cubicBezTo>
                <a:cubicBezTo>
                  <a:pt x="101718" y="1139000"/>
                  <a:pt x="101012" y="1240953"/>
                  <a:pt x="102070" y="1280111"/>
                </a:cubicBezTo>
                <a:cubicBezTo>
                  <a:pt x="103128" y="1319269"/>
                  <a:pt x="98543" y="1226489"/>
                  <a:pt x="93604" y="1165811"/>
                </a:cubicBezTo>
                <a:cubicBezTo>
                  <a:pt x="88665" y="1105133"/>
                  <a:pt x="87254" y="1065269"/>
                  <a:pt x="72437" y="916044"/>
                </a:cubicBezTo>
                <a:cubicBezTo>
                  <a:pt x="57620" y="766819"/>
                  <a:pt x="14582" y="415100"/>
                  <a:pt x="4704" y="270461"/>
                </a:cubicBezTo>
                <a:cubicBezTo>
                  <a:pt x="-5174" y="125822"/>
                  <a:pt x="1529" y="-78789"/>
                  <a:pt x="15287" y="312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1AA8FFEB-D966-428E-B660-09420244373E}"/>
              </a:ext>
            </a:extLst>
          </p:cNvPr>
          <p:cNvSpPr/>
          <p:nvPr/>
        </p:nvSpPr>
        <p:spPr>
          <a:xfrm>
            <a:off x="5058790" y="12058031"/>
            <a:ext cx="148217" cy="499937"/>
          </a:xfrm>
          <a:custGeom>
            <a:avLst/>
            <a:gdLst>
              <a:gd name="connsiteX0" fmla="*/ 43 w 148217"/>
              <a:gd name="connsiteY0" fmla="*/ 619 h 499937"/>
              <a:gd name="connsiteX1" fmla="*/ 131277 w 148217"/>
              <a:gd name="connsiteY1" fmla="*/ 17552 h 499937"/>
              <a:gd name="connsiteX2" fmla="*/ 131277 w 148217"/>
              <a:gd name="connsiteY2" fmla="*/ 49302 h 499937"/>
              <a:gd name="connsiteX3" fmla="*/ 133393 w 148217"/>
              <a:gd name="connsiteY3" fmla="*/ 324469 h 499937"/>
              <a:gd name="connsiteX4" fmla="*/ 148210 w 148217"/>
              <a:gd name="connsiteY4" fmla="*/ 495919 h 499937"/>
              <a:gd name="connsiteX5" fmla="*/ 131277 w 148217"/>
              <a:gd name="connsiteY5" fmla="*/ 432419 h 499937"/>
              <a:gd name="connsiteX6" fmla="*/ 116460 w 148217"/>
              <a:gd name="connsiteY6" fmla="*/ 284252 h 499937"/>
              <a:gd name="connsiteX7" fmla="*/ 116460 w 148217"/>
              <a:gd name="connsiteY7" fmla="*/ 38719 h 499937"/>
              <a:gd name="connsiteX8" fmla="*/ 43 w 148217"/>
              <a:gd name="connsiteY8" fmla="*/ 619 h 49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17" h="499937">
                <a:moveTo>
                  <a:pt x="43" y="619"/>
                </a:moveTo>
                <a:cubicBezTo>
                  <a:pt x="2512" y="-2909"/>
                  <a:pt x="109405" y="9438"/>
                  <a:pt x="131277" y="17552"/>
                </a:cubicBezTo>
                <a:cubicBezTo>
                  <a:pt x="153149" y="25666"/>
                  <a:pt x="130924" y="-1851"/>
                  <a:pt x="131277" y="49302"/>
                </a:cubicBezTo>
                <a:cubicBezTo>
                  <a:pt x="131630" y="100455"/>
                  <a:pt x="130571" y="250033"/>
                  <a:pt x="133393" y="324469"/>
                </a:cubicBezTo>
                <a:cubicBezTo>
                  <a:pt x="136215" y="398905"/>
                  <a:pt x="148563" y="477927"/>
                  <a:pt x="148210" y="495919"/>
                </a:cubicBezTo>
                <a:cubicBezTo>
                  <a:pt x="147857" y="513911"/>
                  <a:pt x="136569" y="467697"/>
                  <a:pt x="131277" y="432419"/>
                </a:cubicBezTo>
                <a:cubicBezTo>
                  <a:pt x="125985" y="397141"/>
                  <a:pt x="118929" y="349869"/>
                  <a:pt x="116460" y="284252"/>
                </a:cubicBezTo>
                <a:cubicBezTo>
                  <a:pt x="113991" y="218635"/>
                  <a:pt x="132688" y="83522"/>
                  <a:pt x="116460" y="38719"/>
                </a:cubicBezTo>
                <a:cubicBezTo>
                  <a:pt x="100232" y="-6084"/>
                  <a:pt x="-2426" y="4147"/>
                  <a:pt x="43" y="6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57B9FCF9-BD9E-4134-9A12-9909AFE3CBD3}"/>
              </a:ext>
            </a:extLst>
          </p:cNvPr>
          <p:cNvSpPr/>
          <p:nvPr/>
        </p:nvSpPr>
        <p:spPr>
          <a:xfrm>
            <a:off x="5075511" y="12049859"/>
            <a:ext cx="136241" cy="514683"/>
          </a:xfrm>
          <a:custGeom>
            <a:avLst/>
            <a:gdLst>
              <a:gd name="connsiteX0" fmla="*/ 256 w 136241"/>
              <a:gd name="connsiteY0" fmla="*/ 15141 h 514683"/>
              <a:gd name="connsiteX1" fmla="*/ 10839 w 136241"/>
              <a:gd name="connsiteY1" fmla="*/ 480808 h 514683"/>
              <a:gd name="connsiteX2" fmla="*/ 27772 w 136241"/>
              <a:gd name="connsiteY2" fmla="*/ 480808 h 514683"/>
              <a:gd name="connsiteX3" fmla="*/ 133606 w 136241"/>
              <a:gd name="connsiteY3" fmla="*/ 497741 h 514683"/>
              <a:gd name="connsiteX4" fmla="*/ 97622 w 136241"/>
              <a:gd name="connsiteY4" fmla="*/ 480808 h 514683"/>
              <a:gd name="connsiteX5" fmla="*/ 25656 w 136241"/>
              <a:gd name="connsiteY5" fmla="*/ 440591 h 514683"/>
              <a:gd name="connsiteX6" fmla="*/ 21422 w 136241"/>
              <a:gd name="connsiteY6" fmla="*/ 144258 h 514683"/>
              <a:gd name="connsiteX7" fmla="*/ 256 w 136241"/>
              <a:gd name="connsiteY7" fmla="*/ 15141 h 5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241" h="514683">
                <a:moveTo>
                  <a:pt x="256" y="15141"/>
                </a:moveTo>
                <a:cubicBezTo>
                  <a:pt x="-1508" y="71233"/>
                  <a:pt x="6253" y="403197"/>
                  <a:pt x="10839" y="480808"/>
                </a:cubicBezTo>
                <a:cubicBezTo>
                  <a:pt x="15425" y="558419"/>
                  <a:pt x="7311" y="477986"/>
                  <a:pt x="27772" y="480808"/>
                </a:cubicBezTo>
                <a:cubicBezTo>
                  <a:pt x="48233" y="483630"/>
                  <a:pt x="121964" y="497741"/>
                  <a:pt x="133606" y="497741"/>
                </a:cubicBezTo>
                <a:cubicBezTo>
                  <a:pt x="145248" y="497741"/>
                  <a:pt x="115614" y="490333"/>
                  <a:pt x="97622" y="480808"/>
                </a:cubicBezTo>
                <a:cubicBezTo>
                  <a:pt x="79630" y="471283"/>
                  <a:pt x="38356" y="496683"/>
                  <a:pt x="25656" y="440591"/>
                </a:cubicBezTo>
                <a:cubicBezTo>
                  <a:pt x="12956" y="384499"/>
                  <a:pt x="26361" y="216930"/>
                  <a:pt x="21422" y="144258"/>
                </a:cubicBezTo>
                <a:cubicBezTo>
                  <a:pt x="16483" y="71586"/>
                  <a:pt x="2020" y="-40951"/>
                  <a:pt x="256" y="151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8282FA67-4C35-4822-9377-E69AA6E469A8}"/>
              </a:ext>
            </a:extLst>
          </p:cNvPr>
          <p:cNvSpPr/>
          <p:nvPr/>
        </p:nvSpPr>
        <p:spPr>
          <a:xfrm>
            <a:off x="5069171" y="12063656"/>
            <a:ext cx="134344" cy="26749"/>
          </a:xfrm>
          <a:custGeom>
            <a:avLst/>
            <a:gdLst>
              <a:gd name="connsiteX0" fmla="*/ 246 w 134344"/>
              <a:gd name="connsiteY0" fmla="*/ 5577 h 26749"/>
              <a:gd name="connsiteX1" fmla="*/ 129362 w 134344"/>
              <a:gd name="connsiteY1" fmla="*/ 26744 h 26749"/>
              <a:gd name="connsiteX2" fmla="*/ 97612 w 134344"/>
              <a:gd name="connsiteY2" fmla="*/ 3461 h 26749"/>
              <a:gd name="connsiteX3" fmla="*/ 246 w 134344"/>
              <a:gd name="connsiteY3" fmla="*/ 5577 h 2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44" h="26749">
                <a:moveTo>
                  <a:pt x="246" y="5577"/>
                </a:moveTo>
                <a:cubicBezTo>
                  <a:pt x="5538" y="9457"/>
                  <a:pt x="113134" y="27097"/>
                  <a:pt x="129362" y="26744"/>
                </a:cubicBezTo>
                <a:cubicBezTo>
                  <a:pt x="145590" y="26391"/>
                  <a:pt x="118779" y="10516"/>
                  <a:pt x="97612" y="3461"/>
                </a:cubicBezTo>
                <a:cubicBezTo>
                  <a:pt x="76445" y="-3594"/>
                  <a:pt x="-5046" y="1697"/>
                  <a:pt x="246" y="55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D3151964-2181-4DE5-A37F-E7AB4B1A2E48}"/>
              </a:ext>
            </a:extLst>
          </p:cNvPr>
          <p:cNvSpPr/>
          <p:nvPr/>
        </p:nvSpPr>
        <p:spPr>
          <a:xfrm>
            <a:off x="5135121" y="9664410"/>
            <a:ext cx="220443" cy="182408"/>
          </a:xfrm>
          <a:custGeom>
            <a:avLst/>
            <a:gdLst>
              <a:gd name="connsiteX0" fmla="*/ 2029 w 220443"/>
              <a:gd name="connsiteY0" fmla="*/ 290 h 182408"/>
              <a:gd name="connsiteX1" fmla="*/ 211579 w 220443"/>
              <a:gd name="connsiteY1" fmla="*/ 36273 h 182408"/>
              <a:gd name="connsiteX2" fmla="*/ 167129 w 220443"/>
              <a:gd name="connsiteY2" fmla="*/ 59557 h 182408"/>
              <a:gd name="connsiteX3" fmla="*/ 35896 w 220443"/>
              <a:gd name="connsiteY3" fmla="*/ 182323 h 182408"/>
              <a:gd name="connsiteX4" fmla="*/ 99396 w 220443"/>
              <a:gd name="connsiteY4" fmla="*/ 78607 h 182408"/>
              <a:gd name="connsiteX5" fmla="*/ 103629 w 220443"/>
              <a:gd name="connsiteY5" fmla="*/ 57440 h 182408"/>
              <a:gd name="connsiteX6" fmla="*/ 2029 w 220443"/>
              <a:gd name="connsiteY6" fmla="*/ 290 h 1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43" h="182408">
                <a:moveTo>
                  <a:pt x="2029" y="290"/>
                </a:moveTo>
                <a:cubicBezTo>
                  <a:pt x="20021" y="-3238"/>
                  <a:pt x="184062" y="26395"/>
                  <a:pt x="211579" y="36273"/>
                </a:cubicBezTo>
                <a:cubicBezTo>
                  <a:pt x="239096" y="46151"/>
                  <a:pt x="196409" y="35215"/>
                  <a:pt x="167129" y="59557"/>
                </a:cubicBezTo>
                <a:cubicBezTo>
                  <a:pt x="137849" y="83899"/>
                  <a:pt x="47185" y="179148"/>
                  <a:pt x="35896" y="182323"/>
                </a:cubicBezTo>
                <a:cubicBezTo>
                  <a:pt x="24607" y="185498"/>
                  <a:pt x="88107" y="99421"/>
                  <a:pt x="99396" y="78607"/>
                </a:cubicBezTo>
                <a:cubicBezTo>
                  <a:pt x="110685" y="57793"/>
                  <a:pt x="115976" y="65554"/>
                  <a:pt x="103629" y="57440"/>
                </a:cubicBezTo>
                <a:cubicBezTo>
                  <a:pt x="91282" y="49326"/>
                  <a:pt x="-15963" y="3818"/>
                  <a:pt x="2029" y="29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977D9A8E-983E-47A5-80F2-C4948D38300B}"/>
              </a:ext>
            </a:extLst>
          </p:cNvPr>
          <p:cNvSpPr/>
          <p:nvPr/>
        </p:nvSpPr>
        <p:spPr>
          <a:xfrm>
            <a:off x="5170514" y="9110995"/>
            <a:ext cx="90976" cy="377459"/>
          </a:xfrm>
          <a:custGeom>
            <a:avLst/>
            <a:gdLst>
              <a:gd name="connsiteX0" fmla="*/ 85169 w 90976"/>
              <a:gd name="connsiteY0" fmla="*/ 3372 h 377459"/>
              <a:gd name="connsiteX1" fmla="*/ 503 w 90976"/>
              <a:gd name="connsiteY1" fmla="*/ 367438 h 377459"/>
              <a:gd name="connsiteX2" fmla="*/ 51303 w 90976"/>
              <a:gd name="connsiteY2" fmla="*/ 267955 h 377459"/>
              <a:gd name="connsiteX3" fmla="*/ 78819 w 90976"/>
              <a:gd name="connsiteY3" fmla="*/ 189638 h 377459"/>
              <a:gd name="connsiteX4" fmla="*/ 85169 w 90976"/>
              <a:gd name="connsiteY4" fmla="*/ 3372 h 37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76" h="377459">
                <a:moveTo>
                  <a:pt x="85169" y="3372"/>
                </a:moveTo>
                <a:cubicBezTo>
                  <a:pt x="72116" y="33005"/>
                  <a:pt x="6147" y="323341"/>
                  <a:pt x="503" y="367438"/>
                </a:cubicBezTo>
                <a:cubicBezTo>
                  <a:pt x="-5141" y="411535"/>
                  <a:pt x="38250" y="297588"/>
                  <a:pt x="51303" y="267955"/>
                </a:cubicBezTo>
                <a:cubicBezTo>
                  <a:pt x="64356" y="238322"/>
                  <a:pt x="71411" y="231266"/>
                  <a:pt x="78819" y="189638"/>
                </a:cubicBezTo>
                <a:cubicBezTo>
                  <a:pt x="86227" y="148010"/>
                  <a:pt x="98222" y="-26261"/>
                  <a:pt x="85169" y="337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AC0C9C33-3382-40DA-928B-9462EA30F9CB}"/>
              </a:ext>
            </a:extLst>
          </p:cNvPr>
          <p:cNvSpPr/>
          <p:nvPr/>
        </p:nvSpPr>
        <p:spPr>
          <a:xfrm>
            <a:off x="5128532" y="9035708"/>
            <a:ext cx="153415" cy="43266"/>
          </a:xfrm>
          <a:custGeom>
            <a:avLst/>
            <a:gdLst>
              <a:gd name="connsiteX0" fmla="*/ 151 w 153415"/>
              <a:gd name="connsiteY0" fmla="*/ 342 h 43266"/>
              <a:gd name="connsiteX1" fmla="*/ 146201 w 153415"/>
              <a:gd name="connsiteY1" fmla="*/ 42675 h 43266"/>
              <a:gd name="connsiteX2" fmla="*/ 118685 w 153415"/>
              <a:gd name="connsiteY2" fmla="*/ 23625 h 43266"/>
              <a:gd name="connsiteX3" fmla="*/ 151 w 153415"/>
              <a:gd name="connsiteY3" fmla="*/ 342 h 4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15" h="43266">
                <a:moveTo>
                  <a:pt x="151" y="342"/>
                </a:moveTo>
                <a:cubicBezTo>
                  <a:pt x="4737" y="3517"/>
                  <a:pt x="126445" y="38795"/>
                  <a:pt x="146201" y="42675"/>
                </a:cubicBezTo>
                <a:cubicBezTo>
                  <a:pt x="165957" y="46555"/>
                  <a:pt x="141263" y="30328"/>
                  <a:pt x="118685" y="23625"/>
                </a:cubicBezTo>
                <a:cubicBezTo>
                  <a:pt x="96107" y="16922"/>
                  <a:pt x="-4435" y="-2833"/>
                  <a:pt x="151" y="34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EB2E1228-DB00-4399-A896-6F8B4B555D97}"/>
              </a:ext>
            </a:extLst>
          </p:cNvPr>
          <p:cNvSpPr/>
          <p:nvPr/>
        </p:nvSpPr>
        <p:spPr>
          <a:xfrm>
            <a:off x="5132903" y="9082921"/>
            <a:ext cx="143307" cy="37865"/>
          </a:xfrm>
          <a:custGeom>
            <a:avLst/>
            <a:gdLst>
              <a:gd name="connsiteX0" fmla="*/ 14 w 143307"/>
              <a:gd name="connsiteY0" fmla="*/ 1812 h 37865"/>
              <a:gd name="connsiteX1" fmla="*/ 131247 w 143307"/>
              <a:gd name="connsiteY1" fmla="*/ 37796 h 37865"/>
              <a:gd name="connsiteX2" fmla="*/ 122780 w 143307"/>
              <a:gd name="connsiteY2" fmla="*/ 10279 h 37865"/>
              <a:gd name="connsiteX3" fmla="*/ 14 w 143307"/>
              <a:gd name="connsiteY3" fmla="*/ 1812 h 3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07" h="37865">
                <a:moveTo>
                  <a:pt x="14" y="1812"/>
                </a:moveTo>
                <a:cubicBezTo>
                  <a:pt x="1425" y="6398"/>
                  <a:pt x="110786" y="36385"/>
                  <a:pt x="131247" y="37796"/>
                </a:cubicBezTo>
                <a:cubicBezTo>
                  <a:pt x="151708" y="39207"/>
                  <a:pt x="144299" y="18746"/>
                  <a:pt x="122780" y="10279"/>
                </a:cubicBezTo>
                <a:cubicBezTo>
                  <a:pt x="101261" y="1812"/>
                  <a:pt x="-1397" y="-2774"/>
                  <a:pt x="14" y="18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16E9346B-B4D4-402B-A14D-546CF6683797}"/>
              </a:ext>
            </a:extLst>
          </p:cNvPr>
          <p:cNvSpPr/>
          <p:nvPr/>
        </p:nvSpPr>
        <p:spPr>
          <a:xfrm>
            <a:off x="5267517" y="7966534"/>
            <a:ext cx="321431" cy="1135083"/>
          </a:xfrm>
          <a:custGeom>
            <a:avLst/>
            <a:gdLst>
              <a:gd name="connsiteX0" fmla="*/ 314133 w 321431"/>
              <a:gd name="connsiteY0" fmla="*/ 32349 h 1135083"/>
              <a:gd name="connsiteX1" fmla="*/ 64366 w 321431"/>
              <a:gd name="connsiteY1" fmla="*/ 921349 h 1135083"/>
              <a:gd name="connsiteX2" fmla="*/ 2983 w 321431"/>
              <a:gd name="connsiteY2" fmla="*/ 1113966 h 1135083"/>
              <a:gd name="connsiteX3" fmla="*/ 132100 w 321431"/>
              <a:gd name="connsiteY3" fmla="*/ 555166 h 1135083"/>
              <a:gd name="connsiteX4" fmla="*/ 244283 w 321431"/>
              <a:gd name="connsiteY4" fmla="*/ 227083 h 1135083"/>
              <a:gd name="connsiteX5" fmla="*/ 314133 w 321431"/>
              <a:gd name="connsiteY5" fmla="*/ 32349 h 11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431" h="1135083">
                <a:moveTo>
                  <a:pt x="314133" y="32349"/>
                </a:moveTo>
                <a:cubicBezTo>
                  <a:pt x="284147" y="148060"/>
                  <a:pt x="116224" y="741079"/>
                  <a:pt x="64366" y="921349"/>
                </a:cubicBezTo>
                <a:cubicBezTo>
                  <a:pt x="12508" y="1101619"/>
                  <a:pt x="-8306" y="1174996"/>
                  <a:pt x="2983" y="1113966"/>
                </a:cubicBezTo>
                <a:cubicBezTo>
                  <a:pt x="14272" y="1052936"/>
                  <a:pt x="91883" y="702980"/>
                  <a:pt x="132100" y="555166"/>
                </a:cubicBezTo>
                <a:cubicBezTo>
                  <a:pt x="172317" y="407352"/>
                  <a:pt x="214650" y="312102"/>
                  <a:pt x="244283" y="227083"/>
                </a:cubicBezTo>
                <a:cubicBezTo>
                  <a:pt x="273916" y="142064"/>
                  <a:pt x="344119" y="-83362"/>
                  <a:pt x="314133" y="3234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D085D6A4-2BAC-4FE7-ABD0-A4F03E4C181C}"/>
              </a:ext>
            </a:extLst>
          </p:cNvPr>
          <p:cNvSpPr/>
          <p:nvPr/>
        </p:nvSpPr>
        <p:spPr>
          <a:xfrm>
            <a:off x="5286863" y="7975382"/>
            <a:ext cx="345529" cy="1327848"/>
          </a:xfrm>
          <a:custGeom>
            <a:avLst/>
            <a:gdLst>
              <a:gd name="connsiteX0" fmla="*/ 337120 w 345529"/>
              <a:gd name="connsiteY0" fmla="*/ 46785 h 1327848"/>
              <a:gd name="connsiteX1" fmla="*/ 59837 w 345529"/>
              <a:gd name="connsiteY1" fmla="*/ 1090301 h 1327848"/>
              <a:gd name="connsiteX2" fmla="*/ 570 w 345529"/>
              <a:gd name="connsiteY2" fmla="*/ 1327368 h 1327848"/>
              <a:gd name="connsiteX3" fmla="*/ 34437 w 345529"/>
              <a:gd name="connsiteY3" fmla="*/ 1143218 h 1327848"/>
              <a:gd name="connsiteX4" fmla="*/ 108520 w 345529"/>
              <a:gd name="connsiteY4" fmla="*/ 857468 h 1327848"/>
              <a:gd name="connsiteX5" fmla="*/ 258804 w 345529"/>
              <a:gd name="connsiteY5" fmla="*/ 249985 h 1327848"/>
              <a:gd name="connsiteX6" fmla="*/ 337120 w 345529"/>
              <a:gd name="connsiteY6" fmla="*/ 46785 h 132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29" h="1327848">
                <a:moveTo>
                  <a:pt x="337120" y="46785"/>
                </a:moveTo>
                <a:cubicBezTo>
                  <a:pt x="303959" y="186838"/>
                  <a:pt x="115929" y="876871"/>
                  <a:pt x="59837" y="1090301"/>
                </a:cubicBezTo>
                <a:cubicBezTo>
                  <a:pt x="3745" y="1303732"/>
                  <a:pt x="4803" y="1318548"/>
                  <a:pt x="570" y="1327368"/>
                </a:cubicBezTo>
                <a:cubicBezTo>
                  <a:pt x="-3663" y="1336188"/>
                  <a:pt x="16445" y="1221535"/>
                  <a:pt x="34437" y="1143218"/>
                </a:cubicBezTo>
                <a:cubicBezTo>
                  <a:pt x="52429" y="1064901"/>
                  <a:pt x="71126" y="1006340"/>
                  <a:pt x="108520" y="857468"/>
                </a:cubicBezTo>
                <a:cubicBezTo>
                  <a:pt x="145914" y="708596"/>
                  <a:pt x="220351" y="387215"/>
                  <a:pt x="258804" y="249985"/>
                </a:cubicBezTo>
                <a:cubicBezTo>
                  <a:pt x="297257" y="112755"/>
                  <a:pt x="370281" y="-93268"/>
                  <a:pt x="337120" y="4678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F39BF693-87B4-47A7-A361-A99CFF536F10}"/>
              </a:ext>
            </a:extLst>
          </p:cNvPr>
          <p:cNvSpPr/>
          <p:nvPr/>
        </p:nvSpPr>
        <p:spPr>
          <a:xfrm>
            <a:off x="5132693" y="9283539"/>
            <a:ext cx="154790" cy="356874"/>
          </a:xfrm>
          <a:custGeom>
            <a:avLst/>
            <a:gdLst>
              <a:gd name="connsiteX0" fmla="*/ 154740 w 154790"/>
              <a:gd name="connsiteY0" fmla="*/ 161 h 356874"/>
              <a:gd name="connsiteX1" fmla="*/ 72190 w 154790"/>
              <a:gd name="connsiteY1" fmla="*/ 317661 h 356874"/>
              <a:gd name="connsiteX2" fmla="*/ 40440 w 154790"/>
              <a:gd name="connsiteY2" fmla="*/ 353644 h 356874"/>
              <a:gd name="connsiteX3" fmla="*/ 224 w 154790"/>
              <a:gd name="connsiteY3" fmla="*/ 334594 h 356874"/>
              <a:gd name="connsiteX4" fmla="*/ 59490 w 154790"/>
              <a:gd name="connsiteY4" fmla="*/ 275328 h 356874"/>
              <a:gd name="connsiteX5" fmla="*/ 154740 w 154790"/>
              <a:gd name="connsiteY5" fmla="*/ 161 h 35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790" h="356874">
                <a:moveTo>
                  <a:pt x="154740" y="161"/>
                </a:moveTo>
                <a:cubicBezTo>
                  <a:pt x="156857" y="7216"/>
                  <a:pt x="91240" y="258747"/>
                  <a:pt x="72190" y="317661"/>
                </a:cubicBezTo>
                <a:cubicBezTo>
                  <a:pt x="53140" y="376575"/>
                  <a:pt x="52434" y="350822"/>
                  <a:pt x="40440" y="353644"/>
                </a:cubicBezTo>
                <a:cubicBezTo>
                  <a:pt x="28446" y="356466"/>
                  <a:pt x="-2951" y="347647"/>
                  <a:pt x="224" y="334594"/>
                </a:cubicBezTo>
                <a:cubicBezTo>
                  <a:pt x="3399" y="321541"/>
                  <a:pt x="34443" y="331420"/>
                  <a:pt x="59490" y="275328"/>
                </a:cubicBezTo>
                <a:cubicBezTo>
                  <a:pt x="84537" y="219236"/>
                  <a:pt x="152623" y="-6894"/>
                  <a:pt x="154740" y="16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5FD23609-D069-4E9B-80CC-BAAE997E8DE4}"/>
              </a:ext>
            </a:extLst>
          </p:cNvPr>
          <p:cNvSpPr/>
          <p:nvPr/>
        </p:nvSpPr>
        <p:spPr>
          <a:xfrm>
            <a:off x="5064863" y="6184631"/>
            <a:ext cx="453367" cy="540834"/>
          </a:xfrm>
          <a:custGeom>
            <a:avLst/>
            <a:gdLst>
              <a:gd name="connsiteX0" fmla="*/ 446937 w 453367"/>
              <a:gd name="connsiteY0" fmla="*/ 12969 h 540834"/>
              <a:gd name="connsiteX1" fmla="*/ 17254 w 453367"/>
              <a:gd name="connsiteY1" fmla="*/ 527319 h 540834"/>
              <a:gd name="connsiteX2" fmla="*/ 101920 w 453367"/>
              <a:gd name="connsiteY2" fmla="*/ 372802 h 540834"/>
              <a:gd name="connsiteX3" fmla="*/ 262787 w 453367"/>
              <a:gd name="connsiteY3" fmla="*/ 173836 h 540834"/>
              <a:gd name="connsiteX4" fmla="*/ 446937 w 453367"/>
              <a:gd name="connsiteY4" fmla="*/ 12969 h 54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67" h="540834">
                <a:moveTo>
                  <a:pt x="446937" y="12969"/>
                </a:moveTo>
                <a:cubicBezTo>
                  <a:pt x="406015" y="71883"/>
                  <a:pt x="74757" y="467347"/>
                  <a:pt x="17254" y="527319"/>
                </a:cubicBezTo>
                <a:cubicBezTo>
                  <a:pt x="-40249" y="587291"/>
                  <a:pt x="60998" y="431716"/>
                  <a:pt x="101920" y="372802"/>
                </a:cubicBezTo>
                <a:cubicBezTo>
                  <a:pt x="142842" y="313888"/>
                  <a:pt x="203167" y="236278"/>
                  <a:pt x="262787" y="173836"/>
                </a:cubicBezTo>
                <a:cubicBezTo>
                  <a:pt x="322406" y="111394"/>
                  <a:pt x="487859" y="-45945"/>
                  <a:pt x="446937" y="1296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812067AD-F2C1-496E-9BA0-5174553EA159}"/>
              </a:ext>
            </a:extLst>
          </p:cNvPr>
          <p:cNvSpPr/>
          <p:nvPr/>
        </p:nvSpPr>
        <p:spPr>
          <a:xfrm>
            <a:off x="5187159" y="6367523"/>
            <a:ext cx="295234" cy="381786"/>
          </a:xfrm>
          <a:custGeom>
            <a:avLst/>
            <a:gdLst>
              <a:gd name="connsiteX0" fmla="*/ 295008 w 295234"/>
              <a:gd name="connsiteY0" fmla="*/ 1527 h 381786"/>
              <a:gd name="connsiteX1" fmla="*/ 21958 w 295234"/>
              <a:gd name="connsiteY1" fmla="*/ 352894 h 381786"/>
              <a:gd name="connsiteX2" fmla="*/ 17724 w 295234"/>
              <a:gd name="connsiteY2" fmla="*/ 355010 h 381786"/>
              <a:gd name="connsiteX3" fmla="*/ 28308 w 295234"/>
              <a:gd name="connsiteY3" fmla="*/ 299977 h 381786"/>
              <a:gd name="connsiteX4" fmla="*/ 68524 w 295234"/>
              <a:gd name="connsiteY4" fmla="*/ 228010 h 381786"/>
              <a:gd name="connsiteX5" fmla="*/ 295008 w 295234"/>
              <a:gd name="connsiteY5" fmla="*/ 1527 h 38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4" h="381786">
                <a:moveTo>
                  <a:pt x="295008" y="1527"/>
                </a:moveTo>
                <a:cubicBezTo>
                  <a:pt x="287247" y="22341"/>
                  <a:pt x="21958" y="352894"/>
                  <a:pt x="21958" y="352894"/>
                </a:cubicBezTo>
                <a:cubicBezTo>
                  <a:pt x="-24256" y="411808"/>
                  <a:pt x="16666" y="363830"/>
                  <a:pt x="17724" y="355010"/>
                </a:cubicBezTo>
                <a:cubicBezTo>
                  <a:pt x="18782" y="346191"/>
                  <a:pt x="19841" y="321144"/>
                  <a:pt x="28308" y="299977"/>
                </a:cubicBezTo>
                <a:cubicBezTo>
                  <a:pt x="36775" y="278810"/>
                  <a:pt x="28660" y="277399"/>
                  <a:pt x="68524" y="228010"/>
                </a:cubicBezTo>
                <a:cubicBezTo>
                  <a:pt x="108388" y="178621"/>
                  <a:pt x="302769" y="-19287"/>
                  <a:pt x="295008" y="15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C4E5C1E3-08A9-4FCC-8F27-2D9AAC600D47}"/>
              </a:ext>
            </a:extLst>
          </p:cNvPr>
          <p:cNvSpPr/>
          <p:nvPr/>
        </p:nvSpPr>
        <p:spPr>
          <a:xfrm>
            <a:off x="5242667" y="6127167"/>
            <a:ext cx="488210" cy="630744"/>
          </a:xfrm>
          <a:custGeom>
            <a:avLst/>
            <a:gdLst>
              <a:gd name="connsiteX0" fmla="*/ 480800 w 488210"/>
              <a:gd name="connsiteY0" fmla="*/ 11166 h 630744"/>
              <a:gd name="connsiteX1" fmla="*/ 23600 w 488210"/>
              <a:gd name="connsiteY1" fmla="*/ 603833 h 630744"/>
              <a:gd name="connsiteX2" fmla="*/ 89216 w 488210"/>
              <a:gd name="connsiteY2" fmla="*/ 500116 h 630744"/>
              <a:gd name="connsiteX3" fmla="*/ 292416 w 488210"/>
              <a:gd name="connsiteY3" fmla="*/ 235533 h 630744"/>
              <a:gd name="connsiteX4" fmla="*/ 480800 w 488210"/>
              <a:gd name="connsiteY4" fmla="*/ 11166 h 63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10" h="630744">
                <a:moveTo>
                  <a:pt x="480800" y="11166"/>
                </a:moveTo>
                <a:cubicBezTo>
                  <a:pt x="435997" y="72549"/>
                  <a:pt x="88864" y="522341"/>
                  <a:pt x="23600" y="603833"/>
                </a:cubicBezTo>
                <a:cubicBezTo>
                  <a:pt x="-41664" y="685325"/>
                  <a:pt x="44413" y="561499"/>
                  <a:pt x="89216" y="500116"/>
                </a:cubicBezTo>
                <a:cubicBezTo>
                  <a:pt x="134019" y="438733"/>
                  <a:pt x="229622" y="313144"/>
                  <a:pt x="292416" y="235533"/>
                </a:cubicBezTo>
                <a:cubicBezTo>
                  <a:pt x="355210" y="157922"/>
                  <a:pt x="525603" y="-50217"/>
                  <a:pt x="480800" y="1116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96BFD1D0-01B0-4C15-81F2-7B479B83418D}"/>
              </a:ext>
            </a:extLst>
          </p:cNvPr>
          <p:cNvSpPr/>
          <p:nvPr/>
        </p:nvSpPr>
        <p:spPr>
          <a:xfrm>
            <a:off x="5002250" y="6705257"/>
            <a:ext cx="79873" cy="153293"/>
          </a:xfrm>
          <a:custGeom>
            <a:avLst/>
            <a:gdLst>
              <a:gd name="connsiteX0" fmla="*/ 79867 w 79873"/>
              <a:gd name="connsiteY0" fmla="*/ 343 h 153293"/>
              <a:gd name="connsiteX1" fmla="*/ 10017 w 79873"/>
              <a:gd name="connsiteY1" fmla="*/ 148510 h 153293"/>
              <a:gd name="connsiteX2" fmla="*/ 5783 w 79873"/>
              <a:gd name="connsiteY2" fmla="*/ 108293 h 153293"/>
              <a:gd name="connsiteX3" fmla="*/ 79867 w 79873"/>
              <a:gd name="connsiteY3" fmla="*/ 343 h 15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73" h="153293">
                <a:moveTo>
                  <a:pt x="79867" y="343"/>
                </a:moveTo>
                <a:cubicBezTo>
                  <a:pt x="80573" y="7046"/>
                  <a:pt x="22364" y="130518"/>
                  <a:pt x="10017" y="148510"/>
                </a:cubicBezTo>
                <a:cubicBezTo>
                  <a:pt x="-2330" y="166502"/>
                  <a:pt x="-2684" y="129460"/>
                  <a:pt x="5783" y="108293"/>
                </a:cubicBezTo>
                <a:cubicBezTo>
                  <a:pt x="14250" y="87126"/>
                  <a:pt x="79161" y="-6360"/>
                  <a:pt x="79867" y="34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FCFA4AA7-9082-4F61-B5F9-95BDAD1D44D9}"/>
              </a:ext>
            </a:extLst>
          </p:cNvPr>
          <p:cNvSpPr/>
          <p:nvPr/>
        </p:nvSpPr>
        <p:spPr>
          <a:xfrm>
            <a:off x="4988471" y="6697221"/>
            <a:ext cx="108462" cy="126129"/>
          </a:xfrm>
          <a:custGeom>
            <a:avLst/>
            <a:gdLst>
              <a:gd name="connsiteX0" fmla="*/ 108462 w 108462"/>
              <a:gd name="connsiteY0" fmla="*/ 21079 h 126129"/>
              <a:gd name="connsiteX1" fmla="*/ 23796 w 108462"/>
              <a:gd name="connsiteY1" fmla="*/ 2029 h 126129"/>
              <a:gd name="connsiteX2" fmla="*/ 8979 w 108462"/>
              <a:gd name="connsiteY2" fmla="*/ 76112 h 126129"/>
              <a:gd name="connsiteX3" fmla="*/ 512 w 108462"/>
              <a:gd name="connsiteY3" fmla="*/ 124796 h 126129"/>
              <a:gd name="connsiteX4" fmla="*/ 23796 w 108462"/>
              <a:gd name="connsiteY4" fmla="*/ 23196 h 126129"/>
              <a:gd name="connsiteX5" fmla="*/ 108462 w 108462"/>
              <a:gd name="connsiteY5" fmla="*/ 21079 h 12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62" h="126129">
                <a:moveTo>
                  <a:pt x="108462" y="21079"/>
                </a:moveTo>
                <a:cubicBezTo>
                  <a:pt x="108462" y="17551"/>
                  <a:pt x="40377" y="-7143"/>
                  <a:pt x="23796" y="2029"/>
                </a:cubicBezTo>
                <a:cubicBezTo>
                  <a:pt x="7215" y="11201"/>
                  <a:pt x="12860" y="55651"/>
                  <a:pt x="8979" y="76112"/>
                </a:cubicBezTo>
                <a:cubicBezTo>
                  <a:pt x="5098" y="96573"/>
                  <a:pt x="-1958" y="133615"/>
                  <a:pt x="512" y="124796"/>
                </a:cubicBezTo>
                <a:cubicBezTo>
                  <a:pt x="2981" y="115977"/>
                  <a:pt x="9685" y="40482"/>
                  <a:pt x="23796" y="23196"/>
                </a:cubicBezTo>
                <a:cubicBezTo>
                  <a:pt x="37907" y="5910"/>
                  <a:pt x="108462" y="24607"/>
                  <a:pt x="108462" y="210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1523E9AC-FF8C-4AAF-A667-99DBC4C5472D}"/>
              </a:ext>
            </a:extLst>
          </p:cNvPr>
          <p:cNvSpPr/>
          <p:nvPr/>
        </p:nvSpPr>
        <p:spPr>
          <a:xfrm>
            <a:off x="5041213" y="6897811"/>
            <a:ext cx="146744" cy="193293"/>
          </a:xfrm>
          <a:custGeom>
            <a:avLst/>
            <a:gdLst>
              <a:gd name="connsiteX0" fmla="*/ 146737 w 146744"/>
              <a:gd name="connsiteY0" fmla="*/ 406 h 193293"/>
              <a:gd name="connsiteX1" fmla="*/ 13387 w 146744"/>
              <a:gd name="connsiteY1" fmla="*/ 186672 h 193293"/>
              <a:gd name="connsiteX2" fmla="*/ 19737 w 146744"/>
              <a:gd name="connsiteY2" fmla="*/ 137989 h 193293"/>
              <a:gd name="connsiteX3" fmla="*/ 146737 w 146744"/>
              <a:gd name="connsiteY3" fmla="*/ 406 h 19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44" h="193293">
                <a:moveTo>
                  <a:pt x="146737" y="406"/>
                </a:moveTo>
                <a:cubicBezTo>
                  <a:pt x="145679" y="8520"/>
                  <a:pt x="34554" y="163742"/>
                  <a:pt x="13387" y="186672"/>
                </a:cubicBezTo>
                <a:cubicBezTo>
                  <a:pt x="-7780" y="209603"/>
                  <a:pt x="-2488" y="167975"/>
                  <a:pt x="19737" y="137989"/>
                </a:cubicBezTo>
                <a:cubicBezTo>
                  <a:pt x="41962" y="108003"/>
                  <a:pt x="147795" y="-7708"/>
                  <a:pt x="146737" y="40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DD08B121-6B69-4A6C-A815-611D14BD4E99}"/>
              </a:ext>
            </a:extLst>
          </p:cNvPr>
          <p:cNvSpPr/>
          <p:nvPr/>
        </p:nvSpPr>
        <p:spPr>
          <a:xfrm>
            <a:off x="5008714" y="6808209"/>
            <a:ext cx="115829" cy="155880"/>
          </a:xfrm>
          <a:custGeom>
            <a:avLst/>
            <a:gdLst>
              <a:gd name="connsiteX0" fmla="*/ 115736 w 115829"/>
              <a:gd name="connsiteY0" fmla="*/ 1108 h 155880"/>
              <a:gd name="connsiteX1" fmla="*/ 5669 w 115829"/>
              <a:gd name="connsiteY1" fmla="*/ 153508 h 155880"/>
              <a:gd name="connsiteX2" fmla="*/ 24719 w 115829"/>
              <a:gd name="connsiteY2" fmla="*/ 87891 h 155880"/>
              <a:gd name="connsiteX3" fmla="*/ 115736 w 115829"/>
              <a:gd name="connsiteY3" fmla="*/ 1108 h 15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29" h="155880">
                <a:moveTo>
                  <a:pt x="115736" y="1108"/>
                </a:moveTo>
                <a:cubicBezTo>
                  <a:pt x="112561" y="12044"/>
                  <a:pt x="20838" y="139044"/>
                  <a:pt x="5669" y="153508"/>
                </a:cubicBezTo>
                <a:cubicBezTo>
                  <a:pt x="-9501" y="167972"/>
                  <a:pt x="8844" y="112585"/>
                  <a:pt x="24719" y="87891"/>
                </a:cubicBezTo>
                <a:cubicBezTo>
                  <a:pt x="40594" y="63197"/>
                  <a:pt x="118911" y="-9828"/>
                  <a:pt x="115736" y="11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D2C15592-81F9-47A1-BC00-5AE64C212166}"/>
              </a:ext>
            </a:extLst>
          </p:cNvPr>
          <p:cNvSpPr/>
          <p:nvPr/>
        </p:nvSpPr>
        <p:spPr>
          <a:xfrm>
            <a:off x="5052468" y="6886366"/>
            <a:ext cx="106128" cy="136218"/>
          </a:xfrm>
          <a:custGeom>
            <a:avLst/>
            <a:gdLst>
              <a:gd name="connsiteX0" fmla="*/ 103732 w 106128"/>
              <a:gd name="connsiteY0" fmla="*/ 1797 h 136218"/>
              <a:gd name="connsiteX1" fmla="*/ 545 w 106128"/>
              <a:gd name="connsiteY1" fmla="*/ 135147 h 136218"/>
              <a:gd name="connsiteX2" fmla="*/ 65632 w 106128"/>
              <a:gd name="connsiteY2" fmla="*/ 62122 h 136218"/>
              <a:gd name="connsiteX3" fmla="*/ 103732 w 106128"/>
              <a:gd name="connsiteY3" fmla="*/ 1797 h 13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28" h="136218">
                <a:moveTo>
                  <a:pt x="103732" y="1797"/>
                </a:moveTo>
                <a:cubicBezTo>
                  <a:pt x="92884" y="13968"/>
                  <a:pt x="6895" y="125093"/>
                  <a:pt x="545" y="135147"/>
                </a:cubicBezTo>
                <a:cubicBezTo>
                  <a:pt x="-5805" y="145201"/>
                  <a:pt x="44995" y="81701"/>
                  <a:pt x="65632" y="62122"/>
                </a:cubicBezTo>
                <a:cubicBezTo>
                  <a:pt x="86269" y="42543"/>
                  <a:pt x="114580" y="-10374"/>
                  <a:pt x="103732" y="17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EDDB178A-B31B-4875-B888-C74B83057D8B}"/>
              </a:ext>
            </a:extLst>
          </p:cNvPr>
          <p:cNvSpPr/>
          <p:nvPr/>
        </p:nvSpPr>
        <p:spPr>
          <a:xfrm>
            <a:off x="5246583" y="7032238"/>
            <a:ext cx="92230" cy="102934"/>
          </a:xfrm>
          <a:custGeom>
            <a:avLst/>
            <a:gdLst>
              <a:gd name="connsiteX0" fmla="*/ 92180 w 92230"/>
              <a:gd name="connsiteY0" fmla="*/ 387 h 102934"/>
              <a:gd name="connsiteX1" fmla="*/ 4867 w 92230"/>
              <a:gd name="connsiteY1" fmla="*/ 100400 h 102934"/>
              <a:gd name="connsiteX2" fmla="*/ 17567 w 92230"/>
              <a:gd name="connsiteY2" fmla="*/ 67062 h 102934"/>
              <a:gd name="connsiteX3" fmla="*/ 92180 w 92230"/>
              <a:gd name="connsiteY3" fmla="*/ 387 h 10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0" h="102934">
                <a:moveTo>
                  <a:pt x="92180" y="387"/>
                </a:moveTo>
                <a:cubicBezTo>
                  <a:pt x="90063" y="5943"/>
                  <a:pt x="17302" y="89288"/>
                  <a:pt x="4867" y="100400"/>
                </a:cubicBezTo>
                <a:cubicBezTo>
                  <a:pt x="-7568" y="111512"/>
                  <a:pt x="6455" y="83466"/>
                  <a:pt x="17567" y="67062"/>
                </a:cubicBezTo>
                <a:cubicBezTo>
                  <a:pt x="28679" y="50658"/>
                  <a:pt x="94297" y="-5169"/>
                  <a:pt x="92180" y="38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79BD3B15-695C-4F79-A2D3-5185FD12BC2B}"/>
              </a:ext>
            </a:extLst>
          </p:cNvPr>
          <p:cNvSpPr/>
          <p:nvPr/>
        </p:nvSpPr>
        <p:spPr>
          <a:xfrm>
            <a:off x="5234937" y="7019925"/>
            <a:ext cx="70488" cy="91981"/>
          </a:xfrm>
          <a:custGeom>
            <a:avLst/>
            <a:gdLst>
              <a:gd name="connsiteX0" fmla="*/ 70488 w 70488"/>
              <a:gd name="connsiteY0" fmla="*/ 0 h 91981"/>
              <a:gd name="connsiteX1" fmla="*/ 638 w 70488"/>
              <a:gd name="connsiteY1" fmla="*/ 90488 h 91981"/>
              <a:gd name="connsiteX2" fmla="*/ 33976 w 70488"/>
              <a:gd name="connsiteY2" fmla="*/ 58738 h 91981"/>
              <a:gd name="connsiteX3" fmla="*/ 70488 w 70488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8" h="91981">
                <a:moveTo>
                  <a:pt x="70488" y="0"/>
                </a:moveTo>
                <a:cubicBezTo>
                  <a:pt x="38605" y="40349"/>
                  <a:pt x="6723" y="80698"/>
                  <a:pt x="638" y="90488"/>
                </a:cubicBezTo>
                <a:cubicBezTo>
                  <a:pt x="-5447" y="100278"/>
                  <a:pt x="33976" y="58738"/>
                  <a:pt x="33976" y="58738"/>
                </a:cubicBezTo>
                <a:lnTo>
                  <a:pt x="70488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87D09006-AC20-4FF1-A194-7EDAD6D14D77}"/>
              </a:ext>
            </a:extLst>
          </p:cNvPr>
          <p:cNvSpPr/>
          <p:nvPr/>
        </p:nvSpPr>
        <p:spPr>
          <a:xfrm>
            <a:off x="5089196" y="7063988"/>
            <a:ext cx="360778" cy="199766"/>
          </a:xfrm>
          <a:custGeom>
            <a:avLst/>
            <a:gdLst>
              <a:gd name="connsiteX0" fmla="*/ 329 w 360778"/>
              <a:gd name="connsiteY0" fmla="*/ 387 h 199766"/>
              <a:gd name="connsiteX1" fmla="*/ 228929 w 360778"/>
              <a:gd name="connsiteY1" fmla="*/ 106750 h 199766"/>
              <a:gd name="connsiteX2" fmla="*/ 359104 w 360778"/>
              <a:gd name="connsiteY2" fmla="*/ 198825 h 199766"/>
              <a:gd name="connsiteX3" fmla="*/ 282904 w 360778"/>
              <a:gd name="connsiteY3" fmla="*/ 146437 h 199766"/>
              <a:gd name="connsiteX4" fmla="*/ 329 w 360778"/>
              <a:gd name="connsiteY4" fmla="*/ 387 h 19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778" h="199766">
                <a:moveTo>
                  <a:pt x="329" y="387"/>
                </a:moveTo>
                <a:cubicBezTo>
                  <a:pt x="-8667" y="-6228"/>
                  <a:pt x="169133" y="73677"/>
                  <a:pt x="228929" y="106750"/>
                </a:cubicBezTo>
                <a:cubicBezTo>
                  <a:pt x="288725" y="139823"/>
                  <a:pt x="350108" y="192210"/>
                  <a:pt x="359104" y="198825"/>
                </a:cubicBezTo>
                <a:cubicBezTo>
                  <a:pt x="368100" y="205440"/>
                  <a:pt x="340583" y="176070"/>
                  <a:pt x="282904" y="146437"/>
                </a:cubicBezTo>
                <a:lnTo>
                  <a:pt x="329" y="3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14CFF965-928F-44C0-A3FC-2DFA69FDBF99}"/>
              </a:ext>
            </a:extLst>
          </p:cNvPr>
          <p:cNvSpPr/>
          <p:nvPr/>
        </p:nvSpPr>
        <p:spPr>
          <a:xfrm>
            <a:off x="5095875" y="7235444"/>
            <a:ext cx="317740" cy="16289"/>
          </a:xfrm>
          <a:custGeom>
            <a:avLst/>
            <a:gdLst>
              <a:gd name="connsiteX0" fmla="*/ 0 w 317740"/>
              <a:gd name="connsiteY0" fmla="*/ 5144 h 16289"/>
              <a:gd name="connsiteX1" fmla="*/ 269875 w 317740"/>
              <a:gd name="connsiteY1" fmla="*/ 16256 h 16289"/>
              <a:gd name="connsiteX2" fmla="*/ 317500 w 317740"/>
              <a:gd name="connsiteY2" fmla="*/ 8319 h 16289"/>
              <a:gd name="connsiteX3" fmla="*/ 268288 w 317740"/>
              <a:gd name="connsiteY3" fmla="*/ 381 h 16289"/>
              <a:gd name="connsiteX4" fmla="*/ 0 w 317740"/>
              <a:gd name="connsiteY4" fmla="*/ 5144 h 1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40" h="16289">
                <a:moveTo>
                  <a:pt x="0" y="5144"/>
                </a:moveTo>
                <a:cubicBezTo>
                  <a:pt x="264" y="7790"/>
                  <a:pt x="216958" y="15727"/>
                  <a:pt x="269875" y="16256"/>
                </a:cubicBezTo>
                <a:cubicBezTo>
                  <a:pt x="322792" y="16785"/>
                  <a:pt x="317764" y="10965"/>
                  <a:pt x="317500" y="8319"/>
                </a:cubicBezTo>
                <a:cubicBezTo>
                  <a:pt x="317236" y="5673"/>
                  <a:pt x="318823" y="1968"/>
                  <a:pt x="268288" y="381"/>
                </a:cubicBezTo>
                <a:cubicBezTo>
                  <a:pt x="217753" y="-1206"/>
                  <a:pt x="-264" y="2498"/>
                  <a:pt x="0" y="51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BB55F507-FFF6-4A44-8C3A-158802664C48}"/>
              </a:ext>
            </a:extLst>
          </p:cNvPr>
          <p:cNvSpPr/>
          <p:nvPr/>
        </p:nvSpPr>
        <p:spPr>
          <a:xfrm>
            <a:off x="5122122" y="7257128"/>
            <a:ext cx="330778" cy="18653"/>
          </a:xfrm>
          <a:custGeom>
            <a:avLst/>
            <a:gdLst>
              <a:gd name="connsiteX0" fmla="*/ 741 w 330778"/>
              <a:gd name="connsiteY0" fmla="*/ 922 h 18653"/>
              <a:gd name="connsiteX1" fmla="*/ 319828 w 330778"/>
              <a:gd name="connsiteY1" fmla="*/ 4097 h 18653"/>
              <a:gd name="connsiteX2" fmla="*/ 234103 w 330778"/>
              <a:gd name="connsiteY2" fmla="*/ 18385 h 18653"/>
              <a:gd name="connsiteX3" fmla="*/ 741 w 330778"/>
              <a:gd name="connsiteY3" fmla="*/ 922 h 1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778" h="18653">
                <a:moveTo>
                  <a:pt x="741" y="922"/>
                </a:moveTo>
                <a:cubicBezTo>
                  <a:pt x="15028" y="-1459"/>
                  <a:pt x="280934" y="1187"/>
                  <a:pt x="319828" y="4097"/>
                </a:cubicBezTo>
                <a:cubicBezTo>
                  <a:pt x="358722" y="7007"/>
                  <a:pt x="285432" y="15739"/>
                  <a:pt x="234103" y="18385"/>
                </a:cubicBezTo>
                <a:cubicBezTo>
                  <a:pt x="182774" y="21031"/>
                  <a:pt x="-13546" y="3303"/>
                  <a:pt x="741" y="9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1C802DCA-E5BD-4B75-920C-B699633A8E53}"/>
              </a:ext>
            </a:extLst>
          </p:cNvPr>
          <p:cNvSpPr/>
          <p:nvPr/>
        </p:nvSpPr>
        <p:spPr>
          <a:xfrm>
            <a:off x="4953000" y="7200900"/>
            <a:ext cx="522627" cy="233193"/>
          </a:xfrm>
          <a:custGeom>
            <a:avLst/>
            <a:gdLst>
              <a:gd name="connsiteX0" fmla="*/ 0 w 522627"/>
              <a:gd name="connsiteY0" fmla="*/ 0 h 233193"/>
              <a:gd name="connsiteX1" fmla="*/ 396875 w 522627"/>
              <a:gd name="connsiteY1" fmla="*/ 212725 h 233193"/>
              <a:gd name="connsiteX2" fmla="*/ 420688 w 522627"/>
              <a:gd name="connsiteY2" fmla="*/ 222250 h 233193"/>
              <a:gd name="connsiteX3" fmla="*/ 473075 w 522627"/>
              <a:gd name="connsiteY3" fmla="*/ 190500 h 233193"/>
              <a:gd name="connsiteX4" fmla="*/ 522288 w 522627"/>
              <a:gd name="connsiteY4" fmla="*/ 122238 h 233193"/>
              <a:gd name="connsiteX5" fmla="*/ 495300 w 522627"/>
              <a:gd name="connsiteY5" fmla="*/ 49213 h 233193"/>
              <a:gd name="connsiteX6" fmla="*/ 504825 w 522627"/>
              <a:gd name="connsiteY6" fmla="*/ 125413 h 233193"/>
              <a:gd name="connsiteX7" fmla="*/ 441325 w 522627"/>
              <a:gd name="connsiteY7" fmla="*/ 198438 h 233193"/>
              <a:gd name="connsiteX8" fmla="*/ 390525 w 522627"/>
              <a:gd name="connsiteY8" fmla="*/ 177800 h 233193"/>
              <a:gd name="connsiteX9" fmla="*/ 0 w 522627"/>
              <a:gd name="connsiteY9" fmla="*/ 0 h 23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627" h="233193">
                <a:moveTo>
                  <a:pt x="0" y="0"/>
                </a:moveTo>
                <a:lnTo>
                  <a:pt x="396875" y="212725"/>
                </a:lnTo>
                <a:cubicBezTo>
                  <a:pt x="466990" y="249767"/>
                  <a:pt x="407988" y="225954"/>
                  <a:pt x="420688" y="222250"/>
                </a:cubicBezTo>
                <a:cubicBezTo>
                  <a:pt x="433388" y="218546"/>
                  <a:pt x="456142" y="207169"/>
                  <a:pt x="473075" y="190500"/>
                </a:cubicBezTo>
                <a:cubicBezTo>
                  <a:pt x="490008" y="173831"/>
                  <a:pt x="518584" y="145786"/>
                  <a:pt x="522288" y="122238"/>
                </a:cubicBezTo>
                <a:cubicBezTo>
                  <a:pt x="525992" y="98690"/>
                  <a:pt x="498211" y="48684"/>
                  <a:pt x="495300" y="49213"/>
                </a:cubicBezTo>
                <a:cubicBezTo>
                  <a:pt x="492390" y="49742"/>
                  <a:pt x="513821" y="100542"/>
                  <a:pt x="504825" y="125413"/>
                </a:cubicBezTo>
                <a:cubicBezTo>
                  <a:pt x="495829" y="150284"/>
                  <a:pt x="460375" y="189707"/>
                  <a:pt x="441325" y="198438"/>
                </a:cubicBezTo>
                <a:cubicBezTo>
                  <a:pt x="422275" y="207169"/>
                  <a:pt x="460375" y="211137"/>
                  <a:pt x="390525" y="177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A3D95468-C692-4205-8E71-8302147A0864}"/>
              </a:ext>
            </a:extLst>
          </p:cNvPr>
          <p:cNvSpPr/>
          <p:nvPr/>
        </p:nvSpPr>
        <p:spPr>
          <a:xfrm>
            <a:off x="5197449" y="6896013"/>
            <a:ext cx="485817" cy="247800"/>
          </a:xfrm>
          <a:custGeom>
            <a:avLst/>
            <a:gdLst>
              <a:gd name="connsiteX0" fmla="*/ 26 w 485817"/>
              <a:gd name="connsiteY0" fmla="*/ 87 h 247800"/>
              <a:gd name="connsiteX1" fmla="*/ 157189 w 485817"/>
              <a:gd name="connsiteY1" fmla="*/ 150900 h 247800"/>
              <a:gd name="connsiteX2" fmla="*/ 387376 w 485817"/>
              <a:gd name="connsiteY2" fmla="*/ 231862 h 247800"/>
              <a:gd name="connsiteX3" fmla="*/ 484214 w 485817"/>
              <a:gd name="connsiteY3" fmla="*/ 247737 h 247800"/>
              <a:gd name="connsiteX4" fmla="*/ 444526 w 485817"/>
              <a:gd name="connsiteY4" fmla="*/ 236625 h 247800"/>
              <a:gd name="connsiteX5" fmla="*/ 401664 w 485817"/>
              <a:gd name="connsiteY5" fmla="*/ 217575 h 247800"/>
              <a:gd name="connsiteX6" fmla="*/ 168301 w 485817"/>
              <a:gd name="connsiteY6" fmla="*/ 130262 h 247800"/>
              <a:gd name="connsiteX7" fmla="*/ 26 w 485817"/>
              <a:gd name="connsiteY7" fmla="*/ 87 h 2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817" h="247800">
                <a:moveTo>
                  <a:pt x="26" y="87"/>
                </a:moveTo>
                <a:cubicBezTo>
                  <a:pt x="-1826" y="3527"/>
                  <a:pt x="92631" y="112271"/>
                  <a:pt x="157189" y="150900"/>
                </a:cubicBezTo>
                <a:cubicBezTo>
                  <a:pt x="221747" y="189529"/>
                  <a:pt x="332872" y="215723"/>
                  <a:pt x="387376" y="231862"/>
                </a:cubicBezTo>
                <a:cubicBezTo>
                  <a:pt x="441880" y="248001"/>
                  <a:pt x="474689" y="246943"/>
                  <a:pt x="484214" y="247737"/>
                </a:cubicBezTo>
                <a:cubicBezTo>
                  <a:pt x="493739" y="248531"/>
                  <a:pt x="458284" y="241652"/>
                  <a:pt x="444526" y="236625"/>
                </a:cubicBezTo>
                <a:cubicBezTo>
                  <a:pt x="430768" y="231598"/>
                  <a:pt x="447701" y="235302"/>
                  <a:pt x="401664" y="217575"/>
                </a:cubicBezTo>
                <a:cubicBezTo>
                  <a:pt x="355627" y="199848"/>
                  <a:pt x="233653" y="164923"/>
                  <a:pt x="168301" y="130262"/>
                </a:cubicBezTo>
                <a:cubicBezTo>
                  <a:pt x="102949" y="95602"/>
                  <a:pt x="1878" y="-3353"/>
                  <a:pt x="26" y="8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5094A950-43C5-4EA6-95FC-A53CC1A84FB2}"/>
              </a:ext>
            </a:extLst>
          </p:cNvPr>
          <p:cNvSpPr/>
          <p:nvPr/>
        </p:nvSpPr>
        <p:spPr>
          <a:xfrm>
            <a:off x="5193369" y="6976570"/>
            <a:ext cx="82933" cy="130526"/>
          </a:xfrm>
          <a:custGeom>
            <a:avLst/>
            <a:gdLst>
              <a:gd name="connsiteX0" fmla="*/ 81894 w 82933"/>
              <a:gd name="connsiteY0" fmla="*/ 493 h 130526"/>
              <a:gd name="connsiteX1" fmla="*/ 931 w 82933"/>
              <a:gd name="connsiteY1" fmla="*/ 127493 h 130526"/>
              <a:gd name="connsiteX2" fmla="*/ 42206 w 82933"/>
              <a:gd name="connsiteY2" fmla="*/ 84630 h 130526"/>
              <a:gd name="connsiteX3" fmla="*/ 81894 w 82933"/>
              <a:gd name="connsiteY3" fmla="*/ 493 h 1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33" h="130526">
                <a:moveTo>
                  <a:pt x="81894" y="493"/>
                </a:moveTo>
                <a:cubicBezTo>
                  <a:pt x="75015" y="7637"/>
                  <a:pt x="7546" y="113470"/>
                  <a:pt x="931" y="127493"/>
                </a:cubicBezTo>
                <a:cubicBezTo>
                  <a:pt x="-5684" y="141516"/>
                  <a:pt x="24479" y="103415"/>
                  <a:pt x="42206" y="84630"/>
                </a:cubicBezTo>
                <a:cubicBezTo>
                  <a:pt x="59933" y="65845"/>
                  <a:pt x="88773" y="-6651"/>
                  <a:pt x="81894" y="49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239258A9-5F5B-4124-AD5B-74790828DE63}"/>
              </a:ext>
            </a:extLst>
          </p:cNvPr>
          <p:cNvSpPr/>
          <p:nvPr/>
        </p:nvSpPr>
        <p:spPr>
          <a:xfrm>
            <a:off x="5149745" y="6952926"/>
            <a:ext cx="79864" cy="126377"/>
          </a:xfrm>
          <a:custGeom>
            <a:avLst/>
            <a:gdLst>
              <a:gd name="connsiteX0" fmla="*/ 79480 w 79864"/>
              <a:gd name="connsiteY0" fmla="*/ 324 h 126377"/>
              <a:gd name="connsiteX1" fmla="*/ 1693 w 79864"/>
              <a:gd name="connsiteY1" fmla="*/ 122562 h 126377"/>
              <a:gd name="connsiteX2" fmla="*/ 30268 w 79864"/>
              <a:gd name="connsiteY2" fmla="*/ 87637 h 126377"/>
              <a:gd name="connsiteX3" fmla="*/ 79480 w 79864"/>
              <a:gd name="connsiteY3" fmla="*/ 324 h 12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64" h="126377">
                <a:moveTo>
                  <a:pt x="79480" y="324"/>
                </a:moveTo>
                <a:cubicBezTo>
                  <a:pt x="74718" y="6145"/>
                  <a:pt x="9895" y="108010"/>
                  <a:pt x="1693" y="122562"/>
                </a:cubicBezTo>
                <a:cubicBezTo>
                  <a:pt x="-6509" y="137114"/>
                  <a:pt x="17039" y="106687"/>
                  <a:pt x="30268" y="87637"/>
                </a:cubicBezTo>
                <a:cubicBezTo>
                  <a:pt x="43497" y="68587"/>
                  <a:pt x="84242" y="-5497"/>
                  <a:pt x="79480" y="3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A53F4944-8577-40EF-94FB-92B3B1828E8B}"/>
              </a:ext>
            </a:extLst>
          </p:cNvPr>
          <p:cNvSpPr/>
          <p:nvPr/>
        </p:nvSpPr>
        <p:spPr>
          <a:xfrm>
            <a:off x="5354633" y="7086532"/>
            <a:ext cx="100017" cy="111099"/>
          </a:xfrm>
          <a:custGeom>
            <a:avLst/>
            <a:gdLst>
              <a:gd name="connsiteX0" fmla="*/ 100017 w 100017"/>
              <a:gd name="connsiteY0" fmla="*/ 68 h 111099"/>
              <a:gd name="connsiteX1" fmla="*/ 9530 w 100017"/>
              <a:gd name="connsiteY1" fmla="*/ 104843 h 111099"/>
              <a:gd name="connsiteX2" fmla="*/ 11117 w 100017"/>
              <a:gd name="connsiteY2" fmla="*/ 88968 h 111099"/>
              <a:gd name="connsiteX3" fmla="*/ 100017 w 100017"/>
              <a:gd name="connsiteY3" fmla="*/ 68 h 11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7" h="111099">
                <a:moveTo>
                  <a:pt x="100017" y="68"/>
                </a:moveTo>
                <a:cubicBezTo>
                  <a:pt x="99753" y="2714"/>
                  <a:pt x="24347" y="90026"/>
                  <a:pt x="9530" y="104843"/>
                </a:cubicBezTo>
                <a:cubicBezTo>
                  <a:pt x="-5287" y="119660"/>
                  <a:pt x="-1318" y="105637"/>
                  <a:pt x="11117" y="88968"/>
                </a:cubicBezTo>
                <a:cubicBezTo>
                  <a:pt x="23552" y="72299"/>
                  <a:pt x="100281" y="-2578"/>
                  <a:pt x="100017" y="6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5FE0F9A3-272B-4AB1-A35F-5E7F0805C720}"/>
              </a:ext>
            </a:extLst>
          </p:cNvPr>
          <p:cNvSpPr/>
          <p:nvPr/>
        </p:nvSpPr>
        <p:spPr>
          <a:xfrm>
            <a:off x="5297085" y="7057738"/>
            <a:ext cx="84767" cy="104760"/>
          </a:xfrm>
          <a:custGeom>
            <a:avLst/>
            <a:gdLst>
              <a:gd name="connsiteX0" fmla="*/ 82953 w 84767"/>
              <a:gd name="connsiteY0" fmla="*/ 287 h 104760"/>
              <a:gd name="connsiteX1" fmla="*/ 403 w 84767"/>
              <a:gd name="connsiteY1" fmla="*/ 101887 h 104760"/>
              <a:gd name="connsiteX2" fmla="*/ 52790 w 84767"/>
              <a:gd name="connsiteY2" fmla="*/ 71725 h 104760"/>
              <a:gd name="connsiteX3" fmla="*/ 82953 w 84767"/>
              <a:gd name="connsiteY3" fmla="*/ 287 h 1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67" h="104760">
                <a:moveTo>
                  <a:pt x="82953" y="287"/>
                </a:moveTo>
                <a:cubicBezTo>
                  <a:pt x="74222" y="5314"/>
                  <a:pt x="5430" y="89981"/>
                  <a:pt x="403" y="101887"/>
                </a:cubicBezTo>
                <a:cubicBezTo>
                  <a:pt x="-4624" y="113793"/>
                  <a:pt x="38767" y="85748"/>
                  <a:pt x="52790" y="71725"/>
                </a:cubicBezTo>
                <a:cubicBezTo>
                  <a:pt x="66813" y="57702"/>
                  <a:pt x="91684" y="-4740"/>
                  <a:pt x="82953" y="28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D9F21F99-F573-4C94-B106-775660C94211}"/>
              </a:ext>
            </a:extLst>
          </p:cNvPr>
          <p:cNvSpPr/>
          <p:nvPr/>
        </p:nvSpPr>
        <p:spPr>
          <a:xfrm>
            <a:off x="5044778" y="7340030"/>
            <a:ext cx="120253" cy="168435"/>
          </a:xfrm>
          <a:custGeom>
            <a:avLst/>
            <a:gdLst>
              <a:gd name="connsiteX0" fmla="*/ 119360 w 120253"/>
              <a:gd name="connsiteY0" fmla="*/ 570 h 168435"/>
              <a:gd name="connsiteX1" fmla="*/ 1885 w 120253"/>
              <a:gd name="connsiteY1" fmla="*/ 164083 h 168435"/>
              <a:gd name="connsiteX2" fmla="*/ 52685 w 120253"/>
              <a:gd name="connsiteY2" fmla="*/ 111695 h 168435"/>
              <a:gd name="connsiteX3" fmla="*/ 119360 w 120253"/>
              <a:gd name="connsiteY3" fmla="*/ 570 h 16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53" h="168435">
                <a:moveTo>
                  <a:pt x="119360" y="570"/>
                </a:moveTo>
                <a:cubicBezTo>
                  <a:pt x="110893" y="9301"/>
                  <a:pt x="12997" y="145562"/>
                  <a:pt x="1885" y="164083"/>
                </a:cubicBezTo>
                <a:cubicBezTo>
                  <a:pt x="-9228" y="182604"/>
                  <a:pt x="31518" y="137624"/>
                  <a:pt x="52685" y="111695"/>
                </a:cubicBezTo>
                <a:cubicBezTo>
                  <a:pt x="73852" y="85766"/>
                  <a:pt x="127827" y="-8161"/>
                  <a:pt x="119360" y="5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8AC4E47C-5DB2-4BB8-B3FA-48A1417177DC}"/>
              </a:ext>
            </a:extLst>
          </p:cNvPr>
          <p:cNvSpPr/>
          <p:nvPr/>
        </p:nvSpPr>
        <p:spPr>
          <a:xfrm>
            <a:off x="5087475" y="7357685"/>
            <a:ext cx="146531" cy="188250"/>
          </a:xfrm>
          <a:custGeom>
            <a:avLst/>
            <a:gdLst>
              <a:gd name="connsiteX0" fmla="*/ 146513 w 146531"/>
              <a:gd name="connsiteY0" fmla="*/ 378 h 188250"/>
              <a:gd name="connsiteX1" fmla="*/ 13163 w 146531"/>
              <a:gd name="connsiteY1" fmla="*/ 181353 h 188250"/>
              <a:gd name="connsiteX2" fmla="*/ 22688 w 146531"/>
              <a:gd name="connsiteY2" fmla="*/ 135315 h 188250"/>
              <a:gd name="connsiteX3" fmla="*/ 146513 w 146531"/>
              <a:gd name="connsiteY3" fmla="*/ 378 h 18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31" h="188250">
                <a:moveTo>
                  <a:pt x="146513" y="378"/>
                </a:moveTo>
                <a:cubicBezTo>
                  <a:pt x="144926" y="8051"/>
                  <a:pt x="33800" y="158864"/>
                  <a:pt x="13163" y="181353"/>
                </a:cubicBezTo>
                <a:cubicBezTo>
                  <a:pt x="-7475" y="203843"/>
                  <a:pt x="-3506" y="166800"/>
                  <a:pt x="22688" y="135315"/>
                </a:cubicBezTo>
                <a:cubicBezTo>
                  <a:pt x="48882" y="103830"/>
                  <a:pt x="148100" y="-7295"/>
                  <a:pt x="146513" y="3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478C3D8E-FC19-4F60-9FEA-2917AAE71B66}"/>
              </a:ext>
            </a:extLst>
          </p:cNvPr>
          <p:cNvSpPr/>
          <p:nvPr/>
        </p:nvSpPr>
        <p:spPr>
          <a:xfrm>
            <a:off x="5044081" y="7285023"/>
            <a:ext cx="69337" cy="212749"/>
          </a:xfrm>
          <a:custGeom>
            <a:avLst/>
            <a:gdLst>
              <a:gd name="connsiteX0" fmla="*/ 69257 w 69337"/>
              <a:gd name="connsiteY0" fmla="*/ 15 h 212749"/>
              <a:gd name="connsiteX1" fmla="*/ 7344 w 69337"/>
              <a:gd name="connsiteY1" fmla="*/ 88915 h 212749"/>
              <a:gd name="connsiteX2" fmla="*/ 2582 w 69337"/>
              <a:gd name="connsiteY2" fmla="*/ 212740 h 212749"/>
              <a:gd name="connsiteX3" fmla="*/ 20044 w 69337"/>
              <a:gd name="connsiteY3" fmla="*/ 95265 h 212749"/>
              <a:gd name="connsiteX4" fmla="*/ 69257 w 69337"/>
              <a:gd name="connsiteY4" fmla="*/ 15 h 2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7" h="212749">
                <a:moveTo>
                  <a:pt x="69257" y="15"/>
                </a:moveTo>
                <a:cubicBezTo>
                  <a:pt x="67140" y="-1043"/>
                  <a:pt x="18456" y="53461"/>
                  <a:pt x="7344" y="88915"/>
                </a:cubicBezTo>
                <a:cubicBezTo>
                  <a:pt x="-3769" y="124369"/>
                  <a:pt x="465" y="211682"/>
                  <a:pt x="2582" y="212740"/>
                </a:cubicBezTo>
                <a:cubicBezTo>
                  <a:pt x="4699" y="213798"/>
                  <a:pt x="8932" y="127280"/>
                  <a:pt x="20044" y="95265"/>
                </a:cubicBezTo>
                <a:cubicBezTo>
                  <a:pt x="31156" y="63250"/>
                  <a:pt x="71374" y="1073"/>
                  <a:pt x="69257" y="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3072934D-2BD0-4A38-9343-36809D734D0B}"/>
              </a:ext>
            </a:extLst>
          </p:cNvPr>
          <p:cNvSpPr/>
          <p:nvPr/>
        </p:nvSpPr>
        <p:spPr>
          <a:xfrm>
            <a:off x="4996518" y="7272292"/>
            <a:ext cx="89938" cy="230853"/>
          </a:xfrm>
          <a:custGeom>
            <a:avLst/>
            <a:gdLst>
              <a:gd name="connsiteX0" fmla="*/ 89832 w 89938"/>
              <a:gd name="connsiteY0" fmla="*/ 46 h 230853"/>
              <a:gd name="connsiteX1" fmla="*/ 10457 w 89938"/>
              <a:gd name="connsiteY1" fmla="*/ 77833 h 230853"/>
              <a:gd name="connsiteX2" fmla="*/ 19982 w 89938"/>
              <a:gd name="connsiteY2" fmla="*/ 152446 h 230853"/>
              <a:gd name="connsiteX3" fmla="*/ 932 w 89938"/>
              <a:gd name="connsiteY3" fmla="*/ 223883 h 230853"/>
              <a:gd name="connsiteX4" fmla="*/ 54907 w 89938"/>
              <a:gd name="connsiteY4" fmla="*/ 227058 h 230853"/>
              <a:gd name="connsiteX5" fmla="*/ 13632 w 89938"/>
              <a:gd name="connsiteY5" fmla="*/ 214358 h 230853"/>
              <a:gd name="connsiteX6" fmla="*/ 27920 w 89938"/>
              <a:gd name="connsiteY6" fmla="*/ 88946 h 230853"/>
              <a:gd name="connsiteX7" fmla="*/ 89832 w 89938"/>
              <a:gd name="connsiteY7" fmla="*/ 46 h 23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38" h="230853">
                <a:moveTo>
                  <a:pt x="89832" y="46"/>
                </a:moveTo>
                <a:cubicBezTo>
                  <a:pt x="86922" y="-1806"/>
                  <a:pt x="22099" y="52433"/>
                  <a:pt x="10457" y="77833"/>
                </a:cubicBezTo>
                <a:cubicBezTo>
                  <a:pt x="-1185" y="103233"/>
                  <a:pt x="21569" y="128104"/>
                  <a:pt x="19982" y="152446"/>
                </a:cubicBezTo>
                <a:cubicBezTo>
                  <a:pt x="18394" y="176788"/>
                  <a:pt x="-4889" y="211448"/>
                  <a:pt x="932" y="223883"/>
                </a:cubicBezTo>
                <a:cubicBezTo>
                  <a:pt x="6753" y="236318"/>
                  <a:pt x="52790" y="228646"/>
                  <a:pt x="54907" y="227058"/>
                </a:cubicBezTo>
                <a:cubicBezTo>
                  <a:pt x="57024" y="225470"/>
                  <a:pt x="18130" y="237377"/>
                  <a:pt x="13632" y="214358"/>
                </a:cubicBezTo>
                <a:cubicBezTo>
                  <a:pt x="9134" y="191339"/>
                  <a:pt x="20512" y="118844"/>
                  <a:pt x="27920" y="88946"/>
                </a:cubicBezTo>
                <a:cubicBezTo>
                  <a:pt x="35328" y="59048"/>
                  <a:pt x="92742" y="1898"/>
                  <a:pt x="89832" y="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9812F07D-B36F-41A1-A74A-438876827BD2}"/>
              </a:ext>
            </a:extLst>
          </p:cNvPr>
          <p:cNvSpPr/>
          <p:nvPr/>
        </p:nvSpPr>
        <p:spPr>
          <a:xfrm>
            <a:off x="4794621" y="6678289"/>
            <a:ext cx="151167" cy="40037"/>
          </a:xfrm>
          <a:custGeom>
            <a:avLst/>
            <a:gdLst>
              <a:gd name="connsiteX0" fmla="*/ 1217 w 151167"/>
              <a:gd name="connsiteY0" fmla="*/ 40011 h 40037"/>
              <a:gd name="connsiteX1" fmla="*/ 85354 w 151167"/>
              <a:gd name="connsiteY1" fmla="*/ 6674 h 40037"/>
              <a:gd name="connsiteX2" fmla="*/ 150442 w 151167"/>
              <a:gd name="connsiteY2" fmla="*/ 19374 h 40037"/>
              <a:gd name="connsiteX3" fmla="*/ 42492 w 151167"/>
              <a:gd name="connsiteY3" fmla="*/ 324 h 40037"/>
              <a:gd name="connsiteX4" fmla="*/ 1217 w 151167"/>
              <a:gd name="connsiteY4" fmla="*/ 40011 h 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67" h="40037">
                <a:moveTo>
                  <a:pt x="1217" y="40011"/>
                </a:moveTo>
                <a:cubicBezTo>
                  <a:pt x="8361" y="41069"/>
                  <a:pt x="60483" y="10113"/>
                  <a:pt x="85354" y="6674"/>
                </a:cubicBezTo>
                <a:cubicBezTo>
                  <a:pt x="110225" y="3235"/>
                  <a:pt x="157586" y="20432"/>
                  <a:pt x="150442" y="19374"/>
                </a:cubicBezTo>
                <a:cubicBezTo>
                  <a:pt x="143298" y="18316"/>
                  <a:pt x="65246" y="-2851"/>
                  <a:pt x="42492" y="324"/>
                </a:cubicBezTo>
                <a:cubicBezTo>
                  <a:pt x="19738" y="3499"/>
                  <a:pt x="-5927" y="38953"/>
                  <a:pt x="1217" y="400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4E2EFCE4-CCE9-40C1-89B1-C089E136F450}"/>
              </a:ext>
            </a:extLst>
          </p:cNvPr>
          <p:cNvSpPr/>
          <p:nvPr/>
        </p:nvSpPr>
        <p:spPr>
          <a:xfrm>
            <a:off x="4811525" y="6646861"/>
            <a:ext cx="130787" cy="22569"/>
          </a:xfrm>
          <a:custGeom>
            <a:avLst/>
            <a:gdLst>
              <a:gd name="connsiteX0" fmla="*/ 188 w 130787"/>
              <a:gd name="connsiteY0" fmla="*/ 20639 h 22569"/>
              <a:gd name="connsiteX1" fmla="*/ 70038 w 130787"/>
              <a:gd name="connsiteY1" fmla="*/ 2 h 22569"/>
              <a:gd name="connsiteX2" fmla="*/ 130363 w 130787"/>
              <a:gd name="connsiteY2" fmla="*/ 22227 h 22569"/>
              <a:gd name="connsiteX3" fmla="*/ 92263 w 130787"/>
              <a:gd name="connsiteY3" fmla="*/ 14289 h 22569"/>
              <a:gd name="connsiteX4" fmla="*/ 188 w 130787"/>
              <a:gd name="connsiteY4" fmla="*/ 20639 h 2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7" h="22569">
                <a:moveTo>
                  <a:pt x="188" y="20639"/>
                </a:moveTo>
                <a:cubicBezTo>
                  <a:pt x="-3516" y="18258"/>
                  <a:pt x="48342" y="-263"/>
                  <a:pt x="70038" y="2"/>
                </a:cubicBezTo>
                <a:cubicBezTo>
                  <a:pt x="91734" y="267"/>
                  <a:pt x="126659" y="19846"/>
                  <a:pt x="130363" y="22227"/>
                </a:cubicBezTo>
                <a:cubicBezTo>
                  <a:pt x="134067" y="24608"/>
                  <a:pt x="112900" y="13760"/>
                  <a:pt x="92263" y="14289"/>
                </a:cubicBezTo>
                <a:cubicBezTo>
                  <a:pt x="71626" y="14818"/>
                  <a:pt x="3892" y="23020"/>
                  <a:pt x="188" y="206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51AD94EE-040D-498B-B42C-0313A2C7C841}"/>
              </a:ext>
            </a:extLst>
          </p:cNvPr>
          <p:cNvSpPr/>
          <p:nvPr/>
        </p:nvSpPr>
        <p:spPr>
          <a:xfrm>
            <a:off x="4803698" y="6737000"/>
            <a:ext cx="133784" cy="51204"/>
          </a:xfrm>
          <a:custGeom>
            <a:avLst/>
            <a:gdLst>
              <a:gd name="connsiteX0" fmla="*/ 77 w 133784"/>
              <a:gd name="connsiteY0" fmla="*/ 51150 h 51204"/>
              <a:gd name="connsiteX1" fmla="*/ 101677 w 133784"/>
              <a:gd name="connsiteY1" fmla="*/ 11463 h 51204"/>
              <a:gd name="connsiteX2" fmla="*/ 133427 w 133784"/>
              <a:gd name="connsiteY2" fmla="*/ 6700 h 51204"/>
              <a:gd name="connsiteX3" fmla="*/ 85802 w 133784"/>
              <a:gd name="connsiteY3" fmla="*/ 1938 h 51204"/>
              <a:gd name="connsiteX4" fmla="*/ 77 w 133784"/>
              <a:gd name="connsiteY4" fmla="*/ 51150 h 5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84" h="51204">
                <a:moveTo>
                  <a:pt x="77" y="51150"/>
                </a:moveTo>
                <a:cubicBezTo>
                  <a:pt x="2723" y="52738"/>
                  <a:pt x="79452" y="18871"/>
                  <a:pt x="101677" y="11463"/>
                </a:cubicBezTo>
                <a:cubicBezTo>
                  <a:pt x="123902" y="4055"/>
                  <a:pt x="136073" y="8287"/>
                  <a:pt x="133427" y="6700"/>
                </a:cubicBezTo>
                <a:cubicBezTo>
                  <a:pt x="130781" y="5112"/>
                  <a:pt x="108027" y="-3883"/>
                  <a:pt x="85802" y="1938"/>
                </a:cubicBezTo>
                <a:cubicBezTo>
                  <a:pt x="63577" y="7759"/>
                  <a:pt x="-2569" y="49562"/>
                  <a:pt x="77" y="511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6FDF573D-6B5B-4D86-9641-238EFC295FE1}"/>
              </a:ext>
            </a:extLst>
          </p:cNvPr>
          <p:cNvSpPr/>
          <p:nvPr/>
        </p:nvSpPr>
        <p:spPr>
          <a:xfrm>
            <a:off x="4757162" y="6835635"/>
            <a:ext cx="203322" cy="76590"/>
          </a:xfrm>
          <a:custGeom>
            <a:avLst/>
            <a:gdLst>
              <a:gd name="connsiteX0" fmla="*/ 576 w 203322"/>
              <a:gd name="connsiteY0" fmla="*/ 76340 h 76590"/>
              <a:gd name="connsiteX1" fmla="*/ 97413 w 203322"/>
              <a:gd name="connsiteY1" fmla="*/ 25540 h 76590"/>
              <a:gd name="connsiteX2" fmla="*/ 202188 w 203322"/>
              <a:gd name="connsiteY2" fmla="*/ 14428 h 76590"/>
              <a:gd name="connsiteX3" fmla="*/ 143451 w 203322"/>
              <a:gd name="connsiteY3" fmla="*/ 1728 h 76590"/>
              <a:gd name="connsiteX4" fmla="*/ 576 w 203322"/>
              <a:gd name="connsiteY4" fmla="*/ 76340 h 7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22" h="76590">
                <a:moveTo>
                  <a:pt x="576" y="76340"/>
                </a:moveTo>
                <a:cubicBezTo>
                  <a:pt x="-7097" y="80309"/>
                  <a:pt x="63811" y="35859"/>
                  <a:pt x="97413" y="25540"/>
                </a:cubicBezTo>
                <a:cubicBezTo>
                  <a:pt x="131015" y="15221"/>
                  <a:pt x="194515" y="18397"/>
                  <a:pt x="202188" y="14428"/>
                </a:cubicBezTo>
                <a:cubicBezTo>
                  <a:pt x="209861" y="10459"/>
                  <a:pt x="177318" y="-5151"/>
                  <a:pt x="143451" y="1728"/>
                </a:cubicBezTo>
                <a:cubicBezTo>
                  <a:pt x="109584" y="8607"/>
                  <a:pt x="8249" y="72371"/>
                  <a:pt x="576" y="763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2B233F23-B2E5-4B59-8FAF-52548F9E3CE3}"/>
              </a:ext>
            </a:extLst>
          </p:cNvPr>
          <p:cNvSpPr/>
          <p:nvPr/>
        </p:nvSpPr>
        <p:spPr>
          <a:xfrm>
            <a:off x="4778375" y="6806634"/>
            <a:ext cx="174626" cy="34323"/>
          </a:xfrm>
          <a:custGeom>
            <a:avLst/>
            <a:gdLst>
              <a:gd name="connsiteX0" fmla="*/ 0 w 174626"/>
              <a:gd name="connsiteY0" fmla="*/ 33904 h 34323"/>
              <a:gd name="connsiteX1" fmla="*/ 115888 w 174626"/>
              <a:gd name="connsiteY1" fmla="*/ 566 h 34323"/>
              <a:gd name="connsiteX2" fmla="*/ 174625 w 174626"/>
              <a:gd name="connsiteY2" fmla="*/ 13266 h 34323"/>
              <a:gd name="connsiteX3" fmla="*/ 117475 w 174626"/>
              <a:gd name="connsiteY3" fmla="*/ 18029 h 34323"/>
              <a:gd name="connsiteX4" fmla="*/ 0 w 174626"/>
              <a:gd name="connsiteY4" fmla="*/ 33904 h 3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26" h="34323">
                <a:moveTo>
                  <a:pt x="0" y="33904"/>
                </a:moveTo>
                <a:cubicBezTo>
                  <a:pt x="-264" y="30994"/>
                  <a:pt x="86784" y="4006"/>
                  <a:pt x="115888" y="566"/>
                </a:cubicBezTo>
                <a:cubicBezTo>
                  <a:pt x="144992" y="-2874"/>
                  <a:pt x="174361" y="10356"/>
                  <a:pt x="174625" y="13266"/>
                </a:cubicBezTo>
                <a:cubicBezTo>
                  <a:pt x="174889" y="16176"/>
                  <a:pt x="146579" y="12208"/>
                  <a:pt x="117475" y="18029"/>
                </a:cubicBezTo>
                <a:cubicBezTo>
                  <a:pt x="88371" y="23850"/>
                  <a:pt x="264" y="36814"/>
                  <a:pt x="0" y="339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0C788248-0A64-449A-BE61-3773F7A77E32}"/>
              </a:ext>
            </a:extLst>
          </p:cNvPr>
          <p:cNvSpPr/>
          <p:nvPr/>
        </p:nvSpPr>
        <p:spPr>
          <a:xfrm>
            <a:off x="4778281" y="6968481"/>
            <a:ext cx="186141" cy="49966"/>
          </a:xfrm>
          <a:custGeom>
            <a:avLst/>
            <a:gdLst>
              <a:gd name="connsiteX0" fmla="*/ 94 w 186141"/>
              <a:gd name="connsiteY0" fmla="*/ 49857 h 49966"/>
              <a:gd name="connsiteX1" fmla="*/ 115982 w 186141"/>
              <a:gd name="connsiteY1" fmla="*/ 16519 h 49966"/>
              <a:gd name="connsiteX2" fmla="*/ 185832 w 186141"/>
              <a:gd name="connsiteY2" fmla="*/ 11757 h 49966"/>
              <a:gd name="connsiteX3" fmla="*/ 139794 w 186141"/>
              <a:gd name="connsiteY3" fmla="*/ 2232 h 49966"/>
              <a:gd name="connsiteX4" fmla="*/ 96932 w 186141"/>
              <a:gd name="connsiteY4" fmla="*/ 3819 h 49966"/>
              <a:gd name="connsiteX5" fmla="*/ 94 w 186141"/>
              <a:gd name="connsiteY5" fmla="*/ 49857 h 4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141" h="49966">
                <a:moveTo>
                  <a:pt x="94" y="49857"/>
                </a:moveTo>
                <a:cubicBezTo>
                  <a:pt x="3269" y="51974"/>
                  <a:pt x="85026" y="22869"/>
                  <a:pt x="115982" y="16519"/>
                </a:cubicBezTo>
                <a:cubicBezTo>
                  <a:pt x="146938" y="10169"/>
                  <a:pt x="181863" y="14138"/>
                  <a:pt x="185832" y="11757"/>
                </a:cubicBezTo>
                <a:cubicBezTo>
                  <a:pt x="189801" y="9376"/>
                  <a:pt x="154611" y="3555"/>
                  <a:pt x="139794" y="2232"/>
                </a:cubicBezTo>
                <a:cubicBezTo>
                  <a:pt x="124977" y="909"/>
                  <a:pt x="119422" y="-2796"/>
                  <a:pt x="96932" y="3819"/>
                </a:cubicBezTo>
                <a:cubicBezTo>
                  <a:pt x="74443" y="10433"/>
                  <a:pt x="-3081" y="47740"/>
                  <a:pt x="94" y="4985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A586C6B8-C44C-4D67-B283-EDFC01C30147}"/>
              </a:ext>
            </a:extLst>
          </p:cNvPr>
          <p:cNvSpPr/>
          <p:nvPr/>
        </p:nvSpPr>
        <p:spPr>
          <a:xfrm>
            <a:off x="4776595" y="6943496"/>
            <a:ext cx="199323" cy="43274"/>
          </a:xfrm>
          <a:custGeom>
            <a:avLst/>
            <a:gdLst>
              <a:gd name="connsiteX0" fmla="*/ 193 w 199323"/>
              <a:gd name="connsiteY0" fmla="*/ 43092 h 43274"/>
              <a:gd name="connsiteX1" fmla="*/ 122430 w 199323"/>
              <a:gd name="connsiteY1" fmla="*/ 229 h 43274"/>
              <a:gd name="connsiteX2" fmla="*/ 198630 w 199323"/>
              <a:gd name="connsiteY2" fmla="*/ 25629 h 43274"/>
              <a:gd name="connsiteX3" fmla="*/ 152593 w 199323"/>
              <a:gd name="connsiteY3" fmla="*/ 16104 h 43274"/>
              <a:gd name="connsiteX4" fmla="*/ 193 w 199323"/>
              <a:gd name="connsiteY4" fmla="*/ 43092 h 4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23" h="43274">
                <a:moveTo>
                  <a:pt x="193" y="43092"/>
                </a:moveTo>
                <a:cubicBezTo>
                  <a:pt x="-4834" y="40446"/>
                  <a:pt x="89357" y="3139"/>
                  <a:pt x="122430" y="229"/>
                </a:cubicBezTo>
                <a:cubicBezTo>
                  <a:pt x="155503" y="-2681"/>
                  <a:pt x="193603" y="22983"/>
                  <a:pt x="198630" y="25629"/>
                </a:cubicBezTo>
                <a:cubicBezTo>
                  <a:pt x="203657" y="28275"/>
                  <a:pt x="180639" y="13458"/>
                  <a:pt x="152593" y="16104"/>
                </a:cubicBezTo>
                <a:cubicBezTo>
                  <a:pt x="124547" y="18750"/>
                  <a:pt x="5220" y="45738"/>
                  <a:pt x="193" y="430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AC632F88-C07B-4694-9B90-F327F494A7F4}"/>
              </a:ext>
            </a:extLst>
          </p:cNvPr>
          <p:cNvSpPr/>
          <p:nvPr/>
        </p:nvSpPr>
        <p:spPr>
          <a:xfrm>
            <a:off x="4763989" y="7141547"/>
            <a:ext cx="184769" cy="75263"/>
          </a:xfrm>
          <a:custGeom>
            <a:avLst/>
            <a:gdLst>
              <a:gd name="connsiteX0" fmla="*/ 99 w 184769"/>
              <a:gd name="connsiteY0" fmla="*/ 75228 h 75263"/>
              <a:gd name="connsiteX1" fmla="*/ 162024 w 184769"/>
              <a:gd name="connsiteY1" fmla="*/ 13316 h 75263"/>
              <a:gd name="connsiteX2" fmla="*/ 181074 w 184769"/>
              <a:gd name="connsiteY2" fmla="*/ 3791 h 75263"/>
              <a:gd name="connsiteX3" fmla="*/ 138211 w 184769"/>
              <a:gd name="connsiteY3" fmla="*/ 3791 h 75263"/>
              <a:gd name="connsiteX4" fmla="*/ 99 w 184769"/>
              <a:gd name="connsiteY4" fmla="*/ 75228 h 7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69" h="75263">
                <a:moveTo>
                  <a:pt x="99" y="75228"/>
                </a:moveTo>
                <a:cubicBezTo>
                  <a:pt x="4068" y="76816"/>
                  <a:pt x="131862" y="25222"/>
                  <a:pt x="162024" y="13316"/>
                </a:cubicBezTo>
                <a:cubicBezTo>
                  <a:pt x="192186" y="1410"/>
                  <a:pt x="185043" y="5378"/>
                  <a:pt x="181074" y="3791"/>
                </a:cubicBezTo>
                <a:cubicBezTo>
                  <a:pt x="177105" y="2203"/>
                  <a:pt x="164140" y="-3882"/>
                  <a:pt x="138211" y="3791"/>
                </a:cubicBezTo>
                <a:cubicBezTo>
                  <a:pt x="112282" y="11464"/>
                  <a:pt x="-3870" y="73640"/>
                  <a:pt x="99" y="752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4CAAA34A-C2B3-45A6-9962-69EB6194A339}"/>
              </a:ext>
            </a:extLst>
          </p:cNvPr>
          <p:cNvSpPr/>
          <p:nvPr/>
        </p:nvSpPr>
        <p:spPr>
          <a:xfrm>
            <a:off x="5125838" y="5691312"/>
            <a:ext cx="349683" cy="397681"/>
          </a:xfrm>
          <a:custGeom>
            <a:avLst/>
            <a:gdLst>
              <a:gd name="connsiteX0" fmla="*/ 7079 w 349683"/>
              <a:gd name="connsiteY0" fmla="*/ 405 h 397681"/>
              <a:gd name="connsiteX1" fmla="*/ 161595 w 349683"/>
              <a:gd name="connsiteY1" fmla="*/ 30038 h 397681"/>
              <a:gd name="connsiteX2" fmla="*/ 222979 w 349683"/>
              <a:gd name="connsiteY2" fmla="*/ 51205 h 397681"/>
              <a:gd name="connsiteX3" fmla="*/ 341512 w 349683"/>
              <a:gd name="connsiteY3" fmla="*/ 184555 h 397681"/>
              <a:gd name="connsiteX4" fmla="*/ 337279 w 349683"/>
              <a:gd name="connsiteY4" fmla="*/ 286155 h 397681"/>
              <a:gd name="connsiteX5" fmla="*/ 320345 w 349683"/>
              <a:gd name="connsiteY5" fmla="*/ 391988 h 397681"/>
              <a:gd name="connsiteX6" fmla="*/ 271662 w 349683"/>
              <a:gd name="connsiteY6" fmla="*/ 377171 h 397681"/>
              <a:gd name="connsiteX7" fmla="*/ 299179 w 349683"/>
              <a:gd name="connsiteY7" fmla="*/ 324255 h 397681"/>
              <a:gd name="connsiteX8" fmla="*/ 297062 w 349683"/>
              <a:gd name="connsiteY8" fmla="*/ 169738 h 397681"/>
              <a:gd name="connsiteX9" fmla="*/ 275895 w 349683"/>
              <a:gd name="connsiteY9" fmla="*/ 118938 h 397681"/>
              <a:gd name="connsiteX10" fmla="*/ 208162 w 349683"/>
              <a:gd name="connsiteY10" fmla="*/ 78721 h 397681"/>
              <a:gd name="connsiteX11" fmla="*/ 102329 w 349683"/>
              <a:gd name="connsiteY11" fmla="*/ 70255 h 397681"/>
              <a:gd name="connsiteX12" fmla="*/ 34595 w 349683"/>
              <a:gd name="connsiteY12" fmla="*/ 53321 h 397681"/>
              <a:gd name="connsiteX13" fmla="*/ 7079 w 349683"/>
              <a:gd name="connsiteY13" fmla="*/ 405 h 3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683" h="397681">
                <a:moveTo>
                  <a:pt x="7079" y="405"/>
                </a:moveTo>
                <a:cubicBezTo>
                  <a:pt x="28246" y="-3475"/>
                  <a:pt x="125612" y="21571"/>
                  <a:pt x="161595" y="30038"/>
                </a:cubicBezTo>
                <a:cubicBezTo>
                  <a:pt x="197578" y="38505"/>
                  <a:pt x="192993" y="25452"/>
                  <a:pt x="222979" y="51205"/>
                </a:cubicBezTo>
                <a:cubicBezTo>
                  <a:pt x="252965" y="76958"/>
                  <a:pt x="322462" y="145397"/>
                  <a:pt x="341512" y="184555"/>
                </a:cubicBezTo>
                <a:cubicBezTo>
                  <a:pt x="360562" y="223713"/>
                  <a:pt x="340807" y="251583"/>
                  <a:pt x="337279" y="286155"/>
                </a:cubicBezTo>
                <a:cubicBezTo>
                  <a:pt x="333751" y="320727"/>
                  <a:pt x="331281" y="376819"/>
                  <a:pt x="320345" y="391988"/>
                </a:cubicBezTo>
                <a:cubicBezTo>
                  <a:pt x="309409" y="407157"/>
                  <a:pt x="275190" y="388460"/>
                  <a:pt x="271662" y="377171"/>
                </a:cubicBezTo>
                <a:cubicBezTo>
                  <a:pt x="268134" y="365882"/>
                  <a:pt x="294946" y="358827"/>
                  <a:pt x="299179" y="324255"/>
                </a:cubicBezTo>
                <a:cubicBezTo>
                  <a:pt x="303412" y="289683"/>
                  <a:pt x="300943" y="203958"/>
                  <a:pt x="297062" y="169738"/>
                </a:cubicBezTo>
                <a:cubicBezTo>
                  <a:pt x="293181" y="135518"/>
                  <a:pt x="290712" y="134108"/>
                  <a:pt x="275895" y="118938"/>
                </a:cubicBezTo>
                <a:cubicBezTo>
                  <a:pt x="261078" y="103769"/>
                  <a:pt x="237090" y="86835"/>
                  <a:pt x="208162" y="78721"/>
                </a:cubicBezTo>
                <a:cubicBezTo>
                  <a:pt x="179234" y="70607"/>
                  <a:pt x="131257" y="74488"/>
                  <a:pt x="102329" y="70255"/>
                </a:cubicBezTo>
                <a:cubicBezTo>
                  <a:pt x="73401" y="66022"/>
                  <a:pt x="51881" y="59671"/>
                  <a:pt x="34595" y="53321"/>
                </a:cubicBezTo>
                <a:cubicBezTo>
                  <a:pt x="17309" y="46971"/>
                  <a:pt x="-14088" y="4285"/>
                  <a:pt x="7079" y="40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C3DA5519-8C6B-4499-ABC6-0FEADE764B4F}"/>
              </a:ext>
            </a:extLst>
          </p:cNvPr>
          <p:cNvSpPr/>
          <p:nvPr/>
        </p:nvSpPr>
        <p:spPr>
          <a:xfrm>
            <a:off x="5128683" y="5753100"/>
            <a:ext cx="314399" cy="172381"/>
          </a:xfrm>
          <a:custGeom>
            <a:avLst/>
            <a:gdLst>
              <a:gd name="connsiteX0" fmla="*/ 0 w 314399"/>
              <a:gd name="connsiteY0" fmla="*/ 0 h 172381"/>
              <a:gd name="connsiteX1" fmla="*/ 203200 w 314399"/>
              <a:gd name="connsiteY1" fmla="*/ 110067 h 172381"/>
              <a:gd name="connsiteX2" fmla="*/ 311150 w 314399"/>
              <a:gd name="connsiteY2" fmla="*/ 165100 h 172381"/>
              <a:gd name="connsiteX3" fmla="*/ 275167 w 314399"/>
              <a:gd name="connsiteY3" fmla="*/ 165100 h 172381"/>
              <a:gd name="connsiteX4" fmla="*/ 162984 w 314399"/>
              <a:gd name="connsiteY4" fmla="*/ 103717 h 172381"/>
              <a:gd name="connsiteX5" fmla="*/ 0 w 314399"/>
              <a:gd name="connsiteY5" fmla="*/ 0 h 17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99" h="172381">
                <a:moveTo>
                  <a:pt x="0" y="0"/>
                </a:moveTo>
                <a:lnTo>
                  <a:pt x="203200" y="110067"/>
                </a:lnTo>
                <a:cubicBezTo>
                  <a:pt x="255058" y="137584"/>
                  <a:pt x="299156" y="155928"/>
                  <a:pt x="311150" y="165100"/>
                </a:cubicBezTo>
                <a:cubicBezTo>
                  <a:pt x="323144" y="174272"/>
                  <a:pt x="299861" y="175330"/>
                  <a:pt x="275167" y="165100"/>
                </a:cubicBezTo>
                <a:cubicBezTo>
                  <a:pt x="250473" y="154870"/>
                  <a:pt x="162984" y="103717"/>
                  <a:pt x="162984" y="10371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917C1D8F-5921-421D-8C0A-7EE268360A54}"/>
              </a:ext>
            </a:extLst>
          </p:cNvPr>
          <p:cNvSpPr/>
          <p:nvPr/>
        </p:nvSpPr>
        <p:spPr>
          <a:xfrm>
            <a:off x="5132904" y="5773972"/>
            <a:ext cx="331538" cy="189495"/>
          </a:xfrm>
          <a:custGeom>
            <a:avLst/>
            <a:gdLst>
              <a:gd name="connsiteX0" fmla="*/ 13 w 331538"/>
              <a:gd name="connsiteY0" fmla="*/ 295 h 189495"/>
              <a:gd name="connsiteX1" fmla="*/ 162996 w 331538"/>
              <a:gd name="connsiteY1" fmla="*/ 82845 h 189495"/>
              <a:gd name="connsiteX2" fmla="*/ 313279 w 331538"/>
              <a:gd name="connsiteY2" fmla="*/ 175978 h 189495"/>
              <a:gd name="connsiteX3" fmla="*/ 313279 w 331538"/>
              <a:gd name="connsiteY3" fmla="*/ 182328 h 189495"/>
              <a:gd name="connsiteX4" fmla="*/ 171463 w 331538"/>
              <a:gd name="connsiteY4" fmla="*/ 112478 h 189495"/>
              <a:gd name="connsiteX5" fmla="*/ 13 w 331538"/>
              <a:gd name="connsiteY5" fmla="*/ 295 h 18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538" h="189495">
                <a:moveTo>
                  <a:pt x="13" y="295"/>
                </a:moveTo>
                <a:cubicBezTo>
                  <a:pt x="-1398" y="-4644"/>
                  <a:pt x="110785" y="53565"/>
                  <a:pt x="162996" y="82845"/>
                </a:cubicBezTo>
                <a:cubicBezTo>
                  <a:pt x="215207" y="112126"/>
                  <a:pt x="288232" y="159398"/>
                  <a:pt x="313279" y="175978"/>
                </a:cubicBezTo>
                <a:cubicBezTo>
                  <a:pt x="338326" y="192559"/>
                  <a:pt x="336915" y="192911"/>
                  <a:pt x="313279" y="182328"/>
                </a:cubicBezTo>
                <a:cubicBezTo>
                  <a:pt x="289643" y="171745"/>
                  <a:pt x="224380" y="137525"/>
                  <a:pt x="171463" y="112478"/>
                </a:cubicBezTo>
                <a:cubicBezTo>
                  <a:pt x="118546" y="87431"/>
                  <a:pt x="1424" y="5234"/>
                  <a:pt x="13" y="29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6506AE88-09B6-4A90-B4F6-33C092FBEC5E}"/>
              </a:ext>
            </a:extLst>
          </p:cNvPr>
          <p:cNvSpPr/>
          <p:nvPr/>
        </p:nvSpPr>
        <p:spPr>
          <a:xfrm>
            <a:off x="5084386" y="5759768"/>
            <a:ext cx="569788" cy="316053"/>
          </a:xfrm>
          <a:custGeom>
            <a:avLst/>
            <a:gdLst>
              <a:gd name="connsiteX0" fmla="*/ 35831 w 569788"/>
              <a:gd name="connsiteY0" fmla="*/ 56832 h 316053"/>
              <a:gd name="connsiteX1" fmla="*/ 346981 w 569788"/>
              <a:gd name="connsiteY1" fmla="*/ 196532 h 316053"/>
              <a:gd name="connsiteX2" fmla="*/ 444347 w 569788"/>
              <a:gd name="connsiteY2" fmla="*/ 270615 h 316053"/>
              <a:gd name="connsiteX3" fmla="*/ 535364 w 569788"/>
              <a:gd name="connsiteY3" fmla="*/ 315065 h 316053"/>
              <a:gd name="connsiteX4" fmla="*/ 569231 w 569788"/>
              <a:gd name="connsiteY4" fmla="*/ 298132 h 316053"/>
              <a:gd name="connsiteX5" fmla="*/ 512081 w 569788"/>
              <a:gd name="connsiteY5" fmla="*/ 260032 h 316053"/>
              <a:gd name="connsiteX6" fmla="*/ 382964 w 569788"/>
              <a:gd name="connsiteY6" fmla="*/ 158432 h 316053"/>
              <a:gd name="connsiteX7" fmla="*/ 44297 w 569788"/>
              <a:gd name="connsiteY7" fmla="*/ 6032 h 316053"/>
              <a:gd name="connsiteX8" fmla="*/ 35831 w 569788"/>
              <a:gd name="connsiteY8" fmla="*/ 56832 h 31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788" h="316053">
                <a:moveTo>
                  <a:pt x="35831" y="56832"/>
                </a:moveTo>
                <a:cubicBezTo>
                  <a:pt x="86278" y="88582"/>
                  <a:pt x="278895" y="160902"/>
                  <a:pt x="346981" y="196532"/>
                </a:cubicBezTo>
                <a:cubicBezTo>
                  <a:pt x="415067" y="232162"/>
                  <a:pt x="412950" y="250860"/>
                  <a:pt x="444347" y="270615"/>
                </a:cubicBezTo>
                <a:cubicBezTo>
                  <a:pt x="475744" y="290370"/>
                  <a:pt x="514550" y="310479"/>
                  <a:pt x="535364" y="315065"/>
                </a:cubicBezTo>
                <a:cubicBezTo>
                  <a:pt x="556178" y="319651"/>
                  <a:pt x="573111" y="307304"/>
                  <a:pt x="569231" y="298132"/>
                </a:cubicBezTo>
                <a:cubicBezTo>
                  <a:pt x="565351" y="288960"/>
                  <a:pt x="543126" y="283315"/>
                  <a:pt x="512081" y="260032"/>
                </a:cubicBezTo>
                <a:cubicBezTo>
                  <a:pt x="481037" y="236749"/>
                  <a:pt x="460928" y="200765"/>
                  <a:pt x="382964" y="158432"/>
                </a:cubicBezTo>
                <a:cubicBezTo>
                  <a:pt x="305000" y="116099"/>
                  <a:pt x="100389" y="27552"/>
                  <a:pt x="44297" y="6032"/>
                </a:cubicBezTo>
                <a:cubicBezTo>
                  <a:pt x="-11795" y="-15488"/>
                  <a:pt x="-14616" y="25082"/>
                  <a:pt x="35831" y="568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8BCDB204-D396-47B4-8E36-1A34D4510943}"/>
              </a:ext>
            </a:extLst>
          </p:cNvPr>
          <p:cNvSpPr/>
          <p:nvPr/>
        </p:nvSpPr>
        <p:spPr>
          <a:xfrm>
            <a:off x="5838480" y="6152639"/>
            <a:ext cx="157963" cy="86718"/>
          </a:xfrm>
          <a:custGeom>
            <a:avLst/>
            <a:gdLst>
              <a:gd name="connsiteX0" fmla="*/ 1403 w 157963"/>
              <a:gd name="connsiteY0" fmla="*/ 511 h 86718"/>
              <a:gd name="connsiteX1" fmla="*/ 155920 w 157963"/>
              <a:gd name="connsiteY1" fmla="*/ 85178 h 86718"/>
              <a:gd name="connsiteX2" fmla="*/ 83953 w 157963"/>
              <a:gd name="connsiteY2" fmla="*/ 51311 h 86718"/>
              <a:gd name="connsiteX3" fmla="*/ 1403 w 157963"/>
              <a:gd name="connsiteY3" fmla="*/ 511 h 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63" h="86718">
                <a:moveTo>
                  <a:pt x="1403" y="511"/>
                </a:moveTo>
                <a:cubicBezTo>
                  <a:pt x="13398" y="6156"/>
                  <a:pt x="142162" y="76711"/>
                  <a:pt x="155920" y="85178"/>
                </a:cubicBezTo>
                <a:cubicBezTo>
                  <a:pt x="169678" y="93645"/>
                  <a:pt x="110411" y="65069"/>
                  <a:pt x="83953" y="51311"/>
                </a:cubicBezTo>
                <a:cubicBezTo>
                  <a:pt x="57495" y="37553"/>
                  <a:pt x="-10592" y="-5134"/>
                  <a:pt x="1403" y="5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02F0AB03-5622-498B-ADDC-4DE750FBC262}"/>
              </a:ext>
            </a:extLst>
          </p:cNvPr>
          <p:cNvSpPr/>
          <p:nvPr/>
        </p:nvSpPr>
        <p:spPr>
          <a:xfrm>
            <a:off x="5791200" y="6180667"/>
            <a:ext cx="191535" cy="105129"/>
          </a:xfrm>
          <a:custGeom>
            <a:avLst/>
            <a:gdLst>
              <a:gd name="connsiteX0" fmla="*/ 0 w 191535"/>
              <a:gd name="connsiteY0" fmla="*/ 0 h 105129"/>
              <a:gd name="connsiteX1" fmla="*/ 186267 w 191535"/>
              <a:gd name="connsiteY1" fmla="*/ 103716 h 105129"/>
              <a:gd name="connsiteX2" fmla="*/ 137583 w 191535"/>
              <a:gd name="connsiteY2" fmla="*/ 59266 h 105129"/>
              <a:gd name="connsiteX3" fmla="*/ 107950 w 191535"/>
              <a:gd name="connsiteY3" fmla="*/ 46566 h 105129"/>
              <a:gd name="connsiteX4" fmla="*/ 0 w 191535"/>
              <a:gd name="connsiteY4" fmla="*/ 0 h 10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5" h="105129">
                <a:moveTo>
                  <a:pt x="0" y="0"/>
                </a:moveTo>
                <a:cubicBezTo>
                  <a:pt x="81668" y="46919"/>
                  <a:pt x="163337" y="93838"/>
                  <a:pt x="186267" y="103716"/>
                </a:cubicBezTo>
                <a:cubicBezTo>
                  <a:pt x="209197" y="113594"/>
                  <a:pt x="150636" y="68791"/>
                  <a:pt x="137583" y="59266"/>
                </a:cubicBezTo>
                <a:cubicBezTo>
                  <a:pt x="124530" y="49741"/>
                  <a:pt x="107950" y="46566"/>
                  <a:pt x="107950" y="4656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7E1B5038-2A66-4FEE-8345-A158FF86E3D3}"/>
              </a:ext>
            </a:extLst>
          </p:cNvPr>
          <p:cNvSpPr/>
          <p:nvPr/>
        </p:nvSpPr>
        <p:spPr>
          <a:xfrm>
            <a:off x="5166770" y="5743802"/>
            <a:ext cx="443592" cy="648349"/>
          </a:xfrm>
          <a:custGeom>
            <a:avLst/>
            <a:gdLst>
              <a:gd name="connsiteX0" fmla="*/ 442397 w 443592"/>
              <a:gd name="connsiteY0" fmla="*/ 2948 h 648349"/>
              <a:gd name="connsiteX1" fmla="*/ 131247 w 443592"/>
              <a:gd name="connsiteY1" fmla="*/ 474965 h 648349"/>
              <a:gd name="connsiteX2" fmla="*/ 14830 w 443592"/>
              <a:gd name="connsiteY2" fmla="*/ 642181 h 648349"/>
              <a:gd name="connsiteX3" fmla="*/ 25413 w 443592"/>
              <a:gd name="connsiteY3" fmla="*/ 580798 h 648349"/>
              <a:gd name="connsiteX4" fmla="*/ 230730 w 443592"/>
              <a:gd name="connsiteY4" fmla="*/ 288698 h 648349"/>
              <a:gd name="connsiteX5" fmla="*/ 442397 w 443592"/>
              <a:gd name="connsiteY5" fmla="*/ 2948 h 64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592" h="648349">
                <a:moveTo>
                  <a:pt x="442397" y="2948"/>
                </a:moveTo>
                <a:cubicBezTo>
                  <a:pt x="425816" y="33993"/>
                  <a:pt x="202508" y="368426"/>
                  <a:pt x="131247" y="474965"/>
                </a:cubicBezTo>
                <a:cubicBezTo>
                  <a:pt x="59986" y="581504"/>
                  <a:pt x="32469" y="624542"/>
                  <a:pt x="14830" y="642181"/>
                </a:cubicBezTo>
                <a:cubicBezTo>
                  <a:pt x="-2809" y="659820"/>
                  <a:pt x="-10570" y="639712"/>
                  <a:pt x="25413" y="580798"/>
                </a:cubicBezTo>
                <a:cubicBezTo>
                  <a:pt x="61396" y="521884"/>
                  <a:pt x="162644" y="383243"/>
                  <a:pt x="230730" y="288698"/>
                </a:cubicBezTo>
                <a:cubicBezTo>
                  <a:pt x="298816" y="194153"/>
                  <a:pt x="458978" y="-28097"/>
                  <a:pt x="442397" y="29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B0E1659F-BA9C-4DAA-8398-5FA445D2C0E8}"/>
              </a:ext>
            </a:extLst>
          </p:cNvPr>
          <p:cNvSpPr/>
          <p:nvPr/>
        </p:nvSpPr>
        <p:spPr>
          <a:xfrm>
            <a:off x="5351844" y="5410068"/>
            <a:ext cx="381795" cy="574931"/>
          </a:xfrm>
          <a:custGeom>
            <a:avLst/>
            <a:gdLst>
              <a:gd name="connsiteX0" fmla="*/ 363156 w 381795"/>
              <a:gd name="connsiteY0" fmla="*/ 38232 h 574931"/>
              <a:gd name="connsiteX1" fmla="*/ 20256 w 381795"/>
              <a:gd name="connsiteY1" fmla="*/ 552582 h 574931"/>
              <a:gd name="connsiteX2" fmla="*/ 68939 w 381795"/>
              <a:gd name="connsiteY2" fmla="*/ 442515 h 574931"/>
              <a:gd name="connsiteX3" fmla="*/ 310239 w 381795"/>
              <a:gd name="connsiteY3" fmla="*/ 82682 h 574931"/>
              <a:gd name="connsiteX4" fmla="*/ 363156 w 381795"/>
              <a:gd name="connsiteY4" fmla="*/ 38232 h 57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95" h="574931">
                <a:moveTo>
                  <a:pt x="363156" y="38232"/>
                </a:moveTo>
                <a:cubicBezTo>
                  <a:pt x="314825" y="116549"/>
                  <a:pt x="69292" y="485201"/>
                  <a:pt x="20256" y="552582"/>
                </a:cubicBezTo>
                <a:cubicBezTo>
                  <a:pt x="-28780" y="619963"/>
                  <a:pt x="20608" y="520832"/>
                  <a:pt x="68939" y="442515"/>
                </a:cubicBezTo>
                <a:cubicBezTo>
                  <a:pt x="117269" y="364198"/>
                  <a:pt x="264731" y="149710"/>
                  <a:pt x="310239" y="82682"/>
                </a:cubicBezTo>
                <a:cubicBezTo>
                  <a:pt x="355747" y="15654"/>
                  <a:pt x="411487" y="-40085"/>
                  <a:pt x="363156" y="382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A282AAC8-CA31-4CE5-9E13-66BEB6424FBE}"/>
              </a:ext>
            </a:extLst>
          </p:cNvPr>
          <p:cNvSpPr/>
          <p:nvPr/>
        </p:nvSpPr>
        <p:spPr>
          <a:xfrm>
            <a:off x="5043781" y="5633447"/>
            <a:ext cx="479214" cy="730919"/>
          </a:xfrm>
          <a:custGeom>
            <a:avLst/>
            <a:gdLst>
              <a:gd name="connsiteX0" fmla="*/ 478602 w 479214"/>
              <a:gd name="connsiteY0" fmla="*/ 1120 h 730919"/>
              <a:gd name="connsiteX1" fmla="*/ 156869 w 479214"/>
              <a:gd name="connsiteY1" fmla="*/ 485836 h 730919"/>
              <a:gd name="connsiteX2" fmla="*/ 8702 w 479214"/>
              <a:gd name="connsiteY2" fmla="*/ 714436 h 730919"/>
              <a:gd name="connsiteX3" fmla="*/ 67969 w 479214"/>
              <a:gd name="connsiteY3" fmla="*/ 634003 h 730919"/>
              <a:gd name="connsiteX4" fmla="*/ 478602 w 479214"/>
              <a:gd name="connsiteY4" fmla="*/ 1120 h 73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214" h="730919">
                <a:moveTo>
                  <a:pt x="478602" y="1120"/>
                </a:moveTo>
                <a:cubicBezTo>
                  <a:pt x="493419" y="-23575"/>
                  <a:pt x="235186" y="366950"/>
                  <a:pt x="156869" y="485836"/>
                </a:cubicBezTo>
                <a:cubicBezTo>
                  <a:pt x="78552" y="604722"/>
                  <a:pt x="23519" y="689741"/>
                  <a:pt x="8702" y="714436"/>
                </a:cubicBezTo>
                <a:cubicBezTo>
                  <a:pt x="-6115" y="739131"/>
                  <a:pt x="-10700" y="751831"/>
                  <a:pt x="67969" y="634003"/>
                </a:cubicBezTo>
                <a:cubicBezTo>
                  <a:pt x="146638" y="516175"/>
                  <a:pt x="463785" y="25815"/>
                  <a:pt x="478602" y="112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A0B6F93F-FBBF-4DF3-9AFD-B29B87528213}"/>
              </a:ext>
            </a:extLst>
          </p:cNvPr>
          <p:cNvSpPr/>
          <p:nvPr/>
        </p:nvSpPr>
        <p:spPr>
          <a:xfrm>
            <a:off x="5331829" y="5952934"/>
            <a:ext cx="109265" cy="117431"/>
          </a:xfrm>
          <a:custGeom>
            <a:avLst/>
            <a:gdLst>
              <a:gd name="connsiteX0" fmla="*/ 81546 w 109265"/>
              <a:gd name="connsiteY0" fmla="*/ 1779 h 117431"/>
              <a:gd name="connsiteX1" fmla="*/ 584 w 109265"/>
              <a:gd name="connsiteY1" fmla="*/ 109729 h 117431"/>
              <a:gd name="connsiteX2" fmla="*/ 48209 w 109265"/>
              <a:gd name="connsiteY2" fmla="*/ 101791 h 117431"/>
              <a:gd name="connsiteX3" fmla="*/ 106946 w 109265"/>
              <a:gd name="connsiteY3" fmla="*/ 46229 h 117431"/>
              <a:gd name="connsiteX4" fmla="*/ 81546 w 109265"/>
              <a:gd name="connsiteY4" fmla="*/ 1779 h 1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5" h="117431">
                <a:moveTo>
                  <a:pt x="81546" y="1779"/>
                </a:moveTo>
                <a:cubicBezTo>
                  <a:pt x="63819" y="12362"/>
                  <a:pt x="6140" y="93060"/>
                  <a:pt x="584" y="109729"/>
                </a:cubicBezTo>
                <a:cubicBezTo>
                  <a:pt x="-4972" y="126398"/>
                  <a:pt x="30482" y="112374"/>
                  <a:pt x="48209" y="101791"/>
                </a:cubicBezTo>
                <a:cubicBezTo>
                  <a:pt x="65936" y="91208"/>
                  <a:pt x="98479" y="61839"/>
                  <a:pt x="106946" y="46229"/>
                </a:cubicBezTo>
                <a:cubicBezTo>
                  <a:pt x="115413" y="30619"/>
                  <a:pt x="99273" y="-8804"/>
                  <a:pt x="81546" y="17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F0A6447E-33F1-4BE3-A6A3-316367744C31}"/>
              </a:ext>
            </a:extLst>
          </p:cNvPr>
          <p:cNvSpPr/>
          <p:nvPr/>
        </p:nvSpPr>
        <p:spPr>
          <a:xfrm>
            <a:off x="5096697" y="5867357"/>
            <a:ext cx="280225" cy="277572"/>
          </a:xfrm>
          <a:custGeom>
            <a:avLst/>
            <a:gdLst>
              <a:gd name="connsiteX0" fmla="*/ 280166 w 280225"/>
              <a:gd name="connsiteY0" fmla="*/ 179431 h 277572"/>
              <a:gd name="connsiteX1" fmla="*/ 167453 w 280225"/>
              <a:gd name="connsiteY1" fmla="*/ 263568 h 277572"/>
              <a:gd name="connsiteX2" fmla="*/ 102366 w 280225"/>
              <a:gd name="connsiteY2" fmla="*/ 274681 h 277572"/>
              <a:gd name="connsiteX3" fmla="*/ 24578 w 280225"/>
              <a:gd name="connsiteY3" fmla="*/ 233406 h 277572"/>
              <a:gd name="connsiteX4" fmla="*/ 766 w 280225"/>
              <a:gd name="connsiteY4" fmla="*/ 142918 h 277572"/>
              <a:gd name="connsiteX5" fmla="*/ 7116 w 280225"/>
              <a:gd name="connsiteY5" fmla="*/ 43 h 277572"/>
              <a:gd name="connsiteX6" fmla="*/ 19816 w 280225"/>
              <a:gd name="connsiteY6" fmla="*/ 128631 h 277572"/>
              <a:gd name="connsiteX7" fmla="*/ 42041 w 280225"/>
              <a:gd name="connsiteY7" fmla="*/ 206418 h 277572"/>
              <a:gd name="connsiteX8" fmla="*/ 107128 w 280225"/>
              <a:gd name="connsiteY8" fmla="*/ 250868 h 277572"/>
              <a:gd name="connsiteX9" fmla="*/ 151578 w 280225"/>
              <a:gd name="connsiteY9" fmla="*/ 249281 h 277572"/>
              <a:gd name="connsiteX10" fmla="*/ 280166 w 280225"/>
              <a:gd name="connsiteY10" fmla="*/ 179431 h 2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5" h="277572">
                <a:moveTo>
                  <a:pt x="280166" y="179431"/>
                </a:moveTo>
                <a:cubicBezTo>
                  <a:pt x="282812" y="181812"/>
                  <a:pt x="197086" y="247693"/>
                  <a:pt x="167453" y="263568"/>
                </a:cubicBezTo>
                <a:cubicBezTo>
                  <a:pt x="137820" y="279443"/>
                  <a:pt x="126178" y="279708"/>
                  <a:pt x="102366" y="274681"/>
                </a:cubicBezTo>
                <a:cubicBezTo>
                  <a:pt x="78554" y="269654"/>
                  <a:pt x="41511" y="255366"/>
                  <a:pt x="24578" y="233406"/>
                </a:cubicBezTo>
                <a:cubicBezTo>
                  <a:pt x="7645" y="211446"/>
                  <a:pt x="3676" y="181812"/>
                  <a:pt x="766" y="142918"/>
                </a:cubicBezTo>
                <a:cubicBezTo>
                  <a:pt x="-2144" y="104024"/>
                  <a:pt x="3941" y="2424"/>
                  <a:pt x="7116" y="43"/>
                </a:cubicBezTo>
                <a:cubicBezTo>
                  <a:pt x="10291" y="-2338"/>
                  <a:pt x="13995" y="94235"/>
                  <a:pt x="19816" y="128631"/>
                </a:cubicBezTo>
                <a:cubicBezTo>
                  <a:pt x="25637" y="163027"/>
                  <a:pt x="27489" y="186045"/>
                  <a:pt x="42041" y="206418"/>
                </a:cubicBezTo>
                <a:cubicBezTo>
                  <a:pt x="56593" y="226791"/>
                  <a:pt x="88872" y="243724"/>
                  <a:pt x="107128" y="250868"/>
                </a:cubicBezTo>
                <a:cubicBezTo>
                  <a:pt x="125384" y="258012"/>
                  <a:pt x="126178" y="258277"/>
                  <a:pt x="151578" y="249281"/>
                </a:cubicBezTo>
                <a:cubicBezTo>
                  <a:pt x="176978" y="240285"/>
                  <a:pt x="277520" y="177050"/>
                  <a:pt x="280166" y="1794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BCA5F11F-950A-402E-98BA-2F26A7588683}"/>
              </a:ext>
            </a:extLst>
          </p:cNvPr>
          <p:cNvSpPr/>
          <p:nvPr/>
        </p:nvSpPr>
        <p:spPr>
          <a:xfrm>
            <a:off x="5133671" y="5814855"/>
            <a:ext cx="256654" cy="345186"/>
          </a:xfrm>
          <a:custGeom>
            <a:avLst/>
            <a:gdLst>
              <a:gd name="connsiteX0" fmla="*/ 304 w 256654"/>
              <a:gd name="connsiteY0" fmla="*/ 158 h 345186"/>
              <a:gd name="connsiteX1" fmla="*/ 66979 w 256654"/>
              <a:gd name="connsiteY1" fmla="*/ 231933 h 345186"/>
              <a:gd name="connsiteX2" fmla="*/ 114604 w 256654"/>
              <a:gd name="connsiteY2" fmla="*/ 311308 h 345186"/>
              <a:gd name="connsiteX3" fmla="*/ 186042 w 256654"/>
              <a:gd name="connsiteY3" fmla="*/ 344645 h 345186"/>
              <a:gd name="connsiteX4" fmla="*/ 254304 w 256654"/>
              <a:gd name="connsiteY4" fmla="*/ 287495 h 345186"/>
              <a:gd name="connsiteX5" fmla="*/ 233667 w 256654"/>
              <a:gd name="connsiteY5" fmla="*/ 312895 h 345186"/>
              <a:gd name="connsiteX6" fmla="*/ 163817 w 256654"/>
              <a:gd name="connsiteY6" fmla="*/ 331945 h 345186"/>
              <a:gd name="connsiteX7" fmla="*/ 95554 w 256654"/>
              <a:gd name="connsiteY7" fmla="*/ 270033 h 345186"/>
              <a:gd name="connsiteX8" fmla="*/ 304 w 256654"/>
              <a:gd name="connsiteY8" fmla="*/ 158 h 3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654" h="345186">
                <a:moveTo>
                  <a:pt x="304" y="158"/>
                </a:moveTo>
                <a:cubicBezTo>
                  <a:pt x="-4458" y="-6192"/>
                  <a:pt x="47929" y="180075"/>
                  <a:pt x="66979" y="231933"/>
                </a:cubicBezTo>
                <a:cubicBezTo>
                  <a:pt x="86029" y="283791"/>
                  <a:pt x="94760" y="292523"/>
                  <a:pt x="114604" y="311308"/>
                </a:cubicBezTo>
                <a:cubicBezTo>
                  <a:pt x="134448" y="330093"/>
                  <a:pt x="162759" y="348614"/>
                  <a:pt x="186042" y="344645"/>
                </a:cubicBezTo>
                <a:cubicBezTo>
                  <a:pt x="209325" y="340676"/>
                  <a:pt x="246367" y="292787"/>
                  <a:pt x="254304" y="287495"/>
                </a:cubicBezTo>
                <a:cubicBezTo>
                  <a:pt x="262241" y="282203"/>
                  <a:pt x="248748" y="305487"/>
                  <a:pt x="233667" y="312895"/>
                </a:cubicBezTo>
                <a:cubicBezTo>
                  <a:pt x="218586" y="320303"/>
                  <a:pt x="186836" y="339089"/>
                  <a:pt x="163817" y="331945"/>
                </a:cubicBezTo>
                <a:cubicBezTo>
                  <a:pt x="140798" y="324801"/>
                  <a:pt x="120689" y="321891"/>
                  <a:pt x="95554" y="270033"/>
                </a:cubicBezTo>
                <a:cubicBezTo>
                  <a:pt x="70419" y="218175"/>
                  <a:pt x="5066" y="6508"/>
                  <a:pt x="304" y="15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22F982B2-F75C-4DAB-AB52-38DCF5D6A4AD}"/>
              </a:ext>
            </a:extLst>
          </p:cNvPr>
          <p:cNvSpPr/>
          <p:nvPr/>
        </p:nvSpPr>
        <p:spPr>
          <a:xfrm>
            <a:off x="5122548" y="5800643"/>
            <a:ext cx="299461" cy="379685"/>
          </a:xfrm>
          <a:custGeom>
            <a:avLst/>
            <a:gdLst>
              <a:gd name="connsiteX0" fmla="*/ 315 w 299461"/>
              <a:gd name="connsiteY0" fmla="*/ 82 h 379685"/>
              <a:gd name="connsiteX1" fmla="*/ 51115 w 299461"/>
              <a:gd name="connsiteY1" fmla="*/ 212807 h 379685"/>
              <a:gd name="connsiteX2" fmla="*/ 122552 w 299461"/>
              <a:gd name="connsiteY2" fmla="*/ 342982 h 379685"/>
              <a:gd name="connsiteX3" fmla="*/ 220977 w 299461"/>
              <a:gd name="connsiteY3" fmla="*/ 379495 h 379685"/>
              <a:gd name="connsiteX4" fmla="*/ 262252 w 299461"/>
              <a:gd name="connsiteY4" fmla="*/ 354095 h 379685"/>
              <a:gd name="connsiteX5" fmla="*/ 298765 w 299461"/>
              <a:gd name="connsiteY5" fmla="*/ 287420 h 379685"/>
              <a:gd name="connsiteX6" fmla="*/ 228915 w 299461"/>
              <a:gd name="connsiteY6" fmla="*/ 365207 h 379685"/>
              <a:gd name="connsiteX7" fmla="*/ 160652 w 299461"/>
              <a:gd name="connsiteY7" fmla="*/ 360445 h 379685"/>
              <a:gd name="connsiteX8" fmla="*/ 74927 w 299461"/>
              <a:gd name="connsiteY8" fmla="*/ 238207 h 379685"/>
              <a:gd name="connsiteX9" fmla="*/ 315 w 299461"/>
              <a:gd name="connsiteY9" fmla="*/ 82 h 3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461" h="379685">
                <a:moveTo>
                  <a:pt x="315" y="82"/>
                </a:moveTo>
                <a:cubicBezTo>
                  <a:pt x="-3654" y="-4151"/>
                  <a:pt x="30742" y="155657"/>
                  <a:pt x="51115" y="212807"/>
                </a:cubicBezTo>
                <a:cubicBezTo>
                  <a:pt x="71488" y="269957"/>
                  <a:pt x="94242" y="315201"/>
                  <a:pt x="122552" y="342982"/>
                </a:cubicBezTo>
                <a:cubicBezTo>
                  <a:pt x="150862" y="370763"/>
                  <a:pt x="197694" y="377643"/>
                  <a:pt x="220977" y="379495"/>
                </a:cubicBezTo>
                <a:cubicBezTo>
                  <a:pt x="244260" y="381347"/>
                  <a:pt x="249287" y="369441"/>
                  <a:pt x="262252" y="354095"/>
                </a:cubicBezTo>
                <a:cubicBezTo>
                  <a:pt x="275217" y="338749"/>
                  <a:pt x="304321" y="285568"/>
                  <a:pt x="298765" y="287420"/>
                </a:cubicBezTo>
                <a:cubicBezTo>
                  <a:pt x="293209" y="289272"/>
                  <a:pt x="251934" y="353036"/>
                  <a:pt x="228915" y="365207"/>
                </a:cubicBezTo>
                <a:cubicBezTo>
                  <a:pt x="205896" y="377378"/>
                  <a:pt x="186317" y="381612"/>
                  <a:pt x="160652" y="360445"/>
                </a:cubicBezTo>
                <a:cubicBezTo>
                  <a:pt x="134987" y="339278"/>
                  <a:pt x="101121" y="293769"/>
                  <a:pt x="74927" y="238207"/>
                </a:cubicBezTo>
                <a:cubicBezTo>
                  <a:pt x="48733" y="182645"/>
                  <a:pt x="4284" y="4315"/>
                  <a:pt x="315" y="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D8C40C1D-E41E-4B3B-B203-D0D8236AAC31}"/>
              </a:ext>
            </a:extLst>
          </p:cNvPr>
          <p:cNvSpPr/>
          <p:nvPr/>
        </p:nvSpPr>
        <p:spPr>
          <a:xfrm>
            <a:off x="5069680" y="5964026"/>
            <a:ext cx="331975" cy="97824"/>
          </a:xfrm>
          <a:custGeom>
            <a:avLst/>
            <a:gdLst>
              <a:gd name="connsiteX0" fmla="*/ 330995 w 331975"/>
              <a:gd name="connsiteY0" fmla="*/ 212 h 97824"/>
              <a:gd name="connsiteX1" fmla="*/ 191295 w 331975"/>
              <a:gd name="connsiteY1" fmla="*/ 82762 h 97824"/>
              <a:gd name="connsiteX2" fmla="*/ 115095 w 331975"/>
              <a:gd name="connsiteY2" fmla="*/ 95462 h 97824"/>
              <a:gd name="connsiteX3" fmla="*/ 795 w 331975"/>
              <a:gd name="connsiteY3" fmla="*/ 54187 h 97824"/>
              <a:gd name="connsiteX4" fmla="*/ 177008 w 331975"/>
              <a:gd name="connsiteY4" fmla="*/ 77999 h 97824"/>
              <a:gd name="connsiteX5" fmla="*/ 251620 w 331975"/>
              <a:gd name="connsiteY5" fmla="*/ 60537 h 97824"/>
              <a:gd name="connsiteX6" fmla="*/ 330995 w 331975"/>
              <a:gd name="connsiteY6" fmla="*/ 212 h 9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975" h="97824">
                <a:moveTo>
                  <a:pt x="330995" y="212"/>
                </a:moveTo>
                <a:cubicBezTo>
                  <a:pt x="320941" y="3916"/>
                  <a:pt x="227278" y="66887"/>
                  <a:pt x="191295" y="82762"/>
                </a:cubicBezTo>
                <a:cubicBezTo>
                  <a:pt x="155312" y="98637"/>
                  <a:pt x="146845" y="100224"/>
                  <a:pt x="115095" y="95462"/>
                </a:cubicBezTo>
                <a:cubicBezTo>
                  <a:pt x="83345" y="90700"/>
                  <a:pt x="-9524" y="57097"/>
                  <a:pt x="795" y="54187"/>
                </a:cubicBezTo>
                <a:cubicBezTo>
                  <a:pt x="11114" y="51277"/>
                  <a:pt x="135204" y="76941"/>
                  <a:pt x="177008" y="77999"/>
                </a:cubicBezTo>
                <a:cubicBezTo>
                  <a:pt x="218812" y="79057"/>
                  <a:pt x="232306" y="78793"/>
                  <a:pt x="251620" y="60537"/>
                </a:cubicBezTo>
                <a:cubicBezTo>
                  <a:pt x="270934" y="42281"/>
                  <a:pt x="341049" y="-3492"/>
                  <a:pt x="330995" y="2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07B5EE73-6EE2-499F-BFB8-86B9FCAF3067}"/>
              </a:ext>
            </a:extLst>
          </p:cNvPr>
          <p:cNvSpPr/>
          <p:nvPr/>
        </p:nvSpPr>
        <p:spPr>
          <a:xfrm>
            <a:off x="5259281" y="5900814"/>
            <a:ext cx="179559" cy="138209"/>
          </a:xfrm>
          <a:custGeom>
            <a:avLst/>
            <a:gdLst>
              <a:gd name="connsiteX0" fmla="*/ 135044 w 179559"/>
              <a:gd name="connsiteY0" fmla="*/ 1511 h 138209"/>
              <a:gd name="connsiteX1" fmla="*/ 68369 w 179559"/>
              <a:gd name="connsiteY1" fmla="*/ 99936 h 138209"/>
              <a:gd name="connsiteX2" fmla="*/ 1694 w 179559"/>
              <a:gd name="connsiteY2" fmla="*/ 138036 h 138209"/>
              <a:gd name="connsiteX3" fmla="*/ 141394 w 179559"/>
              <a:gd name="connsiteY3" fmla="*/ 87236 h 138209"/>
              <a:gd name="connsiteX4" fmla="*/ 179494 w 179559"/>
              <a:gd name="connsiteY4" fmla="*/ 42786 h 138209"/>
              <a:gd name="connsiteX5" fmla="*/ 135044 w 179559"/>
              <a:gd name="connsiteY5" fmla="*/ 1511 h 13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59" h="138209">
                <a:moveTo>
                  <a:pt x="135044" y="1511"/>
                </a:moveTo>
                <a:cubicBezTo>
                  <a:pt x="116523" y="11036"/>
                  <a:pt x="90594" y="77182"/>
                  <a:pt x="68369" y="99936"/>
                </a:cubicBezTo>
                <a:cubicBezTo>
                  <a:pt x="46144" y="122690"/>
                  <a:pt x="-10477" y="140153"/>
                  <a:pt x="1694" y="138036"/>
                </a:cubicBezTo>
                <a:cubicBezTo>
                  <a:pt x="13865" y="135919"/>
                  <a:pt x="111761" y="103111"/>
                  <a:pt x="141394" y="87236"/>
                </a:cubicBezTo>
                <a:cubicBezTo>
                  <a:pt x="171027" y="71361"/>
                  <a:pt x="177907" y="55486"/>
                  <a:pt x="179494" y="42786"/>
                </a:cubicBezTo>
                <a:cubicBezTo>
                  <a:pt x="181081" y="30086"/>
                  <a:pt x="153565" y="-8014"/>
                  <a:pt x="135044" y="15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D283EECF-30D6-4044-BD96-F1A0C26F109C}"/>
              </a:ext>
            </a:extLst>
          </p:cNvPr>
          <p:cNvSpPr/>
          <p:nvPr/>
        </p:nvSpPr>
        <p:spPr>
          <a:xfrm>
            <a:off x="5052004" y="5930538"/>
            <a:ext cx="324297" cy="494222"/>
          </a:xfrm>
          <a:custGeom>
            <a:avLst/>
            <a:gdLst>
              <a:gd name="connsiteX0" fmla="*/ 323271 w 324297"/>
              <a:gd name="connsiteY0" fmla="*/ 1950 h 494222"/>
              <a:gd name="connsiteX1" fmla="*/ 172459 w 324297"/>
              <a:gd name="connsiteY1" fmla="*/ 235312 h 494222"/>
              <a:gd name="connsiteX2" fmla="*/ 50221 w 324297"/>
              <a:gd name="connsiteY2" fmla="*/ 425812 h 494222"/>
              <a:gd name="connsiteX3" fmla="*/ 1009 w 324297"/>
              <a:gd name="connsiteY3" fmla="*/ 494075 h 494222"/>
              <a:gd name="connsiteX4" fmla="*/ 21646 w 324297"/>
              <a:gd name="connsiteY4" fmla="*/ 441687 h 494222"/>
              <a:gd name="connsiteX5" fmla="*/ 75621 w 324297"/>
              <a:gd name="connsiteY5" fmla="*/ 365487 h 494222"/>
              <a:gd name="connsiteX6" fmla="*/ 231196 w 324297"/>
              <a:gd name="connsiteY6" fmla="*/ 136887 h 494222"/>
              <a:gd name="connsiteX7" fmla="*/ 323271 w 324297"/>
              <a:gd name="connsiteY7" fmla="*/ 1950 h 49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97" h="494222">
                <a:moveTo>
                  <a:pt x="323271" y="1950"/>
                </a:moveTo>
                <a:cubicBezTo>
                  <a:pt x="313482" y="18354"/>
                  <a:pt x="172459" y="235312"/>
                  <a:pt x="172459" y="235312"/>
                </a:cubicBezTo>
                <a:cubicBezTo>
                  <a:pt x="126951" y="305956"/>
                  <a:pt x="78796" y="382685"/>
                  <a:pt x="50221" y="425812"/>
                </a:cubicBezTo>
                <a:cubicBezTo>
                  <a:pt x="21646" y="468939"/>
                  <a:pt x="5771" y="491429"/>
                  <a:pt x="1009" y="494075"/>
                </a:cubicBezTo>
                <a:cubicBezTo>
                  <a:pt x="-3753" y="496721"/>
                  <a:pt x="9211" y="463118"/>
                  <a:pt x="21646" y="441687"/>
                </a:cubicBezTo>
                <a:cubicBezTo>
                  <a:pt x="34081" y="420256"/>
                  <a:pt x="40696" y="416287"/>
                  <a:pt x="75621" y="365487"/>
                </a:cubicBezTo>
                <a:cubicBezTo>
                  <a:pt x="110546" y="314687"/>
                  <a:pt x="191773" y="197476"/>
                  <a:pt x="231196" y="136887"/>
                </a:cubicBezTo>
                <a:cubicBezTo>
                  <a:pt x="270619" y="76298"/>
                  <a:pt x="333060" y="-14454"/>
                  <a:pt x="323271" y="19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469F023A-14E0-4A37-8019-8B02E03E3D87}"/>
              </a:ext>
            </a:extLst>
          </p:cNvPr>
          <p:cNvSpPr/>
          <p:nvPr/>
        </p:nvSpPr>
        <p:spPr>
          <a:xfrm>
            <a:off x="5043195" y="6034049"/>
            <a:ext cx="314623" cy="468599"/>
          </a:xfrm>
          <a:custGeom>
            <a:avLst/>
            <a:gdLst>
              <a:gd name="connsiteX0" fmla="*/ 314618 w 314623"/>
              <a:gd name="connsiteY0" fmla="*/ 39 h 468599"/>
              <a:gd name="connsiteX1" fmla="*/ 30455 w 314623"/>
              <a:gd name="connsiteY1" fmla="*/ 428664 h 468599"/>
              <a:gd name="connsiteX2" fmla="*/ 38393 w 314623"/>
              <a:gd name="connsiteY2" fmla="*/ 403264 h 468599"/>
              <a:gd name="connsiteX3" fmla="*/ 314618 w 314623"/>
              <a:gd name="connsiteY3" fmla="*/ 39 h 46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623" h="468599">
                <a:moveTo>
                  <a:pt x="314618" y="39"/>
                </a:moveTo>
                <a:cubicBezTo>
                  <a:pt x="313295" y="4272"/>
                  <a:pt x="76493" y="361460"/>
                  <a:pt x="30455" y="428664"/>
                </a:cubicBezTo>
                <a:cubicBezTo>
                  <a:pt x="-15583" y="495868"/>
                  <a:pt x="-6586" y="472056"/>
                  <a:pt x="38393" y="403264"/>
                </a:cubicBezTo>
                <a:cubicBezTo>
                  <a:pt x="83372" y="334472"/>
                  <a:pt x="315941" y="-4194"/>
                  <a:pt x="314618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122FA8E9-F31F-4775-89DE-A74BDD3AC0AA}"/>
              </a:ext>
            </a:extLst>
          </p:cNvPr>
          <p:cNvSpPr/>
          <p:nvPr/>
        </p:nvSpPr>
        <p:spPr>
          <a:xfrm>
            <a:off x="5109526" y="6338667"/>
            <a:ext cx="97501" cy="187022"/>
          </a:xfrm>
          <a:custGeom>
            <a:avLst/>
            <a:gdLst>
              <a:gd name="connsiteX0" fmla="*/ 97474 w 97501"/>
              <a:gd name="connsiteY0" fmla="*/ 221 h 187022"/>
              <a:gd name="connsiteX1" fmla="*/ 16512 w 97501"/>
              <a:gd name="connsiteY1" fmla="*/ 162146 h 187022"/>
              <a:gd name="connsiteX2" fmla="*/ 5399 w 97501"/>
              <a:gd name="connsiteY2" fmla="*/ 185958 h 187022"/>
              <a:gd name="connsiteX3" fmla="*/ 3812 w 97501"/>
              <a:gd name="connsiteY3" fmla="*/ 157383 h 187022"/>
              <a:gd name="connsiteX4" fmla="*/ 6987 w 97501"/>
              <a:gd name="connsiteY4" fmla="*/ 127221 h 187022"/>
              <a:gd name="connsiteX5" fmla="*/ 97474 w 97501"/>
              <a:gd name="connsiteY5" fmla="*/ 221 h 18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01" h="187022">
                <a:moveTo>
                  <a:pt x="97474" y="221"/>
                </a:moveTo>
                <a:cubicBezTo>
                  <a:pt x="99062" y="6042"/>
                  <a:pt x="31858" y="131190"/>
                  <a:pt x="16512" y="162146"/>
                </a:cubicBezTo>
                <a:cubicBezTo>
                  <a:pt x="1166" y="193102"/>
                  <a:pt x="7516" y="186752"/>
                  <a:pt x="5399" y="185958"/>
                </a:cubicBezTo>
                <a:cubicBezTo>
                  <a:pt x="3282" y="185164"/>
                  <a:pt x="3547" y="167172"/>
                  <a:pt x="3812" y="157383"/>
                </a:cubicBezTo>
                <a:cubicBezTo>
                  <a:pt x="4077" y="147594"/>
                  <a:pt x="-6771" y="149181"/>
                  <a:pt x="6987" y="127221"/>
                </a:cubicBezTo>
                <a:cubicBezTo>
                  <a:pt x="20745" y="105261"/>
                  <a:pt x="95886" y="-5600"/>
                  <a:pt x="97474" y="22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11BF80B6-F77D-4316-BB68-BB1A5AE41391}"/>
              </a:ext>
            </a:extLst>
          </p:cNvPr>
          <p:cNvSpPr/>
          <p:nvPr/>
        </p:nvSpPr>
        <p:spPr>
          <a:xfrm>
            <a:off x="5084662" y="6530582"/>
            <a:ext cx="122414" cy="113595"/>
          </a:xfrm>
          <a:custGeom>
            <a:avLst/>
            <a:gdLst>
              <a:gd name="connsiteX0" fmla="*/ 122338 w 122414"/>
              <a:gd name="connsiteY0" fmla="*/ 35318 h 113595"/>
              <a:gd name="connsiteX1" fmla="*/ 55663 w 122414"/>
              <a:gd name="connsiteY1" fmla="*/ 393 h 113595"/>
              <a:gd name="connsiteX2" fmla="*/ 101 w 122414"/>
              <a:gd name="connsiteY2" fmla="*/ 62306 h 113595"/>
              <a:gd name="connsiteX3" fmla="*/ 41376 w 122414"/>
              <a:gd name="connsiteY3" fmla="*/ 113106 h 113595"/>
              <a:gd name="connsiteX4" fmla="*/ 20738 w 122414"/>
              <a:gd name="connsiteY4" fmla="*/ 86118 h 113595"/>
              <a:gd name="connsiteX5" fmla="*/ 22326 w 122414"/>
              <a:gd name="connsiteY5" fmla="*/ 54368 h 113595"/>
              <a:gd name="connsiteX6" fmla="*/ 68363 w 122414"/>
              <a:gd name="connsiteY6" fmla="*/ 24206 h 113595"/>
              <a:gd name="connsiteX7" fmla="*/ 122338 w 122414"/>
              <a:gd name="connsiteY7" fmla="*/ 35318 h 11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14" h="113595">
                <a:moveTo>
                  <a:pt x="122338" y="35318"/>
                </a:moveTo>
                <a:cubicBezTo>
                  <a:pt x="120221" y="31349"/>
                  <a:pt x="76036" y="-4105"/>
                  <a:pt x="55663" y="393"/>
                </a:cubicBezTo>
                <a:cubicBezTo>
                  <a:pt x="35290" y="4891"/>
                  <a:pt x="2482" y="43521"/>
                  <a:pt x="101" y="62306"/>
                </a:cubicBezTo>
                <a:cubicBezTo>
                  <a:pt x="-2280" y="81092"/>
                  <a:pt x="37937" y="109137"/>
                  <a:pt x="41376" y="113106"/>
                </a:cubicBezTo>
                <a:cubicBezTo>
                  <a:pt x="44815" y="117075"/>
                  <a:pt x="23913" y="95908"/>
                  <a:pt x="20738" y="86118"/>
                </a:cubicBezTo>
                <a:cubicBezTo>
                  <a:pt x="17563" y="76328"/>
                  <a:pt x="14389" y="64687"/>
                  <a:pt x="22326" y="54368"/>
                </a:cubicBezTo>
                <a:cubicBezTo>
                  <a:pt x="30263" y="44049"/>
                  <a:pt x="54869" y="30027"/>
                  <a:pt x="68363" y="24206"/>
                </a:cubicBezTo>
                <a:cubicBezTo>
                  <a:pt x="81857" y="18385"/>
                  <a:pt x="124455" y="39287"/>
                  <a:pt x="122338" y="353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8F433B84-E757-4AF3-9303-B3B0E829982E}"/>
              </a:ext>
            </a:extLst>
          </p:cNvPr>
          <p:cNvSpPr/>
          <p:nvPr/>
        </p:nvSpPr>
        <p:spPr>
          <a:xfrm>
            <a:off x="5046609" y="6517285"/>
            <a:ext cx="103434" cy="154985"/>
          </a:xfrm>
          <a:custGeom>
            <a:avLst/>
            <a:gdLst>
              <a:gd name="connsiteX0" fmla="*/ 103241 w 103434"/>
              <a:gd name="connsiteY0" fmla="*/ 990 h 154985"/>
              <a:gd name="connsiteX1" fmla="*/ 46091 w 103434"/>
              <a:gd name="connsiteY1" fmla="*/ 64490 h 154985"/>
              <a:gd name="connsiteX2" fmla="*/ 54 w 103434"/>
              <a:gd name="connsiteY2" fmla="*/ 154978 h 154985"/>
              <a:gd name="connsiteX3" fmla="*/ 36566 w 103434"/>
              <a:gd name="connsiteY3" fmla="*/ 59728 h 154985"/>
              <a:gd name="connsiteX4" fmla="*/ 25454 w 103434"/>
              <a:gd name="connsiteY4" fmla="*/ 27978 h 154985"/>
              <a:gd name="connsiteX5" fmla="*/ 103241 w 103434"/>
              <a:gd name="connsiteY5" fmla="*/ 990 h 15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4" h="154985">
                <a:moveTo>
                  <a:pt x="103241" y="990"/>
                </a:moveTo>
                <a:cubicBezTo>
                  <a:pt x="106680" y="7075"/>
                  <a:pt x="63289" y="38825"/>
                  <a:pt x="46091" y="64490"/>
                </a:cubicBezTo>
                <a:cubicBezTo>
                  <a:pt x="28893" y="90155"/>
                  <a:pt x="1641" y="155772"/>
                  <a:pt x="54" y="154978"/>
                </a:cubicBezTo>
                <a:cubicBezTo>
                  <a:pt x="-1534" y="154184"/>
                  <a:pt x="32333" y="80895"/>
                  <a:pt x="36566" y="59728"/>
                </a:cubicBezTo>
                <a:cubicBezTo>
                  <a:pt x="40799" y="38561"/>
                  <a:pt x="15400" y="37503"/>
                  <a:pt x="25454" y="27978"/>
                </a:cubicBezTo>
                <a:cubicBezTo>
                  <a:pt x="35508" y="18453"/>
                  <a:pt x="99802" y="-5095"/>
                  <a:pt x="103241" y="99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9AF01458-D6EF-4436-BCF8-853FD439F061}"/>
              </a:ext>
            </a:extLst>
          </p:cNvPr>
          <p:cNvSpPr/>
          <p:nvPr/>
        </p:nvSpPr>
        <p:spPr>
          <a:xfrm>
            <a:off x="4660841" y="6430954"/>
            <a:ext cx="130700" cy="119492"/>
          </a:xfrm>
          <a:custGeom>
            <a:avLst/>
            <a:gdLst>
              <a:gd name="connsiteX0" fmla="*/ 125472 w 130700"/>
              <a:gd name="connsiteY0" fmla="*/ 9 h 119492"/>
              <a:gd name="connsiteX1" fmla="*/ 25459 w 130700"/>
              <a:gd name="connsiteY1" fmla="*/ 65096 h 119492"/>
              <a:gd name="connsiteX2" fmla="*/ 42922 w 130700"/>
              <a:gd name="connsiteY2" fmla="*/ 92084 h 119492"/>
              <a:gd name="connsiteX3" fmla="*/ 130234 w 130700"/>
              <a:gd name="connsiteY3" fmla="*/ 119071 h 119492"/>
              <a:gd name="connsiteX4" fmla="*/ 59 w 130700"/>
              <a:gd name="connsiteY4" fmla="*/ 69859 h 119492"/>
              <a:gd name="connsiteX5" fmla="*/ 125472 w 130700"/>
              <a:gd name="connsiteY5" fmla="*/ 9 h 1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00" h="119492">
                <a:moveTo>
                  <a:pt x="125472" y="9"/>
                </a:moveTo>
                <a:cubicBezTo>
                  <a:pt x="129705" y="-785"/>
                  <a:pt x="39217" y="49750"/>
                  <a:pt x="25459" y="65096"/>
                </a:cubicBezTo>
                <a:cubicBezTo>
                  <a:pt x="11701" y="80442"/>
                  <a:pt x="25459" y="83088"/>
                  <a:pt x="42922" y="92084"/>
                </a:cubicBezTo>
                <a:cubicBezTo>
                  <a:pt x="60384" y="101080"/>
                  <a:pt x="137378" y="122775"/>
                  <a:pt x="130234" y="119071"/>
                </a:cubicBezTo>
                <a:cubicBezTo>
                  <a:pt x="123090" y="115367"/>
                  <a:pt x="3234" y="87851"/>
                  <a:pt x="59" y="69859"/>
                </a:cubicBezTo>
                <a:cubicBezTo>
                  <a:pt x="-3116" y="51867"/>
                  <a:pt x="121239" y="803"/>
                  <a:pt x="125472" y="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9BDC573D-8AA0-4B2C-9899-6C9EE1283169}"/>
              </a:ext>
            </a:extLst>
          </p:cNvPr>
          <p:cNvSpPr/>
          <p:nvPr/>
        </p:nvSpPr>
        <p:spPr>
          <a:xfrm>
            <a:off x="4449650" y="6252832"/>
            <a:ext cx="112843" cy="84795"/>
          </a:xfrm>
          <a:custGeom>
            <a:avLst/>
            <a:gdLst>
              <a:gd name="connsiteX0" fmla="*/ 113 w 112843"/>
              <a:gd name="connsiteY0" fmla="*/ 331 h 84795"/>
              <a:gd name="connsiteX1" fmla="*/ 17575 w 112843"/>
              <a:gd name="connsiteY1" fmla="*/ 76531 h 84795"/>
              <a:gd name="connsiteX2" fmla="*/ 73138 w 112843"/>
              <a:gd name="connsiteY2" fmla="*/ 79706 h 84795"/>
              <a:gd name="connsiteX3" fmla="*/ 112825 w 112843"/>
              <a:gd name="connsiteY3" fmla="*/ 49543 h 84795"/>
              <a:gd name="connsiteX4" fmla="*/ 68375 w 112843"/>
              <a:gd name="connsiteY4" fmla="*/ 73356 h 84795"/>
              <a:gd name="connsiteX5" fmla="*/ 41388 w 112843"/>
              <a:gd name="connsiteY5" fmla="*/ 74943 h 84795"/>
              <a:gd name="connsiteX6" fmla="*/ 23925 w 112843"/>
              <a:gd name="connsiteY6" fmla="*/ 49543 h 84795"/>
              <a:gd name="connsiteX7" fmla="*/ 113 w 112843"/>
              <a:gd name="connsiteY7" fmla="*/ 331 h 8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843" h="84795">
                <a:moveTo>
                  <a:pt x="113" y="331"/>
                </a:moveTo>
                <a:cubicBezTo>
                  <a:pt x="-945" y="4829"/>
                  <a:pt x="5404" y="63302"/>
                  <a:pt x="17575" y="76531"/>
                </a:cubicBezTo>
                <a:cubicBezTo>
                  <a:pt x="29746" y="89760"/>
                  <a:pt x="57263" y="84204"/>
                  <a:pt x="73138" y="79706"/>
                </a:cubicBezTo>
                <a:cubicBezTo>
                  <a:pt x="89013" y="75208"/>
                  <a:pt x="113619" y="50601"/>
                  <a:pt x="112825" y="49543"/>
                </a:cubicBezTo>
                <a:cubicBezTo>
                  <a:pt x="112031" y="48485"/>
                  <a:pt x="80281" y="69123"/>
                  <a:pt x="68375" y="73356"/>
                </a:cubicBezTo>
                <a:cubicBezTo>
                  <a:pt x="56469" y="77589"/>
                  <a:pt x="48796" y="78912"/>
                  <a:pt x="41388" y="74943"/>
                </a:cubicBezTo>
                <a:cubicBezTo>
                  <a:pt x="33980" y="70974"/>
                  <a:pt x="27894" y="60655"/>
                  <a:pt x="23925" y="49543"/>
                </a:cubicBezTo>
                <a:cubicBezTo>
                  <a:pt x="19956" y="38431"/>
                  <a:pt x="1171" y="-4167"/>
                  <a:pt x="113" y="3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09F16A47-F785-4F1F-97DF-FACA0693CB6E}"/>
              </a:ext>
            </a:extLst>
          </p:cNvPr>
          <p:cNvSpPr/>
          <p:nvPr/>
        </p:nvSpPr>
        <p:spPr>
          <a:xfrm>
            <a:off x="4576567" y="6342034"/>
            <a:ext cx="144934" cy="119218"/>
          </a:xfrm>
          <a:custGeom>
            <a:avLst/>
            <a:gdLst>
              <a:gd name="connsiteX0" fmla="*/ 144658 w 144934"/>
              <a:gd name="connsiteY0" fmla="*/ 29 h 119218"/>
              <a:gd name="connsiteX1" fmla="*/ 70046 w 144934"/>
              <a:gd name="connsiteY1" fmla="*/ 80991 h 119218"/>
              <a:gd name="connsiteX2" fmla="*/ 196 w 144934"/>
              <a:gd name="connsiteY2" fmla="*/ 119091 h 119218"/>
              <a:gd name="connsiteX3" fmla="*/ 92271 w 144934"/>
              <a:gd name="connsiteY3" fmla="*/ 90516 h 119218"/>
              <a:gd name="connsiteX4" fmla="*/ 144658 w 144934"/>
              <a:gd name="connsiteY4" fmla="*/ 29 h 11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34" h="119218">
                <a:moveTo>
                  <a:pt x="144658" y="29"/>
                </a:moveTo>
                <a:cubicBezTo>
                  <a:pt x="140954" y="-1558"/>
                  <a:pt x="94123" y="61147"/>
                  <a:pt x="70046" y="80991"/>
                </a:cubicBezTo>
                <a:cubicBezTo>
                  <a:pt x="45969" y="100835"/>
                  <a:pt x="-3508" y="117504"/>
                  <a:pt x="196" y="119091"/>
                </a:cubicBezTo>
                <a:cubicBezTo>
                  <a:pt x="3900" y="120678"/>
                  <a:pt x="70575" y="107185"/>
                  <a:pt x="92271" y="90516"/>
                </a:cubicBezTo>
                <a:cubicBezTo>
                  <a:pt x="113967" y="73847"/>
                  <a:pt x="148362" y="1616"/>
                  <a:pt x="144658" y="2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35226058-454D-4131-AF87-DDC6A2396271}"/>
              </a:ext>
            </a:extLst>
          </p:cNvPr>
          <p:cNvSpPr/>
          <p:nvPr/>
        </p:nvSpPr>
        <p:spPr>
          <a:xfrm>
            <a:off x="4578015" y="6341402"/>
            <a:ext cx="134774" cy="82752"/>
          </a:xfrm>
          <a:custGeom>
            <a:avLst/>
            <a:gdLst>
              <a:gd name="connsiteX0" fmla="*/ 130510 w 134774"/>
              <a:gd name="connsiteY0" fmla="*/ 661 h 82752"/>
              <a:gd name="connsiteX1" fmla="*/ 335 w 134774"/>
              <a:gd name="connsiteY1" fmla="*/ 81623 h 82752"/>
              <a:gd name="connsiteX2" fmla="*/ 93998 w 134774"/>
              <a:gd name="connsiteY2" fmla="*/ 45111 h 82752"/>
              <a:gd name="connsiteX3" fmla="*/ 130510 w 134774"/>
              <a:gd name="connsiteY3" fmla="*/ 661 h 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74" h="82752">
                <a:moveTo>
                  <a:pt x="130510" y="661"/>
                </a:moveTo>
                <a:cubicBezTo>
                  <a:pt x="114899" y="6746"/>
                  <a:pt x="6420" y="74215"/>
                  <a:pt x="335" y="81623"/>
                </a:cubicBezTo>
                <a:cubicBezTo>
                  <a:pt x="-5750" y="89031"/>
                  <a:pt x="72567" y="58076"/>
                  <a:pt x="93998" y="45111"/>
                </a:cubicBezTo>
                <a:cubicBezTo>
                  <a:pt x="115429" y="32147"/>
                  <a:pt x="146121" y="-5424"/>
                  <a:pt x="130510" y="66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EF98B63A-1DE4-4864-85DB-109607674B7D}"/>
              </a:ext>
            </a:extLst>
          </p:cNvPr>
          <p:cNvSpPr/>
          <p:nvPr/>
        </p:nvSpPr>
        <p:spPr>
          <a:xfrm>
            <a:off x="4390305" y="6390257"/>
            <a:ext cx="192824" cy="72955"/>
          </a:xfrm>
          <a:custGeom>
            <a:avLst/>
            <a:gdLst>
              <a:gd name="connsiteX0" fmla="*/ 720 w 192824"/>
              <a:gd name="connsiteY0" fmla="*/ 54993 h 72955"/>
              <a:gd name="connsiteX1" fmla="*/ 102320 w 192824"/>
              <a:gd name="connsiteY1" fmla="*/ 20068 h 72955"/>
              <a:gd name="connsiteX2" fmla="*/ 165820 w 192824"/>
              <a:gd name="connsiteY2" fmla="*/ 34356 h 72955"/>
              <a:gd name="connsiteX3" fmla="*/ 192808 w 192824"/>
              <a:gd name="connsiteY3" fmla="*/ 72456 h 72955"/>
              <a:gd name="connsiteX4" fmla="*/ 168995 w 192824"/>
              <a:gd name="connsiteY4" fmla="*/ 4193 h 72955"/>
              <a:gd name="connsiteX5" fmla="*/ 119783 w 192824"/>
              <a:gd name="connsiteY5" fmla="*/ 8956 h 72955"/>
              <a:gd name="connsiteX6" fmla="*/ 59458 w 192824"/>
              <a:gd name="connsiteY6" fmla="*/ 21656 h 72955"/>
              <a:gd name="connsiteX7" fmla="*/ 720 w 192824"/>
              <a:gd name="connsiteY7" fmla="*/ 54993 h 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824" h="72955">
                <a:moveTo>
                  <a:pt x="720" y="54993"/>
                </a:moveTo>
                <a:cubicBezTo>
                  <a:pt x="7864" y="54728"/>
                  <a:pt x="74803" y="23508"/>
                  <a:pt x="102320" y="20068"/>
                </a:cubicBezTo>
                <a:cubicBezTo>
                  <a:pt x="129837" y="16628"/>
                  <a:pt x="150739" y="25625"/>
                  <a:pt x="165820" y="34356"/>
                </a:cubicBezTo>
                <a:cubicBezTo>
                  <a:pt x="180901" y="43087"/>
                  <a:pt x="192279" y="77483"/>
                  <a:pt x="192808" y="72456"/>
                </a:cubicBezTo>
                <a:cubicBezTo>
                  <a:pt x="193337" y="67429"/>
                  <a:pt x="181166" y="14776"/>
                  <a:pt x="168995" y="4193"/>
                </a:cubicBezTo>
                <a:cubicBezTo>
                  <a:pt x="156824" y="-6390"/>
                  <a:pt x="138039" y="6046"/>
                  <a:pt x="119783" y="8956"/>
                </a:cubicBezTo>
                <a:cubicBezTo>
                  <a:pt x="101527" y="11866"/>
                  <a:pt x="77450" y="15835"/>
                  <a:pt x="59458" y="21656"/>
                </a:cubicBezTo>
                <a:cubicBezTo>
                  <a:pt x="41466" y="27477"/>
                  <a:pt x="-6424" y="55258"/>
                  <a:pt x="720" y="5499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1787109C-281E-4223-9839-4E24BB182A30}"/>
              </a:ext>
            </a:extLst>
          </p:cNvPr>
          <p:cNvSpPr/>
          <p:nvPr/>
        </p:nvSpPr>
        <p:spPr>
          <a:xfrm>
            <a:off x="4439416" y="6322945"/>
            <a:ext cx="207756" cy="54631"/>
          </a:xfrm>
          <a:custGeom>
            <a:avLst/>
            <a:gdLst>
              <a:gd name="connsiteX0" fmla="*/ 207197 w 207756"/>
              <a:gd name="connsiteY0" fmla="*/ 68 h 54631"/>
              <a:gd name="connsiteX1" fmla="*/ 119884 w 207756"/>
              <a:gd name="connsiteY1" fmla="*/ 42930 h 54631"/>
              <a:gd name="connsiteX2" fmla="*/ 62734 w 207756"/>
              <a:gd name="connsiteY2" fmla="*/ 49280 h 54631"/>
              <a:gd name="connsiteX3" fmla="*/ 2409 w 207756"/>
              <a:gd name="connsiteY3" fmla="*/ 34993 h 54631"/>
              <a:gd name="connsiteX4" fmla="*/ 150047 w 207756"/>
              <a:gd name="connsiteY4" fmla="*/ 54043 h 54631"/>
              <a:gd name="connsiteX5" fmla="*/ 207197 w 207756"/>
              <a:gd name="connsiteY5" fmla="*/ 68 h 5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56" h="54631">
                <a:moveTo>
                  <a:pt x="207197" y="68"/>
                </a:moveTo>
                <a:cubicBezTo>
                  <a:pt x="202170" y="-1784"/>
                  <a:pt x="143961" y="34728"/>
                  <a:pt x="119884" y="42930"/>
                </a:cubicBezTo>
                <a:cubicBezTo>
                  <a:pt x="95807" y="51132"/>
                  <a:pt x="82313" y="50603"/>
                  <a:pt x="62734" y="49280"/>
                </a:cubicBezTo>
                <a:cubicBezTo>
                  <a:pt x="43155" y="47957"/>
                  <a:pt x="-12143" y="34199"/>
                  <a:pt x="2409" y="34993"/>
                </a:cubicBezTo>
                <a:cubicBezTo>
                  <a:pt x="16961" y="35787"/>
                  <a:pt x="117503" y="58541"/>
                  <a:pt x="150047" y="54043"/>
                </a:cubicBezTo>
                <a:cubicBezTo>
                  <a:pt x="182591" y="49545"/>
                  <a:pt x="212224" y="1920"/>
                  <a:pt x="207197" y="6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DD293B3B-364D-4D2F-AC7C-DDC685BB3BC2}"/>
              </a:ext>
            </a:extLst>
          </p:cNvPr>
          <p:cNvSpPr/>
          <p:nvPr/>
        </p:nvSpPr>
        <p:spPr>
          <a:xfrm>
            <a:off x="4259263" y="6414953"/>
            <a:ext cx="209550" cy="69985"/>
          </a:xfrm>
          <a:custGeom>
            <a:avLst/>
            <a:gdLst>
              <a:gd name="connsiteX0" fmla="*/ 0 w 209550"/>
              <a:gd name="connsiteY0" fmla="*/ 69985 h 69985"/>
              <a:gd name="connsiteX1" fmla="*/ 209550 w 209550"/>
              <a:gd name="connsiteY1" fmla="*/ 135 h 69985"/>
              <a:gd name="connsiteX2" fmla="*/ 0 w 209550"/>
              <a:gd name="connsiteY2" fmla="*/ 69985 h 6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69985">
                <a:moveTo>
                  <a:pt x="0" y="69985"/>
                </a:moveTo>
                <a:cubicBezTo>
                  <a:pt x="0" y="69985"/>
                  <a:pt x="209021" y="3839"/>
                  <a:pt x="209550" y="135"/>
                </a:cubicBezTo>
                <a:cubicBezTo>
                  <a:pt x="210079" y="-3569"/>
                  <a:pt x="0" y="69985"/>
                  <a:pt x="0" y="6998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AF5D88E5-D2BE-4946-A0FF-8D82E1F645FC}"/>
              </a:ext>
            </a:extLst>
          </p:cNvPr>
          <p:cNvSpPr/>
          <p:nvPr/>
        </p:nvSpPr>
        <p:spPr>
          <a:xfrm>
            <a:off x="4186805" y="6232981"/>
            <a:ext cx="228347" cy="396957"/>
          </a:xfrm>
          <a:custGeom>
            <a:avLst/>
            <a:gdLst>
              <a:gd name="connsiteX0" fmla="*/ 228033 w 228347"/>
              <a:gd name="connsiteY0" fmla="*/ 1132 h 396957"/>
              <a:gd name="connsiteX1" fmla="*/ 39120 w 228347"/>
              <a:gd name="connsiteY1" fmla="*/ 336094 h 396957"/>
              <a:gd name="connsiteX2" fmla="*/ 2608 w 228347"/>
              <a:gd name="connsiteY2" fmla="*/ 388482 h 396957"/>
              <a:gd name="connsiteX3" fmla="*/ 81983 w 228347"/>
              <a:gd name="connsiteY3" fmla="*/ 232907 h 396957"/>
              <a:gd name="connsiteX4" fmla="*/ 228033 w 228347"/>
              <a:gd name="connsiteY4" fmla="*/ 1132 h 3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347" h="396957">
                <a:moveTo>
                  <a:pt x="228033" y="1132"/>
                </a:moveTo>
                <a:cubicBezTo>
                  <a:pt x="220889" y="18330"/>
                  <a:pt x="76691" y="271536"/>
                  <a:pt x="39120" y="336094"/>
                </a:cubicBezTo>
                <a:cubicBezTo>
                  <a:pt x="1549" y="400652"/>
                  <a:pt x="-4536" y="405680"/>
                  <a:pt x="2608" y="388482"/>
                </a:cubicBezTo>
                <a:cubicBezTo>
                  <a:pt x="9752" y="371284"/>
                  <a:pt x="45206" y="298524"/>
                  <a:pt x="81983" y="232907"/>
                </a:cubicBezTo>
                <a:cubicBezTo>
                  <a:pt x="118760" y="167290"/>
                  <a:pt x="235177" y="-16066"/>
                  <a:pt x="228033" y="11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CB63E0C2-6E3E-44E6-84EE-ECFBDCC2069D}"/>
              </a:ext>
            </a:extLst>
          </p:cNvPr>
          <p:cNvSpPr/>
          <p:nvPr/>
        </p:nvSpPr>
        <p:spPr>
          <a:xfrm>
            <a:off x="4159917" y="6187640"/>
            <a:ext cx="231428" cy="435690"/>
          </a:xfrm>
          <a:custGeom>
            <a:avLst/>
            <a:gdLst>
              <a:gd name="connsiteX0" fmla="*/ 229521 w 231428"/>
              <a:gd name="connsiteY0" fmla="*/ 11548 h 435690"/>
              <a:gd name="connsiteX1" fmla="*/ 172371 w 231428"/>
              <a:gd name="connsiteY1" fmla="*/ 59173 h 435690"/>
              <a:gd name="connsiteX2" fmla="*/ 164433 w 231428"/>
              <a:gd name="connsiteY2" fmla="*/ 95685 h 435690"/>
              <a:gd name="connsiteX3" fmla="*/ 80296 w 231428"/>
              <a:gd name="connsiteY3" fmla="*/ 257610 h 435690"/>
              <a:gd name="connsiteX4" fmla="*/ 37433 w 231428"/>
              <a:gd name="connsiteY4" fmla="*/ 371910 h 435690"/>
              <a:gd name="connsiteX5" fmla="*/ 4096 w 231428"/>
              <a:gd name="connsiteY5" fmla="*/ 403660 h 435690"/>
              <a:gd name="connsiteX6" fmla="*/ 10446 w 231428"/>
              <a:gd name="connsiteY6" fmla="*/ 430648 h 435690"/>
              <a:gd name="connsiteX7" fmla="*/ 92996 w 231428"/>
              <a:gd name="connsiteY7" fmla="*/ 295710 h 435690"/>
              <a:gd name="connsiteX8" fmla="*/ 229521 w 231428"/>
              <a:gd name="connsiteY8" fmla="*/ 11548 h 43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28" h="435690">
                <a:moveTo>
                  <a:pt x="229521" y="11548"/>
                </a:moveTo>
                <a:cubicBezTo>
                  <a:pt x="242750" y="-27875"/>
                  <a:pt x="183219" y="45150"/>
                  <a:pt x="172371" y="59173"/>
                </a:cubicBezTo>
                <a:cubicBezTo>
                  <a:pt x="161523" y="73196"/>
                  <a:pt x="179779" y="62612"/>
                  <a:pt x="164433" y="95685"/>
                </a:cubicBezTo>
                <a:cubicBezTo>
                  <a:pt x="149087" y="128758"/>
                  <a:pt x="101463" y="211573"/>
                  <a:pt x="80296" y="257610"/>
                </a:cubicBezTo>
                <a:cubicBezTo>
                  <a:pt x="59129" y="303647"/>
                  <a:pt x="50133" y="347568"/>
                  <a:pt x="37433" y="371910"/>
                </a:cubicBezTo>
                <a:cubicBezTo>
                  <a:pt x="24733" y="396252"/>
                  <a:pt x="8594" y="393870"/>
                  <a:pt x="4096" y="403660"/>
                </a:cubicBezTo>
                <a:cubicBezTo>
                  <a:pt x="-402" y="413450"/>
                  <a:pt x="-4371" y="448640"/>
                  <a:pt x="10446" y="430648"/>
                </a:cubicBezTo>
                <a:cubicBezTo>
                  <a:pt x="25263" y="412656"/>
                  <a:pt x="59129" y="361327"/>
                  <a:pt x="92996" y="295710"/>
                </a:cubicBezTo>
                <a:cubicBezTo>
                  <a:pt x="126863" y="230093"/>
                  <a:pt x="216292" y="50971"/>
                  <a:pt x="229521" y="115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AADD9FEE-7021-4B51-B115-DDE264FF656C}"/>
              </a:ext>
            </a:extLst>
          </p:cNvPr>
          <p:cNvSpPr/>
          <p:nvPr/>
        </p:nvSpPr>
        <p:spPr>
          <a:xfrm>
            <a:off x="4244601" y="6129228"/>
            <a:ext cx="44954" cy="170418"/>
          </a:xfrm>
          <a:custGeom>
            <a:avLst/>
            <a:gdLst>
              <a:gd name="connsiteX0" fmla="*/ 21012 w 44954"/>
              <a:gd name="connsiteY0" fmla="*/ 110 h 170418"/>
              <a:gd name="connsiteX1" fmla="*/ 44824 w 44954"/>
              <a:gd name="connsiteY1" fmla="*/ 76310 h 170418"/>
              <a:gd name="connsiteX2" fmla="*/ 8312 w 44954"/>
              <a:gd name="connsiteY2" fmla="*/ 142985 h 170418"/>
              <a:gd name="connsiteX3" fmla="*/ 1962 w 44954"/>
              <a:gd name="connsiteY3" fmla="*/ 168385 h 170418"/>
              <a:gd name="connsiteX4" fmla="*/ 35299 w 44954"/>
              <a:gd name="connsiteY4" fmla="*/ 93772 h 170418"/>
              <a:gd name="connsiteX5" fmla="*/ 21012 w 44954"/>
              <a:gd name="connsiteY5" fmla="*/ 110 h 17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54" h="170418">
                <a:moveTo>
                  <a:pt x="21012" y="110"/>
                </a:moveTo>
                <a:cubicBezTo>
                  <a:pt x="22599" y="-2800"/>
                  <a:pt x="46941" y="52497"/>
                  <a:pt x="44824" y="76310"/>
                </a:cubicBezTo>
                <a:cubicBezTo>
                  <a:pt x="42707" y="100123"/>
                  <a:pt x="15456" y="127639"/>
                  <a:pt x="8312" y="142985"/>
                </a:cubicBezTo>
                <a:cubicBezTo>
                  <a:pt x="1168" y="158331"/>
                  <a:pt x="-2536" y="176587"/>
                  <a:pt x="1962" y="168385"/>
                </a:cubicBezTo>
                <a:cubicBezTo>
                  <a:pt x="6460" y="160183"/>
                  <a:pt x="31066" y="116791"/>
                  <a:pt x="35299" y="93772"/>
                </a:cubicBezTo>
                <a:cubicBezTo>
                  <a:pt x="39532" y="70753"/>
                  <a:pt x="19425" y="3020"/>
                  <a:pt x="21012" y="11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0AA344BB-EFE5-4F1A-95E6-0E25FF3F9036}"/>
              </a:ext>
            </a:extLst>
          </p:cNvPr>
          <p:cNvSpPr/>
          <p:nvPr/>
        </p:nvSpPr>
        <p:spPr>
          <a:xfrm>
            <a:off x="4320176" y="6059475"/>
            <a:ext cx="53388" cy="153836"/>
          </a:xfrm>
          <a:custGeom>
            <a:avLst/>
            <a:gdLst>
              <a:gd name="connsiteX0" fmla="*/ 51799 w 53388"/>
              <a:gd name="connsiteY0" fmla="*/ 13 h 153836"/>
              <a:gd name="connsiteX1" fmla="*/ 10524 w 53388"/>
              <a:gd name="connsiteY1" fmla="*/ 82563 h 153836"/>
              <a:gd name="connsiteX2" fmla="*/ 53387 w 53388"/>
              <a:gd name="connsiteY2" fmla="*/ 152413 h 153836"/>
              <a:gd name="connsiteX3" fmla="*/ 8937 w 53388"/>
              <a:gd name="connsiteY3" fmla="*/ 125425 h 153836"/>
              <a:gd name="connsiteX4" fmla="*/ 2587 w 53388"/>
              <a:gd name="connsiteY4" fmla="*/ 76213 h 153836"/>
              <a:gd name="connsiteX5" fmla="*/ 51799 w 53388"/>
              <a:gd name="connsiteY5" fmla="*/ 13 h 1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88" h="153836">
                <a:moveTo>
                  <a:pt x="51799" y="13"/>
                </a:moveTo>
                <a:cubicBezTo>
                  <a:pt x="53122" y="1071"/>
                  <a:pt x="10259" y="57163"/>
                  <a:pt x="10524" y="82563"/>
                </a:cubicBezTo>
                <a:cubicBezTo>
                  <a:pt x="10789" y="107963"/>
                  <a:pt x="53651" y="145269"/>
                  <a:pt x="53387" y="152413"/>
                </a:cubicBezTo>
                <a:cubicBezTo>
                  <a:pt x="53123" y="159557"/>
                  <a:pt x="17404" y="138125"/>
                  <a:pt x="8937" y="125425"/>
                </a:cubicBezTo>
                <a:cubicBezTo>
                  <a:pt x="470" y="112725"/>
                  <a:pt x="-2705" y="93146"/>
                  <a:pt x="2587" y="76213"/>
                </a:cubicBezTo>
                <a:cubicBezTo>
                  <a:pt x="7879" y="59280"/>
                  <a:pt x="50476" y="-1045"/>
                  <a:pt x="51799" y="1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54D38B0D-DD5E-45DF-9B07-5240311D1765}"/>
              </a:ext>
            </a:extLst>
          </p:cNvPr>
          <p:cNvSpPr/>
          <p:nvPr/>
        </p:nvSpPr>
        <p:spPr>
          <a:xfrm>
            <a:off x="4092130" y="6186735"/>
            <a:ext cx="107642" cy="180090"/>
          </a:xfrm>
          <a:custGeom>
            <a:avLst/>
            <a:gdLst>
              <a:gd name="connsiteX0" fmla="*/ 105220 w 107642"/>
              <a:gd name="connsiteY0" fmla="*/ 1340 h 180090"/>
              <a:gd name="connsiteX1" fmla="*/ 445 w 107642"/>
              <a:gd name="connsiteY1" fmla="*/ 177553 h 180090"/>
              <a:gd name="connsiteX2" fmla="*/ 68708 w 107642"/>
              <a:gd name="connsiteY2" fmla="*/ 99765 h 180090"/>
              <a:gd name="connsiteX3" fmla="*/ 105220 w 107642"/>
              <a:gd name="connsiteY3" fmla="*/ 1340 h 1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42" h="180090">
                <a:moveTo>
                  <a:pt x="105220" y="1340"/>
                </a:moveTo>
                <a:cubicBezTo>
                  <a:pt x="93843" y="14305"/>
                  <a:pt x="6530" y="161149"/>
                  <a:pt x="445" y="177553"/>
                </a:cubicBezTo>
                <a:cubicBezTo>
                  <a:pt x="-5640" y="193957"/>
                  <a:pt x="52304" y="126488"/>
                  <a:pt x="68708" y="99765"/>
                </a:cubicBezTo>
                <a:cubicBezTo>
                  <a:pt x="85112" y="73042"/>
                  <a:pt x="116597" y="-11625"/>
                  <a:pt x="105220" y="13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334467C1-A11F-4342-9FA3-6779B94E97DF}"/>
              </a:ext>
            </a:extLst>
          </p:cNvPr>
          <p:cNvSpPr/>
          <p:nvPr/>
        </p:nvSpPr>
        <p:spPr>
          <a:xfrm>
            <a:off x="4090931" y="6188788"/>
            <a:ext cx="141311" cy="199525"/>
          </a:xfrm>
          <a:custGeom>
            <a:avLst/>
            <a:gdLst>
              <a:gd name="connsiteX0" fmla="*/ 139757 w 141311"/>
              <a:gd name="connsiteY0" fmla="*/ 875 h 199525"/>
              <a:gd name="connsiteX1" fmla="*/ 106419 w 141311"/>
              <a:gd name="connsiteY1" fmla="*/ 96125 h 199525"/>
              <a:gd name="connsiteX2" fmla="*/ 47682 w 141311"/>
              <a:gd name="connsiteY2" fmla="*/ 181850 h 199525"/>
              <a:gd name="connsiteX3" fmla="*/ 57 w 141311"/>
              <a:gd name="connsiteY3" fmla="*/ 197725 h 199525"/>
              <a:gd name="connsiteX4" fmla="*/ 57207 w 141311"/>
              <a:gd name="connsiteY4" fmla="*/ 154862 h 199525"/>
              <a:gd name="connsiteX5" fmla="*/ 139757 w 141311"/>
              <a:gd name="connsiteY5" fmla="*/ 875 h 19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11" h="199525">
                <a:moveTo>
                  <a:pt x="139757" y="875"/>
                </a:moveTo>
                <a:cubicBezTo>
                  <a:pt x="147959" y="-8915"/>
                  <a:pt x="121765" y="65963"/>
                  <a:pt x="106419" y="96125"/>
                </a:cubicBezTo>
                <a:cubicBezTo>
                  <a:pt x="91073" y="126288"/>
                  <a:pt x="65409" y="164917"/>
                  <a:pt x="47682" y="181850"/>
                </a:cubicBezTo>
                <a:cubicBezTo>
                  <a:pt x="29955" y="198783"/>
                  <a:pt x="-1531" y="202223"/>
                  <a:pt x="57" y="197725"/>
                </a:cubicBezTo>
                <a:cubicBezTo>
                  <a:pt x="1644" y="193227"/>
                  <a:pt x="33659" y="187670"/>
                  <a:pt x="57207" y="154862"/>
                </a:cubicBezTo>
                <a:cubicBezTo>
                  <a:pt x="80755" y="122054"/>
                  <a:pt x="131555" y="10665"/>
                  <a:pt x="139757" y="8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92EF35D6-BDB8-4544-9E39-BF8B5BDB49F7}"/>
              </a:ext>
            </a:extLst>
          </p:cNvPr>
          <p:cNvSpPr/>
          <p:nvPr/>
        </p:nvSpPr>
        <p:spPr>
          <a:xfrm>
            <a:off x="4227444" y="6188070"/>
            <a:ext cx="192597" cy="201343"/>
          </a:xfrm>
          <a:custGeom>
            <a:avLst/>
            <a:gdLst>
              <a:gd name="connsiteX0" fmla="*/ 69 w 192597"/>
              <a:gd name="connsiteY0" fmla="*/ 5 h 201343"/>
              <a:gd name="connsiteX1" fmla="*/ 34994 w 192597"/>
              <a:gd name="connsiteY1" fmla="*/ 122243 h 201343"/>
              <a:gd name="connsiteX2" fmla="*/ 165169 w 192597"/>
              <a:gd name="connsiteY2" fmla="*/ 182568 h 201343"/>
              <a:gd name="connsiteX3" fmla="*/ 155644 w 192597"/>
              <a:gd name="connsiteY3" fmla="*/ 152405 h 201343"/>
              <a:gd name="connsiteX4" fmla="*/ 88969 w 192597"/>
              <a:gd name="connsiteY4" fmla="*/ 84143 h 201343"/>
              <a:gd name="connsiteX5" fmla="*/ 192156 w 192597"/>
              <a:gd name="connsiteY5" fmla="*/ 195268 h 201343"/>
              <a:gd name="connsiteX6" fmla="*/ 122306 w 192597"/>
              <a:gd name="connsiteY6" fmla="*/ 179393 h 201343"/>
              <a:gd name="connsiteX7" fmla="*/ 28644 w 192597"/>
              <a:gd name="connsiteY7" fmla="*/ 117480 h 201343"/>
              <a:gd name="connsiteX8" fmla="*/ 69 w 192597"/>
              <a:gd name="connsiteY8" fmla="*/ 5 h 20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597" h="201343">
                <a:moveTo>
                  <a:pt x="69" y="5"/>
                </a:moveTo>
                <a:cubicBezTo>
                  <a:pt x="1127" y="799"/>
                  <a:pt x="7477" y="91816"/>
                  <a:pt x="34994" y="122243"/>
                </a:cubicBezTo>
                <a:cubicBezTo>
                  <a:pt x="62511" y="152670"/>
                  <a:pt x="145061" y="177541"/>
                  <a:pt x="165169" y="182568"/>
                </a:cubicBezTo>
                <a:cubicBezTo>
                  <a:pt x="185277" y="187595"/>
                  <a:pt x="168344" y="168809"/>
                  <a:pt x="155644" y="152405"/>
                </a:cubicBezTo>
                <a:cubicBezTo>
                  <a:pt x="142944" y="136001"/>
                  <a:pt x="82884" y="76999"/>
                  <a:pt x="88969" y="84143"/>
                </a:cubicBezTo>
                <a:cubicBezTo>
                  <a:pt x="95054" y="91287"/>
                  <a:pt x="186600" y="179393"/>
                  <a:pt x="192156" y="195268"/>
                </a:cubicBezTo>
                <a:cubicBezTo>
                  <a:pt x="197712" y="211143"/>
                  <a:pt x="149558" y="192358"/>
                  <a:pt x="122306" y="179393"/>
                </a:cubicBezTo>
                <a:cubicBezTo>
                  <a:pt x="95054" y="166428"/>
                  <a:pt x="47165" y="146849"/>
                  <a:pt x="28644" y="117480"/>
                </a:cubicBezTo>
                <a:cubicBezTo>
                  <a:pt x="10123" y="88111"/>
                  <a:pt x="-989" y="-789"/>
                  <a:pt x="69" y="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3A18242A-1944-4F15-BF7E-45F570BBC4DA}"/>
              </a:ext>
            </a:extLst>
          </p:cNvPr>
          <p:cNvSpPr/>
          <p:nvPr/>
        </p:nvSpPr>
        <p:spPr>
          <a:xfrm>
            <a:off x="4213383" y="6219285"/>
            <a:ext cx="201086" cy="211613"/>
          </a:xfrm>
          <a:custGeom>
            <a:avLst/>
            <a:gdLst>
              <a:gd name="connsiteX0" fmla="*/ 3017 w 201086"/>
              <a:gd name="connsiteY0" fmla="*/ 540 h 211613"/>
              <a:gd name="connsiteX1" fmla="*/ 64930 w 201086"/>
              <a:gd name="connsiteY1" fmla="*/ 125953 h 211613"/>
              <a:gd name="connsiteX2" fmla="*/ 196692 w 201086"/>
              <a:gd name="connsiteY2" fmla="*/ 208503 h 211613"/>
              <a:gd name="connsiteX3" fmla="*/ 155417 w 201086"/>
              <a:gd name="connsiteY3" fmla="*/ 178340 h 211613"/>
              <a:gd name="connsiteX4" fmla="*/ 3017 w 201086"/>
              <a:gd name="connsiteY4" fmla="*/ 540 h 2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6" h="211613">
                <a:moveTo>
                  <a:pt x="3017" y="540"/>
                </a:moveTo>
                <a:cubicBezTo>
                  <a:pt x="-12064" y="-8191"/>
                  <a:pt x="32651" y="91293"/>
                  <a:pt x="64930" y="125953"/>
                </a:cubicBezTo>
                <a:cubicBezTo>
                  <a:pt x="97209" y="160613"/>
                  <a:pt x="181611" y="199772"/>
                  <a:pt x="196692" y="208503"/>
                </a:cubicBezTo>
                <a:cubicBezTo>
                  <a:pt x="211773" y="217234"/>
                  <a:pt x="185580" y="207709"/>
                  <a:pt x="155417" y="178340"/>
                </a:cubicBezTo>
                <a:cubicBezTo>
                  <a:pt x="125254" y="148971"/>
                  <a:pt x="18098" y="9271"/>
                  <a:pt x="3017" y="5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DCB693A9-8E1F-47FD-9399-D833031BCBD6}"/>
              </a:ext>
            </a:extLst>
          </p:cNvPr>
          <p:cNvSpPr/>
          <p:nvPr/>
        </p:nvSpPr>
        <p:spPr>
          <a:xfrm>
            <a:off x="4341693" y="6408056"/>
            <a:ext cx="432610" cy="160126"/>
          </a:xfrm>
          <a:custGeom>
            <a:avLst/>
            <a:gdLst>
              <a:gd name="connsiteX0" fmla="*/ 6470 w 432610"/>
              <a:gd name="connsiteY0" fmla="*/ 682 h 160126"/>
              <a:gd name="connsiteX1" fmla="*/ 220782 w 432610"/>
              <a:gd name="connsiteY1" fmla="*/ 107044 h 160126"/>
              <a:gd name="connsiteX2" fmla="*/ 427157 w 432610"/>
              <a:gd name="connsiteY2" fmla="*/ 156257 h 160126"/>
              <a:gd name="connsiteX3" fmla="*/ 347782 w 432610"/>
              <a:gd name="connsiteY3" fmla="*/ 146732 h 160126"/>
              <a:gd name="connsiteX4" fmla="*/ 84257 w 432610"/>
              <a:gd name="connsiteY4" fmla="*/ 65769 h 160126"/>
              <a:gd name="connsiteX5" fmla="*/ 6470 w 432610"/>
              <a:gd name="connsiteY5" fmla="*/ 682 h 16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610" h="160126">
                <a:moveTo>
                  <a:pt x="6470" y="682"/>
                </a:moveTo>
                <a:cubicBezTo>
                  <a:pt x="29224" y="7561"/>
                  <a:pt x="150668" y="81115"/>
                  <a:pt x="220782" y="107044"/>
                </a:cubicBezTo>
                <a:cubicBezTo>
                  <a:pt x="290896" y="132973"/>
                  <a:pt x="405990" y="149642"/>
                  <a:pt x="427157" y="156257"/>
                </a:cubicBezTo>
                <a:cubicBezTo>
                  <a:pt x="448324" y="162872"/>
                  <a:pt x="404932" y="161813"/>
                  <a:pt x="347782" y="146732"/>
                </a:cubicBezTo>
                <a:cubicBezTo>
                  <a:pt x="290632" y="131651"/>
                  <a:pt x="144847" y="90905"/>
                  <a:pt x="84257" y="65769"/>
                </a:cubicBezTo>
                <a:cubicBezTo>
                  <a:pt x="23667" y="40633"/>
                  <a:pt x="-16284" y="-6197"/>
                  <a:pt x="6470" y="6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CAEA7A35-B473-40CD-94E8-34A45B28C2C1}"/>
              </a:ext>
            </a:extLst>
          </p:cNvPr>
          <p:cNvSpPr/>
          <p:nvPr/>
        </p:nvSpPr>
        <p:spPr>
          <a:xfrm>
            <a:off x="4165600" y="6326188"/>
            <a:ext cx="622186" cy="265015"/>
          </a:xfrm>
          <a:custGeom>
            <a:avLst/>
            <a:gdLst>
              <a:gd name="connsiteX0" fmla="*/ 0 w 622186"/>
              <a:gd name="connsiteY0" fmla="*/ 0 h 265015"/>
              <a:gd name="connsiteX1" fmla="*/ 179388 w 622186"/>
              <a:gd name="connsiteY1" fmla="*/ 117475 h 265015"/>
              <a:gd name="connsiteX2" fmla="*/ 358775 w 622186"/>
              <a:gd name="connsiteY2" fmla="*/ 198437 h 265015"/>
              <a:gd name="connsiteX3" fmla="*/ 617538 w 622186"/>
              <a:gd name="connsiteY3" fmla="*/ 261937 h 265015"/>
              <a:gd name="connsiteX4" fmla="*/ 498475 w 622186"/>
              <a:gd name="connsiteY4" fmla="*/ 238125 h 265015"/>
              <a:gd name="connsiteX5" fmla="*/ 171450 w 622186"/>
              <a:gd name="connsiteY5" fmla="*/ 93662 h 265015"/>
              <a:gd name="connsiteX6" fmla="*/ 0 w 622186"/>
              <a:gd name="connsiteY6" fmla="*/ 0 h 26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186" h="265015">
                <a:moveTo>
                  <a:pt x="0" y="0"/>
                </a:moveTo>
                <a:cubicBezTo>
                  <a:pt x="59796" y="42201"/>
                  <a:pt x="119592" y="84402"/>
                  <a:pt x="179388" y="117475"/>
                </a:cubicBezTo>
                <a:cubicBezTo>
                  <a:pt x="239184" y="150548"/>
                  <a:pt x="285750" y="174360"/>
                  <a:pt x="358775" y="198437"/>
                </a:cubicBezTo>
                <a:cubicBezTo>
                  <a:pt x="431800" y="222514"/>
                  <a:pt x="594255" y="255322"/>
                  <a:pt x="617538" y="261937"/>
                </a:cubicBezTo>
                <a:cubicBezTo>
                  <a:pt x="640821" y="268552"/>
                  <a:pt x="572823" y="266171"/>
                  <a:pt x="498475" y="238125"/>
                </a:cubicBezTo>
                <a:cubicBezTo>
                  <a:pt x="424127" y="210079"/>
                  <a:pt x="171450" y="93662"/>
                  <a:pt x="171450" y="9366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A9828A03-D901-43C7-A4CE-86302A0B9AB8}"/>
              </a:ext>
            </a:extLst>
          </p:cNvPr>
          <p:cNvSpPr/>
          <p:nvPr/>
        </p:nvSpPr>
        <p:spPr>
          <a:xfrm>
            <a:off x="4636175" y="6438591"/>
            <a:ext cx="172360" cy="107951"/>
          </a:xfrm>
          <a:custGeom>
            <a:avLst/>
            <a:gdLst>
              <a:gd name="connsiteX0" fmla="*/ 913 w 172360"/>
              <a:gd name="connsiteY0" fmla="*/ 309 h 107951"/>
              <a:gd name="connsiteX1" fmla="*/ 169188 w 172360"/>
              <a:gd name="connsiteY1" fmla="*/ 105084 h 107951"/>
              <a:gd name="connsiteX2" fmla="*/ 104100 w 172360"/>
              <a:gd name="connsiteY2" fmla="*/ 73334 h 107951"/>
              <a:gd name="connsiteX3" fmla="*/ 913 w 172360"/>
              <a:gd name="connsiteY3" fmla="*/ 309 h 10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60" h="107951">
                <a:moveTo>
                  <a:pt x="913" y="309"/>
                </a:moveTo>
                <a:cubicBezTo>
                  <a:pt x="11761" y="5601"/>
                  <a:pt x="151990" y="92913"/>
                  <a:pt x="169188" y="105084"/>
                </a:cubicBezTo>
                <a:cubicBezTo>
                  <a:pt x="186386" y="117255"/>
                  <a:pt x="129236" y="87622"/>
                  <a:pt x="104100" y="73334"/>
                </a:cubicBezTo>
                <a:cubicBezTo>
                  <a:pt x="78965" y="59047"/>
                  <a:pt x="-9935" y="-4983"/>
                  <a:pt x="913" y="3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B754A03F-FE38-463D-B318-2B7D632883D0}"/>
              </a:ext>
            </a:extLst>
          </p:cNvPr>
          <p:cNvSpPr/>
          <p:nvPr/>
        </p:nvSpPr>
        <p:spPr>
          <a:xfrm>
            <a:off x="4688236" y="6583849"/>
            <a:ext cx="63232" cy="301188"/>
          </a:xfrm>
          <a:custGeom>
            <a:avLst/>
            <a:gdLst>
              <a:gd name="connsiteX0" fmla="*/ 63152 w 63232"/>
              <a:gd name="connsiteY0" fmla="*/ 1101 h 301188"/>
              <a:gd name="connsiteX1" fmla="*/ 17114 w 63232"/>
              <a:gd name="connsiteY1" fmla="*/ 63014 h 301188"/>
              <a:gd name="connsiteX2" fmla="*/ 17114 w 63232"/>
              <a:gd name="connsiteY2" fmla="*/ 136039 h 301188"/>
              <a:gd name="connsiteX3" fmla="*/ 31402 w 63232"/>
              <a:gd name="connsiteY3" fmla="*/ 224939 h 301188"/>
              <a:gd name="connsiteX4" fmla="*/ 52039 w 63232"/>
              <a:gd name="connsiteY4" fmla="*/ 301139 h 301188"/>
              <a:gd name="connsiteX5" fmla="*/ 25052 w 63232"/>
              <a:gd name="connsiteY5" fmla="*/ 213826 h 301188"/>
              <a:gd name="connsiteX6" fmla="*/ 7589 w 63232"/>
              <a:gd name="connsiteY6" fmla="*/ 153501 h 301188"/>
              <a:gd name="connsiteX7" fmla="*/ 4414 w 63232"/>
              <a:gd name="connsiteY7" fmla="*/ 116989 h 301188"/>
              <a:gd name="connsiteX8" fmla="*/ 63152 w 63232"/>
              <a:gd name="connsiteY8" fmla="*/ 1101 h 30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2" h="301188">
                <a:moveTo>
                  <a:pt x="63152" y="1101"/>
                </a:moveTo>
                <a:cubicBezTo>
                  <a:pt x="65269" y="-7895"/>
                  <a:pt x="24787" y="40524"/>
                  <a:pt x="17114" y="63014"/>
                </a:cubicBezTo>
                <a:cubicBezTo>
                  <a:pt x="9441" y="85504"/>
                  <a:pt x="14733" y="109052"/>
                  <a:pt x="17114" y="136039"/>
                </a:cubicBezTo>
                <a:cubicBezTo>
                  <a:pt x="19495" y="163027"/>
                  <a:pt x="25581" y="197422"/>
                  <a:pt x="31402" y="224939"/>
                </a:cubicBezTo>
                <a:cubicBezTo>
                  <a:pt x="37223" y="252456"/>
                  <a:pt x="53097" y="302991"/>
                  <a:pt x="52039" y="301139"/>
                </a:cubicBezTo>
                <a:cubicBezTo>
                  <a:pt x="50981" y="299287"/>
                  <a:pt x="32460" y="238432"/>
                  <a:pt x="25052" y="213826"/>
                </a:cubicBezTo>
                <a:cubicBezTo>
                  <a:pt x="17644" y="189220"/>
                  <a:pt x="11029" y="169640"/>
                  <a:pt x="7589" y="153501"/>
                </a:cubicBezTo>
                <a:cubicBezTo>
                  <a:pt x="4149" y="137362"/>
                  <a:pt x="-5640" y="138949"/>
                  <a:pt x="4414" y="116989"/>
                </a:cubicBezTo>
                <a:cubicBezTo>
                  <a:pt x="14468" y="95029"/>
                  <a:pt x="61035" y="10097"/>
                  <a:pt x="63152" y="11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8A4EE2BA-E0D3-426F-AC09-3DE6F5F38785}"/>
              </a:ext>
            </a:extLst>
          </p:cNvPr>
          <p:cNvSpPr/>
          <p:nvPr/>
        </p:nvSpPr>
        <p:spPr>
          <a:xfrm>
            <a:off x="4676886" y="6634858"/>
            <a:ext cx="43045" cy="108161"/>
          </a:xfrm>
          <a:custGeom>
            <a:avLst/>
            <a:gdLst>
              <a:gd name="connsiteX0" fmla="*/ 42752 w 43045"/>
              <a:gd name="connsiteY0" fmla="*/ 892 h 108161"/>
              <a:gd name="connsiteX1" fmla="*/ 3064 w 43045"/>
              <a:gd name="connsiteY1" fmla="*/ 48517 h 108161"/>
              <a:gd name="connsiteX2" fmla="*/ 4652 w 43045"/>
              <a:gd name="connsiteY2" fmla="*/ 104080 h 108161"/>
              <a:gd name="connsiteX3" fmla="*/ 20527 w 43045"/>
              <a:gd name="connsiteY3" fmla="*/ 91380 h 108161"/>
              <a:gd name="connsiteX4" fmla="*/ 42752 w 43045"/>
              <a:gd name="connsiteY4" fmla="*/ 892 h 10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45" h="108161">
                <a:moveTo>
                  <a:pt x="42752" y="892"/>
                </a:moveTo>
                <a:cubicBezTo>
                  <a:pt x="39842" y="-6252"/>
                  <a:pt x="9414" y="31319"/>
                  <a:pt x="3064" y="48517"/>
                </a:cubicBezTo>
                <a:cubicBezTo>
                  <a:pt x="-3286" y="65715"/>
                  <a:pt x="1742" y="96936"/>
                  <a:pt x="4652" y="104080"/>
                </a:cubicBezTo>
                <a:cubicBezTo>
                  <a:pt x="7562" y="111224"/>
                  <a:pt x="14971" y="110165"/>
                  <a:pt x="20527" y="91380"/>
                </a:cubicBezTo>
                <a:cubicBezTo>
                  <a:pt x="26083" y="72595"/>
                  <a:pt x="45662" y="8036"/>
                  <a:pt x="42752" y="8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0CB7FC2F-4B0A-4865-925B-93B04791CF11}"/>
              </a:ext>
            </a:extLst>
          </p:cNvPr>
          <p:cNvSpPr/>
          <p:nvPr/>
        </p:nvSpPr>
        <p:spPr>
          <a:xfrm>
            <a:off x="4226833" y="6554877"/>
            <a:ext cx="596371" cy="321245"/>
          </a:xfrm>
          <a:custGeom>
            <a:avLst/>
            <a:gdLst>
              <a:gd name="connsiteX0" fmla="*/ 13380 w 596371"/>
              <a:gd name="connsiteY0" fmla="*/ 6261 h 321245"/>
              <a:gd name="connsiteX1" fmla="*/ 572180 w 596371"/>
              <a:gd name="connsiteY1" fmla="*/ 303123 h 321245"/>
              <a:gd name="connsiteX2" fmla="*/ 465817 w 596371"/>
              <a:gd name="connsiteY2" fmla="*/ 269786 h 321245"/>
              <a:gd name="connsiteX3" fmla="*/ 197530 w 596371"/>
              <a:gd name="connsiteY3" fmla="*/ 114211 h 321245"/>
              <a:gd name="connsiteX4" fmla="*/ 13380 w 596371"/>
              <a:gd name="connsiteY4" fmla="*/ 6261 h 32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371" h="321245">
                <a:moveTo>
                  <a:pt x="13380" y="6261"/>
                </a:moveTo>
                <a:cubicBezTo>
                  <a:pt x="75822" y="37746"/>
                  <a:pt x="496774" y="259202"/>
                  <a:pt x="572180" y="303123"/>
                </a:cubicBezTo>
                <a:cubicBezTo>
                  <a:pt x="647586" y="347044"/>
                  <a:pt x="528259" y="301271"/>
                  <a:pt x="465817" y="269786"/>
                </a:cubicBezTo>
                <a:cubicBezTo>
                  <a:pt x="403375" y="238301"/>
                  <a:pt x="271878" y="158396"/>
                  <a:pt x="197530" y="114211"/>
                </a:cubicBezTo>
                <a:cubicBezTo>
                  <a:pt x="123182" y="70026"/>
                  <a:pt x="-49062" y="-25224"/>
                  <a:pt x="13380" y="626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3174FED5-DD01-426C-8B1A-673389DE1D05}"/>
              </a:ext>
            </a:extLst>
          </p:cNvPr>
          <p:cNvSpPr/>
          <p:nvPr/>
        </p:nvSpPr>
        <p:spPr>
          <a:xfrm>
            <a:off x="4588371" y="6729934"/>
            <a:ext cx="70206" cy="99600"/>
          </a:xfrm>
          <a:custGeom>
            <a:avLst/>
            <a:gdLst>
              <a:gd name="connsiteX0" fmla="*/ 21729 w 70206"/>
              <a:gd name="connsiteY0" fmla="*/ 1066 h 99600"/>
              <a:gd name="connsiteX1" fmla="*/ 4267 w 70206"/>
              <a:gd name="connsiteY1" fmla="*/ 69329 h 99600"/>
              <a:gd name="connsiteX2" fmla="*/ 4267 w 70206"/>
              <a:gd name="connsiteY2" fmla="*/ 78854 h 99600"/>
              <a:gd name="connsiteX3" fmla="*/ 51892 w 70206"/>
              <a:gd name="connsiteY3" fmla="*/ 97904 h 99600"/>
              <a:gd name="connsiteX4" fmla="*/ 69354 w 70206"/>
              <a:gd name="connsiteY4" fmla="*/ 31229 h 99600"/>
              <a:gd name="connsiteX5" fmla="*/ 21729 w 70206"/>
              <a:gd name="connsiteY5" fmla="*/ 1066 h 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06" h="99600">
                <a:moveTo>
                  <a:pt x="21729" y="1066"/>
                </a:moveTo>
                <a:cubicBezTo>
                  <a:pt x="10881" y="7416"/>
                  <a:pt x="7177" y="56364"/>
                  <a:pt x="4267" y="69329"/>
                </a:cubicBezTo>
                <a:cubicBezTo>
                  <a:pt x="1357" y="82294"/>
                  <a:pt x="-3671" y="74092"/>
                  <a:pt x="4267" y="78854"/>
                </a:cubicBezTo>
                <a:cubicBezTo>
                  <a:pt x="12204" y="83617"/>
                  <a:pt x="41044" y="105841"/>
                  <a:pt x="51892" y="97904"/>
                </a:cubicBezTo>
                <a:cubicBezTo>
                  <a:pt x="62740" y="89967"/>
                  <a:pt x="73323" y="44194"/>
                  <a:pt x="69354" y="31229"/>
                </a:cubicBezTo>
                <a:cubicBezTo>
                  <a:pt x="65385" y="18264"/>
                  <a:pt x="32577" y="-5284"/>
                  <a:pt x="21729" y="106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78742DF5-5047-47F4-B194-AB36D15DE676}"/>
              </a:ext>
            </a:extLst>
          </p:cNvPr>
          <p:cNvSpPr/>
          <p:nvPr/>
        </p:nvSpPr>
        <p:spPr>
          <a:xfrm>
            <a:off x="4570863" y="6732588"/>
            <a:ext cx="56743" cy="106365"/>
          </a:xfrm>
          <a:custGeom>
            <a:avLst/>
            <a:gdLst>
              <a:gd name="connsiteX0" fmla="*/ 18600 w 56743"/>
              <a:gd name="connsiteY0" fmla="*/ 0 h 106365"/>
              <a:gd name="connsiteX1" fmla="*/ 1137 w 56743"/>
              <a:gd name="connsiteY1" fmla="*/ 74612 h 106365"/>
              <a:gd name="connsiteX2" fmla="*/ 56700 w 56743"/>
              <a:gd name="connsiteY2" fmla="*/ 106362 h 106365"/>
              <a:gd name="connsiteX3" fmla="*/ 10662 w 56743"/>
              <a:gd name="connsiteY3" fmla="*/ 73025 h 106365"/>
              <a:gd name="connsiteX4" fmla="*/ 18600 w 56743"/>
              <a:gd name="connsiteY4" fmla="*/ 0 h 10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3" h="106365">
                <a:moveTo>
                  <a:pt x="18600" y="0"/>
                </a:moveTo>
                <a:cubicBezTo>
                  <a:pt x="17013" y="264"/>
                  <a:pt x="-5213" y="56885"/>
                  <a:pt x="1137" y="74612"/>
                </a:cubicBezTo>
                <a:cubicBezTo>
                  <a:pt x="7487" y="92339"/>
                  <a:pt x="55113" y="106626"/>
                  <a:pt x="56700" y="106362"/>
                </a:cubicBezTo>
                <a:cubicBezTo>
                  <a:pt x="58287" y="106098"/>
                  <a:pt x="16218" y="89429"/>
                  <a:pt x="10662" y="73025"/>
                </a:cubicBezTo>
                <a:cubicBezTo>
                  <a:pt x="5106" y="56621"/>
                  <a:pt x="20187" y="-264"/>
                  <a:pt x="186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AB6C0B6A-DAE9-42BB-B7A7-0D1D0AA93CD4}"/>
              </a:ext>
            </a:extLst>
          </p:cNvPr>
          <p:cNvSpPr/>
          <p:nvPr/>
        </p:nvSpPr>
        <p:spPr>
          <a:xfrm>
            <a:off x="4619601" y="6810227"/>
            <a:ext cx="149265" cy="148159"/>
          </a:xfrm>
          <a:custGeom>
            <a:avLst/>
            <a:gdLst>
              <a:gd name="connsiteX0" fmla="*/ 24 w 149265"/>
              <a:gd name="connsiteY0" fmla="*/ 148 h 148159"/>
              <a:gd name="connsiteX1" fmla="*/ 61937 w 149265"/>
              <a:gd name="connsiteY1" fmla="*/ 43011 h 148159"/>
              <a:gd name="connsiteX2" fmla="*/ 58762 w 149265"/>
              <a:gd name="connsiteY2" fmla="*/ 73173 h 148159"/>
              <a:gd name="connsiteX3" fmla="*/ 149249 w 149265"/>
              <a:gd name="connsiteY3" fmla="*/ 147786 h 148159"/>
              <a:gd name="connsiteX4" fmla="*/ 50824 w 149265"/>
              <a:gd name="connsiteY4" fmla="*/ 100161 h 148159"/>
              <a:gd name="connsiteX5" fmla="*/ 53999 w 149265"/>
              <a:gd name="connsiteY5" fmla="*/ 58886 h 148159"/>
              <a:gd name="connsiteX6" fmla="*/ 24 w 149265"/>
              <a:gd name="connsiteY6" fmla="*/ 148 h 1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265" h="148159">
                <a:moveTo>
                  <a:pt x="24" y="148"/>
                </a:moveTo>
                <a:cubicBezTo>
                  <a:pt x="1347" y="-2498"/>
                  <a:pt x="52147" y="30840"/>
                  <a:pt x="61937" y="43011"/>
                </a:cubicBezTo>
                <a:cubicBezTo>
                  <a:pt x="71727" y="55182"/>
                  <a:pt x="44210" y="55710"/>
                  <a:pt x="58762" y="73173"/>
                </a:cubicBezTo>
                <a:cubicBezTo>
                  <a:pt x="73314" y="90636"/>
                  <a:pt x="150572" y="143288"/>
                  <a:pt x="149249" y="147786"/>
                </a:cubicBezTo>
                <a:cubicBezTo>
                  <a:pt x="147926" y="152284"/>
                  <a:pt x="66699" y="114978"/>
                  <a:pt x="50824" y="100161"/>
                </a:cubicBezTo>
                <a:cubicBezTo>
                  <a:pt x="34949" y="85344"/>
                  <a:pt x="56645" y="72115"/>
                  <a:pt x="53999" y="58886"/>
                </a:cubicBezTo>
                <a:cubicBezTo>
                  <a:pt x="51353" y="45657"/>
                  <a:pt x="-1299" y="2794"/>
                  <a:pt x="24" y="1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A9D46A47-DAD0-47BB-9411-64F3B87E19C4}"/>
              </a:ext>
            </a:extLst>
          </p:cNvPr>
          <p:cNvSpPr/>
          <p:nvPr/>
        </p:nvSpPr>
        <p:spPr>
          <a:xfrm>
            <a:off x="4704151" y="6846487"/>
            <a:ext cx="76707" cy="141771"/>
          </a:xfrm>
          <a:custGeom>
            <a:avLst/>
            <a:gdLst>
              <a:gd name="connsiteX0" fmla="*/ 2787 w 76707"/>
              <a:gd name="connsiteY0" fmla="*/ 1988 h 141771"/>
              <a:gd name="connsiteX1" fmla="*/ 20249 w 76707"/>
              <a:gd name="connsiteY1" fmla="*/ 98826 h 141771"/>
              <a:gd name="connsiteX2" fmla="*/ 67874 w 76707"/>
              <a:gd name="connsiteY2" fmla="*/ 141688 h 141771"/>
              <a:gd name="connsiteX3" fmla="*/ 59937 w 76707"/>
              <a:gd name="connsiteY3" fmla="*/ 89301 h 141771"/>
              <a:gd name="connsiteX4" fmla="*/ 75812 w 76707"/>
              <a:gd name="connsiteY4" fmla="*/ 35326 h 141771"/>
              <a:gd name="connsiteX5" fmla="*/ 2787 w 76707"/>
              <a:gd name="connsiteY5" fmla="*/ 1988 h 14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07" h="141771">
                <a:moveTo>
                  <a:pt x="2787" y="1988"/>
                </a:moveTo>
                <a:cubicBezTo>
                  <a:pt x="-6473" y="12571"/>
                  <a:pt x="9401" y="75543"/>
                  <a:pt x="20249" y="98826"/>
                </a:cubicBezTo>
                <a:cubicBezTo>
                  <a:pt x="31097" y="122109"/>
                  <a:pt x="61259" y="143275"/>
                  <a:pt x="67874" y="141688"/>
                </a:cubicBezTo>
                <a:cubicBezTo>
                  <a:pt x="74489" y="140101"/>
                  <a:pt x="58614" y="107028"/>
                  <a:pt x="59937" y="89301"/>
                </a:cubicBezTo>
                <a:cubicBezTo>
                  <a:pt x="61260" y="71574"/>
                  <a:pt x="81104" y="44586"/>
                  <a:pt x="75812" y="35326"/>
                </a:cubicBezTo>
                <a:cubicBezTo>
                  <a:pt x="70520" y="26066"/>
                  <a:pt x="12047" y="-8595"/>
                  <a:pt x="2787" y="198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A776CA75-2D69-4A8F-B3F0-4CC2F99F0C02}"/>
              </a:ext>
            </a:extLst>
          </p:cNvPr>
          <p:cNvSpPr/>
          <p:nvPr/>
        </p:nvSpPr>
        <p:spPr>
          <a:xfrm>
            <a:off x="4235450" y="6573838"/>
            <a:ext cx="469221" cy="345761"/>
          </a:xfrm>
          <a:custGeom>
            <a:avLst/>
            <a:gdLst>
              <a:gd name="connsiteX0" fmla="*/ 0 w 469221"/>
              <a:gd name="connsiteY0" fmla="*/ 0 h 345761"/>
              <a:gd name="connsiteX1" fmla="*/ 455613 w 469221"/>
              <a:gd name="connsiteY1" fmla="*/ 334962 h 345761"/>
              <a:gd name="connsiteX2" fmla="*/ 358775 w 469221"/>
              <a:gd name="connsiteY2" fmla="*/ 269875 h 345761"/>
              <a:gd name="connsiteX3" fmla="*/ 0 w 469221"/>
              <a:gd name="connsiteY3" fmla="*/ 0 h 34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221" h="345761">
                <a:moveTo>
                  <a:pt x="0" y="0"/>
                </a:moveTo>
                <a:lnTo>
                  <a:pt x="455613" y="334962"/>
                </a:lnTo>
                <a:cubicBezTo>
                  <a:pt x="515409" y="379941"/>
                  <a:pt x="358775" y="269875"/>
                  <a:pt x="358775" y="269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529F5618-938B-4E0B-85EC-A03A780B7C45}"/>
              </a:ext>
            </a:extLst>
          </p:cNvPr>
          <p:cNvSpPr/>
          <p:nvPr/>
        </p:nvSpPr>
        <p:spPr>
          <a:xfrm>
            <a:off x="4233245" y="6573668"/>
            <a:ext cx="296438" cy="230609"/>
          </a:xfrm>
          <a:custGeom>
            <a:avLst/>
            <a:gdLst>
              <a:gd name="connsiteX0" fmla="*/ 618 w 296438"/>
              <a:gd name="connsiteY0" fmla="*/ 170 h 230609"/>
              <a:gd name="connsiteX1" fmla="*/ 286368 w 296438"/>
              <a:gd name="connsiteY1" fmla="*/ 219245 h 230609"/>
              <a:gd name="connsiteX2" fmla="*/ 211755 w 296438"/>
              <a:gd name="connsiteY2" fmla="*/ 182732 h 230609"/>
              <a:gd name="connsiteX3" fmla="*/ 618 w 296438"/>
              <a:gd name="connsiteY3" fmla="*/ 170 h 23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438" h="230609">
                <a:moveTo>
                  <a:pt x="618" y="170"/>
                </a:moveTo>
                <a:cubicBezTo>
                  <a:pt x="13054" y="6256"/>
                  <a:pt x="251179" y="188818"/>
                  <a:pt x="286368" y="219245"/>
                </a:cubicBezTo>
                <a:cubicBezTo>
                  <a:pt x="321557" y="249672"/>
                  <a:pt x="256734" y="212630"/>
                  <a:pt x="211755" y="182732"/>
                </a:cubicBezTo>
                <a:cubicBezTo>
                  <a:pt x="166776" y="152834"/>
                  <a:pt x="-11818" y="-5916"/>
                  <a:pt x="618" y="1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E580680A-F73D-400D-8552-71AAB568BC49}"/>
              </a:ext>
            </a:extLst>
          </p:cNvPr>
          <p:cNvSpPr/>
          <p:nvPr/>
        </p:nvSpPr>
        <p:spPr>
          <a:xfrm>
            <a:off x="4503693" y="6800615"/>
            <a:ext cx="270104" cy="228996"/>
          </a:xfrm>
          <a:custGeom>
            <a:avLst/>
            <a:gdLst>
              <a:gd name="connsiteX0" fmla="*/ 45 w 270104"/>
              <a:gd name="connsiteY0" fmla="*/ 235 h 228996"/>
              <a:gd name="connsiteX1" fmla="*/ 249282 w 270104"/>
              <a:gd name="connsiteY1" fmla="*/ 217723 h 228996"/>
              <a:gd name="connsiteX2" fmla="*/ 228645 w 270104"/>
              <a:gd name="connsiteY2" fmla="*/ 176448 h 228996"/>
              <a:gd name="connsiteX3" fmla="*/ 45 w 270104"/>
              <a:gd name="connsiteY3" fmla="*/ 235 h 22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04" h="228996">
                <a:moveTo>
                  <a:pt x="45" y="235"/>
                </a:moveTo>
                <a:cubicBezTo>
                  <a:pt x="3484" y="7114"/>
                  <a:pt x="211182" y="188354"/>
                  <a:pt x="249282" y="217723"/>
                </a:cubicBezTo>
                <a:cubicBezTo>
                  <a:pt x="287382" y="247092"/>
                  <a:pt x="268862" y="214019"/>
                  <a:pt x="228645" y="176448"/>
                </a:cubicBezTo>
                <a:cubicBezTo>
                  <a:pt x="188428" y="138877"/>
                  <a:pt x="-3394" y="-6644"/>
                  <a:pt x="45" y="23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87999036-B58D-48B8-ACD2-63436D995122}"/>
              </a:ext>
            </a:extLst>
          </p:cNvPr>
          <p:cNvSpPr/>
          <p:nvPr/>
        </p:nvSpPr>
        <p:spPr>
          <a:xfrm>
            <a:off x="4318000" y="6864350"/>
            <a:ext cx="430213" cy="271467"/>
          </a:xfrm>
          <a:custGeom>
            <a:avLst/>
            <a:gdLst>
              <a:gd name="connsiteX0" fmla="*/ 0 w 430213"/>
              <a:gd name="connsiteY0" fmla="*/ 0 h 271467"/>
              <a:gd name="connsiteX1" fmla="*/ 430213 w 430213"/>
              <a:gd name="connsiteY1" fmla="*/ 271463 h 271467"/>
              <a:gd name="connsiteX2" fmla="*/ 0 w 430213"/>
              <a:gd name="connsiteY2" fmla="*/ 0 h 27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213" h="271467">
                <a:moveTo>
                  <a:pt x="0" y="0"/>
                </a:moveTo>
                <a:lnTo>
                  <a:pt x="430213" y="271463"/>
                </a:lnTo>
                <a:cubicBezTo>
                  <a:pt x="428361" y="272786"/>
                  <a:pt x="0" y="0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66BA080A-2DA9-4CB1-8EEE-C3A3B12A19F5}"/>
              </a:ext>
            </a:extLst>
          </p:cNvPr>
          <p:cNvSpPr/>
          <p:nvPr/>
        </p:nvSpPr>
        <p:spPr>
          <a:xfrm>
            <a:off x="4323941" y="6843657"/>
            <a:ext cx="456539" cy="285798"/>
          </a:xfrm>
          <a:custGeom>
            <a:avLst/>
            <a:gdLst>
              <a:gd name="connsiteX0" fmla="*/ 409 w 456539"/>
              <a:gd name="connsiteY0" fmla="*/ 56 h 285798"/>
              <a:gd name="connsiteX1" fmla="*/ 433797 w 456539"/>
              <a:gd name="connsiteY1" fmla="*/ 265168 h 285798"/>
              <a:gd name="connsiteX2" fmla="*/ 356009 w 456539"/>
              <a:gd name="connsiteY2" fmla="*/ 241356 h 285798"/>
              <a:gd name="connsiteX3" fmla="*/ 409 w 456539"/>
              <a:gd name="connsiteY3" fmla="*/ 56 h 2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39" h="285798">
                <a:moveTo>
                  <a:pt x="409" y="56"/>
                </a:moveTo>
                <a:cubicBezTo>
                  <a:pt x="13374" y="4025"/>
                  <a:pt x="374530" y="224951"/>
                  <a:pt x="433797" y="265168"/>
                </a:cubicBezTo>
                <a:cubicBezTo>
                  <a:pt x="493064" y="305385"/>
                  <a:pt x="425595" y="281044"/>
                  <a:pt x="356009" y="241356"/>
                </a:cubicBezTo>
                <a:cubicBezTo>
                  <a:pt x="286424" y="201669"/>
                  <a:pt x="-12556" y="-3913"/>
                  <a:pt x="409" y="5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80B7DD37-C06F-4BC4-BE6B-8BB139E626A5}"/>
              </a:ext>
            </a:extLst>
          </p:cNvPr>
          <p:cNvSpPr/>
          <p:nvPr/>
        </p:nvSpPr>
        <p:spPr>
          <a:xfrm>
            <a:off x="4070159" y="6403474"/>
            <a:ext cx="430581" cy="594415"/>
          </a:xfrm>
          <a:custGeom>
            <a:avLst/>
            <a:gdLst>
              <a:gd name="connsiteX0" fmla="*/ 430404 w 430581"/>
              <a:gd name="connsiteY0" fmla="*/ 501 h 594415"/>
              <a:gd name="connsiteX1" fmla="*/ 27179 w 430581"/>
              <a:gd name="connsiteY1" fmla="*/ 564064 h 594415"/>
              <a:gd name="connsiteX2" fmla="*/ 77979 w 430581"/>
              <a:gd name="connsiteY2" fmla="*/ 465639 h 594415"/>
              <a:gd name="connsiteX3" fmla="*/ 430404 w 430581"/>
              <a:gd name="connsiteY3" fmla="*/ 501 h 59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81" h="594415">
                <a:moveTo>
                  <a:pt x="430404" y="501"/>
                </a:moveTo>
                <a:cubicBezTo>
                  <a:pt x="421937" y="16905"/>
                  <a:pt x="85916" y="486541"/>
                  <a:pt x="27179" y="564064"/>
                </a:cubicBezTo>
                <a:cubicBezTo>
                  <a:pt x="-31559" y="641587"/>
                  <a:pt x="13950" y="556656"/>
                  <a:pt x="77979" y="465639"/>
                </a:cubicBezTo>
                <a:cubicBezTo>
                  <a:pt x="142008" y="374622"/>
                  <a:pt x="438871" y="-15903"/>
                  <a:pt x="430404" y="5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CC00FBA8-02B2-4FFB-961A-7EBE001DE1A6}"/>
              </a:ext>
            </a:extLst>
          </p:cNvPr>
          <p:cNvSpPr/>
          <p:nvPr/>
        </p:nvSpPr>
        <p:spPr>
          <a:xfrm>
            <a:off x="4257949" y="6436135"/>
            <a:ext cx="148951" cy="789457"/>
          </a:xfrm>
          <a:custGeom>
            <a:avLst/>
            <a:gdLst>
              <a:gd name="connsiteX0" fmla="*/ 148951 w 148951"/>
              <a:gd name="connsiteY0" fmla="*/ 1178 h 789457"/>
              <a:gd name="connsiteX1" fmla="*/ 10839 w 148951"/>
              <a:gd name="connsiteY1" fmla="*/ 744128 h 789457"/>
              <a:gd name="connsiteX2" fmla="*/ 9251 w 148951"/>
              <a:gd name="connsiteY2" fmla="*/ 693328 h 789457"/>
              <a:gd name="connsiteX3" fmla="*/ 12426 w 148951"/>
              <a:gd name="connsiteY3" fmla="*/ 574265 h 789457"/>
              <a:gd name="connsiteX4" fmla="*/ 148951 w 148951"/>
              <a:gd name="connsiteY4" fmla="*/ 1178 h 7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51" h="789457">
                <a:moveTo>
                  <a:pt x="148951" y="1178"/>
                </a:moveTo>
                <a:cubicBezTo>
                  <a:pt x="148687" y="29488"/>
                  <a:pt x="34122" y="628770"/>
                  <a:pt x="10839" y="744128"/>
                </a:cubicBezTo>
                <a:cubicBezTo>
                  <a:pt x="-12444" y="859486"/>
                  <a:pt x="8987" y="721638"/>
                  <a:pt x="9251" y="693328"/>
                </a:cubicBezTo>
                <a:cubicBezTo>
                  <a:pt x="9515" y="665018"/>
                  <a:pt x="-8476" y="685390"/>
                  <a:pt x="12426" y="574265"/>
                </a:cubicBezTo>
                <a:cubicBezTo>
                  <a:pt x="33328" y="463140"/>
                  <a:pt x="149215" y="-27132"/>
                  <a:pt x="148951" y="11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CF844E7C-BB1C-436A-8446-6F7AE578451B}"/>
              </a:ext>
            </a:extLst>
          </p:cNvPr>
          <p:cNvSpPr/>
          <p:nvPr/>
        </p:nvSpPr>
        <p:spPr>
          <a:xfrm>
            <a:off x="3733673" y="6391790"/>
            <a:ext cx="373357" cy="641243"/>
          </a:xfrm>
          <a:custGeom>
            <a:avLst/>
            <a:gdLst>
              <a:gd name="connsiteX0" fmla="*/ 373190 w 373357"/>
              <a:gd name="connsiteY0" fmla="*/ 1073 h 641243"/>
              <a:gd name="connsiteX1" fmla="*/ 23940 w 373357"/>
              <a:gd name="connsiteY1" fmla="*/ 609085 h 641243"/>
              <a:gd name="connsiteX2" fmla="*/ 35052 w 373357"/>
              <a:gd name="connsiteY2" fmla="*/ 547173 h 641243"/>
              <a:gd name="connsiteX3" fmla="*/ 69977 w 373357"/>
              <a:gd name="connsiteY3" fmla="*/ 463035 h 641243"/>
              <a:gd name="connsiteX4" fmla="*/ 373190 w 373357"/>
              <a:gd name="connsiteY4" fmla="*/ 1073 h 6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57" h="641243">
                <a:moveTo>
                  <a:pt x="373190" y="1073"/>
                </a:moveTo>
                <a:cubicBezTo>
                  <a:pt x="365517" y="25415"/>
                  <a:pt x="80296" y="518068"/>
                  <a:pt x="23940" y="609085"/>
                </a:cubicBezTo>
                <a:cubicBezTo>
                  <a:pt x="-32416" y="700102"/>
                  <a:pt x="27379" y="571515"/>
                  <a:pt x="35052" y="547173"/>
                </a:cubicBezTo>
                <a:cubicBezTo>
                  <a:pt x="42725" y="522831"/>
                  <a:pt x="16796" y="552464"/>
                  <a:pt x="69977" y="463035"/>
                </a:cubicBezTo>
                <a:cubicBezTo>
                  <a:pt x="123158" y="373606"/>
                  <a:pt x="380863" y="-23269"/>
                  <a:pt x="373190" y="10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0336F659-C0DB-4520-8A50-40C3F4808587}"/>
              </a:ext>
            </a:extLst>
          </p:cNvPr>
          <p:cNvSpPr/>
          <p:nvPr/>
        </p:nvSpPr>
        <p:spPr>
          <a:xfrm>
            <a:off x="4324047" y="6878289"/>
            <a:ext cx="443537" cy="267745"/>
          </a:xfrm>
          <a:custGeom>
            <a:avLst/>
            <a:gdLst>
              <a:gd name="connsiteX0" fmla="*/ 303 w 443537"/>
              <a:gd name="connsiteY0" fmla="*/ 349 h 267745"/>
              <a:gd name="connsiteX1" fmla="*/ 419403 w 443537"/>
              <a:gd name="connsiteY1" fmla="*/ 255936 h 267745"/>
              <a:gd name="connsiteX2" fmla="*/ 352728 w 443537"/>
              <a:gd name="connsiteY2" fmla="*/ 201961 h 267745"/>
              <a:gd name="connsiteX3" fmla="*/ 303 w 443537"/>
              <a:gd name="connsiteY3" fmla="*/ 349 h 26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537" h="267745">
                <a:moveTo>
                  <a:pt x="303" y="349"/>
                </a:moveTo>
                <a:cubicBezTo>
                  <a:pt x="11415" y="9345"/>
                  <a:pt x="360666" y="222334"/>
                  <a:pt x="419403" y="255936"/>
                </a:cubicBezTo>
                <a:cubicBezTo>
                  <a:pt x="478141" y="289538"/>
                  <a:pt x="419403" y="245088"/>
                  <a:pt x="352728" y="201961"/>
                </a:cubicBezTo>
                <a:cubicBezTo>
                  <a:pt x="286053" y="158834"/>
                  <a:pt x="-10809" y="-8647"/>
                  <a:pt x="303" y="34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457D3DEB-4DDA-4A7A-8D1A-81115BD22947}"/>
              </a:ext>
            </a:extLst>
          </p:cNvPr>
          <p:cNvSpPr/>
          <p:nvPr/>
        </p:nvSpPr>
        <p:spPr>
          <a:xfrm>
            <a:off x="3696530" y="6381948"/>
            <a:ext cx="666721" cy="509642"/>
          </a:xfrm>
          <a:custGeom>
            <a:avLst/>
            <a:gdLst>
              <a:gd name="connsiteX0" fmla="*/ 16633 w 666721"/>
              <a:gd name="connsiteY0" fmla="*/ 10915 h 509642"/>
              <a:gd name="connsiteX1" fmla="*/ 635758 w 666721"/>
              <a:gd name="connsiteY1" fmla="*/ 479227 h 509642"/>
              <a:gd name="connsiteX2" fmla="*/ 535745 w 666721"/>
              <a:gd name="connsiteY2" fmla="*/ 431602 h 509642"/>
              <a:gd name="connsiteX3" fmla="*/ 205545 w 666721"/>
              <a:gd name="connsiteY3" fmla="*/ 169665 h 509642"/>
              <a:gd name="connsiteX4" fmla="*/ 16633 w 666721"/>
              <a:gd name="connsiteY4" fmla="*/ 10915 h 5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21" h="509642">
                <a:moveTo>
                  <a:pt x="16633" y="10915"/>
                </a:moveTo>
                <a:cubicBezTo>
                  <a:pt x="88335" y="62509"/>
                  <a:pt x="549239" y="409112"/>
                  <a:pt x="635758" y="479227"/>
                </a:cubicBezTo>
                <a:cubicBezTo>
                  <a:pt x="722277" y="549342"/>
                  <a:pt x="607447" y="483196"/>
                  <a:pt x="535745" y="431602"/>
                </a:cubicBezTo>
                <a:cubicBezTo>
                  <a:pt x="464043" y="380008"/>
                  <a:pt x="205545" y="169665"/>
                  <a:pt x="205545" y="169665"/>
                </a:cubicBezTo>
                <a:cubicBezTo>
                  <a:pt x="123260" y="103784"/>
                  <a:pt x="-55069" y="-40679"/>
                  <a:pt x="16633" y="109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055C2DB1-143E-4BC3-9AE8-7E830B258DA3}"/>
              </a:ext>
            </a:extLst>
          </p:cNvPr>
          <p:cNvSpPr/>
          <p:nvPr/>
        </p:nvSpPr>
        <p:spPr>
          <a:xfrm>
            <a:off x="4102077" y="6375034"/>
            <a:ext cx="130972" cy="172614"/>
          </a:xfrm>
          <a:custGeom>
            <a:avLst/>
            <a:gdLst>
              <a:gd name="connsiteX0" fmla="*/ 109561 w 130972"/>
              <a:gd name="connsiteY0" fmla="*/ 366 h 172614"/>
              <a:gd name="connsiteX1" fmla="*/ 130198 w 130972"/>
              <a:gd name="connsiteY1" fmla="*/ 54341 h 172614"/>
              <a:gd name="connsiteX2" fmla="*/ 79398 w 130972"/>
              <a:gd name="connsiteY2" fmla="*/ 149591 h 172614"/>
              <a:gd name="connsiteX3" fmla="*/ 47648 w 130972"/>
              <a:gd name="connsiteY3" fmla="*/ 170229 h 172614"/>
              <a:gd name="connsiteX4" fmla="*/ 23 w 130972"/>
              <a:gd name="connsiteY4" fmla="*/ 170229 h 172614"/>
              <a:gd name="connsiteX5" fmla="*/ 53998 w 130972"/>
              <a:gd name="connsiteY5" fmla="*/ 152766 h 172614"/>
              <a:gd name="connsiteX6" fmla="*/ 101623 w 130972"/>
              <a:gd name="connsiteY6" fmla="*/ 79741 h 172614"/>
              <a:gd name="connsiteX7" fmla="*/ 109561 w 130972"/>
              <a:gd name="connsiteY7" fmla="*/ 366 h 17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72" h="172614">
                <a:moveTo>
                  <a:pt x="109561" y="366"/>
                </a:moveTo>
                <a:cubicBezTo>
                  <a:pt x="114323" y="-3867"/>
                  <a:pt x="135225" y="29470"/>
                  <a:pt x="130198" y="54341"/>
                </a:cubicBezTo>
                <a:cubicBezTo>
                  <a:pt x="125171" y="79212"/>
                  <a:pt x="93156" y="130276"/>
                  <a:pt x="79398" y="149591"/>
                </a:cubicBezTo>
                <a:cubicBezTo>
                  <a:pt x="65640" y="168906"/>
                  <a:pt x="60877" y="166789"/>
                  <a:pt x="47648" y="170229"/>
                </a:cubicBezTo>
                <a:cubicBezTo>
                  <a:pt x="34419" y="173669"/>
                  <a:pt x="-1035" y="173139"/>
                  <a:pt x="23" y="170229"/>
                </a:cubicBezTo>
                <a:cubicBezTo>
                  <a:pt x="1081" y="167319"/>
                  <a:pt x="37065" y="167847"/>
                  <a:pt x="53998" y="152766"/>
                </a:cubicBezTo>
                <a:cubicBezTo>
                  <a:pt x="70931" y="137685"/>
                  <a:pt x="91040" y="102231"/>
                  <a:pt x="101623" y="79741"/>
                </a:cubicBezTo>
                <a:cubicBezTo>
                  <a:pt x="112206" y="57252"/>
                  <a:pt x="104799" y="4599"/>
                  <a:pt x="109561" y="36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17357755-E003-42F4-BC33-2B2168F51F12}"/>
              </a:ext>
            </a:extLst>
          </p:cNvPr>
          <p:cNvSpPr/>
          <p:nvPr/>
        </p:nvSpPr>
        <p:spPr>
          <a:xfrm>
            <a:off x="4097196" y="6371339"/>
            <a:ext cx="104056" cy="175675"/>
          </a:xfrm>
          <a:custGeom>
            <a:avLst/>
            <a:gdLst>
              <a:gd name="connsiteX0" fmla="*/ 103329 w 104056"/>
              <a:gd name="connsiteY0" fmla="*/ 886 h 175675"/>
              <a:gd name="connsiteX1" fmla="*/ 1729 w 104056"/>
              <a:gd name="connsiteY1" fmla="*/ 172336 h 175675"/>
              <a:gd name="connsiteX2" fmla="*/ 44592 w 104056"/>
              <a:gd name="connsiteY2" fmla="*/ 107249 h 175675"/>
              <a:gd name="connsiteX3" fmla="*/ 103329 w 104056"/>
              <a:gd name="connsiteY3" fmla="*/ 886 h 17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56" h="175675">
                <a:moveTo>
                  <a:pt x="103329" y="886"/>
                </a:moveTo>
                <a:cubicBezTo>
                  <a:pt x="96185" y="11734"/>
                  <a:pt x="11518" y="154609"/>
                  <a:pt x="1729" y="172336"/>
                </a:cubicBezTo>
                <a:cubicBezTo>
                  <a:pt x="-8060" y="190063"/>
                  <a:pt x="26071" y="132649"/>
                  <a:pt x="44592" y="107249"/>
                </a:cubicBezTo>
                <a:cubicBezTo>
                  <a:pt x="63113" y="81849"/>
                  <a:pt x="110473" y="-9962"/>
                  <a:pt x="103329" y="88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AAAC84B2-AD1E-46A5-BD31-7612C54F9E6A}"/>
              </a:ext>
            </a:extLst>
          </p:cNvPr>
          <p:cNvSpPr/>
          <p:nvPr/>
        </p:nvSpPr>
        <p:spPr>
          <a:xfrm>
            <a:off x="3815096" y="6611679"/>
            <a:ext cx="375942" cy="650200"/>
          </a:xfrm>
          <a:custGeom>
            <a:avLst/>
            <a:gdLst>
              <a:gd name="connsiteX0" fmla="*/ 372729 w 375942"/>
              <a:gd name="connsiteY0" fmla="*/ 9784 h 650200"/>
              <a:gd name="connsiteX1" fmla="*/ 33004 w 375942"/>
              <a:gd name="connsiteY1" fmla="*/ 608271 h 650200"/>
              <a:gd name="connsiteX2" fmla="*/ 31417 w 375942"/>
              <a:gd name="connsiteY2" fmla="*/ 562234 h 650200"/>
              <a:gd name="connsiteX3" fmla="*/ 194929 w 375942"/>
              <a:gd name="connsiteY3" fmla="*/ 259021 h 650200"/>
              <a:gd name="connsiteX4" fmla="*/ 372729 w 375942"/>
              <a:gd name="connsiteY4" fmla="*/ 9784 h 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42" h="650200">
                <a:moveTo>
                  <a:pt x="372729" y="9784"/>
                </a:moveTo>
                <a:cubicBezTo>
                  <a:pt x="345742" y="67992"/>
                  <a:pt x="89889" y="516196"/>
                  <a:pt x="33004" y="608271"/>
                </a:cubicBezTo>
                <a:cubicBezTo>
                  <a:pt x="-23881" y="700346"/>
                  <a:pt x="4430" y="620442"/>
                  <a:pt x="31417" y="562234"/>
                </a:cubicBezTo>
                <a:cubicBezTo>
                  <a:pt x="58404" y="504026"/>
                  <a:pt x="140425" y="349773"/>
                  <a:pt x="194929" y="259021"/>
                </a:cubicBezTo>
                <a:cubicBezTo>
                  <a:pt x="249433" y="168269"/>
                  <a:pt x="399716" y="-48424"/>
                  <a:pt x="372729" y="978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0F0CC37D-3914-41A7-AC30-830E716515DC}"/>
              </a:ext>
            </a:extLst>
          </p:cNvPr>
          <p:cNvSpPr/>
          <p:nvPr/>
        </p:nvSpPr>
        <p:spPr>
          <a:xfrm>
            <a:off x="3740582" y="6546529"/>
            <a:ext cx="376288" cy="666616"/>
          </a:xfrm>
          <a:custGeom>
            <a:avLst/>
            <a:gdLst>
              <a:gd name="connsiteX0" fmla="*/ 375806 w 376288"/>
              <a:gd name="connsiteY0" fmla="*/ 1909 h 666616"/>
              <a:gd name="connsiteX1" fmla="*/ 28143 w 376288"/>
              <a:gd name="connsiteY1" fmla="*/ 622621 h 666616"/>
              <a:gd name="connsiteX2" fmla="*/ 29731 w 376288"/>
              <a:gd name="connsiteY2" fmla="*/ 595634 h 666616"/>
              <a:gd name="connsiteX3" fmla="*/ 102756 w 376288"/>
              <a:gd name="connsiteY3" fmla="*/ 433709 h 666616"/>
              <a:gd name="connsiteX4" fmla="*/ 375806 w 376288"/>
              <a:gd name="connsiteY4" fmla="*/ 1909 h 6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88" h="666616">
                <a:moveTo>
                  <a:pt x="375806" y="1909"/>
                </a:moveTo>
                <a:cubicBezTo>
                  <a:pt x="363370" y="33394"/>
                  <a:pt x="85822" y="523667"/>
                  <a:pt x="28143" y="622621"/>
                </a:cubicBezTo>
                <a:cubicBezTo>
                  <a:pt x="-29536" y="721575"/>
                  <a:pt x="17295" y="627119"/>
                  <a:pt x="29731" y="595634"/>
                </a:cubicBezTo>
                <a:cubicBezTo>
                  <a:pt x="42166" y="564149"/>
                  <a:pt x="48781" y="530017"/>
                  <a:pt x="102756" y="433709"/>
                </a:cubicBezTo>
                <a:cubicBezTo>
                  <a:pt x="156731" y="337401"/>
                  <a:pt x="388242" y="-29576"/>
                  <a:pt x="375806" y="19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FAD5380C-B78D-4576-90BF-E228FF914BF2}"/>
              </a:ext>
            </a:extLst>
          </p:cNvPr>
          <p:cNvSpPr/>
          <p:nvPr/>
        </p:nvSpPr>
        <p:spPr>
          <a:xfrm>
            <a:off x="3862860" y="6354231"/>
            <a:ext cx="268873" cy="165102"/>
          </a:xfrm>
          <a:custGeom>
            <a:avLst/>
            <a:gdLst>
              <a:gd name="connsiteX0" fmla="*/ 268873 w 268873"/>
              <a:gd name="connsiteY0" fmla="*/ 165102 h 165102"/>
              <a:gd name="connsiteX1" fmla="*/ 57 w 268873"/>
              <a:gd name="connsiteY1" fmla="*/ 2 h 165102"/>
              <a:gd name="connsiteX2" fmla="*/ 268873 w 268873"/>
              <a:gd name="connsiteY2" fmla="*/ 165102 h 16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873" h="165102">
                <a:moveTo>
                  <a:pt x="268873" y="165102"/>
                </a:moveTo>
                <a:cubicBezTo>
                  <a:pt x="268873" y="165102"/>
                  <a:pt x="4643" y="-704"/>
                  <a:pt x="57" y="2"/>
                </a:cubicBezTo>
                <a:cubicBezTo>
                  <a:pt x="-4529" y="708"/>
                  <a:pt x="268873" y="165102"/>
                  <a:pt x="268873" y="16510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DB635C85-0840-4E87-B9B8-08B22F326D21}"/>
              </a:ext>
            </a:extLst>
          </p:cNvPr>
          <p:cNvSpPr/>
          <p:nvPr/>
        </p:nvSpPr>
        <p:spPr>
          <a:xfrm>
            <a:off x="3850355" y="6354505"/>
            <a:ext cx="273494" cy="157890"/>
          </a:xfrm>
          <a:custGeom>
            <a:avLst/>
            <a:gdLst>
              <a:gd name="connsiteX0" fmla="*/ 4095 w 273494"/>
              <a:gd name="connsiteY0" fmla="*/ 1845 h 157890"/>
              <a:gd name="connsiteX1" fmla="*/ 266033 w 273494"/>
              <a:gd name="connsiteY1" fmla="*/ 152658 h 157890"/>
              <a:gd name="connsiteX2" fmla="*/ 194595 w 273494"/>
              <a:gd name="connsiteY2" fmla="*/ 120908 h 157890"/>
              <a:gd name="connsiteX3" fmla="*/ 116808 w 273494"/>
              <a:gd name="connsiteY3" fmla="*/ 97095 h 157890"/>
              <a:gd name="connsiteX4" fmla="*/ 105695 w 273494"/>
              <a:gd name="connsiteY4" fmla="*/ 70108 h 157890"/>
              <a:gd name="connsiteX5" fmla="*/ 4095 w 273494"/>
              <a:gd name="connsiteY5" fmla="*/ 1845 h 15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94" h="157890">
                <a:moveTo>
                  <a:pt x="4095" y="1845"/>
                </a:moveTo>
                <a:cubicBezTo>
                  <a:pt x="30818" y="15603"/>
                  <a:pt x="234283" y="132814"/>
                  <a:pt x="266033" y="152658"/>
                </a:cubicBezTo>
                <a:cubicBezTo>
                  <a:pt x="297783" y="172502"/>
                  <a:pt x="219466" y="130169"/>
                  <a:pt x="194595" y="120908"/>
                </a:cubicBezTo>
                <a:cubicBezTo>
                  <a:pt x="169724" y="111647"/>
                  <a:pt x="131625" y="105562"/>
                  <a:pt x="116808" y="97095"/>
                </a:cubicBezTo>
                <a:cubicBezTo>
                  <a:pt x="101991" y="88628"/>
                  <a:pt x="121835" y="84925"/>
                  <a:pt x="105695" y="70108"/>
                </a:cubicBezTo>
                <a:cubicBezTo>
                  <a:pt x="89555" y="55291"/>
                  <a:pt x="-22628" y="-11913"/>
                  <a:pt x="4095" y="184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83B536D9-DD29-45DE-A904-A9ED38FDAC79}"/>
              </a:ext>
            </a:extLst>
          </p:cNvPr>
          <p:cNvSpPr/>
          <p:nvPr/>
        </p:nvSpPr>
        <p:spPr>
          <a:xfrm>
            <a:off x="3640138" y="6288088"/>
            <a:ext cx="352956" cy="157268"/>
          </a:xfrm>
          <a:custGeom>
            <a:avLst/>
            <a:gdLst>
              <a:gd name="connsiteX0" fmla="*/ 0 w 352956"/>
              <a:gd name="connsiteY0" fmla="*/ 0 h 157268"/>
              <a:gd name="connsiteX1" fmla="*/ 322262 w 352956"/>
              <a:gd name="connsiteY1" fmla="*/ 134937 h 157268"/>
              <a:gd name="connsiteX2" fmla="*/ 334962 w 352956"/>
              <a:gd name="connsiteY2" fmla="*/ 157162 h 157268"/>
              <a:gd name="connsiteX3" fmla="*/ 279400 w 352956"/>
              <a:gd name="connsiteY3" fmla="*/ 136525 h 157268"/>
              <a:gd name="connsiteX4" fmla="*/ 0 w 352956"/>
              <a:gd name="connsiteY4" fmla="*/ 0 h 15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56" h="157268">
                <a:moveTo>
                  <a:pt x="0" y="0"/>
                </a:moveTo>
                <a:cubicBezTo>
                  <a:pt x="133217" y="54371"/>
                  <a:pt x="266435" y="108743"/>
                  <a:pt x="322262" y="134937"/>
                </a:cubicBezTo>
                <a:cubicBezTo>
                  <a:pt x="378089" y="161131"/>
                  <a:pt x="342106" y="156897"/>
                  <a:pt x="334962" y="157162"/>
                </a:cubicBezTo>
                <a:cubicBezTo>
                  <a:pt x="327818" y="157427"/>
                  <a:pt x="279400" y="136525"/>
                  <a:pt x="279400" y="136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0EE78C2B-8535-4A94-8B5C-F351EA6685BC}"/>
              </a:ext>
            </a:extLst>
          </p:cNvPr>
          <p:cNvSpPr/>
          <p:nvPr/>
        </p:nvSpPr>
        <p:spPr>
          <a:xfrm>
            <a:off x="3783398" y="6289899"/>
            <a:ext cx="81062" cy="60142"/>
          </a:xfrm>
          <a:custGeom>
            <a:avLst/>
            <a:gdLst>
              <a:gd name="connsiteX0" fmla="*/ 12315 w 81062"/>
              <a:gd name="connsiteY0" fmla="*/ 60101 h 60142"/>
              <a:gd name="connsiteX1" fmla="*/ 2790 w 81062"/>
              <a:gd name="connsiteY1" fmla="*/ 9301 h 60142"/>
              <a:gd name="connsiteX2" fmla="*/ 59940 w 81062"/>
              <a:gd name="connsiteY2" fmla="*/ 2951 h 60142"/>
              <a:gd name="connsiteX3" fmla="*/ 80577 w 81062"/>
              <a:gd name="connsiteY3" fmla="*/ 42639 h 60142"/>
              <a:gd name="connsiteX4" fmla="*/ 42477 w 81062"/>
              <a:gd name="connsiteY4" fmla="*/ 18826 h 60142"/>
              <a:gd name="connsiteX5" fmla="*/ 12315 w 81062"/>
              <a:gd name="connsiteY5" fmla="*/ 60101 h 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62" h="60142">
                <a:moveTo>
                  <a:pt x="12315" y="60101"/>
                </a:moveTo>
                <a:cubicBezTo>
                  <a:pt x="5701" y="58514"/>
                  <a:pt x="-5147" y="18826"/>
                  <a:pt x="2790" y="9301"/>
                </a:cubicBezTo>
                <a:cubicBezTo>
                  <a:pt x="10727" y="-224"/>
                  <a:pt x="46976" y="-2605"/>
                  <a:pt x="59940" y="2951"/>
                </a:cubicBezTo>
                <a:cubicBezTo>
                  <a:pt x="72904" y="8507"/>
                  <a:pt x="83487" y="39993"/>
                  <a:pt x="80577" y="42639"/>
                </a:cubicBezTo>
                <a:cubicBezTo>
                  <a:pt x="77667" y="45285"/>
                  <a:pt x="52002" y="20149"/>
                  <a:pt x="42477" y="18826"/>
                </a:cubicBezTo>
                <a:cubicBezTo>
                  <a:pt x="32952" y="17503"/>
                  <a:pt x="18929" y="61688"/>
                  <a:pt x="12315" y="601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E9133330-FD12-4075-BA08-D059A32293B0}"/>
              </a:ext>
            </a:extLst>
          </p:cNvPr>
          <p:cNvSpPr/>
          <p:nvPr/>
        </p:nvSpPr>
        <p:spPr>
          <a:xfrm>
            <a:off x="3464240" y="6140704"/>
            <a:ext cx="327853" cy="173803"/>
          </a:xfrm>
          <a:custGeom>
            <a:avLst/>
            <a:gdLst>
              <a:gd name="connsiteX0" fmla="*/ 325123 w 327853"/>
              <a:gd name="connsiteY0" fmla="*/ 171196 h 173803"/>
              <a:gd name="connsiteX1" fmla="*/ 4448 w 327853"/>
              <a:gd name="connsiteY1" fmla="*/ 1334 h 173803"/>
              <a:gd name="connsiteX2" fmla="*/ 150498 w 327853"/>
              <a:gd name="connsiteY2" fmla="*/ 96584 h 173803"/>
              <a:gd name="connsiteX3" fmla="*/ 325123 w 327853"/>
              <a:gd name="connsiteY3" fmla="*/ 171196 h 17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53" h="173803">
                <a:moveTo>
                  <a:pt x="325123" y="171196"/>
                </a:moveTo>
                <a:cubicBezTo>
                  <a:pt x="300781" y="155321"/>
                  <a:pt x="33552" y="13769"/>
                  <a:pt x="4448" y="1334"/>
                </a:cubicBezTo>
                <a:cubicBezTo>
                  <a:pt x="-24656" y="-11101"/>
                  <a:pt x="96523" y="66686"/>
                  <a:pt x="150498" y="96584"/>
                </a:cubicBezTo>
                <a:cubicBezTo>
                  <a:pt x="204473" y="126482"/>
                  <a:pt x="349465" y="187071"/>
                  <a:pt x="325123" y="17119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65FCA1F0-F0B5-467A-B27E-51B9CEDD8795}"/>
              </a:ext>
            </a:extLst>
          </p:cNvPr>
          <p:cNvSpPr/>
          <p:nvPr/>
        </p:nvSpPr>
        <p:spPr>
          <a:xfrm>
            <a:off x="3479683" y="6259396"/>
            <a:ext cx="324128" cy="95081"/>
          </a:xfrm>
          <a:custGeom>
            <a:avLst/>
            <a:gdLst>
              <a:gd name="connsiteX0" fmla="*/ 117 w 324128"/>
              <a:gd name="connsiteY0" fmla="*/ 117 h 95081"/>
              <a:gd name="connsiteX1" fmla="*/ 122355 w 324128"/>
              <a:gd name="connsiteY1" fmla="*/ 69967 h 95081"/>
              <a:gd name="connsiteX2" fmla="*/ 214430 w 324128"/>
              <a:gd name="connsiteY2" fmla="*/ 66792 h 95081"/>
              <a:gd name="connsiteX3" fmla="*/ 323967 w 324128"/>
              <a:gd name="connsiteY3" fmla="*/ 44567 h 95081"/>
              <a:gd name="connsiteX4" fmla="*/ 189030 w 324128"/>
              <a:gd name="connsiteY4" fmla="*/ 85842 h 95081"/>
              <a:gd name="connsiteX5" fmla="*/ 101717 w 324128"/>
              <a:gd name="connsiteY5" fmla="*/ 89017 h 95081"/>
              <a:gd name="connsiteX6" fmla="*/ 117 w 324128"/>
              <a:gd name="connsiteY6" fmla="*/ 117 h 9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128" h="95081">
                <a:moveTo>
                  <a:pt x="117" y="117"/>
                </a:moveTo>
                <a:cubicBezTo>
                  <a:pt x="3557" y="-3058"/>
                  <a:pt x="86636" y="58855"/>
                  <a:pt x="122355" y="69967"/>
                </a:cubicBezTo>
                <a:cubicBezTo>
                  <a:pt x="158074" y="81080"/>
                  <a:pt x="180828" y="71025"/>
                  <a:pt x="214430" y="66792"/>
                </a:cubicBezTo>
                <a:cubicBezTo>
                  <a:pt x="248032" y="62559"/>
                  <a:pt x="328200" y="41392"/>
                  <a:pt x="323967" y="44567"/>
                </a:cubicBezTo>
                <a:cubicBezTo>
                  <a:pt x="319734" y="47742"/>
                  <a:pt x="226072" y="78434"/>
                  <a:pt x="189030" y="85842"/>
                </a:cubicBezTo>
                <a:cubicBezTo>
                  <a:pt x="151988" y="93250"/>
                  <a:pt x="133996" y="100659"/>
                  <a:pt x="101717" y="89017"/>
                </a:cubicBezTo>
                <a:cubicBezTo>
                  <a:pt x="69438" y="77375"/>
                  <a:pt x="-3323" y="3292"/>
                  <a:pt x="117" y="1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BC6CB237-292A-4AFA-BF9B-17B8F7D49581}"/>
              </a:ext>
            </a:extLst>
          </p:cNvPr>
          <p:cNvSpPr/>
          <p:nvPr/>
        </p:nvSpPr>
        <p:spPr>
          <a:xfrm>
            <a:off x="3305028" y="6157834"/>
            <a:ext cx="422611" cy="162957"/>
          </a:xfrm>
          <a:custGeom>
            <a:avLst/>
            <a:gdLst>
              <a:gd name="connsiteX0" fmla="*/ 9672 w 422611"/>
              <a:gd name="connsiteY0" fmla="*/ 1666 h 162957"/>
              <a:gd name="connsiteX1" fmla="*/ 412897 w 422611"/>
              <a:gd name="connsiteY1" fmla="*/ 155654 h 162957"/>
              <a:gd name="connsiteX2" fmla="*/ 284310 w 422611"/>
              <a:gd name="connsiteY2" fmla="*/ 131841 h 162957"/>
              <a:gd name="connsiteX3" fmla="*/ 136672 w 422611"/>
              <a:gd name="connsiteY3" fmla="*/ 76279 h 162957"/>
              <a:gd name="connsiteX4" fmla="*/ 9672 w 422611"/>
              <a:gd name="connsiteY4" fmla="*/ 1666 h 16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11" h="162957">
                <a:moveTo>
                  <a:pt x="9672" y="1666"/>
                </a:moveTo>
                <a:cubicBezTo>
                  <a:pt x="55710" y="14895"/>
                  <a:pt x="367124" y="133958"/>
                  <a:pt x="412897" y="155654"/>
                </a:cubicBezTo>
                <a:cubicBezTo>
                  <a:pt x="458670" y="177350"/>
                  <a:pt x="330348" y="145070"/>
                  <a:pt x="284310" y="131841"/>
                </a:cubicBezTo>
                <a:cubicBezTo>
                  <a:pt x="238272" y="118612"/>
                  <a:pt x="178741" y="94800"/>
                  <a:pt x="136672" y="76279"/>
                </a:cubicBezTo>
                <a:cubicBezTo>
                  <a:pt x="94603" y="57758"/>
                  <a:pt x="-36366" y="-11563"/>
                  <a:pt x="9672" y="166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B9CABDCF-0FB6-4F26-A777-DD332ADF864B}"/>
              </a:ext>
            </a:extLst>
          </p:cNvPr>
          <p:cNvSpPr/>
          <p:nvPr/>
        </p:nvSpPr>
        <p:spPr>
          <a:xfrm>
            <a:off x="3633966" y="6291174"/>
            <a:ext cx="328173" cy="378458"/>
          </a:xfrm>
          <a:custGeom>
            <a:avLst/>
            <a:gdLst>
              <a:gd name="connsiteX0" fmla="*/ 10934 w 328173"/>
              <a:gd name="connsiteY0" fmla="*/ 89 h 378458"/>
              <a:gd name="connsiteX1" fmla="*/ 12522 w 328173"/>
              <a:gd name="connsiteY1" fmla="*/ 65176 h 378458"/>
              <a:gd name="connsiteX2" fmla="*/ 150634 w 328173"/>
              <a:gd name="connsiteY2" fmla="*/ 189001 h 378458"/>
              <a:gd name="connsiteX3" fmla="*/ 322084 w 328173"/>
              <a:gd name="connsiteY3" fmla="*/ 373151 h 378458"/>
              <a:gd name="connsiteX4" fmla="*/ 272872 w 328173"/>
              <a:gd name="connsiteY4" fmla="*/ 311239 h 378458"/>
              <a:gd name="connsiteX5" fmla="*/ 110947 w 328173"/>
              <a:gd name="connsiteY5" fmla="*/ 131851 h 378458"/>
              <a:gd name="connsiteX6" fmla="*/ 52209 w 328173"/>
              <a:gd name="connsiteY6" fmla="*/ 77876 h 378458"/>
              <a:gd name="connsiteX7" fmla="*/ 10934 w 328173"/>
              <a:gd name="connsiteY7" fmla="*/ 89 h 37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173" h="378458">
                <a:moveTo>
                  <a:pt x="10934" y="89"/>
                </a:moveTo>
                <a:cubicBezTo>
                  <a:pt x="4320" y="-2028"/>
                  <a:pt x="-10761" y="33691"/>
                  <a:pt x="12522" y="65176"/>
                </a:cubicBezTo>
                <a:cubicBezTo>
                  <a:pt x="35805" y="96661"/>
                  <a:pt x="99040" y="137672"/>
                  <a:pt x="150634" y="189001"/>
                </a:cubicBezTo>
                <a:cubicBezTo>
                  <a:pt x="202228" y="240330"/>
                  <a:pt x="301711" y="352778"/>
                  <a:pt x="322084" y="373151"/>
                </a:cubicBezTo>
                <a:cubicBezTo>
                  <a:pt x="342457" y="393524"/>
                  <a:pt x="308061" y="351456"/>
                  <a:pt x="272872" y="311239"/>
                </a:cubicBezTo>
                <a:cubicBezTo>
                  <a:pt x="237683" y="271022"/>
                  <a:pt x="147724" y="170745"/>
                  <a:pt x="110947" y="131851"/>
                </a:cubicBezTo>
                <a:cubicBezTo>
                  <a:pt x="74170" y="92957"/>
                  <a:pt x="64380" y="96926"/>
                  <a:pt x="52209" y="77876"/>
                </a:cubicBezTo>
                <a:cubicBezTo>
                  <a:pt x="40038" y="58826"/>
                  <a:pt x="17548" y="2206"/>
                  <a:pt x="10934" y="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BE99247B-AB11-4E75-A194-2987F33AD981}"/>
              </a:ext>
            </a:extLst>
          </p:cNvPr>
          <p:cNvSpPr/>
          <p:nvPr/>
        </p:nvSpPr>
        <p:spPr>
          <a:xfrm>
            <a:off x="3951256" y="6676899"/>
            <a:ext cx="431483" cy="465924"/>
          </a:xfrm>
          <a:custGeom>
            <a:avLst/>
            <a:gdLst>
              <a:gd name="connsiteX0" fmla="*/ 32 w 431483"/>
              <a:gd name="connsiteY0" fmla="*/ 126 h 465924"/>
              <a:gd name="connsiteX1" fmla="*/ 393732 w 431483"/>
              <a:gd name="connsiteY1" fmla="*/ 431926 h 465924"/>
              <a:gd name="connsiteX2" fmla="*/ 371507 w 431483"/>
              <a:gd name="connsiteY2" fmla="*/ 387476 h 465924"/>
              <a:gd name="connsiteX3" fmla="*/ 32 w 431483"/>
              <a:gd name="connsiteY3" fmla="*/ 126 h 46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483" h="465924">
                <a:moveTo>
                  <a:pt x="32" y="126"/>
                </a:moveTo>
                <a:cubicBezTo>
                  <a:pt x="3736" y="7534"/>
                  <a:pt x="331820" y="367368"/>
                  <a:pt x="393732" y="431926"/>
                </a:cubicBezTo>
                <a:cubicBezTo>
                  <a:pt x="455644" y="496484"/>
                  <a:pt x="436595" y="462089"/>
                  <a:pt x="371507" y="387476"/>
                </a:cubicBezTo>
                <a:cubicBezTo>
                  <a:pt x="306420" y="312864"/>
                  <a:pt x="-3672" y="-7282"/>
                  <a:pt x="32" y="12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A6732F79-6828-4487-BF7A-ABAD3333C621}"/>
              </a:ext>
            </a:extLst>
          </p:cNvPr>
          <p:cNvSpPr/>
          <p:nvPr/>
        </p:nvSpPr>
        <p:spPr>
          <a:xfrm>
            <a:off x="4330376" y="7074960"/>
            <a:ext cx="438762" cy="335313"/>
          </a:xfrm>
          <a:custGeom>
            <a:avLst/>
            <a:gdLst>
              <a:gd name="connsiteX0" fmla="*/ 9849 w 438762"/>
              <a:gd name="connsiteY0" fmla="*/ 3703 h 335313"/>
              <a:gd name="connsiteX1" fmla="*/ 413074 w 438762"/>
              <a:gd name="connsiteY1" fmla="*/ 313265 h 335313"/>
              <a:gd name="connsiteX2" fmla="*/ 370212 w 438762"/>
              <a:gd name="connsiteY2" fmla="*/ 292628 h 335313"/>
              <a:gd name="connsiteX3" fmla="*/ 144787 w 438762"/>
              <a:gd name="connsiteY3" fmla="*/ 151340 h 335313"/>
              <a:gd name="connsiteX4" fmla="*/ 9849 w 438762"/>
              <a:gd name="connsiteY4" fmla="*/ 3703 h 33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762" h="335313">
                <a:moveTo>
                  <a:pt x="9849" y="3703"/>
                </a:moveTo>
                <a:cubicBezTo>
                  <a:pt x="54563" y="30690"/>
                  <a:pt x="353014" y="265111"/>
                  <a:pt x="413074" y="313265"/>
                </a:cubicBezTo>
                <a:cubicBezTo>
                  <a:pt x="473135" y="361419"/>
                  <a:pt x="414926" y="319615"/>
                  <a:pt x="370212" y="292628"/>
                </a:cubicBezTo>
                <a:cubicBezTo>
                  <a:pt x="325498" y="265641"/>
                  <a:pt x="205906" y="198171"/>
                  <a:pt x="144787" y="151340"/>
                </a:cubicBezTo>
                <a:cubicBezTo>
                  <a:pt x="83668" y="104509"/>
                  <a:pt x="-34865" y="-23284"/>
                  <a:pt x="9849" y="37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347FA2BD-F4BC-404A-96B4-8EFD36978E4B}"/>
              </a:ext>
            </a:extLst>
          </p:cNvPr>
          <p:cNvSpPr/>
          <p:nvPr/>
        </p:nvSpPr>
        <p:spPr>
          <a:xfrm>
            <a:off x="3447019" y="6993467"/>
            <a:ext cx="638148" cy="917223"/>
          </a:xfrm>
          <a:custGeom>
            <a:avLst/>
            <a:gdLst>
              <a:gd name="connsiteX0" fmla="*/ 638148 w 638148"/>
              <a:gd name="connsiteY0" fmla="*/ 0 h 917223"/>
              <a:gd name="connsiteX1" fmla="*/ 39131 w 638148"/>
              <a:gd name="connsiteY1" fmla="*/ 872066 h 917223"/>
              <a:gd name="connsiteX2" fmla="*/ 79348 w 638148"/>
              <a:gd name="connsiteY2" fmla="*/ 764116 h 917223"/>
              <a:gd name="connsiteX3" fmla="*/ 252914 w 638148"/>
              <a:gd name="connsiteY3" fmla="*/ 518583 h 917223"/>
              <a:gd name="connsiteX4" fmla="*/ 638148 w 638148"/>
              <a:gd name="connsiteY4" fmla="*/ 0 h 91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48" h="917223">
                <a:moveTo>
                  <a:pt x="638148" y="0"/>
                </a:moveTo>
                <a:cubicBezTo>
                  <a:pt x="385206" y="372356"/>
                  <a:pt x="132264" y="744713"/>
                  <a:pt x="39131" y="872066"/>
                </a:cubicBezTo>
                <a:cubicBezTo>
                  <a:pt x="-54002" y="999419"/>
                  <a:pt x="43717" y="823030"/>
                  <a:pt x="79348" y="764116"/>
                </a:cubicBezTo>
                <a:cubicBezTo>
                  <a:pt x="114978" y="705202"/>
                  <a:pt x="252914" y="518583"/>
                  <a:pt x="252914" y="518583"/>
                </a:cubicBezTo>
                <a:lnTo>
                  <a:pt x="638148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7B9D3D66-D26F-49C3-9349-94008B90DCF0}"/>
              </a:ext>
            </a:extLst>
          </p:cNvPr>
          <p:cNvSpPr/>
          <p:nvPr/>
        </p:nvSpPr>
        <p:spPr>
          <a:xfrm>
            <a:off x="3451551" y="7212526"/>
            <a:ext cx="399097" cy="689157"/>
          </a:xfrm>
          <a:custGeom>
            <a:avLst/>
            <a:gdLst>
              <a:gd name="connsiteX0" fmla="*/ 398666 w 399097"/>
              <a:gd name="connsiteY0" fmla="*/ 3191 h 689157"/>
              <a:gd name="connsiteX1" fmla="*/ 26132 w 399097"/>
              <a:gd name="connsiteY1" fmla="*/ 653007 h 689157"/>
              <a:gd name="connsiteX2" fmla="*/ 38832 w 399097"/>
              <a:gd name="connsiteY2" fmla="*/ 585274 h 689157"/>
              <a:gd name="connsiteX3" fmla="*/ 100216 w 399097"/>
              <a:gd name="connsiteY3" fmla="*/ 411707 h 689157"/>
              <a:gd name="connsiteX4" fmla="*/ 398666 w 399097"/>
              <a:gd name="connsiteY4" fmla="*/ 3191 h 6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097" h="689157">
                <a:moveTo>
                  <a:pt x="398666" y="3191"/>
                </a:moveTo>
                <a:cubicBezTo>
                  <a:pt x="386319" y="43408"/>
                  <a:pt x="86104" y="555993"/>
                  <a:pt x="26132" y="653007"/>
                </a:cubicBezTo>
                <a:cubicBezTo>
                  <a:pt x="-33840" y="750021"/>
                  <a:pt x="26485" y="625491"/>
                  <a:pt x="38832" y="585274"/>
                </a:cubicBezTo>
                <a:cubicBezTo>
                  <a:pt x="51179" y="545057"/>
                  <a:pt x="45888" y="509074"/>
                  <a:pt x="100216" y="411707"/>
                </a:cubicBezTo>
                <a:cubicBezTo>
                  <a:pt x="154544" y="314340"/>
                  <a:pt x="411013" y="-37026"/>
                  <a:pt x="398666" y="31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3CB0619F-71A3-4B53-B9C0-7BCDC717BF03}"/>
              </a:ext>
            </a:extLst>
          </p:cNvPr>
          <p:cNvSpPr/>
          <p:nvPr/>
        </p:nvSpPr>
        <p:spPr>
          <a:xfrm>
            <a:off x="3387536" y="7119600"/>
            <a:ext cx="414268" cy="693363"/>
          </a:xfrm>
          <a:custGeom>
            <a:avLst/>
            <a:gdLst>
              <a:gd name="connsiteX0" fmla="*/ 409764 w 414268"/>
              <a:gd name="connsiteY0" fmla="*/ 13567 h 693363"/>
              <a:gd name="connsiteX1" fmla="*/ 32997 w 414268"/>
              <a:gd name="connsiteY1" fmla="*/ 644333 h 693363"/>
              <a:gd name="connsiteX2" fmla="*/ 41464 w 414268"/>
              <a:gd name="connsiteY2" fmla="*/ 606233 h 693363"/>
              <a:gd name="connsiteX3" fmla="*/ 229847 w 414268"/>
              <a:gd name="connsiteY3" fmla="*/ 244283 h 693363"/>
              <a:gd name="connsiteX4" fmla="*/ 409764 w 414268"/>
              <a:gd name="connsiteY4" fmla="*/ 13567 h 69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68" h="693363">
                <a:moveTo>
                  <a:pt x="409764" y="13567"/>
                </a:moveTo>
                <a:cubicBezTo>
                  <a:pt x="376956" y="80242"/>
                  <a:pt x="94380" y="545555"/>
                  <a:pt x="32997" y="644333"/>
                </a:cubicBezTo>
                <a:cubicBezTo>
                  <a:pt x="-28386" y="743111"/>
                  <a:pt x="8656" y="672908"/>
                  <a:pt x="41464" y="606233"/>
                </a:cubicBezTo>
                <a:cubicBezTo>
                  <a:pt x="74272" y="539558"/>
                  <a:pt x="172344" y="346236"/>
                  <a:pt x="229847" y="244283"/>
                </a:cubicBezTo>
                <a:cubicBezTo>
                  <a:pt x="287350" y="142330"/>
                  <a:pt x="442572" y="-53108"/>
                  <a:pt x="409764" y="1356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150B63B1-3E9B-45D3-8CA1-C1530F0D78CB}"/>
              </a:ext>
            </a:extLst>
          </p:cNvPr>
          <p:cNvSpPr/>
          <p:nvPr/>
        </p:nvSpPr>
        <p:spPr>
          <a:xfrm>
            <a:off x="3327426" y="6895717"/>
            <a:ext cx="489663" cy="855303"/>
          </a:xfrm>
          <a:custGeom>
            <a:avLst/>
            <a:gdLst>
              <a:gd name="connsiteX0" fmla="*/ 486807 w 489663"/>
              <a:gd name="connsiteY0" fmla="*/ 8850 h 855303"/>
              <a:gd name="connsiteX1" fmla="*/ 27491 w 489663"/>
              <a:gd name="connsiteY1" fmla="*/ 815300 h 855303"/>
              <a:gd name="connsiteX2" fmla="*/ 69824 w 489663"/>
              <a:gd name="connsiteY2" fmla="*/ 698883 h 855303"/>
              <a:gd name="connsiteX3" fmla="*/ 215874 w 489663"/>
              <a:gd name="connsiteY3" fmla="*/ 402550 h 855303"/>
              <a:gd name="connsiteX4" fmla="*/ 486807 w 489663"/>
              <a:gd name="connsiteY4" fmla="*/ 8850 h 85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63" h="855303">
                <a:moveTo>
                  <a:pt x="486807" y="8850"/>
                </a:moveTo>
                <a:cubicBezTo>
                  <a:pt x="455410" y="77642"/>
                  <a:pt x="96988" y="700295"/>
                  <a:pt x="27491" y="815300"/>
                </a:cubicBezTo>
                <a:cubicBezTo>
                  <a:pt x="-42006" y="930306"/>
                  <a:pt x="38427" y="767675"/>
                  <a:pt x="69824" y="698883"/>
                </a:cubicBezTo>
                <a:cubicBezTo>
                  <a:pt x="101221" y="630091"/>
                  <a:pt x="149905" y="513675"/>
                  <a:pt x="215874" y="402550"/>
                </a:cubicBezTo>
                <a:cubicBezTo>
                  <a:pt x="281843" y="291425"/>
                  <a:pt x="518204" y="-59942"/>
                  <a:pt x="486807" y="88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4149309B-BA74-4B5A-ACB6-456874AE6EDE}"/>
              </a:ext>
            </a:extLst>
          </p:cNvPr>
          <p:cNvSpPr/>
          <p:nvPr/>
        </p:nvSpPr>
        <p:spPr>
          <a:xfrm>
            <a:off x="4066739" y="7094237"/>
            <a:ext cx="211053" cy="1036195"/>
          </a:xfrm>
          <a:custGeom>
            <a:avLst/>
            <a:gdLst>
              <a:gd name="connsiteX0" fmla="*/ 211044 w 211053"/>
              <a:gd name="connsiteY0" fmla="*/ 830 h 1036195"/>
              <a:gd name="connsiteX1" fmla="*/ 14194 w 211053"/>
              <a:gd name="connsiteY1" fmla="*/ 972380 h 1036195"/>
              <a:gd name="connsiteX2" fmla="*/ 16311 w 211053"/>
              <a:gd name="connsiteY2" fmla="*/ 927930 h 1036195"/>
              <a:gd name="connsiteX3" fmla="*/ 22661 w 211053"/>
              <a:gd name="connsiteY3" fmla="*/ 805163 h 1036195"/>
              <a:gd name="connsiteX4" fmla="*/ 211044 w 211053"/>
              <a:gd name="connsiteY4" fmla="*/ 830 h 103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53" h="1036195">
                <a:moveTo>
                  <a:pt x="211044" y="830"/>
                </a:moveTo>
                <a:cubicBezTo>
                  <a:pt x="209633" y="28699"/>
                  <a:pt x="46649" y="817863"/>
                  <a:pt x="14194" y="972380"/>
                </a:cubicBezTo>
                <a:cubicBezTo>
                  <a:pt x="-18261" y="1126897"/>
                  <a:pt x="14900" y="955799"/>
                  <a:pt x="16311" y="927930"/>
                </a:cubicBezTo>
                <a:cubicBezTo>
                  <a:pt x="17722" y="900061"/>
                  <a:pt x="-6972" y="955799"/>
                  <a:pt x="22661" y="805163"/>
                </a:cubicBezTo>
                <a:cubicBezTo>
                  <a:pt x="52294" y="654527"/>
                  <a:pt x="212455" y="-27039"/>
                  <a:pt x="211044" y="8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E6A7D5BC-471A-4110-834F-0CF5956E1228}"/>
              </a:ext>
            </a:extLst>
          </p:cNvPr>
          <p:cNvSpPr/>
          <p:nvPr/>
        </p:nvSpPr>
        <p:spPr>
          <a:xfrm>
            <a:off x="3929776" y="7230526"/>
            <a:ext cx="879012" cy="443226"/>
          </a:xfrm>
          <a:custGeom>
            <a:avLst/>
            <a:gdLst>
              <a:gd name="connsiteX0" fmla="*/ 2991 w 879012"/>
              <a:gd name="connsiteY0" fmla="*/ 2124 h 443226"/>
              <a:gd name="connsiteX1" fmla="*/ 817907 w 879012"/>
              <a:gd name="connsiteY1" fmla="*/ 416991 h 443226"/>
              <a:gd name="connsiteX2" fmla="*/ 790391 w 879012"/>
              <a:gd name="connsiteY2" fmla="*/ 385241 h 443226"/>
              <a:gd name="connsiteX3" fmla="*/ 551207 w 879012"/>
              <a:gd name="connsiteY3" fmla="*/ 260357 h 443226"/>
              <a:gd name="connsiteX4" fmla="*/ 2991 w 879012"/>
              <a:gd name="connsiteY4" fmla="*/ 2124 h 44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012" h="443226">
                <a:moveTo>
                  <a:pt x="2991" y="2124"/>
                </a:moveTo>
                <a:cubicBezTo>
                  <a:pt x="47441" y="28230"/>
                  <a:pt x="686674" y="353138"/>
                  <a:pt x="817907" y="416991"/>
                </a:cubicBezTo>
                <a:cubicBezTo>
                  <a:pt x="949140" y="480844"/>
                  <a:pt x="834841" y="411347"/>
                  <a:pt x="790391" y="385241"/>
                </a:cubicBezTo>
                <a:cubicBezTo>
                  <a:pt x="745941" y="359135"/>
                  <a:pt x="680324" y="322799"/>
                  <a:pt x="551207" y="260357"/>
                </a:cubicBezTo>
                <a:cubicBezTo>
                  <a:pt x="422090" y="197915"/>
                  <a:pt x="-41459" y="-23982"/>
                  <a:pt x="2991" y="21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B3FDD8F1-9176-4C24-B84B-0DDD63287BF1}"/>
              </a:ext>
            </a:extLst>
          </p:cNvPr>
          <p:cNvSpPr/>
          <p:nvPr/>
        </p:nvSpPr>
        <p:spPr>
          <a:xfrm>
            <a:off x="3762232" y="7164896"/>
            <a:ext cx="1025922" cy="532166"/>
          </a:xfrm>
          <a:custGeom>
            <a:avLst/>
            <a:gdLst>
              <a:gd name="connsiteX0" fmla="*/ 1019318 w 1025922"/>
              <a:gd name="connsiteY0" fmla="*/ 524954 h 532166"/>
              <a:gd name="connsiteX1" fmla="*/ 805535 w 1025922"/>
              <a:gd name="connsiteY1" fmla="*/ 404304 h 532166"/>
              <a:gd name="connsiteX2" fmla="*/ 20251 w 1025922"/>
              <a:gd name="connsiteY2" fmla="*/ 10604 h 532166"/>
              <a:gd name="connsiteX3" fmla="*/ 289068 w 1025922"/>
              <a:gd name="connsiteY3" fmla="*/ 143954 h 532166"/>
              <a:gd name="connsiteX4" fmla="*/ 907135 w 1025922"/>
              <a:gd name="connsiteY4" fmla="*/ 478387 h 532166"/>
              <a:gd name="connsiteX5" fmla="*/ 1019318 w 1025922"/>
              <a:gd name="connsiteY5" fmla="*/ 524954 h 53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922" h="532166">
                <a:moveTo>
                  <a:pt x="1019318" y="524954"/>
                </a:moveTo>
                <a:cubicBezTo>
                  <a:pt x="1002385" y="512607"/>
                  <a:pt x="972046" y="490029"/>
                  <a:pt x="805535" y="404304"/>
                </a:cubicBezTo>
                <a:cubicBezTo>
                  <a:pt x="639024" y="318579"/>
                  <a:pt x="106329" y="53996"/>
                  <a:pt x="20251" y="10604"/>
                </a:cubicBezTo>
                <a:cubicBezTo>
                  <a:pt x="-65827" y="-32788"/>
                  <a:pt x="141254" y="65990"/>
                  <a:pt x="289068" y="143954"/>
                </a:cubicBezTo>
                <a:cubicBezTo>
                  <a:pt x="436882" y="221918"/>
                  <a:pt x="786485" y="416298"/>
                  <a:pt x="907135" y="478387"/>
                </a:cubicBezTo>
                <a:cubicBezTo>
                  <a:pt x="1027785" y="540476"/>
                  <a:pt x="1036251" y="537301"/>
                  <a:pt x="1019318" y="52495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29CA667C-1107-46C2-86DC-65D1250657CA}"/>
              </a:ext>
            </a:extLst>
          </p:cNvPr>
          <p:cNvSpPr/>
          <p:nvPr/>
        </p:nvSpPr>
        <p:spPr>
          <a:xfrm>
            <a:off x="2634943" y="6586996"/>
            <a:ext cx="1122082" cy="580214"/>
          </a:xfrm>
          <a:custGeom>
            <a:avLst/>
            <a:gdLst>
              <a:gd name="connsiteX0" fmla="*/ 307 w 1122082"/>
              <a:gd name="connsiteY0" fmla="*/ 71 h 580214"/>
              <a:gd name="connsiteX1" fmla="*/ 1041707 w 1122082"/>
              <a:gd name="connsiteY1" fmla="*/ 533471 h 580214"/>
              <a:gd name="connsiteX2" fmla="*/ 933757 w 1122082"/>
              <a:gd name="connsiteY2" fmla="*/ 495371 h 580214"/>
              <a:gd name="connsiteX3" fmla="*/ 307 w 1122082"/>
              <a:gd name="connsiteY3" fmla="*/ 71 h 5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082" h="580214">
                <a:moveTo>
                  <a:pt x="307" y="71"/>
                </a:moveTo>
                <a:cubicBezTo>
                  <a:pt x="18299" y="6421"/>
                  <a:pt x="886132" y="450921"/>
                  <a:pt x="1041707" y="533471"/>
                </a:cubicBezTo>
                <a:cubicBezTo>
                  <a:pt x="1197282" y="616021"/>
                  <a:pt x="1108382" y="580390"/>
                  <a:pt x="933757" y="495371"/>
                </a:cubicBezTo>
                <a:cubicBezTo>
                  <a:pt x="759132" y="410352"/>
                  <a:pt x="-17685" y="-6279"/>
                  <a:pt x="307" y="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38BBA35E-3B2E-4BB6-8439-727C42C0A6DA}"/>
              </a:ext>
            </a:extLst>
          </p:cNvPr>
          <p:cNvSpPr/>
          <p:nvPr/>
        </p:nvSpPr>
        <p:spPr>
          <a:xfrm>
            <a:off x="1094401" y="5789697"/>
            <a:ext cx="1538999" cy="793406"/>
          </a:xfrm>
          <a:custGeom>
            <a:avLst/>
            <a:gdLst>
              <a:gd name="connsiteX0" fmla="*/ 1538732 w 1538999"/>
              <a:gd name="connsiteY0" fmla="*/ 793136 h 793406"/>
              <a:gd name="connsiteX1" fmla="*/ 120566 w 1538999"/>
              <a:gd name="connsiteY1" fmla="*/ 54420 h 793406"/>
              <a:gd name="connsiteX2" fmla="*/ 239099 w 1538999"/>
              <a:gd name="connsiteY2" fmla="*/ 139086 h 793406"/>
              <a:gd name="connsiteX3" fmla="*/ 1538732 w 1538999"/>
              <a:gd name="connsiteY3" fmla="*/ 793136 h 79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999" h="793406">
                <a:moveTo>
                  <a:pt x="1538732" y="793136"/>
                </a:moveTo>
                <a:cubicBezTo>
                  <a:pt x="1518977" y="779025"/>
                  <a:pt x="337171" y="163428"/>
                  <a:pt x="120566" y="54420"/>
                </a:cubicBezTo>
                <a:cubicBezTo>
                  <a:pt x="-96040" y="-54588"/>
                  <a:pt x="974" y="13850"/>
                  <a:pt x="239099" y="139086"/>
                </a:cubicBezTo>
                <a:cubicBezTo>
                  <a:pt x="477224" y="264322"/>
                  <a:pt x="1558487" y="807247"/>
                  <a:pt x="1538732" y="7931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9797C99A-DBC7-4BC4-A01C-4D3E1F05FA4A}"/>
              </a:ext>
            </a:extLst>
          </p:cNvPr>
          <p:cNvSpPr/>
          <p:nvPr/>
        </p:nvSpPr>
        <p:spPr>
          <a:xfrm>
            <a:off x="1085719" y="5840667"/>
            <a:ext cx="1555881" cy="771800"/>
          </a:xfrm>
          <a:custGeom>
            <a:avLst/>
            <a:gdLst>
              <a:gd name="connsiteX0" fmla="*/ 1555881 w 1555881"/>
              <a:gd name="connsiteY0" fmla="*/ 771800 h 771800"/>
              <a:gd name="connsiteX1" fmla="*/ 1486031 w 1555881"/>
              <a:gd name="connsiteY1" fmla="*/ 740050 h 771800"/>
              <a:gd name="connsiteX2" fmla="*/ 82681 w 1555881"/>
              <a:gd name="connsiteY2" fmla="*/ 45783 h 771800"/>
              <a:gd name="connsiteX3" fmla="*/ 249898 w 1555881"/>
              <a:gd name="connsiteY3" fmla="*/ 109283 h 771800"/>
              <a:gd name="connsiteX4" fmla="*/ 965331 w 1555881"/>
              <a:gd name="connsiteY4" fmla="*/ 460650 h 771800"/>
              <a:gd name="connsiteX5" fmla="*/ 1555881 w 1555881"/>
              <a:gd name="connsiteY5" fmla="*/ 771800 h 7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5881" h="771800">
                <a:moveTo>
                  <a:pt x="1555881" y="771800"/>
                </a:moveTo>
                <a:lnTo>
                  <a:pt x="1486031" y="740050"/>
                </a:lnTo>
                <a:lnTo>
                  <a:pt x="82681" y="45783"/>
                </a:lnTo>
                <a:cubicBezTo>
                  <a:pt x="-123341" y="-59345"/>
                  <a:pt x="102790" y="40138"/>
                  <a:pt x="249898" y="109283"/>
                </a:cubicBezTo>
                <a:cubicBezTo>
                  <a:pt x="397006" y="178427"/>
                  <a:pt x="965331" y="460650"/>
                  <a:pt x="965331" y="460650"/>
                </a:cubicBezTo>
                <a:lnTo>
                  <a:pt x="1555881" y="771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E6146775-1A3C-42B0-B776-3243D5FD48E3}"/>
              </a:ext>
            </a:extLst>
          </p:cNvPr>
          <p:cNvSpPr/>
          <p:nvPr/>
        </p:nvSpPr>
        <p:spPr>
          <a:xfrm>
            <a:off x="3461698" y="5929172"/>
            <a:ext cx="126052" cy="211934"/>
          </a:xfrm>
          <a:custGeom>
            <a:avLst/>
            <a:gdLst>
              <a:gd name="connsiteX0" fmla="*/ 70490 w 126052"/>
              <a:gd name="connsiteY0" fmla="*/ 141 h 211934"/>
              <a:gd name="connsiteX1" fmla="*/ 126052 w 126052"/>
              <a:gd name="connsiteY1" fmla="*/ 146191 h 211934"/>
              <a:gd name="connsiteX2" fmla="*/ 68902 w 126052"/>
              <a:gd name="connsiteY2" fmla="*/ 174766 h 211934"/>
              <a:gd name="connsiteX3" fmla="*/ 640 w 126052"/>
              <a:gd name="connsiteY3" fmla="*/ 211278 h 211934"/>
              <a:gd name="connsiteX4" fmla="*/ 111765 w 126052"/>
              <a:gd name="connsiteY4" fmla="*/ 141428 h 211934"/>
              <a:gd name="connsiteX5" fmla="*/ 111765 w 126052"/>
              <a:gd name="connsiteY5" fmla="*/ 119203 h 211934"/>
              <a:gd name="connsiteX6" fmla="*/ 70490 w 126052"/>
              <a:gd name="connsiteY6" fmla="*/ 141 h 21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52" h="211934">
                <a:moveTo>
                  <a:pt x="70490" y="141"/>
                </a:moveTo>
                <a:cubicBezTo>
                  <a:pt x="72871" y="4639"/>
                  <a:pt x="126317" y="117087"/>
                  <a:pt x="126052" y="146191"/>
                </a:cubicBezTo>
                <a:cubicBezTo>
                  <a:pt x="125787" y="175295"/>
                  <a:pt x="89804" y="163918"/>
                  <a:pt x="68902" y="174766"/>
                </a:cubicBezTo>
                <a:cubicBezTo>
                  <a:pt x="48000" y="185614"/>
                  <a:pt x="-6504" y="216834"/>
                  <a:pt x="640" y="211278"/>
                </a:cubicBezTo>
                <a:cubicBezTo>
                  <a:pt x="7784" y="205722"/>
                  <a:pt x="93244" y="156774"/>
                  <a:pt x="111765" y="141428"/>
                </a:cubicBezTo>
                <a:cubicBezTo>
                  <a:pt x="130286" y="126082"/>
                  <a:pt x="119702" y="139047"/>
                  <a:pt x="111765" y="119203"/>
                </a:cubicBezTo>
                <a:cubicBezTo>
                  <a:pt x="103828" y="99359"/>
                  <a:pt x="68109" y="-4357"/>
                  <a:pt x="70490" y="1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6D83C358-3848-4376-8157-4F9551443A81}"/>
              </a:ext>
            </a:extLst>
          </p:cNvPr>
          <p:cNvSpPr/>
          <p:nvPr/>
        </p:nvSpPr>
        <p:spPr>
          <a:xfrm>
            <a:off x="2912590" y="5942193"/>
            <a:ext cx="332146" cy="116425"/>
          </a:xfrm>
          <a:custGeom>
            <a:avLst/>
            <a:gdLst>
              <a:gd name="connsiteX0" fmla="*/ 473 w 332146"/>
              <a:gd name="connsiteY0" fmla="*/ 56970 h 116425"/>
              <a:gd name="connsiteX1" fmla="*/ 265585 w 332146"/>
              <a:gd name="connsiteY1" fmla="*/ 18870 h 116425"/>
              <a:gd name="connsiteX2" fmla="*/ 302098 w 332146"/>
              <a:gd name="connsiteY2" fmla="*/ 72845 h 116425"/>
              <a:gd name="connsiteX3" fmla="*/ 327498 w 332146"/>
              <a:gd name="connsiteY3" fmla="*/ 114120 h 116425"/>
              <a:gd name="connsiteX4" fmla="*/ 203673 w 332146"/>
              <a:gd name="connsiteY4" fmla="*/ 1407 h 116425"/>
              <a:gd name="connsiteX5" fmla="*/ 473 w 332146"/>
              <a:gd name="connsiteY5" fmla="*/ 56970 h 11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146" h="116425">
                <a:moveTo>
                  <a:pt x="473" y="56970"/>
                </a:moveTo>
                <a:cubicBezTo>
                  <a:pt x="10792" y="59880"/>
                  <a:pt x="215314" y="16224"/>
                  <a:pt x="265585" y="18870"/>
                </a:cubicBezTo>
                <a:cubicBezTo>
                  <a:pt x="315856" y="21516"/>
                  <a:pt x="291779" y="56970"/>
                  <a:pt x="302098" y="72845"/>
                </a:cubicBezTo>
                <a:cubicBezTo>
                  <a:pt x="312417" y="88720"/>
                  <a:pt x="343902" y="126026"/>
                  <a:pt x="327498" y="114120"/>
                </a:cubicBezTo>
                <a:cubicBezTo>
                  <a:pt x="311094" y="102214"/>
                  <a:pt x="256060" y="13049"/>
                  <a:pt x="203673" y="1407"/>
                </a:cubicBezTo>
                <a:cubicBezTo>
                  <a:pt x="151286" y="-10235"/>
                  <a:pt x="-9846" y="54060"/>
                  <a:pt x="473" y="569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7336B9FC-4F86-43DB-8139-7F8DA7BCF9FC}"/>
              </a:ext>
            </a:extLst>
          </p:cNvPr>
          <p:cNvSpPr/>
          <p:nvPr/>
        </p:nvSpPr>
        <p:spPr>
          <a:xfrm>
            <a:off x="3246332" y="6042895"/>
            <a:ext cx="319300" cy="205885"/>
          </a:xfrm>
          <a:custGeom>
            <a:avLst/>
            <a:gdLst>
              <a:gd name="connsiteX0" fmla="*/ 319193 w 319300"/>
              <a:gd name="connsiteY0" fmla="*/ 62630 h 205885"/>
              <a:gd name="connsiteX1" fmla="*/ 81068 w 319300"/>
              <a:gd name="connsiteY1" fmla="*/ 200743 h 205885"/>
              <a:gd name="connsiteX2" fmla="*/ 38206 w 319300"/>
              <a:gd name="connsiteY2" fmla="*/ 159468 h 205885"/>
              <a:gd name="connsiteX3" fmla="*/ 106 w 319300"/>
              <a:gd name="connsiteY3" fmla="*/ 718 h 205885"/>
              <a:gd name="connsiteX4" fmla="*/ 28681 w 319300"/>
              <a:gd name="connsiteY4" fmla="*/ 103905 h 205885"/>
              <a:gd name="connsiteX5" fmla="*/ 82656 w 319300"/>
              <a:gd name="connsiteY5" fmla="*/ 178518 h 205885"/>
              <a:gd name="connsiteX6" fmla="*/ 111231 w 319300"/>
              <a:gd name="connsiteY6" fmla="*/ 165818 h 205885"/>
              <a:gd name="connsiteX7" fmla="*/ 319193 w 319300"/>
              <a:gd name="connsiteY7" fmla="*/ 62630 h 20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300" h="205885">
                <a:moveTo>
                  <a:pt x="319193" y="62630"/>
                </a:moveTo>
                <a:cubicBezTo>
                  <a:pt x="314166" y="68451"/>
                  <a:pt x="127899" y="184603"/>
                  <a:pt x="81068" y="200743"/>
                </a:cubicBezTo>
                <a:cubicBezTo>
                  <a:pt x="34237" y="216883"/>
                  <a:pt x="51700" y="192805"/>
                  <a:pt x="38206" y="159468"/>
                </a:cubicBezTo>
                <a:cubicBezTo>
                  <a:pt x="24712" y="126131"/>
                  <a:pt x="1693" y="9978"/>
                  <a:pt x="106" y="718"/>
                </a:cubicBezTo>
                <a:cubicBezTo>
                  <a:pt x="-1482" y="-8543"/>
                  <a:pt x="14923" y="74272"/>
                  <a:pt x="28681" y="103905"/>
                </a:cubicBezTo>
                <a:cubicBezTo>
                  <a:pt x="42439" y="133538"/>
                  <a:pt x="68898" y="168199"/>
                  <a:pt x="82656" y="178518"/>
                </a:cubicBezTo>
                <a:cubicBezTo>
                  <a:pt x="96414" y="188837"/>
                  <a:pt x="71014" y="187249"/>
                  <a:pt x="111231" y="165818"/>
                </a:cubicBezTo>
                <a:cubicBezTo>
                  <a:pt x="151448" y="144387"/>
                  <a:pt x="324220" y="56809"/>
                  <a:pt x="319193" y="62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171608F9-2B62-41CC-A938-042E96658662}"/>
              </a:ext>
            </a:extLst>
          </p:cNvPr>
          <p:cNvSpPr/>
          <p:nvPr/>
        </p:nvSpPr>
        <p:spPr>
          <a:xfrm>
            <a:off x="3355713" y="5951500"/>
            <a:ext cx="178077" cy="175100"/>
          </a:xfrm>
          <a:custGeom>
            <a:avLst/>
            <a:gdLst>
              <a:gd name="connsiteX0" fmla="*/ 178062 w 178077"/>
              <a:gd name="connsiteY0" fmla="*/ 38 h 175100"/>
              <a:gd name="connsiteX1" fmla="*/ 111387 w 178077"/>
              <a:gd name="connsiteY1" fmla="*/ 93700 h 175100"/>
              <a:gd name="connsiteX2" fmla="*/ 92337 w 178077"/>
              <a:gd name="connsiteY2" fmla="*/ 133388 h 175100"/>
              <a:gd name="connsiteX3" fmla="*/ 78050 w 178077"/>
              <a:gd name="connsiteY3" fmla="*/ 171488 h 175100"/>
              <a:gd name="connsiteX4" fmla="*/ 28837 w 178077"/>
              <a:gd name="connsiteY4" fmla="*/ 168313 h 175100"/>
              <a:gd name="connsiteX5" fmla="*/ 3437 w 178077"/>
              <a:gd name="connsiteY5" fmla="*/ 125450 h 175100"/>
              <a:gd name="connsiteX6" fmla="*/ 105037 w 178077"/>
              <a:gd name="connsiteY6" fmla="*/ 82588 h 175100"/>
              <a:gd name="connsiteX7" fmla="*/ 178062 w 178077"/>
              <a:gd name="connsiteY7" fmla="*/ 38 h 17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077" h="175100">
                <a:moveTo>
                  <a:pt x="178062" y="38"/>
                </a:moveTo>
                <a:cubicBezTo>
                  <a:pt x="179120" y="1890"/>
                  <a:pt x="125675" y="71475"/>
                  <a:pt x="111387" y="93700"/>
                </a:cubicBezTo>
                <a:cubicBezTo>
                  <a:pt x="97099" y="115925"/>
                  <a:pt x="97893" y="120423"/>
                  <a:pt x="92337" y="133388"/>
                </a:cubicBezTo>
                <a:cubicBezTo>
                  <a:pt x="86781" y="146353"/>
                  <a:pt x="88633" y="165667"/>
                  <a:pt x="78050" y="171488"/>
                </a:cubicBezTo>
                <a:cubicBezTo>
                  <a:pt x="67467" y="177309"/>
                  <a:pt x="41272" y="175986"/>
                  <a:pt x="28837" y="168313"/>
                </a:cubicBezTo>
                <a:cubicBezTo>
                  <a:pt x="16402" y="160640"/>
                  <a:pt x="-9263" y="139738"/>
                  <a:pt x="3437" y="125450"/>
                </a:cubicBezTo>
                <a:cubicBezTo>
                  <a:pt x="16137" y="111163"/>
                  <a:pt x="79108" y="101373"/>
                  <a:pt x="105037" y="82588"/>
                </a:cubicBezTo>
                <a:cubicBezTo>
                  <a:pt x="130966" y="63803"/>
                  <a:pt x="177004" y="-1814"/>
                  <a:pt x="178062" y="3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A9C19ED0-3DB1-4748-9D21-967AA568502D}"/>
              </a:ext>
            </a:extLst>
          </p:cNvPr>
          <p:cNvSpPr/>
          <p:nvPr/>
        </p:nvSpPr>
        <p:spPr>
          <a:xfrm>
            <a:off x="3229498" y="5991223"/>
            <a:ext cx="185006" cy="77836"/>
          </a:xfrm>
          <a:custGeom>
            <a:avLst/>
            <a:gdLst>
              <a:gd name="connsiteX0" fmla="*/ 4240 w 185006"/>
              <a:gd name="connsiteY0" fmla="*/ 26990 h 77836"/>
              <a:gd name="connsiteX1" fmla="*/ 55040 w 185006"/>
              <a:gd name="connsiteY1" fmla="*/ 2 h 77836"/>
              <a:gd name="connsiteX2" fmla="*/ 77265 w 185006"/>
              <a:gd name="connsiteY2" fmla="*/ 25402 h 77836"/>
              <a:gd name="connsiteX3" fmla="*/ 97902 w 185006"/>
              <a:gd name="connsiteY3" fmla="*/ 14290 h 77836"/>
              <a:gd name="connsiteX4" fmla="*/ 140765 w 185006"/>
              <a:gd name="connsiteY4" fmla="*/ 34927 h 77836"/>
              <a:gd name="connsiteX5" fmla="*/ 159815 w 185006"/>
              <a:gd name="connsiteY5" fmla="*/ 36515 h 77836"/>
              <a:gd name="connsiteX6" fmla="*/ 177277 w 185006"/>
              <a:gd name="connsiteY6" fmla="*/ 77790 h 77836"/>
              <a:gd name="connsiteX7" fmla="*/ 4240 w 185006"/>
              <a:gd name="connsiteY7" fmla="*/ 26990 h 7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006" h="77836">
                <a:moveTo>
                  <a:pt x="4240" y="26990"/>
                </a:moveTo>
                <a:cubicBezTo>
                  <a:pt x="-16133" y="14025"/>
                  <a:pt x="42869" y="267"/>
                  <a:pt x="55040" y="2"/>
                </a:cubicBezTo>
                <a:cubicBezTo>
                  <a:pt x="67211" y="-263"/>
                  <a:pt x="70121" y="23021"/>
                  <a:pt x="77265" y="25402"/>
                </a:cubicBezTo>
                <a:cubicBezTo>
                  <a:pt x="84409" y="27783"/>
                  <a:pt x="87319" y="12702"/>
                  <a:pt x="97902" y="14290"/>
                </a:cubicBezTo>
                <a:cubicBezTo>
                  <a:pt x="108485" y="15877"/>
                  <a:pt x="130446" y="31223"/>
                  <a:pt x="140765" y="34927"/>
                </a:cubicBezTo>
                <a:cubicBezTo>
                  <a:pt x="151084" y="38631"/>
                  <a:pt x="153730" y="29371"/>
                  <a:pt x="159815" y="36515"/>
                </a:cubicBezTo>
                <a:cubicBezTo>
                  <a:pt x="165900" y="43659"/>
                  <a:pt x="200031" y="76203"/>
                  <a:pt x="177277" y="77790"/>
                </a:cubicBezTo>
                <a:cubicBezTo>
                  <a:pt x="154523" y="79377"/>
                  <a:pt x="24613" y="39955"/>
                  <a:pt x="4240" y="2699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8EF51A3F-D9F8-49FB-AB44-4C89C1BEA733}"/>
              </a:ext>
            </a:extLst>
          </p:cNvPr>
          <p:cNvSpPr/>
          <p:nvPr/>
        </p:nvSpPr>
        <p:spPr>
          <a:xfrm>
            <a:off x="3046768" y="5874223"/>
            <a:ext cx="214019" cy="141334"/>
          </a:xfrm>
          <a:custGeom>
            <a:avLst/>
            <a:gdLst>
              <a:gd name="connsiteX0" fmla="*/ 4407 w 214019"/>
              <a:gd name="connsiteY0" fmla="*/ 1115 h 141334"/>
              <a:gd name="connsiteX1" fmla="*/ 177445 w 214019"/>
              <a:gd name="connsiteY1" fmla="*/ 90015 h 141334"/>
              <a:gd name="connsiteX2" fmla="*/ 206020 w 214019"/>
              <a:gd name="connsiteY2" fmla="*/ 140815 h 141334"/>
              <a:gd name="connsiteX3" fmla="*/ 71082 w 214019"/>
              <a:gd name="connsiteY3" fmla="*/ 59852 h 141334"/>
              <a:gd name="connsiteX4" fmla="*/ 52032 w 214019"/>
              <a:gd name="connsiteY4" fmla="*/ 69377 h 141334"/>
              <a:gd name="connsiteX5" fmla="*/ 50445 w 214019"/>
              <a:gd name="connsiteY5" fmla="*/ 40802 h 141334"/>
              <a:gd name="connsiteX6" fmla="*/ 4407 w 214019"/>
              <a:gd name="connsiteY6" fmla="*/ 1115 h 14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019" h="141334">
                <a:moveTo>
                  <a:pt x="4407" y="1115"/>
                </a:moveTo>
                <a:cubicBezTo>
                  <a:pt x="25574" y="9317"/>
                  <a:pt x="143843" y="66732"/>
                  <a:pt x="177445" y="90015"/>
                </a:cubicBezTo>
                <a:cubicBezTo>
                  <a:pt x="211047" y="113298"/>
                  <a:pt x="223747" y="145842"/>
                  <a:pt x="206020" y="140815"/>
                </a:cubicBezTo>
                <a:cubicBezTo>
                  <a:pt x="188293" y="135788"/>
                  <a:pt x="96747" y="71758"/>
                  <a:pt x="71082" y="59852"/>
                </a:cubicBezTo>
                <a:cubicBezTo>
                  <a:pt x="45417" y="47946"/>
                  <a:pt x="55472" y="72552"/>
                  <a:pt x="52032" y="69377"/>
                </a:cubicBezTo>
                <a:cubicBezTo>
                  <a:pt x="48592" y="66202"/>
                  <a:pt x="56001" y="49269"/>
                  <a:pt x="50445" y="40802"/>
                </a:cubicBezTo>
                <a:cubicBezTo>
                  <a:pt x="44889" y="32335"/>
                  <a:pt x="-16760" y="-7087"/>
                  <a:pt x="4407" y="11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4D1D576A-A458-4B52-BEEE-C9F7A1FF52AB}"/>
              </a:ext>
            </a:extLst>
          </p:cNvPr>
          <p:cNvSpPr/>
          <p:nvPr/>
        </p:nvSpPr>
        <p:spPr>
          <a:xfrm>
            <a:off x="2357580" y="5504896"/>
            <a:ext cx="743853" cy="402852"/>
          </a:xfrm>
          <a:custGeom>
            <a:avLst/>
            <a:gdLst>
              <a:gd name="connsiteX0" fmla="*/ 1445 w 743853"/>
              <a:gd name="connsiteY0" fmla="*/ 554 h 402852"/>
              <a:gd name="connsiteX1" fmla="*/ 717408 w 743853"/>
              <a:gd name="connsiteY1" fmla="*/ 386317 h 402852"/>
              <a:gd name="connsiteX2" fmla="*/ 536433 w 743853"/>
              <a:gd name="connsiteY2" fmla="*/ 302179 h 402852"/>
              <a:gd name="connsiteX3" fmla="*/ 1445 w 743853"/>
              <a:gd name="connsiteY3" fmla="*/ 554 h 40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853" h="402852">
                <a:moveTo>
                  <a:pt x="1445" y="554"/>
                </a:moveTo>
                <a:cubicBezTo>
                  <a:pt x="31607" y="14577"/>
                  <a:pt x="628243" y="336046"/>
                  <a:pt x="717408" y="386317"/>
                </a:cubicBezTo>
                <a:cubicBezTo>
                  <a:pt x="806573" y="436588"/>
                  <a:pt x="650998" y="361710"/>
                  <a:pt x="536433" y="302179"/>
                </a:cubicBezTo>
                <a:cubicBezTo>
                  <a:pt x="421868" y="242648"/>
                  <a:pt x="-28717" y="-13469"/>
                  <a:pt x="1445" y="55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F2690BDF-7608-4568-99AF-A4A0C563CC75}"/>
              </a:ext>
            </a:extLst>
          </p:cNvPr>
          <p:cNvSpPr/>
          <p:nvPr/>
        </p:nvSpPr>
        <p:spPr>
          <a:xfrm>
            <a:off x="1712913" y="5167313"/>
            <a:ext cx="792322" cy="414531"/>
          </a:xfrm>
          <a:custGeom>
            <a:avLst/>
            <a:gdLst>
              <a:gd name="connsiteX0" fmla="*/ 0 w 792322"/>
              <a:gd name="connsiteY0" fmla="*/ 0 h 414531"/>
              <a:gd name="connsiteX1" fmla="*/ 766762 w 792322"/>
              <a:gd name="connsiteY1" fmla="*/ 400050 h 414531"/>
              <a:gd name="connsiteX2" fmla="*/ 623887 w 792322"/>
              <a:gd name="connsiteY2" fmla="*/ 333375 h 414531"/>
              <a:gd name="connsiteX3" fmla="*/ 0 w 792322"/>
              <a:gd name="connsiteY3" fmla="*/ 0 h 41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322" h="414531">
                <a:moveTo>
                  <a:pt x="0" y="0"/>
                </a:moveTo>
                <a:lnTo>
                  <a:pt x="766762" y="400050"/>
                </a:lnTo>
                <a:cubicBezTo>
                  <a:pt x="870743" y="455612"/>
                  <a:pt x="623887" y="333375"/>
                  <a:pt x="623887" y="3333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F79C87E1-DAEF-483A-B2D7-B195D2F52621}"/>
              </a:ext>
            </a:extLst>
          </p:cNvPr>
          <p:cNvSpPr/>
          <p:nvPr/>
        </p:nvSpPr>
        <p:spPr>
          <a:xfrm>
            <a:off x="1155202" y="4864158"/>
            <a:ext cx="701785" cy="389350"/>
          </a:xfrm>
          <a:custGeom>
            <a:avLst/>
            <a:gdLst>
              <a:gd name="connsiteX0" fmla="*/ 696881 w 701785"/>
              <a:gd name="connsiteY0" fmla="*/ 385175 h 389350"/>
              <a:gd name="connsiteX1" fmla="*/ 11081 w 701785"/>
              <a:gd name="connsiteY1" fmla="*/ 4175 h 389350"/>
              <a:gd name="connsiteX2" fmla="*/ 303181 w 701785"/>
              <a:gd name="connsiteY2" fmla="*/ 194675 h 389350"/>
              <a:gd name="connsiteX3" fmla="*/ 696881 w 701785"/>
              <a:gd name="connsiteY3" fmla="*/ 385175 h 3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785" h="389350">
                <a:moveTo>
                  <a:pt x="696881" y="385175"/>
                </a:moveTo>
                <a:cubicBezTo>
                  <a:pt x="648198" y="353425"/>
                  <a:pt x="76698" y="35925"/>
                  <a:pt x="11081" y="4175"/>
                </a:cubicBezTo>
                <a:cubicBezTo>
                  <a:pt x="-54536" y="-27575"/>
                  <a:pt x="187823" y="130117"/>
                  <a:pt x="303181" y="194675"/>
                </a:cubicBezTo>
                <a:cubicBezTo>
                  <a:pt x="418539" y="259233"/>
                  <a:pt x="745564" y="416925"/>
                  <a:pt x="696881" y="3851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AB1A649E-19DF-4A21-9E28-9EF6D1B27CDF}"/>
              </a:ext>
            </a:extLst>
          </p:cNvPr>
          <p:cNvSpPr/>
          <p:nvPr/>
        </p:nvSpPr>
        <p:spPr>
          <a:xfrm>
            <a:off x="1202254" y="4980764"/>
            <a:ext cx="373135" cy="294372"/>
          </a:xfrm>
          <a:custGeom>
            <a:avLst/>
            <a:gdLst>
              <a:gd name="connsiteX0" fmla="*/ 13 w 373135"/>
              <a:gd name="connsiteY0" fmla="*/ 18803 h 294372"/>
              <a:gd name="connsiteX1" fmla="*/ 215913 w 373135"/>
              <a:gd name="connsiteY1" fmla="*/ 3986 h 294372"/>
              <a:gd name="connsiteX2" fmla="*/ 262479 w 373135"/>
              <a:gd name="connsiteY2" fmla="*/ 61136 h 294372"/>
              <a:gd name="connsiteX3" fmla="*/ 372546 w 373135"/>
              <a:gd name="connsiteY3" fmla="*/ 291853 h 294372"/>
              <a:gd name="connsiteX4" fmla="*/ 302696 w 373135"/>
              <a:gd name="connsiteY4" fmla="*/ 173319 h 294372"/>
              <a:gd name="connsiteX5" fmla="*/ 226496 w 373135"/>
              <a:gd name="connsiteY5" fmla="*/ 8219 h 294372"/>
              <a:gd name="connsiteX6" fmla="*/ 13 w 373135"/>
              <a:gd name="connsiteY6" fmla="*/ 18803 h 2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135" h="294372">
                <a:moveTo>
                  <a:pt x="13" y="18803"/>
                </a:moveTo>
                <a:cubicBezTo>
                  <a:pt x="-1751" y="18097"/>
                  <a:pt x="172169" y="-3070"/>
                  <a:pt x="215913" y="3986"/>
                </a:cubicBezTo>
                <a:cubicBezTo>
                  <a:pt x="259657" y="11041"/>
                  <a:pt x="236374" y="13158"/>
                  <a:pt x="262479" y="61136"/>
                </a:cubicBezTo>
                <a:cubicBezTo>
                  <a:pt x="288584" y="109114"/>
                  <a:pt x="365843" y="273156"/>
                  <a:pt x="372546" y="291853"/>
                </a:cubicBezTo>
                <a:cubicBezTo>
                  <a:pt x="379249" y="310550"/>
                  <a:pt x="327038" y="220591"/>
                  <a:pt x="302696" y="173319"/>
                </a:cubicBezTo>
                <a:cubicBezTo>
                  <a:pt x="278354" y="126047"/>
                  <a:pt x="273063" y="31855"/>
                  <a:pt x="226496" y="8219"/>
                </a:cubicBezTo>
                <a:cubicBezTo>
                  <a:pt x="179929" y="-15417"/>
                  <a:pt x="1777" y="19509"/>
                  <a:pt x="13" y="188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64AA60F6-3102-4B6F-982E-C7368398E108}"/>
              </a:ext>
            </a:extLst>
          </p:cNvPr>
          <p:cNvSpPr/>
          <p:nvPr/>
        </p:nvSpPr>
        <p:spPr>
          <a:xfrm>
            <a:off x="1566311" y="5234036"/>
            <a:ext cx="666819" cy="211080"/>
          </a:xfrm>
          <a:custGeom>
            <a:avLst/>
            <a:gdLst>
              <a:gd name="connsiteX0" fmla="*/ 22 w 666819"/>
              <a:gd name="connsiteY0" fmla="*/ 32231 h 211080"/>
              <a:gd name="connsiteX1" fmla="*/ 203222 w 666819"/>
              <a:gd name="connsiteY1" fmla="*/ 2597 h 211080"/>
              <a:gd name="connsiteX2" fmla="*/ 262489 w 666819"/>
              <a:gd name="connsiteY2" fmla="*/ 108431 h 211080"/>
              <a:gd name="connsiteX3" fmla="*/ 389489 w 666819"/>
              <a:gd name="connsiteY3" fmla="*/ 199447 h 211080"/>
              <a:gd name="connsiteX4" fmla="*/ 465689 w 666819"/>
              <a:gd name="connsiteY4" fmla="*/ 205797 h 211080"/>
              <a:gd name="connsiteX5" fmla="*/ 666772 w 666819"/>
              <a:gd name="connsiteY5" fmla="*/ 182514 h 211080"/>
              <a:gd name="connsiteX6" fmla="*/ 446639 w 666819"/>
              <a:gd name="connsiteY6" fmla="*/ 210031 h 211080"/>
              <a:gd name="connsiteX7" fmla="*/ 258256 w 666819"/>
              <a:gd name="connsiteY7" fmla="*/ 138064 h 211080"/>
              <a:gd name="connsiteX8" fmla="*/ 190522 w 666819"/>
              <a:gd name="connsiteY8" fmla="*/ 30114 h 211080"/>
              <a:gd name="connsiteX9" fmla="*/ 22 w 666819"/>
              <a:gd name="connsiteY9" fmla="*/ 32231 h 21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819" h="211080">
                <a:moveTo>
                  <a:pt x="22" y="32231"/>
                </a:moveTo>
                <a:cubicBezTo>
                  <a:pt x="2139" y="27645"/>
                  <a:pt x="159478" y="-10103"/>
                  <a:pt x="203222" y="2597"/>
                </a:cubicBezTo>
                <a:cubicBezTo>
                  <a:pt x="246966" y="15297"/>
                  <a:pt x="231445" y="75623"/>
                  <a:pt x="262489" y="108431"/>
                </a:cubicBezTo>
                <a:cubicBezTo>
                  <a:pt x="293534" y="141239"/>
                  <a:pt x="355622" y="183219"/>
                  <a:pt x="389489" y="199447"/>
                </a:cubicBezTo>
                <a:cubicBezTo>
                  <a:pt x="423356" y="215675"/>
                  <a:pt x="419475" y="208619"/>
                  <a:pt x="465689" y="205797"/>
                </a:cubicBezTo>
                <a:cubicBezTo>
                  <a:pt x="511903" y="202975"/>
                  <a:pt x="669947" y="181808"/>
                  <a:pt x="666772" y="182514"/>
                </a:cubicBezTo>
                <a:cubicBezTo>
                  <a:pt x="663597" y="183220"/>
                  <a:pt x="514725" y="217439"/>
                  <a:pt x="446639" y="210031"/>
                </a:cubicBezTo>
                <a:cubicBezTo>
                  <a:pt x="378553" y="202623"/>
                  <a:pt x="300942" y="168050"/>
                  <a:pt x="258256" y="138064"/>
                </a:cubicBezTo>
                <a:cubicBezTo>
                  <a:pt x="215570" y="108078"/>
                  <a:pt x="232150" y="47047"/>
                  <a:pt x="190522" y="30114"/>
                </a:cubicBezTo>
                <a:cubicBezTo>
                  <a:pt x="148894" y="13181"/>
                  <a:pt x="-2095" y="36817"/>
                  <a:pt x="22" y="322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6870F0D6-3096-44C9-8A2E-739C31346B44}"/>
              </a:ext>
            </a:extLst>
          </p:cNvPr>
          <p:cNvSpPr/>
          <p:nvPr/>
        </p:nvSpPr>
        <p:spPr>
          <a:xfrm>
            <a:off x="2211908" y="5433109"/>
            <a:ext cx="436511" cy="269352"/>
          </a:xfrm>
          <a:custGeom>
            <a:avLst/>
            <a:gdLst>
              <a:gd name="connsiteX0" fmla="*/ 9 w 436511"/>
              <a:gd name="connsiteY0" fmla="*/ 374 h 269352"/>
              <a:gd name="connsiteX1" fmla="*/ 80442 w 436511"/>
              <a:gd name="connsiteY1" fmla="*/ 222624 h 269352"/>
              <a:gd name="connsiteX2" fmla="*/ 241309 w 436511"/>
              <a:gd name="connsiteY2" fmla="*/ 269191 h 269352"/>
              <a:gd name="connsiteX3" fmla="*/ 385242 w 436511"/>
              <a:gd name="connsiteY3" fmla="*/ 237441 h 269352"/>
              <a:gd name="connsiteX4" fmla="*/ 427575 w 436511"/>
              <a:gd name="connsiteY4" fmla="*/ 222624 h 269352"/>
              <a:gd name="connsiteX5" fmla="*/ 226492 w 436511"/>
              <a:gd name="connsiteY5" fmla="*/ 260724 h 269352"/>
              <a:gd name="connsiteX6" fmla="*/ 160875 w 436511"/>
              <a:gd name="connsiteY6" fmla="*/ 254374 h 269352"/>
              <a:gd name="connsiteX7" fmla="*/ 84675 w 436511"/>
              <a:gd name="connsiteY7" fmla="*/ 171824 h 269352"/>
              <a:gd name="connsiteX8" fmla="*/ 9 w 436511"/>
              <a:gd name="connsiteY8" fmla="*/ 374 h 26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511" h="269352">
                <a:moveTo>
                  <a:pt x="9" y="374"/>
                </a:moveTo>
                <a:cubicBezTo>
                  <a:pt x="-697" y="8841"/>
                  <a:pt x="40225" y="177821"/>
                  <a:pt x="80442" y="222624"/>
                </a:cubicBezTo>
                <a:cubicBezTo>
                  <a:pt x="120659" y="267427"/>
                  <a:pt x="190509" y="266722"/>
                  <a:pt x="241309" y="269191"/>
                </a:cubicBezTo>
                <a:cubicBezTo>
                  <a:pt x="292109" y="271660"/>
                  <a:pt x="354198" y="245202"/>
                  <a:pt x="385242" y="237441"/>
                </a:cubicBezTo>
                <a:cubicBezTo>
                  <a:pt x="416286" y="229680"/>
                  <a:pt x="454033" y="218744"/>
                  <a:pt x="427575" y="222624"/>
                </a:cubicBezTo>
                <a:cubicBezTo>
                  <a:pt x="401117" y="226504"/>
                  <a:pt x="270942" y="255432"/>
                  <a:pt x="226492" y="260724"/>
                </a:cubicBezTo>
                <a:cubicBezTo>
                  <a:pt x="182042" y="266016"/>
                  <a:pt x="184511" y="269191"/>
                  <a:pt x="160875" y="254374"/>
                </a:cubicBezTo>
                <a:cubicBezTo>
                  <a:pt x="137239" y="239557"/>
                  <a:pt x="108664" y="214157"/>
                  <a:pt x="84675" y="171824"/>
                </a:cubicBezTo>
                <a:cubicBezTo>
                  <a:pt x="60686" y="129491"/>
                  <a:pt x="715" y="-8093"/>
                  <a:pt x="9" y="37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C8635D7D-6843-4A70-A19D-11450651E47C}"/>
              </a:ext>
            </a:extLst>
          </p:cNvPr>
          <p:cNvSpPr/>
          <p:nvPr/>
        </p:nvSpPr>
        <p:spPr>
          <a:xfrm>
            <a:off x="2639346" y="5665999"/>
            <a:ext cx="272783" cy="313621"/>
          </a:xfrm>
          <a:custGeom>
            <a:avLst/>
            <a:gdLst>
              <a:gd name="connsiteX0" fmla="*/ 137 w 272783"/>
              <a:gd name="connsiteY0" fmla="*/ 318 h 313621"/>
              <a:gd name="connsiteX1" fmla="*/ 169471 w 272783"/>
              <a:gd name="connsiteY1" fmla="*/ 148484 h 313621"/>
              <a:gd name="connsiteX2" fmla="*/ 271071 w 272783"/>
              <a:gd name="connsiteY2" fmla="*/ 313584 h 313621"/>
              <a:gd name="connsiteX3" fmla="*/ 230854 w 272783"/>
              <a:gd name="connsiteY3" fmla="*/ 163301 h 313621"/>
              <a:gd name="connsiteX4" fmla="*/ 199104 w 272783"/>
              <a:gd name="connsiteY4" fmla="*/ 110384 h 313621"/>
              <a:gd name="connsiteX5" fmla="*/ 137 w 272783"/>
              <a:gd name="connsiteY5" fmla="*/ 318 h 31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783" h="313621">
                <a:moveTo>
                  <a:pt x="137" y="318"/>
                </a:moveTo>
                <a:cubicBezTo>
                  <a:pt x="-4802" y="6668"/>
                  <a:pt x="124315" y="96273"/>
                  <a:pt x="169471" y="148484"/>
                </a:cubicBezTo>
                <a:cubicBezTo>
                  <a:pt x="214627" y="200695"/>
                  <a:pt x="260841" y="311115"/>
                  <a:pt x="271071" y="313584"/>
                </a:cubicBezTo>
                <a:cubicBezTo>
                  <a:pt x="281301" y="316053"/>
                  <a:pt x="242849" y="197168"/>
                  <a:pt x="230854" y="163301"/>
                </a:cubicBezTo>
                <a:cubicBezTo>
                  <a:pt x="218860" y="129434"/>
                  <a:pt x="237557" y="136489"/>
                  <a:pt x="199104" y="110384"/>
                </a:cubicBezTo>
                <a:cubicBezTo>
                  <a:pt x="160651" y="84279"/>
                  <a:pt x="5076" y="-6032"/>
                  <a:pt x="137" y="3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AB437F32-B7A1-4475-9258-B1625324B697}"/>
              </a:ext>
            </a:extLst>
          </p:cNvPr>
          <p:cNvSpPr/>
          <p:nvPr/>
        </p:nvSpPr>
        <p:spPr>
          <a:xfrm>
            <a:off x="1184817" y="4914070"/>
            <a:ext cx="1164505" cy="627061"/>
          </a:xfrm>
          <a:custGeom>
            <a:avLst/>
            <a:gdLst>
              <a:gd name="connsiteX0" fmla="*/ 23800 w 1164505"/>
              <a:gd name="connsiteY0" fmla="*/ 9297 h 627061"/>
              <a:gd name="connsiteX1" fmla="*/ 64016 w 1164505"/>
              <a:gd name="connsiteY1" fmla="*/ 41047 h 627061"/>
              <a:gd name="connsiteX2" fmla="*/ 1120233 w 1164505"/>
              <a:gd name="connsiteY2" fmla="*/ 593497 h 627061"/>
              <a:gd name="connsiteX3" fmla="*/ 872583 w 1164505"/>
              <a:gd name="connsiteY3" fmla="*/ 508830 h 627061"/>
              <a:gd name="connsiteX4" fmla="*/ 23800 w 1164505"/>
              <a:gd name="connsiteY4" fmla="*/ 9297 h 6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05" h="627061">
                <a:moveTo>
                  <a:pt x="23800" y="9297"/>
                </a:moveTo>
                <a:cubicBezTo>
                  <a:pt x="-47462" y="-23512"/>
                  <a:pt x="64016" y="41047"/>
                  <a:pt x="64016" y="41047"/>
                </a:cubicBezTo>
                <a:lnTo>
                  <a:pt x="1120233" y="593497"/>
                </a:lnTo>
                <a:cubicBezTo>
                  <a:pt x="1254994" y="671461"/>
                  <a:pt x="1056027" y="601258"/>
                  <a:pt x="872583" y="508830"/>
                </a:cubicBezTo>
                <a:cubicBezTo>
                  <a:pt x="689139" y="416402"/>
                  <a:pt x="354352" y="227666"/>
                  <a:pt x="23800" y="92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5E017D7A-C421-466C-B388-24BAF4941B41}"/>
              </a:ext>
            </a:extLst>
          </p:cNvPr>
          <p:cNvSpPr/>
          <p:nvPr/>
        </p:nvSpPr>
        <p:spPr>
          <a:xfrm>
            <a:off x="2359828" y="5555935"/>
            <a:ext cx="793976" cy="423718"/>
          </a:xfrm>
          <a:custGeom>
            <a:avLst/>
            <a:gdLst>
              <a:gd name="connsiteX0" fmla="*/ 255 w 793976"/>
              <a:gd name="connsiteY0" fmla="*/ 315 h 423718"/>
              <a:gd name="connsiteX1" fmla="*/ 738972 w 793976"/>
              <a:gd name="connsiteY1" fmla="*/ 400365 h 423718"/>
              <a:gd name="connsiteX2" fmla="*/ 656422 w 793976"/>
              <a:gd name="connsiteY2" fmla="*/ 334748 h 423718"/>
              <a:gd name="connsiteX3" fmla="*/ 255 w 793976"/>
              <a:gd name="connsiteY3" fmla="*/ 315 h 42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976" h="423718">
                <a:moveTo>
                  <a:pt x="255" y="315"/>
                </a:moveTo>
                <a:cubicBezTo>
                  <a:pt x="14013" y="11251"/>
                  <a:pt x="629611" y="344626"/>
                  <a:pt x="738972" y="400365"/>
                </a:cubicBezTo>
                <a:cubicBezTo>
                  <a:pt x="848333" y="456104"/>
                  <a:pt x="780952" y="403187"/>
                  <a:pt x="656422" y="334748"/>
                </a:cubicBezTo>
                <a:cubicBezTo>
                  <a:pt x="531892" y="266309"/>
                  <a:pt x="-13503" y="-10621"/>
                  <a:pt x="255" y="3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92E72B53-76DF-434C-BF2D-EBC2CD7BD880}"/>
              </a:ext>
            </a:extLst>
          </p:cNvPr>
          <p:cNvSpPr/>
          <p:nvPr/>
        </p:nvSpPr>
        <p:spPr>
          <a:xfrm>
            <a:off x="1181383" y="4978776"/>
            <a:ext cx="481608" cy="270499"/>
          </a:xfrm>
          <a:custGeom>
            <a:avLst/>
            <a:gdLst>
              <a:gd name="connsiteX0" fmla="*/ 14534 w 481608"/>
              <a:gd name="connsiteY0" fmla="*/ 14441 h 270499"/>
              <a:gd name="connsiteX1" fmla="*/ 63217 w 481608"/>
              <a:gd name="connsiteY1" fmla="*/ 31374 h 270499"/>
              <a:gd name="connsiteX2" fmla="*/ 480200 w 481608"/>
              <a:gd name="connsiteY2" fmla="*/ 268441 h 270499"/>
              <a:gd name="connsiteX3" fmla="*/ 192334 w 481608"/>
              <a:gd name="connsiteY3" fmla="*/ 141441 h 270499"/>
              <a:gd name="connsiteX4" fmla="*/ 14534 w 481608"/>
              <a:gd name="connsiteY4" fmla="*/ 14441 h 27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608" h="270499">
                <a:moveTo>
                  <a:pt x="14534" y="14441"/>
                </a:moveTo>
                <a:cubicBezTo>
                  <a:pt x="-6986" y="-3904"/>
                  <a:pt x="-14394" y="-10959"/>
                  <a:pt x="63217" y="31374"/>
                </a:cubicBezTo>
                <a:cubicBezTo>
                  <a:pt x="140828" y="73707"/>
                  <a:pt x="458681" y="250097"/>
                  <a:pt x="480200" y="268441"/>
                </a:cubicBezTo>
                <a:cubicBezTo>
                  <a:pt x="501720" y="286786"/>
                  <a:pt x="270651" y="177424"/>
                  <a:pt x="192334" y="141441"/>
                </a:cubicBezTo>
                <a:cubicBezTo>
                  <a:pt x="114017" y="105458"/>
                  <a:pt x="36054" y="32786"/>
                  <a:pt x="14534" y="144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8753F486-AFF6-497F-B0F1-EF2645EAD49D}"/>
              </a:ext>
            </a:extLst>
          </p:cNvPr>
          <p:cNvSpPr/>
          <p:nvPr/>
        </p:nvSpPr>
        <p:spPr>
          <a:xfrm>
            <a:off x="1667621" y="5259427"/>
            <a:ext cx="683979" cy="376659"/>
          </a:xfrm>
          <a:custGeom>
            <a:avLst/>
            <a:gdLst>
              <a:gd name="connsiteX0" fmla="*/ 312 w 683979"/>
              <a:gd name="connsiteY0" fmla="*/ 490 h 376659"/>
              <a:gd name="connsiteX1" fmla="*/ 641662 w 683979"/>
              <a:gd name="connsiteY1" fmla="*/ 360323 h 376659"/>
              <a:gd name="connsiteX2" fmla="*/ 556996 w 683979"/>
              <a:gd name="connsiteY2" fmla="*/ 284123 h 376659"/>
              <a:gd name="connsiteX3" fmla="*/ 312 w 683979"/>
              <a:gd name="connsiteY3" fmla="*/ 490 h 37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979" h="376659">
                <a:moveTo>
                  <a:pt x="312" y="490"/>
                </a:moveTo>
                <a:cubicBezTo>
                  <a:pt x="14423" y="13190"/>
                  <a:pt x="548881" y="313051"/>
                  <a:pt x="641662" y="360323"/>
                </a:cubicBezTo>
                <a:cubicBezTo>
                  <a:pt x="734443" y="407595"/>
                  <a:pt x="660360" y="343037"/>
                  <a:pt x="556996" y="284123"/>
                </a:cubicBezTo>
                <a:cubicBezTo>
                  <a:pt x="453632" y="225209"/>
                  <a:pt x="-13799" y="-12210"/>
                  <a:pt x="312" y="49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6489A63A-2401-4659-BC32-C1992FAFC098}"/>
              </a:ext>
            </a:extLst>
          </p:cNvPr>
          <p:cNvSpPr/>
          <p:nvPr/>
        </p:nvSpPr>
        <p:spPr>
          <a:xfrm>
            <a:off x="2366433" y="5621867"/>
            <a:ext cx="982144" cy="549009"/>
          </a:xfrm>
          <a:custGeom>
            <a:avLst/>
            <a:gdLst>
              <a:gd name="connsiteX0" fmla="*/ 0 w 982144"/>
              <a:gd name="connsiteY0" fmla="*/ 0 h 549009"/>
              <a:gd name="connsiteX1" fmla="*/ 59267 w 982144"/>
              <a:gd name="connsiteY1" fmla="*/ 35983 h 549009"/>
              <a:gd name="connsiteX2" fmla="*/ 944034 w 982144"/>
              <a:gd name="connsiteY2" fmla="*/ 516466 h 549009"/>
              <a:gd name="connsiteX3" fmla="*/ 738717 w 982144"/>
              <a:gd name="connsiteY3" fmla="*/ 452966 h 549009"/>
              <a:gd name="connsiteX4" fmla="*/ 0 w 982144"/>
              <a:gd name="connsiteY4" fmla="*/ 0 h 54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144" h="549009">
                <a:moveTo>
                  <a:pt x="0" y="0"/>
                </a:moveTo>
                <a:lnTo>
                  <a:pt x="59267" y="35983"/>
                </a:lnTo>
                <a:cubicBezTo>
                  <a:pt x="216606" y="122061"/>
                  <a:pt x="830792" y="446969"/>
                  <a:pt x="944034" y="516466"/>
                </a:cubicBezTo>
                <a:cubicBezTo>
                  <a:pt x="1057276" y="585963"/>
                  <a:pt x="897114" y="534458"/>
                  <a:pt x="738717" y="452966"/>
                </a:cubicBezTo>
                <a:cubicBezTo>
                  <a:pt x="580320" y="371474"/>
                  <a:pt x="113242" y="69497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8DCEEFD1-CE94-4AD7-B010-7CCC651B8D1A}"/>
              </a:ext>
            </a:extLst>
          </p:cNvPr>
          <p:cNvSpPr/>
          <p:nvPr/>
        </p:nvSpPr>
        <p:spPr>
          <a:xfrm>
            <a:off x="1138767" y="6206067"/>
            <a:ext cx="3937524" cy="1698280"/>
          </a:xfrm>
          <a:custGeom>
            <a:avLst/>
            <a:gdLst>
              <a:gd name="connsiteX0" fmla="*/ 0 w 3937524"/>
              <a:gd name="connsiteY0" fmla="*/ 0 h 1698280"/>
              <a:gd name="connsiteX1" fmla="*/ 67733 w 3937524"/>
              <a:gd name="connsiteY1" fmla="*/ 25400 h 1698280"/>
              <a:gd name="connsiteX2" fmla="*/ 3585633 w 3937524"/>
              <a:gd name="connsiteY2" fmla="*/ 1562100 h 1698280"/>
              <a:gd name="connsiteX3" fmla="*/ 3412066 w 3937524"/>
              <a:gd name="connsiteY3" fmla="*/ 1443566 h 1698280"/>
              <a:gd name="connsiteX4" fmla="*/ 0 w 3937524"/>
              <a:gd name="connsiteY4" fmla="*/ 0 h 169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524" h="1698280">
                <a:moveTo>
                  <a:pt x="0" y="0"/>
                </a:moveTo>
                <a:lnTo>
                  <a:pt x="67733" y="25400"/>
                </a:lnTo>
                <a:lnTo>
                  <a:pt x="3585633" y="1562100"/>
                </a:lnTo>
                <a:cubicBezTo>
                  <a:pt x="4143022" y="1798461"/>
                  <a:pt x="4003322" y="1706738"/>
                  <a:pt x="3412066" y="1443566"/>
                </a:cubicBezTo>
                <a:cubicBezTo>
                  <a:pt x="2820811" y="1180394"/>
                  <a:pt x="1429455" y="581730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04A1DD02-E2F2-4E5C-A886-AF462B29321B}"/>
              </a:ext>
            </a:extLst>
          </p:cNvPr>
          <p:cNvSpPr/>
          <p:nvPr/>
        </p:nvSpPr>
        <p:spPr>
          <a:xfrm>
            <a:off x="1181100" y="6011333"/>
            <a:ext cx="3513667" cy="1697567"/>
          </a:xfrm>
          <a:custGeom>
            <a:avLst/>
            <a:gdLst>
              <a:gd name="connsiteX0" fmla="*/ 0 w 3513667"/>
              <a:gd name="connsiteY0" fmla="*/ 0 h 1697567"/>
              <a:gd name="connsiteX1" fmla="*/ 3513667 w 3513667"/>
              <a:gd name="connsiteY1" fmla="*/ 1697567 h 1697567"/>
              <a:gd name="connsiteX2" fmla="*/ 3263900 w 3513667"/>
              <a:gd name="connsiteY2" fmla="*/ 1579034 h 1697567"/>
              <a:gd name="connsiteX3" fmla="*/ 2015067 w 3513667"/>
              <a:gd name="connsiteY3" fmla="*/ 952500 h 1697567"/>
              <a:gd name="connsiteX4" fmla="*/ 0 w 3513667"/>
              <a:gd name="connsiteY4" fmla="*/ 0 h 169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3667" h="1697567">
                <a:moveTo>
                  <a:pt x="0" y="0"/>
                </a:moveTo>
                <a:lnTo>
                  <a:pt x="3513667" y="1697567"/>
                </a:lnTo>
                <a:lnTo>
                  <a:pt x="3263900" y="1579034"/>
                </a:lnTo>
                <a:lnTo>
                  <a:pt x="2015067" y="9525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6EB10C2E-A7E2-4A83-BDE0-A76567B357CF}"/>
              </a:ext>
            </a:extLst>
          </p:cNvPr>
          <p:cNvSpPr/>
          <p:nvPr/>
        </p:nvSpPr>
        <p:spPr>
          <a:xfrm>
            <a:off x="2338605" y="7641436"/>
            <a:ext cx="1039262" cy="1756688"/>
          </a:xfrm>
          <a:custGeom>
            <a:avLst/>
            <a:gdLst>
              <a:gd name="connsiteX0" fmla="*/ 1022662 w 1039262"/>
              <a:gd name="connsiteY0" fmla="*/ 42064 h 1756688"/>
              <a:gd name="connsiteX1" fmla="*/ 61695 w 1039262"/>
              <a:gd name="connsiteY1" fmla="*/ 1667664 h 1756688"/>
              <a:gd name="connsiteX2" fmla="*/ 154828 w 1039262"/>
              <a:gd name="connsiteY2" fmla="*/ 1439064 h 1756688"/>
              <a:gd name="connsiteX3" fmla="*/ 633195 w 1039262"/>
              <a:gd name="connsiteY3" fmla="*/ 558531 h 1756688"/>
              <a:gd name="connsiteX4" fmla="*/ 1022662 w 1039262"/>
              <a:gd name="connsiteY4" fmla="*/ 42064 h 175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262" h="1756688">
                <a:moveTo>
                  <a:pt x="1022662" y="42064"/>
                </a:moveTo>
                <a:cubicBezTo>
                  <a:pt x="927412" y="226919"/>
                  <a:pt x="206334" y="1434831"/>
                  <a:pt x="61695" y="1667664"/>
                </a:cubicBezTo>
                <a:cubicBezTo>
                  <a:pt x="-82944" y="1900497"/>
                  <a:pt x="59578" y="1623919"/>
                  <a:pt x="154828" y="1439064"/>
                </a:cubicBezTo>
                <a:cubicBezTo>
                  <a:pt x="250078" y="1254209"/>
                  <a:pt x="487850" y="789248"/>
                  <a:pt x="633195" y="558531"/>
                </a:cubicBezTo>
                <a:cubicBezTo>
                  <a:pt x="778540" y="327814"/>
                  <a:pt x="1117912" y="-142791"/>
                  <a:pt x="1022662" y="420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5A81902E-0189-478F-B35F-1A361A6C5A29}"/>
              </a:ext>
            </a:extLst>
          </p:cNvPr>
          <p:cNvSpPr/>
          <p:nvPr/>
        </p:nvSpPr>
        <p:spPr>
          <a:xfrm>
            <a:off x="2515220" y="7774553"/>
            <a:ext cx="876244" cy="1514735"/>
          </a:xfrm>
          <a:custGeom>
            <a:avLst/>
            <a:gdLst>
              <a:gd name="connsiteX0" fmla="*/ 875680 w 876244"/>
              <a:gd name="connsiteY0" fmla="*/ 2080 h 1514735"/>
              <a:gd name="connsiteX1" fmla="*/ 50180 w 876244"/>
              <a:gd name="connsiteY1" fmla="*/ 1449880 h 1514735"/>
              <a:gd name="connsiteX2" fmla="*/ 177180 w 876244"/>
              <a:gd name="connsiteY2" fmla="*/ 1136614 h 1514735"/>
              <a:gd name="connsiteX3" fmla="*/ 875680 w 876244"/>
              <a:gd name="connsiteY3" fmla="*/ 2080 h 151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244" h="1514735">
                <a:moveTo>
                  <a:pt x="875680" y="2080"/>
                </a:moveTo>
                <a:cubicBezTo>
                  <a:pt x="854513" y="54291"/>
                  <a:pt x="166597" y="1260791"/>
                  <a:pt x="50180" y="1449880"/>
                </a:cubicBezTo>
                <a:cubicBezTo>
                  <a:pt x="-66237" y="1638969"/>
                  <a:pt x="38185" y="1377914"/>
                  <a:pt x="177180" y="1136614"/>
                </a:cubicBezTo>
                <a:cubicBezTo>
                  <a:pt x="316174" y="895314"/>
                  <a:pt x="896847" y="-50131"/>
                  <a:pt x="875680" y="20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: 図形 1521">
            <a:extLst>
              <a:ext uri="{FF2B5EF4-FFF2-40B4-BE49-F238E27FC236}">
                <a16:creationId xmlns:a16="http://schemas.microsoft.com/office/drawing/2014/main" id="{B427F468-88AD-4FDE-B5D3-F389BDBB48E1}"/>
              </a:ext>
            </a:extLst>
          </p:cNvPr>
          <p:cNvSpPr/>
          <p:nvPr/>
        </p:nvSpPr>
        <p:spPr>
          <a:xfrm>
            <a:off x="1867890" y="7837774"/>
            <a:ext cx="1620359" cy="2634607"/>
          </a:xfrm>
          <a:custGeom>
            <a:avLst/>
            <a:gdLst>
              <a:gd name="connsiteX0" fmla="*/ 1599210 w 1620359"/>
              <a:gd name="connsiteY0" fmla="*/ 27759 h 2634607"/>
              <a:gd name="connsiteX1" fmla="*/ 75210 w 1620359"/>
              <a:gd name="connsiteY1" fmla="*/ 2491559 h 2634607"/>
              <a:gd name="connsiteX2" fmla="*/ 303810 w 1620359"/>
              <a:gd name="connsiteY2" fmla="*/ 2220626 h 2634607"/>
              <a:gd name="connsiteX3" fmla="*/ 921877 w 1620359"/>
              <a:gd name="connsiteY3" fmla="*/ 1225793 h 2634607"/>
              <a:gd name="connsiteX4" fmla="*/ 1599210 w 1620359"/>
              <a:gd name="connsiteY4" fmla="*/ 27759 h 26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359" h="2634607">
                <a:moveTo>
                  <a:pt x="1599210" y="27759"/>
                </a:moveTo>
                <a:cubicBezTo>
                  <a:pt x="1458099" y="238720"/>
                  <a:pt x="291110" y="2126081"/>
                  <a:pt x="75210" y="2491559"/>
                </a:cubicBezTo>
                <a:cubicBezTo>
                  <a:pt x="-140690" y="2857037"/>
                  <a:pt x="162699" y="2431587"/>
                  <a:pt x="303810" y="2220626"/>
                </a:cubicBezTo>
                <a:cubicBezTo>
                  <a:pt x="444921" y="2009665"/>
                  <a:pt x="706682" y="1585626"/>
                  <a:pt x="921877" y="1225793"/>
                </a:cubicBezTo>
                <a:cubicBezTo>
                  <a:pt x="1137071" y="865960"/>
                  <a:pt x="1740321" y="-183202"/>
                  <a:pt x="1599210" y="277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: 図形 1522">
            <a:extLst>
              <a:ext uri="{FF2B5EF4-FFF2-40B4-BE49-F238E27FC236}">
                <a16:creationId xmlns:a16="http://schemas.microsoft.com/office/drawing/2014/main" id="{1E4909C5-4A89-461E-96AD-CCA1BADFA4DA}"/>
              </a:ext>
            </a:extLst>
          </p:cNvPr>
          <p:cNvSpPr/>
          <p:nvPr/>
        </p:nvSpPr>
        <p:spPr>
          <a:xfrm>
            <a:off x="2074036" y="9088329"/>
            <a:ext cx="510632" cy="737155"/>
          </a:xfrm>
          <a:custGeom>
            <a:avLst/>
            <a:gdLst>
              <a:gd name="connsiteX0" fmla="*/ 504064 w 510632"/>
              <a:gd name="connsiteY0" fmla="*/ 13338 h 737155"/>
              <a:gd name="connsiteX1" fmla="*/ 4531 w 510632"/>
              <a:gd name="connsiteY1" fmla="*/ 733004 h 737155"/>
              <a:gd name="connsiteX2" fmla="*/ 271231 w 510632"/>
              <a:gd name="connsiteY2" fmla="*/ 296971 h 737155"/>
              <a:gd name="connsiteX3" fmla="*/ 504064 w 510632"/>
              <a:gd name="connsiteY3" fmla="*/ 13338 h 7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632" h="737155">
                <a:moveTo>
                  <a:pt x="504064" y="13338"/>
                </a:moveTo>
                <a:cubicBezTo>
                  <a:pt x="459614" y="86010"/>
                  <a:pt x="43336" y="685732"/>
                  <a:pt x="4531" y="733004"/>
                </a:cubicBezTo>
                <a:cubicBezTo>
                  <a:pt x="-34275" y="780276"/>
                  <a:pt x="186564" y="410565"/>
                  <a:pt x="271231" y="296971"/>
                </a:cubicBezTo>
                <a:cubicBezTo>
                  <a:pt x="355898" y="183377"/>
                  <a:pt x="548514" y="-59334"/>
                  <a:pt x="504064" y="1333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: 図形 1523">
            <a:extLst>
              <a:ext uri="{FF2B5EF4-FFF2-40B4-BE49-F238E27FC236}">
                <a16:creationId xmlns:a16="http://schemas.microsoft.com/office/drawing/2014/main" id="{58D77176-DC6E-42E4-A2D9-AD3CD545AE3D}"/>
              </a:ext>
            </a:extLst>
          </p:cNvPr>
          <p:cNvSpPr/>
          <p:nvPr/>
        </p:nvSpPr>
        <p:spPr>
          <a:xfrm>
            <a:off x="1838147" y="9239166"/>
            <a:ext cx="704005" cy="1108984"/>
          </a:xfrm>
          <a:custGeom>
            <a:avLst/>
            <a:gdLst>
              <a:gd name="connsiteX0" fmla="*/ 701853 w 704005"/>
              <a:gd name="connsiteY0" fmla="*/ 2201 h 1108984"/>
              <a:gd name="connsiteX1" fmla="*/ 20286 w 704005"/>
              <a:gd name="connsiteY1" fmla="*/ 1069001 h 1108984"/>
              <a:gd name="connsiteX2" fmla="*/ 227720 w 704005"/>
              <a:gd name="connsiteY2" fmla="*/ 798067 h 1108984"/>
              <a:gd name="connsiteX3" fmla="*/ 701853 w 704005"/>
              <a:gd name="connsiteY3" fmla="*/ 2201 h 110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005" h="1108984">
                <a:moveTo>
                  <a:pt x="701853" y="2201"/>
                </a:moveTo>
                <a:cubicBezTo>
                  <a:pt x="667281" y="47357"/>
                  <a:pt x="99308" y="936357"/>
                  <a:pt x="20286" y="1069001"/>
                </a:cubicBezTo>
                <a:cubicBezTo>
                  <a:pt x="-58736" y="1201645"/>
                  <a:pt x="110598" y="976572"/>
                  <a:pt x="227720" y="798067"/>
                </a:cubicBezTo>
                <a:cubicBezTo>
                  <a:pt x="344842" y="619562"/>
                  <a:pt x="736425" y="-42955"/>
                  <a:pt x="701853" y="22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: 図形 1524">
            <a:extLst>
              <a:ext uri="{FF2B5EF4-FFF2-40B4-BE49-F238E27FC236}">
                <a16:creationId xmlns:a16="http://schemas.microsoft.com/office/drawing/2014/main" id="{7B0A5471-E6C6-4B56-8B19-1164B92EECA0}"/>
              </a:ext>
            </a:extLst>
          </p:cNvPr>
          <p:cNvSpPr/>
          <p:nvPr/>
        </p:nvSpPr>
        <p:spPr>
          <a:xfrm>
            <a:off x="1725769" y="9689792"/>
            <a:ext cx="420545" cy="568033"/>
          </a:xfrm>
          <a:custGeom>
            <a:avLst/>
            <a:gdLst>
              <a:gd name="connsiteX0" fmla="*/ 420531 w 420545"/>
              <a:gd name="connsiteY0" fmla="*/ 308 h 568033"/>
              <a:gd name="connsiteX1" fmla="*/ 128431 w 420545"/>
              <a:gd name="connsiteY1" fmla="*/ 487141 h 568033"/>
              <a:gd name="connsiteX2" fmla="*/ 56464 w 420545"/>
              <a:gd name="connsiteY2" fmla="*/ 567575 h 568033"/>
              <a:gd name="connsiteX3" fmla="*/ 1431 w 420545"/>
              <a:gd name="connsiteY3" fmla="*/ 491375 h 568033"/>
              <a:gd name="connsiteX4" fmla="*/ 115731 w 420545"/>
              <a:gd name="connsiteY4" fmla="*/ 415175 h 568033"/>
              <a:gd name="connsiteX5" fmla="*/ 420531 w 420545"/>
              <a:gd name="connsiteY5" fmla="*/ 308 h 5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545" h="568033">
                <a:moveTo>
                  <a:pt x="420531" y="308"/>
                </a:moveTo>
                <a:cubicBezTo>
                  <a:pt x="422648" y="12302"/>
                  <a:pt x="189109" y="392597"/>
                  <a:pt x="128431" y="487141"/>
                </a:cubicBezTo>
                <a:cubicBezTo>
                  <a:pt x="67753" y="581685"/>
                  <a:pt x="77631" y="566869"/>
                  <a:pt x="56464" y="567575"/>
                </a:cubicBezTo>
                <a:cubicBezTo>
                  <a:pt x="35297" y="568281"/>
                  <a:pt x="-8447" y="516775"/>
                  <a:pt x="1431" y="491375"/>
                </a:cubicBezTo>
                <a:cubicBezTo>
                  <a:pt x="11309" y="465975"/>
                  <a:pt x="41648" y="501253"/>
                  <a:pt x="115731" y="415175"/>
                </a:cubicBezTo>
                <a:cubicBezTo>
                  <a:pt x="189814" y="329097"/>
                  <a:pt x="418414" y="-11686"/>
                  <a:pt x="420531" y="3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: 図形 1525">
            <a:extLst>
              <a:ext uri="{FF2B5EF4-FFF2-40B4-BE49-F238E27FC236}">
                <a16:creationId xmlns:a16="http://schemas.microsoft.com/office/drawing/2014/main" id="{687DD8F1-689D-40EA-BBED-3EF717280177}"/>
              </a:ext>
            </a:extLst>
          </p:cNvPr>
          <p:cNvSpPr/>
          <p:nvPr/>
        </p:nvSpPr>
        <p:spPr>
          <a:xfrm>
            <a:off x="3736435" y="7988338"/>
            <a:ext cx="378436" cy="1760387"/>
          </a:xfrm>
          <a:custGeom>
            <a:avLst/>
            <a:gdLst>
              <a:gd name="connsiteX0" fmla="*/ 378365 w 378436"/>
              <a:gd name="connsiteY0" fmla="*/ 4195 h 1760387"/>
              <a:gd name="connsiteX1" fmla="*/ 39698 w 378436"/>
              <a:gd name="connsiteY1" fmla="*/ 1663662 h 1760387"/>
              <a:gd name="connsiteX2" fmla="*/ 10065 w 378436"/>
              <a:gd name="connsiteY2" fmla="*/ 1523962 h 1760387"/>
              <a:gd name="connsiteX3" fmla="*/ 69332 w 378436"/>
              <a:gd name="connsiteY3" fmla="*/ 1197995 h 1760387"/>
              <a:gd name="connsiteX4" fmla="*/ 378365 w 378436"/>
              <a:gd name="connsiteY4" fmla="*/ 4195 h 176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36" h="1760387">
                <a:moveTo>
                  <a:pt x="378365" y="4195"/>
                </a:moveTo>
                <a:cubicBezTo>
                  <a:pt x="373426" y="81806"/>
                  <a:pt x="101081" y="1410367"/>
                  <a:pt x="39698" y="1663662"/>
                </a:cubicBezTo>
                <a:cubicBezTo>
                  <a:pt x="-21685" y="1916957"/>
                  <a:pt x="5126" y="1601573"/>
                  <a:pt x="10065" y="1523962"/>
                </a:cubicBezTo>
                <a:cubicBezTo>
                  <a:pt x="15004" y="1446351"/>
                  <a:pt x="8654" y="1447762"/>
                  <a:pt x="69332" y="1197995"/>
                </a:cubicBezTo>
                <a:cubicBezTo>
                  <a:pt x="130010" y="948228"/>
                  <a:pt x="383304" y="-73416"/>
                  <a:pt x="378365" y="419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: 図形 1526">
            <a:extLst>
              <a:ext uri="{FF2B5EF4-FFF2-40B4-BE49-F238E27FC236}">
                <a16:creationId xmlns:a16="http://schemas.microsoft.com/office/drawing/2014/main" id="{9A166275-D456-48EF-AA9C-66E8ABDF8107}"/>
              </a:ext>
            </a:extLst>
          </p:cNvPr>
          <p:cNvSpPr/>
          <p:nvPr/>
        </p:nvSpPr>
        <p:spPr>
          <a:xfrm>
            <a:off x="3682860" y="9640601"/>
            <a:ext cx="127738" cy="170555"/>
          </a:xfrm>
          <a:custGeom>
            <a:avLst/>
            <a:gdLst>
              <a:gd name="connsiteX0" fmla="*/ 77928 w 127738"/>
              <a:gd name="connsiteY0" fmla="*/ 287 h 170555"/>
              <a:gd name="connsiteX1" fmla="*/ 127140 w 127738"/>
              <a:gd name="connsiteY1" fmla="*/ 36799 h 170555"/>
              <a:gd name="connsiteX2" fmla="*/ 103328 w 127738"/>
              <a:gd name="connsiteY2" fmla="*/ 159037 h 170555"/>
              <a:gd name="connsiteX3" fmla="*/ 74753 w 127738"/>
              <a:gd name="connsiteY3" fmla="*/ 163799 h 170555"/>
              <a:gd name="connsiteX4" fmla="*/ 140 w 127738"/>
              <a:gd name="connsiteY4" fmla="*/ 144749 h 170555"/>
              <a:gd name="connsiteX5" fmla="*/ 95390 w 127738"/>
              <a:gd name="connsiteY5" fmla="*/ 147924 h 170555"/>
              <a:gd name="connsiteX6" fmla="*/ 109678 w 127738"/>
              <a:gd name="connsiteY6" fmla="*/ 105062 h 170555"/>
              <a:gd name="connsiteX7" fmla="*/ 123965 w 127738"/>
              <a:gd name="connsiteY7" fmla="*/ 51087 h 170555"/>
              <a:gd name="connsiteX8" fmla="*/ 77928 w 127738"/>
              <a:gd name="connsiteY8" fmla="*/ 287 h 17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38" h="170555">
                <a:moveTo>
                  <a:pt x="77928" y="287"/>
                </a:moveTo>
                <a:cubicBezTo>
                  <a:pt x="78457" y="-2094"/>
                  <a:pt x="122907" y="10341"/>
                  <a:pt x="127140" y="36799"/>
                </a:cubicBezTo>
                <a:cubicBezTo>
                  <a:pt x="131373" y="63257"/>
                  <a:pt x="112059" y="137870"/>
                  <a:pt x="103328" y="159037"/>
                </a:cubicBezTo>
                <a:cubicBezTo>
                  <a:pt x="94597" y="180204"/>
                  <a:pt x="91951" y="166180"/>
                  <a:pt x="74753" y="163799"/>
                </a:cubicBezTo>
                <a:cubicBezTo>
                  <a:pt x="57555" y="161418"/>
                  <a:pt x="-3300" y="147395"/>
                  <a:pt x="140" y="144749"/>
                </a:cubicBezTo>
                <a:cubicBezTo>
                  <a:pt x="3580" y="142103"/>
                  <a:pt x="77134" y="154539"/>
                  <a:pt x="95390" y="147924"/>
                </a:cubicBezTo>
                <a:cubicBezTo>
                  <a:pt x="113646" y="141309"/>
                  <a:pt x="104916" y="121202"/>
                  <a:pt x="109678" y="105062"/>
                </a:cubicBezTo>
                <a:cubicBezTo>
                  <a:pt x="114441" y="88923"/>
                  <a:pt x="126082" y="66433"/>
                  <a:pt x="123965" y="51087"/>
                </a:cubicBezTo>
                <a:cubicBezTo>
                  <a:pt x="121848" y="35741"/>
                  <a:pt x="77399" y="2668"/>
                  <a:pt x="77928" y="28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: 図形 1527">
            <a:extLst>
              <a:ext uri="{FF2B5EF4-FFF2-40B4-BE49-F238E27FC236}">
                <a16:creationId xmlns:a16="http://schemas.microsoft.com/office/drawing/2014/main" id="{ECE709B1-A558-474A-A11B-1ECB97FE0C06}"/>
              </a:ext>
            </a:extLst>
          </p:cNvPr>
          <p:cNvSpPr/>
          <p:nvPr/>
        </p:nvSpPr>
        <p:spPr>
          <a:xfrm>
            <a:off x="3692486" y="9640877"/>
            <a:ext cx="67046" cy="138729"/>
          </a:xfrm>
          <a:custGeom>
            <a:avLst/>
            <a:gdLst>
              <a:gd name="connsiteX0" fmla="*/ 39 w 67046"/>
              <a:gd name="connsiteY0" fmla="*/ 138123 h 138729"/>
              <a:gd name="connsiteX1" fmla="*/ 22264 w 67046"/>
              <a:gd name="connsiteY1" fmla="*/ 26998 h 138729"/>
              <a:gd name="connsiteX2" fmla="*/ 66714 w 67046"/>
              <a:gd name="connsiteY2" fmla="*/ 11 h 138729"/>
              <a:gd name="connsiteX3" fmla="*/ 41314 w 67046"/>
              <a:gd name="connsiteY3" fmla="*/ 28586 h 138729"/>
              <a:gd name="connsiteX4" fmla="*/ 17502 w 67046"/>
              <a:gd name="connsiteY4" fmla="*/ 69861 h 138729"/>
              <a:gd name="connsiteX5" fmla="*/ 39 w 67046"/>
              <a:gd name="connsiteY5" fmla="*/ 138123 h 1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46" h="138729">
                <a:moveTo>
                  <a:pt x="39" y="138123"/>
                </a:moveTo>
                <a:cubicBezTo>
                  <a:pt x="833" y="130979"/>
                  <a:pt x="11151" y="50017"/>
                  <a:pt x="22264" y="26998"/>
                </a:cubicBezTo>
                <a:cubicBezTo>
                  <a:pt x="33377" y="3979"/>
                  <a:pt x="63539" y="-254"/>
                  <a:pt x="66714" y="11"/>
                </a:cubicBezTo>
                <a:cubicBezTo>
                  <a:pt x="69889" y="276"/>
                  <a:pt x="49516" y="16944"/>
                  <a:pt x="41314" y="28586"/>
                </a:cubicBezTo>
                <a:cubicBezTo>
                  <a:pt x="33112" y="40228"/>
                  <a:pt x="24381" y="52399"/>
                  <a:pt x="17502" y="69861"/>
                </a:cubicBezTo>
                <a:cubicBezTo>
                  <a:pt x="10623" y="87323"/>
                  <a:pt x="-755" y="145267"/>
                  <a:pt x="39" y="13812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: 図形 1528">
            <a:extLst>
              <a:ext uri="{FF2B5EF4-FFF2-40B4-BE49-F238E27FC236}">
                <a16:creationId xmlns:a16="http://schemas.microsoft.com/office/drawing/2014/main" id="{830E7601-E293-47CD-8F25-4174BC4B83DA}"/>
              </a:ext>
            </a:extLst>
          </p:cNvPr>
          <p:cNvSpPr/>
          <p:nvPr/>
        </p:nvSpPr>
        <p:spPr>
          <a:xfrm>
            <a:off x="3676600" y="9617072"/>
            <a:ext cx="85824" cy="168551"/>
          </a:xfrm>
          <a:custGeom>
            <a:avLst/>
            <a:gdLst>
              <a:gd name="connsiteX0" fmla="*/ 85775 w 85824"/>
              <a:gd name="connsiteY0" fmla="*/ 3 h 168551"/>
              <a:gd name="connsiteX1" fmla="*/ 14338 w 85824"/>
              <a:gd name="connsiteY1" fmla="*/ 39691 h 168551"/>
              <a:gd name="connsiteX2" fmla="*/ 50 w 85824"/>
              <a:gd name="connsiteY2" fmla="*/ 141291 h 168551"/>
              <a:gd name="connsiteX3" fmla="*/ 9575 w 85824"/>
              <a:gd name="connsiteY3" fmla="*/ 168278 h 168551"/>
              <a:gd name="connsiteX4" fmla="*/ 9575 w 85824"/>
              <a:gd name="connsiteY4" fmla="*/ 130178 h 168551"/>
              <a:gd name="connsiteX5" fmla="*/ 25450 w 85824"/>
              <a:gd name="connsiteY5" fmla="*/ 41278 h 168551"/>
              <a:gd name="connsiteX6" fmla="*/ 85775 w 85824"/>
              <a:gd name="connsiteY6" fmla="*/ 3 h 1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24" h="168551">
                <a:moveTo>
                  <a:pt x="85775" y="3"/>
                </a:moveTo>
                <a:cubicBezTo>
                  <a:pt x="83923" y="-261"/>
                  <a:pt x="28625" y="16143"/>
                  <a:pt x="14338" y="39691"/>
                </a:cubicBezTo>
                <a:cubicBezTo>
                  <a:pt x="51" y="63239"/>
                  <a:pt x="844" y="119860"/>
                  <a:pt x="50" y="141291"/>
                </a:cubicBezTo>
                <a:cubicBezTo>
                  <a:pt x="-744" y="162722"/>
                  <a:pt x="7988" y="170130"/>
                  <a:pt x="9575" y="168278"/>
                </a:cubicBezTo>
                <a:cubicBezTo>
                  <a:pt x="11162" y="166426"/>
                  <a:pt x="6929" y="151345"/>
                  <a:pt x="9575" y="130178"/>
                </a:cubicBezTo>
                <a:cubicBezTo>
                  <a:pt x="12221" y="109011"/>
                  <a:pt x="14073" y="60063"/>
                  <a:pt x="25450" y="41278"/>
                </a:cubicBezTo>
                <a:cubicBezTo>
                  <a:pt x="36827" y="22493"/>
                  <a:pt x="87627" y="267"/>
                  <a:pt x="85775" y="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: 図形 1529">
            <a:extLst>
              <a:ext uri="{FF2B5EF4-FFF2-40B4-BE49-F238E27FC236}">
                <a16:creationId xmlns:a16="http://schemas.microsoft.com/office/drawing/2014/main" id="{17543205-0AD2-4DEF-9D29-1123096848AE}"/>
              </a:ext>
            </a:extLst>
          </p:cNvPr>
          <p:cNvSpPr/>
          <p:nvPr/>
        </p:nvSpPr>
        <p:spPr>
          <a:xfrm>
            <a:off x="3695341" y="9805471"/>
            <a:ext cx="74996" cy="145507"/>
          </a:xfrm>
          <a:custGeom>
            <a:avLst/>
            <a:gdLst>
              <a:gd name="connsiteX0" fmla="*/ 74972 w 74996"/>
              <a:gd name="connsiteY0" fmla="*/ 517 h 145507"/>
              <a:gd name="connsiteX1" fmla="*/ 5122 w 74996"/>
              <a:gd name="connsiteY1" fmla="*/ 141804 h 145507"/>
              <a:gd name="connsiteX2" fmla="*/ 13059 w 74996"/>
              <a:gd name="connsiteY2" fmla="*/ 95767 h 145507"/>
              <a:gd name="connsiteX3" fmla="*/ 74972 w 74996"/>
              <a:gd name="connsiteY3" fmla="*/ 517 h 1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6" h="145507">
                <a:moveTo>
                  <a:pt x="74972" y="517"/>
                </a:moveTo>
                <a:cubicBezTo>
                  <a:pt x="73649" y="8190"/>
                  <a:pt x="15441" y="125929"/>
                  <a:pt x="5122" y="141804"/>
                </a:cubicBezTo>
                <a:cubicBezTo>
                  <a:pt x="-5197" y="157679"/>
                  <a:pt x="1417" y="118786"/>
                  <a:pt x="13059" y="95767"/>
                </a:cubicBezTo>
                <a:cubicBezTo>
                  <a:pt x="24701" y="72748"/>
                  <a:pt x="76295" y="-7156"/>
                  <a:pt x="74972" y="5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: 図形 1530">
            <a:extLst>
              <a:ext uri="{FF2B5EF4-FFF2-40B4-BE49-F238E27FC236}">
                <a16:creationId xmlns:a16="http://schemas.microsoft.com/office/drawing/2014/main" id="{54CE6C7E-72C8-4A93-92AA-56574600FC86}"/>
              </a:ext>
            </a:extLst>
          </p:cNvPr>
          <p:cNvSpPr/>
          <p:nvPr/>
        </p:nvSpPr>
        <p:spPr>
          <a:xfrm>
            <a:off x="3684586" y="9789122"/>
            <a:ext cx="21048" cy="185459"/>
          </a:xfrm>
          <a:custGeom>
            <a:avLst/>
            <a:gdLst>
              <a:gd name="connsiteX0" fmla="*/ 20639 w 21048"/>
              <a:gd name="connsiteY0" fmla="*/ 991 h 185459"/>
              <a:gd name="connsiteX1" fmla="*/ 12702 w 21048"/>
              <a:gd name="connsiteY1" fmla="*/ 181966 h 185459"/>
              <a:gd name="connsiteX2" fmla="*/ 2 w 21048"/>
              <a:gd name="connsiteY2" fmla="*/ 112116 h 185459"/>
              <a:gd name="connsiteX3" fmla="*/ 20639 w 21048"/>
              <a:gd name="connsiteY3" fmla="*/ 991 h 18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8" h="185459">
                <a:moveTo>
                  <a:pt x="20639" y="991"/>
                </a:moveTo>
                <a:cubicBezTo>
                  <a:pt x="22756" y="12633"/>
                  <a:pt x="16142" y="163445"/>
                  <a:pt x="12702" y="181966"/>
                </a:cubicBezTo>
                <a:cubicBezTo>
                  <a:pt x="9262" y="200487"/>
                  <a:pt x="267" y="140691"/>
                  <a:pt x="2" y="112116"/>
                </a:cubicBezTo>
                <a:cubicBezTo>
                  <a:pt x="-263" y="83541"/>
                  <a:pt x="18522" y="-10651"/>
                  <a:pt x="20639" y="9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: 図形 1531">
            <a:extLst>
              <a:ext uri="{FF2B5EF4-FFF2-40B4-BE49-F238E27FC236}">
                <a16:creationId xmlns:a16="http://schemas.microsoft.com/office/drawing/2014/main" id="{D4BCAAF7-3DA5-41E1-B98A-032ADD315C4C}"/>
              </a:ext>
            </a:extLst>
          </p:cNvPr>
          <p:cNvSpPr/>
          <p:nvPr/>
        </p:nvSpPr>
        <p:spPr>
          <a:xfrm>
            <a:off x="3543724" y="9831400"/>
            <a:ext cx="193374" cy="985309"/>
          </a:xfrm>
          <a:custGeom>
            <a:avLst/>
            <a:gdLst>
              <a:gd name="connsiteX0" fmla="*/ 193251 w 193374"/>
              <a:gd name="connsiteY0" fmla="*/ 7925 h 985309"/>
              <a:gd name="connsiteX1" fmla="*/ 12276 w 193374"/>
              <a:gd name="connsiteY1" fmla="*/ 944550 h 985309"/>
              <a:gd name="connsiteX2" fmla="*/ 18626 w 193374"/>
              <a:gd name="connsiteY2" fmla="*/ 804850 h 985309"/>
              <a:gd name="connsiteX3" fmla="*/ 37676 w 193374"/>
              <a:gd name="connsiteY3" fmla="*/ 693725 h 985309"/>
              <a:gd name="connsiteX4" fmla="*/ 40851 w 193374"/>
              <a:gd name="connsiteY4" fmla="*/ 503225 h 985309"/>
              <a:gd name="connsiteX5" fmla="*/ 193251 w 193374"/>
              <a:gd name="connsiteY5" fmla="*/ 7925 h 9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74" h="985309">
                <a:moveTo>
                  <a:pt x="193251" y="7925"/>
                </a:moveTo>
                <a:cubicBezTo>
                  <a:pt x="188489" y="81479"/>
                  <a:pt x="41380" y="811729"/>
                  <a:pt x="12276" y="944550"/>
                </a:cubicBezTo>
                <a:cubicBezTo>
                  <a:pt x="-16828" y="1077371"/>
                  <a:pt x="14393" y="846654"/>
                  <a:pt x="18626" y="804850"/>
                </a:cubicBezTo>
                <a:cubicBezTo>
                  <a:pt x="22859" y="763046"/>
                  <a:pt x="33972" y="743996"/>
                  <a:pt x="37676" y="693725"/>
                </a:cubicBezTo>
                <a:cubicBezTo>
                  <a:pt x="41380" y="643454"/>
                  <a:pt x="18097" y="612233"/>
                  <a:pt x="40851" y="503225"/>
                </a:cubicBezTo>
                <a:cubicBezTo>
                  <a:pt x="63605" y="394217"/>
                  <a:pt x="198013" y="-65629"/>
                  <a:pt x="193251" y="79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: 図形 1532">
            <a:extLst>
              <a:ext uri="{FF2B5EF4-FFF2-40B4-BE49-F238E27FC236}">
                <a16:creationId xmlns:a16="http://schemas.microsoft.com/office/drawing/2014/main" id="{92BA1361-A4FF-41EB-96C1-43AFB50E1131}"/>
              </a:ext>
            </a:extLst>
          </p:cNvPr>
          <p:cNvSpPr/>
          <p:nvPr/>
        </p:nvSpPr>
        <p:spPr>
          <a:xfrm>
            <a:off x="4576634" y="8290059"/>
            <a:ext cx="189745" cy="113584"/>
          </a:xfrm>
          <a:custGeom>
            <a:avLst/>
            <a:gdLst>
              <a:gd name="connsiteX0" fmla="*/ 185866 w 189745"/>
              <a:gd name="connsiteY0" fmla="*/ 113108 h 113584"/>
              <a:gd name="connsiteX1" fmla="*/ 8066 w 189745"/>
              <a:gd name="connsiteY1" fmla="*/ 32674 h 113584"/>
              <a:gd name="connsiteX2" fmla="*/ 39816 w 189745"/>
              <a:gd name="connsiteY2" fmla="*/ 924 h 113584"/>
              <a:gd name="connsiteX3" fmla="*/ 124483 w 189745"/>
              <a:gd name="connsiteY3" fmla="*/ 64424 h 113584"/>
              <a:gd name="connsiteX4" fmla="*/ 185866 w 189745"/>
              <a:gd name="connsiteY4" fmla="*/ 113108 h 11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45" h="113584">
                <a:moveTo>
                  <a:pt x="185866" y="113108"/>
                </a:moveTo>
                <a:cubicBezTo>
                  <a:pt x="166463" y="107816"/>
                  <a:pt x="32408" y="51371"/>
                  <a:pt x="8066" y="32674"/>
                </a:cubicBezTo>
                <a:cubicBezTo>
                  <a:pt x="-16276" y="13977"/>
                  <a:pt x="20413" y="-4368"/>
                  <a:pt x="39816" y="924"/>
                </a:cubicBezTo>
                <a:cubicBezTo>
                  <a:pt x="59219" y="6216"/>
                  <a:pt x="102258" y="50666"/>
                  <a:pt x="124483" y="64424"/>
                </a:cubicBezTo>
                <a:cubicBezTo>
                  <a:pt x="146708" y="78182"/>
                  <a:pt x="205269" y="118400"/>
                  <a:pt x="185866" y="1131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: 図形 1533">
            <a:extLst>
              <a:ext uri="{FF2B5EF4-FFF2-40B4-BE49-F238E27FC236}">
                <a16:creationId xmlns:a16="http://schemas.microsoft.com/office/drawing/2014/main" id="{E7E9831E-B2E3-4282-994A-614549650914}"/>
              </a:ext>
            </a:extLst>
          </p:cNvPr>
          <p:cNvSpPr/>
          <p:nvPr/>
        </p:nvSpPr>
        <p:spPr>
          <a:xfrm>
            <a:off x="4356986" y="8059265"/>
            <a:ext cx="348583" cy="779817"/>
          </a:xfrm>
          <a:custGeom>
            <a:avLst/>
            <a:gdLst>
              <a:gd name="connsiteX0" fmla="*/ 348364 w 348583"/>
              <a:gd name="connsiteY0" fmla="*/ 3118 h 779817"/>
              <a:gd name="connsiteX1" fmla="*/ 270047 w 348583"/>
              <a:gd name="connsiteY1" fmla="*/ 199968 h 779817"/>
              <a:gd name="connsiteX2" fmla="*/ 193847 w 348583"/>
              <a:gd name="connsiteY2" fmla="*/ 415868 h 779817"/>
              <a:gd name="connsiteX3" fmla="*/ 92247 w 348583"/>
              <a:gd name="connsiteY3" fmla="*/ 587318 h 779817"/>
              <a:gd name="connsiteX4" fmla="*/ 11814 w 348583"/>
              <a:gd name="connsiteY4" fmla="*/ 773585 h 779817"/>
              <a:gd name="connsiteX5" fmla="*/ 13931 w 348583"/>
              <a:gd name="connsiteY5" fmla="*/ 714318 h 779817"/>
              <a:gd name="connsiteX6" fmla="*/ 138814 w 348583"/>
              <a:gd name="connsiteY6" fmla="*/ 506885 h 779817"/>
              <a:gd name="connsiteX7" fmla="*/ 265814 w 348583"/>
              <a:gd name="connsiteY7" fmla="*/ 166102 h 779817"/>
              <a:gd name="connsiteX8" fmla="*/ 293331 w 348583"/>
              <a:gd name="connsiteY8" fmla="*/ 83552 h 779817"/>
              <a:gd name="connsiteX9" fmla="*/ 348364 w 348583"/>
              <a:gd name="connsiteY9" fmla="*/ 3118 h 77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583" h="779817">
                <a:moveTo>
                  <a:pt x="348364" y="3118"/>
                </a:moveTo>
                <a:cubicBezTo>
                  <a:pt x="344483" y="22521"/>
                  <a:pt x="295800" y="131176"/>
                  <a:pt x="270047" y="199968"/>
                </a:cubicBezTo>
                <a:cubicBezTo>
                  <a:pt x="244294" y="268760"/>
                  <a:pt x="223480" y="351310"/>
                  <a:pt x="193847" y="415868"/>
                </a:cubicBezTo>
                <a:cubicBezTo>
                  <a:pt x="164214" y="480426"/>
                  <a:pt x="122586" y="527699"/>
                  <a:pt x="92247" y="587318"/>
                </a:cubicBezTo>
                <a:cubicBezTo>
                  <a:pt x="61908" y="646937"/>
                  <a:pt x="24867" y="752418"/>
                  <a:pt x="11814" y="773585"/>
                </a:cubicBezTo>
                <a:cubicBezTo>
                  <a:pt x="-1239" y="794752"/>
                  <a:pt x="-7236" y="758768"/>
                  <a:pt x="13931" y="714318"/>
                </a:cubicBezTo>
                <a:cubicBezTo>
                  <a:pt x="35098" y="669868"/>
                  <a:pt x="96834" y="598254"/>
                  <a:pt x="138814" y="506885"/>
                </a:cubicBezTo>
                <a:cubicBezTo>
                  <a:pt x="180794" y="415516"/>
                  <a:pt x="240061" y="236658"/>
                  <a:pt x="265814" y="166102"/>
                </a:cubicBezTo>
                <a:cubicBezTo>
                  <a:pt x="291567" y="95547"/>
                  <a:pt x="283101" y="106835"/>
                  <a:pt x="293331" y="83552"/>
                </a:cubicBezTo>
                <a:cubicBezTo>
                  <a:pt x="303561" y="60269"/>
                  <a:pt x="352245" y="-16285"/>
                  <a:pt x="348364" y="31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: 図形 1534">
            <a:extLst>
              <a:ext uri="{FF2B5EF4-FFF2-40B4-BE49-F238E27FC236}">
                <a16:creationId xmlns:a16="http://schemas.microsoft.com/office/drawing/2014/main" id="{7D8E7045-03D5-4FE7-9EA3-9CEF17670740}"/>
              </a:ext>
            </a:extLst>
          </p:cNvPr>
          <p:cNvSpPr/>
          <p:nvPr/>
        </p:nvSpPr>
        <p:spPr>
          <a:xfrm>
            <a:off x="4742020" y="8520421"/>
            <a:ext cx="405726" cy="96534"/>
          </a:xfrm>
          <a:custGeom>
            <a:avLst/>
            <a:gdLst>
              <a:gd name="connsiteX0" fmla="*/ 1430 w 405726"/>
              <a:gd name="connsiteY0" fmla="*/ 96529 h 96534"/>
              <a:gd name="connsiteX1" fmla="*/ 179230 w 405726"/>
              <a:gd name="connsiteY1" fmla="*/ 9746 h 96534"/>
              <a:gd name="connsiteX2" fmla="*/ 405713 w 405726"/>
              <a:gd name="connsiteY2" fmla="*/ 28796 h 96534"/>
              <a:gd name="connsiteX3" fmla="*/ 189813 w 405726"/>
              <a:gd name="connsiteY3" fmla="*/ 1279 h 96534"/>
              <a:gd name="connsiteX4" fmla="*/ 100913 w 405726"/>
              <a:gd name="connsiteY4" fmla="*/ 13979 h 96534"/>
              <a:gd name="connsiteX5" fmla="*/ 1430 w 405726"/>
              <a:gd name="connsiteY5" fmla="*/ 96529 h 9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26" h="96534">
                <a:moveTo>
                  <a:pt x="1430" y="96529"/>
                </a:moveTo>
                <a:cubicBezTo>
                  <a:pt x="14483" y="95824"/>
                  <a:pt x="111850" y="21035"/>
                  <a:pt x="179230" y="9746"/>
                </a:cubicBezTo>
                <a:cubicBezTo>
                  <a:pt x="246610" y="-1543"/>
                  <a:pt x="403949" y="30207"/>
                  <a:pt x="405713" y="28796"/>
                </a:cubicBezTo>
                <a:cubicBezTo>
                  <a:pt x="407477" y="27385"/>
                  <a:pt x="240613" y="3748"/>
                  <a:pt x="189813" y="1279"/>
                </a:cubicBezTo>
                <a:cubicBezTo>
                  <a:pt x="139013" y="-1190"/>
                  <a:pt x="133721" y="-1543"/>
                  <a:pt x="100913" y="13979"/>
                </a:cubicBezTo>
                <a:cubicBezTo>
                  <a:pt x="68105" y="29501"/>
                  <a:pt x="-11623" y="97234"/>
                  <a:pt x="1430" y="9652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: 図形 1535">
            <a:extLst>
              <a:ext uri="{FF2B5EF4-FFF2-40B4-BE49-F238E27FC236}">
                <a16:creationId xmlns:a16="http://schemas.microsoft.com/office/drawing/2014/main" id="{7CEDBA65-FF3D-46C5-A674-7DDBC616A094}"/>
              </a:ext>
            </a:extLst>
          </p:cNvPr>
          <p:cNvSpPr/>
          <p:nvPr/>
        </p:nvSpPr>
        <p:spPr>
          <a:xfrm>
            <a:off x="4034661" y="8614780"/>
            <a:ext cx="698328" cy="1272593"/>
          </a:xfrm>
          <a:custGeom>
            <a:avLst/>
            <a:gdLst>
              <a:gd name="connsiteX0" fmla="*/ 698206 w 698328"/>
              <a:gd name="connsiteY0" fmla="*/ 53 h 1272593"/>
              <a:gd name="connsiteX1" fmla="*/ 530989 w 698328"/>
              <a:gd name="connsiteY1" fmla="*/ 294270 h 1272593"/>
              <a:gd name="connsiteX2" fmla="*/ 205022 w 698328"/>
              <a:gd name="connsiteY2" fmla="*/ 948320 h 1272593"/>
              <a:gd name="connsiteX3" fmla="*/ 10289 w 698328"/>
              <a:gd name="connsiteY3" fmla="*/ 1263703 h 1272593"/>
              <a:gd name="connsiteX4" fmla="*/ 54739 w 698328"/>
              <a:gd name="connsiteY4" fmla="*/ 1147287 h 1272593"/>
              <a:gd name="connsiteX5" fmla="*/ 289689 w 698328"/>
              <a:gd name="connsiteY5" fmla="*/ 751470 h 1272593"/>
              <a:gd name="connsiteX6" fmla="*/ 507706 w 698328"/>
              <a:gd name="connsiteY6" fmla="*/ 313320 h 1272593"/>
              <a:gd name="connsiteX7" fmla="*/ 698206 w 698328"/>
              <a:gd name="connsiteY7" fmla="*/ 53 h 127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328" h="1272593">
                <a:moveTo>
                  <a:pt x="698206" y="53"/>
                </a:moveTo>
                <a:cubicBezTo>
                  <a:pt x="702086" y="-3122"/>
                  <a:pt x="613186" y="136226"/>
                  <a:pt x="530989" y="294270"/>
                </a:cubicBezTo>
                <a:cubicBezTo>
                  <a:pt x="448792" y="452314"/>
                  <a:pt x="291805" y="786748"/>
                  <a:pt x="205022" y="948320"/>
                </a:cubicBezTo>
                <a:cubicBezTo>
                  <a:pt x="118239" y="1109892"/>
                  <a:pt x="35336" y="1230542"/>
                  <a:pt x="10289" y="1263703"/>
                </a:cubicBezTo>
                <a:cubicBezTo>
                  <a:pt x="-14758" y="1296864"/>
                  <a:pt x="8172" y="1232659"/>
                  <a:pt x="54739" y="1147287"/>
                </a:cubicBezTo>
                <a:cubicBezTo>
                  <a:pt x="101306" y="1061915"/>
                  <a:pt x="214194" y="890465"/>
                  <a:pt x="289689" y="751470"/>
                </a:cubicBezTo>
                <a:cubicBezTo>
                  <a:pt x="365183" y="612476"/>
                  <a:pt x="437151" y="438909"/>
                  <a:pt x="507706" y="313320"/>
                </a:cubicBezTo>
                <a:cubicBezTo>
                  <a:pt x="578261" y="187731"/>
                  <a:pt x="694326" y="3228"/>
                  <a:pt x="698206" y="5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: 図形 1536">
            <a:extLst>
              <a:ext uri="{FF2B5EF4-FFF2-40B4-BE49-F238E27FC236}">
                <a16:creationId xmlns:a16="http://schemas.microsoft.com/office/drawing/2014/main" id="{42CC549D-A83E-4789-9142-77B934ACF962}"/>
              </a:ext>
            </a:extLst>
          </p:cNvPr>
          <p:cNvSpPr/>
          <p:nvPr/>
        </p:nvSpPr>
        <p:spPr>
          <a:xfrm>
            <a:off x="3922705" y="8621123"/>
            <a:ext cx="784962" cy="1182337"/>
          </a:xfrm>
          <a:custGeom>
            <a:avLst/>
            <a:gdLst>
              <a:gd name="connsiteX0" fmla="*/ 784762 w 784962"/>
              <a:gd name="connsiteY0" fmla="*/ 60 h 1182337"/>
              <a:gd name="connsiteX1" fmla="*/ 564628 w 784962"/>
              <a:gd name="connsiteY1" fmla="*/ 370477 h 1182337"/>
              <a:gd name="connsiteX2" fmla="*/ 33345 w 784962"/>
              <a:gd name="connsiteY2" fmla="*/ 1138827 h 1182337"/>
              <a:gd name="connsiteX3" fmla="*/ 73562 w 784962"/>
              <a:gd name="connsiteY3" fmla="*/ 1062627 h 1182337"/>
              <a:gd name="connsiteX4" fmla="*/ 221728 w 784962"/>
              <a:gd name="connsiteY4" fmla="*/ 861544 h 1182337"/>
              <a:gd name="connsiteX5" fmla="*/ 532878 w 784962"/>
              <a:gd name="connsiteY5" fmla="*/ 393760 h 1182337"/>
              <a:gd name="connsiteX6" fmla="*/ 784762 w 784962"/>
              <a:gd name="connsiteY6" fmla="*/ 60 h 118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962" h="1182337">
                <a:moveTo>
                  <a:pt x="784762" y="60"/>
                </a:moveTo>
                <a:cubicBezTo>
                  <a:pt x="790054" y="-3820"/>
                  <a:pt x="689864" y="180682"/>
                  <a:pt x="564628" y="370477"/>
                </a:cubicBezTo>
                <a:cubicBezTo>
                  <a:pt x="439392" y="560272"/>
                  <a:pt x="115189" y="1023469"/>
                  <a:pt x="33345" y="1138827"/>
                </a:cubicBezTo>
                <a:cubicBezTo>
                  <a:pt x="-48499" y="1254185"/>
                  <a:pt x="42165" y="1108841"/>
                  <a:pt x="73562" y="1062627"/>
                </a:cubicBezTo>
                <a:cubicBezTo>
                  <a:pt x="104959" y="1016413"/>
                  <a:pt x="145175" y="973022"/>
                  <a:pt x="221728" y="861544"/>
                </a:cubicBezTo>
                <a:cubicBezTo>
                  <a:pt x="298281" y="750066"/>
                  <a:pt x="436922" y="539810"/>
                  <a:pt x="532878" y="393760"/>
                </a:cubicBezTo>
                <a:cubicBezTo>
                  <a:pt x="628834" y="247710"/>
                  <a:pt x="779470" y="3940"/>
                  <a:pt x="784762" y="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: 図形 1537">
            <a:extLst>
              <a:ext uri="{FF2B5EF4-FFF2-40B4-BE49-F238E27FC236}">
                <a16:creationId xmlns:a16="http://schemas.microsoft.com/office/drawing/2014/main" id="{4A06CCEB-F233-4D79-B774-640D35ED7C3E}"/>
              </a:ext>
            </a:extLst>
          </p:cNvPr>
          <p:cNvSpPr/>
          <p:nvPr/>
        </p:nvSpPr>
        <p:spPr>
          <a:xfrm>
            <a:off x="3961400" y="8752291"/>
            <a:ext cx="675751" cy="879877"/>
          </a:xfrm>
          <a:custGeom>
            <a:avLst/>
            <a:gdLst>
              <a:gd name="connsiteX0" fmla="*/ 663517 w 675751"/>
              <a:gd name="connsiteY0" fmla="*/ 21292 h 879877"/>
              <a:gd name="connsiteX1" fmla="*/ 39100 w 675751"/>
              <a:gd name="connsiteY1" fmla="*/ 823509 h 879877"/>
              <a:gd name="connsiteX2" fmla="*/ 104717 w 675751"/>
              <a:gd name="connsiteY2" fmla="*/ 753659 h 879877"/>
              <a:gd name="connsiteX3" fmla="*/ 426450 w 675751"/>
              <a:gd name="connsiteY3" fmla="*/ 277409 h 879877"/>
              <a:gd name="connsiteX4" fmla="*/ 663517 w 675751"/>
              <a:gd name="connsiteY4" fmla="*/ 21292 h 87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51" h="879877">
                <a:moveTo>
                  <a:pt x="663517" y="21292"/>
                </a:moveTo>
                <a:cubicBezTo>
                  <a:pt x="598959" y="112309"/>
                  <a:pt x="132233" y="701448"/>
                  <a:pt x="39100" y="823509"/>
                </a:cubicBezTo>
                <a:cubicBezTo>
                  <a:pt x="-54033" y="945570"/>
                  <a:pt x="40159" y="844676"/>
                  <a:pt x="104717" y="753659"/>
                </a:cubicBezTo>
                <a:cubicBezTo>
                  <a:pt x="169275" y="662642"/>
                  <a:pt x="332258" y="401940"/>
                  <a:pt x="426450" y="277409"/>
                </a:cubicBezTo>
                <a:cubicBezTo>
                  <a:pt x="520642" y="152879"/>
                  <a:pt x="728075" y="-69725"/>
                  <a:pt x="663517" y="212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: 図形 1538">
            <a:extLst>
              <a:ext uri="{FF2B5EF4-FFF2-40B4-BE49-F238E27FC236}">
                <a16:creationId xmlns:a16="http://schemas.microsoft.com/office/drawing/2014/main" id="{FD992468-9A2E-4EC3-8460-43D7CDB7D6CD}"/>
              </a:ext>
            </a:extLst>
          </p:cNvPr>
          <p:cNvSpPr/>
          <p:nvPr/>
        </p:nvSpPr>
        <p:spPr>
          <a:xfrm>
            <a:off x="3767137" y="8827285"/>
            <a:ext cx="600731" cy="1193522"/>
          </a:xfrm>
          <a:custGeom>
            <a:avLst/>
            <a:gdLst>
              <a:gd name="connsiteX0" fmla="*/ 597430 w 600731"/>
              <a:gd name="connsiteY0" fmla="*/ 9798 h 1193522"/>
              <a:gd name="connsiteX1" fmla="*/ 193146 w 600731"/>
              <a:gd name="connsiteY1" fmla="*/ 837415 h 1193522"/>
              <a:gd name="connsiteX2" fmla="*/ 21696 w 600731"/>
              <a:gd name="connsiteY2" fmla="*/ 1159148 h 1193522"/>
              <a:gd name="connsiteX3" fmla="*/ 25930 w 600731"/>
              <a:gd name="connsiteY3" fmla="*/ 1131632 h 1193522"/>
              <a:gd name="connsiteX4" fmla="*/ 235480 w 600731"/>
              <a:gd name="connsiteY4" fmla="*/ 691365 h 1193522"/>
              <a:gd name="connsiteX5" fmla="*/ 377296 w 600731"/>
              <a:gd name="connsiteY5" fmla="*/ 401382 h 1193522"/>
              <a:gd name="connsiteX6" fmla="*/ 597430 w 600731"/>
              <a:gd name="connsiteY6" fmla="*/ 9798 h 119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731" h="1193522">
                <a:moveTo>
                  <a:pt x="597430" y="9798"/>
                </a:moveTo>
                <a:cubicBezTo>
                  <a:pt x="566738" y="82470"/>
                  <a:pt x="289102" y="645857"/>
                  <a:pt x="193146" y="837415"/>
                </a:cubicBezTo>
                <a:cubicBezTo>
                  <a:pt x="97190" y="1028973"/>
                  <a:pt x="49565" y="1110112"/>
                  <a:pt x="21696" y="1159148"/>
                </a:cubicBezTo>
                <a:cubicBezTo>
                  <a:pt x="-6173" y="1208184"/>
                  <a:pt x="-9701" y="1209596"/>
                  <a:pt x="25930" y="1131632"/>
                </a:cubicBezTo>
                <a:cubicBezTo>
                  <a:pt x="61561" y="1053668"/>
                  <a:pt x="176919" y="813073"/>
                  <a:pt x="235480" y="691365"/>
                </a:cubicBezTo>
                <a:cubicBezTo>
                  <a:pt x="294041" y="569657"/>
                  <a:pt x="318382" y="513918"/>
                  <a:pt x="377296" y="401382"/>
                </a:cubicBezTo>
                <a:cubicBezTo>
                  <a:pt x="436210" y="288846"/>
                  <a:pt x="628122" y="-62874"/>
                  <a:pt x="597430" y="97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: 図形 1539">
            <a:extLst>
              <a:ext uri="{FF2B5EF4-FFF2-40B4-BE49-F238E27FC236}">
                <a16:creationId xmlns:a16="http://schemas.microsoft.com/office/drawing/2014/main" id="{EE3E93FA-20F1-4A13-8B8B-C5FEBB799218}"/>
              </a:ext>
            </a:extLst>
          </p:cNvPr>
          <p:cNvSpPr/>
          <p:nvPr/>
        </p:nvSpPr>
        <p:spPr>
          <a:xfrm>
            <a:off x="3480205" y="9670532"/>
            <a:ext cx="471725" cy="597764"/>
          </a:xfrm>
          <a:custGeom>
            <a:avLst/>
            <a:gdLst>
              <a:gd name="connsiteX0" fmla="*/ 467378 w 471725"/>
              <a:gd name="connsiteY0" fmla="*/ 6868 h 597764"/>
              <a:gd name="connsiteX1" fmla="*/ 29228 w 471725"/>
              <a:gd name="connsiteY1" fmla="*/ 563551 h 597764"/>
              <a:gd name="connsiteX2" fmla="*/ 50395 w 471725"/>
              <a:gd name="connsiteY2" fmla="*/ 527568 h 597764"/>
              <a:gd name="connsiteX3" fmla="*/ 128712 w 471725"/>
              <a:gd name="connsiteY3" fmla="*/ 447135 h 597764"/>
              <a:gd name="connsiteX4" fmla="*/ 247245 w 471725"/>
              <a:gd name="connsiteY4" fmla="*/ 265101 h 597764"/>
              <a:gd name="connsiteX5" fmla="*/ 467378 w 471725"/>
              <a:gd name="connsiteY5" fmla="*/ 6868 h 59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725" h="597764">
                <a:moveTo>
                  <a:pt x="467378" y="6868"/>
                </a:moveTo>
                <a:cubicBezTo>
                  <a:pt x="431042" y="56610"/>
                  <a:pt x="98725" y="476768"/>
                  <a:pt x="29228" y="563551"/>
                </a:cubicBezTo>
                <a:cubicBezTo>
                  <a:pt x="-40269" y="650334"/>
                  <a:pt x="33814" y="546971"/>
                  <a:pt x="50395" y="527568"/>
                </a:cubicBezTo>
                <a:cubicBezTo>
                  <a:pt x="66976" y="508165"/>
                  <a:pt x="95904" y="490880"/>
                  <a:pt x="128712" y="447135"/>
                </a:cubicBezTo>
                <a:cubicBezTo>
                  <a:pt x="161520" y="403391"/>
                  <a:pt x="192565" y="338832"/>
                  <a:pt x="247245" y="265101"/>
                </a:cubicBezTo>
                <a:cubicBezTo>
                  <a:pt x="301925" y="191370"/>
                  <a:pt x="503714" y="-42874"/>
                  <a:pt x="467378" y="686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: 図形 1540">
            <a:extLst>
              <a:ext uri="{FF2B5EF4-FFF2-40B4-BE49-F238E27FC236}">
                <a16:creationId xmlns:a16="http://schemas.microsoft.com/office/drawing/2014/main" id="{303D3881-5C92-4104-A2D2-0FEE35EECD7F}"/>
              </a:ext>
            </a:extLst>
          </p:cNvPr>
          <p:cNvSpPr/>
          <p:nvPr/>
        </p:nvSpPr>
        <p:spPr>
          <a:xfrm>
            <a:off x="3392997" y="9884833"/>
            <a:ext cx="651953" cy="662546"/>
          </a:xfrm>
          <a:custGeom>
            <a:avLst/>
            <a:gdLst>
              <a:gd name="connsiteX0" fmla="*/ 651953 w 651953"/>
              <a:gd name="connsiteY0" fmla="*/ 0 h 662546"/>
              <a:gd name="connsiteX1" fmla="*/ 391603 w 651953"/>
              <a:gd name="connsiteY1" fmla="*/ 347134 h 662546"/>
              <a:gd name="connsiteX2" fmla="*/ 237086 w 651953"/>
              <a:gd name="connsiteY2" fmla="*/ 488950 h 662546"/>
              <a:gd name="connsiteX3" fmla="*/ 175703 w 651953"/>
              <a:gd name="connsiteY3" fmla="*/ 556684 h 662546"/>
              <a:gd name="connsiteX4" fmla="*/ 20 w 651953"/>
              <a:gd name="connsiteY4" fmla="*/ 662517 h 662546"/>
              <a:gd name="connsiteX5" fmla="*/ 165120 w 651953"/>
              <a:gd name="connsiteY5" fmla="*/ 565150 h 662546"/>
              <a:gd name="connsiteX6" fmla="*/ 325986 w 651953"/>
              <a:gd name="connsiteY6" fmla="*/ 370417 h 662546"/>
              <a:gd name="connsiteX7" fmla="*/ 461453 w 651953"/>
              <a:gd name="connsiteY7" fmla="*/ 205317 h 662546"/>
              <a:gd name="connsiteX8" fmla="*/ 651953 w 651953"/>
              <a:gd name="connsiteY8" fmla="*/ 0 h 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953" h="662546">
                <a:moveTo>
                  <a:pt x="651953" y="0"/>
                </a:moveTo>
                <a:cubicBezTo>
                  <a:pt x="556350" y="132821"/>
                  <a:pt x="460747" y="265642"/>
                  <a:pt x="391603" y="347134"/>
                </a:cubicBezTo>
                <a:cubicBezTo>
                  <a:pt x="322459" y="428626"/>
                  <a:pt x="273069" y="454025"/>
                  <a:pt x="237086" y="488950"/>
                </a:cubicBezTo>
                <a:cubicBezTo>
                  <a:pt x="201103" y="523875"/>
                  <a:pt x="215214" y="527756"/>
                  <a:pt x="175703" y="556684"/>
                </a:cubicBezTo>
                <a:cubicBezTo>
                  <a:pt x="136192" y="585612"/>
                  <a:pt x="1784" y="661106"/>
                  <a:pt x="20" y="662517"/>
                </a:cubicBezTo>
                <a:cubicBezTo>
                  <a:pt x="-1744" y="663928"/>
                  <a:pt x="110792" y="613833"/>
                  <a:pt x="165120" y="565150"/>
                </a:cubicBezTo>
                <a:cubicBezTo>
                  <a:pt x="219448" y="516467"/>
                  <a:pt x="276597" y="430389"/>
                  <a:pt x="325986" y="370417"/>
                </a:cubicBezTo>
                <a:lnTo>
                  <a:pt x="461453" y="205317"/>
                </a:lnTo>
                <a:lnTo>
                  <a:pt x="651953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: 図形 1541">
            <a:extLst>
              <a:ext uri="{FF2B5EF4-FFF2-40B4-BE49-F238E27FC236}">
                <a16:creationId xmlns:a16="http://schemas.microsoft.com/office/drawing/2014/main" id="{4E852497-E235-46D0-B088-86B49B7C52DB}"/>
              </a:ext>
            </a:extLst>
          </p:cNvPr>
          <p:cNvSpPr/>
          <p:nvPr/>
        </p:nvSpPr>
        <p:spPr>
          <a:xfrm>
            <a:off x="3485754" y="9797172"/>
            <a:ext cx="457605" cy="713547"/>
          </a:xfrm>
          <a:custGeom>
            <a:avLst/>
            <a:gdLst>
              <a:gd name="connsiteX0" fmla="*/ 457596 w 457605"/>
              <a:gd name="connsiteY0" fmla="*/ 878 h 713547"/>
              <a:gd name="connsiteX1" fmla="*/ 222646 w 457605"/>
              <a:gd name="connsiteY1" fmla="*/ 335311 h 713547"/>
              <a:gd name="connsiteX2" fmla="*/ 19446 w 457605"/>
              <a:gd name="connsiteY2" fmla="*/ 684561 h 713547"/>
              <a:gd name="connsiteX3" fmla="*/ 32146 w 457605"/>
              <a:gd name="connsiteY3" fmla="*/ 644345 h 713547"/>
              <a:gd name="connsiteX4" fmla="*/ 231113 w 457605"/>
              <a:gd name="connsiteY4" fmla="*/ 250645 h 713547"/>
              <a:gd name="connsiteX5" fmla="*/ 457596 w 457605"/>
              <a:gd name="connsiteY5" fmla="*/ 878 h 7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05" h="713547">
                <a:moveTo>
                  <a:pt x="457596" y="878"/>
                </a:moveTo>
                <a:cubicBezTo>
                  <a:pt x="456185" y="14989"/>
                  <a:pt x="295671" y="221364"/>
                  <a:pt x="222646" y="335311"/>
                </a:cubicBezTo>
                <a:cubicBezTo>
                  <a:pt x="149621" y="449258"/>
                  <a:pt x="51196" y="633055"/>
                  <a:pt x="19446" y="684561"/>
                </a:cubicBezTo>
                <a:cubicBezTo>
                  <a:pt x="-12304" y="736067"/>
                  <a:pt x="-3132" y="716664"/>
                  <a:pt x="32146" y="644345"/>
                </a:cubicBezTo>
                <a:cubicBezTo>
                  <a:pt x="67424" y="572026"/>
                  <a:pt x="162321" y="355420"/>
                  <a:pt x="231113" y="250645"/>
                </a:cubicBezTo>
                <a:cubicBezTo>
                  <a:pt x="299905" y="145870"/>
                  <a:pt x="459007" y="-13233"/>
                  <a:pt x="457596" y="8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: 図形 1542">
            <a:extLst>
              <a:ext uri="{FF2B5EF4-FFF2-40B4-BE49-F238E27FC236}">
                <a16:creationId xmlns:a16="http://schemas.microsoft.com/office/drawing/2014/main" id="{49D224ED-A94B-4E44-A299-0B5F3C733BA7}"/>
              </a:ext>
            </a:extLst>
          </p:cNvPr>
          <p:cNvSpPr/>
          <p:nvPr/>
        </p:nvSpPr>
        <p:spPr>
          <a:xfrm>
            <a:off x="2902026" y="10225497"/>
            <a:ext cx="732312" cy="974059"/>
          </a:xfrm>
          <a:custGeom>
            <a:avLst/>
            <a:gdLst>
              <a:gd name="connsiteX0" fmla="*/ 723824 w 732312"/>
              <a:gd name="connsiteY0" fmla="*/ 14936 h 974059"/>
              <a:gd name="connsiteX1" fmla="*/ 281441 w 732312"/>
              <a:gd name="connsiteY1" fmla="*/ 620303 h 974059"/>
              <a:gd name="connsiteX2" fmla="*/ 27441 w 732312"/>
              <a:gd name="connsiteY2" fmla="*/ 946270 h 974059"/>
              <a:gd name="connsiteX3" fmla="*/ 44374 w 732312"/>
              <a:gd name="connsiteY3" fmla="*/ 903936 h 974059"/>
              <a:gd name="connsiteX4" fmla="*/ 359757 w 732312"/>
              <a:gd name="connsiteY4" fmla="*/ 482720 h 974059"/>
              <a:gd name="connsiteX5" fmla="*/ 556607 w 732312"/>
              <a:gd name="connsiteY5" fmla="*/ 209670 h 974059"/>
              <a:gd name="connsiteX6" fmla="*/ 723824 w 732312"/>
              <a:gd name="connsiteY6" fmla="*/ 14936 h 97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312" h="974059">
                <a:moveTo>
                  <a:pt x="723824" y="14936"/>
                </a:moveTo>
                <a:cubicBezTo>
                  <a:pt x="677963" y="83375"/>
                  <a:pt x="397505" y="465081"/>
                  <a:pt x="281441" y="620303"/>
                </a:cubicBezTo>
                <a:cubicBezTo>
                  <a:pt x="165377" y="775525"/>
                  <a:pt x="66952" y="898998"/>
                  <a:pt x="27441" y="946270"/>
                </a:cubicBezTo>
                <a:cubicBezTo>
                  <a:pt x="-12070" y="993542"/>
                  <a:pt x="-11012" y="981194"/>
                  <a:pt x="44374" y="903936"/>
                </a:cubicBezTo>
                <a:cubicBezTo>
                  <a:pt x="99760" y="826678"/>
                  <a:pt x="274385" y="598431"/>
                  <a:pt x="359757" y="482720"/>
                </a:cubicBezTo>
                <a:cubicBezTo>
                  <a:pt x="445129" y="367009"/>
                  <a:pt x="495576" y="288339"/>
                  <a:pt x="556607" y="209670"/>
                </a:cubicBezTo>
                <a:cubicBezTo>
                  <a:pt x="617638" y="131001"/>
                  <a:pt x="769685" y="-53503"/>
                  <a:pt x="723824" y="149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: 図形 1543">
            <a:extLst>
              <a:ext uri="{FF2B5EF4-FFF2-40B4-BE49-F238E27FC236}">
                <a16:creationId xmlns:a16="http://schemas.microsoft.com/office/drawing/2014/main" id="{F85BF6C1-2B16-44F9-B63D-1A3CD95EBF18}"/>
              </a:ext>
            </a:extLst>
          </p:cNvPr>
          <p:cNvSpPr/>
          <p:nvPr/>
        </p:nvSpPr>
        <p:spPr>
          <a:xfrm>
            <a:off x="2831454" y="10005483"/>
            <a:ext cx="847313" cy="1080602"/>
          </a:xfrm>
          <a:custGeom>
            <a:avLst/>
            <a:gdLst>
              <a:gd name="connsiteX0" fmla="*/ 847313 w 847313"/>
              <a:gd name="connsiteY0" fmla="*/ 0 h 1080602"/>
              <a:gd name="connsiteX1" fmla="*/ 343546 w 847313"/>
              <a:gd name="connsiteY1" fmla="*/ 666750 h 1080602"/>
              <a:gd name="connsiteX2" fmla="*/ 11229 w 847313"/>
              <a:gd name="connsiteY2" fmla="*/ 1071034 h 1080602"/>
              <a:gd name="connsiteX3" fmla="*/ 114946 w 847313"/>
              <a:gd name="connsiteY3" fmla="*/ 912284 h 1080602"/>
              <a:gd name="connsiteX4" fmla="*/ 472663 w 847313"/>
              <a:gd name="connsiteY4" fmla="*/ 457200 h 1080602"/>
              <a:gd name="connsiteX5" fmla="*/ 847313 w 847313"/>
              <a:gd name="connsiteY5" fmla="*/ 0 h 108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313" h="1080602">
                <a:moveTo>
                  <a:pt x="847313" y="0"/>
                </a:moveTo>
                <a:cubicBezTo>
                  <a:pt x="665103" y="244122"/>
                  <a:pt x="482893" y="488244"/>
                  <a:pt x="343546" y="666750"/>
                </a:cubicBezTo>
                <a:cubicBezTo>
                  <a:pt x="204199" y="845256"/>
                  <a:pt x="49329" y="1030112"/>
                  <a:pt x="11229" y="1071034"/>
                </a:cubicBezTo>
                <a:cubicBezTo>
                  <a:pt x="-26871" y="1111956"/>
                  <a:pt x="38040" y="1014590"/>
                  <a:pt x="114946" y="912284"/>
                </a:cubicBezTo>
                <a:cubicBezTo>
                  <a:pt x="191852" y="809978"/>
                  <a:pt x="472663" y="457200"/>
                  <a:pt x="472663" y="457200"/>
                </a:cubicBezTo>
                <a:lnTo>
                  <a:pt x="847313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: 図形 1544">
            <a:extLst>
              <a:ext uri="{FF2B5EF4-FFF2-40B4-BE49-F238E27FC236}">
                <a16:creationId xmlns:a16="http://schemas.microsoft.com/office/drawing/2014/main" id="{E92B8740-89F2-4A1E-BB96-080D898BF0CD}"/>
              </a:ext>
            </a:extLst>
          </p:cNvPr>
          <p:cNvSpPr/>
          <p:nvPr/>
        </p:nvSpPr>
        <p:spPr>
          <a:xfrm>
            <a:off x="3166533" y="10352614"/>
            <a:ext cx="484717" cy="321739"/>
          </a:xfrm>
          <a:custGeom>
            <a:avLst/>
            <a:gdLst>
              <a:gd name="connsiteX0" fmla="*/ 0 w 484717"/>
              <a:gd name="connsiteY0" fmla="*/ 321736 h 321739"/>
              <a:gd name="connsiteX1" fmla="*/ 285750 w 484717"/>
              <a:gd name="connsiteY1" fmla="*/ 171453 h 321739"/>
              <a:gd name="connsiteX2" fmla="*/ 484717 w 484717"/>
              <a:gd name="connsiteY2" fmla="*/ 3 h 321739"/>
              <a:gd name="connsiteX3" fmla="*/ 283634 w 484717"/>
              <a:gd name="connsiteY3" fmla="*/ 167219 h 321739"/>
              <a:gd name="connsiteX4" fmla="*/ 0 w 484717"/>
              <a:gd name="connsiteY4" fmla="*/ 321736 h 32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717" h="321739">
                <a:moveTo>
                  <a:pt x="0" y="321736"/>
                </a:moveTo>
                <a:cubicBezTo>
                  <a:pt x="353" y="322442"/>
                  <a:pt x="204964" y="225075"/>
                  <a:pt x="285750" y="171453"/>
                </a:cubicBezTo>
                <a:cubicBezTo>
                  <a:pt x="366536" y="117831"/>
                  <a:pt x="485070" y="709"/>
                  <a:pt x="484717" y="3"/>
                </a:cubicBezTo>
                <a:cubicBezTo>
                  <a:pt x="484364" y="-703"/>
                  <a:pt x="363362" y="116419"/>
                  <a:pt x="283634" y="167219"/>
                </a:cubicBezTo>
                <a:cubicBezTo>
                  <a:pt x="203906" y="218019"/>
                  <a:pt x="-353" y="321030"/>
                  <a:pt x="0" y="3217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: 図形 1545">
            <a:extLst>
              <a:ext uri="{FF2B5EF4-FFF2-40B4-BE49-F238E27FC236}">
                <a16:creationId xmlns:a16="http://schemas.microsoft.com/office/drawing/2014/main" id="{89A4B2CE-7A52-47A9-BA90-9ACC98DA7335}"/>
              </a:ext>
            </a:extLst>
          </p:cNvPr>
          <p:cNvSpPr/>
          <p:nvPr/>
        </p:nvSpPr>
        <p:spPr>
          <a:xfrm>
            <a:off x="3020648" y="10349677"/>
            <a:ext cx="559848" cy="929007"/>
          </a:xfrm>
          <a:custGeom>
            <a:avLst/>
            <a:gdLst>
              <a:gd name="connsiteX0" fmla="*/ 556519 w 559848"/>
              <a:gd name="connsiteY0" fmla="*/ 7173 h 929007"/>
              <a:gd name="connsiteX1" fmla="*/ 48519 w 559848"/>
              <a:gd name="connsiteY1" fmla="*/ 862306 h 929007"/>
              <a:gd name="connsiteX2" fmla="*/ 44285 w 559848"/>
              <a:gd name="connsiteY2" fmla="*/ 828440 h 929007"/>
              <a:gd name="connsiteX3" fmla="*/ 258069 w 559848"/>
              <a:gd name="connsiteY3" fmla="*/ 472840 h 929007"/>
              <a:gd name="connsiteX4" fmla="*/ 556519 w 559848"/>
              <a:gd name="connsiteY4" fmla="*/ 7173 h 9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48" h="929007">
                <a:moveTo>
                  <a:pt x="556519" y="7173"/>
                </a:moveTo>
                <a:cubicBezTo>
                  <a:pt x="521594" y="72084"/>
                  <a:pt x="133891" y="725428"/>
                  <a:pt x="48519" y="862306"/>
                </a:cubicBezTo>
                <a:cubicBezTo>
                  <a:pt x="-36853" y="999184"/>
                  <a:pt x="9360" y="893351"/>
                  <a:pt x="44285" y="828440"/>
                </a:cubicBezTo>
                <a:cubicBezTo>
                  <a:pt x="79210" y="763529"/>
                  <a:pt x="174108" y="610071"/>
                  <a:pt x="258069" y="472840"/>
                </a:cubicBezTo>
                <a:cubicBezTo>
                  <a:pt x="342030" y="335609"/>
                  <a:pt x="591444" y="-57738"/>
                  <a:pt x="556519" y="71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: 図形 1546">
            <a:extLst>
              <a:ext uri="{FF2B5EF4-FFF2-40B4-BE49-F238E27FC236}">
                <a16:creationId xmlns:a16="http://schemas.microsoft.com/office/drawing/2014/main" id="{1248B824-6D8F-4005-9A16-196B16D39374}"/>
              </a:ext>
            </a:extLst>
          </p:cNvPr>
          <p:cNvSpPr/>
          <p:nvPr/>
        </p:nvSpPr>
        <p:spPr>
          <a:xfrm>
            <a:off x="4657581" y="10236102"/>
            <a:ext cx="55305" cy="856058"/>
          </a:xfrm>
          <a:custGeom>
            <a:avLst/>
            <a:gdLst>
              <a:gd name="connsiteX0" fmla="*/ 54119 w 55305"/>
              <a:gd name="connsiteY0" fmla="*/ 98 h 856058"/>
              <a:gd name="connsiteX1" fmla="*/ 144 w 55305"/>
              <a:gd name="connsiteY1" fmla="*/ 304898 h 856058"/>
              <a:gd name="connsiteX2" fmla="*/ 38244 w 55305"/>
              <a:gd name="connsiteY2" fmla="*/ 844648 h 856058"/>
              <a:gd name="connsiteX3" fmla="*/ 38244 w 55305"/>
              <a:gd name="connsiteY3" fmla="*/ 685898 h 856058"/>
              <a:gd name="connsiteX4" fmla="*/ 38244 w 55305"/>
              <a:gd name="connsiteY4" fmla="*/ 333473 h 856058"/>
              <a:gd name="connsiteX5" fmla="*/ 54119 w 55305"/>
              <a:gd name="connsiteY5" fmla="*/ 98 h 85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05" h="856058">
                <a:moveTo>
                  <a:pt x="54119" y="98"/>
                </a:moveTo>
                <a:cubicBezTo>
                  <a:pt x="47769" y="-4664"/>
                  <a:pt x="2790" y="164140"/>
                  <a:pt x="144" y="304898"/>
                </a:cubicBezTo>
                <a:cubicBezTo>
                  <a:pt x="-2502" y="445656"/>
                  <a:pt x="31894" y="781148"/>
                  <a:pt x="38244" y="844648"/>
                </a:cubicBezTo>
                <a:cubicBezTo>
                  <a:pt x="44594" y="908148"/>
                  <a:pt x="38244" y="685898"/>
                  <a:pt x="38244" y="685898"/>
                </a:cubicBezTo>
                <a:cubicBezTo>
                  <a:pt x="38244" y="600702"/>
                  <a:pt x="37186" y="441952"/>
                  <a:pt x="38244" y="333473"/>
                </a:cubicBezTo>
                <a:cubicBezTo>
                  <a:pt x="39302" y="224994"/>
                  <a:pt x="60469" y="4860"/>
                  <a:pt x="54119" y="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: 図形 1547">
            <a:extLst>
              <a:ext uri="{FF2B5EF4-FFF2-40B4-BE49-F238E27FC236}">
                <a16:creationId xmlns:a16="http://schemas.microsoft.com/office/drawing/2014/main" id="{3102140D-0298-4B37-B070-4AF768781059}"/>
              </a:ext>
            </a:extLst>
          </p:cNvPr>
          <p:cNvSpPr/>
          <p:nvPr/>
        </p:nvSpPr>
        <p:spPr>
          <a:xfrm>
            <a:off x="4616203" y="9408611"/>
            <a:ext cx="160551" cy="60197"/>
          </a:xfrm>
          <a:custGeom>
            <a:avLst/>
            <a:gdLst>
              <a:gd name="connsiteX0" fmla="*/ 158997 w 160551"/>
              <a:gd name="connsiteY0" fmla="*/ 49714 h 60197"/>
              <a:gd name="connsiteX1" fmla="*/ 47872 w 160551"/>
              <a:gd name="connsiteY1" fmla="*/ 14789 h 60197"/>
              <a:gd name="connsiteX2" fmla="*/ 1835 w 160551"/>
              <a:gd name="connsiteY2" fmla="*/ 2089 h 60197"/>
              <a:gd name="connsiteX3" fmla="*/ 105022 w 160551"/>
              <a:gd name="connsiteY3" fmla="*/ 56064 h 60197"/>
              <a:gd name="connsiteX4" fmla="*/ 158997 w 160551"/>
              <a:gd name="connsiteY4" fmla="*/ 49714 h 6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51" h="60197">
                <a:moveTo>
                  <a:pt x="158997" y="49714"/>
                </a:moveTo>
                <a:cubicBezTo>
                  <a:pt x="149472" y="42835"/>
                  <a:pt x="74066" y="22726"/>
                  <a:pt x="47872" y="14789"/>
                </a:cubicBezTo>
                <a:cubicBezTo>
                  <a:pt x="21678" y="6852"/>
                  <a:pt x="-7690" y="-4790"/>
                  <a:pt x="1835" y="2089"/>
                </a:cubicBezTo>
                <a:cubicBezTo>
                  <a:pt x="11360" y="8968"/>
                  <a:pt x="77770" y="46539"/>
                  <a:pt x="105022" y="56064"/>
                </a:cubicBezTo>
                <a:cubicBezTo>
                  <a:pt x="132274" y="65589"/>
                  <a:pt x="168522" y="56593"/>
                  <a:pt x="158997" y="497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: 図形 1548">
            <a:extLst>
              <a:ext uri="{FF2B5EF4-FFF2-40B4-BE49-F238E27FC236}">
                <a16:creationId xmlns:a16="http://schemas.microsoft.com/office/drawing/2014/main" id="{64CCC65A-CDB0-4989-AF9F-C5137609CD67}"/>
              </a:ext>
            </a:extLst>
          </p:cNvPr>
          <p:cNvSpPr/>
          <p:nvPr/>
        </p:nvSpPr>
        <p:spPr>
          <a:xfrm>
            <a:off x="5136971" y="9510707"/>
            <a:ext cx="110974" cy="132480"/>
          </a:xfrm>
          <a:custGeom>
            <a:avLst/>
            <a:gdLst>
              <a:gd name="connsiteX0" fmla="*/ 179 w 110974"/>
              <a:gd name="connsiteY0" fmla="*/ 6 h 132480"/>
              <a:gd name="connsiteX1" fmla="*/ 101779 w 110974"/>
              <a:gd name="connsiteY1" fmla="*/ 93668 h 132480"/>
              <a:gd name="connsiteX2" fmla="*/ 95429 w 110974"/>
              <a:gd name="connsiteY2" fmla="*/ 119068 h 132480"/>
              <a:gd name="connsiteX3" fmla="*/ 6529 w 110974"/>
              <a:gd name="connsiteY3" fmla="*/ 131768 h 132480"/>
              <a:gd name="connsiteX4" fmla="*/ 74792 w 110974"/>
              <a:gd name="connsiteY4" fmla="*/ 98431 h 132480"/>
              <a:gd name="connsiteX5" fmla="*/ 179 w 110974"/>
              <a:gd name="connsiteY5" fmla="*/ 6 h 1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74" h="132480">
                <a:moveTo>
                  <a:pt x="179" y="6"/>
                </a:moveTo>
                <a:cubicBezTo>
                  <a:pt x="4677" y="-788"/>
                  <a:pt x="85904" y="73824"/>
                  <a:pt x="101779" y="93668"/>
                </a:cubicBezTo>
                <a:cubicBezTo>
                  <a:pt x="117654" y="113512"/>
                  <a:pt x="111304" y="112718"/>
                  <a:pt x="95429" y="119068"/>
                </a:cubicBezTo>
                <a:cubicBezTo>
                  <a:pt x="79554" y="125418"/>
                  <a:pt x="9968" y="135207"/>
                  <a:pt x="6529" y="131768"/>
                </a:cubicBezTo>
                <a:cubicBezTo>
                  <a:pt x="3090" y="128329"/>
                  <a:pt x="72411" y="116687"/>
                  <a:pt x="74792" y="98431"/>
                </a:cubicBezTo>
                <a:cubicBezTo>
                  <a:pt x="77173" y="80175"/>
                  <a:pt x="-4319" y="800"/>
                  <a:pt x="179" y="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: 図形 1549">
            <a:extLst>
              <a:ext uri="{FF2B5EF4-FFF2-40B4-BE49-F238E27FC236}">
                <a16:creationId xmlns:a16="http://schemas.microsoft.com/office/drawing/2014/main" id="{EA45C645-7798-49F5-957A-644A98EEBBED}"/>
              </a:ext>
            </a:extLst>
          </p:cNvPr>
          <p:cNvSpPr/>
          <p:nvPr/>
        </p:nvSpPr>
        <p:spPr>
          <a:xfrm>
            <a:off x="4534907" y="8049771"/>
            <a:ext cx="225283" cy="402856"/>
          </a:xfrm>
          <a:custGeom>
            <a:avLst/>
            <a:gdLst>
              <a:gd name="connsiteX0" fmla="*/ 179968 w 225283"/>
              <a:gd name="connsiteY0" fmla="*/ 5204 h 402856"/>
              <a:gd name="connsiteX1" fmla="*/ 152981 w 225283"/>
              <a:gd name="connsiteY1" fmla="*/ 316354 h 402856"/>
              <a:gd name="connsiteX2" fmla="*/ 102181 w 225283"/>
              <a:gd name="connsiteY2" fmla="*/ 390967 h 402856"/>
              <a:gd name="connsiteX3" fmla="*/ 41856 w 225283"/>
              <a:gd name="connsiteY3" fmla="*/ 397317 h 402856"/>
              <a:gd name="connsiteX4" fmla="*/ 11693 w 225283"/>
              <a:gd name="connsiteY4" fmla="*/ 336992 h 402856"/>
              <a:gd name="connsiteX5" fmla="*/ 141868 w 225283"/>
              <a:gd name="connsiteY5" fmla="*/ 206817 h 402856"/>
              <a:gd name="connsiteX6" fmla="*/ 224418 w 225283"/>
              <a:gd name="connsiteY6" fmla="*/ 189354 h 402856"/>
              <a:gd name="connsiteX7" fmla="*/ 91068 w 225283"/>
              <a:gd name="connsiteY7" fmla="*/ 229042 h 402856"/>
              <a:gd name="connsiteX8" fmla="*/ 581 w 225283"/>
              <a:gd name="connsiteY8" fmla="*/ 367154 h 402856"/>
              <a:gd name="connsiteX9" fmla="*/ 133931 w 225283"/>
              <a:gd name="connsiteY9" fmla="*/ 375092 h 402856"/>
              <a:gd name="connsiteX10" fmla="*/ 170443 w 225283"/>
              <a:gd name="connsiteY10" fmla="*/ 138554 h 402856"/>
              <a:gd name="connsiteX11" fmla="*/ 179968 w 225283"/>
              <a:gd name="connsiteY11" fmla="*/ 5204 h 4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283" h="402856">
                <a:moveTo>
                  <a:pt x="179968" y="5204"/>
                </a:moveTo>
                <a:cubicBezTo>
                  <a:pt x="177058" y="34837"/>
                  <a:pt x="165945" y="252060"/>
                  <a:pt x="152981" y="316354"/>
                </a:cubicBezTo>
                <a:cubicBezTo>
                  <a:pt x="140017" y="380648"/>
                  <a:pt x="120702" y="377473"/>
                  <a:pt x="102181" y="390967"/>
                </a:cubicBezTo>
                <a:cubicBezTo>
                  <a:pt x="83660" y="404461"/>
                  <a:pt x="56937" y="406313"/>
                  <a:pt x="41856" y="397317"/>
                </a:cubicBezTo>
                <a:cubicBezTo>
                  <a:pt x="26775" y="388321"/>
                  <a:pt x="-4976" y="368742"/>
                  <a:pt x="11693" y="336992"/>
                </a:cubicBezTo>
                <a:cubicBezTo>
                  <a:pt x="28362" y="305242"/>
                  <a:pt x="106414" y="231423"/>
                  <a:pt x="141868" y="206817"/>
                </a:cubicBezTo>
                <a:cubicBezTo>
                  <a:pt x="177322" y="182211"/>
                  <a:pt x="232885" y="185650"/>
                  <a:pt x="224418" y="189354"/>
                </a:cubicBezTo>
                <a:cubicBezTo>
                  <a:pt x="215951" y="193058"/>
                  <a:pt x="128374" y="199409"/>
                  <a:pt x="91068" y="229042"/>
                </a:cubicBezTo>
                <a:cubicBezTo>
                  <a:pt x="53762" y="258675"/>
                  <a:pt x="-6563" y="342812"/>
                  <a:pt x="581" y="367154"/>
                </a:cubicBezTo>
                <a:cubicBezTo>
                  <a:pt x="7725" y="391496"/>
                  <a:pt x="105621" y="413192"/>
                  <a:pt x="133931" y="375092"/>
                </a:cubicBezTo>
                <a:cubicBezTo>
                  <a:pt x="162241" y="336992"/>
                  <a:pt x="160918" y="197556"/>
                  <a:pt x="170443" y="138554"/>
                </a:cubicBezTo>
                <a:cubicBezTo>
                  <a:pt x="179968" y="79552"/>
                  <a:pt x="182878" y="-24429"/>
                  <a:pt x="179968" y="52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: 図形 1550">
            <a:extLst>
              <a:ext uri="{FF2B5EF4-FFF2-40B4-BE49-F238E27FC236}">
                <a16:creationId xmlns:a16="http://schemas.microsoft.com/office/drawing/2014/main" id="{8E0B6F2F-C8E8-40CD-A67E-7774BCF6E0B4}"/>
              </a:ext>
            </a:extLst>
          </p:cNvPr>
          <p:cNvSpPr/>
          <p:nvPr/>
        </p:nvSpPr>
        <p:spPr>
          <a:xfrm>
            <a:off x="4740098" y="8216658"/>
            <a:ext cx="273227" cy="116135"/>
          </a:xfrm>
          <a:custGeom>
            <a:avLst/>
            <a:gdLst>
              <a:gd name="connsiteX0" fmla="*/ 177 w 273227"/>
              <a:gd name="connsiteY0" fmla="*/ 116130 h 116135"/>
              <a:gd name="connsiteX1" fmla="*/ 197027 w 273227"/>
              <a:gd name="connsiteY1" fmla="*/ 8180 h 116135"/>
              <a:gd name="connsiteX2" fmla="*/ 273227 w 273227"/>
              <a:gd name="connsiteY2" fmla="*/ 19292 h 116135"/>
              <a:gd name="connsiteX3" fmla="*/ 163690 w 273227"/>
              <a:gd name="connsiteY3" fmla="*/ 3417 h 116135"/>
              <a:gd name="connsiteX4" fmla="*/ 177 w 273227"/>
              <a:gd name="connsiteY4" fmla="*/ 116130 h 11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27" h="116135">
                <a:moveTo>
                  <a:pt x="177" y="116130"/>
                </a:moveTo>
                <a:cubicBezTo>
                  <a:pt x="5733" y="116924"/>
                  <a:pt x="151519" y="24320"/>
                  <a:pt x="197027" y="8180"/>
                </a:cubicBezTo>
                <a:cubicBezTo>
                  <a:pt x="242535" y="-7960"/>
                  <a:pt x="273227" y="19292"/>
                  <a:pt x="273227" y="19292"/>
                </a:cubicBezTo>
                <a:cubicBezTo>
                  <a:pt x="267671" y="18498"/>
                  <a:pt x="206288" y="-9548"/>
                  <a:pt x="163690" y="3417"/>
                </a:cubicBezTo>
                <a:cubicBezTo>
                  <a:pt x="121092" y="16382"/>
                  <a:pt x="-5379" y="115336"/>
                  <a:pt x="177" y="1161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: 図形 1551">
            <a:extLst>
              <a:ext uri="{FF2B5EF4-FFF2-40B4-BE49-F238E27FC236}">
                <a16:creationId xmlns:a16="http://schemas.microsoft.com/office/drawing/2014/main" id="{D807B25B-7536-4931-90AD-2DC8FB80A571}"/>
              </a:ext>
            </a:extLst>
          </p:cNvPr>
          <p:cNvSpPr/>
          <p:nvPr/>
        </p:nvSpPr>
        <p:spPr>
          <a:xfrm>
            <a:off x="4743354" y="8094688"/>
            <a:ext cx="278013" cy="96859"/>
          </a:xfrm>
          <a:custGeom>
            <a:avLst/>
            <a:gdLst>
              <a:gd name="connsiteX0" fmla="*/ 96 w 278013"/>
              <a:gd name="connsiteY0" fmla="*/ 96812 h 96859"/>
              <a:gd name="connsiteX1" fmla="*/ 152496 w 278013"/>
              <a:gd name="connsiteY1" fmla="*/ 15850 h 96859"/>
              <a:gd name="connsiteX2" fmla="*/ 277909 w 278013"/>
              <a:gd name="connsiteY2" fmla="*/ 15850 h 96859"/>
              <a:gd name="connsiteX3" fmla="*/ 131859 w 278013"/>
              <a:gd name="connsiteY3" fmla="*/ 3150 h 96859"/>
              <a:gd name="connsiteX4" fmla="*/ 96 w 278013"/>
              <a:gd name="connsiteY4" fmla="*/ 96812 h 9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13" h="96859">
                <a:moveTo>
                  <a:pt x="96" y="96812"/>
                </a:moveTo>
                <a:cubicBezTo>
                  <a:pt x="3536" y="98929"/>
                  <a:pt x="106194" y="29344"/>
                  <a:pt x="152496" y="15850"/>
                </a:cubicBezTo>
                <a:cubicBezTo>
                  <a:pt x="198798" y="2356"/>
                  <a:pt x="281349" y="17967"/>
                  <a:pt x="277909" y="15850"/>
                </a:cubicBezTo>
                <a:cubicBezTo>
                  <a:pt x="274470" y="13733"/>
                  <a:pt x="177367" y="-7963"/>
                  <a:pt x="131859" y="3150"/>
                </a:cubicBezTo>
                <a:cubicBezTo>
                  <a:pt x="86351" y="14263"/>
                  <a:pt x="-3344" y="94695"/>
                  <a:pt x="96" y="968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: 図形 1552">
            <a:extLst>
              <a:ext uri="{FF2B5EF4-FFF2-40B4-BE49-F238E27FC236}">
                <a16:creationId xmlns:a16="http://schemas.microsoft.com/office/drawing/2014/main" id="{D38FE099-2B59-4F38-A6CC-1697673ADAC3}"/>
              </a:ext>
            </a:extLst>
          </p:cNvPr>
          <p:cNvSpPr/>
          <p:nvPr/>
        </p:nvSpPr>
        <p:spPr>
          <a:xfrm>
            <a:off x="4633847" y="7906724"/>
            <a:ext cx="125489" cy="91663"/>
          </a:xfrm>
          <a:custGeom>
            <a:avLst/>
            <a:gdLst>
              <a:gd name="connsiteX0" fmla="*/ 125478 w 125489"/>
              <a:gd name="connsiteY0" fmla="*/ 614 h 91663"/>
              <a:gd name="connsiteX1" fmla="*/ 8003 w 125489"/>
              <a:gd name="connsiteY1" fmla="*/ 32364 h 91663"/>
              <a:gd name="connsiteX2" fmla="*/ 109603 w 125489"/>
              <a:gd name="connsiteY2" fmla="*/ 91101 h 91663"/>
              <a:gd name="connsiteX3" fmla="*/ 66 w 125489"/>
              <a:gd name="connsiteY3" fmla="*/ 59351 h 91663"/>
              <a:gd name="connsiteX4" fmla="*/ 125478 w 125489"/>
              <a:gd name="connsiteY4" fmla="*/ 614 h 9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89" h="91663">
                <a:moveTo>
                  <a:pt x="125478" y="614"/>
                </a:moveTo>
                <a:cubicBezTo>
                  <a:pt x="126801" y="-3884"/>
                  <a:pt x="10649" y="17283"/>
                  <a:pt x="8003" y="32364"/>
                </a:cubicBezTo>
                <a:cubicBezTo>
                  <a:pt x="5357" y="47445"/>
                  <a:pt x="110926" y="86603"/>
                  <a:pt x="109603" y="91101"/>
                </a:cubicBezTo>
                <a:cubicBezTo>
                  <a:pt x="108280" y="95599"/>
                  <a:pt x="-3109" y="72051"/>
                  <a:pt x="66" y="59351"/>
                </a:cubicBezTo>
                <a:cubicBezTo>
                  <a:pt x="3241" y="46651"/>
                  <a:pt x="124155" y="5112"/>
                  <a:pt x="125478" y="6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: 図形 1553">
            <a:extLst>
              <a:ext uri="{FF2B5EF4-FFF2-40B4-BE49-F238E27FC236}">
                <a16:creationId xmlns:a16="http://schemas.microsoft.com/office/drawing/2014/main" id="{2D0F70A9-2963-486C-908D-F931B158C0EA}"/>
              </a:ext>
            </a:extLst>
          </p:cNvPr>
          <p:cNvSpPr/>
          <p:nvPr/>
        </p:nvSpPr>
        <p:spPr>
          <a:xfrm>
            <a:off x="3776250" y="7402849"/>
            <a:ext cx="1043231" cy="429981"/>
          </a:xfrm>
          <a:custGeom>
            <a:avLst/>
            <a:gdLst>
              <a:gd name="connsiteX0" fmla="*/ 8350 w 1043231"/>
              <a:gd name="connsiteY0" fmla="*/ 2839 h 429981"/>
              <a:gd name="connsiteX1" fmla="*/ 87725 w 1043231"/>
              <a:gd name="connsiteY1" fmla="*/ 39351 h 429981"/>
              <a:gd name="connsiteX2" fmla="*/ 970375 w 1043231"/>
              <a:gd name="connsiteY2" fmla="*/ 406064 h 429981"/>
              <a:gd name="connsiteX3" fmla="*/ 938625 w 1043231"/>
              <a:gd name="connsiteY3" fmla="*/ 371139 h 429981"/>
              <a:gd name="connsiteX4" fmla="*/ 502063 w 1043231"/>
              <a:gd name="connsiteY4" fmla="*/ 182226 h 429981"/>
              <a:gd name="connsiteX5" fmla="*/ 8350 w 1043231"/>
              <a:gd name="connsiteY5" fmla="*/ 2839 h 42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231" h="429981">
                <a:moveTo>
                  <a:pt x="8350" y="2839"/>
                </a:moveTo>
                <a:cubicBezTo>
                  <a:pt x="-32132" y="-12507"/>
                  <a:pt x="87725" y="39351"/>
                  <a:pt x="87725" y="39351"/>
                </a:cubicBezTo>
                <a:lnTo>
                  <a:pt x="970375" y="406064"/>
                </a:lnTo>
                <a:cubicBezTo>
                  <a:pt x="1112192" y="461362"/>
                  <a:pt x="1016677" y="408445"/>
                  <a:pt x="938625" y="371139"/>
                </a:cubicBezTo>
                <a:cubicBezTo>
                  <a:pt x="860573" y="333833"/>
                  <a:pt x="657373" y="245726"/>
                  <a:pt x="502063" y="182226"/>
                </a:cubicBezTo>
                <a:cubicBezTo>
                  <a:pt x="346753" y="118726"/>
                  <a:pt x="176758" y="54432"/>
                  <a:pt x="8350" y="28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: 図形 1554">
            <a:extLst>
              <a:ext uri="{FF2B5EF4-FFF2-40B4-BE49-F238E27FC236}">
                <a16:creationId xmlns:a16="http://schemas.microsoft.com/office/drawing/2014/main" id="{7A27322B-2F0F-4575-A8A6-FBBFA5CFEEF1}"/>
              </a:ext>
            </a:extLst>
          </p:cNvPr>
          <p:cNvSpPr/>
          <p:nvPr/>
        </p:nvSpPr>
        <p:spPr>
          <a:xfrm>
            <a:off x="2351762" y="6741356"/>
            <a:ext cx="1720353" cy="776290"/>
          </a:xfrm>
          <a:custGeom>
            <a:avLst/>
            <a:gdLst>
              <a:gd name="connsiteX0" fmla="*/ 140613 w 1720353"/>
              <a:gd name="connsiteY0" fmla="*/ 65844 h 776290"/>
              <a:gd name="connsiteX1" fmla="*/ 1616988 w 1720353"/>
              <a:gd name="connsiteY1" fmla="*/ 742119 h 776290"/>
              <a:gd name="connsiteX2" fmla="*/ 1442363 w 1720353"/>
              <a:gd name="connsiteY2" fmla="*/ 615119 h 776290"/>
              <a:gd name="connsiteX3" fmla="*/ 207288 w 1720353"/>
              <a:gd name="connsiteY3" fmla="*/ 88069 h 776290"/>
              <a:gd name="connsiteX4" fmla="*/ 140613 w 1720353"/>
              <a:gd name="connsiteY4" fmla="*/ 65844 h 77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353" h="776290">
                <a:moveTo>
                  <a:pt x="140613" y="65844"/>
                </a:moveTo>
                <a:lnTo>
                  <a:pt x="1616988" y="742119"/>
                </a:lnTo>
                <a:cubicBezTo>
                  <a:pt x="1833946" y="833665"/>
                  <a:pt x="1677313" y="724127"/>
                  <a:pt x="1442363" y="615119"/>
                </a:cubicBezTo>
                <a:cubicBezTo>
                  <a:pt x="1207413" y="506111"/>
                  <a:pt x="423717" y="179615"/>
                  <a:pt x="207288" y="88069"/>
                </a:cubicBezTo>
                <a:cubicBezTo>
                  <a:pt x="-9141" y="-3477"/>
                  <a:pt x="-94337" y="-43164"/>
                  <a:pt x="140613" y="658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: 図形 1555">
            <a:extLst>
              <a:ext uri="{FF2B5EF4-FFF2-40B4-BE49-F238E27FC236}">
                <a16:creationId xmlns:a16="http://schemas.microsoft.com/office/drawing/2014/main" id="{02BFEEC2-BD78-4E23-B2BA-1261D73A6765}"/>
              </a:ext>
            </a:extLst>
          </p:cNvPr>
          <p:cNvSpPr/>
          <p:nvPr/>
        </p:nvSpPr>
        <p:spPr>
          <a:xfrm>
            <a:off x="4762401" y="7633165"/>
            <a:ext cx="334570" cy="65449"/>
          </a:xfrm>
          <a:custGeom>
            <a:avLst/>
            <a:gdLst>
              <a:gd name="connsiteX0" fmla="*/ 99 w 334570"/>
              <a:gd name="connsiteY0" fmla="*/ 65152 h 65449"/>
              <a:gd name="connsiteX1" fmla="*/ 226582 w 334570"/>
              <a:gd name="connsiteY1" fmla="*/ 27052 h 65449"/>
              <a:gd name="connsiteX2" fmla="*/ 332416 w 334570"/>
              <a:gd name="connsiteY2" fmla="*/ 65152 h 65449"/>
              <a:gd name="connsiteX3" fmla="*/ 290082 w 334570"/>
              <a:gd name="connsiteY3" fmla="*/ 20702 h 65449"/>
              <a:gd name="connsiteX4" fmla="*/ 199066 w 334570"/>
              <a:gd name="connsiteY4" fmla="*/ 1652 h 65449"/>
              <a:gd name="connsiteX5" fmla="*/ 99 w 334570"/>
              <a:gd name="connsiteY5" fmla="*/ 65152 h 6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570" h="65449">
                <a:moveTo>
                  <a:pt x="99" y="65152"/>
                </a:moveTo>
                <a:cubicBezTo>
                  <a:pt x="4685" y="69385"/>
                  <a:pt x="171196" y="27052"/>
                  <a:pt x="226582" y="27052"/>
                </a:cubicBezTo>
                <a:cubicBezTo>
                  <a:pt x="281968" y="27052"/>
                  <a:pt x="321833" y="66210"/>
                  <a:pt x="332416" y="65152"/>
                </a:cubicBezTo>
                <a:cubicBezTo>
                  <a:pt x="342999" y="64094"/>
                  <a:pt x="312307" y="31285"/>
                  <a:pt x="290082" y="20702"/>
                </a:cubicBezTo>
                <a:cubicBezTo>
                  <a:pt x="267857" y="10119"/>
                  <a:pt x="247749" y="-5051"/>
                  <a:pt x="199066" y="1652"/>
                </a:cubicBezTo>
                <a:cubicBezTo>
                  <a:pt x="150383" y="8355"/>
                  <a:pt x="-4487" y="60919"/>
                  <a:pt x="99" y="6515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: 図形 1556">
            <a:extLst>
              <a:ext uri="{FF2B5EF4-FFF2-40B4-BE49-F238E27FC236}">
                <a16:creationId xmlns:a16="http://schemas.microsoft.com/office/drawing/2014/main" id="{9367FFFA-89F5-4B6D-92F4-CFE0224B735F}"/>
              </a:ext>
            </a:extLst>
          </p:cNvPr>
          <p:cNvSpPr/>
          <p:nvPr/>
        </p:nvSpPr>
        <p:spPr>
          <a:xfrm>
            <a:off x="4766590" y="7590993"/>
            <a:ext cx="323299" cy="69265"/>
          </a:xfrm>
          <a:custGeom>
            <a:avLst/>
            <a:gdLst>
              <a:gd name="connsiteX0" fmla="*/ 143 w 323299"/>
              <a:gd name="connsiteY0" fmla="*/ 69224 h 69265"/>
              <a:gd name="connsiteX1" fmla="*/ 239327 w 323299"/>
              <a:gd name="connsiteY1" fmla="*/ 14190 h 69265"/>
              <a:gd name="connsiteX2" fmla="*/ 319760 w 323299"/>
              <a:gd name="connsiteY2" fmla="*/ 56524 h 69265"/>
              <a:gd name="connsiteX3" fmla="*/ 298593 w 323299"/>
              <a:gd name="connsiteY3" fmla="*/ 9957 h 69265"/>
              <a:gd name="connsiteX4" fmla="*/ 205460 w 323299"/>
              <a:gd name="connsiteY4" fmla="*/ 3607 h 69265"/>
              <a:gd name="connsiteX5" fmla="*/ 143 w 323299"/>
              <a:gd name="connsiteY5" fmla="*/ 69224 h 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99" h="69265">
                <a:moveTo>
                  <a:pt x="143" y="69224"/>
                </a:moveTo>
                <a:cubicBezTo>
                  <a:pt x="5787" y="70988"/>
                  <a:pt x="186058" y="16307"/>
                  <a:pt x="239327" y="14190"/>
                </a:cubicBezTo>
                <a:cubicBezTo>
                  <a:pt x="292596" y="12073"/>
                  <a:pt x="309882" y="57229"/>
                  <a:pt x="319760" y="56524"/>
                </a:cubicBezTo>
                <a:cubicBezTo>
                  <a:pt x="329638" y="55819"/>
                  <a:pt x="317643" y="18776"/>
                  <a:pt x="298593" y="9957"/>
                </a:cubicBezTo>
                <a:cubicBezTo>
                  <a:pt x="279543" y="1138"/>
                  <a:pt x="253790" y="-3801"/>
                  <a:pt x="205460" y="3607"/>
                </a:cubicBezTo>
                <a:cubicBezTo>
                  <a:pt x="157130" y="11015"/>
                  <a:pt x="-5501" y="67460"/>
                  <a:pt x="143" y="692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: 図形 1557">
            <a:extLst>
              <a:ext uri="{FF2B5EF4-FFF2-40B4-BE49-F238E27FC236}">
                <a16:creationId xmlns:a16="http://schemas.microsoft.com/office/drawing/2014/main" id="{17B9E7F2-C460-4582-9D7C-D8D2C7D5192E}"/>
              </a:ext>
            </a:extLst>
          </p:cNvPr>
          <p:cNvSpPr/>
          <p:nvPr/>
        </p:nvSpPr>
        <p:spPr>
          <a:xfrm>
            <a:off x="5109773" y="7206620"/>
            <a:ext cx="779892" cy="889504"/>
          </a:xfrm>
          <a:custGeom>
            <a:avLst/>
            <a:gdLst>
              <a:gd name="connsiteX0" fmla="*/ 778794 w 779892"/>
              <a:gd name="connsiteY0" fmla="*/ 630 h 889504"/>
              <a:gd name="connsiteX1" fmla="*/ 266560 w 779892"/>
              <a:gd name="connsiteY1" fmla="*/ 546730 h 889504"/>
              <a:gd name="connsiteX2" fmla="*/ 1977 w 779892"/>
              <a:gd name="connsiteY2" fmla="*/ 885397 h 889504"/>
              <a:gd name="connsiteX3" fmla="*/ 158610 w 779892"/>
              <a:gd name="connsiteY3" fmla="*/ 716063 h 889504"/>
              <a:gd name="connsiteX4" fmla="*/ 395677 w 779892"/>
              <a:gd name="connsiteY4" fmla="*/ 443013 h 889504"/>
              <a:gd name="connsiteX5" fmla="*/ 778794 w 779892"/>
              <a:gd name="connsiteY5" fmla="*/ 630 h 88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892" h="889504">
                <a:moveTo>
                  <a:pt x="778794" y="630"/>
                </a:moveTo>
                <a:cubicBezTo>
                  <a:pt x="757275" y="17916"/>
                  <a:pt x="396029" y="399269"/>
                  <a:pt x="266560" y="546730"/>
                </a:cubicBezTo>
                <a:cubicBezTo>
                  <a:pt x="137091" y="694191"/>
                  <a:pt x="19969" y="857175"/>
                  <a:pt x="1977" y="885397"/>
                </a:cubicBezTo>
                <a:cubicBezTo>
                  <a:pt x="-16015" y="913619"/>
                  <a:pt x="92993" y="789794"/>
                  <a:pt x="158610" y="716063"/>
                </a:cubicBezTo>
                <a:cubicBezTo>
                  <a:pt x="224227" y="642332"/>
                  <a:pt x="291607" y="559782"/>
                  <a:pt x="395677" y="443013"/>
                </a:cubicBezTo>
                <a:cubicBezTo>
                  <a:pt x="499747" y="326244"/>
                  <a:pt x="800313" y="-16656"/>
                  <a:pt x="778794" y="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: 図形 1558">
            <a:extLst>
              <a:ext uri="{FF2B5EF4-FFF2-40B4-BE49-F238E27FC236}">
                <a16:creationId xmlns:a16="http://schemas.microsoft.com/office/drawing/2014/main" id="{D1B68B8B-810C-4EE4-A169-7CCD625D76D9}"/>
              </a:ext>
            </a:extLst>
          </p:cNvPr>
          <p:cNvSpPr/>
          <p:nvPr/>
        </p:nvSpPr>
        <p:spPr>
          <a:xfrm>
            <a:off x="5102360" y="7208623"/>
            <a:ext cx="825217" cy="938852"/>
          </a:xfrm>
          <a:custGeom>
            <a:avLst/>
            <a:gdLst>
              <a:gd name="connsiteX0" fmla="*/ 813723 w 825217"/>
              <a:gd name="connsiteY0" fmla="*/ 744 h 938852"/>
              <a:gd name="connsiteX1" fmla="*/ 767157 w 825217"/>
              <a:gd name="connsiteY1" fmla="*/ 98110 h 938852"/>
              <a:gd name="connsiteX2" fmla="*/ 288790 w 825217"/>
              <a:gd name="connsiteY2" fmla="*/ 616694 h 938852"/>
              <a:gd name="connsiteX3" fmla="*/ 13623 w 825217"/>
              <a:gd name="connsiteY3" fmla="*/ 925727 h 938852"/>
              <a:gd name="connsiteX4" fmla="*/ 115223 w 825217"/>
              <a:gd name="connsiteY4" fmla="*/ 802960 h 938852"/>
              <a:gd name="connsiteX5" fmla="*/ 737523 w 825217"/>
              <a:gd name="connsiteY5" fmla="*/ 108694 h 938852"/>
              <a:gd name="connsiteX6" fmla="*/ 813723 w 825217"/>
              <a:gd name="connsiteY6" fmla="*/ 744 h 93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217" h="938852">
                <a:moveTo>
                  <a:pt x="813723" y="744"/>
                </a:moveTo>
                <a:cubicBezTo>
                  <a:pt x="818662" y="-1020"/>
                  <a:pt x="854646" y="-4548"/>
                  <a:pt x="767157" y="98110"/>
                </a:cubicBezTo>
                <a:cubicBezTo>
                  <a:pt x="679668" y="200768"/>
                  <a:pt x="414379" y="478758"/>
                  <a:pt x="288790" y="616694"/>
                </a:cubicBezTo>
                <a:cubicBezTo>
                  <a:pt x="163201" y="754630"/>
                  <a:pt x="42551" y="894683"/>
                  <a:pt x="13623" y="925727"/>
                </a:cubicBezTo>
                <a:cubicBezTo>
                  <a:pt x="-15305" y="956771"/>
                  <a:pt x="-5427" y="939132"/>
                  <a:pt x="115223" y="802960"/>
                </a:cubicBezTo>
                <a:cubicBezTo>
                  <a:pt x="235873" y="666788"/>
                  <a:pt x="624987" y="239222"/>
                  <a:pt x="737523" y="108694"/>
                </a:cubicBezTo>
                <a:cubicBezTo>
                  <a:pt x="850059" y="-21834"/>
                  <a:pt x="808784" y="2508"/>
                  <a:pt x="813723" y="7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: 図形 1559">
            <a:extLst>
              <a:ext uri="{FF2B5EF4-FFF2-40B4-BE49-F238E27FC236}">
                <a16:creationId xmlns:a16="http://schemas.microsoft.com/office/drawing/2014/main" id="{4A38465E-928F-4CB4-AEE1-1644ECD43F9F}"/>
              </a:ext>
            </a:extLst>
          </p:cNvPr>
          <p:cNvSpPr/>
          <p:nvPr/>
        </p:nvSpPr>
        <p:spPr>
          <a:xfrm>
            <a:off x="5120071" y="7210929"/>
            <a:ext cx="860088" cy="964091"/>
          </a:xfrm>
          <a:custGeom>
            <a:avLst/>
            <a:gdLst>
              <a:gd name="connsiteX0" fmla="*/ 844696 w 860088"/>
              <a:gd name="connsiteY0" fmla="*/ 23838 h 964091"/>
              <a:gd name="connsiteX1" fmla="*/ 535662 w 860088"/>
              <a:gd name="connsiteY1" fmla="*/ 373088 h 964091"/>
              <a:gd name="connsiteX2" fmla="*/ 182179 w 860088"/>
              <a:gd name="connsiteY2" fmla="*/ 781604 h 964091"/>
              <a:gd name="connsiteX3" fmla="*/ 2262 w 860088"/>
              <a:gd name="connsiteY3" fmla="*/ 961521 h 964091"/>
              <a:gd name="connsiteX4" fmla="*/ 97512 w 860088"/>
              <a:gd name="connsiteY4" fmla="*/ 868388 h 964091"/>
              <a:gd name="connsiteX5" fmla="*/ 332462 w 860088"/>
              <a:gd name="connsiteY5" fmla="*/ 608038 h 964091"/>
              <a:gd name="connsiteX6" fmla="*/ 550479 w 860088"/>
              <a:gd name="connsiteY6" fmla="*/ 349804 h 964091"/>
              <a:gd name="connsiteX7" fmla="*/ 787546 w 860088"/>
              <a:gd name="connsiteY7" fmla="*/ 66171 h 964091"/>
              <a:gd name="connsiteX8" fmla="*/ 844696 w 860088"/>
              <a:gd name="connsiteY8" fmla="*/ 23838 h 96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088" h="964091">
                <a:moveTo>
                  <a:pt x="844696" y="23838"/>
                </a:moveTo>
                <a:cubicBezTo>
                  <a:pt x="802715" y="74991"/>
                  <a:pt x="646081" y="246794"/>
                  <a:pt x="535662" y="373088"/>
                </a:cubicBezTo>
                <a:cubicBezTo>
                  <a:pt x="425243" y="499382"/>
                  <a:pt x="271079" y="683532"/>
                  <a:pt x="182179" y="781604"/>
                </a:cubicBezTo>
                <a:cubicBezTo>
                  <a:pt x="93279" y="879676"/>
                  <a:pt x="16373" y="947057"/>
                  <a:pt x="2262" y="961521"/>
                </a:cubicBezTo>
                <a:cubicBezTo>
                  <a:pt x="-11849" y="975985"/>
                  <a:pt x="42479" y="927302"/>
                  <a:pt x="97512" y="868388"/>
                </a:cubicBezTo>
                <a:cubicBezTo>
                  <a:pt x="152545" y="809474"/>
                  <a:pt x="256968" y="694469"/>
                  <a:pt x="332462" y="608038"/>
                </a:cubicBezTo>
                <a:cubicBezTo>
                  <a:pt x="407956" y="521607"/>
                  <a:pt x="550479" y="349804"/>
                  <a:pt x="550479" y="349804"/>
                </a:cubicBezTo>
                <a:lnTo>
                  <a:pt x="787546" y="66171"/>
                </a:lnTo>
                <a:cubicBezTo>
                  <a:pt x="834465" y="11843"/>
                  <a:pt x="886677" y="-27315"/>
                  <a:pt x="844696" y="2383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: 図形 1560">
            <a:extLst>
              <a:ext uri="{FF2B5EF4-FFF2-40B4-BE49-F238E27FC236}">
                <a16:creationId xmlns:a16="http://schemas.microsoft.com/office/drawing/2014/main" id="{3B1A87E1-4B32-45EE-9C26-913ED54D468C}"/>
              </a:ext>
            </a:extLst>
          </p:cNvPr>
          <p:cNvSpPr/>
          <p:nvPr/>
        </p:nvSpPr>
        <p:spPr>
          <a:xfrm>
            <a:off x="5578240" y="7533412"/>
            <a:ext cx="130877" cy="484954"/>
          </a:xfrm>
          <a:custGeom>
            <a:avLst/>
            <a:gdLst>
              <a:gd name="connsiteX0" fmla="*/ 130410 w 130877"/>
              <a:gd name="connsiteY0" fmla="*/ 863 h 484954"/>
              <a:gd name="connsiteX1" fmla="*/ 3410 w 130877"/>
              <a:gd name="connsiteY1" fmla="*/ 467588 h 484954"/>
              <a:gd name="connsiteX2" fmla="*/ 44685 w 130877"/>
              <a:gd name="connsiteY2" fmla="*/ 353288 h 484954"/>
              <a:gd name="connsiteX3" fmla="*/ 130410 w 130877"/>
              <a:gd name="connsiteY3" fmla="*/ 863 h 48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77" h="484954">
                <a:moveTo>
                  <a:pt x="130410" y="863"/>
                </a:moveTo>
                <a:cubicBezTo>
                  <a:pt x="123531" y="19913"/>
                  <a:pt x="17697" y="408851"/>
                  <a:pt x="3410" y="467588"/>
                </a:cubicBezTo>
                <a:cubicBezTo>
                  <a:pt x="-10878" y="526326"/>
                  <a:pt x="22989" y="422873"/>
                  <a:pt x="44685" y="353288"/>
                </a:cubicBezTo>
                <a:cubicBezTo>
                  <a:pt x="66381" y="283703"/>
                  <a:pt x="137289" y="-18187"/>
                  <a:pt x="130410" y="86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: 図形 1561">
            <a:extLst>
              <a:ext uri="{FF2B5EF4-FFF2-40B4-BE49-F238E27FC236}">
                <a16:creationId xmlns:a16="http://schemas.microsoft.com/office/drawing/2014/main" id="{074A9BFC-884D-4AD2-8F5E-CF457A5D148C}"/>
              </a:ext>
            </a:extLst>
          </p:cNvPr>
          <p:cNvSpPr/>
          <p:nvPr/>
        </p:nvSpPr>
        <p:spPr>
          <a:xfrm>
            <a:off x="5531931" y="7544317"/>
            <a:ext cx="150762" cy="591371"/>
          </a:xfrm>
          <a:custGeom>
            <a:avLst/>
            <a:gdLst>
              <a:gd name="connsiteX0" fmla="*/ 146557 w 150762"/>
              <a:gd name="connsiteY0" fmla="*/ 12183 h 591371"/>
              <a:gd name="connsiteX1" fmla="*/ 507 w 150762"/>
              <a:gd name="connsiteY1" fmla="*/ 588446 h 591371"/>
              <a:gd name="connsiteX2" fmla="*/ 100519 w 150762"/>
              <a:gd name="connsiteY2" fmla="*/ 226496 h 591371"/>
              <a:gd name="connsiteX3" fmla="*/ 146557 w 150762"/>
              <a:gd name="connsiteY3" fmla="*/ 12183 h 59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62" h="591371">
                <a:moveTo>
                  <a:pt x="146557" y="12183"/>
                </a:moveTo>
                <a:cubicBezTo>
                  <a:pt x="129888" y="72508"/>
                  <a:pt x="8180" y="552727"/>
                  <a:pt x="507" y="588446"/>
                </a:cubicBezTo>
                <a:cubicBezTo>
                  <a:pt x="-7166" y="624165"/>
                  <a:pt x="74325" y="322804"/>
                  <a:pt x="100519" y="226496"/>
                </a:cubicBezTo>
                <a:cubicBezTo>
                  <a:pt x="126713" y="130188"/>
                  <a:pt x="163226" y="-48142"/>
                  <a:pt x="146557" y="1218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: 図形 1562">
            <a:extLst>
              <a:ext uri="{FF2B5EF4-FFF2-40B4-BE49-F238E27FC236}">
                <a16:creationId xmlns:a16="http://schemas.microsoft.com/office/drawing/2014/main" id="{E29D21B7-F919-4697-B58D-9A4F5E432DF5}"/>
              </a:ext>
            </a:extLst>
          </p:cNvPr>
          <p:cNvSpPr/>
          <p:nvPr/>
        </p:nvSpPr>
        <p:spPr>
          <a:xfrm>
            <a:off x="5602970" y="7410216"/>
            <a:ext cx="180835" cy="683356"/>
          </a:xfrm>
          <a:custGeom>
            <a:avLst/>
            <a:gdLst>
              <a:gd name="connsiteX0" fmla="*/ 175530 w 180835"/>
              <a:gd name="connsiteY0" fmla="*/ 33572 h 683356"/>
              <a:gd name="connsiteX1" fmla="*/ 8843 w 180835"/>
              <a:gd name="connsiteY1" fmla="*/ 652697 h 683356"/>
              <a:gd name="connsiteX2" fmla="*/ 29480 w 180835"/>
              <a:gd name="connsiteY2" fmla="*/ 562209 h 683356"/>
              <a:gd name="connsiteX3" fmla="*/ 85043 w 180835"/>
              <a:gd name="connsiteY3" fmla="*/ 327259 h 683356"/>
              <a:gd name="connsiteX4" fmla="*/ 135843 w 180835"/>
              <a:gd name="connsiteY4" fmla="*/ 105009 h 683356"/>
              <a:gd name="connsiteX5" fmla="*/ 175530 w 180835"/>
              <a:gd name="connsiteY5" fmla="*/ 33572 h 6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835" h="683356">
                <a:moveTo>
                  <a:pt x="175530" y="33572"/>
                </a:moveTo>
                <a:cubicBezTo>
                  <a:pt x="154363" y="124853"/>
                  <a:pt x="33185" y="564591"/>
                  <a:pt x="8843" y="652697"/>
                </a:cubicBezTo>
                <a:cubicBezTo>
                  <a:pt x="-15499" y="740803"/>
                  <a:pt x="16780" y="616449"/>
                  <a:pt x="29480" y="562209"/>
                </a:cubicBezTo>
                <a:cubicBezTo>
                  <a:pt x="42180" y="507969"/>
                  <a:pt x="67316" y="403459"/>
                  <a:pt x="85043" y="327259"/>
                </a:cubicBezTo>
                <a:cubicBezTo>
                  <a:pt x="102770" y="251059"/>
                  <a:pt x="123143" y="148665"/>
                  <a:pt x="135843" y="105009"/>
                </a:cubicBezTo>
                <a:cubicBezTo>
                  <a:pt x="148543" y="61353"/>
                  <a:pt x="196697" y="-57709"/>
                  <a:pt x="175530" y="3357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: 図形 1563">
            <a:extLst>
              <a:ext uri="{FF2B5EF4-FFF2-40B4-BE49-F238E27FC236}">
                <a16:creationId xmlns:a16="http://schemas.microsoft.com/office/drawing/2014/main" id="{6A678391-A66B-44DD-84C8-5FF339220B3E}"/>
              </a:ext>
            </a:extLst>
          </p:cNvPr>
          <p:cNvSpPr/>
          <p:nvPr/>
        </p:nvSpPr>
        <p:spPr>
          <a:xfrm>
            <a:off x="5128507" y="7686826"/>
            <a:ext cx="696953" cy="748607"/>
          </a:xfrm>
          <a:custGeom>
            <a:avLst/>
            <a:gdLst>
              <a:gd name="connsiteX0" fmla="*/ 692856 w 696953"/>
              <a:gd name="connsiteY0" fmla="*/ 4612 h 748607"/>
              <a:gd name="connsiteX1" fmla="*/ 510293 w 696953"/>
              <a:gd name="connsiteY1" fmla="*/ 196699 h 748607"/>
              <a:gd name="connsiteX2" fmla="*/ 295981 w 696953"/>
              <a:gd name="connsiteY2" fmla="*/ 406249 h 748607"/>
              <a:gd name="connsiteX3" fmla="*/ 8643 w 696953"/>
              <a:gd name="connsiteY3" fmla="*/ 736449 h 748607"/>
              <a:gd name="connsiteX4" fmla="*/ 97543 w 696953"/>
              <a:gd name="connsiteY4" fmla="*/ 650724 h 748607"/>
              <a:gd name="connsiteX5" fmla="*/ 327731 w 696953"/>
              <a:gd name="connsiteY5" fmla="*/ 398312 h 748607"/>
              <a:gd name="connsiteX6" fmla="*/ 692856 w 696953"/>
              <a:gd name="connsiteY6" fmla="*/ 4612 h 74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953" h="748607">
                <a:moveTo>
                  <a:pt x="692856" y="4612"/>
                </a:moveTo>
                <a:cubicBezTo>
                  <a:pt x="723283" y="-28990"/>
                  <a:pt x="576439" y="129760"/>
                  <a:pt x="510293" y="196699"/>
                </a:cubicBezTo>
                <a:cubicBezTo>
                  <a:pt x="444147" y="263639"/>
                  <a:pt x="379589" y="316291"/>
                  <a:pt x="295981" y="406249"/>
                </a:cubicBezTo>
                <a:cubicBezTo>
                  <a:pt x="212373" y="496207"/>
                  <a:pt x="41716" y="695703"/>
                  <a:pt x="8643" y="736449"/>
                </a:cubicBezTo>
                <a:cubicBezTo>
                  <a:pt x="-24430" y="777195"/>
                  <a:pt x="44362" y="707080"/>
                  <a:pt x="97543" y="650724"/>
                </a:cubicBezTo>
                <a:cubicBezTo>
                  <a:pt x="150724" y="594368"/>
                  <a:pt x="227983" y="502558"/>
                  <a:pt x="327731" y="398312"/>
                </a:cubicBezTo>
                <a:cubicBezTo>
                  <a:pt x="427479" y="294066"/>
                  <a:pt x="662429" y="38214"/>
                  <a:pt x="692856" y="46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: 図形 1564">
            <a:extLst>
              <a:ext uri="{FF2B5EF4-FFF2-40B4-BE49-F238E27FC236}">
                <a16:creationId xmlns:a16="http://schemas.microsoft.com/office/drawing/2014/main" id="{FC3F2F63-E31D-4C2B-A7DF-3563E63AB744}"/>
              </a:ext>
            </a:extLst>
          </p:cNvPr>
          <p:cNvSpPr/>
          <p:nvPr/>
        </p:nvSpPr>
        <p:spPr>
          <a:xfrm>
            <a:off x="5155967" y="7676454"/>
            <a:ext cx="719206" cy="790272"/>
          </a:xfrm>
          <a:custGeom>
            <a:avLst/>
            <a:gdLst>
              <a:gd name="connsiteX0" fmla="*/ 233 w 719206"/>
              <a:gd name="connsiteY0" fmla="*/ 789684 h 790272"/>
              <a:gd name="connsiteX1" fmla="*/ 244708 w 719206"/>
              <a:gd name="connsiteY1" fmla="*/ 515046 h 790272"/>
              <a:gd name="connsiteX2" fmla="*/ 505058 w 719206"/>
              <a:gd name="connsiteY2" fmla="*/ 221359 h 790272"/>
              <a:gd name="connsiteX3" fmla="*/ 717783 w 719206"/>
              <a:gd name="connsiteY3" fmla="*/ 2284 h 790272"/>
              <a:gd name="connsiteX4" fmla="*/ 582846 w 719206"/>
              <a:gd name="connsiteY4" fmla="*/ 126109 h 790272"/>
              <a:gd name="connsiteX5" fmla="*/ 298683 w 719206"/>
              <a:gd name="connsiteY5" fmla="*/ 422971 h 790272"/>
              <a:gd name="connsiteX6" fmla="*/ 233 w 719206"/>
              <a:gd name="connsiteY6" fmla="*/ 789684 h 7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206" h="790272">
                <a:moveTo>
                  <a:pt x="233" y="789684"/>
                </a:moveTo>
                <a:cubicBezTo>
                  <a:pt x="-8763" y="805030"/>
                  <a:pt x="244708" y="515046"/>
                  <a:pt x="244708" y="515046"/>
                </a:cubicBezTo>
                <a:cubicBezTo>
                  <a:pt x="328845" y="420325"/>
                  <a:pt x="426212" y="306819"/>
                  <a:pt x="505058" y="221359"/>
                </a:cubicBezTo>
                <a:cubicBezTo>
                  <a:pt x="583904" y="135899"/>
                  <a:pt x="704818" y="18159"/>
                  <a:pt x="717783" y="2284"/>
                </a:cubicBezTo>
                <a:cubicBezTo>
                  <a:pt x="730748" y="-13591"/>
                  <a:pt x="652696" y="55995"/>
                  <a:pt x="582846" y="126109"/>
                </a:cubicBezTo>
                <a:cubicBezTo>
                  <a:pt x="512996" y="196223"/>
                  <a:pt x="393933" y="316079"/>
                  <a:pt x="298683" y="422971"/>
                </a:cubicBezTo>
                <a:cubicBezTo>
                  <a:pt x="203433" y="529863"/>
                  <a:pt x="9229" y="774338"/>
                  <a:pt x="233" y="78968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: 図形 1565">
            <a:extLst>
              <a:ext uri="{FF2B5EF4-FFF2-40B4-BE49-F238E27FC236}">
                <a16:creationId xmlns:a16="http://schemas.microsoft.com/office/drawing/2014/main" id="{01E105D5-A230-4523-BA3A-2E50B9674615}"/>
              </a:ext>
            </a:extLst>
          </p:cNvPr>
          <p:cNvSpPr/>
          <p:nvPr/>
        </p:nvSpPr>
        <p:spPr>
          <a:xfrm>
            <a:off x="5154629" y="7720110"/>
            <a:ext cx="827147" cy="784453"/>
          </a:xfrm>
          <a:custGeom>
            <a:avLst/>
            <a:gdLst>
              <a:gd name="connsiteX0" fmla="*/ 822309 w 827147"/>
              <a:gd name="connsiteY0" fmla="*/ 9428 h 784453"/>
              <a:gd name="connsiteX1" fmla="*/ 644509 w 827147"/>
              <a:gd name="connsiteY1" fmla="*/ 88803 h 784453"/>
              <a:gd name="connsiteX2" fmla="*/ 455596 w 827147"/>
              <a:gd name="connsiteY2" fmla="*/ 307878 h 784453"/>
              <a:gd name="connsiteX3" fmla="*/ 233346 w 827147"/>
              <a:gd name="connsiteY3" fmla="*/ 541240 h 784453"/>
              <a:gd name="connsiteX4" fmla="*/ 6334 w 827147"/>
              <a:gd name="connsiteY4" fmla="*/ 777778 h 784453"/>
              <a:gd name="connsiteX5" fmla="*/ 96821 w 827147"/>
              <a:gd name="connsiteY5" fmla="*/ 680940 h 784453"/>
              <a:gd name="connsiteX6" fmla="*/ 442896 w 827147"/>
              <a:gd name="connsiteY6" fmla="*/ 290415 h 784453"/>
              <a:gd name="connsiteX7" fmla="*/ 822309 w 827147"/>
              <a:gd name="connsiteY7" fmla="*/ 9428 h 78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147" h="784453">
                <a:moveTo>
                  <a:pt x="822309" y="9428"/>
                </a:moveTo>
                <a:cubicBezTo>
                  <a:pt x="855911" y="-24174"/>
                  <a:pt x="705628" y="39061"/>
                  <a:pt x="644509" y="88803"/>
                </a:cubicBezTo>
                <a:cubicBezTo>
                  <a:pt x="583390" y="138545"/>
                  <a:pt x="524123" y="232472"/>
                  <a:pt x="455596" y="307878"/>
                </a:cubicBezTo>
                <a:cubicBezTo>
                  <a:pt x="387069" y="383284"/>
                  <a:pt x="233346" y="541240"/>
                  <a:pt x="233346" y="541240"/>
                </a:cubicBezTo>
                <a:lnTo>
                  <a:pt x="6334" y="777778"/>
                </a:lnTo>
                <a:cubicBezTo>
                  <a:pt x="-16420" y="801061"/>
                  <a:pt x="24061" y="762167"/>
                  <a:pt x="96821" y="680940"/>
                </a:cubicBezTo>
                <a:cubicBezTo>
                  <a:pt x="169581" y="599713"/>
                  <a:pt x="328596" y="403127"/>
                  <a:pt x="442896" y="290415"/>
                </a:cubicBezTo>
                <a:cubicBezTo>
                  <a:pt x="557196" y="177703"/>
                  <a:pt x="788707" y="43030"/>
                  <a:pt x="822309" y="94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: 図形 1566">
            <a:extLst>
              <a:ext uri="{FF2B5EF4-FFF2-40B4-BE49-F238E27FC236}">
                <a16:creationId xmlns:a16="http://schemas.microsoft.com/office/drawing/2014/main" id="{0A690095-93FA-40DD-9CCF-99F230243727}"/>
              </a:ext>
            </a:extLst>
          </p:cNvPr>
          <p:cNvSpPr/>
          <p:nvPr/>
        </p:nvSpPr>
        <p:spPr>
          <a:xfrm>
            <a:off x="5114923" y="7304506"/>
            <a:ext cx="604268" cy="219317"/>
          </a:xfrm>
          <a:custGeom>
            <a:avLst/>
            <a:gdLst>
              <a:gd name="connsiteX0" fmla="*/ 2 w 604268"/>
              <a:gd name="connsiteY0" fmla="*/ 218657 h 219317"/>
              <a:gd name="connsiteX1" fmla="*/ 268290 w 604268"/>
              <a:gd name="connsiteY1" fmla="*/ 161507 h 219317"/>
              <a:gd name="connsiteX2" fmla="*/ 477840 w 604268"/>
              <a:gd name="connsiteY2" fmla="*/ 24982 h 219317"/>
              <a:gd name="connsiteX3" fmla="*/ 603252 w 604268"/>
              <a:gd name="connsiteY3" fmla="*/ 85307 h 219317"/>
              <a:gd name="connsiteX4" fmla="*/ 531815 w 604268"/>
              <a:gd name="connsiteY4" fmla="*/ 13869 h 219317"/>
              <a:gd name="connsiteX5" fmla="*/ 438152 w 604268"/>
              <a:gd name="connsiteY5" fmla="*/ 10694 h 219317"/>
              <a:gd name="connsiteX6" fmla="*/ 273052 w 604268"/>
              <a:gd name="connsiteY6" fmla="*/ 128169 h 219317"/>
              <a:gd name="connsiteX7" fmla="*/ 2 w 604268"/>
              <a:gd name="connsiteY7" fmla="*/ 218657 h 21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268" h="219317">
                <a:moveTo>
                  <a:pt x="2" y="218657"/>
                </a:moveTo>
                <a:cubicBezTo>
                  <a:pt x="-792" y="224213"/>
                  <a:pt x="188650" y="193786"/>
                  <a:pt x="268290" y="161507"/>
                </a:cubicBezTo>
                <a:cubicBezTo>
                  <a:pt x="347930" y="129228"/>
                  <a:pt x="422013" y="37682"/>
                  <a:pt x="477840" y="24982"/>
                </a:cubicBezTo>
                <a:cubicBezTo>
                  <a:pt x="533667" y="12282"/>
                  <a:pt x="594256" y="87159"/>
                  <a:pt x="603252" y="85307"/>
                </a:cubicBezTo>
                <a:cubicBezTo>
                  <a:pt x="612248" y="83455"/>
                  <a:pt x="559332" y="26304"/>
                  <a:pt x="531815" y="13869"/>
                </a:cubicBezTo>
                <a:cubicBezTo>
                  <a:pt x="504298" y="1433"/>
                  <a:pt x="481279" y="-8356"/>
                  <a:pt x="438152" y="10694"/>
                </a:cubicBezTo>
                <a:cubicBezTo>
                  <a:pt x="395025" y="29744"/>
                  <a:pt x="347400" y="96154"/>
                  <a:pt x="273052" y="128169"/>
                </a:cubicBezTo>
                <a:cubicBezTo>
                  <a:pt x="198704" y="160184"/>
                  <a:pt x="796" y="213101"/>
                  <a:pt x="2" y="21865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: 図形 1567">
            <a:extLst>
              <a:ext uri="{FF2B5EF4-FFF2-40B4-BE49-F238E27FC236}">
                <a16:creationId xmlns:a16="http://schemas.microsoft.com/office/drawing/2014/main" id="{F04D6A5A-1D19-4C40-ADCB-D55EBE5EE039}"/>
              </a:ext>
            </a:extLst>
          </p:cNvPr>
          <p:cNvSpPr/>
          <p:nvPr/>
        </p:nvSpPr>
        <p:spPr>
          <a:xfrm>
            <a:off x="4974822" y="6965770"/>
            <a:ext cx="827701" cy="429263"/>
          </a:xfrm>
          <a:custGeom>
            <a:avLst/>
            <a:gdLst>
              <a:gd name="connsiteX0" fmla="*/ 21041 w 827701"/>
              <a:gd name="connsiteY0" fmla="*/ 9705 h 429263"/>
              <a:gd name="connsiteX1" fmla="*/ 778278 w 827701"/>
              <a:gd name="connsiteY1" fmla="*/ 397055 h 429263"/>
              <a:gd name="connsiteX2" fmla="*/ 729066 w 827701"/>
              <a:gd name="connsiteY2" fmla="*/ 397055 h 429263"/>
              <a:gd name="connsiteX3" fmla="*/ 524278 w 827701"/>
              <a:gd name="connsiteY3" fmla="*/ 309743 h 429263"/>
              <a:gd name="connsiteX4" fmla="*/ 236941 w 827701"/>
              <a:gd name="connsiteY4" fmla="*/ 131943 h 429263"/>
              <a:gd name="connsiteX5" fmla="*/ 21041 w 827701"/>
              <a:gd name="connsiteY5" fmla="*/ 9705 h 42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701" h="429263">
                <a:moveTo>
                  <a:pt x="21041" y="9705"/>
                </a:moveTo>
                <a:cubicBezTo>
                  <a:pt x="111264" y="53890"/>
                  <a:pt x="660274" y="332497"/>
                  <a:pt x="778278" y="397055"/>
                </a:cubicBezTo>
                <a:cubicBezTo>
                  <a:pt x="896282" y="461613"/>
                  <a:pt x="771399" y="411607"/>
                  <a:pt x="729066" y="397055"/>
                </a:cubicBezTo>
                <a:cubicBezTo>
                  <a:pt x="686733" y="382503"/>
                  <a:pt x="606299" y="353928"/>
                  <a:pt x="524278" y="309743"/>
                </a:cubicBezTo>
                <a:cubicBezTo>
                  <a:pt x="442257" y="265558"/>
                  <a:pt x="318962" y="180097"/>
                  <a:pt x="236941" y="131943"/>
                </a:cubicBezTo>
                <a:cubicBezTo>
                  <a:pt x="154920" y="83789"/>
                  <a:pt x="-69182" y="-34480"/>
                  <a:pt x="21041" y="970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: 図形 1568">
            <a:extLst>
              <a:ext uri="{FF2B5EF4-FFF2-40B4-BE49-F238E27FC236}">
                <a16:creationId xmlns:a16="http://schemas.microsoft.com/office/drawing/2014/main" id="{E16ABD2C-15E9-4D99-9095-37789FF216CE}"/>
              </a:ext>
            </a:extLst>
          </p:cNvPr>
          <p:cNvSpPr/>
          <p:nvPr/>
        </p:nvSpPr>
        <p:spPr>
          <a:xfrm>
            <a:off x="5521108" y="7107207"/>
            <a:ext cx="130181" cy="371429"/>
          </a:xfrm>
          <a:custGeom>
            <a:avLst/>
            <a:gdLst>
              <a:gd name="connsiteX0" fmla="*/ 217 w 130181"/>
              <a:gd name="connsiteY0" fmla="*/ 31 h 371429"/>
              <a:gd name="connsiteX1" fmla="*/ 79592 w 130181"/>
              <a:gd name="connsiteY1" fmla="*/ 92106 h 371429"/>
              <a:gd name="connsiteX2" fmla="*/ 128805 w 130181"/>
              <a:gd name="connsiteY2" fmla="*/ 361981 h 371429"/>
              <a:gd name="connsiteX3" fmla="*/ 111342 w 130181"/>
              <a:gd name="connsiteY3" fmla="*/ 288956 h 371429"/>
              <a:gd name="connsiteX4" fmla="*/ 57367 w 130181"/>
              <a:gd name="connsiteY4" fmla="*/ 84168 h 371429"/>
              <a:gd name="connsiteX5" fmla="*/ 217 w 130181"/>
              <a:gd name="connsiteY5" fmla="*/ 31 h 37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81" h="371429">
                <a:moveTo>
                  <a:pt x="217" y="31"/>
                </a:moveTo>
                <a:cubicBezTo>
                  <a:pt x="3921" y="1354"/>
                  <a:pt x="58161" y="31781"/>
                  <a:pt x="79592" y="92106"/>
                </a:cubicBezTo>
                <a:cubicBezTo>
                  <a:pt x="101023" y="152431"/>
                  <a:pt x="123513" y="329173"/>
                  <a:pt x="128805" y="361981"/>
                </a:cubicBezTo>
                <a:cubicBezTo>
                  <a:pt x="134097" y="394789"/>
                  <a:pt x="123248" y="335258"/>
                  <a:pt x="111342" y="288956"/>
                </a:cubicBezTo>
                <a:cubicBezTo>
                  <a:pt x="99436" y="242654"/>
                  <a:pt x="73506" y="128883"/>
                  <a:pt x="57367" y="84168"/>
                </a:cubicBezTo>
                <a:cubicBezTo>
                  <a:pt x="41228" y="39453"/>
                  <a:pt x="-3487" y="-1292"/>
                  <a:pt x="217" y="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: 図形 1569">
            <a:extLst>
              <a:ext uri="{FF2B5EF4-FFF2-40B4-BE49-F238E27FC236}">
                <a16:creationId xmlns:a16="http://schemas.microsoft.com/office/drawing/2014/main" id="{B689C6A5-DDA9-4FA5-BE6E-CEA6CA01A0C7}"/>
              </a:ext>
            </a:extLst>
          </p:cNvPr>
          <p:cNvSpPr/>
          <p:nvPr/>
        </p:nvSpPr>
        <p:spPr>
          <a:xfrm>
            <a:off x="5546573" y="7110553"/>
            <a:ext cx="161047" cy="307835"/>
          </a:xfrm>
          <a:custGeom>
            <a:avLst/>
            <a:gdLst>
              <a:gd name="connsiteX0" fmla="*/ 158902 w 161047"/>
              <a:gd name="connsiteY0" fmla="*/ 25260 h 307835"/>
              <a:gd name="connsiteX1" fmla="*/ 93815 w 161047"/>
              <a:gd name="connsiteY1" fmla="*/ 79235 h 307835"/>
              <a:gd name="connsiteX2" fmla="*/ 106515 w 161047"/>
              <a:gd name="connsiteY2" fmla="*/ 307835 h 307835"/>
              <a:gd name="connsiteX3" fmla="*/ 62065 w 161047"/>
              <a:gd name="connsiteY3" fmla="*/ 80822 h 307835"/>
              <a:gd name="connsiteX4" fmla="*/ 1740 w 161047"/>
              <a:gd name="connsiteY4" fmla="*/ 1447 h 307835"/>
              <a:gd name="connsiteX5" fmla="*/ 158902 w 161047"/>
              <a:gd name="connsiteY5" fmla="*/ 25260 h 30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047" h="307835">
                <a:moveTo>
                  <a:pt x="158902" y="25260"/>
                </a:moveTo>
                <a:cubicBezTo>
                  <a:pt x="174248" y="38225"/>
                  <a:pt x="102546" y="32139"/>
                  <a:pt x="93815" y="79235"/>
                </a:cubicBezTo>
                <a:cubicBezTo>
                  <a:pt x="85084" y="126331"/>
                  <a:pt x="111807" y="307571"/>
                  <a:pt x="106515" y="307835"/>
                </a:cubicBezTo>
                <a:cubicBezTo>
                  <a:pt x="101223" y="308099"/>
                  <a:pt x="79527" y="131887"/>
                  <a:pt x="62065" y="80822"/>
                </a:cubicBezTo>
                <a:cubicBezTo>
                  <a:pt x="44603" y="29757"/>
                  <a:pt x="-10431" y="8061"/>
                  <a:pt x="1740" y="1447"/>
                </a:cubicBezTo>
                <a:cubicBezTo>
                  <a:pt x="13911" y="-5168"/>
                  <a:pt x="143556" y="12295"/>
                  <a:pt x="158902" y="252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: 図形 1570">
            <a:extLst>
              <a:ext uri="{FF2B5EF4-FFF2-40B4-BE49-F238E27FC236}">
                <a16:creationId xmlns:a16="http://schemas.microsoft.com/office/drawing/2014/main" id="{BED8153B-8C75-42A0-9A80-51CA9B238581}"/>
              </a:ext>
            </a:extLst>
          </p:cNvPr>
          <p:cNvSpPr/>
          <p:nvPr/>
        </p:nvSpPr>
        <p:spPr>
          <a:xfrm>
            <a:off x="5440239" y="7078429"/>
            <a:ext cx="174826" cy="347396"/>
          </a:xfrm>
          <a:custGeom>
            <a:avLst/>
            <a:gdLst>
              <a:gd name="connsiteX0" fmla="*/ 124 w 174826"/>
              <a:gd name="connsiteY0" fmla="*/ 234 h 347396"/>
              <a:gd name="connsiteX1" fmla="*/ 68386 w 174826"/>
              <a:gd name="connsiteY1" fmla="*/ 93896 h 347396"/>
              <a:gd name="connsiteX2" fmla="*/ 133474 w 174826"/>
              <a:gd name="connsiteY2" fmla="*/ 303446 h 347396"/>
              <a:gd name="connsiteX3" fmla="*/ 146174 w 174826"/>
              <a:gd name="connsiteY3" fmla="*/ 338371 h 347396"/>
              <a:gd name="connsiteX4" fmla="*/ 174749 w 174826"/>
              <a:gd name="connsiteY4" fmla="*/ 182796 h 347396"/>
              <a:gd name="connsiteX5" fmla="*/ 136649 w 174826"/>
              <a:gd name="connsiteY5" fmla="*/ 232009 h 347396"/>
              <a:gd name="connsiteX6" fmla="*/ 85849 w 174826"/>
              <a:gd name="connsiteY6" fmla="*/ 117709 h 347396"/>
              <a:gd name="connsiteX7" fmla="*/ 124 w 174826"/>
              <a:gd name="connsiteY7" fmla="*/ 234 h 34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26" h="347396">
                <a:moveTo>
                  <a:pt x="124" y="234"/>
                </a:moveTo>
                <a:cubicBezTo>
                  <a:pt x="-2786" y="-3735"/>
                  <a:pt x="46161" y="43361"/>
                  <a:pt x="68386" y="93896"/>
                </a:cubicBezTo>
                <a:cubicBezTo>
                  <a:pt x="90611" y="144431"/>
                  <a:pt x="120509" y="262700"/>
                  <a:pt x="133474" y="303446"/>
                </a:cubicBezTo>
                <a:cubicBezTo>
                  <a:pt x="146439" y="344192"/>
                  <a:pt x="139295" y="358479"/>
                  <a:pt x="146174" y="338371"/>
                </a:cubicBezTo>
                <a:cubicBezTo>
                  <a:pt x="153053" y="318263"/>
                  <a:pt x="176337" y="200523"/>
                  <a:pt x="174749" y="182796"/>
                </a:cubicBezTo>
                <a:cubicBezTo>
                  <a:pt x="173161" y="165069"/>
                  <a:pt x="151466" y="242857"/>
                  <a:pt x="136649" y="232009"/>
                </a:cubicBezTo>
                <a:cubicBezTo>
                  <a:pt x="121832" y="221161"/>
                  <a:pt x="101460" y="155809"/>
                  <a:pt x="85849" y="117709"/>
                </a:cubicBezTo>
                <a:cubicBezTo>
                  <a:pt x="70239" y="79609"/>
                  <a:pt x="3034" y="4203"/>
                  <a:pt x="124" y="2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: 図形 1571">
            <a:extLst>
              <a:ext uri="{FF2B5EF4-FFF2-40B4-BE49-F238E27FC236}">
                <a16:creationId xmlns:a16="http://schemas.microsoft.com/office/drawing/2014/main" id="{358B26CD-CA0C-4816-83B2-DDA54C96EEB1}"/>
              </a:ext>
            </a:extLst>
          </p:cNvPr>
          <p:cNvSpPr/>
          <p:nvPr/>
        </p:nvSpPr>
        <p:spPr>
          <a:xfrm>
            <a:off x="5430826" y="7075316"/>
            <a:ext cx="168304" cy="99147"/>
          </a:xfrm>
          <a:custGeom>
            <a:avLst/>
            <a:gdLst>
              <a:gd name="connsiteX0" fmla="*/ 12 w 168304"/>
              <a:gd name="connsiteY0" fmla="*/ 172 h 99147"/>
              <a:gd name="connsiteX1" fmla="*/ 92087 w 168304"/>
              <a:gd name="connsiteY1" fmla="*/ 98597 h 99147"/>
              <a:gd name="connsiteX2" fmla="*/ 168287 w 168304"/>
              <a:gd name="connsiteY2" fmla="*/ 41447 h 99147"/>
              <a:gd name="connsiteX3" fmla="*/ 98437 w 168304"/>
              <a:gd name="connsiteY3" fmla="*/ 73197 h 99147"/>
              <a:gd name="connsiteX4" fmla="*/ 12 w 168304"/>
              <a:gd name="connsiteY4" fmla="*/ 172 h 9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4" h="99147">
                <a:moveTo>
                  <a:pt x="12" y="172"/>
                </a:moveTo>
                <a:cubicBezTo>
                  <a:pt x="-1046" y="4405"/>
                  <a:pt x="64041" y="91718"/>
                  <a:pt x="92087" y="98597"/>
                </a:cubicBezTo>
                <a:cubicBezTo>
                  <a:pt x="120133" y="105476"/>
                  <a:pt x="167229" y="45680"/>
                  <a:pt x="168287" y="41447"/>
                </a:cubicBezTo>
                <a:cubicBezTo>
                  <a:pt x="169345" y="37214"/>
                  <a:pt x="122779" y="75578"/>
                  <a:pt x="98437" y="73197"/>
                </a:cubicBezTo>
                <a:cubicBezTo>
                  <a:pt x="74095" y="70816"/>
                  <a:pt x="1070" y="-4061"/>
                  <a:pt x="12" y="17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: 図形 1572">
            <a:extLst>
              <a:ext uri="{FF2B5EF4-FFF2-40B4-BE49-F238E27FC236}">
                <a16:creationId xmlns:a16="http://schemas.microsoft.com/office/drawing/2014/main" id="{7AC8C055-34DB-4D9C-AD9A-93B531BFEBAB}"/>
              </a:ext>
            </a:extLst>
          </p:cNvPr>
          <p:cNvSpPr/>
          <p:nvPr/>
        </p:nvSpPr>
        <p:spPr>
          <a:xfrm>
            <a:off x="5462263" y="7331075"/>
            <a:ext cx="243126" cy="122834"/>
          </a:xfrm>
          <a:custGeom>
            <a:avLst/>
            <a:gdLst>
              <a:gd name="connsiteX0" fmla="*/ 325 w 243126"/>
              <a:gd name="connsiteY0" fmla="*/ 0 h 122834"/>
              <a:gd name="connsiteX1" fmla="*/ 232100 w 243126"/>
              <a:gd name="connsiteY1" fmla="*/ 109538 h 122834"/>
              <a:gd name="connsiteX2" fmla="*/ 182887 w 243126"/>
              <a:gd name="connsiteY2" fmla="*/ 111125 h 122834"/>
              <a:gd name="connsiteX3" fmla="*/ 325 w 243126"/>
              <a:gd name="connsiteY3" fmla="*/ 0 h 12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26" h="122834">
                <a:moveTo>
                  <a:pt x="325" y="0"/>
                </a:moveTo>
                <a:cubicBezTo>
                  <a:pt x="8527" y="-264"/>
                  <a:pt x="201673" y="91017"/>
                  <a:pt x="232100" y="109538"/>
                </a:cubicBezTo>
                <a:cubicBezTo>
                  <a:pt x="262527" y="128059"/>
                  <a:pt x="224691" y="125942"/>
                  <a:pt x="182887" y="111125"/>
                </a:cubicBezTo>
                <a:cubicBezTo>
                  <a:pt x="141083" y="96308"/>
                  <a:pt x="-7877" y="264"/>
                  <a:pt x="32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: 図形 1573">
            <a:extLst>
              <a:ext uri="{FF2B5EF4-FFF2-40B4-BE49-F238E27FC236}">
                <a16:creationId xmlns:a16="http://schemas.microsoft.com/office/drawing/2014/main" id="{1C672CB6-79C6-4E68-98B1-9534394E8006}"/>
              </a:ext>
            </a:extLst>
          </p:cNvPr>
          <p:cNvSpPr/>
          <p:nvPr/>
        </p:nvSpPr>
        <p:spPr>
          <a:xfrm>
            <a:off x="5467314" y="7276927"/>
            <a:ext cx="69381" cy="268290"/>
          </a:xfrm>
          <a:custGeom>
            <a:avLst/>
            <a:gdLst>
              <a:gd name="connsiteX0" fmla="*/ 36 w 69381"/>
              <a:gd name="connsiteY0" fmla="*/ 173 h 268290"/>
              <a:gd name="connsiteX1" fmla="*/ 65124 w 69381"/>
              <a:gd name="connsiteY1" fmla="*/ 104948 h 268290"/>
              <a:gd name="connsiteX2" fmla="*/ 60361 w 69381"/>
              <a:gd name="connsiteY2" fmla="*/ 263698 h 268290"/>
              <a:gd name="connsiteX3" fmla="*/ 38136 w 69381"/>
              <a:gd name="connsiteY3" fmla="*/ 212898 h 268290"/>
              <a:gd name="connsiteX4" fmla="*/ 3211 w 69381"/>
              <a:gd name="connsiteY4" fmla="*/ 82723 h 268290"/>
              <a:gd name="connsiteX5" fmla="*/ 57186 w 69381"/>
              <a:gd name="connsiteY5" fmla="*/ 224011 h 268290"/>
              <a:gd name="connsiteX6" fmla="*/ 55599 w 69381"/>
              <a:gd name="connsiteY6" fmla="*/ 128761 h 268290"/>
              <a:gd name="connsiteX7" fmla="*/ 36 w 69381"/>
              <a:gd name="connsiteY7" fmla="*/ 173 h 2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81" h="268290">
                <a:moveTo>
                  <a:pt x="36" y="173"/>
                </a:moveTo>
                <a:cubicBezTo>
                  <a:pt x="1624" y="-3796"/>
                  <a:pt x="55070" y="61027"/>
                  <a:pt x="65124" y="104948"/>
                </a:cubicBezTo>
                <a:cubicBezTo>
                  <a:pt x="75178" y="148869"/>
                  <a:pt x="64859" y="245706"/>
                  <a:pt x="60361" y="263698"/>
                </a:cubicBezTo>
                <a:cubicBezTo>
                  <a:pt x="55863" y="281690"/>
                  <a:pt x="47661" y="243060"/>
                  <a:pt x="38136" y="212898"/>
                </a:cubicBezTo>
                <a:cubicBezTo>
                  <a:pt x="28611" y="182736"/>
                  <a:pt x="36" y="80871"/>
                  <a:pt x="3211" y="82723"/>
                </a:cubicBezTo>
                <a:cubicBezTo>
                  <a:pt x="6386" y="84575"/>
                  <a:pt x="48455" y="216338"/>
                  <a:pt x="57186" y="224011"/>
                </a:cubicBezTo>
                <a:cubicBezTo>
                  <a:pt x="65917" y="231684"/>
                  <a:pt x="62214" y="161040"/>
                  <a:pt x="55599" y="128761"/>
                </a:cubicBezTo>
                <a:cubicBezTo>
                  <a:pt x="48985" y="96482"/>
                  <a:pt x="-1552" y="4142"/>
                  <a:pt x="36" y="1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: 図形 1574">
            <a:extLst>
              <a:ext uri="{FF2B5EF4-FFF2-40B4-BE49-F238E27FC236}">
                <a16:creationId xmlns:a16="http://schemas.microsoft.com/office/drawing/2014/main" id="{0A085A24-A0AB-4C81-BC65-6DAF8A26DAE7}"/>
              </a:ext>
            </a:extLst>
          </p:cNvPr>
          <p:cNvSpPr/>
          <p:nvPr/>
        </p:nvSpPr>
        <p:spPr>
          <a:xfrm>
            <a:off x="5401934" y="7394571"/>
            <a:ext cx="342679" cy="61773"/>
          </a:xfrm>
          <a:custGeom>
            <a:avLst/>
            <a:gdLst>
              <a:gd name="connsiteX0" fmla="*/ 329 w 342679"/>
              <a:gd name="connsiteY0" fmla="*/ 4 h 61773"/>
              <a:gd name="connsiteX1" fmla="*/ 279729 w 342679"/>
              <a:gd name="connsiteY1" fmla="*/ 57154 h 61773"/>
              <a:gd name="connsiteX2" fmla="*/ 340054 w 342679"/>
              <a:gd name="connsiteY2" fmla="*/ 50804 h 61773"/>
              <a:gd name="connsiteX3" fmla="*/ 225754 w 342679"/>
              <a:gd name="connsiteY3" fmla="*/ 60329 h 61773"/>
              <a:gd name="connsiteX4" fmla="*/ 329 w 342679"/>
              <a:gd name="connsiteY4" fmla="*/ 4 h 6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79" h="61773">
                <a:moveTo>
                  <a:pt x="329" y="4"/>
                </a:moveTo>
                <a:cubicBezTo>
                  <a:pt x="9325" y="-525"/>
                  <a:pt x="223108" y="48687"/>
                  <a:pt x="279729" y="57154"/>
                </a:cubicBezTo>
                <a:cubicBezTo>
                  <a:pt x="336350" y="65621"/>
                  <a:pt x="349050" y="50275"/>
                  <a:pt x="340054" y="50804"/>
                </a:cubicBezTo>
                <a:cubicBezTo>
                  <a:pt x="331058" y="51333"/>
                  <a:pt x="282640" y="66414"/>
                  <a:pt x="225754" y="60329"/>
                </a:cubicBezTo>
                <a:cubicBezTo>
                  <a:pt x="168869" y="54244"/>
                  <a:pt x="-8667" y="533"/>
                  <a:pt x="329" y="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: 図形 1575">
            <a:extLst>
              <a:ext uri="{FF2B5EF4-FFF2-40B4-BE49-F238E27FC236}">
                <a16:creationId xmlns:a16="http://schemas.microsoft.com/office/drawing/2014/main" id="{1CFC5C75-1287-46EC-803A-0382F0ADFD79}"/>
              </a:ext>
            </a:extLst>
          </p:cNvPr>
          <p:cNvSpPr/>
          <p:nvPr/>
        </p:nvSpPr>
        <p:spPr>
          <a:xfrm>
            <a:off x="5603152" y="7489816"/>
            <a:ext cx="184894" cy="183763"/>
          </a:xfrm>
          <a:custGeom>
            <a:avLst/>
            <a:gdLst>
              <a:gd name="connsiteX0" fmla="*/ 184873 w 184894"/>
              <a:gd name="connsiteY0" fmla="*/ 9 h 183763"/>
              <a:gd name="connsiteX1" fmla="*/ 143598 w 184894"/>
              <a:gd name="connsiteY1" fmla="*/ 165109 h 183763"/>
              <a:gd name="connsiteX2" fmla="*/ 59461 w 184894"/>
              <a:gd name="connsiteY2" fmla="*/ 179397 h 183763"/>
              <a:gd name="connsiteX3" fmla="*/ 2311 w 184894"/>
              <a:gd name="connsiteY3" fmla="*/ 160347 h 183763"/>
              <a:gd name="connsiteX4" fmla="*/ 138836 w 184894"/>
              <a:gd name="connsiteY4" fmla="*/ 157172 h 183763"/>
              <a:gd name="connsiteX5" fmla="*/ 184873 w 184894"/>
              <a:gd name="connsiteY5" fmla="*/ 9 h 18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94" h="183763">
                <a:moveTo>
                  <a:pt x="184873" y="9"/>
                </a:moveTo>
                <a:cubicBezTo>
                  <a:pt x="185667" y="1332"/>
                  <a:pt x="164500" y="135211"/>
                  <a:pt x="143598" y="165109"/>
                </a:cubicBezTo>
                <a:cubicBezTo>
                  <a:pt x="122696" y="195007"/>
                  <a:pt x="83009" y="180191"/>
                  <a:pt x="59461" y="179397"/>
                </a:cubicBezTo>
                <a:cubicBezTo>
                  <a:pt x="35913" y="178603"/>
                  <a:pt x="-10918" y="164051"/>
                  <a:pt x="2311" y="160347"/>
                </a:cubicBezTo>
                <a:cubicBezTo>
                  <a:pt x="15540" y="156643"/>
                  <a:pt x="106822" y="183366"/>
                  <a:pt x="138836" y="157172"/>
                </a:cubicBezTo>
                <a:cubicBezTo>
                  <a:pt x="170850" y="130978"/>
                  <a:pt x="184079" y="-1314"/>
                  <a:pt x="184873" y="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: 図形 1576">
            <a:extLst>
              <a:ext uri="{FF2B5EF4-FFF2-40B4-BE49-F238E27FC236}">
                <a16:creationId xmlns:a16="http://schemas.microsoft.com/office/drawing/2014/main" id="{A17DC16C-AF61-475D-AE2A-3E60251B8381}"/>
              </a:ext>
            </a:extLst>
          </p:cNvPr>
          <p:cNvSpPr/>
          <p:nvPr/>
        </p:nvSpPr>
        <p:spPr>
          <a:xfrm>
            <a:off x="5074828" y="7724764"/>
            <a:ext cx="95976" cy="101628"/>
          </a:xfrm>
          <a:custGeom>
            <a:avLst/>
            <a:gdLst>
              <a:gd name="connsiteX0" fmla="*/ 410 w 95976"/>
              <a:gd name="connsiteY0" fmla="*/ 11 h 101628"/>
              <a:gd name="connsiteX1" fmla="*/ 95660 w 95976"/>
              <a:gd name="connsiteY1" fmla="*/ 58749 h 101628"/>
              <a:gd name="connsiteX2" fmla="*/ 32160 w 95976"/>
              <a:gd name="connsiteY2" fmla="*/ 101611 h 101628"/>
              <a:gd name="connsiteX3" fmla="*/ 59147 w 95976"/>
              <a:gd name="connsiteY3" fmla="*/ 53986 h 101628"/>
              <a:gd name="connsiteX4" fmla="*/ 410 w 95976"/>
              <a:gd name="connsiteY4" fmla="*/ 11 h 10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76" h="101628">
                <a:moveTo>
                  <a:pt x="410" y="11"/>
                </a:moveTo>
                <a:cubicBezTo>
                  <a:pt x="6496" y="805"/>
                  <a:pt x="90368" y="41816"/>
                  <a:pt x="95660" y="58749"/>
                </a:cubicBezTo>
                <a:cubicBezTo>
                  <a:pt x="100952" y="75682"/>
                  <a:pt x="38246" y="102405"/>
                  <a:pt x="32160" y="101611"/>
                </a:cubicBezTo>
                <a:cubicBezTo>
                  <a:pt x="26075" y="100817"/>
                  <a:pt x="60470" y="69332"/>
                  <a:pt x="59147" y="53986"/>
                </a:cubicBezTo>
                <a:cubicBezTo>
                  <a:pt x="57824" y="38640"/>
                  <a:pt x="-5676" y="-783"/>
                  <a:pt x="410" y="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: 図形 1577">
            <a:extLst>
              <a:ext uri="{FF2B5EF4-FFF2-40B4-BE49-F238E27FC236}">
                <a16:creationId xmlns:a16="http://schemas.microsoft.com/office/drawing/2014/main" id="{9CD92747-5B7C-49EC-9022-5F8904250DC9}"/>
              </a:ext>
            </a:extLst>
          </p:cNvPr>
          <p:cNvSpPr/>
          <p:nvPr/>
        </p:nvSpPr>
        <p:spPr>
          <a:xfrm>
            <a:off x="5081577" y="7784175"/>
            <a:ext cx="229235" cy="96197"/>
          </a:xfrm>
          <a:custGeom>
            <a:avLst/>
            <a:gdLst>
              <a:gd name="connsiteX0" fmla="*/ 11 w 229235"/>
              <a:gd name="connsiteY0" fmla="*/ 18388 h 96197"/>
              <a:gd name="connsiteX1" fmla="*/ 109548 w 229235"/>
              <a:gd name="connsiteY1" fmla="*/ 8863 h 96197"/>
              <a:gd name="connsiteX2" fmla="*/ 207973 w 229235"/>
              <a:gd name="connsiteY2" fmla="*/ 4100 h 96197"/>
              <a:gd name="connsiteX3" fmla="*/ 215911 w 229235"/>
              <a:gd name="connsiteY3" fmla="*/ 72363 h 96197"/>
              <a:gd name="connsiteX4" fmla="*/ 55573 w 229235"/>
              <a:gd name="connsiteY4" fmla="*/ 96175 h 96197"/>
              <a:gd name="connsiteX5" fmla="*/ 185748 w 229235"/>
              <a:gd name="connsiteY5" fmla="*/ 69188 h 96197"/>
              <a:gd name="connsiteX6" fmla="*/ 117486 w 229235"/>
              <a:gd name="connsiteY6" fmla="*/ 23150 h 96197"/>
              <a:gd name="connsiteX7" fmla="*/ 11 w 229235"/>
              <a:gd name="connsiteY7" fmla="*/ 18388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35" h="96197">
                <a:moveTo>
                  <a:pt x="11" y="18388"/>
                </a:moveTo>
                <a:cubicBezTo>
                  <a:pt x="-1312" y="16007"/>
                  <a:pt x="109548" y="8863"/>
                  <a:pt x="109548" y="8863"/>
                </a:cubicBezTo>
                <a:cubicBezTo>
                  <a:pt x="144208" y="6482"/>
                  <a:pt x="190246" y="-6483"/>
                  <a:pt x="207973" y="4100"/>
                </a:cubicBezTo>
                <a:cubicBezTo>
                  <a:pt x="225700" y="14683"/>
                  <a:pt x="241311" y="57017"/>
                  <a:pt x="215911" y="72363"/>
                </a:cubicBezTo>
                <a:cubicBezTo>
                  <a:pt x="190511" y="87709"/>
                  <a:pt x="60600" y="96704"/>
                  <a:pt x="55573" y="96175"/>
                </a:cubicBezTo>
                <a:cubicBezTo>
                  <a:pt x="50546" y="95646"/>
                  <a:pt x="175429" y="81359"/>
                  <a:pt x="185748" y="69188"/>
                </a:cubicBezTo>
                <a:cubicBezTo>
                  <a:pt x="196067" y="57017"/>
                  <a:pt x="144473" y="30558"/>
                  <a:pt x="117486" y="23150"/>
                </a:cubicBezTo>
                <a:cubicBezTo>
                  <a:pt x="90499" y="15742"/>
                  <a:pt x="1334" y="20769"/>
                  <a:pt x="11" y="1838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: 図形 1578">
            <a:extLst>
              <a:ext uri="{FF2B5EF4-FFF2-40B4-BE49-F238E27FC236}">
                <a16:creationId xmlns:a16="http://schemas.microsoft.com/office/drawing/2014/main" id="{9EAC324E-5369-4951-B19D-CA0497318300}"/>
              </a:ext>
            </a:extLst>
          </p:cNvPr>
          <p:cNvSpPr/>
          <p:nvPr/>
        </p:nvSpPr>
        <p:spPr>
          <a:xfrm>
            <a:off x="5169054" y="8018448"/>
            <a:ext cx="104655" cy="365155"/>
          </a:xfrm>
          <a:custGeom>
            <a:avLst/>
            <a:gdLst>
              <a:gd name="connsiteX0" fmla="*/ 104621 w 104655"/>
              <a:gd name="connsiteY0" fmla="*/ 15 h 365155"/>
              <a:gd name="connsiteX1" fmla="*/ 17309 w 104655"/>
              <a:gd name="connsiteY1" fmla="*/ 177815 h 365155"/>
              <a:gd name="connsiteX2" fmla="*/ 6196 w 104655"/>
              <a:gd name="connsiteY2" fmla="*/ 365140 h 365155"/>
              <a:gd name="connsiteX3" fmla="*/ 6196 w 104655"/>
              <a:gd name="connsiteY3" fmla="*/ 187340 h 365155"/>
              <a:gd name="connsiteX4" fmla="*/ 104621 w 104655"/>
              <a:gd name="connsiteY4" fmla="*/ 15 h 36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55" h="365155">
                <a:moveTo>
                  <a:pt x="104621" y="15"/>
                </a:moveTo>
                <a:cubicBezTo>
                  <a:pt x="106473" y="-1572"/>
                  <a:pt x="33713" y="116961"/>
                  <a:pt x="17309" y="177815"/>
                </a:cubicBezTo>
                <a:cubicBezTo>
                  <a:pt x="905" y="238669"/>
                  <a:pt x="8048" y="363553"/>
                  <a:pt x="6196" y="365140"/>
                </a:cubicBezTo>
                <a:cubicBezTo>
                  <a:pt x="4344" y="366727"/>
                  <a:pt x="-6769" y="242638"/>
                  <a:pt x="6196" y="187340"/>
                </a:cubicBezTo>
                <a:cubicBezTo>
                  <a:pt x="19161" y="132042"/>
                  <a:pt x="102769" y="1602"/>
                  <a:pt x="104621" y="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: 図形 1579">
            <a:extLst>
              <a:ext uri="{FF2B5EF4-FFF2-40B4-BE49-F238E27FC236}">
                <a16:creationId xmlns:a16="http://schemas.microsoft.com/office/drawing/2014/main" id="{2EE2D0B4-57E6-493A-A7B3-1D196FD34B08}"/>
              </a:ext>
            </a:extLst>
          </p:cNvPr>
          <p:cNvSpPr/>
          <p:nvPr/>
        </p:nvSpPr>
        <p:spPr>
          <a:xfrm>
            <a:off x="5151265" y="7991429"/>
            <a:ext cx="26415" cy="413319"/>
          </a:xfrm>
          <a:custGeom>
            <a:avLst/>
            <a:gdLst>
              <a:gd name="connsiteX0" fmla="*/ 173 w 26415"/>
              <a:gd name="connsiteY0" fmla="*/ 46 h 413319"/>
              <a:gd name="connsiteX1" fmla="*/ 25573 w 26415"/>
              <a:gd name="connsiteY1" fmla="*/ 152446 h 413319"/>
              <a:gd name="connsiteX2" fmla="*/ 19223 w 26415"/>
              <a:gd name="connsiteY2" fmla="*/ 261984 h 413319"/>
              <a:gd name="connsiteX3" fmla="*/ 8110 w 26415"/>
              <a:gd name="connsiteY3" fmla="*/ 412796 h 413319"/>
              <a:gd name="connsiteX4" fmla="*/ 11285 w 26415"/>
              <a:gd name="connsiteY4" fmla="*/ 306434 h 413319"/>
              <a:gd name="connsiteX5" fmla="*/ 14460 w 26415"/>
              <a:gd name="connsiteY5" fmla="*/ 168321 h 413319"/>
              <a:gd name="connsiteX6" fmla="*/ 173 w 26415"/>
              <a:gd name="connsiteY6" fmla="*/ 46 h 41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15" h="413319">
                <a:moveTo>
                  <a:pt x="173" y="46"/>
                </a:moveTo>
                <a:cubicBezTo>
                  <a:pt x="2025" y="-2600"/>
                  <a:pt x="22398" y="108790"/>
                  <a:pt x="25573" y="152446"/>
                </a:cubicBezTo>
                <a:cubicBezTo>
                  <a:pt x="28748" y="196102"/>
                  <a:pt x="22133" y="218592"/>
                  <a:pt x="19223" y="261984"/>
                </a:cubicBezTo>
                <a:cubicBezTo>
                  <a:pt x="16313" y="305376"/>
                  <a:pt x="9433" y="405388"/>
                  <a:pt x="8110" y="412796"/>
                </a:cubicBezTo>
                <a:cubicBezTo>
                  <a:pt x="6787" y="420204"/>
                  <a:pt x="10227" y="347180"/>
                  <a:pt x="11285" y="306434"/>
                </a:cubicBezTo>
                <a:cubicBezTo>
                  <a:pt x="12343" y="265688"/>
                  <a:pt x="17106" y="217534"/>
                  <a:pt x="14460" y="168321"/>
                </a:cubicBezTo>
                <a:cubicBezTo>
                  <a:pt x="11814" y="119109"/>
                  <a:pt x="-1679" y="2692"/>
                  <a:pt x="173" y="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: 図形 1580">
            <a:extLst>
              <a:ext uri="{FF2B5EF4-FFF2-40B4-BE49-F238E27FC236}">
                <a16:creationId xmlns:a16="http://schemas.microsoft.com/office/drawing/2014/main" id="{B598DC7D-DF71-4961-B8F0-954F563D2395}"/>
              </a:ext>
            </a:extLst>
          </p:cNvPr>
          <p:cNvSpPr/>
          <p:nvPr/>
        </p:nvSpPr>
        <p:spPr>
          <a:xfrm>
            <a:off x="5114552" y="8026323"/>
            <a:ext cx="29005" cy="365302"/>
          </a:xfrm>
          <a:custGeom>
            <a:avLst/>
            <a:gdLst>
              <a:gd name="connsiteX0" fmla="*/ 373 w 29005"/>
              <a:gd name="connsiteY0" fmla="*/ 77 h 365302"/>
              <a:gd name="connsiteX1" fmla="*/ 13073 w 29005"/>
              <a:gd name="connsiteY1" fmla="*/ 208040 h 365302"/>
              <a:gd name="connsiteX2" fmla="*/ 19423 w 29005"/>
              <a:gd name="connsiteY2" fmla="*/ 365202 h 365302"/>
              <a:gd name="connsiteX3" fmla="*/ 28948 w 29005"/>
              <a:gd name="connsiteY3" fmla="*/ 185815 h 365302"/>
              <a:gd name="connsiteX4" fmla="*/ 373 w 29005"/>
              <a:gd name="connsiteY4" fmla="*/ 77 h 3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5" h="365302">
                <a:moveTo>
                  <a:pt x="373" y="77"/>
                </a:moveTo>
                <a:cubicBezTo>
                  <a:pt x="-2273" y="3781"/>
                  <a:pt x="9898" y="147186"/>
                  <a:pt x="13073" y="208040"/>
                </a:cubicBezTo>
                <a:cubicBezTo>
                  <a:pt x="16248" y="268894"/>
                  <a:pt x="16777" y="368906"/>
                  <a:pt x="19423" y="365202"/>
                </a:cubicBezTo>
                <a:cubicBezTo>
                  <a:pt x="22069" y="361498"/>
                  <a:pt x="29742" y="244817"/>
                  <a:pt x="28948" y="185815"/>
                </a:cubicBezTo>
                <a:cubicBezTo>
                  <a:pt x="28154" y="126813"/>
                  <a:pt x="3019" y="-3627"/>
                  <a:pt x="373" y="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: 図形 1581">
            <a:extLst>
              <a:ext uri="{FF2B5EF4-FFF2-40B4-BE49-F238E27FC236}">
                <a16:creationId xmlns:a16="http://schemas.microsoft.com/office/drawing/2014/main" id="{C443361B-4024-4D26-BCD5-711474634E8C}"/>
              </a:ext>
            </a:extLst>
          </p:cNvPr>
          <p:cNvSpPr/>
          <p:nvPr/>
        </p:nvSpPr>
        <p:spPr>
          <a:xfrm>
            <a:off x="5141882" y="7800956"/>
            <a:ext cx="71722" cy="165151"/>
          </a:xfrm>
          <a:custGeom>
            <a:avLst/>
            <a:gdLst>
              <a:gd name="connsiteX0" fmla="*/ 71468 w 71722"/>
              <a:gd name="connsiteY0" fmla="*/ 19 h 165151"/>
              <a:gd name="connsiteX1" fmla="*/ 57181 w 71722"/>
              <a:gd name="connsiteY1" fmla="*/ 100032 h 165151"/>
              <a:gd name="connsiteX2" fmla="*/ 31 w 71722"/>
              <a:gd name="connsiteY2" fmla="*/ 165119 h 165151"/>
              <a:gd name="connsiteX3" fmla="*/ 49243 w 71722"/>
              <a:gd name="connsiteY3" fmla="*/ 92094 h 165151"/>
              <a:gd name="connsiteX4" fmla="*/ 71468 w 71722"/>
              <a:gd name="connsiteY4" fmla="*/ 19 h 16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22" h="165151">
                <a:moveTo>
                  <a:pt x="71468" y="19"/>
                </a:moveTo>
                <a:cubicBezTo>
                  <a:pt x="72791" y="1342"/>
                  <a:pt x="69087" y="72515"/>
                  <a:pt x="57181" y="100032"/>
                </a:cubicBezTo>
                <a:cubicBezTo>
                  <a:pt x="45275" y="127549"/>
                  <a:pt x="1354" y="166442"/>
                  <a:pt x="31" y="165119"/>
                </a:cubicBezTo>
                <a:cubicBezTo>
                  <a:pt x="-1292" y="163796"/>
                  <a:pt x="39189" y="117494"/>
                  <a:pt x="49243" y="92094"/>
                </a:cubicBezTo>
                <a:cubicBezTo>
                  <a:pt x="59297" y="66694"/>
                  <a:pt x="70145" y="-1304"/>
                  <a:pt x="71468" y="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: 図形 1582">
            <a:extLst>
              <a:ext uri="{FF2B5EF4-FFF2-40B4-BE49-F238E27FC236}">
                <a16:creationId xmlns:a16="http://schemas.microsoft.com/office/drawing/2014/main" id="{166E0EA0-FF77-4338-B758-BFD9A87628B6}"/>
              </a:ext>
            </a:extLst>
          </p:cNvPr>
          <p:cNvSpPr/>
          <p:nvPr/>
        </p:nvSpPr>
        <p:spPr>
          <a:xfrm>
            <a:off x="5110390" y="7809585"/>
            <a:ext cx="69675" cy="237755"/>
          </a:xfrm>
          <a:custGeom>
            <a:avLst/>
            <a:gdLst>
              <a:gd name="connsiteX0" fmla="*/ 69623 w 69675"/>
              <a:gd name="connsiteY0" fmla="*/ 915 h 237755"/>
              <a:gd name="connsiteX1" fmla="*/ 14060 w 69675"/>
              <a:gd name="connsiteY1" fmla="*/ 100928 h 237755"/>
              <a:gd name="connsiteX2" fmla="*/ 10885 w 69675"/>
              <a:gd name="connsiteY2" fmla="*/ 237453 h 237755"/>
              <a:gd name="connsiteX3" fmla="*/ 2948 w 69675"/>
              <a:gd name="connsiteY3" fmla="*/ 61240 h 237755"/>
              <a:gd name="connsiteX4" fmla="*/ 69623 w 69675"/>
              <a:gd name="connsiteY4" fmla="*/ 915 h 2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75" h="237755">
                <a:moveTo>
                  <a:pt x="69623" y="915"/>
                </a:moveTo>
                <a:cubicBezTo>
                  <a:pt x="71475" y="7530"/>
                  <a:pt x="23850" y="61505"/>
                  <a:pt x="14060" y="100928"/>
                </a:cubicBezTo>
                <a:cubicBezTo>
                  <a:pt x="4270" y="140351"/>
                  <a:pt x="12737" y="244068"/>
                  <a:pt x="10885" y="237453"/>
                </a:cubicBezTo>
                <a:cubicBezTo>
                  <a:pt x="9033" y="230838"/>
                  <a:pt x="-6312" y="98017"/>
                  <a:pt x="2948" y="61240"/>
                </a:cubicBezTo>
                <a:cubicBezTo>
                  <a:pt x="12208" y="24463"/>
                  <a:pt x="67771" y="-5700"/>
                  <a:pt x="69623" y="9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: 図形 1583">
            <a:extLst>
              <a:ext uri="{FF2B5EF4-FFF2-40B4-BE49-F238E27FC236}">
                <a16:creationId xmlns:a16="http://schemas.microsoft.com/office/drawing/2014/main" id="{C255C6AC-FBE2-4077-8A41-4E1A70E7BC76}"/>
              </a:ext>
            </a:extLst>
          </p:cNvPr>
          <p:cNvSpPr/>
          <p:nvPr/>
        </p:nvSpPr>
        <p:spPr>
          <a:xfrm>
            <a:off x="5130782" y="7843813"/>
            <a:ext cx="285978" cy="276458"/>
          </a:xfrm>
          <a:custGeom>
            <a:avLst/>
            <a:gdLst>
              <a:gd name="connsiteX0" fmla="*/ 285768 w 285978"/>
              <a:gd name="connsiteY0" fmla="*/ 25 h 276458"/>
              <a:gd name="connsiteX1" fmla="*/ 204806 w 285978"/>
              <a:gd name="connsiteY1" fmla="*/ 215925 h 276458"/>
              <a:gd name="connsiteX2" fmla="*/ 139718 w 285978"/>
              <a:gd name="connsiteY2" fmla="*/ 273075 h 276458"/>
              <a:gd name="connsiteX3" fmla="*/ 18 w 285978"/>
              <a:gd name="connsiteY3" fmla="*/ 268312 h 276458"/>
              <a:gd name="connsiteX4" fmla="*/ 130193 w 285978"/>
              <a:gd name="connsiteY4" fmla="*/ 255612 h 276458"/>
              <a:gd name="connsiteX5" fmla="*/ 179406 w 285978"/>
              <a:gd name="connsiteY5" fmla="*/ 201637 h 276458"/>
              <a:gd name="connsiteX6" fmla="*/ 285768 w 285978"/>
              <a:gd name="connsiteY6" fmla="*/ 25 h 2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978" h="276458">
                <a:moveTo>
                  <a:pt x="285768" y="25"/>
                </a:moveTo>
                <a:cubicBezTo>
                  <a:pt x="290001" y="2406"/>
                  <a:pt x="229148" y="170417"/>
                  <a:pt x="204806" y="215925"/>
                </a:cubicBezTo>
                <a:cubicBezTo>
                  <a:pt x="180464" y="261433"/>
                  <a:pt x="173849" y="264344"/>
                  <a:pt x="139718" y="273075"/>
                </a:cubicBezTo>
                <a:cubicBezTo>
                  <a:pt x="105587" y="281806"/>
                  <a:pt x="1605" y="271222"/>
                  <a:pt x="18" y="268312"/>
                </a:cubicBezTo>
                <a:cubicBezTo>
                  <a:pt x="-1569" y="265402"/>
                  <a:pt x="100295" y="266725"/>
                  <a:pt x="130193" y="255612"/>
                </a:cubicBezTo>
                <a:cubicBezTo>
                  <a:pt x="160091" y="244500"/>
                  <a:pt x="153741" y="239208"/>
                  <a:pt x="179406" y="201637"/>
                </a:cubicBezTo>
                <a:cubicBezTo>
                  <a:pt x="205071" y="164066"/>
                  <a:pt x="281535" y="-2356"/>
                  <a:pt x="285768" y="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: 図形 1584">
            <a:extLst>
              <a:ext uri="{FF2B5EF4-FFF2-40B4-BE49-F238E27FC236}">
                <a16:creationId xmlns:a16="http://schemas.microsoft.com/office/drawing/2014/main" id="{BF2A6864-3787-436D-931F-42B3742C6F2C}"/>
              </a:ext>
            </a:extLst>
          </p:cNvPr>
          <p:cNvSpPr/>
          <p:nvPr/>
        </p:nvSpPr>
        <p:spPr>
          <a:xfrm>
            <a:off x="5169646" y="7921224"/>
            <a:ext cx="976703" cy="280111"/>
          </a:xfrm>
          <a:custGeom>
            <a:avLst/>
            <a:gdLst>
              <a:gd name="connsiteX0" fmla="*/ 842 w 976703"/>
              <a:gd name="connsiteY0" fmla="*/ 401 h 280111"/>
              <a:gd name="connsiteX1" fmla="*/ 920004 w 976703"/>
              <a:gd name="connsiteY1" fmla="*/ 263926 h 280111"/>
              <a:gd name="connsiteX2" fmla="*/ 864442 w 976703"/>
              <a:gd name="connsiteY2" fmla="*/ 246464 h 280111"/>
              <a:gd name="connsiteX3" fmla="*/ 756492 w 976703"/>
              <a:gd name="connsiteY3" fmla="*/ 205189 h 280111"/>
              <a:gd name="connsiteX4" fmla="*/ 842 w 976703"/>
              <a:gd name="connsiteY4" fmla="*/ 401 h 2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703" h="280111">
                <a:moveTo>
                  <a:pt x="842" y="401"/>
                </a:moveTo>
                <a:cubicBezTo>
                  <a:pt x="28094" y="10190"/>
                  <a:pt x="776071" y="222916"/>
                  <a:pt x="920004" y="263926"/>
                </a:cubicBezTo>
                <a:cubicBezTo>
                  <a:pt x="1063937" y="304936"/>
                  <a:pt x="891694" y="256253"/>
                  <a:pt x="864442" y="246464"/>
                </a:cubicBezTo>
                <a:cubicBezTo>
                  <a:pt x="837190" y="236675"/>
                  <a:pt x="897250" y="247522"/>
                  <a:pt x="756492" y="205189"/>
                </a:cubicBezTo>
                <a:cubicBezTo>
                  <a:pt x="615734" y="162856"/>
                  <a:pt x="-26410" y="-9388"/>
                  <a:pt x="842" y="4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: 図形 1585">
            <a:extLst>
              <a:ext uri="{FF2B5EF4-FFF2-40B4-BE49-F238E27FC236}">
                <a16:creationId xmlns:a16="http://schemas.microsoft.com/office/drawing/2014/main" id="{7F2F09B6-1C5B-4C1F-A04B-069260B3B385}"/>
              </a:ext>
            </a:extLst>
          </p:cNvPr>
          <p:cNvSpPr/>
          <p:nvPr/>
        </p:nvSpPr>
        <p:spPr>
          <a:xfrm>
            <a:off x="5415154" y="7843439"/>
            <a:ext cx="61935" cy="224504"/>
          </a:xfrm>
          <a:custGeom>
            <a:avLst/>
            <a:gdLst>
              <a:gd name="connsiteX0" fmla="*/ 22034 w 61935"/>
              <a:gd name="connsiteY0" fmla="*/ 399 h 224504"/>
              <a:gd name="connsiteX1" fmla="*/ 25209 w 61935"/>
              <a:gd name="connsiteY1" fmla="*/ 125811 h 224504"/>
              <a:gd name="connsiteX2" fmla="*/ 61721 w 61935"/>
              <a:gd name="connsiteY2" fmla="*/ 224236 h 224504"/>
              <a:gd name="connsiteX3" fmla="*/ 6159 w 61935"/>
              <a:gd name="connsiteY3" fmla="*/ 152799 h 224504"/>
              <a:gd name="connsiteX4" fmla="*/ 2984 w 61935"/>
              <a:gd name="connsiteY4" fmla="*/ 87711 h 224504"/>
              <a:gd name="connsiteX5" fmla="*/ 22034 w 61935"/>
              <a:gd name="connsiteY5" fmla="*/ 399 h 22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35" h="224504">
                <a:moveTo>
                  <a:pt x="22034" y="399"/>
                </a:moveTo>
                <a:cubicBezTo>
                  <a:pt x="25738" y="6749"/>
                  <a:pt x="18594" y="88505"/>
                  <a:pt x="25209" y="125811"/>
                </a:cubicBezTo>
                <a:cubicBezTo>
                  <a:pt x="31824" y="163117"/>
                  <a:pt x="64896" y="219738"/>
                  <a:pt x="61721" y="224236"/>
                </a:cubicBezTo>
                <a:cubicBezTo>
                  <a:pt x="58546" y="228734"/>
                  <a:pt x="15948" y="175553"/>
                  <a:pt x="6159" y="152799"/>
                </a:cubicBezTo>
                <a:cubicBezTo>
                  <a:pt x="-3630" y="130045"/>
                  <a:pt x="603" y="110201"/>
                  <a:pt x="2984" y="87711"/>
                </a:cubicBezTo>
                <a:cubicBezTo>
                  <a:pt x="5365" y="65221"/>
                  <a:pt x="18330" y="-5951"/>
                  <a:pt x="22034" y="39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: 図形 1586">
            <a:extLst>
              <a:ext uri="{FF2B5EF4-FFF2-40B4-BE49-F238E27FC236}">
                <a16:creationId xmlns:a16="http://schemas.microsoft.com/office/drawing/2014/main" id="{1EBD6AE4-FCBC-44FF-90AF-C9FE1A81E55A}"/>
              </a:ext>
            </a:extLst>
          </p:cNvPr>
          <p:cNvSpPr/>
          <p:nvPr/>
        </p:nvSpPr>
        <p:spPr>
          <a:xfrm>
            <a:off x="5143063" y="8119889"/>
            <a:ext cx="390994" cy="465775"/>
          </a:xfrm>
          <a:custGeom>
            <a:avLst/>
            <a:gdLst>
              <a:gd name="connsiteX0" fmla="*/ 390962 w 390994"/>
              <a:gd name="connsiteY0" fmla="*/ 174 h 465775"/>
              <a:gd name="connsiteX1" fmla="*/ 224275 w 390994"/>
              <a:gd name="connsiteY1" fmla="*/ 333549 h 465775"/>
              <a:gd name="connsiteX2" fmla="*/ 148075 w 390994"/>
              <a:gd name="connsiteY2" fmla="*/ 428799 h 465775"/>
              <a:gd name="connsiteX3" fmla="*/ 41712 w 390994"/>
              <a:gd name="connsiteY3" fmla="*/ 460549 h 465775"/>
              <a:gd name="connsiteX4" fmla="*/ 5200 w 390994"/>
              <a:gd name="connsiteY4" fmla="*/ 460549 h 465775"/>
              <a:gd name="connsiteX5" fmla="*/ 146487 w 390994"/>
              <a:gd name="connsiteY5" fmla="*/ 409749 h 465775"/>
              <a:gd name="connsiteX6" fmla="*/ 209987 w 390994"/>
              <a:gd name="connsiteY6" fmla="*/ 289099 h 465775"/>
              <a:gd name="connsiteX7" fmla="*/ 390962 w 390994"/>
              <a:gd name="connsiteY7" fmla="*/ 174 h 46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994" h="465775">
                <a:moveTo>
                  <a:pt x="390962" y="174"/>
                </a:moveTo>
                <a:cubicBezTo>
                  <a:pt x="393343" y="7582"/>
                  <a:pt x="264756" y="262112"/>
                  <a:pt x="224275" y="333549"/>
                </a:cubicBezTo>
                <a:cubicBezTo>
                  <a:pt x="183794" y="404986"/>
                  <a:pt x="178502" y="407632"/>
                  <a:pt x="148075" y="428799"/>
                </a:cubicBezTo>
                <a:cubicBezTo>
                  <a:pt x="117648" y="449966"/>
                  <a:pt x="65525" y="455257"/>
                  <a:pt x="41712" y="460549"/>
                </a:cubicBezTo>
                <a:cubicBezTo>
                  <a:pt x="17899" y="465841"/>
                  <a:pt x="-12262" y="469016"/>
                  <a:pt x="5200" y="460549"/>
                </a:cubicBezTo>
                <a:cubicBezTo>
                  <a:pt x="22662" y="452082"/>
                  <a:pt x="112356" y="438324"/>
                  <a:pt x="146487" y="409749"/>
                </a:cubicBezTo>
                <a:cubicBezTo>
                  <a:pt x="180618" y="381174"/>
                  <a:pt x="171622" y="354451"/>
                  <a:pt x="209987" y="289099"/>
                </a:cubicBezTo>
                <a:cubicBezTo>
                  <a:pt x="248352" y="223747"/>
                  <a:pt x="388581" y="-7234"/>
                  <a:pt x="390962" y="17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: 図形 1587">
            <a:extLst>
              <a:ext uri="{FF2B5EF4-FFF2-40B4-BE49-F238E27FC236}">
                <a16:creationId xmlns:a16="http://schemas.microsoft.com/office/drawing/2014/main" id="{B18DEE96-F0F4-405F-BBD1-0592B4EE91BB}"/>
              </a:ext>
            </a:extLst>
          </p:cNvPr>
          <p:cNvSpPr/>
          <p:nvPr/>
        </p:nvSpPr>
        <p:spPr>
          <a:xfrm>
            <a:off x="5146455" y="8157681"/>
            <a:ext cx="339947" cy="407591"/>
          </a:xfrm>
          <a:custGeom>
            <a:avLst/>
            <a:gdLst>
              <a:gd name="connsiteX0" fmla="*/ 339945 w 339947"/>
              <a:gd name="connsiteY0" fmla="*/ 482 h 407591"/>
              <a:gd name="connsiteX1" fmla="*/ 214533 w 339947"/>
              <a:gd name="connsiteY1" fmla="*/ 208444 h 407591"/>
              <a:gd name="connsiteX2" fmla="*/ 112933 w 339947"/>
              <a:gd name="connsiteY2" fmla="*/ 313219 h 407591"/>
              <a:gd name="connsiteX3" fmla="*/ 65308 w 339947"/>
              <a:gd name="connsiteY3" fmla="*/ 343382 h 407591"/>
              <a:gd name="connsiteX4" fmla="*/ 220 w 339947"/>
              <a:gd name="connsiteY4" fmla="*/ 325919 h 407591"/>
              <a:gd name="connsiteX5" fmla="*/ 51020 w 339947"/>
              <a:gd name="connsiteY5" fmla="*/ 406882 h 407591"/>
              <a:gd name="connsiteX6" fmla="*/ 217708 w 339947"/>
              <a:gd name="connsiteY6" fmla="*/ 271944 h 407591"/>
              <a:gd name="connsiteX7" fmla="*/ 339945 w 339947"/>
              <a:gd name="connsiteY7" fmla="*/ 482 h 40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947" h="407591">
                <a:moveTo>
                  <a:pt x="339945" y="482"/>
                </a:moveTo>
                <a:cubicBezTo>
                  <a:pt x="339416" y="-10101"/>
                  <a:pt x="252368" y="156321"/>
                  <a:pt x="214533" y="208444"/>
                </a:cubicBezTo>
                <a:cubicBezTo>
                  <a:pt x="176698" y="260567"/>
                  <a:pt x="137804" y="290729"/>
                  <a:pt x="112933" y="313219"/>
                </a:cubicBezTo>
                <a:cubicBezTo>
                  <a:pt x="88062" y="335709"/>
                  <a:pt x="84093" y="341265"/>
                  <a:pt x="65308" y="343382"/>
                </a:cubicBezTo>
                <a:cubicBezTo>
                  <a:pt x="46523" y="345499"/>
                  <a:pt x="2601" y="315336"/>
                  <a:pt x="220" y="325919"/>
                </a:cubicBezTo>
                <a:cubicBezTo>
                  <a:pt x="-2161" y="336502"/>
                  <a:pt x="14772" y="415878"/>
                  <a:pt x="51020" y="406882"/>
                </a:cubicBezTo>
                <a:cubicBezTo>
                  <a:pt x="87268" y="397886"/>
                  <a:pt x="167437" y="337561"/>
                  <a:pt x="217708" y="271944"/>
                </a:cubicBezTo>
                <a:cubicBezTo>
                  <a:pt x="267979" y="206327"/>
                  <a:pt x="340474" y="11065"/>
                  <a:pt x="339945" y="4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: 図形 1588">
            <a:extLst>
              <a:ext uri="{FF2B5EF4-FFF2-40B4-BE49-F238E27FC236}">
                <a16:creationId xmlns:a16="http://schemas.microsoft.com/office/drawing/2014/main" id="{A86C5B86-D0CB-47A6-A3A5-938E3540B9A3}"/>
              </a:ext>
            </a:extLst>
          </p:cNvPr>
          <p:cNvSpPr/>
          <p:nvPr/>
        </p:nvSpPr>
        <p:spPr>
          <a:xfrm>
            <a:off x="5193999" y="8188552"/>
            <a:ext cx="263711" cy="322849"/>
          </a:xfrm>
          <a:custGeom>
            <a:avLst/>
            <a:gdLst>
              <a:gd name="connsiteX0" fmla="*/ 262239 w 263711"/>
              <a:gd name="connsiteY0" fmla="*/ 2948 h 322849"/>
              <a:gd name="connsiteX1" fmla="*/ 5064 w 263711"/>
              <a:gd name="connsiteY1" fmla="*/ 318861 h 322849"/>
              <a:gd name="connsiteX2" fmla="*/ 105076 w 263711"/>
              <a:gd name="connsiteY2" fmla="*/ 169636 h 322849"/>
              <a:gd name="connsiteX3" fmla="*/ 262239 w 263711"/>
              <a:gd name="connsiteY3" fmla="*/ 2948 h 32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711" h="322849">
                <a:moveTo>
                  <a:pt x="262239" y="2948"/>
                </a:moveTo>
                <a:cubicBezTo>
                  <a:pt x="245570" y="27819"/>
                  <a:pt x="31258" y="291080"/>
                  <a:pt x="5064" y="318861"/>
                </a:cubicBezTo>
                <a:cubicBezTo>
                  <a:pt x="-21130" y="346642"/>
                  <a:pt x="60626" y="222023"/>
                  <a:pt x="105076" y="169636"/>
                </a:cubicBezTo>
                <a:cubicBezTo>
                  <a:pt x="149526" y="117249"/>
                  <a:pt x="278908" y="-21923"/>
                  <a:pt x="262239" y="29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: 図形 1589">
            <a:extLst>
              <a:ext uri="{FF2B5EF4-FFF2-40B4-BE49-F238E27FC236}">
                <a16:creationId xmlns:a16="http://schemas.microsoft.com/office/drawing/2014/main" id="{6396EE61-4485-459A-864F-0DB658D28A81}"/>
              </a:ext>
            </a:extLst>
          </p:cNvPr>
          <p:cNvSpPr/>
          <p:nvPr/>
        </p:nvSpPr>
        <p:spPr>
          <a:xfrm>
            <a:off x="5342555" y="7860444"/>
            <a:ext cx="77633" cy="334713"/>
          </a:xfrm>
          <a:custGeom>
            <a:avLst/>
            <a:gdLst>
              <a:gd name="connsiteX0" fmla="*/ 77170 w 77633"/>
              <a:gd name="connsiteY0" fmla="*/ 856 h 334713"/>
              <a:gd name="connsiteX1" fmla="*/ 26370 w 77633"/>
              <a:gd name="connsiteY1" fmla="*/ 218344 h 334713"/>
              <a:gd name="connsiteX2" fmla="*/ 4145 w 77633"/>
              <a:gd name="connsiteY2" fmla="*/ 272319 h 334713"/>
              <a:gd name="connsiteX3" fmla="*/ 5733 w 77633"/>
              <a:gd name="connsiteY3" fmla="*/ 334231 h 334713"/>
              <a:gd name="connsiteX4" fmla="*/ 2558 w 77633"/>
              <a:gd name="connsiteY4" fmla="*/ 237394 h 334713"/>
              <a:gd name="connsiteX5" fmla="*/ 48595 w 77633"/>
              <a:gd name="connsiteY5" fmla="*/ 145319 h 334713"/>
              <a:gd name="connsiteX6" fmla="*/ 77170 w 77633"/>
              <a:gd name="connsiteY6" fmla="*/ 856 h 33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33" h="334713">
                <a:moveTo>
                  <a:pt x="77170" y="856"/>
                </a:moveTo>
                <a:cubicBezTo>
                  <a:pt x="73466" y="13027"/>
                  <a:pt x="38541" y="173100"/>
                  <a:pt x="26370" y="218344"/>
                </a:cubicBezTo>
                <a:cubicBezTo>
                  <a:pt x="14199" y="263588"/>
                  <a:pt x="7585" y="253004"/>
                  <a:pt x="4145" y="272319"/>
                </a:cubicBezTo>
                <a:cubicBezTo>
                  <a:pt x="705" y="291634"/>
                  <a:pt x="5997" y="340052"/>
                  <a:pt x="5733" y="334231"/>
                </a:cubicBezTo>
                <a:cubicBezTo>
                  <a:pt x="5469" y="328410"/>
                  <a:pt x="-4586" y="268879"/>
                  <a:pt x="2558" y="237394"/>
                </a:cubicBezTo>
                <a:cubicBezTo>
                  <a:pt x="9702" y="205909"/>
                  <a:pt x="35631" y="181038"/>
                  <a:pt x="48595" y="145319"/>
                </a:cubicBezTo>
                <a:cubicBezTo>
                  <a:pt x="61559" y="109600"/>
                  <a:pt x="80874" y="-11315"/>
                  <a:pt x="77170" y="85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: 図形 1590">
            <a:extLst>
              <a:ext uri="{FF2B5EF4-FFF2-40B4-BE49-F238E27FC236}">
                <a16:creationId xmlns:a16="http://schemas.microsoft.com/office/drawing/2014/main" id="{E375B343-C738-432D-83D8-85A708A25DC7}"/>
              </a:ext>
            </a:extLst>
          </p:cNvPr>
          <p:cNvSpPr/>
          <p:nvPr/>
        </p:nvSpPr>
        <p:spPr>
          <a:xfrm>
            <a:off x="5159329" y="8037418"/>
            <a:ext cx="258909" cy="197109"/>
          </a:xfrm>
          <a:custGeom>
            <a:avLst/>
            <a:gdLst>
              <a:gd name="connsiteX0" fmla="*/ 46 w 258909"/>
              <a:gd name="connsiteY0" fmla="*/ 196945 h 197109"/>
              <a:gd name="connsiteX1" fmla="*/ 168321 w 258909"/>
              <a:gd name="connsiteY1" fmla="*/ 123920 h 197109"/>
              <a:gd name="connsiteX2" fmla="*/ 258809 w 258909"/>
              <a:gd name="connsiteY2" fmla="*/ 95 h 197109"/>
              <a:gd name="connsiteX3" fmla="*/ 152446 w 258909"/>
              <a:gd name="connsiteY3" fmla="*/ 104870 h 197109"/>
              <a:gd name="connsiteX4" fmla="*/ 46 w 258909"/>
              <a:gd name="connsiteY4" fmla="*/ 196945 h 1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09" h="197109">
                <a:moveTo>
                  <a:pt x="46" y="196945"/>
                </a:moveTo>
                <a:cubicBezTo>
                  <a:pt x="2692" y="200120"/>
                  <a:pt x="125194" y="156728"/>
                  <a:pt x="168321" y="123920"/>
                </a:cubicBezTo>
                <a:cubicBezTo>
                  <a:pt x="211448" y="91112"/>
                  <a:pt x="261455" y="3270"/>
                  <a:pt x="258809" y="95"/>
                </a:cubicBezTo>
                <a:cubicBezTo>
                  <a:pt x="256163" y="-3080"/>
                  <a:pt x="196367" y="73914"/>
                  <a:pt x="152446" y="104870"/>
                </a:cubicBezTo>
                <a:cubicBezTo>
                  <a:pt x="108525" y="135826"/>
                  <a:pt x="-2600" y="193770"/>
                  <a:pt x="46" y="19694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: 図形 1591">
            <a:extLst>
              <a:ext uri="{FF2B5EF4-FFF2-40B4-BE49-F238E27FC236}">
                <a16:creationId xmlns:a16="http://schemas.microsoft.com/office/drawing/2014/main" id="{E0EAC29F-304A-47C1-B3C9-0E510FEBE738}"/>
              </a:ext>
            </a:extLst>
          </p:cNvPr>
          <p:cNvSpPr/>
          <p:nvPr/>
        </p:nvSpPr>
        <p:spPr>
          <a:xfrm>
            <a:off x="5164128" y="8151144"/>
            <a:ext cx="178546" cy="162874"/>
          </a:xfrm>
          <a:custGeom>
            <a:avLst/>
            <a:gdLst>
              <a:gd name="connsiteX0" fmla="*/ 176222 w 178546"/>
              <a:gd name="connsiteY0" fmla="*/ 669 h 162874"/>
              <a:gd name="connsiteX1" fmla="*/ 157172 w 178546"/>
              <a:gd name="connsiteY1" fmla="*/ 76869 h 162874"/>
              <a:gd name="connsiteX2" fmla="*/ 10 w 178546"/>
              <a:gd name="connsiteY2" fmla="*/ 162594 h 162874"/>
              <a:gd name="connsiteX3" fmla="*/ 149235 w 178546"/>
              <a:gd name="connsiteY3" fmla="*/ 46706 h 162874"/>
              <a:gd name="connsiteX4" fmla="*/ 176222 w 178546"/>
              <a:gd name="connsiteY4" fmla="*/ 669 h 16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46" h="162874">
                <a:moveTo>
                  <a:pt x="176222" y="669"/>
                </a:moveTo>
                <a:cubicBezTo>
                  <a:pt x="177545" y="5696"/>
                  <a:pt x="186541" y="49881"/>
                  <a:pt x="157172" y="76869"/>
                </a:cubicBezTo>
                <a:cubicBezTo>
                  <a:pt x="127803" y="103857"/>
                  <a:pt x="1333" y="167621"/>
                  <a:pt x="10" y="162594"/>
                </a:cubicBezTo>
                <a:cubicBezTo>
                  <a:pt x="-1313" y="157567"/>
                  <a:pt x="119602" y="73694"/>
                  <a:pt x="149235" y="46706"/>
                </a:cubicBezTo>
                <a:cubicBezTo>
                  <a:pt x="178868" y="19719"/>
                  <a:pt x="174899" y="-4358"/>
                  <a:pt x="176222" y="66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: 図形 1592">
            <a:extLst>
              <a:ext uri="{FF2B5EF4-FFF2-40B4-BE49-F238E27FC236}">
                <a16:creationId xmlns:a16="http://schemas.microsoft.com/office/drawing/2014/main" id="{DF79914C-057D-40EB-AD1B-AC2B66855FFA}"/>
              </a:ext>
            </a:extLst>
          </p:cNvPr>
          <p:cNvSpPr/>
          <p:nvPr/>
        </p:nvSpPr>
        <p:spPr>
          <a:xfrm>
            <a:off x="5426075" y="7845955"/>
            <a:ext cx="1042912" cy="15345"/>
          </a:xfrm>
          <a:custGeom>
            <a:avLst/>
            <a:gdLst>
              <a:gd name="connsiteX0" fmla="*/ 0 w 1042912"/>
              <a:gd name="connsiteY0" fmla="*/ 15345 h 15345"/>
              <a:gd name="connsiteX1" fmla="*/ 1028700 w 1042912"/>
              <a:gd name="connsiteY1" fmla="*/ 1058 h 15345"/>
              <a:gd name="connsiteX2" fmla="*/ 627063 w 1042912"/>
              <a:gd name="connsiteY2" fmla="*/ 1058 h 15345"/>
              <a:gd name="connsiteX3" fmla="*/ 0 w 1042912"/>
              <a:gd name="connsiteY3" fmla="*/ 15345 h 1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912" h="15345">
                <a:moveTo>
                  <a:pt x="0" y="15345"/>
                </a:moveTo>
                <a:lnTo>
                  <a:pt x="1028700" y="1058"/>
                </a:lnTo>
                <a:cubicBezTo>
                  <a:pt x="1133210" y="-1323"/>
                  <a:pt x="627063" y="1058"/>
                  <a:pt x="627063" y="1058"/>
                </a:cubicBezTo>
                <a:lnTo>
                  <a:pt x="0" y="1534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: 図形 1593">
            <a:extLst>
              <a:ext uri="{FF2B5EF4-FFF2-40B4-BE49-F238E27FC236}">
                <a16:creationId xmlns:a16="http://schemas.microsoft.com/office/drawing/2014/main" id="{D245FE15-835B-4583-B6CE-286AA05D281F}"/>
              </a:ext>
            </a:extLst>
          </p:cNvPr>
          <p:cNvSpPr/>
          <p:nvPr/>
        </p:nvSpPr>
        <p:spPr>
          <a:xfrm>
            <a:off x="5436213" y="7792263"/>
            <a:ext cx="1020823" cy="18766"/>
          </a:xfrm>
          <a:custGeom>
            <a:avLst/>
            <a:gdLst>
              <a:gd name="connsiteX0" fmla="*/ 40662 w 1020823"/>
              <a:gd name="connsiteY0" fmla="*/ 5537 h 18766"/>
              <a:gd name="connsiteX1" fmla="*/ 91462 w 1020823"/>
              <a:gd name="connsiteY1" fmla="*/ 16650 h 18766"/>
              <a:gd name="connsiteX2" fmla="*/ 985225 w 1020823"/>
              <a:gd name="connsiteY2" fmla="*/ 18237 h 18766"/>
              <a:gd name="connsiteX3" fmla="*/ 856637 w 1020823"/>
              <a:gd name="connsiteY3" fmla="*/ 10300 h 18766"/>
              <a:gd name="connsiteX4" fmla="*/ 191475 w 1020823"/>
              <a:gd name="connsiteY4" fmla="*/ 775 h 18766"/>
              <a:gd name="connsiteX5" fmla="*/ 40662 w 1020823"/>
              <a:gd name="connsiteY5" fmla="*/ 5537 h 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823" h="18766">
                <a:moveTo>
                  <a:pt x="40662" y="5537"/>
                </a:moveTo>
                <a:cubicBezTo>
                  <a:pt x="23993" y="8183"/>
                  <a:pt x="-65965" y="14533"/>
                  <a:pt x="91462" y="16650"/>
                </a:cubicBezTo>
                <a:cubicBezTo>
                  <a:pt x="248889" y="18767"/>
                  <a:pt x="857696" y="19295"/>
                  <a:pt x="985225" y="18237"/>
                </a:cubicBezTo>
                <a:cubicBezTo>
                  <a:pt x="1112754" y="17179"/>
                  <a:pt x="856637" y="10300"/>
                  <a:pt x="856637" y="10300"/>
                </a:cubicBezTo>
                <a:lnTo>
                  <a:pt x="191475" y="775"/>
                </a:lnTo>
                <a:cubicBezTo>
                  <a:pt x="49923" y="-1871"/>
                  <a:pt x="57331" y="2891"/>
                  <a:pt x="40662" y="553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: 図形 1594">
            <a:extLst>
              <a:ext uri="{FF2B5EF4-FFF2-40B4-BE49-F238E27FC236}">
                <a16:creationId xmlns:a16="http://schemas.microsoft.com/office/drawing/2014/main" id="{CAF87249-21C3-4C4A-ADF5-EEAF96DF2BD8}"/>
              </a:ext>
            </a:extLst>
          </p:cNvPr>
          <p:cNvSpPr/>
          <p:nvPr/>
        </p:nvSpPr>
        <p:spPr>
          <a:xfrm>
            <a:off x="5651500" y="7808913"/>
            <a:ext cx="762022" cy="31750"/>
          </a:xfrm>
          <a:custGeom>
            <a:avLst/>
            <a:gdLst>
              <a:gd name="connsiteX0" fmla="*/ 0 w 762022"/>
              <a:gd name="connsiteY0" fmla="*/ 31750 h 31750"/>
              <a:gd name="connsiteX1" fmla="*/ 762000 w 762022"/>
              <a:gd name="connsiteY1" fmla="*/ 0 h 31750"/>
              <a:gd name="connsiteX2" fmla="*/ 0 w 762022"/>
              <a:gd name="connsiteY2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22" h="31750">
                <a:moveTo>
                  <a:pt x="0" y="31750"/>
                </a:moveTo>
                <a:lnTo>
                  <a:pt x="762000" y="0"/>
                </a:lnTo>
                <a:cubicBezTo>
                  <a:pt x="766763" y="1852"/>
                  <a:pt x="0" y="31750"/>
                  <a:pt x="0" y="317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: 図形 1595">
            <a:extLst>
              <a:ext uri="{FF2B5EF4-FFF2-40B4-BE49-F238E27FC236}">
                <a16:creationId xmlns:a16="http://schemas.microsoft.com/office/drawing/2014/main" id="{28D29240-9811-4BF1-BFC2-3CDDAF7DB119}"/>
              </a:ext>
            </a:extLst>
          </p:cNvPr>
          <p:cNvSpPr/>
          <p:nvPr/>
        </p:nvSpPr>
        <p:spPr>
          <a:xfrm>
            <a:off x="5633945" y="7813828"/>
            <a:ext cx="816145" cy="36468"/>
          </a:xfrm>
          <a:custGeom>
            <a:avLst/>
            <a:gdLst>
              <a:gd name="connsiteX0" fmla="*/ 17555 w 816145"/>
              <a:gd name="connsiteY0" fmla="*/ 36360 h 36468"/>
              <a:gd name="connsiteX1" fmla="*/ 792255 w 816145"/>
              <a:gd name="connsiteY1" fmla="*/ 1435 h 36468"/>
              <a:gd name="connsiteX2" fmla="*/ 633505 w 816145"/>
              <a:gd name="connsiteY2" fmla="*/ 6197 h 36468"/>
              <a:gd name="connsiteX3" fmla="*/ 277905 w 816145"/>
              <a:gd name="connsiteY3" fmla="*/ 12547 h 36468"/>
              <a:gd name="connsiteX4" fmla="*/ 17555 w 816145"/>
              <a:gd name="connsiteY4" fmla="*/ 36360 h 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145" h="36468">
                <a:moveTo>
                  <a:pt x="17555" y="36360"/>
                </a:moveTo>
                <a:cubicBezTo>
                  <a:pt x="103280" y="34508"/>
                  <a:pt x="689597" y="6462"/>
                  <a:pt x="792255" y="1435"/>
                </a:cubicBezTo>
                <a:cubicBezTo>
                  <a:pt x="894913" y="-3592"/>
                  <a:pt x="633505" y="6197"/>
                  <a:pt x="633505" y="6197"/>
                </a:cubicBezTo>
                <a:lnTo>
                  <a:pt x="277905" y="12547"/>
                </a:lnTo>
                <a:cubicBezTo>
                  <a:pt x="182920" y="15722"/>
                  <a:pt x="-68170" y="38212"/>
                  <a:pt x="17555" y="363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: 図形 1596">
            <a:extLst>
              <a:ext uri="{FF2B5EF4-FFF2-40B4-BE49-F238E27FC236}">
                <a16:creationId xmlns:a16="http://schemas.microsoft.com/office/drawing/2014/main" id="{3B99F2E7-C485-4E31-B974-E44A076C816A}"/>
              </a:ext>
            </a:extLst>
          </p:cNvPr>
          <p:cNvSpPr/>
          <p:nvPr/>
        </p:nvSpPr>
        <p:spPr>
          <a:xfrm>
            <a:off x="6052047" y="6293399"/>
            <a:ext cx="2635121" cy="1395378"/>
          </a:xfrm>
          <a:custGeom>
            <a:avLst/>
            <a:gdLst>
              <a:gd name="connsiteX0" fmla="*/ 3313 w 2635121"/>
              <a:gd name="connsiteY0" fmla="*/ 721 h 1395378"/>
              <a:gd name="connsiteX1" fmla="*/ 2517913 w 2635121"/>
              <a:gd name="connsiteY1" fmla="*/ 1311361 h 1395378"/>
              <a:gd name="connsiteX2" fmla="*/ 1994673 w 2635121"/>
              <a:gd name="connsiteY2" fmla="*/ 1128481 h 1395378"/>
              <a:gd name="connsiteX3" fmla="*/ 3313 w 2635121"/>
              <a:gd name="connsiteY3" fmla="*/ 721 h 139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121" h="1395378">
                <a:moveTo>
                  <a:pt x="3313" y="721"/>
                </a:moveTo>
                <a:cubicBezTo>
                  <a:pt x="90520" y="31201"/>
                  <a:pt x="2186020" y="1123401"/>
                  <a:pt x="2517913" y="1311361"/>
                </a:cubicBezTo>
                <a:cubicBezTo>
                  <a:pt x="2849806" y="1499321"/>
                  <a:pt x="2413773" y="1342688"/>
                  <a:pt x="1994673" y="1128481"/>
                </a:cubicBezTo>
                <a:cubicBezTo>
                  <a:pt x="1575573" y="914274"/>
                  <a:pt x="-83894" y="-29759"/>
                  <a:pt x="3313" y="72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: 図形 1597">
            <a:extLst>
              <a:ext uri="{FF2B5EF4-FFF2-40B4-BE49-F238E27FC236}">
                <a16:creationId xmlns:a16="http://schemas.microsoft.com/office/drawing/2014/main" id="{4BC16AF1-A5E2-4410-A5A2-AECF9C6D7010}"/>
              </a:ext>
            </a:extLst>
          </p:cNvPr>
          <p:cNvSpPr/>
          <p:nvPr/>
        </p:nvSpPr>
        <p:spPr>
          <a:xfrm>
            <a:off x="5581236" y="6929966"/>
            <a:ext cx="170833" cy="68217"/>
          </a:xfrm>
          <a:custGeom>
            <a:avLst/>
            <a:gdLst>
              <a:gd name="connsiteX0" fmla="*/ 414 w 170833"/>
              <a:gd name="connsiteY0" fmla="*/ 1059 h 68217"/>
              <a:gd name="connsiteX1" fmla="*/ 165514 w 170833"/>
              <a:gd name="connsiteY1" fmla="*/ 67734 h 68217"/>
              <a:gd name="connsiteX2" fmla="*/ 119477 w 170833"/>
              <a:gd name="connsiteY2" fmla="*/ 29634 h 68217"/>
              <a:gd name="connsiteX3" fmla="*/ 414 w 170833"/>
              <a:gd name="connsiteY3" fmla="*/ 1059 h 6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33" h="68217">
                <a:moveTo>
                  <a:pt x="414" y="1059"/>
                </a:moveTo>
                <a:cubicBezTo>
                  <a:pt x="8087" y="7409"/>
                  <a:pt x="145670" y="62972"/>
                  <a:pt x="165514" y="67734"/>
                </a:cubicBezTo>
                <a:cubicBezTo>
                  <a:pt x="185358" y="72496"/>
                  <a:pt x="145141" y="40746"/>
                  <a:pt x="119477" y="29634"/>
                </a:cubicBezTo>
                <a:cubicBezTo>
                  <a:pt x="93813" y="18522"/>
                  <a:pt x="-7259" y="-5291"/>
                  <a:pt x="414" y="10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: 図形 1598">
            <a:extLst>
              <a:ext uri="{FF2B5EF4-FFF2-40B4-BE49-F238E27FC236}">
                <a16:creationId xmlns:a16="http://schemas.microsoft.com/office/drawing/2014/main" id="{862228EE-8D54-4B1D-A5DD-5FB5F1CCBAB1}"/>
              </a:ext>
            </a:extLst>
          </p:cNvPr>
          <p:cNvSpPr/>
          <p:nvPr/>
        </p:nvSpPr>
        <p:spPr>
          <a:xfrm>
            <a:off x="5683250" y="6958011"/>
            <a:ext cx="128728" cy="98428"/>
          </a:xfrm>
          <a:custGeom>
            <a:avLst/>
            <a:gdLst>
              <a:gd name="connsiteX0" fmla="*/ 0 w 128728"/>
              <a:gd name="connsiteY0" fmla="*/ 39689 h 98428"/>
              <a:gd name="connsiteX1" fmla="*/ 68263 w 128728"/>
              <a:gd name="connsiteY1" fmla="*/ 2 h 98428"/>
              <a:gd name="connsiteX2" fmla="*/ 128588 w 128728"/>
              <a:gd name="connsiteY2" fmla="*/ 38102 h 98428"/>
              <a:gd name="connsiteX3" fmla="*/ 85725 w 128728"/>
              <a:gd name="connsiteY3" fmla="*/ 98427 h 98428"/>
              <a:gd name="connsiteX4" fmla="*/ 112713 w 128728"/>
              <a:gd name="connsiteY4" fmla="*/ 39689 h 98428"/>
              <a:gd name="connsiteX5" fmla="*/ 68263 w 128728"/>
              <a:gd name="connsiteY5" fmla="*/ 22227 h 98428"/>
              <a:gd name="connsiteX6" fmla="*/ 0 w 128728"/>
              <a:gd name="connsiteY6" fmla="*/ 39689 h 9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28" h="98428">
                <a:moveTo>
                  <a:pt x="0" y="39689"/>
                </a:moveTo>
                <a:cubicBezTo>
                  <a:pt x="0" y="35985"/>
                  <a:pt x="46832" y="267"/>
                  <a:pt x="68263" y="2"/>
                </a:cubicBezTo>
                <a:cubicBezTo>
                  <a:pt x="89694" y="-263"/>
                  <a:pt x="125678" y="21698"/>
                  <a:pt x="128588" y="38102"/>
                </a:cubicBezTo>
                <a:cubicBezTo>
                  <a:pt x="131498" y="54506"/>
                  <a:pt x="88371" y="98163"/>
                  <a:pt x="85725" y="98427"/>
                </a:cubicBezTo>
                <a:cubicBezTo>
                  <a:pt x="83079" y="98691"/>
                  <a:pt x="115623" y="52389"/>
                  <a:pt x="112713" y="39689"/>
                </a:cubicBezTo>
                <a:cubicBezTo>
                  <a:pt x="109803" y="26989"/>
                  <a:pt x="88107" y="21962"/>
                  <a:pt x="68263" y="22227"/>
                </a:cubicBezTo>
                <a:cubicBezTo>
                  <a:pt x="48419" y="22492"/>
                  <a:pt x="0" y="43393"/>
                  <a:pt x="0" y="396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: 図形 1599">
            <a:extLst>
              <a:ext uri="{FF2B5EF4-FFF2-40B4-BE49-F238E27FC236}">
                <a16:creationId xmlns:a16="http://schemas.microsoft.com/office/drawing/2014/main" id="{DB990A28-C456-4819-BB76-EF3D42403DD9}"/>
              </a:ext>
            </a:extLst>
          </p:cNvPr>
          <p:cNvSpPr/>
          <p:nvPr/>
        </p:nvSpPr>
        <p:spPr>
          <a:xfrm>
            <a:off x="5789613" y="7059354"/>
            <a:ext cx="761037" cy="565034"/>
          </a:xfrm>
          <a:custGeom>
            <a:avLst/>
            <a:gdLst>
              <a:gd name="connsiteX0" fmla="*/ 0 w 761037"/>
              <a:gd name="connsiteY0" fmla="*/ 259 h 565034"/>
              <a:gd name="connsiteX1" fmla="*/ 211137 w 761037"/>
              <a:gd name="connsiteY1" fmla="*/ 97096 h 565034"/>
              <a:gd name="connsiteX2" fmla="*/ 738187 w 761037"/>
              <a:gd name="connsiteY2" fmla="*/ 540009 h 565034"/>
              <a:gd name="connsiteX3" fmla="*/ 620712 w 761037"/>
              <a:gd name="connsiteY3" fmla="*/ 466984 h 565034"/>
              <a:gd name="connsiteX4" fmla="*/ 212725 w 761037"/>
              <a:gd name="connsiteY4" fmla="*/ 109796 h 565034"/>
              <a:gd name="connsiteX5" fmla="*/ 0 w 761037"/>
              <a:gd name="connsiteY5" fmla="*/ 259 h 56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37" h="565034">
                <a:moveTo>
                  <a:pt x="0" y="259"/>
                </a:moveTo>
                <a:cubicBezTo>
                  <a:pt x="-265" y="-1858"/>
                  <a:pt x="88106" y="7138"/>
                  <a:pt x="211137" y="97096"/>
                </a:cubicBezTo>
                <a:cubicBezTo>
                  <a:pt x="334168" y="187054"/>
                  <a:pt x="669925" y="478361"/>
                  <a:pt x="738187" y="540009"/>
                </a:cubicBezTo>
                <a:cubicBezTo>
                  <a:pt x="806450" y="601657"/>
                  <a:pt x="708289" y="538686"/>
                  <a:pt x="620712" y="466984"/>
                </a:cubicBezTo>
                <a:cubicBezTo>
                  <a:pt x="533135" y="395282"/>
                  <a:pt x="316442" y="187319"/>
                  <a:pt x="212725" y="109796"/>
                </a:cubicBezTo>
                <a:cubicBezTo>
                  <a:pt x="109008" y="32273"/>
                  <a:pt x="265" y="2376"/>
                  <a:pt x="0" y="2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: 図形 1600">
            <a:extLst>
              <a:ext uri="{FF2B5EF4-FFF2-40B4-BE49-F238E27FC236}">
                <a16:creationId xmlns:a16="http://schemas.microsoft.com/office/drawing/2014/main" id="{775AA4B5-DFC9-4D54-9039-D58232FEC813}"/>
              </a:ext>
            </a:extLst>
          </p:cNvPr>
          <p:cNvSpPr/>
          <p:nvPr/>
        </p:nvSpPr>
        <p:spPr>
          <a:xfrm>
            <a:off x="5695692" y="7091327"/>
            <a:ext cx="227119" cy="92043"/>
          </a:xfrm>
          <a:custGeom>
            <a:avLst/>
            <a:gdLst>
              <a:gd name="connsiteX0" fmla="*/ 25658 w 227119"/>
              <a:gd name="connsiteY0" fmla="*/ 36 h 92043"/>
              <a:gd name="connsiteX1" fmla="*/ 225683 w 227119"/>
              <a:gd name="connsiteY1" fmla="*/ 87348 h 92043"/>
              <a:gd name="connsiteX2" fmla="*/ 109796 w 227119"/>
              <a:gd name="connsiteY2" fmla="*/ 77823 h 92043"/>
              <a:gd name="connsiteX3" fmla="*/ 258 w 227119"/>
              <a:gd name="connsiteY3" fmla="*/ 57186 h 92043"/>
              <a:gd name="connsiteX4" fmla="*/ 141546 w 227119"/>
              <a:gd name="connsiteY4" fmla="*/ 76236 h 92043"/>
              <a:gd name="connsiteX5" fmla="*/ 25658 w 227119"/>
              <a:gd name="connsiteY5" fmla="*/ 36 h 9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19" h="92043">
                <a:moveTo>
                  <a:pt x="25658" y="36"/>
                </a:moveTo>
                <a:cubicBezTo>
                  <a:pt x="39681" y="1888"/>
                  <a:pt x="211660" y="74384"/>
                  <a:pt x="225683" y="87348"/>
                </a:cubicBezTo>
                <a:cubicBezTo>
                  <a:pt x="239706" y="100313"/>
                  <a:pt x="147367" y="82850"/>
                  <a:pt x="109796" y="77823"/>
                </a:cubicBezTo>
                <a:cubicBezTo>
                  <a:pt x="72225" y="72796"/>
                  <a:pt x="-5034" y="57450"/>
                  <a:pt x="258" y="57186"/>
                </a:cubicBezTo>
                <a:cubicBezTo>
                  <a:pt x="5550" y="56922"/>
                  <a:pt x="135196" y="84438"/>
                  <a:pt x="141546" y="76236"/>
                </a:cubicBezTo>
                <a:cubicBezTo>
                  <a:pt x="147896" y="68034"/>
                  <a:pt x="11635" y="-1816"/>
                  <a:pt x="25658" y="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: 図形 1601">
            <a:extLst>
              <a:ext uri="{FF2B5EF4-FFF2-40B4-BE49-F238E27FC236}">
                <a16:creationId xmlns:a16="http://schemas.microsoft.com/office/drawing/2014/main" id="{4F696F72-9C71-45E9-8B28-3D21069690D2}"/>
              </a:ext>
            </a:extLst>
          </p:cNvPr>
          <p:cNvSpPr/>
          <p:nvPr/>
        </p:nvSpPr>
        <p:spPr>
          <a:xfrm>
            <a:off x="5741013" y="7013416"/>
            <a:ext cx="109235" cy="339276"/>
          </a:xfrm>
          <a:custGeom>
            <a:avLst/>
            <a:gdLst>
              <a:gd name="connsiteX0" fmla="*/ 108925 w 109235"/>
              <a:gd name="connsiteY0" fmla="*/ 159 h 339276"/>
              <a:gd name="connsiteX1" fmla="*/ 69237 w 109235"/>
              <a:gd name="connsiteY1" fmla="*/ 295434 h 339276"/>
              <a:gd name="connsiteX2" fmla="*/ 975 w 109235"/>
              <a:gd name="connsiteY2" fmla="*/ 335122 h 339276"/>
              <a:gd name="connsiteX3" fmla="*/ 32725 w 109235"/>
              <a:gd name="connsiteY3" fmla="*/ 268447 h 339276"/>
              <a:gd name="connsiteX4" fmla="*/ 85112 w 109235"/>
              <a:gd name="connsiteY4" fmla="*/ 254159 h 339276"/>
              <a:gd name="connsiteX5" fmla="*/ 108925 w 109235"/>
              <a:gd name="connsiteY5" fmla="*/ 159 h 33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5" h="339276">
                <a:moveTo>
                  <a:pt x="108925" y="159"/>
                </a:moveTo>
                <a:cubicBezTo>
                  <a:pt x="106279" y="7038"/>
                  <a:pt x="87229" y="239607"/>
                  <a:pt x="69237" y="295434"/>
                </a:cubicBezTo>
                <a:cubicBezTo>
                  <a:pt x="51245" y="351261"/>
                  <a:pt x="7060" y="339620"/>
                  <a:pt x="975" y="335122"/>
                </a:cubicBezTo>
                <a:cubicBezTo>
                  <a:pt x="-5110" y="330624"/>
                  <a:pt x="18702" y="281941"/>
                  <a:pt x="32725" y="268447"/>
                </a:cubicBezTo>
                <a:cubicBezTo>
                  <a:pt x="46748" y="254953"/>
                  <a:pt x="73470" y="297286"/>
                  <a:pt x="85112" y="254159"/>
                </a:cubicBezTo>
                <a:cubicBezTo>
                  <a:pt x="96754" y="211032"/>
                  <a:pt x="111571" y="-6720"/>
                  <a:pt x="108925" y="1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: 図形 1602">
            <a:extLst>
              <a:ext uri="{FF2B5EF4-FFF2-40B4-BE49-F238E27FC236}">
                <a16:creationId xmlns:a16="http://schemas.microsoft.com/office/drawing/2014/main" id="{2ADF7F70-0459-42FA-B479-74D316BA4411}"/>
              </a:ext>
            </a:extLst>
          </p:cNvPr>
          <p:cNvSpPr/>
          <p:nvPr/>
        </p:nvSpPr>
        <p:spPr>
          <a:xfrm>
            <a:off x="5967592" y="7204991"/>
            <a:ext cx="575429" cy="516352"/>
          </a:xfrm>
          <a:custGeom>
            <a:avLst/>
            <a:gdLst>
              <a:gd name="connsiteX0" fmla="*/ 6171 w 575429"/>
              <a:gd name="connsiteY0" fmla="*/ 8609 h 516352"/>
              <a:gd name="connsiteX1" fmla="*/ 331608 w 575429"/>
              <a:gd name="connsiteY1" fmla="*/ 318172 h 516352"/>
              <a:gd name="connsiteX2" fmla="*/ 574496 w 575429"/>
              <a:gd name="connsiteY2" fmla="*/ 515022 h 516352"/>
              <a:gd name="connsiteX3" fmla="*/ 404633 w 575429"/>
              <a:gd name="connsiteY3" fmla="*/ 389609 h 516352"/>
              <a:gd name="connsiteX4" fmla="*/ 139521 w 575429"/>
              <a:gd name="connsiteY4" fmla="*/ 111797 h 516352"/>
              <a:gd name="connsiteX5" fmla="*/ 6171 w 575429"/>
              <a:gd name="connsiteY5" fmla="*/ 8609 h 51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29" h="516352">
                <a:moveTo>
                  <a:pt x="6171" y="8609"/>
                </a:moveTo>
                <a:cubicBezTo>
                  <a:pt x="38185" y="43005"/>
                  <a:pt x="236887" y="233770"/>
                  <a:pt x="331608" y="318172"/>
                </a:cubicBezTo>
                <a:cubicBezTo>
                  <a:pt x="426329" y="402574"/>
                  <a:pt x="562325" y="503116"/>
                  <a:pt x="574496" y="515022"/>
                </a:cubicBezTo>
                <a:cubicBezTo>
                  <a:pt x="586667" y="526928"/>
                  <a:pt x="477129" y="456813"/>
                  <a:pt x="404633" y="389609"/>
                </a:cubicBezTo>
                <a:cubicBezTo>
                  <a:pt x="332137" y="322405"/>
                  <a:pt x="205138" y="173710"/>
                  <a:pt x="139521" y="111797"/>
                </a:cubicBezTo>
                <a:cubicBezTo>
                  <a:pt x="73904" y="49885"/>
                  <a:pt x="-25843" y="-25787"/>
                  <a:pt x="6171" y="86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: 図形 1603">
            <a:extLst>
              <a:ext uri="{FF2B5EF4-FFF2-40B4-BE49-F238E27FC236}">
                <a16:creationId xmlns:a16="http://schemas.microsoft.com/office/drawing/2014/main" id="{8A08BDA9-C0F8-43B3-9CD2-A413089E0384}"/>
              </a:ext>
            </a:extLst>
          </p:cNvPr>
          <p:cNvSpPr/>
          <p:nvPr/>
        </p:nvSpPr>
        <p:spPr>
          <a:xfrm>
            <a:off x="6216994" y="7405714"/>
            <a:ext cx="326180" cy="276460"/>
          </a:xfrm>
          <a:custGeom>
            <a:avLst/>
            <a:gdLst>
              <a:gd name="connsiteX0" fmla="*/ 2831 w 326180"/>
              <a:gd name="connsiteY0" fmla="*/ 1561 h 276460"/>
              <a:gd name="connsiteX1" fmla="*/ 321919 w 326180"/>
              <a:gd name="connsiteY1" fmla="*/ 271436 h 276460"/>
              <a:gd name="connsiteX2" fmla="*/ 174281 w 326180"/>
              <a:gd name="connsiteY2" fmla="*/ 165074 h 276460"/>
              <a:gd name="connsiteX3" fmla="*/ 2831 w 326180"/>
              <a:gd name="connsiteY3" fmla="*/ 1561 h 27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180" h="276460">
                <a:moveTo>
                  <a:pt x="2831" y="1561"/>
                </a:moveTo>
                <a:cubicBezTo>
                  <a:pt x="27437" y="19288"/>
                  <a:pt x="293344" y="244184"/>
                  <a:pt x="321919" y="271436"/>
                </a:cubicBezTo>
                <a:cubicBezTo>
                  <a:pt x="350494" y="298688"/>
                  <a:pt x="227991" y="208201"/>
                  <a:pt x="174281" y="165074"/>
                </a:cubicBezTo>
                <a:cubicBezTo>
                  <a:pt x="120571" y="121947"/>
                  <a:pt x="-21775" y="-16166"/>
                  <a:pt x="2831" y="156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: 図形 1604">
            <a:extLst>
              <a:ext uri="{FF2B5EF4-FFF2-40B4-BE49-F238E27FC236}">
                <a16:creationId xmlns:a16="http://schemas.microsoft.com/office/drawing/2014/main" id="{2BE7E0B0-4AE6-46F4-93F6-DF99661FD872}"/>
              </a:ext>
            </a:extLst>
          </p:cNvPr>
          <p:cNvSpPr/>
          <p:nvPr/>
        </p:nvSpPr>
        <p:spPr>
          <a:xfrm>
            <a:off x="5825067" y="7385719"/>
            <a:ext cx="30571" cy="245230"/>
          </a:xfrm>
          <a:custGeom>
            <a:avLst/>
            <a:gdLst>
              <a:gd name="connsiteX0" fmla="*/ 0 w 30571"/>
              <a:gd name="connsiteY0" fmla="*/ 9914 h 245230"/>
              <a:gd name="connsiteX1" fmla="*/ 27516 w 30571"/>
              <a:gd name="connsiteY1" fmla="*/ 244864 h 245230"/>
              <a:gd name="connsiteX2" fmla="*/ 27516 w 30571"/>
              <a:gd name="connsiteY2" fmla="*/ 62831 h 245230"/>
              <a:gd name="connsiteX3" fmla="*/ 0 w 30571"/>
              <a:gd name="connsiteY3" fmla="*/ 9914 h 2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1" h="245230">
                <a:moveTo>
                  <a:pt x="0" y="9914"/>
                </a:moveTo>
                <a:cubicBezTo>
                  <a:pt x="0" y="40253"/>
                  <a:pt x="22930" y="236045"/>
                  <a:pt x="27516" y="244864"/>
                </a:cubicBezTo>
                <a:cubicBezTo>
                  <a:pt x="32102" y="253684"/>
                  <a:pt x="31044" y="100578"/>
                  <a:pt x="27516" y="62831"/>
                </a:cubicBezTo>
                <a:cubicBezTo>
                  <a:pt x="23988" y="25084"/>
                  <a:pt x="0" y="-20425"/>
                  <a:pt x="0" y="99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: 図形 1605">
            <a:extLst>
              <a:ext uri="{FF2B5EF4-FFF2-40B4-BE49-F238E27FC236}">
                <a16:creationId xmlns:a16="http://schemas.microsoft.com/office/drawing/2014/main" id="{C0DDFE5E-1EA0-4CA8-92B0-B03ACDE68DE4}"/>
              </a:ext>
            </a:extLst>
          </p:cNvPr>
          <p:cNvSpPr/>
          <p:nvPr/>
        </p:nvSpPr>
        <p:spPr>
          <a:xfrm>
            <a:off x="5743237" y="7518891"/>
            <a:ext cx="208107" cy="249070"/>
          </a:xfrm>
          <a:custGeom>
            <a:avLst/>
            <a:gdLst>
              <a:gd name="connsiteX0" fmla="*/ 204596 w 208107"/>
              <a:gd name="connsiteY0" fmla="*/ 1626 h 249070"/>
              <a:gd name="connsiteX1" fmla="*/ 1396 w 208107"/>
              <a:gd name="connsiteY1" fmla="*/ 245042 h 249070"/>
              <a:gd name="connsiteX2" fmla="*/ 119930 w 208107"/>
              <a:gd name="connsiteY2" fmla="*/ 143442 h 249070"/>
              <a:gd name="connsiteX3" fmla="*/ 204596 w 208107"/>
              <a:gd name="connsiteY3" fmla="*/ 1626 h 24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07" h="249070">
                <a:moveTo>
                  <a:pt x="204596" y="1626"/>
                </a:moveTo>
                <a:cubicBezTo>
                  <a:pt x="184840" y="18559"/>
                  <a:pt x="15507" y="221406"/>
                  <a:pt x="1396" y="245042"/>
                </a:cubicBezTo>
                <a:cubicBezTo>
                  <a:pt x="-12715" y="268678"/>
                  <a:pt x="83947" y="182247"/>
                  <a:pt x="119930" y="143442"/>
                </a:cubicBezTo>
                <a:cubicBezTo>
                  <a:pt x="155913" y="104637"/>
                  <a:pt x="224352" y="-15307"/>
                  <a:pt x="204596" y="162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: 図形 1606">
            <a:extLst>
              <a:ext uri="{FF2B5EF4-FFF2-40B4-BE49-F238E27FC236}">
                <a16:creationId xmlns:a16="http://schemas.microsoft.com/office/drawing/2014/main" id="{8246C92F-BB0E-4219-AC5B-B09F20A4659E}"/>
              </a:ext>
            </a:extLst>
          </p:cNvPr>
          <p:cNvSpPr/>
          <p:nvPr/>
        </p:nvSpPr>
        <p:spPr>
          <a:xfrm>
            <a:off x="5948313" y="7452641"/>
            <a:ext cx="71488" cy="253741"/>
          </a:xfrm>
          <a:custGeom>
            <a:avLst/>
            <a:gdLst>
              <a:gd name="connsiteX0" fmla="*/ 14337 w 71488"/>
              <a:gd name="connsiteY0" fmla="*/ 142 h 253741"/>
              <a:gd name="connsiteX1" fmla="*/ 71487 w 71488"/>
              <a:gd name="connsiteY1" fmla="*/ 74226 h 253741"/>
              <a:gd name="connsiteX2" fmla="*/ 12220 w 71488"/>
              <a:gd name="connsiteY2" fmla="*/ 249909 h 253741"/>
              <a:gd name="connsiteX3" fmla="*/ 1637 w 71488"/>
              <a:gd name="connsiteY3" fmla="*/ 190642 h 253741"/>
              <a:gd name="connsiteX4" fmla="*/ 35504 w 71488"/>
              <a:gd name="connsiteY4" fmla="*/ 135609 h 253741"/>
              <a:gd name="connsiteX5" fmla="*/ 52437 w 71488"/>
              <a:gd name="connsiteY5" fmla="*/ 57292 h 253741"/>
              <a:gd name="connsiteX6" fmla="*/ 14337 w 71488"/>
              <a:gd name="connsiteY6" fmla="*/ 142 h 25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88" h="253741">
                <a:moveTo>
                  <a:pt x="14337" y="142"/>
                </a:moveTo>
                <a:cubicBezTo>
                  <a:pt x="17512" y="2964"/>
                  <a:pt x="71840" y="32598"/>
                  <a:pt x="71487" y="74226"/>
                </a:cubicBezTo>
                <a:cubicBezTo>
                  <a:pt x="71134" y="115854"/>
                  <a:pt x="23862" y="230506"/>
                  <a:pt x="12220" y="249909"/>
                </a:cubicBezTo>
                <a:cubicBezTo>
                  <a:pt x="578" y="269312"/>
                  <a:pt x="-2244" y="209692"/>
                  <a:pt x="1637" y="190642"/>
                </a:cubicBezTo>
                <a:cubicBezTo>
                  <a:pt x="5518" y="171592"/>
                  <a:pt x="27037" y="157834"/>
                  <a:pt x="35504" y="135609"/>
                </a:cubicBezTo>
                <a:cubicBezTo>
                  <a:pt x="43971" y="113384"/>
                  <a:pt x="53495" y="77400"/>
                  <a:pt x="52437" y="57292"/>
                </a:cubicBezTo>
                <a:cubicBezTo>
                  <a:pt x="51379" y="37184"/>
                  <a:pt x="11162" y="-2680"/>
                  <a:pt x="14337" y="14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: 図形 1607">
            <a:extLst>
              <a:ext uri="{FF2B5EF4-FFF2-40B4-BE49-F238E27FC236}">
                <a16:creationId xmlns:a16="http://schemas.microsoft.com/office/drawing/2014/main" id="{20F652B7-7784-4DA9-8635-FF123ED68385}"/>
              </a:ext>
            </a:extLst>
          </p:cNvPr>
          <p:cNvSpPr/>
          <p:nvPr/>
        </p:nvSpPr>
        <p:spPr>
          <a:xfrm>
            <a:off x="5721651" y="7445753"/>
            <a:ext cx="238942" cy="83519"/>
          </a:xfrm>
          <a:custGeom>
            <a:avLst/>
            <a:gdLst>
              <a:gd name="connsiteX0" fmla="*/ 3932 w 238942"/>
              <a:gd name="connsiteY0" fmla="*/ 26080 h 83519"/>
              <a:gd name="connsiteX1" fmla="*/ 188082 w 238942"/>
              <a:gd name="connsiteY1" fmla="*/ 34547 h 83519"/>
              <a:gd name="connsiteX2" fmla="*/ 238882 w 238942"/>
              <a:gd name="connsiteY2" fmla="*/ 83230 h 83519"/>
              <a:gd name="connsiteX3" fmla="*/ 181732 w 238942"/>
              <a:gd name="connsiteY3" fmla="*/ 9147 h 83519"/>
              <a:gd name="connsiteX4" fmla="*/ 71666 w 238942"/>
              <a:gd name="connsiteY4" fmla="*/ 2797 h 83519"/>
              <a:gd name="connsiteX5" fmla="*/ 3932 w 238942"/>
              <a:gd name="connsiteY5" fmla="*/ 26080 h 8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942" h="83519">
                <a:moveTo>
                  <a:pt x="3932" y="26080"/>
                </a:moveTo>
                <a:cubicBezTo>
                  <a:pt x="23335" y="31372"/>
                  <a:pt x="148924" y="25022"/>
                  <a:pt x="188082" y="34547"/>
                </a:cubicBezTo>
                <a:cubicBezTo>
                  <a:pt x="227240" y="44072"/>
                  <a:pt x="239940" y="87463"/>
                  <a:pt x="238882" y="83230"/>
                </a:cubicBezTo>
                <a:cubicBezTo>
                  <a:pt x="237824" y="78997"/>
                  <a:pt x="209601" y="22553"/>
                  <a:pt x="181732" y="9147"/>
                </a:cubicBezTo>
                <a:cubicBezTo>
                  <a:pt x="153863" y="-4259"/>
                  <a:pt x="101652" y="327"/>
                  <a:pt x="71666" y="2797"/>
                </a:cubicBezTo>
                <a:cubicBezTo>
                  <a:pt x="41680" y="5266"/>
                  <a:pt x="-15471" y="20788"/>
                  <a:pt x="3932" y="260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: 図形 1608">
            <a:extLst>
              <a:ext uri="{FF2B5EF4-FFF2-40B4-BE49-F238E27FC236}">
                <a16:creationId xmlns:a16="http://schemas.microsoft.com/office/drawing/2014/main" id="{CA44DB18-E214-43EF-9705-C80207D425B7}"/>
              </a:ext>
            </a:extLst>
          </p:cNvPr>
          <p:cNvSpPr/>
          <p:nvPr/>
        </p:nvSpPr>
        <p:spPr>
          <a:xfrm>
            <a:off x="5937082" y="7477834"/>
            <a:ext cx="1687217" cy="636363"/>
          </a:xfrm>
          <a:custGeom>
            <a:avLst/>
            <a:gdLst>
              <a:gd name="connsiteX0" fmla="*/ 91185 w 1687217"/>
              <a:gd name="connsiteY0" fmla="*/ 29983 h 636363"/>
              <a:gd name="connsiteX1" fmla="*/ 1558035 w 1687217"/>
              <a:gd name="connsiteY1" fmla="*/ 582433 h 636363"/>
              <a:gd name="connsiteX2" fmla="*/ 1471251 w 1687217"/>
              <a:gd name="connsiteY2" fmla="*/ 563383 h 636363"/>
              <a:gd name="connsiteX3" fmla="*/ 300735 w 1687217"/>
              <a:gd name="connsiteY3" fmla="*/ 123116 h 636363"/>
              <a:gd name="connsiteX4" fmla="*/ 91185 w 1687217"/>
              <a:gd name="connsiteY4" fmla="*/ 29983 h 63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217" h="636363">
                <a:moveTo>
                  <a:pt x="91185" y="29983"/>
                </a:moveTo>
                <a:cubicBezTo>
                  <a:pt x="300735" y="106536"/>
                  <a:pt x="1328024" y="493533"/>
                  <a:pt x="1558035" y="582433"/>
                </a:cubicBezTo>
                <a:cubicBezTo>
                  <a:pt x="1788046" y="671333"/>
                  <a:pt x="1680801" y="639936"/>
                  <a:pt x="1471251" y="563383"/>
                </a:cubicBezTo>
                <a:cubicBezTo>
                  <a:pt x="1261701" y="486830"/>
                  <a:pt x="533568" y="208488"/>
                  <a:pt x="300735" y="123116"/>
                </a:cubicBezTo>
                <a:cubicBezTo>
                  <a:pt x="67902" y="37744"/>
                  <a:pt x="-118365" y="-46570"/>
                  <a:pt x="91185" y="2998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: 図形 1609">
            <a:extLst>
              <a:ext uri="{FF2B5EF4-FFF2-40B4-BE49-F238E27FC236}">
                <a16:creationId xmlns:a16="http://schemas.microsoft.com/office/drawing/2014/main" id="{601F4FD9-F488-4F1F-A94E-6AE9004208E7}"/>
              </a:ext>
            </a:extLst>
          </p:cNvPr>
          <p:cNvSpPr/>
          <p:nvPr/>
        </p:nvSpPr>
        <p:spPr>
          <a:xfrm>
            <a:off x="5742197" y="7528818"/>
            <a:ext cx="555132" cy="165284"/>
          </a:xfrm>
          <a:custGeom>
            <a:avLst/>
            <a:gdLst>
              <a:gd name="connsiteX0" fmla="*/ 320 w 555132"/>
              <a:gd name="connsiteY0" fmla="*/ 165 h 165284"/>
              <a:gd name="connsiteX1" fmla="*/ 226803 w 555132"/>
              <a:gd name="connsiteY1" fmla="*/ 144099 h 165284"/>
              <a:gd name="connsiteX2" fmla="*/ 303003 w 555132"/>
              <a:gd name="connsiteY2" fmla="*/ 112349 h 165284"/>
              <a:gd name="connsiteX3" fmla="*/ 408836 w 555132"/>
              <a:gd name="connsiteY3" fmla="*/ 80599 h 165284"/>
              <a:gd name="connsiteX4" fmla="*/ 554886 w 555132"/>
              <a:gd name="connsiteY4" fmla="*/ 165265 h 165284"/>
              <a:gd name="connsiteX5" fmla="*/ 440586 w 555132"/>
              <a:gd name="connsiteY5" fmla="*/ 72132 h 165284"/>
              <a:gd name="connsiteX6" fmla="*/ 324170 w 555132"/>
              <a:gd name="connsiteY6" fmla="*/ 76365 h 165284"/>
              <a:gd name="connsiteX7" fmla="*/ 180236 w 555132"/>
              <a:gd name="connsiteY7" fmla="*/ 114465 h 165284"/>
              <a:gd name="connsiteX8" fmla="*/ 320 w 555132"/>
              <a:gd name="connsiteY8" fmla="*/ 165 h 16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132" h="165284">
                <a:moveTo>
                  <a:pt x="320" y="165"/>
                </a:moveTo>
                <a:cubicBezTo>
                  <a:pt x="8081" y="5104"/>
                  <a:pt x="176356" y="125402"/>
                  <a:pt x="226803" y="144099"/>
                </a:cubicBezTo>
                <a:cubicBezTo>
                  <a:pt x="277250" y="162796"/>
                  <a:pt x="272664" y="122932"/>
                  <a:pt x="303003" y="112349"/>
                </a:cubicBezTo>
                <a:cubicBezTo>
                  <a:pt x="333342" y="101766"/>
                  <a:pt x="366856" y="71780"/>
                  <a:pt x="408836" y="80599"/>
                </a:cubicBezTo>
                <a:cubicBezTo>
                  <a:pt x="450817" y="89418"/>
                  <a:pt x="549594" y="166676"/>
                  <a:pt x="554886" y="165265"/>
                </a:cubicBezTo>
                <a:cubicBezTo>
                  <a:pt x="560178" y="163854"/>
                  <a:pt x="479039" y="86949"/>
                  <a:pt x="440586" y="72132"/>
                </a:cubicBezTo>
                <a:cubicBezTo>
                  <a:pt x="402133" y="57315"/>
                  <a:pt x="367562" y="69309"/>
                  <a:pt x="324170" y="76365"/>
                </a:cubicBezTo>
                <a:cubicBezTo>
                  <a:pt x="280778" y="83421"/>
                  <a:pt x="232447" y="126459"/>
                  <a:pt x="180236" y="114465"/>
                </a:cubicBezTo>
                <a:cubicBezTo>
                  <a:pt x="128025" y="102471"/>
                  <a:pt x="-7441" y="-4774"/>
                  <a:pt x="320" y="1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: 図形 1610">
            <a:extLst>
              <a:ext uri="{FF2B5EF4-FFF2-40B4-BE49-F238E27FC236}">
                <a16:creationId xmlns:a16="http://schemas.microsoft.com/office/drawing/2014/main" id="{921A222E-6B75-4DD9-90FA-CFE8A6B72EB0}"/>
              </a:ext>
            </a:extLst>
          </p:cNvPr>
          <p:cNvSpPr/>
          <p:nvPr/>
        </p:nvSpPr>
        <p:spPr>
          <a:xfrm>
            <a:off x="6012771" y="7560270"/>
            <a:ext cx="718187" cy="276345"/>
          </a:xfrm>
          <a:custGeom>
            <a:avLst/>
            <a:gdLst>
              <a:gd name="connsiteX0" fmla="*/ 679 w 718187"/>
              <a:gd name="connsiteY0" fmla="*/ 463 h 276345"/>
              <a:gd name="connsiteX1" fmla="*/ 218696 w 718187"/>
              <a:gd name="connsiteY1" fmla="*/ 114763 h 276345"/>
              <a:gd name="connsiteX2" fmla="*/ 400729 w 718187"/>
              <a:gd name="connsiteY2" fmla="*/ 135930 h 276345"/>
              <a:gd name="connsiteX3" fmla="*/ 536196 w 718187"/>
              <a:gd name="connsiteY3" fmla="*/ 176147 h 276345"/>
              <a:gd name="connsiteX4" fmla="*/ 713996 w 718187"/>
              <a:gd name="connsiteY4" fmla="*/ 275630 h 276345"/>
              <a:gd name="connsiteX5" fmla="*/ 644146 w 718187"/>
              <a:gd name="connsiteY5" fmla="*/ 216363 h 276345"/>
              <a:gd name="connsiteX6" fmla="*/ 445179 w 718187"/>
              <a:gd name="connsiteY6" fmla="*/ 131697 h 276345"/>
              <a:gd name="connsiteX7" fmla="*/ 256796 w 718187"/>
              <a:gd name="connsiteY7" fmla="*/ 121113 h 276345"/>
              <a:gd name="connsiteX8" fmla="*/ 153079 w 718187"/>
              <a:gd name="connsiteY8" fmla="*/ 76663 h 276345"/>
              <a:gd name="connsiteX9" fmla="*/ 679 w 718187"/>
              <a:gd name="connsiteY9" fmla="*/ 463 h 27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187" h="276345">
                <a:moveTo>
                  <a:pt x="679" y="463"/>
                </a:moveTo>
                <a:cubicBezTo>
                  <a:pt x="11615" y="6813"/>
                  <a:pt x="152021" y="92185"/>
                  <a:pt x="218696" y="114763"/>
                </a:cubicBezTo>
                <a:cubicBezTo>
                  <a:pt x="285371" y="137341"/>
                  <a:pt x="347812" y="125699"/>
                  <a:pt x="400729" y="135930"/>
                </a:cubicBezTo>
                <a:cubicBezTo>
                  <a:pt x="453646" y="146161"/>
                  <a:pt x="483985" y="152864"/>
                  <a:pt x="536196" y="176147"/>
                </a:cubicBezTo>
                <a:cubicBezTo>
                  <a:pt x="588407" y="199430"/>
                  <a:pt x="696004" y="268927"/>
                  <a:pt x="713996" y="275630"/>
                </a:cubicBezTo>
                <a:cubicBezTo>
                  <a:pt x="731988" y="282333"/>
                  <a:pt x="688949" y="240352"/>
                  <a:pt x="644146" y="216363"/>
                </a:cubicBezTo>
                <a:cubicBezTo>
                  <a:pt x="599343" y="192374"/>
                  <a:pt x="509737" y="147572"/>
                  <a:pt x="445179" y="131697"/>
                </a:cubicBezTo>
                <a:cubicBezTo>
                  <a:pt x="380621" y="115822"/>
                  <a:pt x="305479" y="130285"/>
                  <a:pt x="256796" y="121113"/>
                </a:cubicBezTo>
                <a:cubicBezTo>
                  <a:pt x="208113" y="111941"/>
                  <a:pt x="192237" y="98535"/>
                  <a:pt x="153079" y="76663"/>
                </a:cubicBezTo>
                <a:cubicBezTo>
                  <a:pt x="113921" y="54791"/>
                  <a:pt x="-10257" y="-5887"/>
                  <a:pt x="679" y="46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: 図形 1611">
            <a:extLst>
              <a:ext uri="{FF2B5EF4-FFF2-40B4-BE49-F238E27FC236}">
                <a16:creationId xmlns:a16="http://schemas.microsoft.com/office/drawing/2014/main" id="{E83C1443-BD61-4ABC-8F6A-A5F92C56396C}"/>
              </a:ext>
            </a:extLst>
          </p:cNvPr>
          <p:cNvSpPr/>
          <p:nvPr/>
        </p:nvSpPr>
        <p:spPr>
          <a:xfrm>
            <a:off x="6540989" y="7617178"/>
            <a:ext cx="796975" cy="191369"/>
          </a:xfrm>
          <a:custGeom>
            <a:avLst/>
            <a:gdLst>
              <a:gd name="connsiteX0" fmla="*/ 5861 w 796975"/>
              <a:gd name="connsiteY0" fmla="*/ 705 h 191369"/>
              <a:gd name="connsiteX1" fmla="*/ 433428 w 796975"/>
              <a:gd name="connsiteY1" fmla="*/ 167922 h 191369"/>
              <a:gd name="connsiteX2" fmla="*/ 657794 w 796975"/>
              <a:gd name="connsiteY2" fmla="*/ 134055 h 191369"/>
              <a:gd name="connsiteX3" fmla="*/ 791144 w 796975"/>
              <a:gd name="connsiteY3" fmla="*/ 89605 h 191369"/>
              <a:gd name="connsiteX4" fmla="*/ 467294 w 796975"/>
              <a:gd name="connsiteY4" fmla="*/ 191205 h 191369"/>
              <a:gd name="connsiteX5" fmla="*/ 202711 w 796975"/>
              <a:gd name="connsiteY5" fmla="*/ 110772 h 191369"/>
              <a:gd name="connsiteX6" fmla="*/ 5861 w 796975"/>
              <a:gd name="connsiteY6" fmla="*/ 705 h 1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975" h="191369">
                <a:moveTo>
                  <a:pt x="5861" y="705"/>
                </a:moveTo>
                <a:cubicBezTo>
                  <a:pt x="44314" y="10230"/>
                  <a:pt x="324773" y="145697"/>
                  <a:pt x="433428" y="167922"/>
                </a:cubicBezTo>
                <a:cubicBezTo>
                  <a:pt x="542083" y="190147"/>
                  <a:pt x="598175" y="147108"/>
                  <a:pt x="657794" y="134055"/>
                </a:cubicBezTo>
                <a:cubicBezTo>
                  <a:pt x="717413" y="121002"/>
                  <a:pt x="822894" y="80080"/>
                  <a:pt x="791144" y="89605"/>
                </a:cubicBezTo>
                <a:cubicBezTo>
                  <a:pt x="759394" y="99130"/>
                  <a:pt x="565366" y="187677"/>
                  <a:pt x="467294" y="191205"/>
                </a:cubicBezTo>
                <a:cubicBezTo>
                  <a:pt x="369222" y="194733"/>
                  <a:pt x="277500" y="140758"/>
                  <a:pt x="202711" y="110772"/>
                </a:cubicBezTo>
                <a:cubicBezTo>
                  <a:pt x="127922" y="80786"/>
                  <a:pt x="-32592" y="-8820"/>
                  <a:pt x="5861" y="70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: 図形 1612">
            <a:extLst>
              <a:ext uri="{FF2B5EF4-FFF2-40B4-BE49-F238E27FC236}">
                <a16:creationId xmlns:a16="http://schemas.microsoft.com/office/drawing/2014/main" id="{E66F8C54-AFF0-4707-BCAF-9365F3FDA340}"/>
              </a:ext>
            </a:extLst>
          </p:cNvPr>
          <p:cNvSpPr/>
          <p:nvPr/>
        </p:nvSpPr>
        <p:spPr>
          <a:xfrm>
            <a:off x="6520708" y="7654460"/>
            <a:ext cx="964362" cy="175082"/>
          </a:xfrm>
          <a:custGeom>
            <a:avLst/>
            <a:gdLst>
              <a:gd name="connsiteX0" fmla="*/ 2859 w 964362"/>
              <a:gd name="connsiteY0" fmla="*/ 1523 h 175082"/>
              <a:gd name="connsiteX1" fmla="*/ 362692 w 964362"/>
              <a:gd name="connsiteY1" fmla="*/ 156040 h 175082"/>
              <a:gd name="connsiteX2" fmla="*/ 610342 w 964362"/>
              <a:gd name="connsiteY2" fmla="*/ 134873 h 175082"/>
              <a:gd name="connsiteX3" fmla="*/ 963825 w 964362"/>
              <a:gd name="connsiteY3" fmla="*/ 158157 h 175082"/>
              <a:gd name="connsiteX4" fmla="*/ 525675 w 964362"/>
              <a:gd name="connsiteY4" fmla="*/ 170857 h 175082"/>
              <a:gd name="connsiteX5" fmla="*/ 210292 w 964362"/>
              <a:gd name="connsiteY5" fmla="*/ 81957 h 175082"/>
              <a:gd name="connsiteX6" fmla="*/ 2859 w 964362"/>
              <a:gd name="connsiteY6" fmla="*/ 1523 h 1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362" h="175082">
                <a:moveTo>
                  <a:pt x="2859" y="1523"/>
                </a:moveTo>
                <a:cubicBezTo>
                  <a:pt x="28259" y="13870"/>
                  <a:pt x="261445" y="133815"/>
                  <a:pt x="362692" y="156040"/>
                </a:cubicBezTo>
                <a:cubicBezTo>
                  <a:pt x="463939" y="178265"/>
                  <a:pt x="510153" y="134520"/>
                  <a:pt x="610342" y="134873"/>
                </a:cubicBezTo>
                <a:cubicBezTo>
                  <a:pt x="710531" y="135226"/>
                  <a:pt x="977936" y="152160"/>
                  <a:pt x="963825" y="158157"/>
                </a:cubicBezTo>
                <a:cubicBezTo>
                  <a:pt x="949714" y="164154"/>
                  <a:pt x="651264" y="183557"/>
                  <a:pt x="525675" y="170857"/>
                </a:cubicBezTo>
                <a:cubicBezTo>
                  <a:pt x="400086" y="158157"/>
                  <a:pt x="293195" y="108768"/>
                  <a:pt x="210292" y="81957"/>
                </a:cubicBezTo>
                <a:cubicBezTo>
                  <a:pt x="127389" y="55146"/>
                  <a:pt x="-22541" y="-10824"/>
                  <a:pt x="2859" y="152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: 図形 1613">
            <a:extLst>
              <a:ext uri="{FF2B5EF4-FFF2-40B4-BE49-F238E27FC236}">
                <a16:creationId xmlns:a16="http://schemas.microsoft.com/office/drawing/2014/main" id="{971C3E92-1028-4F2F-AF9E-2A82A4873A08}"/>
              </a:ext>
            </a:extLst>
          </p:cNvPr>
          <p:cNvSpPr/>
          <p:nvPr/>
        </p:nvSpPr>
        <p:spPr>
          <a:xfrm>
            <a:off x="5928620" y="7706213"/>
            <a:ext cx="549775" cy="96186"/>
          </a:xfrm>
          <a:custGeom>
            <a:avLst/>
            <a:gdLst>
              <a:gd name="connsiteX0" fmla="*/ 4397 w 549775"/>
              <a:gd name="connsiteY0" fmla="*/ 25970 h 96186"/>
              <a:gd name="connsiteX1" fmla="*/ 243580 w 549775"/>
              <a:gd name="connsiteY1" fmla="*/ 2687 h 96186"/>
              <a:gd name="connsiteX2" fmla="*/ 535680 w 549775"/>
              <a:gd name="connsiteY2" fmla="*/ 95820 h 96186"/>
              <a:gd name="connsiteX3" fmla="*/ 455247 w 549775"/>
              <a:gd name="connsiteY3" fmla="*/ 34437 h 96186"/>
              <a:gd name="connsiteX4" fmla="*/ 4397 w 549775"/>
              <a:gd name="connsiteY4" fmla="*/ 25970 h 9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75" h="96186">
                <a:moveTo>
                  <a:pt x="4397" y="25970"/>
                </a:moveTo>
                <a:cubicBezTo>
                  <a:pt x="-30881" y="20678"/>
                  <a:pt x="155033" y="-8955"/>
                  <a:pt x="243580" y="2687"/>
                </a:cubicBezTo>
                <a:cubicBezTo>
                  <a:pt x="332127" y="14329"/>
                  <a:pt x="500402" y="90528"/>
                  <a:pt x="535680" y="95820"/>
                </a:cubicBezTo>
                <a:cubicBezTo>
                  <a:pt x="570958" y="101112"/>
                  <a:pt x="538502" y="47490"/>
                  <a:pt x="455247" y="34437"/>
                </a:cubicBezTo>
                <a:cubicBezTo>
                  <a:pt x="371992" y="21384"/>
                  <a:pt x="39675" y="31262"/>
                  <a:pt x="4397" y="259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: 図形 1614">
            <a:extLst>
              <a:ext uri="{FF2B5EF4-FFF2-40B4-BE49-F238E27FC236}">
                <a16:creationId xmlns:a16="http://schemas.microsoft.com/office/drawing/2014/main" id="{6AB0DC82-D97B-403E-8A7E-69814F511F8C}"/>
              </a:ext>
            </a:extLst>
          </p:cNvPr>
          <p:cNvSpPr/>
          <p:nvPr/>
        </p:nvSpPr>
        <p:spPr>
          <a:xfrm>
            <a:off x="6126683" y="7726411"/>
            <a:ext cx="553281" cy="204351"/>
          </a:xfrm>
          <a:custGeom>
            <a:avLst/>
            <a:gdLst>
              <a:gd name="connsiteX0" fmla="*/ 26467 w 553281"/>
              <a:gd name="connsiteY0" fmla="*/ 12122 h 204351"/>
              <a:gd name="connsiteX1" fmla="*/ 77267 w 553281"/>
              <a:gd name="connsiteY1" fmla="*/ 18472 h 204351"/>
              <a:gd name="connsiteX2" fmla="*/ 532350 w 553281"/>
              <a:gd name="connsiteY2" fmla="*/ 200506 h 204351"/>
              <a:gd name="connsiteX3" fmla="*/ 464617 w 553281"/>
              <a:gd name="connsiteY3" fmla="*/ 137006 h 204351"/>
              <a:gd name="connsiteX4" fmla="*/ 354550 w 553281"/>
              <a:gd name="connsiteY4" fmla="*/ 71389 h 204351"/>
              <a:gd name="connsiteX5" fmla="*/ 26467 w 553281"/>
              <a:gd name="connsiteY5" fmla="*/ 12122 h 20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281" h="204351">
                <a:moveTo>
                  <a:pt x="26467" y="12122"/>
                </a:moveTo>
                <a:cubicBezTo>
                  <a:pt x="-19747" y="3303"/>
                  <a:pt x="-7047" y="-12925"/>
                  <a:pt x="77267" y="18472"/>
                </a:cubicBezTo>
                <a:cubicBezTo>
                  <a:pt x="161581" y="49869"/>
                  <a:pt x="467792" y="180750"/>
                  <a:pt x="532350" y="200506"/>
                </a:cubicBezTo>
                <a:cubicBezTo>
                  <a:pt x="596908" y="220262"/>
                  <a:pt x="494250" y="158525"/>
                  <a:pt x="464617" y="137006"/>
                </a:cubicBezTo>
                <a:cubicBezTo>
                  <a:pt x="434984" y="115487"/>
                  <a:pt x="425811" y="95378"/>
                  <a:pt x="354550" y="71389"/>
                </a:cubicBezTo>
                <a:cubicBezTo>
                  <a:pt x="283289" y="47400"/>
                  <a:pt x="72681" y="20941"/>
                  <a:pt x="26467" y="121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: 図形 1615">
            <a:extLst>
              <a:ext uri="{FF2B5EF4-FFF2-40B4-BE49-F238E27FC236}">
                <a16:creationId xmlns:a16="http://schemas.microsoft.com/office/drawing/2014/main" id="{78FDA92D-486C-4CDF-94BE-FDD79C913B50}"/>
              </a:ext>
            </a:extLst>
          </p:cNvPr>
          <p:cNvSpPr/>
          <p:nvPr/>
        </p:nvSpPr>
        <p:spPr>
          <a:xfrm>
            <a:off x="6620623" y="7866961"/>
            <a:ext cx="796566" cy="363667"/>
          </a:xfrm>
          <a:custGeom>
            <a:avLst/>
            <a:gdLst>
              <a:gd name="connsiteX0" fmla="*/ 310 w 796566"/>
              <a:gd name="connsiteY0" fmla="*/ 85356 h 363667"/>
              <a:gd name="connsiteX1" fmla="*/ 87094 w 796566"/>
              <a:gd name="connsiteY1" fmla="*/ 689 h 363667"/>
              <a:gd name="connsiteX2" fmla="*/ 201394 w 796566"/>
              <a:gd name="connsiteY2" fmla="*/ 43022 h 363667"/>
              <a:gd name="connsiteX3" fmla="*/ 749610 w 796566"/>
              <a:gd name="connsiteY3" fmla="*/ 252572 h 363667"/>
              <a:gd name="connsiteX4" fmla="*/ 764427 w 796566"/>
              <a:gd name="connsiteY4" fmla="*/ 286439 h 363667"/>
              <a:gd name="connsiteX5" fmla="*/ 726327 w 796566"/>
              <a:gd name="connsiteY5" fmla="*/ 360522 h 363667"/>
              <a:gd name="connsiteX6" fmla="*/ 641660 w 796566"/>
              <a:gd name="connsiteY6" fmla="*/ 333006 h 363667"/>
              <a:gd name="connsiteX7" fmla="*/ 595094 w 796566"/>
              <a:gd name="connsiteY7" fmla="*/ 360522 h 363667"/>
              <a:gd name="connsiteX8" fmla="*/ 286060 w 796566"/>
              <a:gd name="connsiteY8" fmla="*/ 244106 h 363667"/>
              <a:gd name="connsiteX9" fmla="*/ 87094 w 796566"/>
              <a:gd name="connsiteY9" fmla="*/ 172139 h 363667"/>
              <a:gd name="connsiteX10" fmla="*/ 358027 w 796566"/>
              <a:gd name="connsiteY10" fmla="*/ 246222 h 363667"/>
              <a:gd name="connsiteX11" fmla="*/ 565460 w 796566"/>
              <a:gd name="connsiteY11" fmla="*/ 320306 h 363667"/>
              <a:gd name="connsiteX12" fmla="*/ 658594 w 796566"/>
              <a:gd name="connsiteY12" fmla="*/ 322422 h 363667"/>
              <a:gd name="connsiteX13" fmla="*/ 743260 w 796566"/>
              <a:gd name="connsiteY13" fmla="*/ 309722 h 363667"/>
              <a:gd name="connsiteX14" fmla="*/ 745377 w 796566"/>
              <a:gd name="connsiteY14" fmla="*/ 273739 h 363667"/>
              <a:gd name="connsiteX15" fmla="*/ 622610 w 796566"/>
              <a:gd name="connsiteY15" fmla="*/ 233522 h 363667"/>
              <a:gd name="connsiteX16" fmla="*/ 89210 w 796566"/>
              <a:gd name="connsiteY16" fmla="*/ 26089 h 363667"/>
              <a:gd name="connsiteX17" fmla="*/ 310 w 796566"/>
              <a:gd name="connsiteY17" fmla="*/ 85356 h 36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6566" h="363667">
                <a:moveTo>
                  <a:pt x="310" y="85356"/>
                </a:moveTo>
                <a:cubicBezTo>
                  <a:pt x="-43" y="81123"/>
                  <a:pt x="53580" y="7745"/>
                  <a:pt x="87094" y="689"/>
                </a:cubicBezTo>
                <a:cubicBezTo>
                  <a:pt x="120608" y="-6367"/>
                  <a:pt x="201394" y="43022"/>
                  <a:pt x="201394" y="43022"/>
                </a:cubicBezTo>
                <a:cubicBezTo>
                  <a:pt x="311813" y="85002"/>
                  <a:pt x="655771" y="212003"/>
                  <a:pt x="749610" y="252572"/>
                </a:cubicBezTo>
                <a:cubicBezTo>
                  <a:pt x="843449" y="293142"/>
                  <a:pt x="768308" y="268447"/>
                  <a:pt x="764427" y="286439"/>
                </a:cubicBezTo>
                <a:cubicBezTo>
                  <a:pt x="760547" y="304431"/>
                  <a:pt x="746788" y="352761"/>
                  <a:pt x="726327" y="360522"/>
                </a:cubicBezTo>
                <a:cubicBezTo>
                  <a:pt x="705866" y="368283"/>
                  <a:pt x="663532" y="333006"/>
                  <a:pt x="641660" y="333006"/>
                </a:cubicBezTo>
                <a:cubicBezTo>
                  <a:pt x="619788" y="333006"/>
                  <a:pt x="654361" y="375339"/>
                  <a:pt x="595094" y="360522"/>
                </a:cubicBezTo>
                <a:cubicBezTo>
                  <a:pt x="535827" y="345705"/>
                  <a:pt x="286060" y="244106"/>
                  <a:pt x="286060" y="244106"/>
                </a:cubicBezTo>
                <a:cubicBezTo>
                  <a:pt x="201393" y="212709"/>
                  <a:pt x="75100" y="171786"/>
                  <a:pt x="87094" y="172139"/>
                </a:cubicBezTo>
                <a:cubicBezTo>
                  <a:pt x="99088" y="172492"/>
                  <a:pt x="278299" y="221528"/>
                  <a:pt x="358027" y="246222"/>
                </a:cubicBezTo>
                <a:cubicBezTo>
                  <a:pt x="437755" y="270917"/>
                  <a:pt x="515366" y="307606"/>
                  <a:pt x="565460" y="320306"/>
                </a:cubicBezTo>
                <a:cubicBezTo>
                  <a:pt x="615554" y="333006"/>
                  <a:pt x="628961" y="324186"/>
                  <a:pt x="658594" y="322422"/>
                </a:cubicBezTo>
                <a:cubicBezTo>
                  <a:pt x="688227" y="320658"/>
                  <a:pt x="728796" y="317836"/>
                  <a:pt x="743260" y="309722"/>
                </a:cubicBezTo>
                <a:cubicBezTo>
                  <a:pt x="757724" y="301608"/>
                  <a:pt x="765485" y="286439"/>
                  <a:pt x="745377" y="273739"/>
                </a:cubicBezTo>
                <a:cubicBezTo>
                  <a:pt x="725269" y="261039"/>
                  <a:pt x="731971" y="274797"/>
                  <a:pt x="622610" y="233522"/>
                </a:cubicBezTo>
                <a:cubicBezTo>
                  <a:pt x="513249" y="192247"/>
                  <a:pt x="190104" y="53958"/>
                  <a:pt x="89210" y="26089"/>
                </a:cubicBezTo>
                <a:cubicBezTo>
                  <a:pt x="-11684" y="-1780"/>
                  <a:pt x="663" y="89589"/>
                  <a:pt x="310" y="8535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: 図形 1616">
            <a:extLst>
              <a:ext uri="{FF2B5EF4-FFF2-40B4-BE49-F238E27FC236}">
                <a16:creationId xmlns:a16="http://schemas.microsoft.com/office/drawing/2014/main" id="{4634EB14-5B6F-4C59-B0B4-7D25FF097C48}"/>
              </a:ext>
            </a:extLst>
          </p:cNvPr>
          <p:cNvSpPr/>
          <p:nvPr/>
        </p:nvSpPr>
        <p:spPr>
          <a:xfrm>
            <a:off x="6616641" y="7945665"/>
            <a:ext cx="108666" cy="70465"/>
          </a:xfrm>
          <a:custGeom>
            <a:avLst/>
            <a:gdLst>
              <a:gd name="connsiteX0" fmla="*/ 59 w 108666"/>
              <a:gd name="connsiteY0" fmla="*/ 302 h 70465"/>
              <a:gd name="connsiteX1" fmla="*/ 88959 w 108666"/>
              <a:gd name="connsiteY1" fmla="*/ 63802 h 70465"/>
              <a:gd name="connsiteX2" fmla="*/ 97426 w 108666"/>
              <a:gd name="connsiteY2" fmla="*/ 65918 h 70465"/>
              <a:gd name="connsiteX3" fmla="*/ 103776 w 108666"/>
              <a:gd name="connsiteY3" fmla="*/ 40518 h 70465"/>
              <a:gd name="connsiteX4" fmla="*/ 59 w 108666"/>
              <a:gd name="connsiteY4" fmla="*/ 302 h 7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6" h="70465">
                <a:moveTo>
                  <a:pt x="59" y="302"/>
                </a:moveTo>
                <a:cubicBezTo>
                  <a:pt x="-2411" y="4183"/>
                  <a:pt x="72731" y="52866"/>
                  <a:pt x="88959" y="63802"/>
                </a:cubicBezTo>
                <a:cubicBezTo>
                  <a:pt x="105187" y="74738"/>
                  <a:pt x="94957" y="69799"/>
                  <a:pt x="97426" y="65918"/>
                </a:cubicBezTo>
                <a:cubicBezTo>
                  <a:pt x="99896" y="62037"/>
                  <a:pt x="116829" y="50043"/>
                  <a:pt x="103776" y="40518"/>
                </a:cubicBezTo>
                <a:cubicBezTo>
                  <a:pt x="90723" y="30993"/>
                  <a:pt x="2529" y="-3579"/>
                  <a:pt x="59" y="30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: 図形 1617">
            <a:extLst>
              <a:ext uri="{FF2B5EF4-FFF2-40B4-BE49-F238E27FC236}">
                <a16:creationId xmlns:a16="http://schemas.microsoft.com/office/drawing/2014/main" id="{C925378A-FC04-4E3E-BA17-9FF7E220B2D3}"/>
              </a:ext>
            </a:extLst>
          </p:cNvPr>
          <p:cNvSpPr/>
          <p:nvPr/>
        </p:nvSpPr>
        <p:spPr>
          <a:xfrm>
            <a:off x="6601591" y="7808888"/>
            <a:ext cx="790358" cy="323500"/>
          </a:xfrm>
          <a:custGeom>
            <a:avLst/>
            <a:gdLst>
              <a:gd name="connsiteX0" fmla="*/ 292 w 790358"/>
              <a:gd name="connsiteY0" fmla="*/ 79929 h 323500"/>
              <a:gd name="connsiteX1" fmla="*/ 82842 w 790358"/>
              <a:gd name="connsiteY1" fmla="*/ 10079 h 323500"/>
              <a:gd name="connsiteX2" fmla="*/ 118826 w 790358"/>
              <a:gd name="connsiteY2" fmla="*/ 12195 h 323500"/>
              <a:gd name="connsiteX3" fmla="*/ 413042 w 790358"/>
              <a:gd name="connsiteY3" fmla="*/ 120145 h 323500"/>
              <a:gd name="connsiteX4" fmla="*/ 764409 w 790358"/>
              <a:gd name="connsiteY4" fmla="*/ 245029 h 323500"/>
              <a:gd name="connsiteX5" fmla="*/ 766526 w 790358"/>
              <a:gd name="connsiteY5" fmla="*/ 251379 h 323500"/>
              <a:gd name="connsiteX6" fmla="*/ 785576 w 790358"/>
              <a:gd name="connsiteY6" fmla="*/ 323345 h 323500"/>
              <a:gd name="connsiteX7" fmla="*/ 764409 w 790358"/>
              <a:gd name="connsiteY7" fmla="*/ 268312 h 323500"/>
              <a:gd name="connsiteX8" fmla="*/ 573909 w 790358"/>
              <a:gd name="connsiteY8" fmla="*/ 194229 h 323500"/>
              <a:gd name="connsiteX9" fmla="*/ 114592 w 790358"/>
              <a:gd name="connsiteY9" fmla="*/ 29129 h 323500"/>
              <a:gd name="connsiteX10" fmla="*/ 292 w 790358"/>
              <a:gd name="connsiteY10" fmla="*/ 79929 h 3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358" h="323500">
                <a:moveTo>
                  <a:pt x="292" y="79929"/>
                </a:moveTo>
                <a:cubicBezTo>
                  <a:pt x="-5000" y="76754"/>
                  <a:pt x="63086" y="21368"/>
                  <a:pt x="82842" y="10079"/>
                </a:cubicBezTo>
                <a:cubicBezTo>
                  <a:pt x="102598" y="-1210"/>
                  <a:pt x="63793" y="-6149"/>
                  <a:pt x="118826" y="12195"/>
                </a:cubicBezTo>
                <a:cubicBezTo>
                  <a:pt x="173859" y="30539"/>
                  <a:pt x="413042" y="120145"/>
                  <a:pt x="413042" y="120145"/>
                </a:cubicBezTo>
                <a:lnTo>
                  <a:pt x="764409" y="245029"/>
                </a:lnTo>
                <a:cubicBezTo>
                  <a:pt x="823323" y="266901"/>
                  <a:pt x="762998" y="238326"/>
                  <a:pt x="766526" y="251379"/>
                </a:cubicBezTo>
                <a:cubicBezTo>
                  <a:pt x="770054" y="264432"/>
                  <a:pt x="785929" y="320523"/>
                  <a:pt x="785576" y="323345"/>
                </a:cubicBezTo>
                <a:cubicBezTo>
                  <a:pt x="785223" y="326167"/>
                  <a:pt x="799687" y="289831"/>
                  <a:pt x="764409" y="268312"/>
                </a:cubicBezTo>
                <a:cubicBezTo>
                  <a:pt x="729131" y="246793"/>
                  <a:pt x="573909" y="194229"/>
                  <a:pt x="573909" y="194229"/>
                </a:cubicBezTo>
                <a:cubicBezTo>
                  <a:pt x="465606" y="154365"/>
                  <a:pt x="203845" y="50648"/>
                  <a:pt x="114592" y="29129"/>
                </a:cubicBezTo>
                <a:cubicBezTo>
                  <a:pt x="25339" y="7609"/>
                  <a:pt x="5584" y="83104"/>
                  <a:pt x="292" y="7992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: 図形 1618">
            <a:extLst>
              <a:ext uri="{FF2B5EF4-FFF2-40B4-BE49-F238E27FC236}">
                <a16:creationId xmlns:a16="http://schemas.microsoft.com/office/drawing/2014/main" id="{A2839840-41BF-487B-BD33-FAEEF7EDBFE6}"/>
              </a:ext>
            </a:extLst>
          </p:cNvPr>
          <p:cNvSpPr/>
          <p:nvPr/>
        </p:nvSpPr>
        <p:spPr>
          <a:xfrm>
            <a:off x="6010338" y="7190879"/>
            <a:ext cx="1405075" cy="556430"/>
          </a:xfrm>
          <a:custGeom>
            <a:avLst/>
            <a:gdLst>
              <a:gd name="connsiteX0" fmla="*/ 69787 w 1405075"/>
              <a:gd name="connsiteY0" fmla="*/ 22721 h 556430"/>
              <a:gd name="connsiteX1" fmla="*/ 1304862 w 1405075"/>
              <a:gd name="connsiteY1" fmla="*/ 505321 h 556430"/>
              <a:gd name="connsiteX2" fmla="*/ 1212787 w 1405075"/>
              <a:gd name="connsiteY2" fmla="*/ 498971 h 556430"/>
              <a:gd name="connsiteX3" fmla="*/ 266637 w 1405075"/>
              <a:gd name="connsiteY3" fmla="*/ 121146 h 556430"/>
              <a:gd name="connsiteX4" fmla="*/ 69787 w 1405075"/>
              <a:gd name="connsiteY4" fmla="*/ 22721 h 55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556430">
                <a:moveTo>
                  <a:pt x="69787" y="22721"/>
                </a:moveTo>
                <a:cubicBezTo>
                  <a:pt x="242825" y="86750"/>
                  <a:pt x="1114362" y="425946"/>
                  <a:pt x="1304862" y="505321"/>
                </a:cubicBezTo>
                <a:cubicBezTo>
                  <a:pt x="1495362" y="584696"/>
                  <a:pt x="1385825" y="563000"/>
                  <a:pt x="1212787" y="498971"/>
                </a:cubicBezTo>
                <a:cubicBezTo>
                  <a:pt x="1039750" y="434942"/>
                  <a:pt x="456079" y="199992"/>
                  <a:pt x="266637" y="121146"/>
                </a:cubicBezTo>
                <a:cubicBezTo>
                  <a:pt x="77195" y="42300"/>
                  <a:pt x="-103251" y="-41308"/>
                  <a:pt x="69787" y="2272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: 図形 1619">
            <a:extLst>
              <a:ext uri="{FF2B5EF4-FFF2-40B4-BE49-F238E27FC236}">
                <a16:creationId xmlns:a16="http://schemas.microsoft.com/office/drawing/2014/main" id="{D1DF883E-258D-4566-A61A-1E0843EBA3D9}"/>
              </a:ext>
            </a:extLst>
          </p:cNvPr>
          <p:cNvSpPr/>
          <p:nvPr/>
        </p:nvSpPr>
        <p:spPr>
          <a:xfrm>
            <a:off x="6035675" y="8156575"/>
            <a:ext cx="2160416" cy="607007"/>
          </a:xfrm>
          <a:custGeom>
            <a:avLst/>
            <a:gdLst>
              <a:gd name="connsiteX0" fmla="*/ 0 w 2160416"/>
              <a:gd name="connsiteY0" fmla="*/ 0 h 607007"/>
              <a:gd name="connsiteX1" fmla="*/ 2066925 w 2160416"/>
              <a:gd name="connsiteY1" fmla="*/ 577850 h 607007"/>
              <a:gd name="connsiteX2" fmla="*/ 1831975 w 2160416"/>
              <a:gd name="connsiteY2" fmla="*/ 527050 h 607007"/>
              <a:gd name="connsiteX3" fmla="*/ 415925 w 2160416"/>
              <a:gd name="connsiteY3" fmla="*/ 123825 h 607007"/>
              <a:gd name="connsiteX4" fmla="*/ 0 w 2160416"/>
              <a:gd name="connsiteY4" fmla="*/ 0 h 60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416" h="607007">
                <a:moveTo>
                  <a:pt x="0" y="0"/>
                </a:moveTo>
                <a:lnTo>
                  <a:pt x="2066925" y="577850"/>
                </a:lnTo>
                <a:cubicBezTo>
                  <a:pt x="2372254" y="665692"/>
                  <a:pt x="1831975" y="527050"/>
                  <a:pt x="1831975" y="527050"/>
                </a:cubicBezTo>
                <a:lnTo>
                  <a:pt x="415925" y="123825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: 図形 1620">
            <a:extLst>
              <a:ext uri="{FF2B5EF4-FFF2-40B4-BE49-F238E27FC236}">
                <a16:creationId xmlns:a16="http://schemas.microsoft.com/office/drawing/2014/main" id="{993EB55C-621D-483B-9FC6-DD289E9B1102}"/>
              </a:ext>
            </a:extLst>
          </p:cNvPr>
          <p:cNvSpPr/>
          <p:nvPr/>
        </p:nvSpPr>
        <p:spPr>
          <a:xfrm>
            <a:off x="5624472" y="8062176"/>
            <a:ext cx="2599716" cy="769258"/>
          </a:xfrm>
          <a:custGeom>
            <a:avLst/>
            <a:gdLst>
              <a:gd name="connsiteX0" fmla="*/ 27028 w 2599716"/>
              <a:gd name="connsiteY0" fmla="*/ 5499 h 769258"/>
              <a:gd name="connsiteX1" fmla="*/ 201653 w 2599716"/>
              <a:gd name="connsiteY1" fmla="*/ 68999 h 769258"/>
              <a:gd name="connsiteX2" fmla="*/ 2455903 w 2599716"/>
              <a:gd name="connsiteY2" fmla="*/ 729399 h 769258"/>
              <a:gd name="connsiteX3" fmla="*/ 2293978 w 2599716"/>
              <a:gd name="connsiteY3" fmla="*/ 672249 h 769258"/>
              <a:gd name="connsiteX4" fmla="*/ 1662153 w 2599716"/>
              <a:gd name="connsiteY4" fmla="*/ 481749 h 769258"/>
              <a:gd name="connsiteX5" fmla="*/ 27028 w 2599716"/>
              <a:gd name="connsiteY5" fmla="*/ 5499 h 76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16" h="769258">
                <a:moveTo>
                  <a:pt x="27028" y="5499"/>
                </a:moveTo>
                <a:cubicBezTo>
                  <a:pt x="-88066" y="-23076"/>
                  <a:pt x="201653" y="68999"/>
                  <a:pt x="201653" y="68999"/>
                </a:cubicBezTo>
                <a:lnTo>
                  <a:pt x="2455903" y="729399"/>
                </a:lnTo>
                <a:cubicBezTo>
                  <a:pt x="2804624" y="829941"/>
                  <a:pt x="2426270" y="713524"/>
                  <a:pt x="2293978" y="672249"/>
                </a:cubicBezTo>
                <a:cubicBezTo>
                  <a:pt x="2161686" y="630974"/>
                  <a:pt x="1662153" y="481749"/>
                  <a:pt x="1662153" y="481749"/>
                </a:cubicBezTo>
                <a:lnTo>
                  <a:pt x="27028" y="549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: 図形 1621">
            <a:extLst>
              <a:ext uri="{FF2B5EF4-FFF2-40B4-BE49-F238E27FC236}">
                <a16:creationId xmlns:a16="http://schemas.microsoft.com/office/drawing/2014/main" id="{630B4EAA-BB4B-4FC7-8219-95963E29387A}"/>
              </a:ext>
            </a:extLst>
          </p:cNvPr>
          <p:cNvSpPr/>
          <p:nvPr/>
        </p:nvSpPr>
        <p:spPr>
          <a:xfrm>
            <a:off x="7183647" y="7820887"/>
            <a:ext cx="496317" cy="240674"/>
          </a:xfrm>
          <a:custGeom>
            <a:avLst/>
            <a:gdLst>
              <a:gd name="connsiteX0" fmla="*/ 495620 w 496317"/>
              <a:gd name="connsiteY0" fmla="*/ 86980 h 240674"/>
              <a:gd name="connsiteX1" fmla="*/ 413070 w 496317"/>
              <a:gd name="connsiteY1" fmla="*/ 114496 h 240674"/>
              <a:gd name="connsiteX2" fmla="*/ 307236 w 496317"/>
              <a:gd name="connsiteY2" fmla="*/ 239380 h 240674"/>
              <a:gd name="connsiteX3" fmla="*/ 228920 w 496317"/>
              <a:gd name="connsiteY3" fmla="*/ 173763 h 240674"/>
              <a:gd name="connsiteX4" fmla="*/ 182353 w 496317"/>
              <a:gd name="connsiteY4" fmla="*/ 80630 h 240674"/>
              <a:gd name="connsiteX5" fmla="*/ 61703 w 496317"/>
              <a:gd name="connsiteY5" fmla="*/ 15013 h 240674"/>
              <a:gd name="connsiteX6" fmla="*/ 25720 w 496317"/>
              <a:gd name="connsiteY6" fmla="*/ 86980 h 240674"/>
              <a:gd name="connsiteX7" fmla="*/ 320 w 496317"/>
              <a:gd name="connsiteY7" fmla="*/ 127196 h 240674"/>
              <a:gd name="connsiteX8" fmla="*/ 17253 w 496317"/>
              <a:gd name="connsiteY8" fmla="*/ 46763 h 240674"/>
              <a:gd name="connsiteX9" fmla="*/ 93453 w 496317"/>
              <a:gd name="connsiteY9" fmla="*/ 196 h 240674"/>
              <a:gd name="connsiteX10" fmla="*/ 165420 w 496317"/>
              <a:gd name="connsiteY10" fmla="*/ 63696 h 240674"/>
              <a:gd name="connsiteX11" fmla="*/ 267020 w 496317"/>
              <a:gd name="connsiteY11" fmla="*/ 199163 h 240674"/>
              <a:gd name="connsiteX12" fmla="*/ 311470 w 496317"/>
              <a:gd name="connsiteY12" fmla="*/ 203396 h 240674"/>
              <a:gd name="connsiteX13" fmla="*/ 366503 w 496317"/>
              <a:gd name="connsiteY13" fmla="*/ 129313 h 240674"/>
              <a:gd name="connsiteX14" fmla="*/ 495620 w 496317"/>
              <a:gd name="connsiteY14" fmla="*/ 86980 h 24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6317" h="240674">
                <a:moveTo>
                  <a:pt x="495620" y="86980"/>
                </a:moveTo>
                <a:cubicBezTo>
                  <a:pt x="503381" y="84510"/>
                  <a:pt x="444467" y="89096"/>
                  <a:pt x="413070" y="114496"/>
                </a:cubicBezTo>
                <a:cubicBezTo>
                  <a:pt x="381673" y="139896"/>
                  <a:pt x="337928" y="229502"/>
                  <a:pt x="307236" y="239380"/>
                </a:cubicBezTo>
                <a:cubicBezTo>
                  <a:pt x="276544" y="249258"/>
                  <a:pt x="249734" y="200221"/>
                  <a:pt x="228920" y="173763"/>
                </a:cubicBezTo>
                <a:cubicBezTo>
                  <a:pt x="208106" y="147305"/>
                  <a:pt x="210222" y="107088"/>
                  <a:pt x="182353" y="80630"/>
                </a:cubicBezTo>
                <a:cubicBezTo>
                  <a:pt x="154484" y="54172"/>
                  <a:pt x="87808" y="13955"/>
                  <a:pt x="61703" y="15013"/>
                </a:cubicBezTo>
                <a:cubicBezTo>
                  <a:pt x="35598" y="16071"/>
                  <a:pt x="35950" y="68283"/>
                  <a:pt x="25720" y="86980"/>
                </a:cubicBezTo>
                <a:cubicBezTo>
                  <a:pt x="15490" y="105677"/>
                  <a:pt x="1731" y="133899"/>
                  <a:pt x="320" y="127196"/>
                </a:cubicBezTo>
                <a:cubicBezTo>
                  <a:pt x="-1091" y="120493"/>
                  <a:pt x="1731" y="67930"/>
                  <a:pt x="17253" y="46763"/>
                </a:cubicBezTo>
                <a:cubicBezTo>
                  <a:pt x="32775" y="25596"/>
                  <a:pt x="68759" y="-2626"/>
                  <a:pt x="93453" y="196"/>
                </a:cubicBezTo>
                <a:cubicBezTo>
                  <a:pt x="118147" y="3018"/>
                  <a:pt x="136492" y="30535"/>
                  <a:pt x="165420" y="63696"/>
                </a:cubicBezTo>
                <a:cubicBezTo>
                  <a:pt x="194348" y="96857"/>
                  <a:pt x="242678" y="175880"/>
                  <a:pt x="267020" y="199163"/>
                </a:cubicBezTo>
                <a:cubicBezTo>
                  <a:pt x="291362" y="222446"/>
                  <a:pt x="294889" y="215038"/>
                  <a:pt x="311470" y="203396"/>
                </a:cubicBezTo>
                <a:cubicBezTo>
                  <a:pt x="328050" y="191754"/>
                  <a:pt x="334047" y="154713"/>
                  <a:pt x="366503" y="129313"/>
                </a:cubicBezTo>
                <a:cubicBezTo>
                  <a:pt x="398958" y="103913"/>
                  <a:pt x="487859" y="89450"/>
                  <a:pt x="495620" y="869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: 図形 1622">
            <a:extLst>
              <a:ext uri="{FF2B5EF4-FFF2-40B4-BE49-F238E27FC236}">
                <a16:creationId xmlns:a16="http://schemas.microsoft.com/office/drawing/2014/main" id="{6C1A686E-D52C-469F-BEAD-B9994A9D2256}"/>
              </a:ext>
            </a:extLst>
          </p:cNvPr>
          <p:cNvSpPr/>
          <p:nvPr/>
        </p:nvSpPr>
        <p:spPr>
          <a:xfrm>
            <a:off x="6977069" y="7814358"/>
            <a:ext cx="742414" cy="89921"/>
          </a:xfrm>
          <a:custGeom>
            <a:avLst/>
            <a:gdLst>
              <a:gd name="connsiteX0" fmla="*/ 26981 w 742414"/>
              <a:gd name="connsiteY0" fmla="*/ 89275 h 89921"/>
              <a:gd name="connsiteX1" fmla="*/ 524398 w 742414"/>
              <a:gd name="connsiteY1" fmla="*/ 21542 h 89921"/>
              <a:gd name="connsiteX2" fmla="*/ 742414 w 742414"/>
              <a:gd name="connsiteY2" fmla="*/ 82925 h 89921"/>
              <a:gd name="connsiteX3" fmla="*/ 526514 w 742414"/>
              <a:gd name="connsiteY3" fmla="*/ 375 h 89921"/>
              <a:gd name="connsiteX4" fmla="*/ 115881 w 742414"/>
              <a:gd name="connsiteY4" fmla="*/ 53292 h 89921"/>
              <a:gd name="connsiteX5" fmla="*/ 26981 w 742414"/>
              <a:gd name="connsiteY5" fmla="*/ 89275 h 8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414" h="89921">
                <a:moveTo>
                  <a:pt x="26981" y="89275"/>
                </a:moveTo>
                <a:cubicBezTo>
                  <a:pt x="95067" y="83983"/>
                  <a:pt x="405159" y="22600"/>
                  <a:pt x="524398" y="21542"/>
                </a:cubicBezTo>
                <a:cubicBezTo>
                  <a:pt x="643637" y="20484"/>
                  <a:pt x="742061" y="86453"/>
                  <a:pt x="742414" y="82925"/>
                </a:cubicBezTo>
                <a:cubicBezTo>
                  <a:pt x="742767" y="79397"/>
                  <a:pt x="630936" y="5314"/>
                  <a:pt x="526514" y="375"/>
                </a:cubicBezTo>
                <a:cubicBezTo>
                  <a:pt x="422092" y="-4564"/>
                  <a:pt x="200548" y="40592"/>
                  <a:pt x="115881" y="53292"/>
                </a:cubicBezTo>
                <a:cubicBezTo>
                  <a:pt x="31214" y="65992"/>
                  <a:pt x="-41105" y="94567"/>
                  <a:pt x="26981" y="892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: 図形 1623">
            <a:extLst>
              <a:ext uri="{FF2B5EF4-FFF2-40B4-BE49-F238E27FC236}">
                <a16:creationId xmlns:a16="http://schemas.microsoft.com/office/drawing/2014/main" id="{302EF55F-92BE-4F98-8CE6-0C5DBF77C908}"/>
              </a:ext>
            </a:extLst>
          </p:cNvPr>
          <p:cNvSpPr/>
          <p:nvPr/>
        </p:nvSpPr>
        <p:spPr>
          <a:xfrm>
            <a:off x="7356033" y="7840659"/>
            <a:ext cx="178269" cy="132574"/>
          </a:xfrm>
          <a:custGeom>
            <a:avLst/>
            <a:gdLst>
              <a:gd name="connsiteX0" fmla="*/ 163955 w 178269"/>
              <a:gd name="connsiteY0" fmla="*/ 4 h 132574"/>
              <a:gd name="connsiteX1" fmla="*/ 175067 w 178269"/>
              <a:gd name="connsiteY1" fmla="*/ 119066 h 132574"/>
              <a:gd name="connsiteX2" fmla="*/ 103630 w 178269"/>
              <a:gd name="connsiteY2" fmla="*/ 123829 h 132574"/>
              <a:gd name="connsiteX3" fmla="*/ 442 w 178269"/>
              <a:gd name="connsiteY3" fmla="*/ 65091 h 132574"/>
              <a:gd name="connsiteX4" fmla="*/ 146492 w 178269"/>
              <a:gd name="connsiteY4" fmla="*/ 114304 h 132574"/>
              <a:gd name="connsiteX5" fmla="*/ 163955 w 178269"/>
              <a:gd name="connsiteY5" fmla="*/ 4 h 13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269" h="132574">
                <a:moveTo>
                  <a:pt x="163955" y="4"/>
                </a:moveTo>
                <a:cubicBezTo>
                  <a:pt x="168717" y="798"/>
                  <a:pt x="185121" y="98428"/>
                  <a:pt x="175067" y="119066"/>
                </a:cubicBezTo>
                <a:cubicBezTo>
                  <a:pt x="165013" y="139704"/>
                  <a:pt x="132734" y="132825"/>
                  <a:pt x="103630" y="123829"/>
                </a:cubicBezTo>
                <a:cubicBezTo>
                  <a:pt x="74526" y="114833"/>
                  <a:pt x="-6702" y="66679"/>
                  <a:pt x="442" y="65091"/>
                </a:cubicBezTo>
                <a:cubicBezTo>
                  <a:pt x="7586" y="63504"/>
                  <a:pt x="119240" y="125416"/>
                  <a:pt x="146492" y="114304"/>
                </a:cubicBezTo>
                <a:cubicBezTo>
                  <a:pt x="173744" y="103192"/>
                  <a:pt x="159193" y="-790"/>
                  <a:pt x="163955" y="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: 図形 1624">
            <a:extLst>
              <a:ext uri="{FF2B5EF4-FFF2-40B4-BE49-F238E27FC236}">
                <a16:creationId xmlns:a16="http://schemas.microsoft.com/office/drawing/2014/main" id="{3212B85D-3091-4FC8-971E-FA3F944D9756}"/>
              </a:ext>
            </a:extLst>
          </p:cNvPr>
          <p:cNvSpPr/>
          <p:nvPr/>
        </p:nvSpPr>
        <p:spPr>
          <a:xfrm>
            <a:off x="6881777" y="7786288"/>
            <a:ext cx="153951" cy="146580"/>
          </a:xfrm>
          <a:custGeom>
            <a:avLst/>
            <a:gdLst>
              <a:gd name="connsiteX0" fmla="*/ 36 w 153951"/>
              <a:gd name="connsiteY0" fmla="*/ 400 h 146580"/>
              <a:gd name="connsiteX1" fmla="*/ 114336 w 153951"/>
              <a:gd name="connsiteY1" fmla="*/ 43262 h 146580"/>
              <a:gd name="connsiteX2" fmla="*/ 152436 w 153951"/>
              <a:gd name="connsiteY2" fmla="*/ 146450 h 146580"/>
              <a:gd name="connsiteX3" fmla="*/ 144498 w 153951"/>
              <a:gd name="connsiteY3" fmla="*/ 63900 h 146580"/>
              <a:gd name="connsiteX4" fmla="*/ 127036 w 153951"/>
              <a:gd name="connsiteY4" fmla="*/ 24212 h 146580"/>
              <a:gd name="connsiteX5" fmla="*/ 36 w 153951"/>
              <a:gd name="connsiteY5" fmla="*/ 400 h 1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51" h="146580">
                <a:moveTo>
                  <a:pt x="36" y="400"/>
                </a:moveTo>
                <a:cubicBezTo>
                  <a:pt x="-2081" y="3575"/>
                  <a:pt x="88936" y="18920"/>
                  <a:pt x="114336" y="43262"/>
                </a:cubicBezTo>
                <a:cubicBezTo>
                  <a:pt x="139736" y="67604"/>
                  <a:pt x="147409" y="143010"/>
                  <a:pt x="152436" y="146450"/>
                </a:cubicBezTo>
                <a:cubicBezTo>
                  <a:pt x="157463" y="149890"/>
                  <a:pt x="148731" y="84273"/>
                  <a:pt x="144498" y="63900"/>
                </a:cubicBezTo>
                <a:cubicBezTo>
                  <a:pt x="140265" y="43527"/>
                  <a:pt x="151907" y="34795"/>
                  <a:pt x="127036" y="24212"/>
                </a:cubicBezTo>
                <a:cubicBezTo>
                  <a:pt x="102165" y="13629"/>
                  <a:pt x="2153" y="-2775"/>
                  <a:pt x="36" y="4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: 図形 1625">
            <a:extLst>
              <a:ext uri="{FF2B5EF4-FFF2-40B4-BE49-F238E27FC236}">
                <a16:creationId xmlns:a16="http://schemas.microsoft.com/office/drawing/2014/main" id="{625DBE1C-02A8-4087-A2C4-9E7A1B1079F5}"/>
              </a:ext>
            </a:extLst>
          </p:cNvPr>
          <p:cNvSpPr/>
          <p:nvPr/>
        </p:nvSpPr>
        <p:spPr>
          <a:xfrm>
            <a:off x="7059042" y="7802781"/>
            <a:ext cx="122890" cy="175628"/>
          </a:xfrm>
          <a:custGeom>
            <a:avLst/>
            <a:gdLst>
              <a:gd name="connsiteX0" fmla="*/ 571 w 122890"/>
              <a:gd name="connsiteY0" fmla="*/ 6132 h 175628"/>
              <a:gd name="connsiteX1" fmla="*/ 108521 w 122890"/>
              <a:gd name="connsiteY1" fmla="*/ 142657 h 175628"/>
              <a:gd name="connsiteX2" fmla="*/ 121221 w 122890"/>
              <a:gd name="connsiteY2" fmla="*/ 172819 h 175628"/>
              <a:gd name="connsiteX3" fmla="*/ 103758 w 122890"/>
              <a:gd name="connsiteY3" fmla="*/ 91857 h 175628"/>
              <a:gd name="connsiteX4" fmla="*/ 67246 w 122890"/>
              <a:gd name="connsiteY4" fmla="*/ 28357 h 175628"/>
              <a:gd name="connsiteX5" fmla="*/ 571 w 122890"/>
              <a:gd name="connsiteY5" fmla="*/ 6132 h 17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890" h="175628">
                <a:moveTo>
                  <a:pt x="571" y="6132"/>
                </a:moveTo>
                <a:cubicBezTo>
                  <a:pt x="7450" y="25182"/>
                  <a:pt x="88413" y="114876"/>
                  <a:pt x="108521" y="142657"/>
                </a:cubicBezTo>
                <a:cubicBezTo>
                  <a:pt x="128629" y="170438"/>
                  <a:pt x="122015" y="181286"/>
                  <a:pt x="121221" y="172819"/>
                </a:cubicBezTo>
                <a:cubicBezTo>
                  <a:pt x="120427" y="164352"/>
                  <a:pt x="112754" y="115934"/>
                  <a:pt x="103758" y="91857"/>
                </a:cubicBezTo>
                <a:cubicBezTo>
                  <a:pt x="94762" y="67780"/>
                  <a:pt x="83650" y="39205"/>
                  <a:pt x="67246" y="28357"/>
                </a:cubicBezTo>
                <a:cubicBezTo>
                  <a:pt x="50842" y="17509"/>
                  <a:pt x="-6308" y="-12918"/>
                  <a:pt x="571" y="61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: 図形 1626">
            <a:extLst>
              <a:ext uri="{FF2B5EF4-FFF2-40B4-BE49-F238E27FC236}">
                <a16:creationId xmlns:a16="http://schemas.microsoft.com/office/drawing/2014/main" id="{B01DA8DE-67FA-4EF3-87CB-A992C274A02E}"/>
              </a:ext>
            </a:extLst>
          </p:cNvPr>
          <p:cNvSpPr/>
          <p:nvPr/>
        </p:nvSpPr>
        <p:spPr>
          <a:xfrm>
            <a:off x="7357235" y="7819958"/>
            <a:ext cx="183397" cy="111423"/>
          </a:xfrm>
          <a:custGeom>
            <a:avLst/>
            <a:gdLst>
              <a:gd name="connsiteX0" fmla="*/ 828 w 183397"/>
              <a:gd name="connsiteY0" fmla="*/ 67 h 111423"/>
              <a:gd name="connsiteX1" fmla="*/ 72265 w 183397"/>
              <a:gd name="connsiteY1" fmla="*/ 90555 h 111423"/>
              <a:gd name="connsiteX2" fmla="*/ 102428 w 183397"/>
              <a:gd name="connsiteY2" fmla="*/ 85792 h 111423"/>
              <a:gd name="connsiteX3" fmla="*/ 183390 w 183397"/>
              <a:gd name="connsiteY3" fmla="*/ 23880 h 111423"/>
              <a:gd name="connsiteX4" fmla="*/ 97665 w 183397"/>
              <a:gd name="connsiteY4" fmla="*/ 109605 h 111423"/>
              <a:gd name="connsiteX5" fmla="*/ 37340 w 183397"/>
              <a:gd name="connsiteY5" fmla="*/ 76267 h 111423"/>
              <a:gd name="connsiteX6" fmla="*/ 828 w 183397"/>
              <a:gd name="connsiteY6" fmla="*/ 67 h 11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397" h="111423">
                <a:moveTo>
                  <a:pt x="828" y="67"/>
                </a:moveTo>
                <a:cubicBezTo>
                  <a:pt x="6649" y="2448"/>
                  <a:pt x="55332" y="76268"/>
                  <a:pt x="72265" y="90555"/>
                </a:cubicBezTo>
                <a:cubicBezTo>
                  <a:pt x="89198" y="104842"/>
                  <a:pt x="83907" y="96905"/>
                  <a:pt x="102428" y="85792"/>
                </a:cubicBezTo>
                <a:cubicBezTo>
                  <a:pt x="120949" y="74680"/>
                  <a:pt x="184184" y="19911"/>
                  <a:pt x="183390" y="23880"/>
                </a:cubicBezTo>
                <a:cubicBezTo>
                  <a:pt x="182596" y="27849"/>
                  <a:pt x="122007" y="100874"/>
                  <a:pt x="97665" y="109605"/>
                </a:cubicBezTo>
                <a:cubicBezTo>
                  <a:pt x="73323" y="118336"/>
                  <a:pt x="53479" y="93729"/>
                  <a:pt x="37340" y="76267"/>
                </a:cubicBezTo>
                <a:cubicBezTo>
                  <a:pt x="21201" y="58805"/>
                  <a:pt x="-4993" y="-2314"/>
                  <a:pt x="828" y="6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: 図形 1627">
            <a:extLst>
              <a:ext uri="{FF2B5EF4-FFF2-40B4-BE49-F238E27FC236}">
                <a16:creationId xmlns:a16="http://schemas.microsoft.com/office/drawing/2014/main" id="{3BEC62C9-7DE1-4C07-8048-FCD4B30504A6}"/>
              </a:ext>
            </a:extLst>
          </p:cNvPr>
          <p:cNvSpPr/>
          <p:nvPr/>
        </p:nvSpPr>
        <p:spPr>
          <a:xfrm>
            <a:off x="7262026" y="7658830"/>
            <a:ext cx="96229" cy="96257"/>
          </a:xfrm>
          <a:custGeom>
            <a:avLst/>
            <a:gdLst>
              <a:gd name="connsiteX0" fmla="*/ 787 w 96229"/>
              <a:gd name="connsiteY0" fmla="*/ 96108 h 96257"/>
              <a:gd name="connsiteX1" fmla="*/ 26187 w 96229"/>
              <a:gd name="connsiteY1" fmla="*/ 4033 h 96257"/>
              <a:gd name="connsiteX2" fmla="*/ 86512 w 96229"/>
              <a:gd name="connsiteY2" fmla="*/ 19908 h 96257"/>
              <a:gd name="connsiteX3" fmla="*/ 92862 w 96229"/>
              <a:gd name="connsiteY3" fmla="*/ 51658 h 96257"/>
              <a:gd name="connsiteX4" fmla="*/ 53174 w 96229"/>
              <a:gd name="connsiteY4" fmla="*/ 26258 h 96257"/>
              <a:gd name="connsiteX5" fmla="*/ 787 w 96229"/>
              <a:gd name="connsiteY5" fmla="*/ 96108 h 9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29" h="96257">
                <a:moveTo>
                  <a:pt x="787" y="96108"/>
                </a:moveTo>
                <a:cubicBezTo>
                  <a:pt x="-3711" y="92404"/>
                  <a:pt x="11900" y="16733"/>
                  <a:pt x="26187" y="4033"/>
                </a:cubicBezTo>
                <a:cubicBezTo>
                  <a:pt x="40475" y="-8667"/>
                  <a:pt x="75400" y="11970"/>
                  <a:pt x="86512" y="19908"/>
                </a:cubicBezTo>
                <a:cubicBezTo>
                  <a:pt x="97625" y="27845"/>
                  <a:pt x="98418" y="50600"/>
                  <a:pt x="92862" y="51658"/>
                </a:cubicBezTo>
                <a:cubicBezTo>
                  <a:pt x="87306" y="52716"/>
                  <a:pt x="67461" y="19114"/>
                  <a:pt x="53174" y="26258"/>
                </a:cubicBezTo>
                <a:cubicBezTo>
                  <a:pt x="38887" y="33402"/>
                  <a:pt x="5285" y="99812"/>
                  <a:pt x="787" y="961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: 図形 1628">
            <a:extLst>
              <a:ext uri="{FF2B5EF4-FFF2-40B4-BE49-F238E27FC236}">
                <a16:creationId xmlns:a16="http://schemas.microsoft.com/office/drawing/2014/main" id="{1DEF87ED-5F30-4455-A714-C16C874CF3F1}"/>
              </a:ext>
            </a:extLst>
          </p:cNvPr>
          <p:cNvSpPr/>
          <p:nvPr/>
        </p:nvSpPr>
        <p:spPr>
          <a:xfrm>
            <a:off x="7261860" y="7728076"/>
            <a:ext cx="592364" cy="248340"/>
          </a:xfrm>
          <a:custGeom>
            <a:avLst/>
            <a:gdLst>
              <a:gd name="connsiteX0" fmla="*/ 24765 w 592364"/>
              <a:gd name="connsiteY0" fmla="*/ 6224 h 248340"/>
              <a:gd name="connsiteX1" fmla="*/ 529590 w 592364"/>
              <a:gd name="connsiteY1" fmla="*/ 191962 h 248340"/>
              <a:gd name="connsiteX2" fmla="*/ 561340 w 592364"/>
              <a:gd name="connsiteY2" fmla="*/ 247524 h 248340"/>
              <a:gd name="connsiteX3" fmla="*/ 316865 w 592364"/>
              <a:gd name="connsiteY3" fmla="*/ 160212 h 248340"/>
              <a:gd name="connsiteX4" fmla="*/ 91440 w 592364"/>
              <a:gd name="connsiteY4" fmla="*/ 63374 h 248340"/>
              <a:gd name="connsiteX5" fmla="*/ 77153 w 592364"/>
              <a:gd name="connsiteY5" fmla="*/ 44324 h 248340"/>
              <a:gd name="connsiteX6" fmla="*/ 24765 w 592364"/>
              <a:gd name="connsiteY6" fmla="*/ 6224 h 24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64" h="248340">
                <a:moveTo>
                  <a:pt x="24765" y="6224"/>
                </a:moveTo>
                <a:cubicBezTo>
                  <a:pt x="100171" y="30830"/>
                  <a:pt x="440161" y="151745"/>
                  <a:pt x="529590" y="191962"/>
                </a:cubicBezTo>
                <a:cubicBezTo>
                  <a:pt x="619019" y="232179"/>
                  <a:pt x="596794" y="252816"/>
                  <a:pt x="561340" y="247524"/>
                </a:cubicBezTo>
                <a:cubicBezTo>
                  <a:pt x="525886" y="242232"/>
                  <a:pt x="395182" y="190904"/>
                  <a:pt x="316865" y="160212"/>
                </a:cubicBezTo>
                <a:cubicBezTo>
                  <a:pt x="238548" y="129520"/>
                  <a:pt x="131392" y="82689"/>
                  <a:pt x="91440" y="63374"/>
                </a:cubicBezTo>
                <a:cubicBezTo>
                  <a:pt x="51488" y="44059"/>
                  <a:pt x="84826" y="51203"/>
                  <a:pt x="77153" y="44324"/>
                </a:cubicBezTo>
                <a:cubicBezTo>
                  <a:pt x="69480" y="37445"/>
                  <a:pt x="-50641" y="-18382"/>
                  <a:pt x="24765" y="62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: 図形 1629">
            <a:extLst>
              <a:ext uri="{FF2B5EF4-FFF2-40B4-BE49-F238E27FC236}">
                <a16:creationId xmlns:a16="http://schemas.microsoft.com/office/drawing/2014/main" id="{BE64FF33-CE22-4258-AEF9-BB59D0FCD1E6}"/>
              </a:ext>
            </a:extLst>
          </p:cNvPr>
          <p:cNvSpPr/>
          <p:nvPr/>
        </p:nvSpPr>
        <p:spPr>
          <a:xfrm>
            <a:off x="7377075" y="8105443"/>
            <a:ext cx="290780" cy="120044"/>
          </a:xfrm>
          <a:custGeom>
            <a:avLst/>
            <a:gdLst>
              <a:gd name="connsiteX0" fmla="*/ 38 w 290780"/>
              <a:gd name="connsiteY0" fmla="*/ 20970 h 120044"/>
              <a:gd name="connsiteX1" fmla="*/ 223875 w 290780"/>
              <a:gd name="connsiteY1" fmla="*/ 86057 h 120044"/>
              <a:gd name="connsiteX2" fmla="*/ 201650 w 290780"/>
              <a:gd name="connsiteY2" fmla="*/ 35257 h 120044"/>
              <a:gd name="connsiteX3" fmla="*/ 282613 w 290780"/>
              <a:gd name="connsiteY3" fmla="*/ 332 h 120044"/>
              <a:gd name="connsiteX4" fmla="*/ 282613 w 290780"/>
              <a:gd name="connsiteY4" fmla="*/ 55895 h 120044"/>
              <a:gd name="connsiteX5" fmla="*/ 234988 w 290780"/>
              <a:gd name="connsiteY5" fmla="*/ 79707 h 120044"/>
              <a:gd name="connsiteX6" fmla="*/ 242925 w 290780"/>
              <a:gd name="connsiteY6" fmla="*/ 119395 h 120044"/>
              <a:gd name="connsiteX7" fmla="*/ 38 w 290780"/>
              <a:gd name="connsiteY7" fmla="*/ 20970 h 1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780" h="120044">
                <a:moveTo>
                  <a:pt x="38" y="20970"/>
                </a:moveTo>
                <a:cubicBezTo>
                  <a:pt x="-3137" y="15414"/>
                  <a:pt x="190273" y="83676"/>
                  <a:pt x="223875" y="86057"/>
                </a:cubicBezTo>
                <a:cubicBezTo>
                  <a:pt x="257477" y="88438"/>
                  <a:pt x="191860" y="49545"/>
                  <a:pt x="201650" y="35257"/>
                </a:cubicBezTo>
                <a:cubicBezTo>
                  <a:pt x="211440" y="20969"/>
                  <a:pt x="269119" y="-3108"/>
                  <a:pt x="282613" y="332"/>
                </a:cubicBezTo>
                <a:cubicBezTo>
                  <a:pt x="296107" y="3772"/>
                  <a:pt x="290550" y="42666"/>
                  <a:pt x="282613" y="55895"/>
                </a:cubicBezTo>
                <a:cubicBezTo>
                  <a:pt x="274676" y="69124"/>
                  <a:pt x="241603" y="69124"/>
                  <a:pt x="234988" y="79707"/>
                </a:cubicBezTo>
                <a:cubicBezTo>
                  <a:pt x="228373" y="90290"/>
                  <a:pt x="279967" y="125216"/>
                  <a:pt x="242925" y="119395"/>
                </a:cubicBezTo>
                <a:cubicBezTo>
                  <a:pt x="205883" y="113574"/>
                  <a:pt x="3213" y="26526"/>
                  <a:pt x="38" y="209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: 図形 1630">
            <a:extLst>
              <a:ext uri="{FF2B5EF4-FFF2-40B4-BE49-F238E27FC236}">
                <a16:creationId xmlns:a16="http://schemas.microsoft.com/office/drawing/2014/main" id="{39780096-2F6A-41DA-8D7E-40CB38350926}"/>
              </a:ext>
            </a:extLst>
          </p:cNvPr>
          <p:cNvSpPr/>
          <p:nvPr/>
        </p:nvSpPr>
        <p:spPr>
          <a:xfrm>
            <a:off x="7170641" y="7707093"/>
            <a:ext cx="301527" cy="99684"/>
          </a:xfrm>
          <a:custGeom>
            <a:avLst/>
            <a:gdLst>
              <a:gd name="connsiteX0" fmla="*/ 97 w 301527"/>
              <a:gd name="connsiteY0" fmla="*/ 74832 h 99684"/>
              <a:gd name="connsiteX1" fmla="*/ 181072 w 301527"/>
              <a:gd name="connsiteY1" fmla="*/ 41495 h 99684"/>
              <a:gd name="connsiteX2" fmla="*/ 289022 w 301527"/>
              <a:gd name="connsiteY2" fmla="*/ 220 h 99684"/>
              <a:gd name="connsiteX3" fmla="*/ 293784 w 301527"/>
              <a:gd name="connsiteY3" fmla="*/ 60545 h 99684"/>
              <a:gd name="connsiteX4" fmla="*/ 239809 w 301527"/>
              <a:gd name="connsiteY4" fmla="*/ 52607 h 99684"/>
              <a:gd name="connsiteX5" fmla="*/ 157259 w 301527"/>
              <a:gd name="connsiteY5" fmla="*/ 98645 h 99684"/>
              <a:gd name="connsiteX6" fmla="*/ 97 w 301527"/>
              <a:gd name="connsiteY6" fmla="*/ 74832 h 9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527" h="99684">
                <a:moveTo>
                  <a:pt x="97" y="74832"/>
                </a:moveTo>
                <a:cubicBezTo>
                  <a:pt x="4066" y="65307"/>
                  <a:pt x="132918" y="53930"/>
                  <a:pt x="181072" y="41495"/>
                </a:cubicBezTo>
                <a:cubicBezTo>
                  <a:pt x="229226" y="29060"/>
                  <a:pt x="270237" y="-2955"/>
                  <a:pt x="289022" y="220"/>
                </a:cubicBezTo>
                <a:cubicBezTo>
                  <a:pt x="307807" y="3395"/>
                  <a:pt x="301986" y="51814"/>
                  <a:pt x="293784" y="60545"/>
                </a:cubicBezTo>
                <a:cubicBezTo>
                  <a:pt x="285582" y="69276"/>
                  <a:pt x="262563" y="46257"/>
                  <a:pt x="239809" y="52607"/>
                </a:cubicBezTo>
                <a:cubicBezTo>
                  <a:pt x="217055" y="58957"/>
                  <a:pt x="199857" y="92824"/>
                  <a:pt x="157259" y="98645"/>
                </a:cubicBezTo>
                <a:cubicBezTo>
                  <a:pt x="114661" y="104466"/>
                  <a:pt x="-3872" y="84357"/>
                  <a:pt x="97" y="748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: 図形 1631">
            <a:extLst>
              <a:ext uri="{FF2B5EF4-FFF2-40B4-BE49-F238E27FC236}">
                <a16:creationId xmlns:a16="http://schemas.microsoft.com/office/drawing/2014/main" id="{BDBFE45D-523A-4E8A-88F0-746E3C1CFE80}"/>
              </a:ext>
            </a:extLst>
          </p:cNvPr>
          <p:cNvSpPr/>
          <p:nvPr/>
        </p:nvSpPr>
        <p:spPr>
          <a:xfrm>
            <a:off x="7607359" y="8134341"/>
            <a:ext cx="139647" cy="94959"/>
          </a:xfrm>
          <a:custGeom>
            <a:avLst/>
            <a:gdLst>
              <a:gd name="connsiteX0" fmla="*/ 63441 w 139647"/>
              <a:gd name="connsiteY0" fmla="*/ 9 h 94959"/>
              <a:gd name="connsiteX1" fmla="*/ 139641 w 139647"/>
              <a:gd name="connsiteY1" fmla="*/ 63509 h 94959"/>
              <a:gd name="connsiteX2" fmla="*/ 58679 w 139647"/>
              <a:gd name="connsiteY2" fmla="*/ 93672 h 94959"/>
              <a:gd name="connsiteX3" fmla="*/ 1529 w 139647"/>
              <a:gd name="connsiteY3" fmla="*/ 87322 h 94959"/>
              <a:gd name="connsiteX4" fmla="*/ 120591 w 139647"/>
              <a:gd name="connsiteY4" fmla="*/ 68272 h 94959"/>
              <a:gd name="connsiteX5" fmla="*/ 63441 w 139647"/>
              <a:gd name="connsiteY5" fmla="*/ 9 h 9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47" h="94959">
                <a:moveTo>
                  <a:pt x="63441" y="9"/>
                </a:moveTo>
                <a:cubicBezTo>
                  <a:pt x="66616" y="-785"/>
                  <a:pt x="140435" y="47899"/>
                  <a:pt x="139641" y="63509"/>
                </a:cubicBezTo>
                <a:cubicBezTo>
                  <a:pt x="138847" y="79119"/>
                  <a:pt x="81698" y="89703"/>
                  <a:pt x="58679" y="93672"/>
                </a:cubicBezTo>
                <a:cubicBezTo>
                  <a:pt x="35660" y="97641"/>
                  <a:pt x="-8790" y="91555"/>
                  <a:pt x="1529" y="87322"/>
                </a:cubicBezTo>
                <a:cubicBezTo>
                  <a:pt x="11848" y="83089"/>
                  <a:pt x="110537" y="81237"/>
                  <a:pt x="120591" y="68272"/>
                </a:cubicBezTo>
                <a:cubicBezTo>
                  <a:pt x="130645" y="55307"/>
                  <a:pt x="60266" y="803"/>
                  <a:pt x="63441" y="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: 図形 1632">
            <a:extLst>
              <a:ext uri="{FF2B5EF4-FFF2-40B4-BE49-F238E27FC236}">
                <a16:creationId xmlns:a16="http://schemas.microsoft.com/office/drawing/2014/main" id="{AD295F86-6EDF-47FB-AD46-38E1B2F18EF0}"/>
              </a:ext>
            </a:extLst>
          </p:cNvPr>
          <p:cNvSpPr/>
          <p:nvPr/>
        </p:nvSpPr>
        <p:spPr>
          <a:xfrm>
            <a:off x="7208816" y="8161322"/>
            <a:ext cx="365619" cy="316516"/>
          </a:xfrm>
          <a:custGeom>
            <a:avLst/>
            <a:gdLst>
              <a:gd name="connsiteX0" fmla="*/ 177822 w 365619"/>
              <a:gd name="connsiteY0" fmla="*/ 16 h 316516"/>
              <a:gd name="connsiteX1" fmla="*/ 355622 w 365619"/>
              <a:gd name="connsiteY1" fmla="*/ 130191 h 316516"/>
              <a:gd name="connsiteX2" fmla="*/ 323872 w 365619"/>
              <a:gd name="connsiteY2" fmla="*/ 304816 h 316516"/>
              <a:gd name="connsiteX3" fmla="*/ 161947 w 365619"/>
              <a:gd name="connsiteY3" fmla="*/ 273066 h 316516"/>
              <a:gd name="connsiteX4" fmla="*/ 22 w 365619"/>
              <a:gd name="connsiteY4" fmla="*/ 52403 h 316516"/>
              <a:gd name="connsiteX5" fmla="*/ 150834 w 365619"/>
              <a:gd name="connsiteY5" fmla="*/ 236553 h 316516"/>
              <a:gd name="connsiteX6" fmla="*/ 244497 w 365619"/>
              <a:gd name="connsiteY6" fmla="*/ 296878 h 316516"/>
              <a:gd name="connsiteX7" fmla="*/ 330222 w 365619"/>
              <a:gd name="connsiteY7" fmla="*/ 255603 h 316516"/>
              <a:gd name="connsiteX8" fmla="*/ 333397 w 365619"/>
              <a:gd name="connsiteY8" fmla="*/ 138128 h 316516"/>
              <a:gd name="connsiteX9" fmla="*/ 177822 w 365619"/>
              <a:gd name="connsiteY9" fmla="*/ 16 h 31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619" h="316516">
                <a:moveTo>
                  <a:pt x="177822" y="16"/>
                </a:moveTo>
                <a:cubicBezTo>
                  <a:pt x="181526" y="-1307"/>
                  <a:pt x="331280" y="79391"/>
                  <a:pt x="355622" y="130191"/>
                </a:cubicBezTo>
                <a:cubicBezTo>
                  <a:pt x="379964" y="180991"/>
                  <a:pt x="356151" y="281004"/>
                  <a:pt x="323872" y="304816"/>
                </a:cubicBezTo>
                <a:cubicBezTo>
                  <a:pt x="291593" y="328629"/>
                  <a:pt x="215922" y="315135"/>
                  <a:pt x="161947" y="273066"/>
                </a:cubicBezTo>
                <a:cubicBezTo>
                  <a:pt x="107972" y="230997"/>
                  <a:pt x="1874" y="58488"/>
                  <a:pt x="22" y="52403"/>
                </a:cubicBezTo>
                <a:cubicBezTo>
                  <a:pt x="-1830" y="46318"/>
                  <a:pt x="110088" y="195807"/>
                  <a:pt x="150834" y="236553"/>
                </a:cubicBezTo>
                <a:cubicBezTo>
                  <a:pt x="191580" y="277299"/>
                  <a:pt x="214599" y="293703"/>
                  <a:pt x="244497" y="296878"/>
                </a:cubicBezTo>
                <a:cubicBezTo>
                  <a:pt x="274395" y="300053"/>
                  <a:pt x="315405" y="282061"/>
                  <a:pt x="330222" y="255603"/>
                </a:cubicBezTo>
                <a:cubicBezTo>
                  <a:pt x="345039" y="229145"/>
                  <a:pt x="355622" y="177286"/>
                  <a:pt x="333397" y="138128"/>
                </a:cubicBezTo>
                <a:cubicBezTo>
                  <a:pt x="311172" y="98970"/>
                  <a:pt x="174118" y="1339"/>
                  <a:pt x="177822" y="1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: 図形 1633">
            <a:extLst>
              <a:ext uri="{FF2B5EF4-FFF2-40B4-BE49-F238E27FC236}">
                <a16:creationId xmlns:a16="http://schemas.microsoft.com/office/drawing/2014/main" id="{4B737089-22C2-4E28-8406-2EBD49235413}"/>
              </a:ext>
            </a:extLst>
          </p:cNvPr>
          <p:cNvSpPr/>
          <p:nvPr/>
        </p:nvSpPr>
        <p:spPr>
          <a:xfrm>
            <a:off x="7304944" y="8246015"/>
            <a:ext cx="218279" cy="175747"/>
          </a:xfrm>
          <a:custGeom>
            <a:avLst/>
            <a:gdLst>
              <a:gd name="connsiteX0" fmla="*/ 195994 w 218279"/>
              <a:gd name="connsiteY0" fmla="*/ 1048 h 175747"/>
              <a:gd name="connsiteX1" fmla="*/ 218219 w 218279"/>
              <a:gd name="connsiteY1" fmla="*/ 104235 h 175747"/>
              <a:gd name="connsiteX2" fmla="*/ 188056 w 218279"/>
              <a:gd name="connsiteY2" fmla="*/ 158210 h 175747"/>
              <a:gd name="connsiteX3" fmla="*/ 99156 w 218279"/>
              <a:gd name="connsiteY3" fmla="*/ 159798 h 175747"/>
              <a:gd name="connsiteX4" fmla="*/ 2319 w 218279"/>
              <a:gd name="connsiteY4" fmla="*/ 112173 h 175747"/>
              <a:gd name="connsiteX5" fmla="*/ 202344 w 218279"/>
              <a:gd name="connsiteY5" fmla="*/ 174085 h 175747"/>
              <a:gd name="connsiteX6" fmla="*/ 195994 w 218279"/>
              <a:gd name="connsiteY6" fmla="*/ 1048 h 17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279" h="175747">
                <a:moveTo>
                  <a:pt x="195994" y="1048"/>
                </a:moveTo>
                <a:cubicBezTo>
                  <a:pt x="198640" y="-10594"/>
                  <a:pt x="219542" y="78041"/>
                  <a:pt x="218219" y="104235"/>
                </a:cubicBezTo>
                <a:cubicBezTo>
                  <a:pt x="216896" y="130429"/>
                  <a:pt x="207900" y="148950"/>
                  <a:pt x="188056" y="158210"/>
                </a:cubicBezTo>
                <a:cubicBezTo>
                  <a:pt x="168212" y="167470"/>
                  <a:pt x="130112" y="167471"/>
                  <a:pt x="99156" y="159798"/>
                </a:cubicBezTo>
                <a:cubicBezTo>
                  <a:pt x="68200" y="152125"/>
                  <a:pt x="-14879" y="109792"/>
                  <a:pt x="2319" y="112173"/>
                </a:cubicBezTo>
                <a:cubicBezTo>
                  <a:pt x="19517" y="114554"/>
                  <a:pt x="166625" y="187579"/>
                  <a:pt x="202344" y="174085"/>
                </a:cubicBezTo>
                <a:cubicBezTo>
                  <a:pt x="238063" y="160591"/>
                  <a:pt x="193348" y="12690"/>
                  <a:pt x="195994" y="10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: 図形 1634">
            <a:extLst>
              <a:ext uri="{FF2B5EF4-FFF2-40B4-BE49-F238E27FC236}">
                <a16:creationId xmlns:a16="http://schemas.microsoft.com/office/drawing/2014/main" id="{0B2C244A-899C-4E77-B769-6BFD0095B67E}"/>
              </a:ext>
            </a:extLst>
          </p:cNvPr>
          <p:cNvSpPr/>
          <p:nvPr/>
        </p:nvSpPr>
        <p:spPr>
          <a:xfrm>
            <a:off x="7015161" y="8152059"/>
            <a:ext cx="485907" cy="222137"/>
          </a:xfrm>
          <a:custGeom>
            <a:avLst/>
            <a:gdLst>
              <a:gd name="connsiteX0" fmla="*/ 457202 w 485907"/>
              <a:gd name="connsiteY0" fmla="*/ 75954 h 222137"/>
              <a:gd name="connsiteX1" fmla="*/ 482602 w 485907"/>
              <a:gd name="connsiteY1" fmla="*/ 175966 h 222137"/>
              <a:gd name="connsiteX2" fmla="*/ 369889 w 485907"/>
              <a:gd name="connsiteY2" fmla="*/ 222004 h 222137"/>
              <a:gd name="connsiteX3" fmla="*/ 223839 w 485907"/>
              <a:gd name="connsiteY3" fmla="*/ 187079 h 222137"/>
              <a:gd name="connsiteX4" fmla="*/ 142877 w 485907"/>
              <a:gd name="connsiteY4" fmla="*/ 107704 h 222137"/>
              <a:gd name="connsiteX5" fmla="*/ 2 w 485907"/>
              <a:gd name="connsiteY5" fmla="*/ 1341 h 222137"/>
              <a:gd name="connsiteX6" fmla="*/ 139702 w 485907"/>
              <a:gd name="connsiteY6" fmla="*/ 58491 h 222137"/>
              <a:gd name="connsiteX7" fmla="*/ 263527 w 485907"/>
              <a:gd name="connsiteY7" fmla="*/ 209304 h 222137"/>
              <a:gd name="connsiteX8" fmla="*/ 454027 w 485907"/>
              <a:gd name="connsiteY8" fmla="*/ 190254 h 222137"/>
              <a:gd name="connsiteX9" fmla="*/ 471489 w 485907"/>
              <a:gd name="connsiteY9" fmla="*/ 134691 h 222137"/>
              <a:gd name="connsiteX10" fmla="*/ 457202 w 485907"/>
              <a:gd name="connsiteY10" fmla="*/ 75954 h 2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907" h="222137">
                <a:moveTo>
                  <a:pt x="457202" y="75954"/>
                </a:moveTo>
                <a:cubicBezTo>
                  <a:pt x="459054" y="82833"/>
                  <a:pt x="497154" y="151624"/>
                  <a:pt x="482602" y="175966"/>
                </a:cubicBezTo>
                <a:cubicBezTo>
                  <a:pt x="468050" y="200308"/>
                  <a:pt x="413016" y="220152"/>
                  <a:pt x="369889" y="222004"/>
                </a:cubicBezTo>
                <a:cubicBezTo>
                  <a:pt x="326762" y="223856"/>
                  <a:pt x="261674" y="206129"/>
                  <a:pt x="223839" y="187079"/>
                </a:cubicBezTo>
                <a:cubicBezTo>
                  <a:pt x="186004" y="168029"/>
                  <a:pt x="180183" y="138660"/>
                  <a:pt x="142877" y="107704"/>
                </a:cubicBezTo>
                <a:cubicBezTo>
                  <a:pt x="105571" y="76748"/>
                  <a:pt x="531" y="9543"/>
                  <a:pt x="2" y="1341"/>
                </a:cubicBezTo>
                <a:cubicBezTo>
                  <a:pt x="-527" y="-6861"/>
                  <a:pt x="95781" y="23831"/>
                  <a:pt x="139702" y="58491"/>
                </a:cubicBezTo>
                <a:cubicBezTo>
                  <a:pt x="183623" y="93151"/>
                  <a:pt x="211140" y="187344"/>
                  <a:pt x="263527" y="209304"/>
                </a:cubicBezTo>
                <a:cubicBezTo>
                  <a:pt x="315914" y="231264"/>
                  <a:pt x="419367" y="202689"/>
                  <a:pt x="454027" y="190254"/>
                </a:cubicBezTo>
                <a:cubicBezTo>
                  <a:pt x="488687" y="177819"/>
                  <a:pt x="477574" y="157181"/>
                  <a:pt x="471489" y="134691"/>
                </a:cubicBezTo>
                <a:cubicBezTo>
                  <a:pt x="465404" y="112201"/>
                  <a:pt x="455350" y="69075"/>
                  <a:pt x="457202" y="7595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: 図形 1635">
            <a:extLst>
              <a:ext uri="{FF2B5EF4-FFF2-40B4-BE49-F238E27FC236}">
                <a16:creationId xmlns:a16="http://schemas.microsoft.com/office/drawing/2014/main" id="{D302B85C-1BE0-4C89-AACA-D202D2D3F840}"/>
              </a:ext>
            </a:extLst>
          </p:cNvPr>
          <p:cNvSpPr/>
          <p:nvPr/>
        </p:nvSpPr>
        <p:spPr>
          <a:xfrm>
            <a:off x="7211418" y="8177138"/>
            <a:ext cx="234997" cy="187997"/>
          </a:xfrm>
          <a:custGeom>
            <a:avLst/>
            <a:gdLst>
              <a:gd name="connsiteX0" fmla="*/ 160932 w 234997"/>
              <a:gd name="connsiteY0" fmla="*/ 75 h 187997"/>
              <a:gd name="connsiteX1" fmla="*/ 229195 w 234997"/>
              <a:gd name="connsiteY1" fmla="*/ 79450 h 187997"/>
              <a:gd name="connsiteX2" fmla="*/ 226020 w 234997"/>
              <a:gd name="connsiteY2" fmla="*/ 162000 h 187997"/>
              <a:gd name="connsiteX3" fmla="*/ 186332 w 234997"/>
              <a:gd name="connsiteY3" fmla="*/ 185812 h 187997"/>
              <a:gd name="connsiteX4" fmla="*/ 48220 w 234997"/>
              <a:gd name="connsiteY4" fmla="*/ 184225 h 187997"/>
              <a:gd name="connsiteX5" fmla="*/ 10120 w 234997"/>
              <a:gd name="connsiteY5" fmla="*/ 162000 h 187997"/>
              <a:gd name="connsiteX6" fmla="*/ 218082 w 234997"/>
              <a:gd name="connsiteY6" fmla="*/ 158825 h 187997"/>
              <a:gd name="connsiteX7" fmla="*/ 218082 w 234997"/>
              <a:gd name="connsiteY7" fmla="*/ 93737 h 187997"/>
              <a:gd name="connsiteX8" fmla="*/ 160932 w 234997"/>
              <a:gd name="connsiteY8" fmla="*/ 75 h 18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97" h="187997">
                <a:moveTo>
                  <a:pt x="160932" y="75"/>
                </a:moveTo>
                <a:cubicBezTo>
                  <a:pt x="162784" y="-2306"/>
                  <a:pt x="218347" y="52463"/>
                  <a:pt x="229195" y="79450"/>
                </a:cubicBezTo>
                <a:cubicBezTo>
                  <a:pt x="240043" y="106438"/>
                  <a:pt x="233164" y="144273"/>
                  <a:pt x="226020" y="162000"/>
                </a:cubicBezTo>
                <a:cubicBezTo>
                  <a:pt x="218876" y="179727"/>
                  <a:pt x="215965" y="182108"/>
                  <a:pt x="186332" y="185812"/>
                </a:cubicBezTo>
                <a:cubicBezTo>
                  <a:pt x="156699" y="189516"/>
                  <a:pt x="77589" y="188194"/>
                  <a:pt x="48220" y="184225"/>
                </a:cubicBezTo>
                <a:cubicBezTo>
                  <a:pt x="18851" y="180256"/>
                  <a:pt x="-18190" y="166233"/>
                  <a:pt x="10120" y="162000"/>
                </a:cubicBezTo>
                <a:cubicBezTo>
                  <a:pt x="38430" y="157767"/>
                  <a:pt x="183422" y="170202"/>
                  <a:pt x="218082" y="158825"/>
                </a:cubicBezTo>
                <a:cubicBezTo>
                  <a:pt x="252742" y="147448"/>
                  <a:pt x="224432" y="116227"/>
                  <a:pt x="218082" y="93737"/>
                </a:cubicBezTo>
                <a:cubicBezTo>
                  <a:pt x="211732" y="71247"/>
                  <a:pt x="159080" y="2456"/>
                  <a:pt x="160932" y="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: 図形 1636">
            <a:extLst>
              <a:ext uri="{FF2B5EF4-FFF2-40B4-BE49-F238E27FC236}">
                <a16:creationId xmlns:a16="http://schemas.microsoft.com/office/drawing/2014/main" id="{D9D29949-F909-4CAA-9F51-9354F205BB8C}"/>
              </a:ext>
            </a:extLst>
          </p:cNvPr>
          <p:cNvSpPr/>
          <p:nvPr/>
        </p:nvSpPr>
        <p:spPr>
          <a:xfrm>
            <a:off x="7185025" y="8257783"/>
            <a:ext cx="134941" cy="129518"/>
          </a:xfrm>
          <a:custGeom>
            <a:avLst/>
            <a:gdLst>
              <a:gd name="connsiteX0" fmla="*/ 0 w 134941"/>
              <a:gd name="connsiteY0" fmla="*/ 392 h 129518"/>
              <a:gd name="connsiteX1" fmla="*/ 100013 w 134941"/>
              <a:gd name="connsiteY1" fmla="*/ 84530 h 129518"/>
              <a:gd name="connsiteX2" fmla="*/ 134938 w 134941"/>
              <a:gd name="connsiteY2" fmla="*/ 128980 h 129518"/>
              <a:gd name="connsiteX3" fmla="*/ 101600 w 134941"/>
              <a:gd name="connsiteY3" fmla="*/ 55955 h 129518"/>
              <a:gd name="connsiteX4" fmla="*/ 0 w 134941"/>
              <a:gd name="connsiteY4" fmla="*/ 392 h 12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1" h="129518">
                <a:moveTo>
                  <a:pt x="0" y="392"/>
                </a:moveTo>
                <a:cubicBezTo>
                  <a:pt x="-264" y="5154"/>
                  <a:pt x="77523" y="63099"/>
                  <a:pt x="100013" y="84530"/>
                </a:cubicBezTo>
                <a:cubicBezTo>
                  <a:pt x="122503" y="105961"/>
                  <a:pt x="134674" y="133742"/>
                  <a:pt x="134938" y="128980"/>
                </a:cubicBezTo>
                <a:cubicBezTo>
                  <a:pt x="135202" y="124218"/>
                  <a:pt x="121444" y="76593"/>
                  <a:pt x="101600" y="55955"/>
                </a:cubicBezTo>
                <a:cubicBezTo>
                  <a:pt x="81756" y="35317"/>
                  <a:pt x="264" y="-4370"/>
                  <a:pt x="0" y="3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: 図形 1637">
            <a:extLst>
              <a:ext uri="{FF2B5EF4-FFF2-40B4-BE49-F238E27FC236}">
                <a16:creationId xmlns:a16="http://schemas.microsoft.com/office/drawing/2014/main" id="{8CAB2FAE-5B93-455C-ADD9-A6AED49F8762}"/>
              </a:ext>
            </a:extLst>
          </p:cNvPr>
          <p:cNvSpPr/>
          <p:nvPr/>
        </p:nvSpPr>
        <p:spPr>
          <a:xfrm>
            <a:off x="7215175" y="8178734"/>
            <a:ext cx="168816" cy="157340"/>
          </a:xfrm>
          <a:custGeom>
            <a:avLst/>
            <a:gdLst>
              <a:gd name="connsiteX0" fmla="*/ 163525 w 168816"/>
              <a:gd name="connsiteY0" fmla="*/ 66 h 157340"/>
              <a:gd name="connsiteX1" fmla="*/ 166700 w 168816"/>
              <a:gd name="connsiteY1" fmla="*/ 114366 h 157340"/>
              <a:gd name="connsiteX2" fmla="*/ 136538 w 168816"/>
              <a:gd name="connsiteY2" fmla="*/ 144529 h 157340"/>
              <a:gd name="connsiteX3" fmla="*/ 69863 w 168816"/>
              <a:gd name="connsiteY3" fmla="*/ 157229 h 157340"/>
              <a:gd name="connsiteX4" fmla="*/ 1600 w 168816"/>
              <a:gd name="connsiteY4" fmla="*/ 138179 h 157340"/>
              <a:gd name="connsiteX5" fmla="*/ 141300 w 168816"/>
              <a:gd name="connsiteY5" fmla="*/ 131829 h 157340"/>
              <a:gd name="connsiteX6" fmla="*/ 163525 w 168816"/>
              <a:gd name="connsiteY6" fmla="*/ 66 h 15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816" h="157340">
                <a:moveTo>
                  <a:pt x="163525" y="66"/>
                </a:moveTo>
                <a:cubicBezTo>
                  <a:pt x="167758" y="-2844"/>
                  <a:pt x="171198" y="90289"/>
                  <a:pt x="166700" y="114366"/>
                </a:cubicBezTo>
                <a:cubicBezTo>
                  <a:pt x="162202" y="138443"/>
                  <a:pt x="152677" y="137385"/>
                  <a:pt x="136538" y="144529"/>
                </a:cubicBezTo>
                <a:cubicBezTo>
                  <a:pt x="120398" y="151673"/>
                  <a:pt x="92353" y="158287"/>
                  <a:pt x="69863" y="157229"/>
                </a:cubicBezTo>
                <a:cubicBezTo>
                  <a:pt x="47373" y="156171"/>
                  <a:pt x="-10306" y="142412"/>
                  <a:pt x="1600" y="138179"/>
                </a:cubicBezTo>
                <a:cubicBezTo>
                  <a:pt x="13506" y="133946"/>
                  <a:pt x="115106" y="152202"/>
                  <a:pt x="141300" y="131829"/>
                </a:cubicBezTo>
                <a:cubicBezTo>
                  <a:pt x="167494" y="111456"/>
                  <a:pt x="159292" y="2976"/>
                  <a:pt x="163525" y="6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: 図形 1638">
            <a:extLst>
              <a:ext uri="{FF2B5EF4-FFF2-40B4-BE49-F238E27FC236}">
                <a16:creationId xmlns:a16="http://schemas.microsoft.com/office/drawing/2014/main" id="{4E945D17-FAF1-4A86-B0D6-DE7FCFCF1790}"/>
              </a:ext>
            </a:extLst>
          </p:cNvPr>
          <p:cNvSpPr/>
          <p:nvPr/>
        </p:nvSpPr>
        <p:spPr>
          <a:xfrm>
            <a:off x="7467600" y="7750175"/>
            <a:ext cx="1076733" cy="435916"/>
          </a:xfrm>
          <a:custGeom>
            <a:avLst/>
            <a:gdLst>
              <a:gd name="connsiteX0" fmla="*/ 0 w 1076733"/>
              <a:gd name="connsiteY0" fmla="*/ 0 h 435916"/>
              <a:gd name="connsiteX1" fmla="*/ 1012825 w 1076733"/>
              <a:gd name="connsiteY1" fmla="*/ 406400 h 435916"/>
              <a:gd name="connsiteX2" fmla="*/ 939800 w 1076733"/>
              <a:gd name="connsiteY2" fmla="*/ 390525 h 435916"/>
              <a:gd name="connsiteX3" fmla="*/ 676275 w 1076733"/>
              <a:gd name="connsiteY3" fmla="*/ 279400 h 435916"/>
              <a:gd name="connsiteX4" fmla="*/ 0 w 1076733"/>
              <a:gd name="connsiteY4" fmla="*/ 0 h 43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733" h="435916">
                <a:moveTo>
                  <a:pt x="0" y="0"/>
                </a:moveTo>
                <a:lnTo>
                  <a:pt x="1012825" y="406400"/>
                </a:lnTo>
                <a:cubicBezTo>
                  <a:pt x="1169458" y="471488"/>
                  <a:pt x="995892" y="411692"/>
                  <a:pt x="939800" y="390525"/>
                </a:cubicBezTo>
                <a:cubicBezTo>
                  <a:pt x="883708" y="369358"/>
                  <a:pt x="676275" y="279400"/>
                  <a:pt x="676275" y="279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: 図形 1639">
            <a:extLst>
              <a:ext uri="{FF2B5EF4-FFF2-40B4-BE49-F238E27FC236}">
                <a16:creationId xmlns:a16="http://schemas.microsoft.com/office/drawing/2014/main" id="{5EFC671E-ABB5-4B74-888C-A31EEA6A4873}"/>
              </a:ext>
            </a:extLst>
          </p:cNvPr>
          <p:cNvSpPr/>
          <p:nvPr/>
        </p:nvSpPr>
        <p:spPr>
          <a:xfrm>
            <a:off x="7806946" y="7926777"/>
            <a:ext cx="676609" cy="285203"/>
          </a:xfrm>
          <a:custGeom>
            <a:avLst/>
            <a:gdLst>
              <a:gd name="connsiteX0" fmla="*/ 27367 w 676609"/>
              <a:gd name="connsiteY0" fmla="*/ 5961 h 285203"/>
              <a:gd name="connsiteX1" fmla="*/ 641729 w 676609"/>
              <a:gd name="connsiteY1" fmla="*/ 264723 h 285203"/>
              <a:gd name="connsiteX2" fmla="*/ 578229 w 676609"/>
              <a:gd name="connsiteY2" fmla="*/ 259961 h 285203"/>
              <a:gd name="connsiteX3" fmla="*/ 392492 w 676609"/>
              <a:gd name="connsiteY3" fmla="*/ 188523 h 285203"/>
              <a:gd name="connsiteX4" fmla="*/ 138492 w 676609"/>
              <a:gd name="connsiteY4" fmla="*/ 90098 h 285203"/>
              <a:gd name="connsiteX5" fmla="*/ 27367 w 676609"/>
              <a:gd name="connsiteY5" fmla="*/ 5961 h 28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609" h="285203">
                <a:moveTo>
                  <a:pt x="27367" y="5961"/>
                </a:moveTo>
                <a:cubicBezTo>
                  <a:pt x="111240" y="35065"/>
                  <a:pt x="549919" y="222390"/>
                  <a:pt x="641729" y="264723"/>
                </a:cubicBezTo>
                <a:cubicBezTo>
                  <a:pt x="733539" y="307056"/>
                  <a:pt x="619769" y="272661"/>
                  <a:pt x="578229" y="259961"/>
                </a:cubicBezTo>
                <a:cubicBezTo>
                  <a:pt x="536689" y="247261"/>
                  <a:pt x="392492" y="188523"/>
                  <a:pt x="392492" y="188523"/>
                </a:cubicBezTo>
                <a:cubicBezTo>
                  <a:pt x="319203" y="160213"/>
                  <a:pt x="203844" y="117879"/>
                  <a:pt x="138492" y="90098"/>
                </a:cubicBezTo>
                <a:cubicBezTo>
                  <a:pt x="73140" y="62317"/>
                  <a:pt x="-56506" y="-23143"/>
                  <a:pt x="27367" y="596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: 図形 1640">
            <a:extLst>
              <a:ext uri="{FF2B5EF4-FFF2-40B4-BE49-F238E27FC236}">
                <a16:creationId xmlns:a16="http://schemas.microsoft.com/office/drawing/2014/main" id="{E6196F55-B66A-4C7A-8249-3C087BFE4FF4}"/>
              </a:ext>
            </a:extLst>
          </p:cNvPr>
          <p:cNvSpPr/>
          <p:nvPr/>
        </p:nvSpPr>
        <p:spPr>
          <a:xfrm>
            <a:off x="7771368" y="7958035"/>
            <a:ext cx="725877" cy="341878"/>
          </a:xfrm>
          <a:custGeom>
            <a:avLst/>
            <a:gdLst>
              <a:gd name="connsiteX0" fmla="*/ 232807 w 725877"/>
              <a:gd name="connsiteY0" fmla="*/ 76303 h 341878"/>
              <a:gd name="connsiteX1" fmla="*/ 710645 w 725877"/>
              <a:gd name="connsiteY1" fmla="*/ 330303 h 341878"/>
              <a:gd name="connsiteX2" fmla="*/ 567770 w 725877"/>
              <a:gd name="connsiteY2" fmla="*/ 279503 h 341878"/>
              <a:gd name="connsiteX3" fmla="*/ 172482 w 725877"/>
              <a:gd name="connsiteY3" fmla="*/ 108053 h 341878"/>
              <a:gd name="connsiteX4" fmla="*/ 1032 w 725877"/>
              <a:gd name="connsiteY4" fmla="*/ 103 h 341878"/>
              <a:gd name="connsiteX5" fmla="*/ 232807 w 725877"/>
              <a:gd name="connsiteY5" fmla="*/ 76303 h 34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877" h="341878">
                <a:moveTo>
                  <a:pt x="232807" y="76303"/>
                </a:moveTo>
                <a:cubicBezTo>
                  <a:pt x="351076" y="131336"/>
                  <a:pt x="654818" y="296436"/>
                  <a:pt x="710645" y="330303"/>
                </a:cubicBezTo>
                <a:cubicBezTo>
                  <a:pt x="766472" y="364170"/>
                  <a:pt x="657464" y="316545"/>
                  <a:pt x="567770" y="279503"/>
                </a:cubicBezTo>
                <a:cubicBezTo>
                  <a:pt x="478076" y="242461"/>
                  <a:pt x="266938" y="154620"/>
                  <a:pt x="172482" y="108053"/>
                </a:cubicBezTo>
                <a:cubicBezTo>
                  <a:pt x="78026" y="61486"/>
                  <a:pt x="-10610" y="1955"/>
                  <a:pt x="1032" y="103"/>
                </a:cubicBezTo>
                <a:cubicBezTo>
                  <a:pt x="12674" y="-1749"/>
                  <a:pt x="114538" y="21270"/>
                  <a:pt x="232807" y="763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: 図形 1641">
            <a:extLst>
              <a:ext uri="{FF2B5EF4-FFF2-40B4-BE49-F238E27FC236}">
                <a16:creationId xmlns:a16="http://schemas.microsoft.com/office/drawing/2014/main" id="{0B59CDE7-FD39-4D78-89AC-9DEE7E4ED888}"/>
              </a:ext>
            </a:extLst>
          </p:cNvPr>
          <p:cNvSpPr/>
          <p:nvPr/>
        </p:nvSpPr>
        <p:spPr>
          <a:xfrm>
            <a:off x="8177009" y="8123417"/>
            <a:ext cx="431391" cy="159195"/>
          </a:xfrm>
          <a:custGeom>
            <a:avLst/>
            <a:gdLst>
              <a:gd name="connsiteX0" fmla="*/ 8141 w 431391"/>
              <a:gd name="connsiteY0" fmla="*/ 1408 h 159195"/>
              <a:gd name="connsiteX1" fmla="*/ 428829 w 431391"/>
              <a:gd name="connsiteY1" fmla="*/ 156983 h 159195"/>
              <a:gd name="connsiteX2" fmla="*/ 174829 w 431391"/>
              <a:gd name="connsiteY2" fmla="*/ 85546 h 159195"/>
              <a:gd name="connsiteX3" fmla="*/ 8141 w 431391"/>
              <a:gd name="connsiteY3" fmla="*/ 1408 h 15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91" h="159195">
                <a:moveTo>
                  <a:pt x="8141" y="1408"/>
                </a:moveTo>
                <a:cubicBezTo>
                  <a:pt x="50474" y="13314"/>
                  <a:pt x="401048" y="142960"/>
                  <a:pt x="428829" y="156983"/>
                </a:cubicBezTo>
                <a:cubicBezTo>
                  <a:pt x="456610" y="171006"/>
                  <a:pt x="251029" y="114915"/>
                  <a:pt x="174829" y="85546"/>
                </a:cubicBezTo>
                <a:cubicBezTo>
                  <a:pt x="98629" y="56177"/>
                  <a:pt x="-34192" y="-10498"/>
                  <a:pt x="8141" y="14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: 図形 1642">
            <a:extLst>
              <a:ext uri="{FF2B5EF4-FFF2-40B4-BE49-F238E27FC236}">
                <a16:creationId xmlns:a16="http://schemas.microsoft.com/office/drawing/2014/main" id="{8BA75087-EF34-458B-AEA4-A6BD0E6C3362}"/>
              </a:ext>
            </a:extLst>
          </p:cNvPr>
          <p:cNvSpPr/>
          <p:nvPr/>
        </p:nvSpPr>
        <p:spPr>
          <a:xfrm>
            <a:off x="7658700" y="8128269"/>
            <a:ext cx="651092" cy="245609"/>
          </a:xfrm>
          <a:custGeom>
            <a:avLst/>
            <a:gdLst>
              <a:gd name="connsiteX0" fmla="*/ 13688 w 651092"/>
              <a:gd name="connsiteY0" fmla="*/ 2906 h 245609"/>
              <a:gd name="connsiteX1" fmla="*/ 612175 w 651092"/>
              <a:gd name="connsiteY1" fmla="*/ 225156 h 245609"/>
              <a:gd name="connsiteX2" fmla="*/ 551850 w 651092"/>
              <a:gd name="connsiteY2" fmla="*/ 221981 h 245609"/>
              <a:gd name="connsiteX3" fmla="*/ 220063 w 651092"/>
              <a:gd name="connsiteY3" fmla="*/ 104506 h 245609"/>
              <a:gd name="connsiteX4" fmla="*/ 13688 w 651092"/>
              <a:gd name="connsiteY4" fmla="*/ 2906 h 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092" h="245609">
                <a:moveTo>
                  <a:pt x="13688" y="2906"/>
                </a:moveTo>
                <a:cubicBezTo>
                  <a:pt x="79040" y="23014"/>
                  <a:pt x="522481" y="188644"/>
                  <a:pt x="612175" y="225156"/>
                </a:cubicBezTo>
                <a:cubicBezTo>
                  <a:pt x="701869" y="261669"/>
                  <a:pt x="617202" y="242089"/>
                  <a:pt x="551850" y="221981"/>
                </a:cubicBezTo>
                <a:cubicBezTo>
                  <a:pt x="486498" y="201873"/>
                  <a:pt x="306582" y="136521"/>
                  <a:pt x="220063" y="104506"/>
                </a:cubicBezTo>
                <a:cubicBezTo>
                  <a:pt x="133544" y="72492"/>
                  <a:pt x="-51664" y="-17202"/>
                  <a:pt x="13688" y="290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: 図形 1643">
            <a:extLst>
              <a:ext uri="{FF2B5EF4-FFF2-40B4-BE49-F238E27FC236}">
                <a16:creationId xmlns:a16="http://schemas.microsoft.com/office/drawing/2014/main" id="{BA19B875-2747-46B1-A1E6-6719AC8174B3}"/>
              </a:ext>
            </a:extLst>
          </p:cNvPr>
          <p:cNvSpPr/>
          <p:nvPr/>
        </p:nvSpPr>
        <p:spPr>
          <a:xfrm>
            <a:off x="8194605" y="8296158"/>
            <a:ext cx="227601" cy="154511"/>
          </a:xfrm>
          <a:custGeom>
            <a:avLst/>
            <a:gdLst>
              <a:gd name="connsiteX0" fmla="*/ 98495 w 227601"/>
              <a:gd name="connsiteY0" fmla="*/ 12817 h 154511"/>
              <a:gd name="connsiteX1" fmla="*/ 93733 w 227601"/>
              <a:gd name="connsiteY1" fmla="*/ 79492 h 154511"/>
              <a:gd name="connsiteX2" fmla="*/ 138183 w 227601"/>
              <a:gd name="connsiteY2" fmla="*/ 116005 h 154511"/>
              <a:gd name="connsiteX3" fmla="*/ 227083 w 227601"/>
              <a:gd name="connsiteY3" fmla="*/ 154105 h 154511"/>
              <a:gd name="connsiteX4" fmla="*/ 93733 w 227601"/>
              <a:gd name="connsiteY4" fmla="*/ 90605 h 154511"/>
              <a:gd name="connsiteX5" fmla="*/ 70 w 227601"/>
              <a:gd name="connsiteY5" fmla="*/ 3292 h 154511"/>
              <a:gd name="connsiteX6" fmla="*/ 98495 w 227601"/>
              <a:gd name="connsiteY6" fmla="*/ 12817 h 15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601" h="154511">
                <a:moveTo>
                  <a:pt x="98495" y="12817"/>
                </a:moveTo>
                <a:cubicBezTo>
                  <a:pt x="114105" y="25517"/>
                  <a:pt x="87118" y="62294"/>
                  <a:pt x="93733" y="79492"/>
                </a:cubicBezTo>
                <a:cubicBezTo>
                  <a:pt x="100348" y="96690"/>
                  <a:pt x="115958" y="103570"/>
                  <a:pt x="138183" y="116005"/>
                </a:cubicBezTo>
                <a:cubicBezTo>
                  <a:pt x="160408" y="128440"/>
                  <a:pt x="234491" y="158338"/>
                  <a:pt x="227083" y="154105"/>
                </a:cubicBezTo>
                <a:cubicBezTo>
                  <a:pt x="219675" y="149872"/>
                  <a:pt x="131568" y="115740"/>
                  <a:pt x="93733" y="90605"/>
                </a:cubicBezTo>
                <a:cubicBezTo>
                  <a:pt x="55898" y="65470"/>
                  <a:pt x="-2311" y="9907"/>
                  <a:pt x="70" y="3292"/>
                </a:cubicBezTo>
                <a:cubicBezTo>
                  <a:pt x="2451" y="-3323"/>
                  <a:pt x="82885" y="117"/>
                  <a:pt x="98495" y="128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: 図形 1644">
            <a:extLst>
              <a:ext uri="{FF2B5EF4-FFF2-40B4-BE49-F238E27FC236}">
                <a16:creationId xmlns:a16="http://schemas.microsoft.com/office/drawing/2014/main" id="{1960AF5E-A809-4AF1-A09B-CECBEC40C639}"/>
              </a:ext>
            </a:extLst>
          </p:cNvPr>
          <p:cNvSpPr/>
          <p:nvPr/>
        </p:nvSpPr>
        <p:spPr>
          <a:xfrm>
            <a:off x="8289063" y="8353203"/>
            <a:ext cx="193549" cy="85281"/>
          </a:xfrm>
          <a:custGeom>
            <a:avLst/>
            <a:gdLst>
              <a:gd name="connsiteX0" fmla="*/ 5625 w 193549"/>
              <a:gd name="connsiteY0" fmla="*/ 222 h 85281"/>
              <a:gd name="connsiteX1" fmla="*/ 192950 w 193549"/>
              <a:gd name="connsiteY1" fmla="*/ 82772 h 85281"/>
              <a:gd name="connsiteX2" fmla="*/ 62775 w 193549"/>
              <a:gd name="connsiteY2" fmla="*/ 58960 h 85281"/>
              <a:gd name="connsiteX3" fmla="*/ 5625 w 193549"/>
              <a:gd name="connsiteY3" fmla="*/ 222 h 8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49" h="85281">
                <a:moveTo>
                  <a:pt x="5625" y="222"/>
                </a:moveTo>
                <a:cubicBezTo>
                  <a:pt x="27321" y="4191"/>
                  <a:pt x="183425" y="72982"/>
                  <a:pt x="192950" y="82772"/>
                </a:cubicBezTo>
                <a:cubicBezTo>
                  <a:pt x="202475" y="92562"/>
                  <a:pt x="95848" y="71395"/>
                  <a:pt x="62775" y="58960"/>
                </a:cubicBezTo>
                <a:cubicBezTo>
                  <a:pt x="29702" y="46525"/>
                  <a:pt x="-16071" y="-3747"/>
                  <a:pt x="5625" y="2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49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雲の画像のようです" hidden="1">
            <a:extLst>
              <a:ext uri="{FF2B5EF4-FFF2-40B4-BE49-F238E27FC236}">
                <a16:creationId xmlns:a16="http://schemas.microsoft.com/office/drawing/2014/main" id="{0981C497-191E-4324-B0EE-5D23DE10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0"/>
            <a:ext cx="71977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4F21514-0C3C-4699-8B50-B11F7D2B8F45}"/>
              </a:ext>
            </a:extLst>
          </p:cNvPr>
          <p:cNvSpPr/>
          <p:nvPr/>
        </p:nvSpPr>
        <p:spPr>
          <a:xfrm>
            <a:off x="5975314" y="-8985"/>
            <a:ext cx="464923" cy="956243"/>
          </a:xfrm>
          <a:custGeom>
            <a:avLst/>
            <a:gdLst>
              <a:gd name="connsiteX0" fmla="*/ 461999 w 464923"/>
              <a:gd name="connsiteY0" fmla="*/ 7397 h 956243"/>
              <a:gd name="connsiteX1" fmla="*/ 7974 w 464923"/>
              <a:gd name="connsiteY1" fmla="*/ 942435 h 956243"/>
              <a:gd name="connsiteX2" fmla="*/ 193711 w 464923"/>
              <a:gd name="connsiteY2" fmla="*/ 528098 h 956243"/>
              <a:gd name="connsiteX3" fmla="*/ 461999 w 464923"/>
              <a:gd name="connsiteY3" fmla="*/ 7397 h 95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923" h="956243">
                <a:moveTo>
                  <a:pt x="461999" y="7397"/>
                </a:moveTo>
                <a:cubicBezTo>
                  <a:pt x="431043" y="76453"/>
                  <a:pt x="52689" y="855652"/>
                  <a:pt x="7974" y="942435"/>
                </a:cubicBezTo>
                <a:cubicBezTo>
                  <a:pt x="-36741" y="1029218"/>
                  <a:pt x="117776" y="684731"/>
                  <a:pt x="193711" y="528098"/>
                </a:cubicBezTo>
                <a:cubicBezTo>
                  <a:pt x="269646" y="371465"/>
                  <a:pt x="492955" y="-61659"/>
                  <a:pt x="461999" y="739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03885C-CEE0-4485-915A-EDA560362C10}"/>
              </a:ext>
            </a:extLst>
          </p:cNvPr>
          <p:cNvSpPr/>
          <p:nvPr/>
        </p:nvSpPr>
        <p:spPr>
          <a:xfrm>
            <a:off x="5686467" y="814044"/>
            <a:ext cx="343208" cy="700677"/>
          </a:xfrm>
          <a:custGeom>
            <a:avLst/>
            <a:gdLst>
              <a:gd name="connsiteX0" fmla="*/ 298408 w 343208"/>
              <a:gd name="connsiteY0" fmla="*/ 117819 h 700677"/>
              <a:gd name="connsiteX1" fmla="*/ 15833 w 343208"/>
              <a:gd name="connsiteY1" fmla="*/ 695669 h 700677"/>
              <a:gd name="connsiteX2" fmla="*/ 341271 w 343208"/>
              <a:gd name="connsiteY2" fmla="*/ 6694 h 700677"/>
              <a:gd name="connsiteX3" fmla="*/ 144421 w 343208"/>
              <a:gd name="connsiteY3" fmla="*/ 365469 h 700677"/>
              <a:gd name="connsiteX4" fmla="*/ 4721 w 343208"/>
              <a:gd name="connsiteY4" fmla="*/ 695669 h 700677"/>
              <a:gd name="connsiteX5" fmla="*/ 298408 w 343208"/>
              <a:gd name="connsiteY5" fmla="*/ 117819 h 70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208" h="700677">
                <a:moveTo>
                  <a:pt x="298408" y="117819"/>
                </a:moveTo>
                <a:cubicBezTo>
                  <a:pt x="300260" y="117819"/>
                  <a:pt x="8689" y="714190"/>
                  <a:pt x="15833" y="695669"/>
                </a:cubicBezTo>
                <a:cubicBezTo>
                  <a:pt x="22977" y="677148"/>
                  <a:pt x="319840" y="61727"/>
                  <a:pt x="341271" y="6694"/>
                </a:cubicBezTo>
                <a:cubicBezTo>
                  <a:pt x="362702" y="-48339"/>
                  <a:pt x="200513" y="250640"/>
                  <a:pt x="144421" y="365469"/>
                </a:cubicBezTo>
                <a:cubicBezTo>
                  <a:pt x="88329" y="480298"/>
                  <a:pt x="-24383" y="739854"/>
                  <a:pt x="4721" y="695669"/>
                </a:cubicBezTo>
                <a:cubicBezTo>
                  <a:pt x="33825" y="651484"/>
                  <a:pt x="296556" y="117819"/>
                  <a:pt x="298408" y="11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06A77B3-A983-4D72-9F35-F63CFB586969}"/>
              </a:ext>
            </a:extLst>
          </p:cNvPr>
          <p:cNvSpPr/>
          <p:nvPr/>
        </p:nvSpPr>
        <p:spPr>
          <a:xfrm>
            <a:off x="5331546" y="1499608"/>
            <a:ext cx="355386" cy="784452"/>
          </a:xfrm>
          <a:custGeom>
            <a:avLst/>
            <a:gdLst>
              <a:gd name="connsiteX0" fmla="*/ 354879 w 355386"/>
              <a:gd name="connsiteY0" fmla="*/ 2167 h 784452"/>
              <a:gd name="connsiteX1" fmla="*/ 15154 w 355386"/>
              <a:gd name="connsiteY1" fmla="*/ 760992 h 784452"/>
              <a:gd name="connsiteX2" fmla="*/ 89767 w 355386"/>
              <a:gd name="connsiteY2" fmla="*/ 538742 h 784452"/>
              <a:gd name="connsiteX3" fmla="*/ 354879 w 355386"/>
              <a:gd name="connsiteY3" fmla="*/ 2167 h 78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86" h="784452">
                <a:moveTo>
                  <a:pt x="354879" y="2167"/>
                </a:moveTo>
                <a:cubicBezTo>
                  <a:pt x="342443" y="39209"/>
                  <a:pt x="59339" y="671563"/>
                  <a:pt x="15154" y="760992"/>
                </a:cubicBezTo>
                <a:cubicBezTo>
                  <a:pt x="-29031" y="850421"/>
                  <a:pt x="31823" y="664154"/>
                  <a:pt x="89767" y="538742"/>
                </a:cubicBezTo>
                <a:cubicBezTo>
                  <a:pt x="147711" y="413330"/>
                  <a:pt x="367315" y="-34875"/>
                  <a:pt x="354879" y="216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5601D42-0710-4E7C-AD44-A46E7CA6D69E}"/>
              </a:ext>
            </a:extLst>
          </p:cNvPr>
          <p:cNvSpPr/>
          <p:nvPr/>
        </p:nvSpPr>
        <p:spPr>
          <a:xfrm>
            <a:off x="5164025" y="2155718"/>
            <a:ext cx="217586" cy="399600"/>
          </a:xfrm>
          <a:custGeom>
            <a:avLst/>
            <a:gdLst>
              <a:gd name="connsiteX0" fmla="*/ 216013 w 217586"/>
              <a:gd name="connsiteY0" fmla="*/ 1695 h 399600"/>
              <a:gd name="connsiteX1" fmla="*/ 3288 w 217586"/>
              <a:gd name="connsiteY1" fmla="*/ 390632 h 399600"/>
              <a:gd name="connsiteX2" fmla="*/ 95363 w 217586"/>
              <a:gd name="connsiteY2" fmla="*/ 254107 h 399600"/>
              <a:gd name="connsiteX3" fmla="*/ 216013 w 217586"/>
              <a:gd name="connsiteY3" fmla="*/ 1695 h 3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86" h="399600">
                <a:moveTo>
                  <a:pt x="216013" y="1695"/>
                </a:moveTo>
                <a:cubicBezTo>
                  <a:pt x="200667" y="24449"/>
                  <a:pt x="23396" y="348563"/>
                  <a:pt x="3288" y="390632"/>
                </a:cubicBezTo>
                <a:cubicBezTo>
                  <a:pt x="-16820" y="432701"/>
                  <a:pt x="60438" y="316549"/>
                  <a:pt x="95363" y="254107"/>
                </a:cubicBezTo>
                <a:cubicBezTo>
                  <a:pt x="130288" y="191665"/>
                  <a:pt x="231359" y="-21059"/>
                  <a:pt x="216013" y="169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6E07CD3-93C1-408A-9F15-E460B54548D6}"/>
              </a:ext>
            </a:extLst>
          </p:cNvPr>
          <p:cNvSpPr/>
          <p:nvPr/>
        </p:nvSpPr>
        <p:spPr>
          <a:xfrm>
            <a:off x="6304389" y="-15946"/>
            <a:ext cx="191664" cy="381672"/>
          </a:xfrm>
          <a:custGeom>
            <a:avLst/>
            <a:gdLst>
              <a:gd name="connsiteX0" fmla="*/ 191661 w 191664"/>
              <a:gd name="connsiteY0" fmla="*/ 71 h 381672"/>
              <a:gd name="connsiteX1" fmla="*/ 18624 w 191664"/>
              <a:gd name="connsiteY1" fmla="*/ 350909 h 381672"/>
              <a:gd name="connsiteX2" fmla="*/ 23386 w 191664"/>
              <a:gd name="connsiteY2" fmla="*/ 320746 h 381672"/>
              <a:gd name="connsiteX3" fmla="*/ 191661 w 191664"/>
              <a:gd name="connsiteY3" fmla="*/ 71 h 38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64" h="381672">
                <a:moveTo>
                  <a:pt x="191661" y="71"/>
                </a:moveTo>
                <a:cubicBezTo>
                  <a:pt x="190867" y="5098"/>
                  <a:pt x="46670" y="297463"/>
                  <a:pt x="18624" y="350909"/>
                </a:cubicBezTo>
                <a:cubicBezTo>
                  <a:pt x="-9422" y="404355"/>
                  <a:pt x="-4131" y="384246"/>
                  <a:pt x="23386" y="320746"/>
                </a:cubicBezTo>
                <a:cubicBezTo>
                  <a:pt x="50903" y="257246"/>
                  <a:pt x="192455" y="-4956"/>
                  <a:pt x="191661" y="7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CD621A2-0648-4562-9DF4-2B90990EDA16}"/>
              </a:ext>
            </a:extLst>
          </p:cNvPr>
          <p:cNvSpPr/>
          <p:nvPr/>
        </p:nvSpPr>
        <p:spPr>
          <a:xfrm>
            <a:off x="6318250" y="320665"/>
            <a:ext cx="776288" cy="400060"/>
          </a:xfrm>
          <a:custGeom>
            <a:avLst/>
            <a:gdLst>
              <a:gd name="connsiteX0" fmla="*/ 776288 w 776288"/>
              <a:gd name="connsiteY0" fmla="*/ 400060 h 400060"/>
              <a:gd name="connsiteX1" fmla="*/ 0 w 776288"/>
              <a:gd name="connsiteY1" fmla="*/ 10 h 400060"/>
              <a:gd name="connsiteX2" fmla="*/ 776288 w 776288"/>
              <a:gd name="connsiteY2" fmla="*/ 400060 h 40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288" h="400060">
                <a:moveTo>
                  <a:pt x="776288" y="400060"/>
                </a:moveTo>
                <a:lnTo>
                  <a:pt x="0" y="10"/>
                </a:lnTo>
                <a:cubicBezTo>
                  <a:pt x="-794" y="-2371"/>
                  <a:pt x="776288" y="400060"/>
                  <a:pt x="776288" y="40006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9CA2132-C61B-4BE4-9ED0-DF6AB7269897}"/>
              </a:ext>
            </a:extLst>
          </p:cNvPr>
          <p:cNvSpPr/>
          <p:nvPr/>
        </p:nvSpPr>
        <p:spPr>
          <a:xfrm>
            <a:off x="6299174" y="335072"/>
            <a:ext cx="778654" cy="399678"/>
          </a:xfrm>
          <a:custGeom>
            <a:avLst/>
            <a:gdLst>
              <a:gd name="connsiteX0" fmla="*/ 774726 w 778654"/>
              <a:gd name="connsiteY0" fmla="*/ 396766 h 399678"/>
              <a:gd name="connsiteX1" fmla="*/ 15901 w 778654"/>
              <a:gd name="connsiteY1" fmla="*/ 6241 h 399678"/>
              <a:gd name="connsiteX2" fmla="*/ 300064 w 778654"/>
              <a:gd name="connsiteY2" fmla="*/ 174516 h 399678"/>
              <a:gd name="connsiteX3" fmla="*/ 774726 w 778654"/>
              <a:gd name="connsiteY3" fmla="*/ 396766 h 39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654" h="399678">
                <a:moveTo>
                  <a:pt x="774726" y="396766"/>
                </a:moveTo>
                <a:cubicBezTo>
                  <a:pt x="727366" y="368720"/>
                  <a:pt x="95011" y="43283"/>
                  <a:pt x="15901" y="6241"/>
                </a:cubicBezTo>
                <a:cubicBezTo>
                  <a:pt x="-63209" y="-30801"/>
                  <a:pt x="172006" y="106254"/>
                  <a:pt x="300064" y="174516"/>
                </a:cubicBezTo>
                <a:cubicBezTo>
                  <a:pt x="428122" y="242778"/>
                  <a:pt x="822086" y="424812"/>
                  <a:pt x="774726" y="39676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6B2E4BB3-7E60-4A68-8C9F-AE4EF19F85FB}"/>
              </a:ext>
            </a:extLst>
          </p:cNvPr>
          <p:cNvSpPr/>
          <p:nvPr/>
        </p:nvSpPr>
        <p:spPr>
          <a:xfrm>
            <a:off x="6493628" y="-25450"/>
            <a:ext cx="223426" cy="165363"/>
          </a:xfrm>
          <a:custGeom>
            <a:avLst/>
            <a:gdLst>
              <a:gd name="connsiteX0" fmla="*/ 223085 w 223426"/>
              <a:gd name="connsiteY0" fmla="*/ 50 h 165363"/>
              <a:gd name="connsiteX1" fmla="*/ 32585 w 223426"/>
              <a:gd name="connsiteY1" fmla="*/ 122288 h 165363"/>
              <a:gd name="connsiteX2" fmla="*/ 4010 w 223426"/>
              <a:gd name="connsiteY2" fmla="*/ 165150 h 165363"/>
              <a:gd name="connsiteX3" fmla="*/ 77035 w 223426"/>
              <a:gd name="connsiteY3" fmla="*/ 108000 h 165363"/>
              <a:gd name="connsiteX4" fmla="*/ 223085 w 223426"/>
              <a:gd name="connsiteY4" fmla="*/ 50 h 16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426" h="165363">
                <a:moveTo>
                  <a:pt x="223085" y="50"/>
                </a:moveTo>
                <a:cubicBezTo>
                  <a:pt x="215677" y="2431"/>
                  <a:pt x="69097" y="94771"/>
                  <a:pt x="32585" y="122288"/>
                </a:cubicBezTo>
                <a:cubicBezTo>
                  <a:pt x="-3927" y="149805"/>
                  <a:pt x="-3398" y="167531"/>
                  <a:pt x="4010" y="165150"/>
                </a:cubicBezTo>
                <a:cubicBezTo>
                  <a:pt x="11418" y="162769"/>
                  <a:pt x="38670" y="135517"/>
                  <a:pt x="77035" y="108000"/>
                </a:cubicBezTo>
                <a:cubicBezTo>
                  <a:pt x="115399" y="80483"/>
                  <a:pt x="230493" y="-2331"/>
                  <a:pt x="223085" y="5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F9456CC0-88CD-4F10-9076-8A95BD2C3D9C}"/>
              </a:ext>
            </a:extLst>
          </p:cNvPr>
          <p:cNvSpPr/>
          <p:nvPr/>
        </p:nvSpPr>
        <p:spPr>
          <a:xfrm>
            <a:off x="6500919" y="-16163"/>
            <a:ext cx="253288" cy="159695"/>
          </a:xfrm>
          <a:custGeom>
            <a:avLst/>
            <a:gdLst>
              <a:gd name="connsiteX0" fmla="*/ 252306 w 253288"/>
              <a:gd name="connsiteY0" fmla="*/ 288 h 159695"/>
              <a:gd name="connsiteX1" fmla="*/ 80856 w 253288"/>
              <a:gd name="connsiteY1" fmla="*/ 113001 h 159695"/>
              <a:gd name="connsiteX2" fmla="*/ 1481 w 253288"/>
              <a:gd name="connsiteY2" fmla="*/ 159038 h 159695"/>
              <a:gd name="connsiteX3" fmla="*/ 144356 w 253288"/>
              <a:gd name="connsiteY3" fmla="*/ 82838 h 159695"/>
              <a:gd name="connsiteX4" fmla="*/ 252306 w 253288"/>
              <a:gd name="connsiteY4" fmla="*/ 288 h 1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88" h="159695">
                <a:moveTo>
                  <a:pt x="252306" y="288"/>
                </a:moveTo>
                <a:cubicBezTo>
                  <a:pt x="241723" y="5315"/>
                  <a:pt x="122660" y="86543"/>
                  <a:pt x="80856" y="113001"/>
                </a:cubicBezTo>
                <a:cubicBezTo>
                  <a:pt x="39052" y="139459"/>
                  <a:pt x="-9102" y="164065"/>
                  <a:pt x="1481" y="159038"/>
                </a:cubicBezTo>
                <a:cubicBezTo>
                  <a:pt x="12064" y="154011"/>
                  <a:pt x="103346" y="108503"/>
                  <a:pt x="144356" y="82838"/>
                </a:cubicBezTo>
                <a:cubicBezTo>
                  <a:pt x="185366" y="57173"/>
                  <a:pt x="262889" y="-4739"/>
                  <a:pt x="252306" y="2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9861BAAE-CE4C-4610-99EA-948574B1123A}"/>
              </a:ext>
            </a:extLst>
          </p:cNvPr>
          <p:cNvSpPr/>
          <p:nvPr/>
        </p:nvSpPr>
        <p:spPr>
          <a:xfrm>
            <a:off x="6598587" y="-26092"/>
            <a:ext cx="304923" cy="235760"/>
          </a:xfrm>
          <a:custGeom>
            <a:avLst/>
            <a:gdLst>
              <a:gd name="connsiteX0" fmla="*/ 297513 w 304923"/>
              <a:gd name="connsiteY0" fmla="*/ 7042 h 235760"/>
              <a:gd name="connsiteX1" fmla="*/ 64151 w 304923"/>
              <a:gd name="connsiteY1" fmla="*/ 184842 h 235760"/>
              <a:gd name="connsiteX2" fmla="*/ 651 w 304923"/>
              <a:gd name="connsiteY2" fmla="*/ 232467 h 235760"/>
              <a:gd name="connsiteX3" fmla="*/ 91138 w 304923"/>
              <a:gd name="connsiteY3" fmla="*/ 227705 h 235760"/>
              <a:gd name="connsiteX4" fmla="*/ 46688 w 304923"/>
              <a:gd name="connsiteY4" fmla="*/ 195955 h 235760"/>
              <a:gd name="connsiteX5" fmla="*/ 229251 w 304923"/>
              <a:gd name="connsiteY5" fmla="*/ 51492 h 235760"/>
              <a:gd name="connsiteX6" fmla="*/ 297513 w 304923"/>
              <a:gd name="connsiteY6" fmla="*/ 7042 h 2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923" h="235760">
                <a:moveTo>
                  <a:pt x="297513" y="7042"/>
                </a:moveTo>
                <a:cubicBezTo>
                  <a:pt x="269996" y="29267"/>
                  <a:pt x="113628" y="147271"/>
                  <a:pt x="64151" y="184842"/>
                </a:cubicBezTo>
                <a:cubicBezTo>
                  <a:pt x="14674" y="222413"/>
                  <a:pt x="-3847" y="225323"/>
                  <a:pt x="651" y="232467"/>
                </a:cubicBezTo>
                <a:cubicBezTo>
                  <a:pt x="5149" y="239611"/>
                  <a:pt x="83465" y="233790"/>
                  <a:pt x="91138" y="227705"/>
                </a:cubicBezTo>
                <a:cubicBezTo>
                  <a:pt x="98811" y="221620"/>
                  <a:pt x="23669" y="225324"/>
                  <a:pt x="46688" y="195955"/>
                </a:cubicBezTo>
                <a:cubicBezTo>
                  <a:pt x="69707" y="166586"/>
                  <a:pt x="188505" y="83507"/>
                  <a:pt x="229251" y="51492"/>
                </a:cubicBezTo>
                <a:cubicBezTo>
                  <a:pt x="269997" y="19477"/>
                  <a:pt x="325030" y="-15183"/>
                  <a:pt x="297513" y="704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CD0EEE6-6DD9-4E42-AA2D-7FC0165E302A}"/>
              </a:ext>
            </a:extLst>
          </p:cNvPr>
          <p:cNvSpPr/>
          <p:nvPr/>
        </p:nvSpPr>
        <p:spPr>
          <a:xfrm>
            <a:off x="6641553" y="-25843"/>
            <a:ext cx="332410" cy="242115"/>
          </a:xfrm>
          <a:custGeom>
            <a:avLst/>
            <a:gdLst>
              <a:gd name="connsiteX0" fmla="*/ 330747 w 332410"/>
              <a:gd name="connsiteY0" fmla="*/ 2030 h 242115"/>
              <a:gd name="connsiteX1" fmla="*/ 6897 w 332410"/>
              <a:gd name="connsiteY1" fmla="*/ 238568 h 242115"/>
              <a:gd name="connsiteX2" fmla="*/ 127547 w 332410"/>
              <a:gd name="connsiteY2" fmla="*/ 132206 h 242115"/>
              <a:gd name="connsiteX3" fmla="*/ 330747 w 332410"/>
              <a:gd name="connsiteY3" fmla="*/ 2030 h 24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410" h="242115">
                <a:moveTo>
                  <a:pt x="330747" y="2030"/>
                </a:moveTo>
                <a:cubicBezTo>
                  <a:pt x="310639" y="19757"/>
                  <a:pt x="40764" y="216872"/>
                  <a:pt x="6897" y="238568"/>
                </a:cubicBezTo>
                <a:cubicBezTo>
                  <a:pt x="-26970" y="260264"/>
                  <a:pt x="71985" y="177185"/>
                  <a:pt x="127547" y="132206"/>
                </a:cubicBezTo>
                <a:cubicBezTo>
                  <a:pt x="183109" y="87227"/>
                  <a:pt x="350855" y="-15697"/>
                  <a:pt x="330747" y="203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A613F1E-503C-4A90-BA30-8DDDDF647457}"/>
              </a:ext>
            </a:extLst>
          </p:cNvPr>
          <p:cNvSpPr/>
          <p:nvPr/>
        </p:nvSpPr>
        <p:spPr>
          <a:xfrm>
            <a:off x="7022985" y="20511"/>
            <a:ext cx="110545" cy="127134"/>
          </a:xfrm>
          <a:custGeom>
            <a:avLst/>
            <a:gdLst>
              <a:gd name="connsiteX0" fmla="*/ 115 w 110545"/>
              <a:gd name="connsiteY0" fmla="*/ 127 h 127134"/>
              <a:gd name="connsiteX1" fmla="*/ 109653 w 110545"/>
              <a:gd name="connsiteY1" fmla="*/ 41402 h 127134"/>
              <a:gd name="connsiteX2" fmla="*/ 54090 w 110545"/>
              <a:gd name="connsiteY2" fmla="*/ 127127 h 127134"/>
              <a:gd name="connsiteX3" fmla="*/ 93778 w 110545"/>
              <a:gd name="connsiteY3" fmla="*/ 36639 h 127134"/>
              <a:gd name="connsiteX4" fmla="*/ 89015 w 110545"/>
              <a:gd name="connsiteY4" fmla="*/ 28702 h 127134"/>
              <a:gd name="connsiteX5" fmla="*/ 115 w 110545"/>
              <a:gd name="connsiteY5" fmla="*/ 127 h 12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45" h="127134">
                <a:moveTo>
                  <a:pt x="115" y="127"/>
                </a:moveTo>
                <a:cubicBezTo>
                  <a:pt x="3555" y="2244"/>
                  <a:pt x="100657" y="20235"/>
                  <a:pt x="109653" y="41402"/>
                </a:cubicBezTo>
                <a:cubicBezTo>
                  <a:pt x="118649" y="62569"/>
                  <a:pt x="56736" y="127921"/>
                  <a:pt x="54090" y="127127"/>
                </a:cubicBezTo>
                <a:cubicBezTo>
                  <a:pt x="51444" y="126333"/>
                  <a:pt x="87957" y="53043"/>
                  <a:pt x="93778" y="36639"/>
                </a:cubicBezTo>
                <a:cubicBezTo>
                  <a:pt x="99599" y="20235"/>
                  <a:pt x="107007" y="34523"/>
                  <a:pt x="89015" y="28702"/>
                </a:cubicBezTo>
                <a:cubicBezTo>
                  <a:pt x="71023" y="22881"/>
                  <a:pt x="-3325" y="-1990"/>
                  <a:pt x="115" y="12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4D54A59-A8C9-4780-A1E9-AEAA65B0DB06}"/>
              </a:ext>
            </a:extLst>
          </p:cNvPr>
          <p:cNvSpPr/>
          <p:nvPr/>
        </p:nvSpPr>
        <p:spPr>
          <a:xfrm>
            <a:off x="6973727" y="19043"/>
            <a:ext cx="119236" cy="85739"/>
          </a:xfrm>
          <a:custGeom>
            <a:avLst/>
            <a:gdLst>
              <a:gd name="connsiteX0" fmla="*/ 46198 w 119236"/>
              <a:gd name="connsiteY0" fmla="*/ 7 h 85739"/>
              <a:gd name="connsiteX1" fmla="*/ 1748 w 119236"/>
              <a:gd name="connsiteY1" fmla="*/ 42870 h 85739"/>
              <a:gd name="connsiteX2" fmla="*/ 119223 w 119236"/>
              <a:gd name="connsiteY2" fmla="*/ 85732 h 85739"/>
              <a:gd name="connsiteX3" fmla="*/ 9686 w 119236"/>
              <a:gd name="connsiteY3" fmla="*/ 39695 h 85739"/>
              <a:gd name="connsiteX4" fmla="*/ 46198 w 119236"/>
              <a:gd name="connsiteY4" fmla="*/ 7 h 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36" h="85739">
                <a:moveTo>
                  <a:pt x="46198" y="7"/>
                </a:moveTo>
                <a:cubicBezTo>
                  <a:pt x="44875" y="536"/>
                  <a:pt x="-10423" y="28583"/>
                  <a:pt x="1748" y="42870"/>
                </a:cubicBezTo>
                <a:cubicBezTo>
                  <a:pt x="13919" y="57157"/>
                  <a:pt x="117900" y="86261"/>
                  <a:pt x="119223" y="85732"/>
                </a:cubicBezTo>
                <a:cubicBezTo>
                  <a:pt x="120546" y="85203"/>
                  <a:pt x="21592" y="52130"/>
                  <a:pt x="9686" y="39695"/>
                </a:cubicBezTo>
                <a:cubicBezTo>
                  <a:pt x="-2220" y="27260"/>
                  <a:pt x="47521" y="-522"/>
                  <a:pt x="46198" y="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507B0D7-A9A0-45A4-A358-8738CFDFDBBF}"/>
              </a:ext>
            </a:extLst>
          </p:cNvPr>
          <p:cNvSpPr/>
          <p:nvPr/>
        </p:nvSpPr>
        <p:spPr>
          <a:xfrm>
            <a:off x="6713302" y="342643"/>
            <a:ext cx="494880" cy="288227"/>
          </a:xfrm>
          <a:custGeom>
            <a:avLst/>
            <a:gdLst>
              <a:gd name="connsiteX0" fmla="*/ 236 w 494880"/>
              <a:gd name="connsiteY0" fmla="*/ 257 h 288227"/>
              <a:gd name="connsiteX1" fmla="*/ 455848 w 494880"/>
              <a:gd name="connsiteY1" fmla="*/ 252670 h 288227"/>
              <a:gd name="connsiteX2" fmla="*/ 466961 w 494880"/>
              <a:gd name="connsiteY2" fmla="*/ 244732 h 288227"/>
              <a:gd name="connsiteX3" fmla="*/ 425686 w 494880"/>
              <a:gd name="connsiteY3" fmla="*/ 287595 h 288227"/>
              <a:gd name="connsiteX4" fmla="*/ 393936 w 494880"/>
              <a:gd name="connsiteY4" fmla="*/ 206632 h 288227"/>
              <a:gd name="connsiteX5" fmla="*/ 236 w 494880"/>
              <a:gd name="connsiteY5" fmla="*/ 257 h 2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80" h="288227">
                <a:moveTo>
                  <a:pt x="236" y="257"/>
                </a:moveTo>
                <a:cubicBezTo>
                  <a:pt x="10555" y="7930"/>
                  <a:pt x="378061" y="211924"/>
                  <a:pt x="455848" y="252670"/>
                </a:cubicBezTo>
                <a:cubicBezTo>
                  <a:pt x="533635" y="293416"/>
                  <a:pt x="471988" y="238911"/>
                  <a:pt x="466961" y="244732"/>
                </a:cubicBezTo>
                <a:cubicBezTo>
                  <a:pt x="461934" y="250553"/>
                  <a:pt x="437857" y="293945"/>
                  <a:pt x="425686" y="287595"/>
                </a:cubicBezTo>
                <a:cubicBezTo>
                  <a:pt x="413515" y="281245"/>
                  <a:pt x="466961" y="254522"/>
                  <a:pt x="393936" y="206632"/>
                </a:cubicBezTo>
                <a:cubicBezTo>
                  <a:pt x="320911" y="158742"/>
                  <a:pt x="-10083" y="-7416"/>
                  <a:pt x="236" y="25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F0F5974-0505-4AB0-AA67-3EF65A0D0212}"/>
              </a:ext>
            </a:extLst>
          </p:cNvPr>
          <p:cNvSpPr/>
          <p:nvPr/>
        </p:nvSpPr>
        <p:spPr>
          <a:xfrm>
            <a:off x="6660392" y="384320"/>
            <a:ext cx="496589" cy="258970"/>
          </a:xfrm>
          <a:custGeom>
            <a:avLst/>
            <a:gdLst>
              <a:gd name="connsiteX0" fmla="*/ 483358 w 496589"/>
              <a:gd name="connsiteY0" fmla="*/ 255443 h 258970"/>
              <a:gd name="connsiteX1" fmla="*/ 435733 w 496589"/>
              <a:gd name="connsiteY1" fmla="*/ 223693 h 258970"/>
              <a:gd name="connsiteX2" fmla="*/ 3933 w 496589"/>
              <a:gd name="connsiteY2" fmla="*/ 1443 h 258970"/>
              <a:gd name="connsiteX3" fmla="*/ 210308 w 496589"/>
              <a:gd name="connsiteY3" fmla="*/ 122093 h 258970"/>
              <a:gd name="connsiteX4" fmla="*/ 483358 w 496589"/>
              <a:gd name="connsiteY4" fmla="*/ 255443 h 25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89" h="258970">
                <a:moveTo>
                  <a:pt x="483358" y="255443"/>
                </a:moveTo>
                <a:cubicBezTo>
                  <a:pt x="499497" y="260734"/>
                  <a:pt x="515637" y="266026"/>
                  <a:pt x="435733" y="223693"/>
                </a:cubicBezTo>
                <a:cubicBezTo>
                  <a:pt x="355829" y="181360"/>
                  <a:pt x="41504" y="18376"/>
                  <a:pt x="3933" y="1443"/>
                </a:cubicBezTo>
                <a:cubicBezTo>
                  <a:pt x="-33638" y="-15490"/>
                  <a:pt x="210308" y="122093"/>
                  <a:pt x="210308" y="122093"/>
                </a:cubicBezTo>
                <a:lnTo>
                  <a:pt x="483358" y="25544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3AE85C6-E81E-40EA-AB1C-EBFABB4D4AA5}"/>
              </a:ext>
            </a:extLst>
          </p:cNvPr>
          <p:cNvSpPr/>
          <p:nvPr/>
        </p:nvSpPr>
        <p:spPr>
          <a:xfrm>
            <a:off x="6655895" y="330695"/>
            <a:ext cx="116673" cy="63116"/>
          </a:xfrm>
          <a:custGeom>
            <a:avLst/>
            <a:gdLst>
              <a:gd name="connsiteX0" fmla="*/ 116380 w 116673"/>
              <a:gd name="connsiteY0" fmla="*/ 2680 h 63116"/>
              <a:gd name="connsiteX1" fmla="*/ 3668 w 116673"/>
              <a:gd name="connsiteY1" fmla="*/ 63005 h 63116"/>
              <a:gd name="connsiteX2" fmla="*/ 35418 w 116673"/>
              <a:gd name="connsiteY2" fmla="*/ 16968 h 63116"/>
              <a:gd name="connsiteX3" fmla="*/ 116380 w 116673"/>
              <a:gd name="connsiteY3" fmla="*/ 2680 h 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3" h="63116">
                <a:moveTo>
                  <a:pt x="116380" y="2680"/>
                </a:moveTo>
                <a:cubicBezTo>
                  <a:pt x="111088" y="10353"/>
                  <a:pt x="17162" y="60624"/>
                  <a:pt x="3668" y="63005"/>
                </a:cubicBezTo>
                <a:cubicBezTo>
                  <a:pt x="-9826" y="65386"/>
                  <a:pt x="16897" y="28874"/>
                  <a:pt x="35418" y="16968"/>
                </a:cubicBezTo>
                <a:cubicBezTo>
                  <a:pt x="53939" y="5062"/>
                  <a:pt x="121672" y="-4993"/>
                  <a:pt x="116380" y="268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6FC837B-258F-4882-ACE7-F30614B4E317}"/>
              </a:ext>
            </a:extLst>
          </p:cNvPr>
          <p:cNvSpPr/>
          <p:nvPr/>
        </p:nvSpPr>
        <p:spPr>
          <a:xfrm>
            <a:off x="7513970" y="-41595"/>
            <a:ext cx="66714" cy="167481"/>
          </a:xfrm>
          <a:custGeom>
            <a:avLst/>
            <a:gdLst>
              <a:gd name="connsiteX0" fmla="*/ 66343 w 66714"/>
              <a:gd name="connsiteY0" fmla="*/ 5082 h 167481"/>
              <a:gd name="connsiteX1" fmla="*/ 1255 w 66714"/>
              <a:gd name="connsiteY1" fmla="*/ 167008 h 167481"/>
              <a:gd name="connsiteX2" fmla="*/ 26655 w 66714"/>
              <a:gd name="connsiteY2" fmla="*/ 52708 h 167481"/>
              <a:gd name="connsiteX3" fmla="*/ 66343 w 66714"/>
              <a:gd name="connsiteY3" fmla="*/ 5082 h 16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14" h="167481">
                <a:moveTo>
                  <a:pt x="66343" y="5082"/>
                </a:moveTo>
                <a:cubicBezTo>
                  <a:pt x="62110" y="24132"/>
                  <a:pt x="7870" y="159070"/>
                  <a:pt x="1255" y="167008"/>
                </a:cubicBezTo>
                <a:cubicBezTo>
                  <a:pt x="-5360" y="174946"/>
                  <a:pt x="15807" y="80754"/>
                  <a:pt x="26655" y="52708"/>
                </a:cubicBezTo>
                <a:cubicBezTo>
                  <a:pt x="37503" y="24662"/>
                  <a:pt x="70576" y="-13968"/>
                  <a:pt x="66343" y="508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344AD1BD-12F7-44F2-9CCA-1ABFDEDB2763}"/>
              </a:ext>
            </a:extLst>
          </p:cNvPr>
          <p:cNvSpPr/>
          <p:nvPr/>
        </p:nvSpPr>
        <p:spPr>
          <a:xfrm>
            <a:off x="7486641" y="-44024"/>
            <a:ext cx="26715" cy="154159"/>
          </a:xfrm>
          <a:custGeom>
            <a:avLst/>
            <a:gdLst>
              <a:gd name="connsiteX0" fmla="*/ 25409 w 26715"/>
              <a:gd name="connsiteY0" fmla="*/ 1161 h 154159"/>
              <a:gd name="connsiteX1" fmla="*/ 20647 w 26715"/>
              <a:gd name="connsiteY1" fmla="*/ 151974 h 154159"/>
              <a:gd name="connsiteX2" fmla="*/ 9 w 26715"/>
              <a:gd name="connsiteY2" fmla="*/ 85299 h 154159"/>
              <a:gd name="connsiteX3" fmla="*/ 25409 w 26715"/>
              <a:gd name="connsiteY3" fmla="*/ 1161 h 15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5" h="154159">
                <a:moveTo>
                  <a:pt x="25409" y="1161"/>
                </a:moveTo>
                <a:cubicBezTo>
                  <a:pt x="28849" y="12274"/>
                  <a:pt x="24880" y="137951"/>
                  <a:pt x="20647" y="151974"/>
                </a:cubicBezTo>
                <a:cubicBezTo>
                  <a:pt x="16414" y="165997"/>
                  <a:pt x="538" y="108847"/>
                  <a:pt x="9" y="85299"/>
                </a:cubicBezTo>
                <a:cubicBezTo>
                  <a:pt x="-520" y="61751"/>
                  <a:pt x="21969" y="-9952"/>
                  <a:pt x="25409" y="116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389524D-B9A6-4374-BEB0-99295E46387F}"/>
              </a:ext>
            </a:extLst>
          </p:cNvPr>
          <p:cNvSpPr/>
          <p:nvPr/>
        </p:nvSpPr>
        <p:spPr>
          <a:xfrm>
            <a:off x="7292504" y="84735"/>
            <a:ext cx="207804" cy="368218"/>
          </a:xfrm>
          <a:custGeom>
            <a:avLst/>
            <a:gdLst>
              <a:gd name="connsiteX0" fmla="*/ 206846 w 207804"/>
              <a:gd name="connsiteY0" fmla="*/ 990 h 368218"/>
              <a:gd name="connsiteX1" fmla="*/ 78259 w 207804"/>
              <a:gd name="connsiteY1" fmla="*/ 254990 h 368218"/>
              <a:gd name="connsiteX2" fmla="*/ 5234 w 207804"/>
              <a:gd name="connsiteY2" fmla="*/ 358178 h 368218"/>
              <a:gd name="connsiteX3" fmla="*/ 206846 w 207804"/>
              <a:gd name="connsiteY3" fmla="*/ 990 h 36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04" h="368218">
                <a:moveTo>
                  <a:pt x="206846" y="990"/>
                </a:moveTo>
                <a:cubicBezTo>
                  <a:pt x="219017" y="-16208"/>
                  <a:pt x="111861" y="195459"/>
                  <a:pt x="78259" y="254990"/>
                </a:cubicBezTo>
                <a:cubicBezTo>
                  <a:pt x="44657" y="314521"/>
                  <a:pt x="-18578" y="397072"/>
                  <a:pt x="5234" y="358178"/>
                </a:cubicBezTo>
                <a:cubicBezTo>
                  <a:pt x="29046" y="319284"/>
                  <a:pt x="194675" y="18188"/>
                  <a:pt x="206846" y="99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C5D5C01-7080-4E7F-99C5-54C3EA30725D}"/>
              </a:ext>
            </a:extLst>
          </p:cNvPr>
          <p:cNvSpPr/>
          <p:nvPr/>
        </p:nvSpPr>
        <p:spPr>
          <a:xfrm>
            <a:off x="7268686" y="46728"/>
            <a:ext cx="218136" cy="412026"/>
          </a:xfrm>
          <a:custGeom>
            <a:avLst/>
            <a:gdLst>
              <a:gd name="connsiteX0" fmla="*/ 217964 w 218136"/>
              <a:gd name="connsiteY0" fmla="*/ 897 h 412026"/>
              <a:gd name="connsiteX1" fmla="*/ 11589 w 218136"/>
              <a:gd name="connsiteY1" fmla="*/ 397772 h 412026"/>
              <a:gd name="connsiteX2" fmla="*/ 46514 w 218136"/>
              <a:gd name="connsiteY2" fmla="*/ 292997 h 412026"/>
              <a:gd name="connsiteX3" fmla="*/ 217964 w 218136"/>
              <a:gd name="connsiteY3" fmla="*/ 897 h 41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36" h="412026">
                <a:moveTo>
                  <a:pt x="217964" y="897"/>
                </a:moveTo>
                <a:cubicBezTo>
                  <a:pt x="212143" y="18359"/>
                  <a:pt x="40164" y="349089"/>
                  <a:pt x="11589" y="397772"/>
                </a:cubicBezTo>
                <a:cubicBezTo>
                  <a:pt x="-16986" y="446455"/>
                  <a:pt x="12118" y="360201"/>
                  <a:pt x="46514" y="292997"/>
                </a:cubicBezTo>
                <a:cubicBezTo>
                  <a:pt x="80910" y="225793"/>
                  <a:pt x="223785" y="-16565"/>
                  <a:pt x="217964" y="89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D9AC7B3-6692-454C-92E4-172A8C9F683E}"/>
              </a:ext>
            </a:extLst>
          </p:cNvPr>
          <p:cNvSpPr/>
          <p:nvPr/>
        </p:nvSpPr>
        <p:spPr>
          <a:xfrm>
            <a:off x="7137190" y="251018"/>
            <a:ext cx="175729" cy="323667"/>
          </a:xfrm>
          <a:custGeom>
            <a:avLst/>
            <a:gdLst>
              <a:gd name="connsiteX0" fmla="*/ 174835 w 175729"/>
              <a:gd name="connsiteY0" fmla="*/ 101407 h 323667"/>
              <a:gd name="connsiteX1" fmla="*/ 9735 w 175729"/>
              <a:gd name="connsiteY1" fmla="*/ 14095 h 323667"/>
              <a:gd name="connsiteX2" fmla="*/ 24023 w 175729"/>
              <a:gd name="connsiteY2" fmla="*/ 33145 h 323667"/>
              <a:gd name="connsiteX3" fmla="*/ 63710 w 175729"/>
              <a:gd name="connsiteY3" fmla="*/ 323657 h 323667"/>
              <a:gd name="connsiteX4" fmla="*/ 6560 w 175729"/>
              <a:gd name="connsiteY4" fmla="*/ 22032 h 323667"/>
              <a:gd name="connsiteX5" fmla="*/ 73235 w 175729"/>
              <a:gd name="connsiteY5" fmla="*/ 64895 h 323667"/>
              <a:gd name="connsiteX6" fmla="*/ 174835 w 175729"/>
              <a:gd name="connsiteY6" fmla="*/ 101407 h 32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29" h="323667">
                <a:moveTo>
                  <a:pt x="174835" y="101407"/>
                </a:moveTo>
                <a:cubicBezTo>
                  <a:pt x="164252" y="92940"/>
                  <a:pt x="34870" y="25472"/>
                  <a:pt x="9735" y="14095"/>
                </a:cubicBezTo>
                <a:cubicBezTo>
                  <a:pt x="-15400" y="2718"/>
                  <a:pt x="15027" y="-18449"/>
                  <a:pt x="24023" y="33145"/>
                </a:cubicBezTo>
                <a:cubicBezTo>
                  <a:pt x="33019" y="84739"/>
                  <a:pt x="66620" y="325509"/>
                  <a:pt x="63710" y="323657"/>
                </a:cubicBezTo>
                <a:cubicBezTo>
                  <a:pt x="60800" y="321805"/>
                  <a:pt x="4973" y="65159"/>
                  <a:pt x="6560" y="22032"/>
                </a:cubicBezTo>
                <a:cubicBezTo>
                  <a:pt x="8147" y="-21095"/>
                  <a:pt x="47306" y="49814"/>
                  <a:pt x="73235" y="64895"/>
                </a:cubicBezTo>
                <a:cubicBezTo>
                  <a:pt x="99164" y="79976"/>
                  <a:pt x="185418" y="109874"/>
                  <a:pt x="174835" y="10140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C2438A2-2462-4508-83CC-88A0FAA4AB1D}"/>
              </a:ext>
            </a:extLst>
          </p:cNvPr>
          <p:cNvSpPr/>
          <p:nvPr/>
        </p:nvSpPr>
        <p:spPr>
          <a:xfrm>
            <a:off x="7106977" y="260175"/>
            <a:ext cx="32462" cy="317472"/>
          </a:xfrm>
          <a:custGeom>
            <a:avLst/>
            <a:gdLst>
              <a:gd name="connsiteX0" fmla="*/ 261 w 32462"/>
              <a:gd name="connsiteY0" fmla="*/ 175 h 317472"/>
              <a:gd name="connsiteX1" fmla="*/ 32011 w 32462"/>
              <a:gd name="connsiteY1" fmla="*/ 298625 h 317472"/>
              <a:gd name="connsiteX2" fmla="*/ 17723 w 32462"/>
              <a:gd name="connsiteY2" fmla="*/ 255763 h 317472"/>
              <a:gd name="connsiteX3" fmla="*/ 261 w 32462"/>
              <a:gd name="connsiteY3" fmla="*/ 175 h 31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62" h="317472">
                <a:moveTo>
                  <a:pt x="261" y="175"/>
                </a:moveTo>
                <a:cubicBezTo>
                  <a:pt x="2642" y="7319"/>
                  <a:pt x="29101" y="256027"/>
                  <a:pt x="32011" y="298625"/>
                </a:cubicBezTo>
                <a:cubicBezTo>
                  <a:pt x="34921" y="341223"/>
                  <a:pt x="23015" y="304975"/>
                  <a:pt x="17723" y="255763"/>
                </a:cubicBezTo>
                <a:cubicBezTo>
                  <a:pt x="12431" y="206551"/>
                  <a:pt x="-2120" y="-6969"/>
                  <a:pt x="261" y="17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F6395ED-D354-4703-87A5-3DE078FC4089}"/>
              </a:ext>
            </a:extLst>
          </p:cNvPr>
          <p:cNvSpPr/>
          <p:nvPr/>
        </p:nvSpPr>
        <p:spPr>
          <a:xfrm>
            <a:off x="7027560" y="258080"/>
            <a:ext cx="84441" cy="293019"/>
          </a:xfrm>
          <a:custGeom>
            <a:avLst/>
            <a:gdLst>
              <a:gd name="connsiteX0" fmla="*/ 84440 w 84441"/>
              <a:gd name="connsiteY0" fmla="*/ 683 h 293019"/>
              <a:gd name="connsiteX1" fmla="*/ 27290 w 84441"/>
              <a:gd name="connsiteY1" fmla="*/ 75295 h 293019"/>
              <a:gd name="connsiteX2" fmla="*/ 36815 w 84441"/>
              <a:gd name="connsiteY2" fmla="*/ 83233 h 293019"/>
              <a:gd name="connsiteX3" fmla="*/ 19353 w 84441"/>
              <a:gd name="connsiteY3" fmla="*/ 83233 h 293019"/>
              <a:gd name="connsiteX4" fmla="*/ 14590 w 84441"/>
              <a:gd name="connsiteY4" fmla="*/ 216583 h 293019"/>
              <a:gd name="connsiteX5" fmla="*/ 33640 w 84441"/>
              <a:gd name="connsiteY5" fmla="*/ 292783 h 293019"/>
              <a:gd name="connsiteX6" fmla="*/ 3478 w 84441"/>
              <a:gd name="connsiteY6" fmla="*/ 235633 h 293019"/>
              <a:gd name="connsiteX7" fmla="*/ 3478 w 84441"/>
              <a:gd name="connsiteY7" fmla="*/ 107045 h 293019"/>
              <a:gd name="connsiteX8" fmla="*/ 28878 w 84441"/>
              <a:gd name="connsiteY8" fmla="*/ 41958 h 293019"/>
              <a:gd name="connsiteX9" fmla="*/ 84440 w 84441"/>
              <a:gd name="connsiteY9" fmla="*/ 683 h 29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441" h="293019">
                <a:moveTo>
                  <a:pt x="84440" y="683"/>
                </a:moveTo>
                <a:cubicBezTo>
                  <a:pt x="84175" y="6239"/>
                  <a:pt x="35227" y="61537"/>
                  <a:pt x="27290" y="75295"/>
                </a:cubicBezTo>
                <a:cubicBezTo>
                  <a:pt x="19352" y="89053"/>
                  <a:pt x="38138" y="81910"/>
                  <a:pt x="36815" y="83233"/>
                </a:cubicBezTo>
                <a:cubicBezTo>
                  <a:pt x="35492" y="84556"/>
                  <a:pt x="23057" y="61008"/>
                  <a:pt x="19353" y="83233"/>
                </a:cubicBezTo>
                <a:cubicBezTo>
                  <a:pt x="15649" y="105458"/>
                  <a:pt x="12209" y="181658"/>
                  <a:pt x="14590" y="216583"/>
                </a:cubicBezTo>
                <a:cubicBezTo>
                  <a:pt x="16971" y="251508"/>
                  <a:pt x="35492" y="289608"/>
                  <a:pt x="33640" y="292783"/>
                </a:cubicBezTo>
                <a:cubicBezTo>
                  <a:pt x="31788" y="295958"/>
                  <a:pt x="8505" y="266589"/>
                  <a:pt x="3478" y="235633"/>
                </a:cubicBezTo>
                <a:cubicBezTo>
                  <a:pt x="-1549" y="204677"/>
                  <a:pt x="-755" y="139324"/>
                  <a:pt x="3478" y="107045"/>
                </a:cubicBezTo>
                <a:cubicBezTo>
                  <a:pt x="7711" y="74766"/>
                  <a:pt x="17236" y="59156"/>
                  <a:pt x="28878" y="41958"/>
                </a:cubicBezTo>
                <a:cubicBezTo>
                  <a:pt x="40520" y="24760"/>
                  <a:pt x="84705" y="-4873"/>
                  <a:pt x="84440" y="68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FD8A8A9D-BBF0-4C4B-9222-A24E8CD2DF17}"/>
              </a:ext>
            </a:extLst>
          </p:cNvPr>
          <p:cNvSpPr/>
          <p:nvPr/>
        </p:nvSpPr>
        <p:spPr>
          <a:xfrm>
            <a:off x="7066188" y="442569"/>
            <a:ext cx="244193" cy="329530"/>
          </a:xfrm>
          <a:custGeom>
            <a:avLst/>
            <a:gdLst>
              <a:gd name="connsiteX0" fmla="*/ 242662 w 244193"/>
              <a:gd name="connsiteY0" fmla="*/ 3519 h 329530"/>
              <a:gd name="connsiteX1" fmla="*/ 6125 w 244193"/>
              <a:gd name="connsiteY1" fmla="*/ 322606 h 329530"/>
              <a:gd name="connsiteX2" fmla="*/ 72800 w 244193"/>
              <a:gd name="connsiteY2" fmla="*/ 217831 h 329530"/>
              <a:gd name="connsiteX3" fmla="*/ 107725 w 244193"/>
              <a:gd name="connsiteY3" fmla="*/ 155919 h 329530"/>
              <a:gd name="connsiteX4" fmla="*/ 242662 w 244193"/>
              <a:gd name="connsiteY4" fmla="*/ 3519 h 32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93" h="329530">
                <a:moveTo>
                  <a:pt x="242662" y="3519"/>
                </a:moveTo>
                <a:cubicBezTo>
                  <a:pt x="225729" y="31300"/>
                  <a:pt x="34435" y="286887"/>
                  <a:pt x="6125" y="322606"/>
                </a:cubicBezTo>
                <a:cubicBezTo>
                  <a:pt x="-22185" y="358325"/>
                  <a:pt x="55867" y="245612"/>
                  <a:pt x="72800" y="217831"/>
                </a:cubicBezTo>
                <a:cubicBezTo>
                  <a:pt x="89733" y="190050"/>
                  <a:pt x="84442" y="191373"/>
                  <a:pt x="107725" y="155919"/>
                </a:cubicBezTo>
                <a:cubicBezTo>
                  <a:pt x="131008" y="120465"/>
                  <a:pt x="259595" y="-24262"/>
                  <a:pt x="242662" y="35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93EC60FB-0FE2-4236-A0E4-6250D9AF19C8}"/>
              </a:ext>
            </a:extLst>
          </p:cNvPr>
          <p:cNvSpPr/>
          <p:nvPr/>
        </p:nvSpPr>
        <p:spPr>
          <a:xfrm>
            <a:off x="7414315" y="470523"/>
            <a:ext cx="111621" cy="411737"/>
          </a:xfrm>
          <a:custGeom>
            <a:avLst/>
            <a:gdLst>
              <a:gd name="connsiteX0" fmla="*/ 2485 w 111621"/>
              <a:gd name="connsiteY0" fmla="*/ 23190 h 411737"/>
              <a:gd name="connsiteX1" fmla="*/ 108848 w 111621"/>
              <a:gd name="connsiteY1" fmla="*/ 393077 h 411737"/>
              <a:gd name="connsiteX2" fmla="*/ 75510 w 111621"/>
              <a:gd name="connsiteY2" fmla="*/ 353390 h 411737"/>
              <a:gd name="connsiteX3" fmla="*/ 21535 w 111621"/>
              <a:gd name="connsiteY3" fmla="*/ 323227 h 411737"/>
              <a:gd name="connsiteX4" fmla="*/ 12010 w 111621"/>
              <a:gd name="connsiteY4" fmla="*/ 145427 h 411737"/>
              <a:gd name="connsiteX5" fmla="*/ 898 w 111621"/>
              <a:gd name="connsiteY5" fmla="*/ 124790 h 411737"/>
              <a:gd name="connsiteX6" fmla="*/ 37410 w 111621"/>
              <a:gd name="connsiteY6" fmla="*/ 285127 h 411737"/>
              <a:gd name="connsiteX7" fmla="*/ 69160 w 111621"/>
              <a:gd name="connsiteY7" fmla="*/ 278777 h 411737"/>
              <a:gd name="connsiteX8" fmla="*/ 38998 w 111621"/>
              <a:gd name="connsiteY8" fmla="*/ 64465 h 411737"/>
              <a:gd name="connsiteX9" fmla="*/ 2485 w 111621"/>
              <a:gd name="connsiteY9" fmla="*/ 23190 h 41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21" h="411737">
                <a:moveTo>
                  <a:pt x="2485" y="23190"/>
                </a:moveTo>
                <a:cubicBezTo>
                  <a:pt x="14127" y="77959"/>
                  <a:pt x="96677" y="338044"/>
                  <a:pt x="108848" y="393077"/>
                </a:cubicBezTo>
                <a:cubicBezTo>
                  <a:pt x="121019" y="448110"/>
                  <a:pt x="90062" y="365032"/>
                  <a:pt x="75510" y="353390"/>
                </a:cubicBezTo>
                <a:cubicBezTo>
                  <a:pt x="60958" y="341748"/>
                  <a:pt x="32118" y="357888"/>
                  <a:pt x="21535" y="323227"/>
                </a:cubicBezTo>
                <a:cubicBezTo>
                  <a:pt x="10952" y="288566"/>
                  <a:pt x="15449" y="178500"/>
                  <a:pt x="12010" y="145427"/>
                </a:cubicBezTo>
                <a:cubicBezTo>
                  <a:pt x="8571" y="112354"/>
                  <a:pt x="-3335" y="101507"/>
                  <a:pt x="898" y="124790"/>
                </a:cubicBezTo>
                <a:cubicBezTo>
                  <a:pt x="5131" y="148073"/>
                  <a:pt x="26033" y="259463"/>
                  <a:pt x="37410" y="285127"/>
                </a:cubicBezTo>
                <a:cubicBezTo>
                  <a:pt x="48787" y="310791"/>
                  <a:pt x="68895" y="315554"/>
                  <a:pt x="69160" y="278777"/>
                </a:cubicBezTo>
                <a:cubicBezTo>
                  <a:pt x="69425" y="242000"/>
                  <a:pt x="49052" y="106534"/>
                  <a:pt x="38998" y="64465"/>
                </a:cubicBezTo>
                <a:cubicBezTo>
                  <a:pt x="28944" y="22396"/>
                  <a:pt x="-9157" y="-31579"/>
                  <a:pt x="2485" y="2319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7CAA458-B697-4AF0-8826-DFB33E36F507}"/>
              </a:ext>
            </a:extLst>
          </p:cNvPr>
          <p:cNvSpPr/>
          <p:nvPr/>
        </p:nvSpPr>
        <p:spPr>
          <a:xfrm>
            <a:off x="7366000" y="502945"/>
            <a:ext cx="58951" cy="187673"/>
          </a:xfrm>
          <a:custGeom>
            <a:avLst/>
            <a:gdLst>
              <a:gd name="connsiteX0" fmla="*/ 58738 w 58951"/>
              <a:gd name="connsiteY0" fmla="*/ 187618 h 187673"/>
              <a:gd name="connsiteX1" fmla="*/ 20638 w 58951"/>
              <a:gd name="connsiteY1" fmla="*/ 66968 h 187673"/>
              <a:gd name="connsiteX2" fmla="*/ 44450 w 58951"/>
              <a:gd name="connsiteY2" fmla="*/ 293 h 187673"/>
              <a:gd name="connsiteX3" fmla="*/ 0 w 58951"/>
              <a:gd name="connsiteY3" fmla="*/ 51093 h 187673"/>
              <a:gd name="connsiteX4" fmla="*/ 58738 w 58951"/>
              <a:gd name="connsiteY4" fmla="*/ 187618 h 1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1" h="187673">
                <a:moveTo>
                  <a:pt x="58738" y="187618"/>
                </a:moveTo>
                <a:cubicBezTo>
                  <a:pt x="62178" y="190264"/>
                  <a:pt x="23019" y="98189"/>
                  <a:pt x="20638" y="66968"/>
                </a:cubicBezTo>
                <a:cubicBezTo>
                  <a:pt x="18257" y="35747"/>
                  <a:pt x="47890" y="2939"/>
                  <a:pt x="44450" y="293"/>
                </a:cubicBezTo>
                <a:cubicBezTo>
                  <a:pt x="41010" y="-2353"/>
                  <a:pt x="0" y="12729"/>
                  <a:pt x="0" y="51093"/>
                </a:cubicBezTo>
                <a:cubicBezTo>
                  <a:pt x="0" y="89457"/>
                  <a:pt x="55298" y="184972"/>
                  <a:pt x="58738" y="18761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6CD2C7B8-4188-40E8-8E76-BCABDB5C4606}"/>
              </a:ext>
            </a:extLst>
          </p:cNvPr>
          <p:cNvSpPr/>
          <p:nvPr/>
        </p:nvSpPr>
        <p:spPr>
          <a:xfrm>
            <a:off x="7508328" y="-8236"/>
            <a:ext cx="411870" cy="879110"/>
          </a:xfrm>
          <a:custGeom>
            <a:avLst/>
            <a:gdLst>
              <a:gd name="connsiteX0" fmla="*/ 411710 w 411870"/>
              <a:gd name="connsiteY0" fmla="*/ 298 h 879110"/>
              <a:gd name="connsiteX1" fmla="*/ 16422 w 411870"/>
              <a:gd name="connsiteY1" fmla="*/ 632124 h 879110"/>
              <a:gd name="connsiteX2" fmla="*/ 70397 w 411870"/>
              <a:gd name="connsiteY2" fmla="*/ 878186 h 879110"/>
              <a:gd name="connsiteX3" fmla="*/ 27535 w 411870"/>
              <a:gd name="connsiteY3" fmla="*/ 709911 h 879110"/>
              <a:gd name="connsiteX4" fmla="*/ 64047 w 411870"/>
              <a:gd name="connsiteY4" fmla="*/ 551161 h 879110"/>
              <a:gd name="connsiteX5" fmla="*/ 411710 w 411870"/>
              <a:gd name="connsiteY5" fmla="*/ 298 h 87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70" h="879110">
                <a:moveTo>
                  <a:pt x="411710" y="298"/>
                </a:moveTo>
                <a:cubicBezTo>
                  <a:pt x="403773" y="13792"/>
                  <a:pt x="73307" y="485809"/>
                  <a:pt x="16422" y="632124"/>
                </a:cubicBezTo>
                <a:cubicBezTo>
                  <a:pt x="-40463" y="778439"/>
                  <a:pt x="68545" y="865221"/>
                  <a:pt x="70397" y="878186"/>
                </a:cubicBezTo>
                <a:cubicBezTo>
                  <a:pt x="72249" y="891151"/>
                  <a:pt x="28593" y="764415"/>
                  <a:pt x="27535" y="709911"/>
                </a:cubicBezTo>
                <a:cubicBezTo>
                  <a:pt x="26477" y="655407"/>
                  <a:pt x="-2363" y="667578"/>
                  <a:pt x="64047" y="551161"/>
                </a:cubicBezTo>
                <a:cubicBezTo>
                  <a:pt x="130457" y="434744"/>
                  <a:pt x="419647" y="-13196"/>
                  <a:pt x="411710" y="29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31D5EF2-4537-4D45-9A3F-8A9484D8B019}"/>
              </a:ext>
            </a:extLst>
          </p:cNvPr>
          <p:cNvSpPr/>
          <p:nvPr/>
        </p:nvSpPr>
        <p:spPr>
          <a:xfrm>
            <a:off x="7845119" y="-36943"/>
            <a:ext cx="184941" cy="300142"/>
          </a:xfrm>
          <a:custGeom>
            <a:avLst/>
            <a:gdLst>
              <a:gd name="connsiteX0" fmla="*/ 184456 w 184941"/>
              <a:gd name="connsiteY0" fmla="*/ 5193 h 300142"/>
              <a:gd name="connsiteX1" fmla="*/ 13006 w 184941"/>
              <a:gd name="connsiteY1" fmla="*/ 290943 h 300142"/>
              <a:gd name="connsiteX2" fmla="*/ 17769 w 184941"/>
              <a:gd name="connsiteY2" fmla="*/ 219506 h 300142"/>
              <a:gd name="connsiteX3" fmla="*/ 63806 w 184941"/>
              <a:gd name="connsiteY3" fmla="*/ 114731 h 300142"/>
              <a:gd name="connsiteX4" fmla="*/ 184456 w 184941"/>
              <a:gd name="connsiteY4" fmla="*/ 5193 h 30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41" h="300142">
                <a:moveTo>
                  <a:pt x="184456" y="5193"/>
                </a:moveTo>
                <a:cubicBezTo>
                  <a:pt x="175989" y="34562"/>
                  <a:pt x="40787" y="255224"/>
                  <a:pt x="13006" y="290943"/>
                </a:cubicBezTo>
                <a:cubicBezTo>
                  <a:pt x="-14775" y="326662"/>
                  <a:pt x="9302" y="248875"/>
                  <a:pt x="17769" y="219506"/>
                </a:cubicBezTo>
                <a:cubicBezTo>
                  <a:pt x="26236" y="190137"/>
                  <a:pt x="39464" y="150450"/>
                  <a:pt x="63806" y="114731"/>
                </a:cubicBezTo>
                <a:cubicBezTo>
                  <a:pt x="88148" y="79012"/>
                  <a:pt x="192923" y="-24176"/>
                  <a:pt x="184456" y="519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FBBBB7C5-42C4-41F8-90A4-86DFF094BB76}"/>
              </a:ext>
            </a:extLst>
          </p:cNvPr>
          <p:cNvSpPr/>
          <p:nvPr/>
        </p:nvSpPr>
        <p:spPr>
          <a:xfrm>
            <a:off x="7977581" y="-26141"/>
            <a:ext cx="123516" cy="179581"/>
          </a:xfrm>
          <a:custGeom>
            <a:avLst/>
            <a:gdLst>
              <a:gd name="connsiteX0" fmla="*/ 123432 w 123516"/>
              <a:gd name="connsiteY0" fmla="*/ 741 h 179581"/>
              <a:gd name="connsiteX1" fmla="*/ 5957 w 123516"/>
              <a:gd name="connsiteY1" fmla="*/ 175366 h 179581"/>
              <a:gd name="connsiteX2" fmla="*/ 25007 w 123516"/>
              <a:gd name="connsiteY2" fmla="*/ 115041 h 179581"/>
              <a:gd name="connsiteX3" fmla="*/ 123432 w 123516"/>
              <a:gd name="connsiteY3" fmla="*/ 741 h 17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6" h="179581">
                <a:moveTo>
                  <a:pt x="123432" y="741"/>
                </a:moveTo>
                <a:cubicBezTo>
                  <a:pt x="120257" y="10795"/>
                  <a:pt x="22361" y="156316"/>
                  <a:pt x="5957" y="175366"/>
                </a:cubicBezTo>
                <a:cubicBezTo>
                  <a:pt x="-10447" y="194416"/>
                  <a:pt x="10720" y="144410"/>
                  <a:pt x="25007" y="115041"/>
                </a:cubicBezTo>
                <a:cubicBezTo>
                  <a:pt x="39294" y="85672"/>
                  <a:pt x="126607" y="-9313"/>
                  <a:pt x="123432" y="74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5F294A7E-F5FD-4C44-B998-6D330E5EDA3E}"/>
              </a:ext>
            </a:extLst>
          </p:cNvPr>
          <p:cNvSpPr/>
          <p:nvPr/>
        </p:nvSpPr>
        <p:spPr>
          <a:xfrm>
            <a:off x="8106129" y="-11251"/>
            <a:ext cx="118731" cy="162482"/>
          </a:xfrm>
          <a:custGeom>
            <a:avLst/>
            <a:gdLst>
              <a:gd name="connsiteX0" fmla="*/ 118709 w 118731"/>
              <a:gd name="connsiteY0" fmla="*/ 138 h 162482"/>
              <a:gd name="connsiteX1" fmla="*/ 17109 w 118731"/>
              <a:gd name="connsiteY1" fmla="*/ 154126 h 162482"/>
              <a:gd name="connsiteX2" fmla="*/ 7584 w 118731"/>
              <a:gd name="connsiteY2" fmla="*/ 127139 h 162482"/>
              <a:gd name="connsiteX3" fmla="*/ 118709 w 118731"/>
              <a:gd name="connsiteY3" fmla="*/ 138 h 1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31" h="162482">
                <a:moveTo>
                  <a:pt x="118709" y="138"/>
                </a:moveTo>
                <a:cubicBezTo>
                  <a:pt x="120296" y="4636"/>
                  <a:pt x="35630" y="132959"/>
                  <a:pt x="17109" y="154126"/>
                </a:cubicBezTo>
                <a:cubicBezTo>
                  <a:pt x="-1412" y="175293"/>
                  <a:pt x="-5381" y="152539"/>
                  <a:pt x="7584" y="127139"/>
                </a:cubicBezTo>
                <a:cubicBezTo>
                  <a:pt x="20549" y="101739"/>
                  <a:pt x="117122" y="-4360"/>
                  <a:pt x="118709" y="13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14C5F061-4A4F-4ABA-83F0-03F15A8C55EF}"/>
              </a:ext>
            </a:extLst>
          </p:cNvPr>
          <p:cNvSpPr/>
          <p:nvPr/>
        </p:nvSpPr>
        <p:spPr>
          <a:xfrm>
            <a:off x="7564682" y="137983"/>
            <a:ext cx="641067" cy="729912"/>
          </a:xfrm>
          <a:custGeom>
            <a:avLst/>
            <a:gdLst>
              <a:gd name="connsiteX0" fmla="*/ 280743 w 641067"/>
              <a:gd name="connsiteY0" fmla="*/ 116017 h 729912"/>
              <a:gd name="connsiteX1" fmla="*/ 422031 w 641067"/>
              <a:gd name="connsiteY1" fmla="*/ 30292 h 729912"/>
              <a:gd name="connsiteX2" fmla="*/ 577606 w 641067"/>
              <a:gd name="connsiteY2" fmla="*/ 9655 h 729912"/>
              <a:gd name="connsiteX3" fmla="*/ 590306 w 641067"/>
              <a:gd name="connsiteY3" fmla="*/ 176342 h 729912"/>
              <a:gd name="connsiteX4" fmla="*/ 541093 w 641067"/>
              <a:gd name="connsiteY4" fmla="*/ 314455 h 729912"/>
              <a:gd name="connsiteX5" fmla="*/ 555381 w 641067"/>
              <a:gd name="connsiteY5" fmla="*/ 390655 h 729912"/>
              <a:gd name="connsiteX6" fmla="*/ 469656 w 641067"/>
              <a:gd name="connsiteY6" fmla="*/ 497017 h 729912"/>
              <a:gd name="connsiteX7" fmla="*/ 345831 w 641067"/>
              <a:gd name="connsiteY7" fmla="*/ 592267 h 729912"/>
              <a:gd name="connsiteX8" fmla="*/ 166443 w 641067"/>
              <a:gd name="connsiteY8" fmla="*/ 700217 h 729912"/>
              <a:gd name="connsiteX9" fmla="*/ 34681 w 641067"/>
              <a:gd name="connsiteY9" fmla="*/ 728792 h 729912"/>
              <a:gd name="connsiteX10" fmla="*/ 1343 w 641067"/>
              <a:gd name="connsiteY10" fmla="*/ 671642 h 729912"/>
              <a:gd name="connsiteX11" fmla="*/ 15631 w 641067"/>
              <a:gd name="connsiteY11" fmla="*/ 531942 h 729912"/>
              <a:gd name="connsiteX12" fmla="*/ 96593 w 641067"/>
              <a:gd name="connsiteY12" fmla="*/ 365255 h 729912"/>
              <a:gd name="connsiteX13" fmla="*/ 220418 w 641067"/>
              <a:gd name="connsiteY13" fmla="*/ 173167 h 729912"/>
              <a:gd name="connsiteX14" fmla="*/ 83893 w 641067"/>
              <a:gd name="connsiteY14" fmla="*/ 338267 h 729912"/>
              <a:gd name="connsiteX15" fmla="*/ 6106 w 641067"/>
              <a:gd name="connsiteY15" fmla="*/ 617667 h 729912"/>
              <a:gd name="connsiteX16" fmla="*/ 120406 w 641067"/>
              <a:gd name="connsiteY16" fmla="*/ 703392 h 729912"/>
              <a:gd name="connsiteX17" fmla="*/ 172793 w 641067"/>
              <a:gd name="connsiteY17" fmla="*/ 687517 h 729912"/>
              <a:gd name="connsiteX18" fmla="*/ 607768 w 641067"/>
              <a:gd name="connsiteY18" fmla="*/ 384305 h 729912"/>
              <a:gd name="connsiteX19" fmla="*/ 610943 w 641067"/>
              <a:gd name="connsiteY19" fmla="*/ 271592 h 729912"/>
              <a:gd name="connsiteX20" fmla="*/ 607768 w 641067"/>
              <a:gd name="connsiteY20" fmla="*/ 4892 h 729912"/>
              <a:gd name="connsiteX21" fmla="*/ 280743 w 641067"/>
              <a:gd name="connsiteY21" fmla="*/ 116017 h 7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1067" h="729912">
                <a:moveTo>
                  <a:pt x="280743" y="116017"/>
                </a:moveTo>
                <a:cubicBezTo>
                  <a:pt x="249787" y="120250"/>
                  <a:pt x="372554" y="48019"/>
                  <a:pt x="422031" y="30292"/>
                </a:cubicBezTo>
                <a:cubicBezTo>
                  <a:pt x="471508" y="12565"/>
                  <a:pt x="549560" y="-14687"/>
                  <a:pt x="577606" y="9655"/>
                </a:cubicBezTo>
                <a:cubicBezTo>
                  <a:pt x="605652" y="33997"/>
                  <a:pt x="596391" y="125542"/>
                  <a:pt x="590306" y="176342"/>
                </a:cubicBezTo>
                <a:cubicBezTo>
                  <a:pt x="584221" y="227142"/>
                  <a:pt x="546914" y="278736"/>
                  <a:pt x="541093" y="314455"/>
                </a:cubicBezTo>
                <a:cubicBezTo>
                  <a:pt x="535272" y="350174"/>
                  <a:pt x="567287" y="360228"/>
                  <a:pt x="555381" y="390655"/>
                </a:cubicBezTo>
                <a:cubicBezTo>
                  <a:pt x="543475" y="421082"/>
                  <a:pt x="504581" y="463415"/>
                  <a:pt x="469656" y="497017"/>
                </a:cubicBezTo>
                <a:cubicBezTo>
                  <a:pt x="434731" y="530619"/>
                  <a:pt x="396366" y="558400"/>
                  <a:pt x="345831" y="592267"/>
                </a:cubicBezTo>
                <a:cubicBezTo>
                  <a:pt x="295296" y="626134"/>
                  <a:pt x="218301" y="677463"/>
                  <a:pt x="166443" y="700217"/>
                </a:cubicBezTo>
                <a:cubicBezTo>
                  <a:pt x="114585" y="722971"/>
                  <a:pt x="62198" y="733554"/>
                  <a:pt x="34681" y="728792"/>
                </a:cubicBezTo>
                <a:cubicBezTo>
                  <a:pt x="7164" y="724030"/>
                  <a:pt x="4518" y="704450"/>
                  <a:pt x="1343" y="671642"/>
                </a:cubicBezTo>
                <a:cubicBezTo>
                  <a:pt x="-1832" y="638834"/>
                  <a:pt x="-244" y="583006"/>
                  <a:pt x="15631" y="531942"/>
                </a:cubicBezTo>
                <a:cubicBezTo>
                  <a:pt x="31506" y="480878"/>
                  <a:pt x="62462" y="425051"/>
                  <a:pt x="96593" y="365255"/>
                </a:cubicBezTo>
                <a:cubicBezTo>
                  <a:pt x="130724" y="305459"/>
                  <a:pt x="222535" y="177665"/>
                  <a:pt x="220418" y="173167"/>
                </a:cubicBezTo>
                <a:cubicBezTo>
                  <a:pt x="218301" y="168669"/>
                  <a:pt x="119612" y="264184"/>
                  <a:pt x="83893" y="338267"/>
                </a:cubicBezTo>
                <a:cubicBezTo>
                  <a:pt x="48174" y="412350"/>
                  <a:pt x="21" y="556813"/>
                  <a:pt x="6106" y="617667"/>
                </a:cubicBezTo>
                <a:cubicBezTo>
                  <a:pt x="12191" y="678521"/>
                  <a:pt x="92625" y="691750"/>
                  <a:pt x="120406" y="703392"/>
                </a:cubicBezTo>
                <a:cubicBezTo>
                  <a:pt x="148187" y="715034"/>
                  <a:pt x="91566" y="740698"/>
                  <a:pt x="172793" y="687517"/>
                </a:cubicBezTo>
                <a:cubicBezTo>
                  <a:pt x="254020" y="634336"/>
                  <a:pt x="534743" y="453626"/>
                  <a:pt x="607768" y="384305"/>
                </a:cubicBezTo>
                <a:cubicBezTo>
                  <a:pt x="680793" y="314984"/>
                  <a:pt x="610943" y="334827"/>
                  <a:pt x="610943" y="271592"/>
                </a:cubicBezTo>
                <a:cubicBezTo>
                  <a:pt x="610943" y="208357"/>
                  <a:pt x="659097" y="31086"/>
                  <a:pt x="607768" y="4892"/>
                </a:cubicBezTo>
                <a:cubicBezTo>
                  <a:pt x="556439" y="-21302"/>
                  <a:pt x="311699" y="111784"/>
                  <a:pt x="280743" y="11601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FC7D33B-FC4B-463E-90B5-CAF0F6FE73BE}"/>
              </a:ext>
            </a:extLst>
          </p:cNvPr>
          <p:cNvSpPr/>
          <p:nvPr/>
        </p:nvSpPr>
        <p:spPr>
          <a:xfrm>
            <a:off x="7659652" y="242664"/>
            <a:ext cx="506521" cy="606764"/>
          </a:xfrm>
          <a:custGeom>
            <a:avLst/>
            <a:gdLst>
              <a:gd name="connsiteX0" fmla="*/ 506448 w 506521"/>
              <a:gd name="connsiteY0" fmla="*/ 224 h 606764"/>
              <a:gd name="connsiteX1" fmla="*/ 255623 w 506521"/>
              <a:gd name="connsiteY1" fmla="*/ 101824 h 606764"/>
              <a:gd name="connsiteX2" fmla="*/ 54011 w 506521"/>
              <a:gd name="connsiteY2" fmla="*/ 403449 h 606764"/>
              <a:gd name="connsiteX3" fmla="*/ 15911 w 506521"/>
              <a:gd name="connsiteY3" fmla="*/ 603474 h 606764"/>
              <a:gd name="connsiteX4" fmla="*/ 4798 w 506521"/>
              <a:gd name="connsiteY4" fmla="*/ 509811 h 606764"/>
              <a:gd name="connsiteX5" fmla="*/ 92111 w 506521"/>
              <a:gd name="connsiteY5" fmla="*/ 278036 h 606764"/>
              <a:gd name="connsiteX6" fmla="*/ 230223 w 506521"/>
              <a:gd name="connsiteY6" fmla="*/ 81186 h 606764"/>
              <a:gd name="connsiteX7" fmla="*/ 506448 w 506521"/>
              <a:gd name="connsiteY7" fmla="*/ 224 h 60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521" h="606764">
                <a:moveTo>
                  <a:pt x="506448" y="224"/>
                </a:moveTo>
                <a:cubicBezTo>
                  <a:pt x="510681" y="3664"/>
                  <a:pt x="331029" y="34620"/>
                  <a:pt x="255623" y="101824"/>
                </a:cubicBezTo>
                <a:cubicBezTo>
                  <a:pt x="180217" y="169028"/>
                  <a:pt x="93963" y="319841"/>
                  <a:pt x="54011" y="403449"/>
                </a:cubicBezTo>
                <a:cubicBezTo>
                  <a:pt x="14059" y="487057"/>
                  <a:pt x="24113" y="585747"/>
                  <a:pt x="15911" y="603474"/>
                </a:cubicBezTo>
                <a:cubicBezTo>
                  <a:pt x="7709" y="621201"/>
                  <a:pt x="-7902" y="564051"/>
                  <a:pt x="4798" y="509811"/>
                </a:cubicBezTo>
                <a:cubicBezTo>
                  <a:pt x="17498" y="455571"/>
                  <a:pt x="54540" y="349474"/>
                  <a:pt x="92111" y="278036"/>
                </a:cubicBezTo>
                <a:cubicBezTo>
                  <a:pt x="129682" y="206598"/>
                  <a:pt x="159844" y="129075"/>
                  <a:pt x="230223" y="81186"/>
                </a:cubicBezTo>
                <a:cubicBezTo>
                  <a:pt x="300602" y="33297"/>
                  <a:pt x="502215" y="-3216"/>
                  <a:pt x="506448" y="2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455FAD8-5E16-4399-9512-A065BCC83DBD}"/>
              </a:ext>
            </a:extLst>
          </p:cNvPr>
          <p:cNvSpPr/>
          <p:nvPr/>
        </p:nvSpPr>
        <p:spPr>
          <a:xfrm>
            <a:off x="7701577" y="249806"/>
            <a:ext cx="481443" cy="595783"/>
          </a:xfrm>
          <a:custGeom>
            <a:avLst/>
            <a:gdLst>
              <a:gd name="connsiteX0" fmla="*/ 480398 w 481443"/>
              <a:gd name="connsiteY0" fmla="*/ 67694 h 595783"/>
              <a:gd name="connsiteX1" fmla="*/ 358161 w 481443"/>
              <a:gd name="connsiteY1" fmla="*/ 70869 h 595783"/>
              <a:gd name="connsiteX2" fmla="*/ 131148 w 481443"/>
              <a:gd name="connsiteY2" fmla="*/ 285182 h 595783"/>
              <a:gd name="connsiteX3" fmla="*/ 35898 w 481443"/>
              <a:gd name="connsiteY3" fmla="*/ 461394 h 595783"/>
              <a:gd name="connsiteX4" fmla="*/ 20023 w 481443"/>
              <a:gd name="connsiteY4" fmla="*/ 591569 h 595783"/>
              <a:gd name="connsiteX5" fmla="*/ 4148 w 481443"/>
              <a:gd name="connsiteY5" fmla="*/ 556644 h 595783"/>
              <a:gd name="connsiteX6" fmla="*/ 8911 w 481443"/>
              <a:gd name="connsiteY6" fmla="*/ 483619 h 595783"/>
              <a:gd name="connsiteX7" fmla="*/ 96223 w 481443"/>
              <a:gd name="connsiteY7" fmla="*/ 285182 h 595783"/>
              <a:gd name="connsiteX8" fmla="*/ 253386 w 481443"/>
              <a:gd name="connsiteY8" fmla="*/ 129607 h 595783"/>
              <a:gd name="connsiteX9" fmla="*/ 408961 w 481443"/>
              <a:gd name="connsiteY9" fmla="*/ 2607 h 595783"/>
              <a:gd name="connsiteX10" fmla="*/ 480398 w 481443"/>
              <a:gd name="connsiteY10" fmla="*/ 67694 h 59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443" h="595783">
                <a:moveTo>
                  <a:pt x="480398" y="67694"/>
                </a:moveTo>
                <a:cubicBezTo>
                  <a:pt x="471931" y="79071"/>
                  <a:pt x="416369" y="34621"/>
                  <a:pt x="358161" y="70869"/>
                </a:cubicBezTo>
                <a:cubicBezTo>
                  <a:pt x="299953" y="107117"/>
                  <a:pt x="184858" y="220095"/>
                  <a:pt x="131148" y="285182"/>
                </a:cubicBezTo>
                <a:cubicBezTo>
                  <a:pt x="77438" y="350269"/>
                  <a:pt x="54419" y="410330"/>
                  <a:pt x="35898" y="461394"/>
                </a:cubicBezTo>
                <a:cubicBezTo>
                  <a:pt x="17377" y="512459"/>
                  <a:pt x="25315" y="575694"/>
                  <a:pt x="20023" y="591569"/>
                </a:cubicBezTo>
                <a:cubicBezTo>
                  <a:pt x="14731" y="607444"/>
                  <a:pt x="6000" y="574636"/>
                  <a:pt x="4148" y="556644"/>
                </a:cubicBezTo>
                <a:cubicBezTo>
                  <a:pt x="2296" y="538652"/>
                  <a:pt x="-6435" y="528863"/>
                  <a:pt x="8911" y="483619"/>
                </a:cubicBezTo>
                <a:cubicBezTo>
                  <a:pt x="24257" y="438375"/>
                  <a:pt x="55477" y="344184"/>
                  <a:pt x="96223" y="285182"/>
                </a:cubicBezTo>
                <a:cubicBezTo>
                  <a:pt x="136969" y="226180"/>
                  <a:pt x="201263" y="176703"/>
                  <a:pt x="253386" y="129607"/>
                </a:cubicBezTo>
                <a:cubicBezTo>
                  <a:pt x="305509" y="82511"/>
                  <a:pt x="373772" y="19540"/>
                  <a:pt x="408961" y="2607"/>
                </a:cubicBezTo>
                <a:cubicBezTo>
                  <a:pt x="444150" y="-14326"/>
                  <a:pt x="488865" y="56317"/>
                  <a:pt x="480398" y="6769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A688B7FE-5EDD-4715-8B6F-A83E253AF031}"/>
              </a:ext>
            </a:extLst>
          </p:cNvPr>
          <p:cNvSpPr/>
          <p:nvPr/>
        </p:nvSpPr>
        <p:spPr>
          <a:xfrm>
            <a:off x="7796125" y="376099"/>
            <a:ext cx="349722" cy="381317"/>
          </a:xfrm>
          <a:custGeom>
            <a:avLst/>
            <a:gdLst>
              <a:gd name="connsiteX0" fmla="*/ 349338 w 349722"/>
              <a:gd name="connsiteY0" fmla="*/ 52526 h 381317"/>
              <a:gd name="connsiteX1" fmla="*/ 219163 w 349722"/>
              <a:gd name="connsiteY1" fmla="*/ 22364 h 381317"/>
              <a:gd name="connsiteX2" fmla="*/ 84225 w 349722"/>
              <a:gd name="connsiteY2" fmla="*/ 143014 h 381317"/>
              <a:gd name="connsiteX3" fmla="*/ 20725 w 349722"/>
              <a:gd name="connsiteY3" fmla="*/ 250964 h 381317"/>
              <a:gd name="connsiteX4" fmla="*/ 11200 w 349722"/>
              <a:gd name="connsiteY4" fmla="*/ 308114 h 381317"/>
              <a:gd name="connsiteX5" fmla="*/ 9613 w 349722"/>
              <a:gd name="connsiteY5" fmla="*/ 381139 h 381317"/>
              <a:gd name="connsiteX6" fmla="*/ 88 w 349722"/>
              <a:gd name="connsiteY6" fmla="*/ 285889 h 381317"/>
              <a:gd name="connsiteX7" fmla="*/ 15963 w 349722"/>
              <a:gd name="connsiteY7" fmla="*/ 209689 h 381317"/>
              <a:gd name="connsiteX8" fmla="*/ 74700 w 349722"/>
              <a:gd name="connsiteY8" fmla="*/ 122376 h 381317"/>
              <a:gd name="connsiteX9" fmla="*/ 155663 w 349722"/>
              <a:gd name="connsiteY9" fmla="*/ 43001 h 381317"/>
              <a:gd name="connsiteX10" fmla="*/ 255675 w 349722"/>
              <a:gd name="connsiteY10" fmla="*/ 139 h 381317"/>
              <a:gd name="connsiteX11" fmla="*/ 349338 w 349722"/>
              <a:gd name="connsiteY11" fmla="*/ 52526 h 3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722" h="381317">
                <a:moveTo>
                  <a:pt x="349338" y="52526"/>
                </a:moveTo>
                <a:cubicBezTo>
                  <a:pt x="343253" y="56230"/>
                  <a:pt x="263348" y="7283"/>
                  <a:pt x="219163" y="22364"/>
                </a:cubicBezTo>
                <a:cubicBezTo>
                  <a:pt x="174977" y="37445"/>
                  <a:pt x="117298" y="104914"/>
                  <a:pt x="84225" y="143014"/>
                </a:cubicBezTo>
                <a:cubicBezTo>
                  <a:pt x="51152" y="181114"/>
                  <a:pt x="32896" y="223447"/>
                  <a:pt x="20725" y="250964"/>
                </a:cubicBezTo>
                <a:cubicBezTo>
                  <a:pt x="8554" y="278481"/>
                  <a:pt x="13052" y="286418"/>
                  <a:pt x="11200" y="308114"/>
                </a:cubicBezTo>
                <a:cubicBezTo>
                  <a:pt x="9348" y="329810"/>
                  <a:pt x="11465" y="384843"/>
                  <a:pt x="9613" y="381139"/>
                </a:cubicBezTo>
                <a:cubicBezTo>
                  <a:pt x="7761" y="377435"/>
                  <a:pt x="-970" y="314464"/>
                  <a:pt x="88" y="285889"/>
                </a:cubicBezTo>
                <a:cubicBezTo>
                  <a:pt x="1146" y="257314"/>
                  <a:pt x="3528" y="236941"/>
                  <a:pt x="15963" y="209689"/>
                </a:cubicBezTo>
                <a:cubicBezTo>
                  <a:pt x="28398" y="182437"/>
                  <a:pt x="51417" y="150157"/>
                  <a:pt x="74700" y="122376"/>
                </a:cubicBezTo>
                <a:cubicBezTo>
                  <a:pt x="97983" y="94595"/>
                  <a:pt x="125501" y="63374"/>
                  <a:pt x="155663" y="43001"/>
                </a:cubicBezTo>
                <a:cubicBezTo>
                  <a:pt x="185825" y="22628"/>
                  <a:pt x="223660" y="3314"/>
                  <a:pt x="255675" y="139"/>
                </a:cubicBezTo>
                <a:cubicBezTo>
                  <a:pt x="287689" y="-3036"/>
                  <a:pt x="355423" y="48822"/>
                  <a:pt x="349338" y="5252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014DFD5-3DC7-4309-A3C7-035825773899}"/>
              </a:ext>
            </a:extLst>
          </p:cNvPr>
          <p:cNvSpPr/>
          <p:nvPr/>
        </p:nvSpPr>
        <p:spPr>
          <a:xfrm>
            <a:off x="7802488" y="438872"/>
            <a:ext cx="303562" cy="351298"/>
          </a:xfrm>
          <a:custGeom>
            <a:avLst/>
            <a:gdLst>
              <a:gd name="connsiteX0" fmla="*/ 274712 w 303562"/>
              <a:gd name="connsiteY0" fmla="*/ 177078 h 351298"/>
              <a:gd name="connsiteX1" fmla="*/ 274712 w 303562"/>
              <a:gd name="connsiteY1" fmla="*/ 105641 h 351298"/>
              <a:gd name="connsiteX2" fmla="*/ 303287 w 303562"/>
              <a:gd name="connsiteY2" fmla="*/ 42141 h 351298"/>
              <a:gd name="connsiteX3" fmla="*/ 282650 w 303562"/>
              <a:gd name="connsiteY3" fmla="*/ 8803 h 351298"/>
              <a:gd name="connsiteX4" fmla="*/ 188987 w 303562"/>
              <a:gd name="connsiteY4" fmla="*/ 8803 h 351298"/>
              <a:gd name="connsiteX5" fmla="*/ 73100 w 303562"/>
              <a:gd name="connsiteY5" fmla="*/ 108816 h 351298"/>
              <a:gd name="connsiteX6" fmla="*/ 33412 w 303562"/>
              <a:gd name="connsiteY6" fmla="*/ 202478 h 351298"/>
              <a:gd name="connsiteX7" fmla="*/ 36587 w 303562"/>
              <a:gd name="connsiteY7" fmla="*/ 307253 h 351298"/>
              <a:gd name="connsiteX8" fmla="*/ 75 w 303562"/>
              <a:gd name="connsiteY8" fmla="*/ 348528 h 351298"/>
              <a:gd name="connsiteX9" fmla="*/ 47700 w 303562"/>
              <a:gd name="connsiteY9" fmla="*/ 235816 h 351298"/>
              <a:gd name="connsiteX10" fmla="*/ 55637 w 303562"/>
              <a:gd name="connsiteY10" fmla="*/ 186603 h 351298"/>
              <a:gd name="connsiteX11" fmla="*/ 112787 w 303562"/>
              <a:gd name="connsiteY11" fmla="*/ 85003 h 351298"/>
              <a:gd name="connsiteX12" fmla="*/ 195337 w 303562"/>
              <a:gd name="connsiteY12" fmla="*/ 27853 h 351298"/>
              <a:gd name="connsiteX13" fmla="*/ 258837 w 303562"/>
              <a:gd name="connsiteY13" fmla="*/ 10391 h 351298"/>
              <a:gd name="connsiteX14" fmla="*/ 271537 w 303562"/>
              <a:gd name="connsiteY14" fmla="*/ 21503 h 351298"/>
              <a:gd name="connsiteX15" fmla="*/ 268362 w 303562"/>
              <a:gd name="connsiteY15" fmla="*/ 92941 h 351298"/>
              <a:gd name="connsiteX16" fmla="*/ 274712 w 303562"/>
              <a:gd name="connsiteY16" fmla="*/ 177078 h 35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3562" h="351298">
                <a:moveTo>
                  <a:pt x="274712" y="177078"/>
                </a:moveTo>
                <a:cubicBezTo>
                  <a:pt x="275770" y="179195"/>
                  <a:pt x="269950" y="128130"/>
                  <a:pt x="274712" y="105641"/>
                </a:cubicBezTo>
                <a:cubicBezTo>
                  <a:pt x="279474" y="83152"/>
                  <a:pt x="301964" y="58281"/>
                  <a:pt x="303287" y="42141"/>
                </a:cubicBezTo>
                <a:cubicBezTo>
                  <a:pt x="304610" y="26001"/>
                  <a:pt x="301700" y="14359"/>
                  <a:pt x="282650" y="8803"/>
                </a:cubicBezTo>
                <a:cubicBezTo>
                  <a:pt x="263600" y="3247"/>
                  <a:pt x="223912" y="-7866"/>
                  <a:pt x="188987" y="8803"/>
                </a:cubicBezTo>
                <a:cubicBezTo>
                  <a:pt x="154062" y="25472"/>
                  <a:pt x="99029" y="76537"/>
                  <a:pt x="73100" y="108816"/>
                </a:cubicBezTo>
                <a:cubicBezTo>
                  <a:pt x="47171" y="141095"/>
                  <a:pt x="39497" y="169405"/>
                  <a:pt x="33412" y="202478"/>
                </a:cubicBezTo>
                <a:cubicBezTo>
                  <a:pt x="27327" y="235551"/>
                  <a:pt x="42143" y="282911"/>
                  <a:pt x="36587" y="307253"/>
                </a:cubicBezTo>
                <a:cubicBezTo>
                  <a:pt x="31031" y="331595"/>
                  <a:pt x="-1777" y="360434"/>
                  <a:pt x="75" y="348528"/>
                </a:cubicBezTo>
                <a:cubicBezTo>
                  <a:pt x="1927" y="336622"/>
                  <a:pt x="38440" y="262804"/>
                  <a:pt x="47700" y="235816"/>
                </a:cubicBezTo>
                <a:cubicBezTo>
                  <a:pt x="56960" y="208829"/>
                  <a:pt x="44789" y="211738"/>
                  <a:pt x="55637" y="186603"/>
                </a:cubicBezTo>
                <a:cubicBezTo>
                  <a:pt x="66485" y="161468"/>
                  <a:pt x="89504" y="111461"/>
                  <a:pt x="112787" y="85003"/>
                </a:cubicBezTo>
                <a:cubicBezTo>
                  <a:pt x="136070" y="58545"/>
                  <a:pt x="170995" y="40288"/>
                  <a:pt x="195337" y="27853"/>
                </a:cubicBezTo>
                <a:cubicBezTo>
                  <a:pt x="219679" y="15418"/>
                  <a:pt x="246137" y="11449"/>
                  <a:pt x="258837" y="10391"/>
                </a:cubicBezTo>
                <a:cubicBezTo>
                  <a:pt x="271537" y="9333"/>
                  <a:pt x="269950" y="7745"/>
                  <a:pt x="271537" y="21503"/>
                </a:cubicBezTo>
                <a:cubicBezTo>
                  <a:pt x="273124" y="35261"/>
                  <a:pt x="268891" y="71774"/>
                  <a:pt x="268362" y="92941"/>
                </a:cubicBezTo>
                <a:cubicBezTo>
                  <a:pt x="267833" y="114108"/>
                  <a:pt x="273654" y="174961"/>
                  <a:pt x="274712" y="1770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08737DEF-8F0E-4088-A71C-8DE2BA7CF2FF}"/>
              </a:ext>
            </a:extLst>
          </p:cNvPr>
          <p:cNvSpPr/>
          <p:nvPr/>
        </p:nvSpPr>
        <p:spPr>
          <a:xfrm>
            <a:off x="8185102" y="184135"/>
            <a:ext cx="246684" cy="503183"/>
          </a:xfrm>
          <a:custGeom>
            <a:avLst/>
            <a:gdLst>
              <a:gd name="connsiteX0" fmla="*/ 48 w 246684"/>
              <a:gd name="connsiteY0" fmla="*/ 15 h 503183"/>
              <a:gd name="connsiteX1" fmla="*/ 122286 w 246684"/>
              <a:gd name="connsiteY1" fmla="*/ 134953 h 503183"/>
              <a:gd name="connsiteX2" fmla="*/ 127048 w 246684"/>
              <a:gd name="connsiteY2" fmla="*/ 330215 h 503183"/>
              <a:gd name="connsiteX3" fmla="*/ 133398 w 246684"/>
              <a:gd name="connsiteY3" fmla="*/ 414353 h 503183"/>
              <a:gd name="connsiteX4" fmla="*/ 168323 w 246684"/>
              <a:gd name="connsiteY4" fmla="*/ 458803 h 503183"/>
              <a:gd name="connsiteX5" fmla="*/ 246111 w 246684"/>
              <a:gd name="connsiteY5" fmla="*/ 501665 h 503183"/>
              <a:gd name="connsiteX6" fmla="*/ 123873 w 246684"/>
              <a:gd name="connsiteY6" fmla="*/ 401653 h 503183"/>
              <a:gd name="connsiteX7" fmla="*/ 141336 w 246684"/>
              <a:gd name="connsiteY7" fmla="*/ 211153 h 503183"/>
              <a:gd name="connsiteX8" fmla="*/ 107998 w 246684"/>
              <a:gd name="connsiteY8" fmla="*/ 142890 h 503183"/>
              <a:gd name="connsiteX9" fmla="*/ 48 w 246684"/>
              <a:gd name="connsiteY9" fmla="*/ 15 h 50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84" h="503183">
                <a:moveTo>
                  <a:pt x="48" y="15"/>
                </a:moveTo>
                <a:cubicBezTo>
                  <a:pt x="2429" y="-1308"/>
                  <a:pt x="101119" y="79920"/>
                  <a:pt x="122286" y="134953"/>
                </a:cubicBezTo>
                <a:cubicBezTo>
                  <a:pt x="143453" y="189986"/>
                  <a:pt x="125196" y="283648"/>
                  <a:pt x="127048" y="330215"/>
                </a:cubicBezTo>
                <a:cubicBezTo>
                  <a:pt x="128900" y="376782"/>
                  <a:pt x="126519" y="392922"/>
                  <a:pt x="133398" y="414353"/>
                </a:cubicBezTo>
                <a:cubicBezTo>
                  <a:pt x="140277" y="435784"/>
                  <a:pt x="149538" y="444251"/>
                  <a:pt x="168323" y="458803"/>
                </a:cubicBezTo>
                <a:cubicBezTo>
                  <a:pt x="187108" y="473355"/>
                  <a:pt x="253519" y="511190"/>
                  <a:pt x="246111" y="501665"/>
                </a:cubicBezTo>
                <a:cubicBezTo>
                  <a:pt x="238703" y="492140"/>
                  <a:pt x="141336" y="450072"/>
                  <a:pt x="123873" y="401653"/>
                </a:cubicBezTo>
                <a:cubicBezTo>
                  <a:pt x="106411" y="353234"/>
                  <a:pt x="143982" y="254280"/>
                  <a:pt x="141336" y="211153"/>
                </a:cubicBezTo>
                <a:cubicBezTo>
                  <a:pt x="138690" y="168026"/>
                  <a:pt x="132340" y="176492"/>
                  <a:pt x="107998" y="142890"/>
                </a:cubicBezTo>
                <a:cubicBezTo>
                  <a:pt x="83656" y="109288"/>
                  <a:pt x="-2333" y="1338"/>
                  <a:pt x="48" y="1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792BC432-850E-42B0-895B-B40B76CA6D48}"/>
              </a:ext>
            </a:extLst>
          </p:cNvPr>
          <p:cNvSpPr/>
          <p:nvPr/>
        </p:nvSpPr>
        <p:spPr>
          <a:xfrm>
            <a:off x="8312434" y="494389"/>
            <a:ext cx="71922" cy="161761"/>
          </a:xfrm>
          <a:custGeom>
            <a:avLst/>
            <a:gdLst>
              <a:gd name="connsiteX0" fmla="*/ 1304 w 71922"/>
              <a:gd name="connsiteY0" fmla="*/ 911 h 161761"/>
              <a:gd name="connsiteX1" fmla="*/ 33054 w 71922"/>
              <a:gd name="connsiteY1" fmla="*/ 65999 h 161761"/>
              <a:gd name="connsiteX2" fmla="*/ 44166 w 71922"/>
              <a:gd name="connsiteY2" fmla="*/ 145374 h 161761"/>
              <a:gd name="connsiteX3" fmla="*/ 71154 w 71922"/>
              <a:gd name="connsiteY3" fmla="*/ 159661 h 161761"/>
              <a:gd name="connsiteX4" fmla="*/ 10829 w 71922"/>
              <a:gd name="connsiteY4" fmla="*/ 115211 h 161761"/>
              <a:gd name="connsiteX5" fmla="*/ 1304 w 71922"/>
              <a:gd name="connsiteY5" fmla="*/ 911 h 1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22" h="161761">
                <a:moveTo>
                  <a:pt x="1304" y="911"/>
                </a:moveTo>
                <a:cubicBezTo>
                  <a:pt x="5008" y="-7291"/>
                  <a:pt x="25910" y="41922"/>
                  <a:pt x="33054" y="65999"/>
                </a:cubicBezTo>
                <a:cubicBezTo>
                  <a:pt x="40198" y="90076"/>
                  <a:pt x="37816" y="129764"/>
                  <a:pt x="44166" y="145374"/>
                </a:cubicBezTo>
                <a:cubicBezTo>
                  <a:pt x="50516" y="160984"/>
                  <a:pt x="76710" y="164688"/>
                  <a:pt x="71154" y="159661"/>
                </a:cubicBezTo>
                <a:cubicBezTo>
                  <a:pt x="65598" y="154634"/>
                  <a:pt x="19560" y="134790"/>
                  <a:pt x="10829" y="115211"/>
                </a:cubicBezTo>
                <a:cubicBezTo>
                  <a:pt x="2098" y="95632"/>
                  <a:pt x="-2400" y="9113"/>
                  <a:pt x="1304" y="91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D0656C05-5CC7-4283-A2A3-2D389625D189}"/>
              </a:ext>
            </a:extLst>
          </p:cNvPr>
          <p:cNvSpPr/>
          <p:nvPr/>
        </p:nvSpPr>
        <p:spPr>
          <a:xfrm>
            <a:off x="7631113" y="434053"/>
            <a:ext cx="686000" cy="563405"/>
          </a:xfrm>
          <a:custGeom>
            <a:avLst/>
            <a:gdLst>
              <a:gd name="connsiteX0" fmla="*/ 676275 w 686000"/>
              <a:gd name="connsiteY0" fmla="*/ 4097 h 563405"/>
              <a:gd name="connsiteX1" fmla="*/ 614362 w 686000"/>
              <a:gd name="connsiteY1" fmla="*/ 204122 h 563405"/>
              <a:gd name="connsiteX2" fmla="*/ 385762 w 686000"/>
              <a:gd name="connsiteY2" fmla="*/ 440660 h 563405"/>
              <a:gd name="connsiteX3" fmla="*/ 303212 w 686000"/>
              <a:gd name="connsiteY3" fmla="*/ 515272 h 563405"/>
              <a:gd name="connsiteX4" fmla="*/ 174625 w 686000"/>
              <a:gd name="connsiteY4" fmla="*/ 562897 h 563405"/>
              <a:gd name="connsiteX5" fmla="*/ 153987 w 686000"/>
              <a:gd name="connsiteY5" fmla="*/ 535910 h 563405"/>
              <a:gd name="connsiteX6" fmla="*/ 55562 w 686000"/>
              <a:gd name="connsiteY6" fmla="*/ 467647 h 563405"/>
              <a:gd name="connsiteX7" fmla="*/ 0 w 686000"/>
              <a:gd name="connsiteY7" fmla="*/ 439072 h 563405"/>
              <a:gd name="connsiteX8" fmla="*/ 144462 w 686000"/>
              <a:gd name="connsiteY8" fmla="*/ 513685 h 563405"/>
              <a:gd name="connsiteX9" fmla="*/ 234950 w 686000"/>
              <a:gd name="connsiteY9" fmla="*/ 516860 h 563405"/>
              <a:gd name="connsiteX10" fmla="*/ 419100 w 686000"/>
              <a:gd name="connsiteY10" fmla="*/ 366047 h 563405"/>
              <a:gd name="connsiteX11" fmla="*/ 657225 w 686000"/>
              <a:gd name="connsiteY11" fmla="*/ 92997 h 563405"/>
              <a:gd name="connsiteX12" fmla="*/ 676275 w 686000"/>
              <a:gd name="connsiteY12" fmla="*/ 4097 h 56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6000" h="563405">
                <a:moveTo>
                  <a:pt x="676275" y="4097"/>
                </a:moveTo>
                <a:cubicBezTo>
                  <a:pt x="669131" y="22618"/>
                  <a:pt x="662781" y="131362"/>
                  <a:pt x="614362" y="204122"/>
                </a:cubicBezTo>
                <a:cubicBezTo>
                  <a:pt x="565943" y="276882"/>
                  <a:pt x="437620" y="388802"/>
                  <a:pt x="385762" y="440660"/>
                </a:cubicBezTo>
                <a:cubicBezTo>
                  <a:pt x="333904" y="492518"/>
                  <a:pt x="338401" y="494899"/>
                  <a:pt x="303212" y="515272"/>
                </a:cubicBezTo>
                <a:cubicBezTo>
                  <a:pt x="268023" y="535645"/>
                  <a:pt x="199496" y="559457"/>
                  <a:pt x="174625" y="562897"/>
                </a:cubicBezTo>
                <a:cubicBezTo>
                  <a:pt x="149754" y="566337"/>
                  <a:pt x="173831" y="551785"/>
                  <a:pt x="153987" y="535910"/>
                </a:cubicBezTo>
                <a:cubicBezTo>
                  <a:pt x="134143" y="520035"/>
                  <a:pt x="81226" y="483787"/>
                  <a:pt x="55562" y="467647"/>
                </a:cubicBezTo>
                <a:cubicBezTo>
                  <a:pt x="29898" y="451507"/>
                  <a:pt x="0" y="439072"/>
                  <a:pt x="0" y="439072"/>
                </a:cubicBezTo>
                <a:cubicBezTo>
                  <a:pt x="14817" y="446745"/>
                  <a:pt x="105304" y="500720"/>
                  <a:pt x="144462" y="513685"/>
                </a:cubicBezTo>
                <a:cubicBezTo>
                  <a:pt x="183620" y="526650"/>
                  <a:pt x="189177" y="541466"/>
                  <a:pt x="234950" y="516860"/>
                </a:cubicBezTo>
                <a:cubicBezTo>
                  <a:pt x="280723" y="492254"/>
                  <a:pt x="348721" y="436691"/>
                  <a:pt x="419100" y="366047"/>
                </a:cubicBezTo>
                <a:cubicBezTo>
                  <a:pt x="489479" y="295403"/>
                  <a:pt x="613040" y="153586"/>
                  <a:pt x="657225" y="92997"/>
                </a:cubicBezTo>
                <a:cubicBezTo>
                  <a:pt x="701410" y="32408"/>
                  <a:pt x="683419" y="-14424"/>
                  <a:pt x="676275" y="409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E4D5684A-852F-448D-AF4E-1FCAE70FDF01}"/>
              </a:ext>
            </a:extLst>
          </p:cNvPr>
          <p:cNvSpPr/>
          <p:nvPr/>
        </p:nvSpPr>
        <p:spPr>
          <a:xfrm>
            <a:off x="7602538" y="858838"/>
            <a:ext cx="205576" cy="153634"/>
          </a:xfrm>
          <a:custGeom>
            <a:avLst/>
            <a:gdLst>
              <a:gd name="connsiteX0" fmla="*/ 0 w 205576"/>
              <a:gd name="connsiteY0" fmla="*/ 0 h 153634"/>
              <a:gd name="connsiteX1" fmla="*/ 185737 w 205576"/>
              <a:gd name="connsiteY1" fmla="*/ 147637 h 153634"/>
              <a:gd name="connsiteX2" fmla="*/ 193675 w 205576"/>
              <a:gd name="connsiteY2" fmla="*/ 120650 h 153634"/>
              <a:gd name="connsiteX3" fmla="*/ 127000 w 205576"/>
              <a:gd name="connsiteY3" fmla="*/ 80962 h 153634"/>
              <a:gd name="connsiteX4" fmla="*/ 0 w 205576"/>
              <a:gd name="connsiteY4" fmla="*/ 0 h 15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76" h="153634">
                <a:moveTo>
                  <a:pt x="0" y="0"/>
                </a:moveTo>
                <a:cubicBezTo>
                  <a:pt x="76729" y="63764"/>
                  <a:pt x="153458" y="127529"/>
                  <a:pt x="185737" y="147637"/>
                </a:cubicBezTo>
                <a:cubicBezTo>
                  <a:pt x="218016" y="167745"/>
                  <a:pt x="203465" y="131763"/>
                  <a:pt x="193675" y="120650"/>
                </a:cubicBezTo>
                <a:cubicBezTo>
                  <a:pt x="183886" y="109538"/>
                  <a:pt x="127000" y="80962"/>
                  <a:pt x="127000" y="809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B7DA4469-1177-4B89-BF57-CF0EC1FE7DA7}"/>
              </a:ext>
            </a:extLst>
          </p:cNvPr>
          <p:cNvSpPr/>
          <p:nvPr/>
        </p:nvSpPr>
        <p:spPr>
          <a:xfrm>
            <a:off x="7845356" y="580881"/>
            <a:ext cx="470189" cy="401887"/>
          </a:xfrm>
          <a:custGeom>
            <a:avLst/>
            <a:gdLst>
              <a:gd name="connsiteX0" fmla="*/ 469969 w 470189"/>
              <a:gd name="connsiteY0" fmla="*/ 144 h 401887"/>
              <a:gd name="connsiteX1" fmla="*/ 446157 w 470189"/>
              <a:gd name="connsiteY1" fmla="*/ 166832 h 401887"/>
              <a:gd name="connsiteX2" fmla="*/ 358844 w 470189"/>
              <a:gd name="connsiteY2" fmla="*/ 271607 h 401887"/>
              <a:gd name="connsiteX3" fmla="*/ 236607 w 470189"/>
              <a:gd name="connsiteY3" fmla="*/ 357332 h 401887"/>
              <a:gd name="connsiteX4" fmla="*/ 195332 w 470189"/>
              <a:gd name="connsiteY4" fmla="*/ 384319 h 401887"/>
              <a:gd name="connsiteX5" fmla="*/ 69 w 470189"/>
              <a:gd name="connsiteY5" fmla="*/ 401782 h 401887"/>
              <a:gd name="connsiteX6" fmla="*/ 174694 w 470189"/>
              <a:gd name="connsiteY6" fmla="*/ 376382 h 401887"/>
              <a:gd name="connsiteX7" fmla="*/ 317569 w 470189"/>
              <a:gd name="connsiteY7" fmla="*/ 289069 h 401887"/>
              <a:gd name="connsiteX8" fmla="*/ 436632 w 470189"/>
              <a:gd name="connsiteY8" fmla="*/ 141432 h 401887"/>
              <a:gd name="connsiteX9" fmla="*/ 469969 w 470189"/>
              <a:gd name="connsiteY9" fmla="*/ 144 h 40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189" h="401887">
                <a:moveTo>
                  <a:pt x="469969" y="144"/>
                </a:moveTo>
                <a:cubicBezTo>
                  <a:pt x="471556" y="4377"/>
                  <a:pt x="464678" y="121588"/>
                  <a:pt x="446157" y="166832"/>
                </a:cubicBezTo>
                <a:cubicBezTo>
                  <a:pt x="427636" y="212076"/>
                  <a:pt x="393769" y="239857"/>
                  <a:pt x="358844" y="271607"/>
                </a:cubicBezTo>
                <a:cubicBezTo>
                  <a:pt x="323919" y="303357"/>
                  <a:pt x="263859" y="338547"/>
                  <a:pt x="236607" y="357332"/>
                </a:cubicBezTo>
                <a:cubicBezTo>
                  <a:pt x="209355" y="376117"/>
                  <a:pt x="234755" y="376911"/>
                  <a:pt x="195332" y="384319"/>
                </a:cubicBezTo>
                <a:cubicBezTo>
                  <a:pt x="155909" y="391727"/>
                  <a:pt x="3509" y="403105"/>
                  <a:pt x="69" y="401782"/>
                </a:cubicBezTo>
                <a:cubicBezTo>
                  <a:pt x="-3371" y="400459"/>
                  <a:pt x="121777" y="395168"/>
                  <a:pt x="174694" y="376382"/>
                </a:cubicBezTo>
                <a:cubicBezTo>
                  <a:pt x="227611" y="357597"/>
                  <a:pt x="273913" y="328227"/>
                  <a:pt x="317569" y="289069"/>
                </a:cubicBezTo>
                <a:cubicBezTo>
                  <a:pt x="361225" y="249911"/>
                  <a:pt x="410703" y="196994"/>
                  <a:pt x="436632" y="141432"/>
                </a:cubicBezTo>
                <a:cubicBezTo>
                  <a:pt x="462561" y="85870"/>
                  <a:pt x="468382" y="-4089"/>
                  <a:pt x="469969" y="14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F92FD536-052C-49A7-B8B9-1659437459D7}"/>
              </a:ext>
            </a:extLst>
          </p:cNvPr>
          <p:cNvSpPr/>
          <p:nvPr/>
        </p:nvSpPr>
        <p:spPr>
          <a:xfrm>
            <a:off x="8040990" y="953411"/>
            <a:ext cx="374957" cy="224200"/>
          </a:xfrm>
          <a:custGeom>
            <a:avLst/>
            <a:gdLst>
              <a:gd name="connsiteX0" fmla="*/ 2873 w 374957"/>
              <a:gd name="connsiteY0" fmla="*/ 677 h 224200"/>
              <a:gd name="connsiteX1" fmla="*/ 106060 w 374957"/>
              <a:gd name="connsiteY1" fmla="*/ 95927 h 224200"/>
              <a:gd name="connsiteX2" fmla="*/ 307673 w 374957"/>
              <a:gd name="connsiteY2" fmla="*/ 211814 h 224200"/>
              <a:gd name="connsiteX3" fmla="*/ 371173 w 374957"/>
              <a:gd name="connsiteY3" fmla="*/ 213402 h 224200"/>
              <a:gd name="connsiteX4" fmla="*/ 214010 w 374957"/>
              <a:gd name="connsiteY4" fmla="*/ 145139 h 224200"/>
              <a:gd name="connsiteX5" fmla="*/ 2873 w 374957"/>
              <a:gd name="connsiteY5" fmla="*/ 677 h 2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57" h="224200">
                <a:moveTo>
                  <a:pt x="2873" y="677"/>
                </a:moveTo>
                <a:cubicBezTo>
                  <a:pt x="-15118" y="-7525"/>
                  <a:pt x="55260" y="60738"/>
                  <a:pt x="106060" y="95927"/>
                </a:cubicBezTo>
                <a:cubicBezTo>
                  <a:pt x="156860" y="131117"/>
                  <a:pt x="263488" y="192235"/>
                  <a:pt x="307673" y="211814"/>
                </a:cubicBezTo>
                <a:cubicBezTo>
                  <a:pt x="351858" y="231393"/>
                  <a:pt x="386783" y="224514"/>
                  <a:pt x="371173" y="213402"/>
                </a:cubicBezTo>
                <a:cubicBezTo>
                  <a:pt x="355563" y="202290"/>
                  <a:pt x="273806" y="179535"/>
                  <a:pt x="214010" y="145139"/>
                </a:cubicBezTo>
                <a:cubicBezTo>
                  <a:pt x="154214" y="110743"/>
                  <a:pt x="20864" y="8879"/>
                  <a:pt x="2873" y="6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AD4DF736-DB8C-4807-97F0-1BC93C0DB8E6}"/>
              </a:ext>
            </a:extLst>
          </p:cNvPr>
          <p:cNvSpPr/>
          <p:nvPr/>
        </p:nvSpPr>
        <p:spPr>
          <a:xfrm>
            <a:off x="7947601" y="970447"/>
            <a:ext cx="492164" cy="220900"/>
          </a:xfrm>
          <a:custGeom>
            <a:avLst/>
            <a:gdLst>
              <a:gd name="connsiteX0" fmla="*/ 5774 w 492164"/>
              <a:gd name="connsiteY0" fmla="*/ 5866 h 220900"/>
              <a:gd name="connsiteX1" fmla="*/ 118487 w 492164"/>
              <a:gd name="connsiteY1" fmla="*/ 39203 h 220900"/>
              <a:gd name="connsiteX2" fmla="*/ 289937 w 492164"/>
              <a:gd name="connsiteY2" fmla="*/ 163028 h 220900"/>
              <a:gd name="connsiteX3" fmla="*/ 428049 w 492164"/>
              <a:gd name="connsiteY3" fmla="*/ 205891 h 220900"/>
              <a:gd name="connsiteX4" fmla="*/ 486787 w 492164"/>
              <a:gd name="connsiteY4" fmla="*/ 217003 h 220900"/>
              <a:gd name="connsiteX5" fmla="*/ 299462 w 492164"/>
              <a:gd name="connsiteY5" fmla="*/ 143978 h 220900"/>
              <a:gd name="connsiteX6" fmla="*/ 5774 w 492164"/>
              <a:gd name="connsiteY6" fmla="*/ 5866 h 2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164" h="220900">
                <a:moveTo>
                  <a:pt x="5774" y="5866"/>
                </a:moveTo>
                <a:cubicBezTo>
                  <a:pt x="-24388" y="-11596"/>
                  <a:pt x="71127" y="13009"/>
                  <a:pt x="118487" y="39203"/>
                </a:cubicBezTo>
                <a:cubicBezTo>
                  <a:pt x="165847" y="65397"/>
                  <a:pt x="238343" y="135247"/>
                  <a:pt x="289937" y="163028"/>
                </a:cubicBezTo>
                <a:cubicBezTo>
                  <a:pt x="341531" y="190809"/>
                  <a:pt x="395241" y="196895"/>
                  <a:pt x="428049" y="205891"/>
                </a:cubicBezTo>
                <a:cubicBezTo>
                  <a:pt x="460857" y="214887"/>
                  <a:pt x="508218" y="227322"/>
                  <a:pt x="486787" y="217003"/>
                </a:cubicBezTo>
                <a:cubicBezTo>
                  <a:pt x="465356" y="206684"/>
                  <a:pt x="377249" y="178638"/>
                  <a:pt x="299462" y="143978"/>
                </a:cubicBezTo>
                <a:cubicBezTo>
                  <a:pt x="221675" y="109318"/>
                  <a:pt x="35936" y="23328"/>
                  <a:pt x="5774" y="586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35D3027B-774F-4B2F-A34E-B12393743E14}"/>
              </a:ext>
            </a:extLst>
          </p:cNvPr>
          <p:cNvSpPr/>
          <p:nvPr/>
        </p:nvSpPr>
        <p:spPr>
          <a:xfrm>
            <a:off x="6216132" y="504978"/>
            <a:ext cx="558763" cy="807984"/>
          </a:xfrm>
          <a:custGeom>
            <a:avLst/>
            <a:gdLst>
              <a:gd name="connsiteX0" fmla="*/ 537093 w 558763"/>
              <a:gd name="connsiteY0" fmla="*/ 79222 h 807984"/>
              <a:gd name="connsiteX1" fmla="*/ 32268 w 558763"/>
              <a:gd name="connsiteY1" fmla="*/ 784072 h 807984"/>
              <a:gd name="connsiteX2" fmla="*/ 92593 w 558763"/>
              <a:gd name="connsiteY2" fmla="*/ 590397 h 807984"/>
              <a:gd name="connsiteX3" fmla="*/ 432318 w 558763"/>
              <a:gd name="connsiteY3" fmla="*/ 76047 h 807984"/>
              <a:gd name="connsiteX4" fmla="*/ 537093 w 558763"/>
              <a:gd name="connsiteY4" fmla="*/ 79222 h 8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763" h="807984">
                <a:moveTo>
                  <a:pt x="537093" y="79222"/>
                </a:moveTo>
                <a:cubicBezTo>
                  <a:pt x="470418" y="197226"/>
                  <a:pt x="106351" y="698876"/>
                  <a:pt x="32268" y="784072"/>
                </a:cubicBezTo>
                <a:cubicBezTo>
                  <a:pt x="-41815" y="869268"/>
                  <a:pt x="25918" y="708401"/>
                  <a:pt x="92593" y="590397"/>
                </a:cubicBezTo>
                <a:cubicBezTo>
                  <a:pt x="159268" y="472393"/>
                  <a:pt x="362997" y="164418"/>
                  <a:pt x="432318" y="76047"/>
                </a:cubicBezTo>
                <a:cubicBezTo>
                  <a:pt x="501639" y="-12324"/>
                  <a:pt x="603768" y="-38782"/>
                  <a:pt x="537093" y="7922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5370F27B-CA86-4B72-ABE7-E730059A3C97}"/>
              </a:ext>
            </a:extLst>
          </p:cNvPr>
          <p:cNvSpPr/>
          <p:nvPr/>
        </p:nvSpPr>
        <p:spPr>
          <a:xfrm>
            <a:off x="5221817" y="1220325"/>
            <a:ext cx="1053999" cy="1465053"/>
          </a:xfrm>
          <a:custGeom>
            <a:avLst/>
            <a:gdLst>
              <a:gd name="connsiteX0" fmla="*/ 1023408 w 1053999"/>
              <a:gd name="connsiteY0" fmla="*/ 52850 h 1465053"/>
              <a:gd name="connsiteX1" fmla="*/ 67733 w 1053999"/>
              <a:gd name="connsiteY1" fmla="*/ 1376825 h 1465053"/>
              <a:gd name="connsiteX2" fmla="*/ 153458 w 1053999"/>
              <a:gd name="connsiteY2" fmla="*/ 1233950 h 1465053"/>
              <a:gd name="connsiteX3" fmla="*/ 756708 w 1053999"/>
              <a:gd name="connsiteY3" fmla="*/ 360825 h 1465053"/>
              <a:gd name="connsiteX4" fmla="*/ 1023408 w 1053999"/>
              <a:gd name="connsiteY4" fmla="*/ 52850 h 146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999" h="1465053">
                <a:moveTo>
                  <a:pt x="1023408" y="52850"/>
                </a:moveTo>
                <a:cubicBezTo>
                  <a:pt x="908579" y="222183"/>
                  <a:pt x="212725" y="1179975"/>
                  <a:pt x="67733" y="1376825"/>
                </a:cubicBezTo>
                <a:cubicBezTo>
                  <a:pt x="-77259" y="1573675"/>
                  <a:pt x="38629" y="1403283"/>
                  <a:pt x="153458" y="1233950"/>
                </a:cubicBezTo>
                <a:cubicBezTo>
                  <a:pt x="268287" y="1064617"/>
                  <a:pt x="610129" y="564025"/>
                  <a:pt x="756708" y="360825"/>
                </a:cubicBezTo>
                <a:cubicBezTo>
                  <a:pt x="903287" y="157625"/>
                  <a:pt x="1138237" y="-116483"/>
                  <a:pt x="1023408" y="5285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B970A55-86FC-45C1-8833-B4624891BCA7}"/>
              </a:ext>
            </a:extLst>
          </p:cNvPr>
          <p:cNvSpPr/>
          <p:nvPr/>
        </p:nvSpPr>
        <p:spPr>
          <a:xfrm>
            <a:off x="7257079" y="610537"/>
            <a:ext cx="104244" cy="144437"/>
          </a:xfrm>
          <a:custGeom>
            <a:avLst/>
            <a:gdLst>
              <a:gd name="connsiteX0" fmla="*/ 58121 w 104244"/>
              <a:gd name="connsiteY0" fmla="*/ 651 h 144437"/>
              <a:gd name="connsiteX1" fmla="*/ 86696 w 104244"/>
              <a:gd name="connsiteY1" fmla="*/ 138763 h 144437"/>
              <a:gd name="connsiteX2" fmla="*/ 50184 w 104244"/>
              <a:gd name="connsiteY2" fmla="*/ 116538 h 144437"/>
              <a:gd name="connsiteX3" fmla="*/ 971 w 104244"/>
              <a:gd name="connsiteY3" fmla="*/ 103838 h 144437"/>
              <a:gd name="connsiteX4" fmla="*/ 97809 w 104244"/>
              <a:gd name="connsiteY4" fmla="*/ 129238 h 144437"/>
              <a:gd name="connsiteX5" fmla="*/ 91459 w 104244"/>
              <a:gd name="connsiteY5" fmla="*/ 87963 h 144437"/>
              <a:gd name="connsiteX6" fmla="*/ 58121 w 104244"/>
              <a:gd name="connsiteY6" fmla="*/ 651 h 1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44" h="144437">
                <a:moveTo>
                  <a:pt x="58121" y="651"/>
                </a:moveTo>
                <a:cubicBezTo>
                  <a:pt x="57327" y="9118"/>
                  <a:pt x="88019" y="119449"/>
                  <a:pt x="86696" y="138763"/>
                </a:cubicBezTo>
                <a:cubicBezTo>
                  <a:pt x="85373" y="158078"/>
                  <a:pt x="64471" y="122359"/>
                  <a:pt x="50184" y="116538"/>
                </a:cubicBezTo>
                <a:cubicBezTo>
                  <a:pt x="35897" y="110717"/>
                  <a:pt x="-6966" y="101721"/>
                  <a:pt x="971" y="103838"/>
                </a:cubicBezTo>
                <a:cubicBezTo>
                  <a:pt x="8908" y="105955"/>
                  <a:pt x="82728" y="131884"/>
                  <a:pt x="97809" y="129238"/>
                </a:cubicBezTo>
                <a:cubicBezTo>
                  <a:pt x="112890" y="126592"/>
                  <a:pt x="97545" y="107278"/>
                  <a:pt x="91459" y="87963"/>
                </a:cubicBezTo>
                <a:cubicBezTo>
                  <a:pt x="85374" y="68649"/>
                  <a:pt x="58915" y="-7816"/>
                  <a:pt x="58121" y="65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D71E56E6-BBA3-439E-ACE0-64C2863D66B7}"/>
              </a:ext>
            </a:extLst>
          </p:cNvPr>
          <p:cNvSpPr/>
          <p:nvPr/>
        </p:nvSpPr>
        <p:spPr>
          <a:xfrm>
            <a:off x="7270467" y="612558"/>
            <a:ext cx="65323" cy="118530"/>
          </a:xfrm>
          <a:custGeom>
            <a:avLst/>
            <a:gdLst>
              <a:gd name="connsiteX0" fmla="*/ 63783 w 65323"/>
              <a:gd name="connsiteY0" fmla="*/ 217 h 118530"/>
              <a:gd name="connsiteX1" fmla="*/ 283 w 65323"/>
              <a:gd name="connsiteY1" fmla="*/ 114517 h 118530"/>
              <a:gd name="connsiteX2" fmla="*/ 41558 w 65323"/>
              <a:gd name="connsiteY2" fmla="*/ 85942 h 118530"/>
              <a:gd name="connsiteX3" fmla="*/ 63783 w 65323"/>
              <a:gd name="connsiteY3" fmla="*/ 217 h 11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23" h="118530">
                <a:moveTo>
                  <a:pt x="63783" y="217"/>
                </a:moveTo>
                <a:cubicBezTo>
                  <a:pt x="56904" y="4979"/>
                  <a:pt x="3987" y="100230"/>
                  <a:pt x="283" y="114517"/>
                </a:cubicBezTo>
                <a:cubicBezTo>
                  <a:pt x="-3421" y="128804"/>
                  <a:pt x="30181" y="101552"/>
                  <a:pt x="41558" y="85942"/>
                </a:cubicBezTo>
                <a:cubicBezTo>
                  <a:pt x="52935" y="70332"/>
                  <a:pt x="70662" y="-4545"/>
                  <a:pt x="63783" y="21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96D94F1-E332-404E-B77B-AE4A33CCF273}"/>
              </a:ext>
            </a:extLst>
          </p:cNvPr>
          <p:cNvSpPr/>
          <p:nvPr/>
        </p:nvSpPr>
        <p:spPr>
          <a:xfrm>
            <a:off x="7216775" y="784225"/>
            <a:ext cx="422484" cy="205138"/>
          </a:xfrm>
          <a:custGeom>
            <a:avLst/>
            <a:gdLst>
              <a:gd name="connsiteX0" fmla="*/ 0 w 422484"/>
              <a:gd name="connsiteY0" fmla="*/ 0 h 205138"/>
              <a:gd name="connsiteX1" fmla="*/ 374650 w 422484"/>
              <a:gd name="connsiteY1" fmla="*/ 188913 h 205138"/>
              <a:gd name="connsiteX2" fmla="*/ 381000 w 422484"/>
              <a:gd name="connsiteY2" fmla="*/ 187325 h 205138"/>
              <a:gd name="connsiteX3" fmla="*/ 422275 w 422484"/>
              <a:gd name="connsiteY3" fmla="*/ 120650 h 205138"/>
              <a:gd name="connsiteX4" fmla="*/ 388938 w 422484"/>
              <a:gd name="connsiteY4" fmla="*/ 161925 h 205138"/>
              <a:gd name="connsiteX5" fmla="*/ 239713 w 422484"/>
              <a:gd name="connsiteY5" fmla="*/ 98425 h 205138"/>
              <a:gd name="connsiteX6" fmla="*/ 0 w 422484"/>
              <a:gd name="connsiteY6" fmla="*/ 0 h 20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484" h="205138">
                <a:moveTo>
                  <a:pt x="0" y="0"/>
                </a:moveTo>
                <a:lnTo>
                  <a:pt x="374650" y="188913"/>
                </a:lnTo>
                <a:cubicBezTo>
                  <a:pt x="438150" y="220134"/>
                  <a:pt x="373063" y="198702"/>
                  <a:pt x="381000" y="187325"/>
                </a:cubicBezTo>
                <a:cubicBezTo>
                  <a:pt x="388937" y="175948"/>
                  <a:pt x="420952" y="124883"/>
                  <a:pt x="422275" y="120650"/>
                </a:cubicBezTo>
                <a:cubicBezTo>
                  <a:pt x="423598" y="116417"/>
                  <a:pt x="419365" y="165629"/>
                  <a:pt x="388938" y="161925"/>
                </a:cubicBezTo>
                <a:cubicBezTo>
                  <a:pt x="358511" y="158221"/>
                  <a:pt x="239713" y="98425"/>
                  <a:pt x="239713" y="984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1E09B44-74AA-4995-9F8F-ECFDFED76B5A}"/>
              </a:ext>
            </a:extLst>
          </p:cNvPr>
          <p:cNvSpPr/>
          <p:nvPr/>
        </p:nvSpPr>
        <p:spPr>
          <a:xfrm>
            <a:off x="7209757" y="807858"/>
            <a:ext cx="456412" cy="193643"/>
          </a:xfrm>
          <a:custGeom>
            <a:avLst/>
            <a:gdLst>
              <a:gd name="connsiteX0" fmla="*/ 668 w 456412"/>
              <a:gd name="connsiteY0" fmla="*/ 180 h 193643"/>
              <a:gd name="connsiteX1" fmla="*/ 322931 w 456412"/>
              <a:gd name="connsiteY1" fmla="*/ 155755 h 193643"/>
              <a:gd name="connsiteX2" fmla="*/ 392781 w 456412"/>
              <a:gd name="connsiteY2" fmla="*/ 192267 h 193643"/>
              <a:gd name="connsiteX3" fmla="*/ 386431 w 456412"/>
              <a:gd name="connsiteY3" fmla="*/ 182742 h 193643"/>
              <a:gd name="connsiteX4" fmla="*/ 422943 w 456412"/>
              <a:gd name="connsiteY4" fmla="*/ 152580 h 193643"/>
              <a:gd name="connsiteX5" fmla="*/ 454693 w 456412"/>
              <a:gd name="connsiteY5" fmla="*/ 104955 h 193643"/>
              <a:gd name="connsiteX6" fmla="*/ 429293 w 456412"/>
              <a:gd name="connsiteY6" fmla="*/ 181155 h 193643"/>
              <a:gd name="connsiteX7" fmla="*/ 243556 w 456412"/>
              <a:gd name="connsiteY7" fmla="*/ 125592 h 193643"/>
              <a:gd name="connsiteX8" fmla="*/ 668 w 456412"/>
              <a:gd name="connsiteY8" fmla="*/ 180 h 19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412" h="193643">
                <a:moveTo>
                  <a:pt x="668" y="180"/>
                </a:moveTo>
                <a:cubicBezTo>
                  <a:pt x="13897" y="5207"/>
                  <a:pt x="257579" y="123741"/>
                  <a:pt x="322931" y="155755"/>
                </a:cubicBezTo>
                <a:cubicBezTo>
                  <a:pt x="388283" y="187769"/>
                  <a:pt x="382198" y="187769"/>
                  <a:pt x="392781" y="192267"/>
                </a:cubicBezTo>
                <a:cubicBezTo>
                  <a:pt x="403364" y="196765"/>
                  <a:pt x="381404" y="189356"/>
                  <a:pt x="386431" y="182742"/>
                </a:cubicBezTo>
                <a:cubicBezTo>
                  <a:pt x="391458" y="176128"/>
                  <a:pt x="411566" y="165544"/>
                  <a:pt x="422943" y="152580"/>
                </a:cubicBezTo>
                <a:cubicBezTo>
                  <a:pt x="434320" y="139616"/>
                  <a:pt x="453635" y="100193"/>
                  <a:pt x="454693" y="104955"/>
                </a:cubicBezTo>
                <a:cubicBezTo>
                  <a:pt x="455751" y="109717"/>
                  <a:pt x="464483" y="177715"/>
                  <a:pt x="429293" y="181155"/>
                </a:cubicBezTo>
                <a:cubicBezTo>
                  <a:pt x="394103" y="184595"/>
                  <a:pt x="312877" y="154696"/>
                  <a:pt x="243556" y="125592"/>
                </a:cubicBezTo>
                <a:cubicBezTo>
                  <a:pt x="174235" y="96488"/>
                  <a:pt x="-12561" y="-4847"/>
                  <a:pt x="668" y="18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018B4E94-D29F-4CA4-A3C4-96A74DD533ED}"/>
              </a:ext>
            </a:extLst>
          </p:cNvPr>
          <p:cNvSpPr/>
          <p:nvPr/>
        </p:nvSpPr>
        <p:spPr>
          <a:xfrm>
            <a:off x="7107543" y="805424"/>
            <a:ext cx="134383" cy="246568"/>
          </a:xfrm>
          <a:custGeom>
            <a:avLst/>
            <a:gdLst>
              <a:gd name="connsiteX0" fmla="*/ 109232 w 134383"/>
              <a:gd name="connsiteY0" fmla="*/ 1026 h 246568"/>
              <a:gd name="connsiteX1" fmla="*/ 77482 w 134383"/>
              <a:gd name="connsiteY1" fmla="*/ 42301 h 246568"/>
              <a:gd name="connsiteX2" fmla="*/ 110820 w 134383"/>
              <a:gd name="connsiteY2" fmla="*/ 85164 h 246568"/>
              <a:gd name="connsiteX3" fmla="*/ 133045 w 134383"/>
              <a:gd name="connsiteY3" fmla="*/ 97864 h 246568"/>
              <a:gd name="connsiteX4" fmla="*/ 71132 w 134383"/>
              <a:gd name="connsiteY4" fmla="*/ 61351 h 246568"/>
              <a:gd name="connsiteX5" fmla="*/ 29857 w 134383"/>
              <a:gd name="connsiteY5" fmla="*/ 116914 h 246568"/>
              <a:gd name="connsiteX6" fmla="*/ 13982 w 134383"/>
              <a:gd name="connsiteY6" fmla="*/ 169301 h 246568"/>
              <a:gd name="connsiteX7" fmla="*/ 13982 w 134383"/>
              <a:gd name="connsiteY7" fmla="*/ 242326 h 246568"/>
              <a:gd name="connsiteX8" fmla="*/ 7632 w 134383"/>
              <a:gd name="connsiteY8" fmla="*/ 229626 h 246568"/>
              <a:gd name="connsiteX9" fmla="*/ 2870 w 134383"/>
              <a:gd name="connsiteY9" fmla="*/ 161364 h 246568"/>
              <a:gd name="connsiteX10" fmla="*/ 55257 w 134383"/>
              <a:gd name="connsiteY10" fmla="*/ 86751 h 246568"/>
              <a:gd name="connsiteX11" fmla="*/ 109232 w 134383"/>
              <a:gd name="connsiteY11" fmla="*/ 1026 h 2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383" h="246568">
                <a:moveTo>
                  <a:pt x="109232" y="1026"/>
                </a:moveTo>
                <a:cubicBezTo>
                  <a:pt x="112936" y="-6382"/>
                  <a:pt x="77217" y="28278"/>
                  <a:pt x="77482" y="42301"/>
                </a:cubicBezTo>
                <a:cubicBezTo>
                  <a:pt x="77747" y="56324"/>
                  <a:pt x="101560" y="75904"/>
                  <a:pt x="110820" y="85164"/>
                </a:cubicBezTo>
                <a:cubicBezTo>
                  <a:pt x="120080" y="94424"/>
                  <a:pt x="139660" y="101833"/>
                  <a:pt x="133045" y="97864"/>
                </a:cubicBezTo>
                <a:cubicBezTo>
                  <a:pt x="126430" y="93895"/>
                  <a:pt x="88330" y="58176"/>
                  <a:pt x="71132" y="61351"/>
                </a:cubicBezTo>
                <a:cubicBezTo>
                  <a:pt x="53934" y="64526"/>
                  <a:pt x="39382" y="98922"/>
                  <a:pt x="29857" y="116914"/>
                </a:cubicBezTo>
                <a:cubicBezTo>
                  <a:pt x="20332" y="134906"/>
                  <a:pt x="16628" y="148399"/>
                  <a:pt x="13982" y="169301"/>
                </a:cubicBezTo>
                <a:cubicBezTo>
                  <a:pt x="11336" y="190203"/>
                  <a:pt x="15040" y="232272"/>
                  <a:pt x="13982" y="242326"/>
                </a:cubicBezTo>
                <a:cubicBezTo>
                  <a:pt x="12924" y="252380"/>
                  <a:pt x="9484" y="243120"/>
                  <a:pt x="7632" y="229626"/>
                </a:cubicBezTo>
                <a:cubicBezTo>
                  <a:pt x="5780" y="216132"/>
                  <a:pt x="-5068" y="185177"/>
                  <a:pt x="2870" y="161364"/>
                </a:cubicBezTo>
                <a:cubicBezTo>
                  <a:pt x="10807" y="137552"/>
                  <a:pt x="38059" y="115326"/>
                  <a:pt x="55257" y="86751"/>
                </a:cubicBezTo>
                <a:cubicBezTo>
                  <a:pt x="72455" y="58176"/>
                  <a:pt x="105528" y="8434"/>
                  <a:pt x="109232" y="102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63A997A3-C6AC-4478-9FA4-0FEA952B7FD2}"/>
              </a:ext>
            </a:extLst>
          </p:cNvPr>
          <p:cNvSpPr/>
          <p:nvPr/>
        </p:nvSpPr>
        <p:spPr>
          <a:xfrm>
            <a:off x="6900953" y="753530"/>
            <a:ext cx="187930" cy="285648"/>
          </a:xfrm>
          <a:custGeom>
            <a:avLst/>
            <a:gdLst>
              <a:gd name="connsiteX0" fmla="*/ 4672 w 187930"/>
              <a:gd name="connsiteY0" fmla="*/ 278345 h 285648"/>
              <a:gd name="connsiteX1" fmla="*/ 39597 w 187930"/>
              <a:gd name="connsiteY1" fmla="*/ 224370 h 285648"/>
              <a:gd name="connsiteX2" fmla="*/ 52297 w 187930"/>
              <a:gd name="connsiteY2" fmla="*/ 176745 h 285648"/>
              <a:gd name="connsiteX3" fmla="*/ 64997 w 187930"/>
              <a:gd name="connsiteY3" fmla="*/ 157695 h 285648"/>
              <a:gd name="connsiteX4" fmla="*/ 115797 w 187930"/>
              <a:gd name="connsiteY4" fmla="*/ 121183 h 285648"/>
              <a:gd name="connsiteX5" fmla="*/ 142785 w 187930"/>
              <a:gd name="connsiteY5" fmla="*/ 81495 h 285648"/>
              <a:gd name="connsiteX6" fmla="*/ 160247 w 187930"/>
              <a:gd name="connsiteY6" fmla="*/ 35458 h 285648"/>
              <a:gd name="connsiteX7" fmla="*/ 91985 w 187930"/>
              <a:gd name="connsiteY7" fmla="*/ 2120 h 285648"/>
              <a:gd name="connsiteX8" fmla="*/ 184060 w 187930"/>
              <a:gd name="connsiteY8" fmla="*/ 8470 h 285648"/>
              <a:gd name="connsiteX9" fmla="*/ 155485 w 187930"/>
              <a:gd name="connsiteY9" fmla="*/ 49745 h 285648"/>
              <a:gd name="connsiteX10" fmla="*/ 4672 w 187930"/>
              <a:gd name="connsiteY10" fmla="*/ 278345 h 2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930" h="285648">
                <a:moveTo>
                  <a:pt x="4672" y="278345"/>
                </a:moveTo>
                <a:cubicBezTo>
                  <a:pt x="-14643" y="307449"/>
                  <a:pt x="31660" y="241303"/>
                  <a:pt x="39597" y="224370"/>
                </a:cubicBezTo>
                <a:cubicBezTo>
                  <a:pt x="47534" y="207437"/>
                  <a:pt x="48064" y="187857"/>
                  <a:pt x="52297" y="176745"/>
                </a:cubicBezTo>
                <a:cubicBezTo>
                  <a:pt x="56530" y="165632"/>
                  <a:pt x="54414" y="166955"/>
                  <a:pt x="64997" y="157695"/>
                </a:cubicBezTo>
                <a:cubicBezTo>
                  <a:pt x="75580" y="148435"/>
                  <a:pt x="102832" y="133883"/>
                  <a:pt x="115797" y="121183"/>
                </a:cubicBezTo>
                <a:cubicBezTo>
                  <a:pt x="128762" y="108483"/>
                  <a:pt x="135377" y="95782"/>
                  <a:pt x="142785" y="81495"/>
                </a:cubicBezTo>
                <a:cubicBezTo>
                  <a:pt x="150193" y="67208"/>
                  <a:pt x="168714" y="48687"/>
                  <a:pt x="160247" y="35458"/>
                </a:cubicBezTo>
                <a:cubicBezTo>
                  <a:pt x="151780" y="22229"/>
                  <a:pt x="88016" y="6618"/>
                  <a:pt x="91985" y="2120"/>
                </a:cubicBezTo>
                <a:cubicBezTo>
                  <a:pt x="95954" y="-2378"/>
                  <a:pt x="173477" y="533"/>
                  <a:pt x="184060" y="8470"/>
                </a:cubicBezTo>
                <a:cubicBezTo>
                  <a:pt x="194643" y="16407"/>
                  <a:pt x="183002" y="5030"/>
                  <a:pt x="155485" y="49745"/>
                </a:cubicBezTo>
                <a:cubicBezTo>
                  <a:pt x="127968" y="94460"/>
                  <a:pt x="23987" y="249241"/>
                  <a:pt x="4672" y="27834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9077CE87-31C3-4020-B2DC-CE37FF652E7B}"/>
              </a:ext>
            </a:extLst>
          </p:cNvPr>
          <p:cNvSpPr/>
          <p:nvPr/>
        </p:nvSpPr>
        <p:spPr>
          <a:xfrm>
            <a:off x="6613826" y="1043286"/>
            <a:ext cx="748242" cy="440187"/>
          </a:xfrm>
          <a:custGeom>
            <a:avLst/>
            <a:gdLst>
              <a:gd name="connsiteX0" fmla="*/ 2874 w 748242"/>
              <a:gd name="connsiteY0" fmla="*/ 223539 h 440187"/>
              <a:gd name="connsiteX1" fmla="*/ 145749 w 748242"/>
              <a:gd name="connsiteY1" fmla="*/ 82252 h 440187"/>
              <a:gd name="connsiteX2" fmla="*/ 352124 w 748242"/>
              <a:gd name="connsiteY2" fmla="*/ 13989 h 440187"/>
              <a:gd name="connsiteX3" fmla="*/ 501349 w 748242"/>
              <a:gd name="connsiteY3" fmla="*/ 21927 h 440187"/>
              <a:gd name="connsiteX4" fmla="*/ 666449 w 748242"/>
              <a:gd name="connsiteY4" fmla="*/ 155277 h 440187"/>
              <a:gd name="connsiteX5" fmla="*/ 731537 w 748242"/>
              <a:gd name="connsiteY5" fmla="*/ 326727 h 440187"/>
              <a:gd name="connsiteX6" fmla="*/ 745824 w 748242"/>
              <a:gd name="connsiteY6" fmla="*/ 436264 h 440187"/>
              <a:gd name="connsiteX7" fmla="*/ 691849 w 748242"/>
              <a:gd name="connsiteY7" fmla="*/ 187027 h 440187"/>
              <a:gd name="connsiteX8" fmla="*/ 545799 w 748242"/>
              <a:gd name="connsiteY8" fmla="*/ 50502 h 440187"/>
              <a:gd name="connsiteX9" fmla="*/ 275924 w 748242"/>
              <a:gd name="connsiteY9" fmla="*/ 7639 h 440187"/>
              <a:gd name="connsiteX10" fmla="*/ 2874 w 748242"/>
              <a:gd name="connsiteY10" fmla="*/ 223539 h 44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242" h="440187">
                <a:moveTo>
                  <a:pt x="2874" y="223539"/>
                </a:moveTo>
                <a:cubicBezTo>
                  <a:pt x="-18822" y="235974"/>
                  <a:pt x="87541" y="117177"/>
                  <a:pt x="145749" y="82252"/>
                </a:cubicBezTo>
                <a:cubicBezTo>
                  <a:pt x="203957" y="47327"/>
                  <a:pt x="292857" y="24043"/>
                  <a:pt x="352124" y="13989"/>
                </a:cubicBezTo>
                <a:cubicBezTo>
                  <a:pt x="411391" y="3935"/>
                  <a:pt x="448962" y="-1621"/>
                  <a:pt x="501349" y="21927"/>
                </a:cubicBezTo>
                <a:cubicBezTo>
                  <a:pt x="553737" y="45475"/>
                  <a:pt x="628084" y="104477"/>
                  <a:pt x="666449" y="155277"/>
                </a:cubicBezTo>
                <a:cubicBezTo>
                  <a:pt x="704814" y="206077"/>
                  <a:pt x="718308" y="279896"/>
                  <a:pt x="731537" y="326727"/>
                </a:cubicBezTo>
                <a:cubicBezTo>
                  <a:pt x="744766" y="373558"/>
                  <a:pt x="752439" y="459547"/>
                  <a:pt x="745824" y="436264"/>
                </a:cubicBezTo>
                <a:cubicBezTo>
                  <a:pt x="739209" y="412981"/>
                  <a:pt x="725186" y="251321"/>
                  <a:pt x="691849" y="187027"/>
                </a:cubicBezTo>
                <a:cubicBezTo>
                  <a:pt x="658512" y="122733"/>
                  <a:pt x="615120" y="80400"/>
                  <a:pt x="545799" y="50502"/>
                </a:cubicBezTo>
                <a:cubicBezTo>
                  <a:pt x="476478" y="20604"/>
                  <a:pt x="363501" y="-16173"/>
                  <a:pt x="275924" y="7639"/>
                </a:cubicBezTo>
                <a:cubicBezTo>
                  <a:pt x="188347" y="31451"/>
                  <a:pt x="24570" y="211104"/>
                  <a:pt x="2874" y="22353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870606F-D3FF-4200-BBD7-C336C4E1CDC3}"/>
              </a:ext>
            </a:extLst>
          </p:cNvPr>
          <p:cNvSpPr/>
          <p:nvPr/>
        </p:nvSpPr>
        <p:spPr>
          <a:xfrm>
            <a:off x="6614510" y="1043573"/>
            <a:ext cx="762966" cy="447166"/>
          </a:xfrm>
          <a:custGeom>
            <a:avLst/>
            <a:gdLst>
              <a:gd name="connsiteX0" fmla="*/ 603 w 762966"/>
              <a:gd name="connsiteY0" fmla="*/ 216902 h 447166"/>
              <a:gd name="connsiteX1" fmla="*/ 79978 w 762966"/>
              <a:gd name="connsiteY1" fmla="*/ 88315 h 447166"/>
              <a:gd name="connsiteX2" fmla="*/ 291115 w 762966"/>
              <a:gd name="connsiteY2" fmla="*/ 5765 h 447166"/>
              <a:gd name="connsiteX3" fmla="*/ 540353 w 762966"/>
              <a:gd name="connsiteY3" fmla="*/ 20052 h 447166"/>
              <a:gd name="connsiteX4" fmla="*/ 678465 w 762966"/>
              <a:gd name="connsiteY4" fmla="*/ 124827 h 447166"/>
              <a:gd name="connsiteX5" fmla="*/ 745140 w 762966"/>
              <a:gd name="connsiteY5" fmla="*/ 264527 h 447166"/>
              <a:gd name="connsiteX6" fmla="*/ 761015 w 762966"/>
              <a:gd name="connsiteY6" fmla="*/ 447090 h 447166"/>
              <a:gd name="connsiteX7" fmla="*/ 751490 w 762966"/>
              <a:gd name="connsiteY7" fmla="*/ 242302 h 447166"/>
              <a:gd name="connsiteX8" fmla="*/ 661003 w 762966"/>
              <a:gd name="connsiteY8" fmla="*/ 96252 h 447166"/>
              <a:gd name="connsiteX9" fmla="*/ 424465 w 762966"/>
              <a:gd name="connsiteY9" fmla="*/ 12115 h 447166"/>
              <a:gd name="connsiteX10" fmla="*/ 167290 w 762966"/>
              <a:gd name="connsiteY10" fmla="*/ 34340 h 447166"/>
              <a:gd name="connsiteX11" fmla="*/ 49815 w 762966"/>
              <a:gd name="connsiteY11" fmla="*/ 126415 h 447166"/>
              <a:gd name="connsiteX12" fmla="*/ 603 w 762966"/>
              <a:gd name="connsiteY12" fmla="*/ 216902 h 44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2966" h="447166">
                <a:moveTo>
                  <a:pt x="603" y="216902"/>
                </a:moveTo>
                <a:cubicBezTo>
                  <a:pt x="5630" y="210552"/>
                  <a:pt x="31559" y="123504"/>
                  <a:pt x="79978" y="88315"/>
                </a:cubicBezTo>
                <a:cubicBezTo>
                  <a:pt x="128397" y="53126"/>
                  <a:pt x="214386" y="17142"/>
                  <a:pt x="291115" y="5765"/>
                </a:cubicBezTo>
                <a:cubicBezTo>
                  <a:pt x="367844" y="-5612"/>
                  <a:pt x="475795" y="208"/>
                  <a:pt x="540353" y="20052"/>
                </a:cubicBezTo>
                <a:cubicBezTo>
                  <a:pt x="604911" y="39896"/>
                  <a:pt x="644334" y="84081"/>
                  <a:pt x="678465" y="124827"/>
                </a:cubicBezTo>
                <a:cubicBezTo>
                  <a:pt x="712596" y="165573"/>
                  <a:pt x="731382" y="210817"/>
                  <a:pt x="745140" y="264527"/>
                </a:cubicBezTo>
                <a:cubicBezTo>
                  <a:pt x="758898" y="318237"/>
                  <a:pt x="759957" y="450794"/>
                  <a:pt x="761015" y="447090"/>
                </a:cubicBezTo>
                <a:cubicBezTo>
                  <a:pt x="762073" y="443386"/>
                  <a:pt x="768159" y="300775"/>
                  <a:pt x="751490" y="242302"/>
                </a:cubicBezTo>
                <a:cubicBezTo>
                  <a:pt x="734821" y="183829"/>
                  <a:pt x="715507" y="134616"/>
                  <a:pt x="661003" y="96252"/>
                </a:cubicBezTo>
                <a:cubicBezTo>
                  <a:pt x="606499" y="57887"/>
                  <a:pt x="506750" y="22434"/>
                  <a:pt x="424465" y="12115"/>
                </a:cubicBezTo>
                <a:cubicBezTo>
                  <a:pt x="342180" y="1796"/>
                  <a:pt x="229732" y="15290"/>
                  <a:pt x="167290" y="34340"/>
                </a:cubicBezTo>
                <a:cubicBezTo>
                  <a:pt x="104848" y="53390"/>
                  <a:pt x="76803" y="99957"/>
                  <a:pt x="49815" y="126415"/>
                </a:cubicBezTo>
                <a:cubicBezTo>
                  <a:pt x="22827" y="152873"/>
                  <a:pt x="-4424" y="223252"/>
                  <a:pt x="603" y="21690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5F78E5D-AF67-4BAF-BA34-205B5DB26C0A}"/>
              </a:ext>
            </a:extLst>
          </p:cNvPr>
          <p:cNvSpPr/>
          <p:nvPr/>
        </p:nvSpPr>
        <p:spPr>
          <a:xfrm>
            <a:off x="6539255" y="1263949"/>
            <a:ext cx="837019" cy="723605"/>
          </a:xfrm>
          <a:custGeom>
            <a:avLst/>
            <a:gdLst>
              <a:gd name="connsiteX0" fmla="*/ 828333 w 837019"/>
              <a:gd name="connsiteY0" fmla="*/ 221951 h 723605"/>
              <a:gd name="connsiteX1" fmla="*/ 826745 w 837019"/>
              <a:gd name="connsiteY1" fmla="*/ 425151 h 723605"/>
              <a:gd name="connsiteX2" fmla="*/ 712445 w 837019"/>
              <a:gd name="connsiteY2" fmla="*/ 626764 h 723605"/>
              <a:gd name="connsiteX3" fmla="*/ 496545 w 837019"/>
              <a:gd name="connsiteY3" fmla="*/ 715664 h 723605"/>
              <a:gd name="connsiteX4" fmla="*/ 288583 w 837019"/>
              <a:gd name="connsiteY4" fmla="*/ 682326 h 723605"/>
              <a:gd name="connsiteX5" fmla="*/ 131420 w 837019"/>
              <a:gd name="connsiteY5" fmla="*/ 536276 h 723605"/>
              <a:gd name="connsiteX6" fmla="*/ 42520 w 837019"/>
              <a:gd name="connsiteY6" fmla="*/ 399751 h 723605"/>
              <a:gd name="connsiteX7" fmla="*/ 6008 w 837019"/>
              <a:gd name="connsiteY7" fmla="*/ 288626 h 723605"/>
              <a:gd name="connsiteX8" fmla="*/ 50458 w 837019"/>
              <a:gd name="connsiteY8" fmla="*/ 98126 h 723605"/>
              <a:gd name="connsiteX9" fmla="*/ 77445 w 837019"/>
              <a:gd name="connsiteY9" fmla="*/ 1289 h 723605"/>
              <a:gd name="connsiteX10" fmla="*/ 28233 w 837019"/>
              <a:gd name="connsiteY10" fmla="*/ 163214 h 723605"/>
              <a:gd name="connsiteX11" fmla="*/ 23470 w 837019"/>
              <a:gd name="connsiteY11" fmla="*/ 334664 h 723605"/>
              <a:gd name="connsiteX12" fmla="*/ 334620 w 837019"/>
              <a:gd name="connsiteY12" fmla="*/ 691851 h 723605"/>
              <a:gd name="connsiteX13" fmla="*/ 501308 w 837019"/>
              <a:gd name="connsiteY13" fmla="*/ 699789 h 723605"/>
              <a:gd name="connsiteX14" fmla="*/ 698158 w 837019"/>
              <a:gd name="connsiteY14" fmla="*/ 636289 h 723605"/>
              <a:gd name="connsiteX15" fmla="*/ 798170 w 837019"/>
              <a:gd name="connsiteY15" fmla="*/ 479126 h 723605"/>
              <a:gd name="connsiteX16" fmla="*/ 828333 w 837019"/>
              <a:gd name="connsiteY16" fmla="*/ 221951 h 72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7019" h="723605">
                <a:moveTo>
                  <a:pt x="828333" y="221951"/>
                </a:moveTo>
                <a:cubicBezTo>
                  <a:pt x="833095" y="212955"/>
                  <a:pt x="846060" y="357682"/>
                  <a:pt x="826745" y="425151"/>
                </a:cubicBezTo>
                <a:cubicBezTo>
                  <a:pt x="807430" y="492620"/>
                  <a:pt x="767478" y="578345"/>
                  <a:pt x="712445" y="626764"/>
                </a:cubicBezTo>
                <a:cubicBezTo>
                  <a:pt x="657412" y="675183"/>
                  <a:pt x="567189" y="706404"/>
                  <a:pt x="496545" y="715664"/>
                </a:cubicBezTo>
                <a:cubicBezTo>
                  <a:pt x="425901" y="724924"/>
                  <a:pt x="349437" y="712224"/>
                  <a:pt x="288583" y="682326"/>
                </a:cubicBezTo>
                <a:cubicBezTo>
                  <a:pt x="227729" y="652428"/>
                  <a:pt x="172430" y="583372"/>
                  <a:pt x="131420" y="536276"/>
                </a:cubicBezTo>
                <a:cubicBezTo>
                  <a:pt x="90410" y="489180"/>
                  <a:pt x="63422" y="441026"/>
                  <a:pt x="42520" y="399751"/>
                </a:cubicBezTo>
                <a:cubicBezTo>
                  <a:pt x="21618" y="358476"/>
                  <a:pt x="4685" y="338897"/>
                  <a:pt x="6008" y="288626"/>
                </a:cubicBezTo>
                <a:cubicBezTo>
                  <a:pt x="7331" y="238355"/>
                  <a:pt x="38552" y="146015"/>
                  <a:pt x="50458" y="98126"/>
                </a:cubicBezTo>
                <a:cubicBezTo>
                  <a:pt x="62364" y="50236"/>
                  <a:pt x="81149" y="-9559"/>
                  <a:pt x="77445" y="1289"/>
                </a:cubicBezTo>
                <a:cubicBezTo>
                  <a:pt x="73741" y="12137"/>
                  <a:pt x="37229" y="107652"/>
                  <a:pt x="28233" y="163214"/>
                </a:cubicBezTo>
                <a:cubicBezTo>
                  <a:pt x="19237" y="218776"/>
                  <a:pt x="-27595" y="246558"/>
                  <a:pt x="23470" y="334664"/>
                </a:cubicBezTo>
                <a:cubicBezTo>
                  <a:pt x="74535" y="422770"/>
                  <a:pt x="254980" y="630997"/>
                  <a:pt x="334620" y="691851"/>
                </a:cubicBezTo>
                <a:cubicBezTo>
                  <a:pt x="414260" y="752705"/>
                  <a:pt x="440718" y="709049"/>
                  <a:pt x="501308" y="699789"/>
                </a:cubicBezTo>
                <a:cubicBezTo>
                  <a:pt x="561898" y="690529"/>
                  <a:pt x="648681" y="673066"/>
                  <a:pt x="698158" y="636289"/>
                </a:cubicBezTo>
                <a:cubicBezTo>
                  <a:pt x="747635" y="599512"/>
                  <a:pt x="773564" y="545801"/>
                  <a:pt x="798170" y="479126"/>
                </a:cubicBezTo>
                <a:cubicBezTo>
                  <a:pt x="822776" y="412451"/>
                  <a:pt x="823571" y="230947"/>
                  <a:pt x="828333" y="22195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B23C631-3AEB-4E81-9BBC-AE0EFD99C4EC}"/>
              </a:ext>
            </a:extLst>
          </p:cNvPr>
          <p:cNvSpPr/>
          <p:nvPr/>
        </p:nvSpPr>
        <p:spPr>
          <a:xfrm>
            <a:off x="6527368" y="1242936"/>
            <a:ext cx="180207" cy="602033"/>
          </a:xfrm>
          <a:custGeom>
            <a:avLst/>
            <a:gdLst>
              <a:gd name="connsiteX0" fmla="*/ 87745 w 180207"/>
              <a:gd name="connsiteY0" fmla="*/ 77 h 602033"/>
              <a:gd name="connsiteX1" fmla="*/ 16307 w 180207"/>
              <a:gd name="connsiteY1" fmla="*/ 200102 h 602033"/>
              <a:gd name="connsiteX2" fmla="*/ 14720 w 180207"/>
              <a:gd name="connsiteY2" fmla="*/ 327102 h 602033"/>
              <a:gd name="connsiteX3" fmla="*/ 179820 w 180207"/>
              <a:gd name="connsiteY3" fmla="*/ 600152 h 602033"/>
              <a:gd name="connsiteX4" fmla="*/ 59170 w 180207"/>
              <a:gd name="connsiteY4" fmla="*/ 436639 h 602033"/>
              <a:gd name="connsiteX5" fmla="*/ 17895 w 180207"/>
              <a:gd name="connsiteY5" fmla="*/ 223914 h 602033"/>
              <a:gd name="connsiteX6" fmla="*/ 87745 w 180207"/>
              <a:gd name="connsiteY6" fmla="*/ 77 h 60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07" h="602033">
                <a:moveTo>
                  <a:pt x="87745" y="77"/>
                </a:moveTo>
                <a:cubicBezTo>
                  <a:pt x="87480" y="-3892"/>
                  <a:pt x="28478" y="145598"/>
                  <a:pt x="16307" y="200102"/>
                </a:cubicBezTo>
                <a:cubicBezTo>
                  <a:pt x="4136" y="254606"/>
                  <a:pt x="-12532" y="260427"/>
                  <a:pt x="14720" y="327102"/>
                </a:cubicBezTo>
                <a:cubicBezTo>
                  <a:pt x="41972" y="393777"/>
                  <a:pt x="172412" y="581896"/>
                  <a:pt x="179820" y="600152"/>
                </a:cubicBezTo>
                <a:cubicBezTo>
                  <a:pt x="187228" y="618408"/>
                  <a:pt x="86157" y="499345"/>
                  <a:pt x="59170" y="436639"/>
                </a:cubicBezTo>
                <a:cubicBezTo>
                  <a:pt x="32183" y="373933"/>
                  <a:pt x="15249" y="295351"/>
                  <a:pt x="17895" y="223914"/>
                </a:cubicBezTo>
                <a:cubicBezTo>
                  <a:pt x="20541" y="152477"/>
                  <a:pt x="88010" y="4046"/>
                  <a:pt x="87745" y="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F717658B-2E28-4E46-8838-7DB72AAACBBA}"/>
              </a:ext>
            </a:extLst>
          </p:cNvPr>
          <p:cNvSpPr/>
          <p:nvPr/>
        </p:nvSpPr>
        <p:spPr>
          <a:xfrm>
            <a:off x="2043256" y="-79890"/>
            <a:ext cx="1398409" cy="1227929"/>
          </a:xfrm>
          <a:custGeom>
            <a:avLst/>
            <a:gdLst>
              <a:gd name="connsiteX0" fmla="*/ 29384 w 1398409"/>
              <a:gd name="connsiteY0" fmla="*/ 18930 h 1227929"/>
              <a:gd name="connsiteX1" fmla="*/ 1334944 w 1398409"/>
              <a:gd name="connsiteY1" fmla="*/ 1177170 h 1227929"/>
              <a:gd name="connsiteX2" fmla="*/ 1121584 w 1398409"/>
              <a:gd name="connsiteY2" fmla="*/ 968890 h 1227929"/>
              <a:gd name="connsiteX3" fmla="*/ 481504 w 1398409"/>
              <a:gd name="connsiteY3" fmla="*/ 491370 h 1227929"/>
              <a:gd name="connsiteX4" fmla="*/ 29384 w 1398409"/>
              <a:gd name="connsiteY4" fmla="*/ 18930 h 122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409" h="1227929">
                <a:moveTo>
                  <a:pt x="29384" y="18930"/>
                </a:moveTo>
                <a:cubicBezTo>
                  <a:pt x="171624" y="133230"/>
                  <a:pt x="1152911" y="1018843"/>
                  <a:pt x="1334944" y="1177170"/>
                </a:cubicBezTo>
                <a:cubicBezTo>
                  <a:pt x="1516977" y="1335497"/>
                  <a:pt x="1263824" y="1083190"/>
                  <a:pt x="1121584" y="968890"/>
                </a:cubicBezTo>
                <a:cubicBezTo>
                  <a:pt x="979344" y="854590"/>
                  <a:pt x="665231" y="643770"/>
                  <a:pt x="481504" y="491370"/>
                </a:cubicBezTo>
                <a:cubicBezTo>
                  <a:pt x="297777" y="338970"/>
                  <a:pt x="-112856" y="-95370"/>
                  <a:pt x="29384" y="1893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04FC87AE-3E95-4B8B-A0B5-1F6FF0781FE0}"/>
              </a:ext>
            </a:extLst>
          </p:cNvPr>
          <p:cNvSpPr/>
          <p:nvPr/>
        </p:nvSpPr>
        <p:spPr>
          <a:xfrm>
            <a:off x="3323539" y="1020502"/>
            <a:ext cx="629457" cy="621524"/>
          </a:xfrm>
          <a:custGeom>
            <a:avLst/>
            <a:gdLst>
              <a:gd name="connsiteX0" fmla="*/ 34341 w 629457"/>
              <a:gd name="connsiteY0" fmla="*/ 25978 h 621524"/>
              <a:gd name="connsiteX1" fmla="*/ 461061 w 629457"/>
              <a:gd name="connsiteY1" fmla="*/ 391738 h 621524"/>
              <a:gd name="connsiteX2" fmla="*/ 628701 w 629457"/>
              <a:gd name="connsiteY2" fmla="*/ 620338 h 621524"/>
              <a:gd name="connsiteX3" fmla="*/ 405181 w 629457"/>
              <a:gd name="connsiteY3" fmla="*/ 462858 h 621524"/>
              <a:gd name="connsiteX4" fmla="*/ 64821 w 629457"/>
              <a:gd name="connsiteY4" fmla="*/ 76778 h 621524"/>
              <a:gd name="connsiteX5" fmla="*/ 34341 w 629457"/>
              <a:gd name="connsiteY5" fmla="*/ 25978 h 62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457" h="621524">
                <a:moveTo>
                  <a:pt x="34341" y="25978"/>
                </a:moveTo>
                <a:cubicBezTo>
                  <a:pt x="100381" y="78471"/>
                  <a:pt x="362001" y="292678"/>
                  <a:pt x="461061" y="391738"/>
                </a:cubicBezTo>
                <a:cubicBezTo>
                  <a:pt x="560121" y="490798"/>
                  <a:pt x="638014" y="608485"/>
                  <a:pt x="628701" y="620338"/>
                </a:cubicBezTo>
                <a:cubicBezTo>
                  <a:pt x="619388" y="632191"/>
                  <a:pt x="499161" y="553451"/>
                  <a:pt x="405181" y="462858"/>
                </a:cubicBezTo>
                <a:cubicBezTo>
                  <a:pt x="311201" y="372265"/>
                  <a:pt x="121548" y="147898"/>
                  <a:pt x="64821" y="76778"/>
                </a:cubicBezTo>
                <a:cubicBezTo>
                  <a:pt x="8094" y="5658"/>
                  <a:pt x="-31699" y="-26515"/>
                  <a:pt x="34341" y="25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ADE08960-2B5F-463E-ADE5-536ED98898EA}"/>
              </a:ext>
            </a:extLst>
          </p:cNvPr>
          <p:cNvSpPr/>
          <p:nvPr/>
        </p:nvSpPr>
        <p:spPr>
          <a:xfrm>
            <a:off x="3881302" y="1516357"/>
            <a:ext cx="599297" cy="521210"/>
          </a:xfrm>
          <a:custGeom>
            <a:avLst/>
            <a:gdLst>
              <a:gd name="connsiteX0" fmla="*/ 25218 w 599297"/>
              <a:gd name="connsiteY0" fmla="*/ 27963 h 521210"/>
              <a:gd name="connsiteX1" fmla="*/ 81098 w 599297"/>
              <a:gd name="connsiteY1" fmla="*/ 63523 h 521210"/>
              <a:gd name="connsiteX2" fmla="*/ 594178 w 599297"/>
              <a:gd name="connsiteY2" fmla="*/ 515643 h 521210"/>
              <a:gd name="connsiteX3" fmla="*/ 324938 w 599297"/>
              <a:gd name="connsiteY3" fmla="*/ 297203 h 521210"/>
              <a:gd name="connsiteX4" fmla="*/ 25218 w 599297"/>
              <a:gd name="connsiteY4" fmla="*/ 27963 h 52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97" h="521210">
                <a:moveTo>
                  <a:pt x="25218" y="27963"/>
                </a:moveTo>
                <a:cubicBezTo>
                  <a:pt x="-15422" y="-10984"/>
                  <a:pt x="-13729" y="-17757"/>
                  <a:pt x="81098" y="63523"/>
                </a:cubicBezTo>
                <a:cubicBezTo>
                  <a:pt x="175925" y="144803"/>
                  <a:pt x="553538" y="476696"/>
                  <a:pt x="594178" y="515643"/>
                </a:cubicBezTo>
                <a:cubicBezTo>
                  <a:pt x="634818" y="554590"/>
                  <a:pt x="423151" y="379330"/>
                  <a:pt x="324938" y="297203"/>
                </a:cubicBezTo>
                <a:cubicBezTo>
                  <a:pt x="226725" y="215076"/>
                  <a:pt x="65858" y="66910"/>
                  <a:pt x="25218" y="2796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DC4F4A6-D5A4-4131-BCE8-0734EF948865}"/>
              </a:ext>
            </a:extLst>
          </p:cNvPr>
          <p:cNvSpPr/>
          <p:nvPr/>
        </p:nvSpPr>
        <p:spPr>
          <a:xfrm>
            <a:off x="4408903" y="1963661"/>
            <a:ext cx="475860" cy="398623"/>
          </a:xfrm>
          <a:custGeom>
            <a:avLst/>
            <a:gdLst>
              <a:gd name="connsiteX0" fmla="*/ 2760 w 475860"/>
              <a:gd name="connsiteY0" fmla="*/ 77 h 398623"/>
              <a:gd name="connsiteX1" fmla="*/ 124997 w 475860"/>
              <a:gd name="connsiteY1" fmla="*/ 77864 h 398623"/>
              <a:gd name="connsiteX2" fmla="*/ 166272 w 475860"/>
              <a:gd name="connsiteY2" fmla="*/ 87389 h 398623"/>
              <a:gd name="connsiteX3" fmla="*/ 261522 w 475860"/>
              <a:gd name="connsiteY3" fmla="*/ 198514 h 398623"/>
              <a:gd name="connsiteX4" fmla="*/ 475835 w 475860"/>
              <a:gd name="connsiteY4" fmla="*/ 398539 h 398623"/>
              <a:gd name="connsiteX5" fmla="*/ 247235 w 475860"/>
              <a:gd name="connsiteY5" fmla="*/ 222327 h 398623"/>
              <a:gd name="connsiteX6" fmla="*/ 128172 w 475860"/>
              <a:gd name="connsiteY6" fmla="*/ 139777 h 398623"/>
              <a:gd name="connsiteX7" fmla="*/ 47210 w 475860"/>
              <a:gd name="connsiteY7" fmla="*/ 93739 h 398623"/>
              <a:gd name="connsiteX8" fmla="*/ 2760 w 475860"/>
              <a:gd name="connsiteY8" fmla="*/ 77 h 39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860" h="398623">
                <a:moveTo>
                  <a:pt x="2760" y="77"/>
                </a:moveTo>
                <a:cubicBezTo>
                  <a:pt x="15725" y="-2569"/>
                  <a:pt x="97745" y="63312"/>
                  <a:pt x="124997" y="77864"/>
                </a:cubicBezTo>
                <a:cubicBezTo>
                  <a:pt x="152249" y="92416"/>
                  <a:pt x="143518" y="67281"/>
                  <a:pt x="166272" y="87389"/>
                </a:cubicBezTo>
                <a:cubicBezTo>
                  <a:pt x="189026" y="107497"/>
                  <a:pt x="209928" y="146656"/>
                  <a:pt x="261522" y="198514"/>
                </a:cubicBezTo>
                <a:cubicBezTo>
                  <a:pt x="313116" y="250372"/>
                  <a:pt x="478216" y="394570"/>
                  <a:pt x="475835" y="398539"/>
                </a:cubicBezTo>
                <a:cubicBezTo>
                  <a:pt x="473454" y="402508"/>
                  <a:pt x="305179" y="265454"/>
                  <a:pt x="247235" y="222327"/>
                </a:cubicBezTo>
                <a:cubicBezTo>
                  <a:pt x="189291" y="179200"/>
                  <a:pt x="161510" y="161208"/>
                  <a:pt x="128172" y="139777"/>
                </a:cubicBezTo>
                <a:cubicBezTo>
                  <a:pt x="94835" y="118346"/>
                  <a:pt x="68906" y="117022"/>
                  <a:pt x="47210" y="93739"/>
                </a:cubicBezTo>
                <a:cubicBezTo>
                  <a:pt x="25514" y="70456"/>
                  <a:pt x="-10205" y="2723"/>
                  <a:pt x="2760" y="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D6A7E36-6F76-49BB-B5DA-2B48A2E64162}"/>
              </a:ext>
            </a:extLst>
          </p:cNvPr>
          <p:cNvSpPr/>
          <p:nvPr/>
        </p:nvSpPr>
        <p:spPr>
          <a:xfrm>
            <a:off x="4859417" y="2346782"/>
            <a:ext cx="164406" cy="123289"/>
          </a:xfrm>
          <a:custGeom>
            <a:avLst/>
            <a:gdLst>
              <a:gd name="connsiteX0" fmla="*/ 3096 w 164406"/>
              <a:gd name="connsiteY0" fmla="*/ 1131 h 123289"/>
              <a:gd name="connsiteX1" fmla="*/ 163433 w 164406"/>
              <a:gd name="connsiteY1" fmla="*/ 121781 h 123289"/>
              <a:gd name="connsiteX2" fmla="*/ 66596 w 164406"/>
              <a:gd name="connsiteY2" fmla="*/ 64631 h 123289"/>
              <a:gd name="connsiteX3" fmla="*/ 3096 w 164406"/>
              <a:gd name="connsiteY3" fmla="*/ 1131 h 1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06" h="123289">
                <a:moveTo>
                  <a:pt x="3096" y="1131"/>
                </a:moveTo>
                <a:cubicBezTo>
                  <a:pt x="19236" y="10656"/>
                  <a:pt x="152850" y="111198"/>
                  <a:pt x="163433" y="121781"/>
                </a:cubicBezTo>
                <a:cubicBezTo>
                  <a:pt x="174016" y="132364"/>
                  <a:pt x="95436" y="84475"/>
                  <a:pt x="66596" y="64631"/>
                </a:cubicBezTo>
                <a:cubicBezTo>
                  <a:pt x="37756" y="44787"/>
                  <a:pt x="-13044" y="-8394"/>
                  <a:pt x="3096" y="113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59C5A2B8-690D-4F94-B317-65DEA0E2F527}"/>
              </a:ext>
            </a:extLst>
          </p:cNvPr>
          <p:cNvSpPr/>
          <p:nvPr/>
        </p:nvSpPr>
        <p:spPr>
          <a:xfrm>
            <a:off x="5024268" y="2449509"/>
            <a:ext cx="297354" cy="144366"/>
          </a:xfrm>
          <a:custGeom>
            <a:avLst/>
            <a:gdLst>
              <a:gd name="connsiteX0" fmla="*/ 170 w 297354"/>
              <a:gd name="connsiteY0" fmla="*/ 4 h 144366"/>
              <a:gd name="connsiteX1" fmla="*/ 68432 w 297354"/>
              <a:gd name="connsiteY1" fmla="*/ 53979 h 144366"/>
              <a:gd name="connsiteX2" fmla="*/ 133520 w 297354"/>
              <a:gd name="connsiteY2" fmla="*/ 47629 h 144366"/>
              <a:gd name="connsiteX3" fmla="*/ 150982 w 297354"/>
              <a:gd name="connsiteY3" fmla="*/ 84141 h 144366"/>
              <a:gd name="connsiteX4" fmla="*/ 197020 w 297354"/>
              <a:gd name="connsiteY4" fmla="*/ 128591 h 144366"/>
              <a:gd name="connsiteX5" fmla="*/ 297032 w 297354"/>
              <a:gd name="connsiteY5" fmla="*/ 142879 h 144366"/>
              <a:gd name="connsiteX6" fmla="*/ 160507 w 297354"/>
              <a:gd name="connsiteY6" fmla="*/ 96841 h 144366"/>
              <a:gd name="connsiteX7" fmla="*/ 89070 w 297354"/>
              <a:gd name="connsiteY7" fmla="*/ 57154 h 144366"/>
              <a:gd name="connsiteX8" fmla="*/ 170 w 297354"/>
              <a:gd name="connsiteY8" fmla="*/ 4 h 14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54" h="144366">
                <a:moveTo>
                  <a:pt x="170" y="4"/>
                </a:moveTo>
                <a:cubicBezTo>
                  <a:pt x="-3270" y="-525"/>
                  <a:pt x="46207" y="46042"/>
                  <a:pt x="68432" y="53979"/>
                </a:cubicBezTo>
                <a:cubicBezTo>
                  <a:pt x="90657" y="61917"/>
                  <a:pt x="119762" y="42602"/>
                  <a:pt x="133520" y="47629"/>
                </a:cubicBezTo>
                <a:cubicBezTo>
                  <a:pt x="147278" y="52656"/>
                  <a:pt x="140399" y="70647"/>
                  <a:pt x="150982" y="84141"/>
                </a:cubicBezTo>
                <a:cubicBezTo>
                  <a:pt x="161565" y="97635"/>
                  <a:pt x="172678" y="118801"/>
                  <a:pt x="197020" y="128591"/>
                </a:cubicBezTo>
                <a:cubicBezTo>
                  <a:pt x="221362" y="138381"/>
                  <a:pt x="303117" y="148171"/>
                  <a:pt x="297032" y="142879"/>
                </a:cubicBezTo>
                <a:cubicBezTo>
                  <a:pt x="290947" y="137587"/>
                  <a:pt x="195167" y="111128"/>
                  <a:pt x="160507" y="96841"/>
                </a:cubicBezTo>
                <a:cubicBezTo>
                  <a:pt x="125847" y="82554"/>
                  <a:pt x="114470" y="71971"/>
                  <a:pt x="89070" y="57154"/>
                </a:cubicBezTo>
                <a:cubicBezTo>
                  <a:pt x="63670" y="42337"/>
                  <a:pt x="3610" y="533"/>
                  <a:pt x="170" y="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96BB5D0A-4BB0-4CBA-A884-E5F6D510B6D6}"/>
              </a:ext>
            </a:extLst>
          </p:cNvPr>
          <p:cNvSpPr/>
          <p:nvPr/>
        </p:nvSpPr>
        <p:spPr>
          <a:xfrm>
            <a:off x="5301144" y="2601519"/>
            <a:ext cx="239527" cy="256996"/>
          </a:xfrm>
          <a:custGeom>
            <a:avLst/>
            <a:gdLst>
              <a:gd name="connsiteX0" fmla="*/ 1106 w 239527"/>
              <a:gd name="connsiteY0" fmla="*/ 394 h 256996"/>
              <a:gd name="connsiteX1" fmla="*/ 158269 w 239527"/>
              <a:gd name="connsiteY1" fmla="*/ 108344 h 256996"/>
              <a:gd name="connsiteX2" fmla="*/ 239231 w 239527"/>
              <a:gd name="connsiteY2" fmla="*/ 255981 h 256996"/>
              <a:gd name="connsiteX3" fmla="*/ 182081 w 239527"/>
              <a:gd name="connsiteY3" fmla="*/ 168669 h 256996"/>
              <a:gd name="connsiteX4" fmla="*/ 93181 w 239527"/>
              <a:gd name="connsiteY4" fmla="*/ 75006 h 256996"/>
              <a:gd name="connsiteX5" fmla="*/ 1106 w 239527"/>
              <a:gd name="connsiteY5" fmla="*/ 394 h 25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27" h="256996">
                <a:moveTo>
                  <a:pt x="1106" y="394"/>
                </a:moveTo>
                <a:cubicBezTo>
                  <a:pt x="11954" y="5950"/>
                  <a:pt x="118582" y="65746"/>
                  <a:pt x="158269" y="108344"/>
                </a:cubicBezTo>
                <a:cubicBezTo>
                  <a:pt x="197956" y="150942"/>
                  <a:pt x="235262" y="245927"/>
                  <a:pt x="239231" y="255981"/>
                </a:cubicBezTo>
                <a:cubicBezTo>
                  <a:pt x="243200" y="266035"/>
                  <a:pt x="206423" y="198832"/>
                  <a:pt x="182081" y="168669"/>
                </a:cubicBezTo>
                <a:cubicBezTo>
                  <a:pt x="157739" y="138507"/>
                  <a:pt x="124402" y="100671"/>
                  <a:pt x="93181" y="75006"/>
                </a:cubicBezTo>
                <a:cubicBezTo>
                  <a:pt x="61960" y="49341"/>
                  <a:pt x="-9742" y="-5162"/>
                  <a:pt x="1106" y="39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A131BCAF-502E-48A0-A6DC-FDE2F4E23470}"/>
              </a:ext>
            </a:extLst>
          </p:cNvPr>
          <p:cNvSpPr/>
          <p:nvPr/>
        </p:nvSpPr>
        <p:spPr>
          <a:xfrm>
            <a:off x="4991784" y="2456507"/>
            <a:ext cx="445674" cy="356804"/>
          </a:xfrm>
          <a:custGeom>
            <a:avLst/>
            <a:gdLst>
              <a:gd name="connsiteX0" fmla="*/ 4079 w 445674"/>
              <a:gd name="connsiteY0" fmla="*/ 2531 h 356804"/>
              <a:gd name="connsiteX1" fmla="*/ 89804 w 445674"/>
              <a:gd name="connsiteY1" fmla="*/ 116831 h 356804"/>
              <a:gd name="connsiteX2" fmla="*/ 161241 w 445674"/>
              <a:gd name="connsiteY2" fmla="*/ 159693 h 356804"/>
              <a:gd name="connsiteX3" fmla="*/ 189816 w 445674"/>
              <a:gd name="connsiteY3" fmla="*/ 202556 h 356804"/>
              <a:gd name="connsiteX4" fmla="*/ 266016 w 445674"/>
              <a:gd name="connsiteY4" fmla="*/ 269231 h 356804"/>
              <a:gd name="connsiteX5" fmla="*/ 294591 w 445674"/>
              <a:gd name="connsiteY5" fmla="*/ 293043 h 356804"/>
              <a:gd name="connsiteX6" fmla="*/ 356504 w 445674"/>
              <a:gd name="connsiteY6" fmla="*/ 332731 h 356804"/>
              <a:gd name="connsiteX7" fmla="*/ 442229 w 445674"/>
              <a:gd name="connsiteY7" fmla="*/ 351781 h 356804"/>
              <a:gd name="connsiteX8" fmla="*/ 229504 w 445674"/>
              <a:gd name="connsiteY8" fmla="*/ 239068 h 356804"/>
              <a:gd name="connsiteX9" fmla="*/ 4079 w 445674"/>
              <a:gd name="connsiteY9" fmla="*/ 2531 h 35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674" h="356804">
                <a:moveTo>
                  <a:pt x="4079" y="2531"/>
                </a:moveTo>
                <a:cubicBezTo>
                  <a:pt x="-19204" y="-17842"/>
                  <a:pt x="63610" y="90637"/>
                  <a:pt x="89804" y="116831"/>
                </a:cubicBezTo>
                <a:cubicBezTo>
                  <a:pt x="115998" y="143025"/>
                  <a:pt x="144572" y="145406"/>
                  <a:pt x="161241" y="159693"/>
                </a:cubicBezTo>
                <a:cubicBezTo>
                  <a:pt x="177910" y="173980"/>
                  <a:pt x="172354" y="184300"/>
                  <a:pt x="189816" y="202556"/>
                </a:cubicBezTo>
                <a:cubicBezTo>
                  <a:pt x="207278" y="220812"/>
                  <a:pt x="248554" y="254150"/>
                  <a:pt x="266016" y="269231"/>
                </a:cubicBezTo>
                <a:cubicBezTo>
                  <a:pt x="283478" y="284312"/>
                  <a:pt x="279510" y="282460"/>
                  <a:pt x="294591" y="293043"/>
                </a:cubicBezTo>
                <a:cubicBezTo>
                  <a:pt x="309672" y="303626"/>
                  <a:pt x="331898" y="322941"/>
                  <a:pt x="356504" y="332731"/>
                </a:cubicBezTo>
                <a:cubicBezTo>
                  <a:pt x="381110" y="342521"/>
                  <a:pt x="463396" y="367392"/>
                  <a:pt x="442229" y="351781"/>
                </a:cubicBezTo>
                <a:cubicBezTo>
                  <a:pt x="421062" y="336170"/>
                  <a:pt x="298825" y="295160"/>
                  <a:pt x="229504" y="239068"/>
                </a:cubicBezTo>
                <a:cubicBezTo>
                  <a:pt x="160183" y="182976"/>
                  <a:pt x="27362" y="22904"/>
                  <a:pt x="4079" y="253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2A71AA29-6712-4D78-B3E6-1C8E41DA0CEF}"/>
              </a:ext>
            </a:extLst>
          </p:cNvPr>
          <p:cNvSpPr/>
          <p:nvPr/>
        </p:nvSpPr>
        <p:spPr>
          <a:xfrm>
            <a:off x="5309992" y="2631106"/>
            <a:ext cx="156351" cy="163490"/>
          </a:xfrm>
          <a:custGeom>
            <a:avLst/>
            <a:gdLst>
              <a:gd name="connsiteX0" fmla="*/ 196 w 156351"/>
              <a:gd name="connsiteY0" fmla="*/ 969 h 163490"/>
              <a:gd name="connsiteX1" fmla="*/ 131958 w 156351"/>
              <a:gd name="connsiteY1" fmla="*/ 124794 h 163490"/>
              <a:gd name="connsiteX2" fmla="*/ 154183 w 156351"/>
              <a:gd name="connsiteY2" fmla="*/ 161307 h 163490"/>
              <a:gd name="connsiteX3" fmla="*/ 103383 w 156351"/>
              <a:gd name="connsiteY3" fmla="*/ 72407 h 163490"/>
              <a:gd name="connsiteX4" fmla="*/ 196 w 156351"/>
              <a:gd name="connsiteY4" fmla="*/ 969 h 16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51" h="163490">
                <a:moveTo>
                  <a:pt x="196" y="969"/>
                </a:moveTo>
                <a:cubicBezTo>
                  <a:pt x="4958" y="9700"/>
                  <a:pt x="106294" y="98071"/>
                  <a:pt x="131958" y="124794"/>
                </a:cubicBezTo>
                <a:cubicBezTo>
                  <a:pt x="157623" y="151517"/>
                  <a:pt x="158945" y="170038"/>
                  <a:pt x="154183" y="161307"/>
                </a:cubicBezTo>
                <a:cubicBezTo>
                  <a:pt x="149421" y="152576"/>
                  <a:pt x="128254" y="100188"/>
                  <a:pt x="103383" y="72407"/>
                </a:cubicBezTo>
                <a:cubicBezTo>
                  <a:pt x="78512" y="44626"/>
                  <a:pt x="-4566" y="-7762"/>
                  <a:pt x="196" y="96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FCB2012C-A5BE-4B94-B6B8-588BDD445CA8}"/>
              </a:ext>
            </a:extLst>
          </p:cNvPr>
          <p:cNvSpPr/>
          <p:nvPr/>
        </p:nvSpPr>
        <p:spPr>
          <a:xfrm>
            <a:off x="5379808" y="2798757"/>
            <a:ext cx="139112" cy="100024"/>
          </a:xfrm>
          <a:custGeom>
            <a:avLst/>
            <a:gdLst>
              <a:gd name="connsiteX0" fmla="*/ 230 w 139112"/>
              <a:gd name="connsiteY0" fmla="*/ 6 h 100024"/>
              <a:gd name="connsiteX1" fmla="*/ 81192 w 139112"/>
              <a:gd name="connsiteY1" fmla="*/ 50806 h 100024"/>
              <a:gd name="connsiteX2" fmla="*/ 138342 w 139112"/>
              <a:gd name="connsiteY2" fmla="*/ 100018 h 100024"/>
              <a:gd name="connsiteX3" fmla="*/ 108180 w 139112"/>
              <a:gd name="connsiteY3" fmla="*/ 47631 h 100024"/>
              <a:gd name="connsiteX4" fmla="*/ 230 w 139112"/>
              <a:gd name="connsiteY4" fmla="*/ 6 h 1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2" h="100024">
                <a:moveTo>
                  <a:pt x="230" y="6"/>
                </a:moveTo>
                <a:cubicBezTo>
                  <a:pt x="-4268" y="535"/>
                  <a:pt x="58173" y="34137"/>
                  <a:pt x="81192" y="50806"/>
                </a:cubicBezTo>
                <a:cubicBezTo>
                  <a:pt x="104211" y="67475"/>
                  <a:pt x="133844" y="100547"/>
                  <a:pt x="138342" y="100018"/>
                </a:cubicBezTo>
                <a:cubicBezTo>
                  <a:pt x="142840" y="99489"/>
                  <a:pt x="126965" y="64035"/>
                  <a:pt x="108180" y="47631"/>
                </a:cubicBezTo>
                <a:cubicBezTo>
                  <a:pt x="89395" y="31227"/>
                  <a:pt x="4728" y="-523"/>
                  <a:pt x="230" y="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A26696AA-7555-4B46-B0E4-A59EB68DF611}"/>
              </a:ext>
            </a:extLst>
          </p:cNvPr>
          <p:cNvSpPr/>
          <p:nvPr/>
        </p:nvSpPr>
        <p:spPr>
          <a:xfrm>
            <a:off x="4907291" y="2392749"/>
            <a:ext cx="96870" cy="168807"/>
          </a:xfrm>
          <a:custGeom>
            <a:avLst/>
            <a:gdLst>
              <a:gd name="connsiteX0" fmla="*/ 2847 w 96870"/>
              <a:gd name="connsiteY0" fmla="*/ 1201 h 168807"/>
              <a:gd name="connsiteX1" fmla="*/ 96509 w 96870"/>
              <a:gd name="connsiteY1" fmla="*/ 166301 h 168807"/>
              <a:gd name="connsiteX2" fmla="*/ 33009 w 96870"/>
              <a:gd name="connsiteY2" fmla="*/ 94864 h 168807"/>
              <a:gd name="connsiteX3" fmla="*/ 2847 w 96870"/>
              <a:gd name="connsiteY3" fmla="*/ 1201 h 16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70" h="168807">
                <a:moveTo>
                  <a:pt x="2847" y="1201"/>
                </a:moveTo>
                <a:cubicBezTo>
                  <a:pt x="13430" y="13107"/>
                  <a:pt x="91482" y="150691"/>
                  <a:pt x="96509" y="166301"/>
                </a:cubicBezTo>
                <a:cubicBezTo>
                  <a:pt x="101536" y="181911"/>
                  <a:pt x="52853" y="120528"/>
                  <a:pt x="33009" y="94864"/>
                </a:cubicBezTo>
                <a:cubicBezTo>
                  <a:pt x="13165" y="69200"/>
                  <a:pt x="-7736" y="-10705"/>
                  <a:pt x="2847" y="120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A6FD09EC-C8D5-4FB5-9BF3-2BFB65EF41BD}"/>
              </a:ext>
            </a:extLst>
          </p:cNvPr>
          <p:cNvSpPr/>
          <p:nvPr/>
        </p:nvSpPr>
        <p:spPr>
          <a:xfrm>
            <a:off x="4989812" y="2539994"/>
            <a:ext cx="81199" cy="99975"/>
          </a:xfrm>
          <a:custGeom>
            <a:avLst/>
            <a:gdLst>
              <a:gd name="connsiteX0" fmla="*/ 1288 w 81199"/>
              <a:gd name="connsiteY0" fmla="*/ 6 h 99975"/>
              <a:gd name="connsiteX1" fmla="*/ 80663 w 81199"/>
              <a:gd name="connsiteY1" fmla="*/ 92081 h 99975"/>
              <a:gd name="connsiteX2" fmla="*/ 34626 w 81199"/>
              <a:gd name="connsiteY2" fmla="*/ 87319 h 99975"/>
              <a:gd name="connsiteX3" fmla="*/ 1288 w 81199"/>
              <a:gd name="connsiteY3" fmla="*/ 6 h 9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9" h="99975">
                <a:moveTo>
                  <a:pt x="1288" y="6"/>
                </a:moveTo>
                <a:cubicBezTo>
                  <a:pt x="8961" y="800"/>
                  <a:pt x="75107" y="77529"/>
                  <a:pt x="80663" y="92081"/>
                </a:cubicBezTo>
                <a:cubicBezTo>
                  <a:pt x="86219" y="106633"/>
                  <a:pt x="47061" y="98696"/>
                  <a:pt x="34626" y="87319"/>
                </a:cubicBezTo>
                <a:cubicBezTo>
                  <a:pt x="22191" y="75942"/>
                  <a:pt x="-6385" y="-788"/>
                  <a:pt x="1288" y="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4E636A0D-DD1D-400D-B890-814251D3B597}"/>
              </a:ext>
            </a:extLst>
          </p:cNvPr>
          <p:cNvSpPr/>
          <p:nvPr/>
        </p:nvSpPr>
        <p:spPr>
          <a:xfrm>
            <a:off x="5067203" y="2633473"/>
            <a:ext cx="203347" cy="286167"/>
          </a:xfrm>
          <a:custGeom>
            <a:avLst/>
            <a:gdLst>
              <a:gd name="connsiteX0" fmla="*/ 97 w 203347"/>
              <a:gd name="connsiteY0" fmla="*/ 190 h 286167"/>
              <a:gd name="connsiteX1" fmla="*/ 73122 w 203347"/>
              <a:gd name="connsiteY1" fmla="*/ 138302 h 286167"/>
              <a:gd name="connsiteX2" fmla="*/ 203297 w 203347"/>
              <a:gd name="connsiteY2" fmla="*/ 285940 h 286167"/>
              <a:gd name="connsiteX3" fmla="*/ 87410 w 203347"/>
              <a:gd name="connsiteY3" fmla="*/ 168465 h 286167"/>
              <a:gd name="connsiteX4" fmla="*/ 97 w 203347"/>
              <a:gd name="connsiteY4" fmla="*/ 190 h 28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47" h="286167">
                <a:moveTo>
                  <a:pt x="97" y="190"/>
                </a:moveTo>
                <a:cubicBezTo>
                  <a:pt x="-2284" y="-4837"/>
                  <a:pt x="39255" y="90677"/>
                  <a:pt x="73122" y="138302"/>
                </a:cubicBezTo>
                <a:cubicBezTo>
                  <a:pt x="106989" y="185927"/>
                  <a:pt x="200916" y="280913"/>
                  <a:pt x="203297" y="285940"/>
                </a:cubicBezTo>
                <a:cubicBezTo>
                  <a:pt x="205678" y="290967"/>
                  <a:pt x="123129" y="211592"/>
                  <a:pt x="87410" y="168465"/>
                </a:cubicBezTo>
                <a:cubicBezTo>
                  <a:pt x="51691" y="125338"/>
                  <a:pt x="2478" y="5217"/>
                  <a:pt x="97" y="19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87C8A4A-CAA3-4AFD-8961-2467E4A0144F}"/>
              </a:ext>
            </a:extLst>
          </p:cNvPr>
          <p:cNvSpPr/>
          <p:nvPr/>
        </p:nvSpPr>
        <p:spPr>
          <a:xfrm>
            <a:off x="4946722" y="2576455"/>
            <a:ext cx="225360" cy="449625"/>
          </a:xfrm>
          <a:custGeom>
            <a:avLst/>
            <a:gdLst>
              <a:gd name="connsiteX0" fmla="*/ 225353 w 225360"/>
              <a:gd name="connsiteY0" fmla="*/ 58 h 449625"/>
              <a:gd name="connsiteX1" fmla="*/ 20566 w 225360"/>
              <a:gd name="connsiteY1" fmla="*/ 412808 h 449625"/>
              <a:gd name="connsiteX2" fmla="*/ 28503 w 225360"/>
              <a:gd name="connsiteY2" fmla="*/ 382645 h 449625"/>
              <a:gd name="connsiteX3" fmla="*/ 225353 w 225360"/>
              <a:gd name="connsiteY3" fmla="*/ 58 h 4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360" h="449625">
                <a:moveTo>
                  <a:pt x="225353" y="58"/>
                </a:moveTo>
                <a:cubicBezTo>
                  <a:pt x="224030" y="5085"/>
                  <a:pt x="53374" y="349044"/>
                  <a:pt x="20566" y="412808"/>
                </a:cubicBezTo>
                <a:cubicBezTo>
                  <a:pt x="-12242" y="476573"/>
                  <a:pt x="-2982" y="451701"/>
                  <a:pt x="28503" y="382645"/>
                </a:cubicBezTo>
                <a:cubicBezTo>
                  <a:pt x="59988" y="313589"/>
                  <a:pt x="226676" y="-4969"/>
                  <a:pt x="225353" y="5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3D72B579-2915-46D9-BCC1-83938C438F6A}"/>
              </a:ext>
            </a:extLst>
          </p:cNvPr>
          <p:cNvSpPr/>
          <p:nvPr/>
        </p:nvSpPr>
        <p:spPr>
          <a:xfrm>
            <a:off x="4982995" y="2706276"/>
            <a:ext cx="259609" cy="330681"/>
          </a:xfrm>
          <a:custGeom>
            <a:avLst/>
            <a:gdLst>
              <a:gd name="connsiteX0" fmla="*/ 258930 w 259609"/>
              <a:gd name="connsiteY0" fmla="*/ 412 h 330681"/>
              <a:gd name="connsiteX1" fmla="*/ 123993 w 259609"/>
              <a:gd name="connsiteY1" fmla="*/ 154399 h 330681"/>
              <a:gd name="connsiteX2" fmla="*/ 14455 w 259609"/>
              <a:gd name="connsiteY2" fmla="*/ 321087 h 330681"/>
              <a:gd name="connsiteX3" fmla="*/ 6518 w 259609"/>
              <a:gd name="connsiteY3" fmla="*/ 298862 h 330681"/>
              <a:gd name="connsiteX4" fmla="*/ 63668 w 259609"/>
              <a:gd name="connsiteY4" fmla="*/ 202024 h 330681"/>
              <a:gd name="connsiteX5" fmla="*/ 258930 w 259609"/>
              <a:gd name="connsiteY5" fmla="*/ 412 h 33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09" h="330681">
                <a:moveTo>
                  <a:pt x="258930" y="412"/>
                </a:moveTo>
                <a:cubicBezTo>
                  <a:pt x="268984" y="-7525"/>
                  <a:pt x="164739" y="100953"/>
                  <a:pt x="123993" y="154399"/>
                </a:cubicBezTo>
                <a:cubicBezTo>
                  <a:pt x="83247" y="207845"/>
                  <a:pt x="34034" y="297010"/>
                  <a:pt x="14455" y="321087"/>
                </a:cubicBezTo>
                <a:cubicBezTo>
                  <a:pt x="-5124" y="345164"/>
                  <a:pt x="-1684" y="318706"/>
                  <a:pt x="6518" y="298862"/>
                </a:cubicBezTo>
                <a:cubicBezTo>
                  <a:pt x="14720" y="279018"/>
                  <a:pt x="26362" y="255999"/>
                  <a:pt x="63668" y="202024"/>
                </a:cubicBezTo>
                <a:cubicBezTo>
                  <a:pt x="100974" y="148049"/>
                  <a:pt x="248876" y="8349"/>
                  <a:pt x="258930" y="41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185F2FB3-6EE0-4F6F-B6AB-9C93844C4067}"/>
              </a:ext>
            </a:extLst>
          </p:cNvPr>
          <p:cNvSpPr/>
          <p:nvPr/>
        </p:nvSpPr>
        <p:spPr>
          <a:xfrm>
            <a:off x="1398652" y="-200082"/>
            <a:ext cx="3826411" cy="3053717"/>
          </a:xfrm>
          <a:custGeom>
            <a:avLst/>
            <a:gdLst>
              <a:gd name="connsiteX0" fmla="*/ 216153 w 3826411"/>
              <a:gd name="connsiteY0" fmla="*/ 155315 h 3053717"/>
              <a:gd name="connsiteX1" fmla="*/ 256793 w 3826411"/>
              <a:gd name="connsiteY1" fmla="*/ 201035 h 3053717"/>
              <a:gd name="connsiteX2" fmla="*/ 998473 w 3826411"/>
              <a:gd name="connsiteY2" fmla="*/ 800475 h 3053717"/>
              <a:gd name="connsiteX3" fmla="*/ 2857753 w 3826411"/>
              <a:gd name="connsiteY3" fmla="*/ 2243195 h 3053717"/>
              <a:gd name="connsiteX4" fmla="*/ 3706113 w 3826411"/>
              <a:gd name="connsiteY4" fmla="*/ 2964555 h 3053717"/>
              <a:gd name="connsiteX5" fmla="*/ 277113 w 3826411"/>
              <a:gd name="connsiteY5" fmla="*/ 226435 h 3053717"/>
              <a:gd name="connsiteX6" fmla="*/ 216153 w 3826411"/>
              <a:gd name="connsiteY6" fmla="*/ 155315 h 305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6411" h="3053717">
                <a:moveTo>
                  <a:pt x="216153" y="155315"/>
                </a:moveTo>
                <a:cubicBezTo>
                  <a:pt x="212766" y="151082"/>
                  <a:pt x="126406" y="93508"/>
                  <a:pt x="256793" y="201035"/>
                </a:cubicBezTo>
                <a:cubicBezTo>
                  <a:pt x="387180" y="308562"/>
                  <a:pt x="998473" y="800475"/>
                  <a:pt x="998473" y="800475"/>
                </a:cubicBezTo>
                <a:lnTo>
                  <a:pt x="2857753" y="2243195"/>
                </a:lnTo>
                <a:cubicBezTo>
                  <a:pt x="3309026" y="2603875"/>
                  <a:pt x="4136220" y="3300682"/>
                  <a:pt x="3706113" y="2964555"/>
                </a:cubicBezTo>
                <a:cubicBezTo>
                  <a:pt x="3276006" y="2628428"/>
                  <a:pt x="864700" y="692948"/>
                  <a:pt x="277113" y="226435"/>
                </a:cubicBezTo>
                <a:cubicBezTo>
                  <a:pt x="-310474" y="-240078"/>
                  <a:pt x="219540" y="159548"/>
                  <a:pt x="216153" y="15531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D6EA309-6699-44D5-9132-59B9EDCF4827}"/>
              </a:ext>
            </a:extLst>
          </p:cNvPr>
          <p:cNvSpPr/>
          <p:nvPr/>
        </p:nvSpPr>
        <p:spPr>
          <a:xfrm>
            <a:off x="5055848" y="2622278"/>
            <a:ext cx="211215" cy="305607"/>
          </a:xfrm>
          <a:custGeom>
            <a:avLst/>
            <a:gdLst>
              <a:gd name="connsiteX0" fmla="*/ 869 w 211215"/>
              <a:gd name="connsiteY0" fmla="*/ 272 h 305607"/>
              <a:gd name="connsiteX1" fmla="*/ 127869 w 211215"/>
              <a:gd name="connsiteY1" fmla="*/ 203472 h 305607"/>
              <a:gd name="connsiteX2" fmla="*/ 210419 w 211215"/>
              <a:gd name="connsiteY2" fmla="*/ 305072 h 305607"/>
              <a:gd name="connsiteX3" fmla="*/ 79185 w 211215"/>
              <a:gd name="connsiteY3" fmla="*/ 163255 h 305607"/>
              <a:gd name="connsiteX4" fmla="*/ 869 w 211215"/>
              <a:gd name="connsiteY4" fmla="*/ 272 h 30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15" h="305607">
                <a:moveTo>
                  <a:pt x="869" y="272"/>
                </a:moveTo>
                <a:cubicBezTo>
                  <a:pt x="8983" y="6975"/>
                  <a:pt x="92944" y="152672"/>
                  <a:pt x="127869" y="203472"/>
                </a:cubicBezTo>
                <a:cubicBezTo>
                  <a:pt x="162794" y="254272"/>
                  <a:pt x="218533" y="311775"/>
                  <a:pt x="210419" y="305072"/>
                </a:cubicBezTo>
                <a:cubicBezTo>
                  <a:pt x="202305" y="298369"/>
                  <a:pt x="115168" y="214408"/>
                  <a:pt x="79185" y="163255"/>
                </a:cubicBezTo>
                <a:cubicBezTo>
                  <a:pt x="43202" y="112102"/>
                  <a:pt x="-7245" y="-6431"/>
                  <a:pt x="869" y="2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02506B76-260C-4EB8-992E-9999A84B955F}"/>
              </a:ext>
            </a:extLst>
          </p:cNvPr>
          <p:cNvSpPr/>
          <p:nvPr/>
        </p:nvSpPr>
        <p:spPr>
          <a:xfrm>
            <a:off x="5032336" y="2816152"/>
            <a:ext cx="541755" cy="797032"/>
          </a:xfrm>
          <a:custGeom>
            <a:avLst/>
            <a:gdLst>
              <a:gd name="connsiteX0" fmla="*/ 517564 w 541755"/>
              <a:gd name="connsiteY0" fmla="*/ 6423 h 797032"/>
              <a:gd name="connsiteX1" fmla="*/ 495339 w 541755"/>
              <a:gd name="connsiteY1" fmla="*/ 103261 h 797032"/>
              <a:gd name="connsiteX2" fmla="*/ 39 w 541755"/>
              <a:gd name="connsiteY2" fmla="*/ 796998 h 797032"/>
              <a:gd name="connsiteX3" fmla="*/ 468352 w 541755"/>
              <a:gd name="connsiteY3" fmla="*/ 133423 h 797032"/>
              <a:gd name="connsiteX4" fmla="*/ 517564 w 541755"/>
              <a:gd name="connsiteY4" fmla="*/ 6423 h 79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55" h="797032">
                <a:moveTo>
                  <a:pt x="517564" y="6423"/>
                </a:moveTo>
                <a:cubicBezTo>
                  <a:pt x="522062" y="1396"/>
                  <a:pt x="581593" y="-28501"/>
                  <a:pt x="495339" y="103261"/>
                </a:cubicBezTo>
                <a:cubicBezTo>
                  <a:pt x="409085" y="235023"/>
                  <a:pt x="4537" y="791971"/>
                  <a:pt x="39" y="796998"/>
                </a:cubicBezTo>
                <a:cubicBezTo>
                  <a:pt x="-4459" y="802025"/>
                  <a:pt x="379717" y="262010"/>
                  <a:pt x="468352" y="133423"/>
                </a:cubicBezTo>
                <a:cubicBezTo>
                  <a:pt x="556987" y="4836"/>
                  <a:pt x="513066" y="11450"/>
                  <a:pt x="517564" y="64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022BC6C5-A8C5-4A98-87BD-958642AB5F07}"/>
              </a:ext>
            </a:extLst>
          </p:cNvPr>
          <p:cNvSpPr/>
          <p:nvPr/>
        </p:nvSpPr>
        <p:spPr>
          <a:xfrm>
            <a:off x="5012208" y="2822895"/>
            <a:ext cx="544847" cy="778563"/>
          </a:xfrm>
          <a:custGeom>
            <a:avLst/>
            <a:gdLst>
              <a:gd name="connsiteX0" fmla="*/ 544042 w 544847"/>
              <a:gd name="connsiteY0" fmla="*/ 2855 h 778563"/>
              <a:gd name="connsiteX1" fmla="*/ 382117 w 544847"/>
              <a:gd name="connsiteY1" fmla="*/ 269555 h 778563"/>
              <a:gd name="connsiteX2" fmla="*/ 172567 w 544847"/>
              <a:gd name="connsiteY2" fmla="*/ 541018 h 778563"/>
              <a:gd name="connsiteX3" fmla="*/ 2705 w 544847"/>
              <a:gd name="connsiteY3" fmla="*/ 772793 h 778563"/>
              <a:gd name="connsiteX4" fmla="*/ 80492 w 544847"/>
              <a:gd name="connsiteY4" fmla="*/ 685480 h 778563"/>
              <a:gd name="connsiteX5" fmla="*/ 242417 w 544847"/>
              <a:gd name="connsiteY5" fmla="*/ 437830 h 778563"/>
              <a:gd name="connsiteX6" fmla="*/ 436092 w 544847"/>
              <a:gd name="connsiteY6" fmla="*/ 147318 h 778563"/>
              <a:gd name="connsiteX7" fmla="*/ 544042 w 544847"/>
              <a:gd name="connsiteY7" fmla="*/ 2855 h 77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847" h="778563">
                <a:moveTo>
                  <a:pt x="544042" y="2855"/>
                </a:moveTo>
                <a:cubicBezTo>
                  <a:pt x="535046" y="23228"/>
                  <a:pt x="444029" y="179861"/>
                  <a:pt x="382117" y="269555"/>
                </a:cubicBezTo>
                <a:cubicBezTo>
                  <a:pt x="320205" y="359249"/>
                  <a:pt x="235802" y="457145"/>
                  <a:pt x="172567" y="541018"/>
                </a:cubicBezTo>
                <a:cubicBezTo>
                  <a:pt x="109332" y="624891"/>
                  <a:pt x="18051" y="748716"/>
                  <a:pt x="2705" y="772793"/>
                </a:cubicBezTo>
                <a:cubicBezTo>
                  <a:pt x="-12641" y="796870"/>
                  <a:pt x="40540" y="741307"/>
                  <a:pt x="80492" y="685480"/>
                </a:cubicBezTo>
                <a:cubicBezTo>
                  <a:pt x="120444" y="629653"/>
                  <a:pt x="183150" y="527524"/>
                  <a:pt x="242417" y="437830"/>
                </a:cubicBezTo>
                <a:cubicBezTo>
                  <a:pt x="301684" y="348136"/>
                  <a:pt x="387409" y="219285"/>
                  <a:pt x="436092" y="147318"/>
                </a:cubicBezTo>
                <a:cubicBezTo>
                  <a:pt x="484775" y="75351"/>
                  <a:pt x="553038" y="-17518"/>
                  <a:pt x="544042" y="285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757F239F-B1CD-44B9-9DE4-D1E9834A48E4}"/>
              </a:ext>
            </a:extLst>
          </p:cNvPr>
          <p:cNvSpPr/>
          <p:nvPr/>
        </p:nvSpPr>
        <p:spPr>
          <a:xfrm>
            <a:off x="5164138" y="2790825"/>
            <a:ext cx="128635" cy="90660"/>
          </a:xfrm>
          <a:custGeom>
            <a:avLst/>
            <a:gdLst>
              <a:gd name="connsiteX0" fmla="*/ 0 w 128635"/>
              <a:gd name="connsiteY0" fmla="*/ 0 h 90660"/>
              <a:gd name="connsiteX1" fmla="*/ 128588 w 128635"/>
              <a:gd name="connsiteY1" fmla="*/ 90488 h 90660"/>
              <a:gd name="connsiteX2" fmla="*/ 0 w 128635"/>
              <a:gd name="connsiteY2" fmla="*/ 0 h 9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35" h="90660">
                <a:moveTo>
                  <a:pt x="0" y="0"/>
                </a:moveTo>
                <a:cubicBezTo>
                  <a:pt x="0" y="0"/>
                  <a:pt x="125678" y="85726"/>
                  <a:pt x="128588" y="90488"/>
                </a:cubicBezTo>
                <a:cubicBezTo>
                  <a:pt x="131498" y="95250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D44F6C0B-EDEE-4ACB-967A-93D18A998FB5}"/>
              </a:ext>
            </a:extLst>
          </p:cNvPr>
          <p:cNvSpPr/>
          <p:nvPr/>
        </p:nvSpPr>
        <p:spPr>
          <a:xfrm>
            <a:off x="5132592" y="2865385"/>
            <a:ext cx="192016" cy="227111"/>
          </a:xfrm>
          <a:custGeom>
            <a:avLst/>
            <a:gdLst>
              <a:gd name="connsiteX0" fmla="*/ 191883 w 192016"/>
              <a:gd name="connsiteY0" fmla="*/ 53 h 227111"/>
              <a:gd name="connsiteX1" fmla="*/ 42658 w 192016"/>
              <a:gd name="connsiteY1" fmla="*/ 174678 h 227111"/>
              <a:gd name="connsiteX2" fmla="*/ 12496 w 192016"/>
              <a:gd name="connsiteY2" fmla="*/ 225478 h 227111"/>
              <a:gd name="connsiteX3" fmla="*/ 14083 w 192016"/>
              <a:gd name="connsiteY3" fmla="*/ 193728 h 227111"/>
              <a:gd name="connsiteX4" fmla="*/ 191883 w 192016"/>
              <a:gd name="connsiteY4" fmla="*/ 53 h 22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16" h="227111">
                <a:moveTo>
                  <a:pt x="191883" y="53"/>
                </a:moveTo>
                <a:cubicBezTo>
                  <a:pt x="196645" y="-3122"/>
                  <a:pt x="72556" y="137107"/>
                  <a:pt x="42658" y="174678"/>
                </a:cubicBezTo>
                <a:cubicBezTo>
                  <a:pt x="12760" y="212249"/>
                  <a:pt x="17258" y="222303"/>
                  <a:pt x="12496" y="225478"/>
                </a:cubicBezTo>
                <a:cubicBezTo>
                  <a:pt x="7734" y="228653"/>
                  <a:pt x="-13963" y="231034"/>
                  <a:pt x="14083" y="193728"/>
                </a:cubicBezTo>
                <a:cubicBezTo>
                  <a:pt x="42129" y="156422"/>
                  <a:pt x="187121" y="3228"/>
                  <a:pt x="191883" y="5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2246FAF5-8484-4857-943F-E6E28609F447}"/>
              </a:ext>
            </a:extLst>
          </p:cNvPr>
          <p:cNvSpPr/>
          <p:nvPr/>
        </p:nvSpPr>
        <p:spPr>
          <a:xfrm>
            <a:off x="5175250" y="2781300"/>
            <a:ext cx="136927" cy="115068"/>
          </a:xfrm>
          <a:custGeom>
            <a:avLst/>
            <a:gdLst>
              <a:gd name="connsiteX0" fmla="*/ 0 w 136927"/>
              <a:gd name="connsiteY0" fmla="*/ 0 h 115068"/>
              <a:gd name="connsiteX1" fmla="*/ 133350 w 136927"/>
              <a:gd name="connsiteY1" fmla="*/ 111125 h 115068"/>
              <a:gd name="connsiteX2" fmla="*/ 101600 w 136927"/>
              <a:gd name="connsiteY2" fmla="*/ 92075 h 115068"/>
              <a:gd name="connsiteX3" fmla="*/ 0 w 136927"/>
              <a:gd name="connsiteY3" fmla="*/ 0 h 11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27" h="115068">
                <a:moveTo>
                  <a:pt x="0" y="0"/>
                </a:moveTo>
                <a:cubicBezTo>
                  <a:pt x="58208" y="47889"/>
                  <a:pt x="116417" y="95779"/>
                  <a:pt x="133350" y="111125"/>
                </a:cubicBezTo>
                <a:cubicBezTo>
                  <a:pt x="150283" y="126471"/>
                  <a:pt x="101600" y="92075"/>
                  <a:pt x="101600" y="920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FF70E77E-A14A-4383-B7DC-F69EFF3BC29A}"/>
              </a:ext>
            </a:extLst>
          </p:cNvPr>
          <p:cNvSpPr/>
          <p:nvPr/>
        </p:nvSpPr>
        <p:spPr>
          <a:xfrm>
            <a:off x="5184400" y="2869840"/>
            <a:ext cx="265333" cy="238485"/>
          </a:xfrm>
          <a:custGeom>
            <a:avLst/>
            <a:gdLst>
              <a:gd name="connsiteX0" fmla="*/ 141663 w 265333"/>
              <a:gd name="connsiteY0" fmla="*/ 360 h 238485"/>
              <a:gd name="connsiteX1" fmla="*/ 233738 w 265333"/>
              <a:gd name="connsiteY1" fmla="*/ 14648 h 238485"/>
              <a:gd name="connsiteX2" fmla="*/ 255963 w 265333"/>
              <a:gd name="connsiteY2" fmla="*/ 9885 h 238485"/>
              <a:gd name="connsiteX3" fmla="*/ 260725 w 265333"/>
              <a:gd name="connsiteY3" fmla="*/ 78148 h 238485"/>
              <a:gd name="connsiteX4" fmla="*/ 190875 w 265333"/>
              <a:gd name="connsiteY4" fmla="*/ 109898 h 238485"/>
              <a:gd name="connsiteX5" fmla="*/ 132138 w 265333"/>
              <a:gd name="connsiteY5" fmla="*/ 108310 h 238485"/>
              <a:gd name="connsiteX6" fmla="*/ 119438 w 265333"/>
              <a:gd name="connsiteY6" fmla="*/ 103548 h 238485"/>
              <a:gd name="connsiteX7" fmla="*/ 375 w 265333"/>
              <a:gd name="connsiteY7" fmla="*/ 238485 h 238485"/>
              <a:gd name="connsiteX8" fmla="*/ 163888 w 265333"/>
              <a:gd name="connsiteY8" fmla="*/ 105135 h 238485"/>
              <a:gd name="connsiteX9" fmla="*/ 246438 w 265333"/>
              <a:gd name="connsiteY9" fmla="*/ 63860 h 238485"/>
              <a:gd name="connsiteX10" fmla="*/ 206750 w 265333"/>
              <a:gd name="connsiteY10" fmla="*/ 32110 h 238485"/>
              <a:gd name="connsiteX11" fmla="*/ 141663 w 265333"/>
              <a:gd name="connsiteY11" fmla="*/ 360 h 23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333" h="238485">
                <a:moveTo>
                  <a:pt x="141663" y="360"/>
                </a:moveTo>
                <a:cubicBezTo>
                  <a:pt x="146161" y="-2550"/>
                  <a:pt x="214688" y="13061"/>
                  <a:pt x="233738" y="14648"/>
                </a:cubicBezTo>
                <a:cubicBezTo>
                  <a:pt x="252788" y="16235"/>
                  <a:pt x="251465" y="-698"/>
                  <a:pt x="255963" y="9885"/>
                </a:cubicBezTo>
                <a:cubicBezTo>
                  <a:pt x="260461" y="20468"/>
                  <a:pt x="271573" y="61479"/>
                  <a:pt x="260725" y="78148"/>
                </a:cubicBezTo>
                <a:cubicBezTo>
                  <a:pt x="249877" y="94817"/>
                  <a:pt x="212306" y="104871"/>
                  <a:pt x="190875" y="109898"/>
                </a:cubicBezTo>
                <a:cubicBezTo>
                  <a:pt x="169444" y="114925"/>
                  <a:pt x="144044" y="109368"/>
                  <a:pt x="132138" y="108310"/>
                </a:cubicBezTo>
                <a:cubicBezTo>
                  <a:pt x="120232" y="107252"/>
                  <a:pt x="141398" y="81852"/>
                  <a:pt x="119438" y="103548"/>
                </a:cubicBezTo>
                <a:cubicBezTo>
                  <a:pt x="97477" y="125244"/>
                  <a:pt x="-7033" y="238221"/>
                  <a:pt x="375" y="238485"/>
                </a:cubicBezTo>
                <a:cubicBezTo>
                  <a:pt x="7783" y="238750"/>
                  <a:pt x="122878" y="134239"/>
                  <a:pt x="163888" y="105135"/>
                </a:cubicBezTo>
                <a:cubicBezTo>
                  <a:pt x="204898" y="76031"/>
                  <a:pt x="239294" y="76031"/>
                  <a:pt x="246438" y="63860"/>
                </a:cubicBezTo>
                <a:cubicBezTo>
                  <a:pt x="253582" y="51689"/>
                  <a:pt x="226065" y="40577"/>
                  <a:pt x="206750" y="32110"/>
                </a:cubicBezTo>
                <a:cubicBezTo>
                  <a:pt x="187435" y="23643"/>
                  <a:pt x="137165" y="3270"/>
                  <a:pt x="141663" y="36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C1F6AE4-DCF8-4C99-B2BD-2652B2C5614A}"/>
              </a:ext>
            </a:extLst>
          </p:cNvPr>
          <p:cNvSpPr/>
          <p:nvPr/>
        </p:nvSpPr>
        <p:spPr>
          <a:xfrm>
            <a:off x="5059363" y="2831666"/>
            <a:ext cx="555333" cy="854519"/>
          </a:xfrm>
          <a:custGeom>
            <a:avLst/>
            <a:gdLst>
              <a:gd name="connsiteX0" fmla="*/ 514350 w 555333"/>
              <a:gd name="connsiteY0" fmla="*/ 2022 h 854519"/>
              <a:gd name="connsiteX1" fmla="*/ 549275 w 555333"/>
              <a:gd name="connsiteY1" fmla="*/ 57584 h 854519"/>
              <a:gd name="connsiteX2" fmla="*/ 366712 w 555333"/>
              <a:gd name="connsiteY2" fmla="*/ 329047 h 854519"/>
              <a:gd name="connsiteX3" fmla="*/ 404812 w 555333"/>
              <a:gd name="connsiteY3" fmla="*/ 363972 h 854519"/>
              <a:gd name="connsiteX4" fmla="*/ 333375 w 555333"/>
              <a:gd name="connsiteY4" fmla="*/ 373497 h 854519"/>
              <a:gd name="connsiteX5" fmla="*/ 0 w 555333"/>
              <a:gd name="connsiteY5" fmla="*/ 854509 h 854519"/>
              <a:gd name="connsiteX6" fmla="*/ 336550 w 555333"/>
              <a:gd name="connsiteY6" fmla="*/ 359209 h 854519"/>
              <a:gd name="connsiteX7" fmla="*/ 541337 w 555333"/>
              <a:gd name="connsiteY7" fmla="*/ 46472 h 854519"/>
              <a:gd name="connsiteX8" fmla="*/ 514350 w 555333"/>
              <a:gd name="connsiteY8" fmla="*/ 2022 h 85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333" h="854519">
                <a:moveTo>
                  <a:pt x="514350" y="2022"/>
                </a:moveTo>
                <a:cubicBezTo>
                  <a:pt x="515673" y="3874"/>
                  <a:pt x="573881" y="3080"/>
                  <a:pt x="549275" y="57584"/>
                </a:cubicBezTo>
                <a:cubicBezTo>
                  <a:pt x="524669" y="112088"/>
                  <a:pt x="390789" y="277982"/>
                  <a:pt x="366712" y="329047"/>
                </a:cubicBezTo>
                <a:cubicBezTo>
                  <a:pt x="342635" y="380112"/>
                  <a:pt x="410368" y="356564"/>
                  <a:pt x="404812" y="363972"/>
                </a:cubicBezTo>
                <a:cubicBezTo>
                  <a:pt x="399256" y="371380"/>
                  <a:pt x="400844" y="291741"/>
                  <a:pt x="333375" y="373497"/>
                </a:cubicBezTo>
                <a:cubicBezTo>
                  <a:pt x="265906" y="455253"/>
                  <a:pt x="-529" y="856890"/>
                  <a:pt x="0" y="854509"/>
                </a:cubicBezTo>
                <a:cubicBezTo>
                  <a:pt x="529" y="852128"/>
                  <a:pt x="246327" y="493882"/>
                  <a:pt x="336550" y="359209"/>
                </a:cubicBezTo>
                <a:cubicBezTo>
                  <a:pt x="426773" y="224536"/>
                  <a:pt x="509058" y="103622"/>
                  <a:pt x="541337" y="46472"/>
                </a:cubicBezTo>
                <a:cubicBezTo>
                  <a:pt x="573616" y="-10678"/>
                  <a:pt x="513027" y="170"/>
                  <a:pt x="514350" y="202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5EFC2171-0B39-42FE-A6A4-F8FB839099BD}"/>
              </a:ext>
            </a:extLst>
          </p:cNvPr>
          <p:cNvSpPr/>
          <p:nvPr/>
        </p:nvSpPr>
        <p:spPr>
          <a:xfrm>
            <a:off x="4974618" y="3267738"/>
            <a:ext cx="375492" cy="546467"/>
          </a:xfrm>
          <a:custGeom>
            <a:avLst/>
            <a:gdLst>
              <a:gd name="connsiteX0" fmla="*/ 375257 w 375492"/>
              <a:gd name="connsiteY0" fmla="*/ 925 h 546467"/>
              <a:gd name="connsiteX1" fmla="*/ 21245 w 375492"/>
              <a:gd name="connsiteY1" fmla="*/ 524800 h 546467"/>
              <a:gd name="connsiteX2" fmla="*/ 75220 w 375492"/>
              <a:gd name="connsiteY2" fmla="*/ 400975 h 546467"/>
              <a:gd name="connsiteX3" fmla="*/ 375257 w 375492"/>
              <a:gd name="connsiteY3" fmla="*/ 925 h 54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492" h="546467">
                <a:moveTo>
                  <a:pt x="375257" y="925"/>
                </a:moveTo>
                <a:cubicBezTo>
                  <a:pt x="366261" y="21563"/>
                  <a:pt x="71251" y="458125"/>
                  <a:pt x="21245" y="524800"/>
                </a:cubicBezTo>
                <a:cubicBezTo>
                  <a:pt x="-28761" y="591475"/>
                  <a:pt x="17806" y="491198"/>
                  <a:pt x="75220" y="400975"/>
                </a:cubicBezTo>
                <a:cubicBezTo>
                  <a:pt x="132634" y="310752"/>
                  <a:pt x="384253" y="-19713"/>
                  <a:pt x="375257" y="92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6230F72D-5D5F-4E53-8F0E-5A5F4CAAAE75}"/>
              </a:ext>
            </a:extLst>
          </p:cNvPr>
          <p:cNvSpPr/>
          <p:nvPr/>
        </p:nvSpPr>
        <p:spPr>
          <a:xfrm>
            <a:off x="1093549" y="-42526"/>
            <a:ext cx="3758295" cy="2989623"/>
          </a:xfrm>
          <a:custGeom>
            <a:avLst/>
            <a:gdLst>
              <a:gd name="connsiteX0" fmla="*/ 49451 w 3758295"/>
              <a:gd name="connsiteY0" fmla="*/ 48876 h 2989623"/>
              <a:gd name="connsiteX1" fmla="*/ 138351 w 3758295"/>
              <a:gd name="connsiteY1" fmla="*/ 112376 h 2989623"/>
              <a:gd name="connsiteX2" fmla="*/ 925751 w 3758295"/>
              <a:gd name="connsiteY2" fmla="*/ 760076 h 2989623"/>
              <a:gd name="connsiteX3" fmla="*/ 3688001 w 3758295"/>
              <a:gd name="connsiteY3" fmla="*/ 2931776 h 2989623"/>
              <a:gd name="connsiteX4" fmla="*/ 2995851 w 3758295"/>
              <a:gd name="connsiteY4" fmla="*/ 2411076 h 2989623"/>
              <a:gd name="connsiteX5" fmla="*/ 671751 w 3758295"/>
              <a:gd name="connsiteY5" fmla="*/ 626726 h 2989623"/>
              <a:gd name="connsiteX6" fmla="*/ 49451 w 3758295"/>
              <a:gd name="connsiteY6" fmla="*/ 48876 h 298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8295" h="2989623">
                <a:moveTo>
                  <a:pt x="49451" y="48876"/>
                </a:moveTo>
                <a:cubicBezTo>
                  <a:pt x="-39449" y="-36849"/>
                  <a:pt x="-7699" y="-6157"/>
                  <a:pt x="138351" y="112376"/>
                </a:cubicBezTo>
                <a:cubicBezTo>
                  <a:pt x="284401" y="230909"/>
                  <a:pt x="925751" y="760076"/>
                  <a:pt x="925751" y="760076"/>
                </a:cubicBezTo>
                <a:lnTo>
                  <a:pt x="3688001" y="2931776"/>
                </a:lnTo>
                <a:cubicBezTo>
                  <a:pt x="4033018" y="3206943"/>
                  <a:pt x="2995851" y="2411076"/>
                  <a:pt x="2995851" y="2411076"/>
                </a:cubicBezTo>
                <a:cubicBezTo>
                  <a:pt x="2493143" y="2026901"/>
                  <a:pt x="1161759" y="1025718"/>
                  <a:pt x="671751" y="626726"/>
                </a:cubicBezTo>
                <a:cubicBezTo>
                  <a:pt x="181743" y="227734"/>
                  <a:pt x="138351" y="134601"/>
                  <a:pt x="49451" y="4887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A3DEB24-333E-44B5-AC67-5011B71F3A94}"/>
              </a:ext>
            </a:extLst>
          </p:cNvPr>
          <p:cNvSpPr/>
          <p:nvPr/>
        </p:nvSpPr>
        <p:spPr>
          <a:xfrm>
            <a:off x="4686608" y="2855311"/>
            <a:ext cx="464887" cy="233806"/>
          </a:xfrm>
          <a:custGeom>
            <a:avLst/>
            <a:gdLst>
              <a:gd name="connsiteX0" fmla="*/ 1809 w 464887"/>
              <a:gd name="connsiteY0" fmla="*/ 2189 h 233806"/>
              <a:gd name="connsiteX1" fmla="*/ 188075 w 464887"/>
              <a:gd name="connsiteY1" fmla="*/ 48756 h 233806"/>
              <a:gd name="connsiteX2" fmla="*/ 221942 w 464887"/>
              <a:gd name="connsiteY2" fmla="*/ 48756 h 233806"/>
              <a:gd name="connsiteX3" fmla="*/ 306609 w 464887"/>
              <a:gd name="connsiteY3" fmla="*/ 148239 h 233806"/>
              <a:gd name="connsiteX4" fmla="*/ 389159 w 464887"/>
              <a:gd name="connsiteY4" fmla="*/ 177872 h 233806"/>
              <a:gd name="connsiteX5" fmla="*/ 463242 w 464887"/>
              <a:gd name="connsiteY5" fmla="*/ 232906 h 233806"/>
              <a:gd name="connsiteX6" fmla="*/ 315075 w 464887"/>
              <a:gd name="connsiteY6" fmla="*/ 129189 h 233806"/>
              <a:gd name="connsiteX7" fmla="*/ 1809 w 464887"/>
              <a:gd name="connsiteY7" fmla="*/ 2189 h 23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887" h="233806">
                <a:moveTo>
                  <a:pt x="1809" y="2189"/>
                </a:moveTo>
                <a:cubicBezTo>
                  <a:pt x="-19358" y="-11216"/>
                  <a:pt x="151386" y="40995"/>
                  <a:pt x="188075" y="48756"/>
                </a:cubicBezTo>
                <a:cubicBezTo>
                  <a:pt x="224764" y="56517"/>
                  <a:pt x="202186" y="32176"/>
                  <a:pt x="221942" y="48756"/>
                </a:cubicBezTo>
                <a:cubicBezTo>
                  <a:pt x="241698" y="65336"/>
                  <a:pt x="278740" y="126720"/>
                  <a:pt x="306609" y="148239"/>
                </a:cubicBezTo>
                <a:cubicBezTo>
                  <a:pt x="334479" y="169758"/>
                  <a:pt x="363054" y="163761"/>
                  <a:pt x="389159" y="177872"/>
                </a:cubicBezTo>
                <a:cubicBezTo>
                  <a:pt x="415264" y="191983"/>
                  <a:pt x="475589" y="241020"/>
                  <a:pt x="463242" y="232906"/>
                </a:cubicBezTo>
                <a:cubicBezTo>
                  <a:pt x="450895" y="224792"/>
                  <a:pt x="389511" y="165878"/>
                  <a:pt x="315075" y="129189"/>
                </a:cubicBezTo>
                <a:cubicBezTo>
                  <a:pt x="240639" y="92500"/>
                  <a:pt x="22976" y="15594"/>
                  <a:pt x="1809" y="218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22003D8C-945B-4926-9C8F-1365348B7BBD}"/>
              </a:ext>
            </a:extLst>
          </p:cNvPr>
          <p:cNvSpPr/>
          <p:nvPr/>
        </p:nvSpPr>
        <p:spPr>
          <a:xfrm>
            <a:off x="4698978" y="2850740"/>
            <a:ext cx="372557" cy="356245"/>
          </a:xfrm>
          <a:custGeom>
            <a:avLst/>
            <a:gdLst>
              <a:gd name="connsiteX0" fmla="*/ 22 w 372557"/>
              <a:gd name="connsiteY0" fmla="*/ 410 h 356245"/>
              <a:gd name="connsiteX1" fmla="*/ 186289 w 372557"/>
              <a:gd name="connsiteY1" fmla="*/ 171860 h 356245"/>
              <a:gd name="connsiteX2" fmla="*/ 260372 w 372557"/>
              <a:gd name="connsiteY2" fmla="*/ 267110 h 356245"/>
              <a:gd name="connsiteX3" fmla="*/ 330222 w 372557"/>
              <a:gd name="connsiteY3" fmla="*/ 305210 h 356245"/>
              <a:gd name="connsiteX4" fmla="*/ 366205 w 372557"/>
              <a:gd name="connsiteY4" fmla="*/ 353893 h 356245"/>
              <a:gd name="connsiteX5" fmla="*/ 198989 w 372557"/>
              <a:gd name="connsiteY5" fmla="*/ 224777 h 356245"/>
              <a:gd name="connsiteX6" fmla="*/ 22 w 372557"/>
              <a:gd name="connsiteY6" fmla="*/ 410 h 35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557" h="356245">
                <a:moveTo>
                  <a:pt x="22" y="410"/>
                </a:moveTo>
                <a:cubicBezTo>
                  <a:pt x="-2095" y="-8410"/>
                  <a:pt x="142897" y="127410"/>
                  <a:pt x="186289" y="171860"/>
                </a:cubicBezTo>
                <a:cubicBezTo>
                  <a:pt x="229681" y="216310"/>
                  <a:pt x="236383" y="244885"/>
                  <a:pt x="260372" y="267110"/>
                </a:cubicBezTo>
                <a:cubicBezTo>
                  <a:pt x="284361" y="289335"/>
                  <a:pt x="312583" y="290746"/>
                  <a:pt x="330222" y="305210"/>
                </a:cubicBezTo>
                <a:cubicBezTo>
                  <a:pt x="347861" y="319674"/>
                  <a:pt x="388077" y="367298"/>
                  <a:pt x="366205" y="353893"/>
                </a:cubicBezTo>
                <a:cubicBezTo>
                  <a:pt x="344333" y="340488"/>
                  <a:pt x="261078" y="282632"/>
                  <a:pt x="198989" y="224777"/>
                </a:cubicBezTo>
                <a:cubicBezTo>
                  <a:pt x="136900" y="166922"/>
                  <a:pt x="2139" y="9230"/>
                  <a:pt x="22" y="41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DEBF9072-F679-4EFC-B6B5-5084FECD9224}"/>
              </a:ext>
            </a:extLst>
          </p:cNvPr>
          <p:cNvSpPr/>
          <p:nvPr/>
        </p:nvSpPr>
        <p:spPr>
          <a:xfrm>
            <a:off x="5262486" y="3024695"/>
            <a:ext cx="111317" cy="81204"/>
          </a:xfrm>
          <a:custGeom>
            <a:avLst/>
            <a:gdLst>
              <a:gd name="connsiteX0" fmla="*/ 77 w 111317"/>
              <a:gd name="connsiteY0" fmla="*/ 1080 h 81204"/>
              <a:gd name="connsiteX1" fmla="*/ 41352 w 111317"/>
              <a:gd name="connsiteY1" fmla="*/ 29655 h 81204"/>
              <a:gd name="connsiteX2" fmla="*/ 66752 w 111317"/>
              <a:gd name="connsiteY2" fmla="*/ 32830 h 81204"/>
              <a:gd name="connsiteX3" fmla="*/ 111202 w 111317"/>
              <a:gd name="connsiteY3" fmla="*/ 77280 h 81204"/>
              <a:gd name="connsiteX4" fmla="*/ 52464 w 111317"/>
              <a:gd name="connsiteY4" fmla="*/ 72518 h 81204"/>
              <a:gd name="connsiteX5" fmla="*/ 77 w 111317"/>
              <a:gd name="connsiteY5" fmla="*/ 1080 h 8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17" h="81204">
                <a:moveTo>
                  <a:pt x="77" y="1080"/>
                </a:moveTo>
                <a:cubicBezTo>
                  <a:pt x="-1775" y="-6064"/>
                  <a:pt x="30240" y="24363"/>
                  <a:pt x="41352" y="29655"/>
                </a:cubicBezTo>
                <a:cubicBezTo>
                  <a:pt x="52465" y="34947"/>
                  <a:pt x="55110" y="24893"/>
                  <a:pt x="66752" y="32830"/>
                </a:cubicBezTo>
                <a:cubicBezTo>
                  <a:pt x="78394" y="40768"/>
                  <a:pt x="113583" y="70665"/>
                  <a:pt x="111202" y="77280"/>
                </a:cubicBezTo>
                <a:cubicBezTo>
                  <a:pt x="108821" y="83895"/>
                  <a:pt x="70720" y="82043"/>
                  <a:pt x="52464" y="72518"/>
                </a:cubicBezTo>
                <a:cubicBezTo>
                  <a:pt x="34208" y="62993"/>
                  <a:pt x="1929" y="8224"/>
                  <a:pt x="77" y="108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2315D7AE-21AE-4870-ABA9-E99FD86632EE}"/>
              </a:ext>
            </a:extLst>
          </p:cNvPr>
          <p:cNvSpPr/>
          <p:nvPr/>
        </p:nvSpPr>
        <p:spPr>
          <a:xfrm>
            <a:off x="5209154" y="3078149"/>
            <a:ext cx="152637" cy="73201"/>
          </a:xfrm>
          <a:custGeom>
            <a:avLst/>
            <a:gdLst>
              <a:gd name="connsiteX0" fmla="*/ 2609 w 152637"/>
              <a:gd name="connsiteY0" fmla="*/ 14 h 73201"/>
              <a:gd name="connsiteX1" fmla="*/ 81984 w 152637"/>
              <a:gd name="connsiteY1" fmla="*/ 71451 h 73201"/>
              <a:gd name="connsiteX2" fmla="*/ 151834 w 152637"/>
              <a:gd name="connsiteY2" fmla="*/ 52401 h 73201"/>
              <a:gd name="connsiteX3" fmla="*/ 34359 w 152637"/>
              <a:gd name="connsiteY3" fmla="*/ 65101 h 73201"/>
              <a:gd name="connsiteX4" fmla="*/ 2609 w 152637"/>
              <a:gd name="connsiteY4" fmla="*/ 14 h 7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37" h="73201">
                <a:moveTo>
                  <a:pt x="2609" y="14"/>
                </a:moveTo>
                <a:cubicBezTo>
                  <a:pt x="10546" y="1072"/>
                  <a:pt x="57113" y="62720"/>
                  <a:pt x="81984" y="71451"/>
                </a:cubicBezTo>
                <a:cubicBezTo>
                  <a:pt x="106855" y="80182"/>
                  <a:pt x="159771" y="53459"/>
                  <a:pt x="151834" y="52401"/>
                </a:cubicBezTo>
                <a:cubicBezTo>
                  <a:pt x="143897" y="51343"/>
                  <a:pt x="63992" y="72245"/>
                  <a:pt x="34359" y="65101"/>
                </a:cubicBezTo>
                <a:cubicBezTo>
                  <a:pt x="4726" y="57957"/>
                  <a:pt x="-5328" y="-1044"/>
                  <a:pt x="2609" y="1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EDC2C85A-9527-4953-9B0D-8E5A802E1560}"/>
              </a:ext>
            </a:extLst>
          </p:cNvPr>
          <p:cNvSpPr/>
          <p:nvPr/>
        </p:nvSpPr>
        <p:spPr>
          <a:xfrm>
            <a:off x="5124187" y="3110190"/>
            <a:ext cx="98842" cy="102329"/>
          </a:xfrm>
          <a:custGeom>
            <a:avLst/>
            <a:gdLst>
              <a:gd name="connsiteX0" fmla="*/ 5026 w 98842"/>
              <a:gd name="connsiteY0" fmla="*/ 1310 h 102329"/>
              <a:gd name="connsiteX1" fmla="*/ 98688 w 98842"/>
              <a:gd name="connsiteY1" fmla="*/ 101323 h 102329"/>
              <a:gd name="connsiteX2" fmla="*/ 25663 w 98842"/>
              <a:gd name="connsiteY2" fmla="*/ 48935 h 102329"/>
              <a:gd name="connsiteX3" fmla="*/ 5026 w 98842"/>
              <a:gd name="connsiteY3" fmla="*/ 1310 h 10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42" h="102329">
                <a:moveTo>
                  <a:pt x="5026" y="1310"/>
                </a:moveTo>
                <a:cubicBezTo>
                  <a:pt x="17197" y="10041"/>
                  <a:pt x="95249" y="93386"/>
                  <a:pt x="98688" y="101323"/>
                </a:cubicBezTo>
                <a:cubicBezTo>
                  <a:pt x="102127" y="109260"/>
                  <a:pt x="47359" y="68250"/>
                  <a:pt x="25663" y="48935"/>
                </a:cubicBezTo>
                <a:cubicBezTo>
                  <a:pt x="3967" y="29620"/>
                  <a:pt x="-7145" y="-7421"/>
                  <a:pt x="5026" y="131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0056A353-E301-4BE9-B77F-1B0289CD969C}"/>
              </a:ext>
            </a:extLst>
          </p:cNvPr>
          <p:cNvSpPr/>
          <p:nvPr/>
        </p:nvSpPr>
        <p:spPr>
          <a:xfrm>
            <a:off x="4099556" y="3010606"/>
            <a:ext cx="213547" cy="100561"/>
          </a:xfrm>
          <a:custGeom>
            <a:avLst/>
            <a:gdLst>
              <a:gd name="connsiteX0" fmla="*/ 957 w 213547"/>
              <a:gd name="connsiteY0" fmla="*/ 882 h 100561"/>
              <a:gd name="connsiteX1" fmla="*/ 208919 w 213547"/>
              <a:gd name="connsiteY1" fmla="*/ 99307 h 100561"/>
              <a:gd name="connsiteX2" fmla="*/ 134307 w 213547"/>
              <a:gd name="connsiteY2" fmla="*/ 53269 h 100561"/>
              <a:gd name="connsiteX3" fmla="*/ 957 w 213547"/>
              <a:gd name="connsiteY3" fmla="*/ 882 h 10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47" h="100561">
                <a:moveTo>
                  <a:pt x="957" y="882"/>
                </a:moveTo>
                <a:cubicBezTo>
                  <a:pt x="13392" y="8555"/>
                  <a:pt x="186694" y="90576"/>
                  <a:pt x="208919" y="99307"/>
                </a:cubicBezTo>
                <a:cubicBezTo>
                  <a:pt x="231144" y="108038"/>
                  <a:pt x="167909" y="68879"/>
                  <a:pt x="134307" y="53269"/>
                </a:cubicBezTo>
                <a:cubicBezTo>
                  <a:pt x="100705" y="37659"/>
                  <a:pt x="-11478" y="-6791"/>
                  <a:pt x="957" y="88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228C661-525D-4E5A-949F-2F482CBDB567}"/>
              </a:ext>
            </a:extLst>
          </p:cNvPr>
          <p:cNvSpPr/>
          <p:nvPr/>
        </p:nvSpPr>
        <p:spPr>
          <a:xfrm>
            <a:off x="4275330" y="3101805"/>
            <a:ext cx="182210" cy="27931"/>
          </a:xfrm>
          <a:custGeom>
            <a:avLst/>
            <a:gdLst>
              <a:gd name="connsiteX0" fmla="*/ 2983 w 182210"/>
              <a:gd name="connsiteY0" fmla="*/ 170 h 27931"/>
              <a:gd name="connsiteX1" fmla="*/ 161733 w 182210"/>
              <a:gd name="connsiteY1" fmla="*/ 16045 h 27931"/>
              <a:gd name="connsiteX2" fmla="*/ 169670 w 182210"/>
              <a:gd name="connsiteY2" fmla="*/ 23983 h 27931"/>
              <a:gd name="connsiteX3" fmla="*/ 64895 w 182210"/>
              <a:gd name="connsiteY3" fmla="*/ 27158 h 27931"/>
              <a:gd name="connsiteX4" fmla="*/ 2983 w 182210"/>
              <a:gd name="connsiteY4" fmla="*/ 170 h 2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210" h="27931">
                <a:moveTo>
                  <a:pt x="2983" y="170"/>
                </a:moveTo>
                <a:cubicBezTo>
                  <a:pt x="19123" y="-1682"/>
                  <a:pt x="133952" y="12076"/>
                  <a:pt x="161733" y="16045"/>
                </a:cubicBezTo>
                <a:cubicBezTo>
                  <a:pt x="189514" y="20014"/>
                  <a:pt x="185810" y="22131"/>
                  <a:pt x="169670" y="23983"/>
                </a:cubicBezTo>
                <a:cubicBezTo>
                  <a:pt x="153530" y="25835"/>
                  <a:pt x="89501" y="29539"/>
                  <a:pt x="64895" y="27158"/>
                </a:cubicBezTo>
                <a:cubicBezTo>
                  <a:pt x="40289" y="24777"/>
                  <a:pt x="-13157" y="2022"/>
                  <a:pt x="2983" y="17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02AF921-19E7-4340-9390-075C0CBE4CF1}"/>
              </a:ext>
            </a:extLst>
          </p:cNvPr>
          <p:cNvSpPr/>
          <p:nvPr/>
        </p:nvSpPr>
        <p:spPr>
          <a:xfrm>
            <a:off x="4413251" y="3130976"/>
            <a:ext cx="620916" cy="48537"/>
          </a:xfrm>
          <a:custGeom>
            <a:avLst/>
            <a:gdLst>
              <a:gd name="connsiteX0" fmla="*/ 15874 w 620916"/>
              <a:gd name="connsiteY0" fmla="*/ 5924 h 48537"/>
              <a:gd name="connsiteX1" fmla="*/ 347662 w 620916"/>
              <a:gd name="connsiteY1" fmla="*/ 47199 h 48537"/>
              <a:gd name="connsiteX2" fmla="*/ 617537 w 620916"/>
              <a:gd name="connsiteY2" fmla="*/ 37674 h 48537"/>
              <a:gd name="connsiteX3" fmla="*/ 506412 w 620916"/>
              <a:gd name="connsiteY3" fmla="*/ 29737 h 48537"/>
              <a:gd name="connsiteX4" fmla="*/ 100012 w 620916"/>
              <a:gd name="connsiteY4" fmla="*/ 2749 h 48537"/>
              <a:gd name="connsiteX5" fmla="*/ 15874 w 620916"/>
              <a:gd name="connsiteY5" fmla="*/ 5924 h 4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916" h="48537">
                <a:moveTo>
                  <a:pt x="15874" y="5924"/>
                </a:moveTo>
                <a:cubicBezTo>
                  <a:pt x="57149" y="13332"/>
                  <a:pt x="247385" y="41907"/>
                  <a:pt x="347662" y="47199"/>
                </a:cubicBezTo>
                <a:cubicBezTo>
                  <a:pt x="447939" y="52491"/>
                  <a:pt x="591079" y="40584"/>
                  <a:pt x="617537" y="37674"/>
                </a:cubicBezTo>
                <a:cubicBezTo>
                  <a:pt x="643995" y="34764"/>
                  <a:pt x="506412" y="29737"/>
                  <a:pt x="506412" y="29737"/>
                </a:cubicBezTo>
                <a:lnTo>
                  <a:pt x="100012" y="2749"/>
                </a:lnTo>
                <a:cubicBezTo>
                  <a:pt x="17727" y="-1220"/>
                  <a:pt x="-25401" y="-1484"/>
                  <a:pt x="15874" y="59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4C3FB844-D9C4-454F-A3F9-FC58CF57F476}"/>
              </a:ext>
            </a:extLst>
          </p:cNvPr>
          <p:cNvSpPr/>
          <p:nvPr/>
        </p:nvSpPr>
        <p:spPr>
          <a:xfrm>
            <a:off x="4681180" y="3093505"/>
            <a:ext cx="257589" cy="318577"/>
          </a:xfrm>
          <a:custGeom>
            <a:avLst/>
            <a:gdLst>
              <a:gd name="connsiteX0" fmla="*/ 257533 w 257589"/>
              <a:gd name="connsiteY0" fmla="*/ 533 h 318577"/>
              <a:gd name="connsiteX1" fmla="*/ 24170 w 257589"/>
              <a:gd name="connsiteY1" fmla="*/ 298983 h 318577"/>
              <a:gd name="connsiteX2" fmla="*/ 9883 w 257589"/>
              <a:gd name="connsiteY2" fmla="*/ 283108 h 318577"/>
              <a:gd name="connsiteX3" fmla="*/ 46395 w 257589"/>
              <a:gd name="connsiteY3" fmla="*/ 227545 h 318577"/>
              <a:gd name="connsiteX4" fmla="*/ 257533 w 257589"/>
              <a:gd name="connsiteY4" fmla="*/ 533 h 31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89" h="318577">
                <a:moveTo>
                  <a:pt x="257533" y="533"/>
                </a:moveTo>
                <a:cubicBezTo>
                  <a:pt x="253829" y="12439"/>
                  <a:pt x="65445" y="251887"/>
                  <a:pt x="24170" y="298983"/>
                </a:cubicBezTo>
                <a:cubicBezTo>
                  <a:pt x="-17105" y="346079"/>
                  <a:pt x="6179" y="295014"/>
                  <a:pt x="9883" y="283108"/>
                </a:cubicBezTo>
                <a:cubicBezTo>
                  <a:pt x="13587" y="271202"/>
                  <a:pt x="9618" y="275699"/>
                  <a:pt x="46395" y="227545"/>
                </a:cubicBezTo>
                <a:cubicBezTo>
                  <a:pt x="83172" y="179391"/>
                  <a:pt x="261237" y="-11373"/>
                  <a:pt x="257533" y="53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BC3B1612-0110-47D3-A00A-7285DBD9C1AB}"/>
              </a:ext>
            </a:extLst>
          </p:cNvPr>
          <p:cNvSpPr/>
          <p:nvPr/>
        </p:nvSpPr>
        <p:spPr>
          <a:xfrm>
            <a:off x="4765282" y="3176342"/>
            <a:ext cx="465932" cy="476475"/>
          </a:xfrm>
          <a:custGeom>
            <a:avLst/>
            <a:gdLst>
              <a:gd name="connsiteX0" fmla="*/ 460768 w 465932"/>
              <a:gd name="connsiteY0" fmla="*/ 31996 h 476475"/>
              <a:gd name="connsiteX1" fmla="*/ 336943 w 465932"/>
              <a:gd name="connsiteY1" fmla="*/ 22471 h 476475"/>
              <a:gd name="connsiteX2" fmla="*/ 184543 w 465932"/>
              <a:gd name="connsiteY2" fmla="*/ 244721 h 476475"/>
              <a:gd name="connsiteX3" fmla="*/ 49606 w 465932"/>
              <a:gd name="connsiteY3" fmla="*/ 414583 h 476475"/>
              <a:gd name="connsiteX4" fmla="*/ 5156 w 465932"/>
              <a:gd name="connsiteY4" fmla="*/ 466971 h 476475"/>
              <a:gd name="connsiteX5" fmla="*/ 157556 w 465932"/>
              <a:gd name="connsiteY5" fmla="*/ 238371 h 476475"/>
              <a:gd name="connsiteX6" fmla="*/ 460768 w 465932"/>
              <a:gd name="connsiteY6" fmla="*/ 31996 h 4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32" h="476475">
                <a:moveTo>
                  <a:pt x="460768" y="31996"/>
                </a:moveTo>
                <a:cubicBezTo>
                  <a:pt x="490666" y="-3987"/>
                  <a:pt x="382980" y="-12983"/>
                  <a:pt x="336943" y="22471"/>
                </a:cubicBezTo>
                <a:cubicBezTo>
                  <a:pt x="290906" y="57925"/>
                  <a:pt x="232432" y="179369"/>
                  <a:pt x="184543" y="244721"/>
                </a:cubicBezTo>
                <a:cubicBezTo>
                  <a:pt x="136654" y="310073"/>
                  <a:pt x="79504" y="377541"/>
                  <a:pt x="49606" y="414583"/>
                </a:cubicBezTo>
                <a:cubicBezTo>
                  <a:pt x="19708" y="451625"/>
                  <a:pt x="-12836" y="496340"/>
                  <a:pt x="5156" y="466971"/>
                </a:cubicBezTo>
                <a:cubicBezTo>
                  <a:pt x="23148" y="437602"/>
                  <a:pt x="84266" y="315365"/>
                  <a:pt x="157556" y="238371"/>
                </a:cubicBezTo>
                <a:cubicBezTo>
                  <a:pt x="230846" y="161377"/>
                  <a:pt x="430870" y="67979"/>
                  <a:pt x="460768" y="3199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47B84D79-5E9D-4070-8779-06F9A613C188}"/>
              </a:ext>
            </a:extLst>
          </p:cNvPr>
          <p:cNvSpPr/>
          <p:nvPr/>
        </p:nvSpPr>
        <p:spPr>
          <a:xfrm>
            <a:off x="4741507" y="3189847"/>
            <a:ext cx="320819" cy="449491"/>
          </a:xfrm>
          <a:custGeom>
            <a:avLst/>
            <a:gdLst>
              <a:gd name="connsiteX0" fmla="*/ 319443 w 320819"/>
              <a:gd name="connsiteY0" fmla="*/ 2616 h 449491"/>
              <a:gd name="connsiteX1" fmla="*/ 157518 w 320819"/>
              <a:gd name="connsiteY1" fmla="*/ 197878 h 449491"/>
              <a:gd name="connsiteX2" fmla="*/ 84493 w 320819"/>
              <a:gd name="connsiteY2" fmla="*/ 174066 h 449491"/>
              <a:gd name="connsiteX3" fmla="*/ 135293 w 320819"/>
              <a:gd name="connsiteY3" fmla="*/ 224866 h 449491"/>
              <a:gd name="connsiteX4" fmla="*/ 16231 w 320819"/>
              <a:gd name="connsiteY4" fmla="*/ 401078 h 449491"/>
              <a:gd name="connsiteX5" fmla="*/ 1943 w 320819"/>
              <a:gd name="connsiteY5" fmla="*/ 440766 h 449491"/>
              <a:gd name="connsiteX6" fmla="*/ 24168 w 320819"/>
              <a:gd name="connsiteY6" fmla="*/ 442353 h 449491"/>
              <a:gd name="connsiteX7" fmla="*/ 57506 w 320819"/>
              <a:gd name="connsiteY7" fmla="*/ 361391 h 449491"/>
              <a:gd name="connsiteX8" fmla="*/ 319443 w 320819"/>
              <a:gd name="connsiteY8" fmla="*/ 2616 h 44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819" h="449491">
                <a:moveTo>
                  <a:pt x="319443" y="2616"/>
                </a:moveTo>
                <a:cubicBezTo>
                  <a:pt x="336112" y="-24636"/>
                  <a:pt x="196676" y="169303"/>
                  <a:pt x="157518" y="197878"/>
                </a:cubicBezTo>
                <a:cubicBezTo>
                  <a:pt x="118360" y="226453"/>
                  <a:pt x="88197" y="169568"/>
                  <a:pt x="84493" y="174066"/>
                </a:cubicBezTo>
                <a:cubicBezTo>
                  <a:pt x="80789" y="178564"/>
                  <a:pt x="146670" y="187031"/>
                  <a:pt x="135293" y="224866"/>
                </a:cubicBezTo>
                <a:cubicBezTo>
                  <a:pt x="123916" y="262701"/>
                  <a:pt x="38456" y="365095"/>
                  <a:pt x="16231" y="401078"/>
                </a:cubicBezTo>
                <a:cubicBezTo>
                  <a:pt x="-5994" y="437061"/>
                  <a:pt x="620" y="433887"/>
                  <a:pt x="1943" y="440766"/>
                </a:cubicBezTo>
                <a:cubicBezTo>
                  <a:pt x="3266" y="447645"/>
                  <a:pt x="14908" y="455582"/>
                  <a:pt x="24168" y="442353"/>
                </a:cubicBezTo>
                <a:cubicBezTo>
                  <a:pt x="33428" y="429124"/>
                  <a:pt x="7235" y="428860"/>
                  <a:pt x="57506" y="361391"/>
                </a:cubicBezTo>
                <a:cubicBezTo>
                  <a:pt x="107777" y="293922"/>
                  <a:pt x="302774" y="29868"/>
                  <a:pt x="319443" y="261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9B7778DE-37C2-427B-AD89-63C2DD70E674}"/>
              </a:ext>
            </a:extLst>
          </p:cNvPr>
          <p:cNvSpPr/>
          <p:nvPr/>
        </p:nvSpPr>
        <p:spPr>
          <a:xfrm>
            <a:off x="4741651" y="3174556"/>
            <a:ext cx="144675" cy="279885"/>
          </a:xfrm>
          <a:custGeom>
            <a:avLst/>
            <a:gdLst>
              <a:gd name="connsiteX0" fmla="*/ 144674 w 144675"/>
              <a:gd name="connsiteY0" fmla="*/ 444 h 279885"/>
              <a:gd name="connsiteX1" fmla="*/ 12912 w 144675"/>
              <a:gd name="connsiteY1" fmla="*/ 268732 h 279885"/>
              <a:gd name="connsiteX2" fmla="*/ 16087 w 144675"/>
              <a:gd name="connsiteY2" fmla="*/ 206819 h 279885"/>
              <a:gd name="connsiteX3" fmla="*/ 144674 w 144675"/>
              <a:gd name="connsiteY3" fmla="*/ 444 h 2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5" h="279885">
                <a:moveTo>
                  <a:pt x="144674" y="444"/>
                </a:moveTo>
                <a:cubicBezTo>
                  <a:pt x="144145" y="10763"/>
                  <a:pt x="34343" y="234336"/>
                  <a:pt x="12912" y="268732"/>
                </a:cubicBezTo>
                <a:cubicBezTo>
                  <a:pt x="-8519" y="303128"/>
                  <a:pt x="-317" y="251005"/>
                  <a:pt x="16087" y="206819"/>
                </a:cubicBezTo>
                <a:cubicBezTo>
                  <a:pt x="32491" y="162634"/>
                  <a:pt x="145203" y="-9875"/>
                  <a:pt x="144674" y="44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C981F696-F2DD-40FD-AB06-6FB01A081F6E}"/>
              </a:ext>
            </a:extLst>
          </p:cNvPr>
          <p:cNvSpPr/>
          <p:nvPr/>
        </p:nvSpPr>
        <p:spPr>
          <a:xfrm>
            <a:off x="4948154" y="3403336"/>
            <a:ext cx="59614" cy="199179"/>
          </a:xfrm>
          <a:custGeom>
            <a:avLst/>
            <a:gdLst>
              <a:gd name="connsiteX0" fmla="*/ 84 w 59614"/>
              <a:gd name="connsiteY0" fmla="*/ 264 h 199179"/>
              <a:gd name="connsiteX1" fmla="*/ 58821 w 59614"/>
              <a:gd name="connsiteY1" fmla="*/ 41539 h 199179"/>
              <a:gd name="connsiteX2" fmla="*/ 35009 w 59614"/>
              <a:gd name="connsiteY2" fmla="*/ 198702 h 199179"/>
              <a:gd name="connsiteX3" fmla="*/ 49296 w 59614"/>
              <a:gd name="connsiteY3" fmla="*/ 89164 h 199179"/>
              <a:gd name="connsiteX4" fmla="*/ 46121 w 59614"/>
              <a:gd name="connsiteY4" fmla="*/ 54239 h 199179"/>
              <a:gd name="connsiteX5" fmla="*/ 84 w 59614"/>
              <a:gd name="connsiteY5" fmla="*/ 264 h 19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4" h="199179">
                <a:moveTo>
                  <a:pt x="84" y="264"/>
                </a:moveTo>
                <a:cubicBezTo>
                  <a:pt x="2201" y="-1853"/>
                  <a:pt x="53000" y="8466"/>
                  <a:pt x="58821" y="41539"/>
                </a:cubicBezTo>
                <a:cubicBezTo>
                  <a:pt x="64642" y="74612"/>
                  <a:pt x="36597" y="190764"/>
                  <a:pt x="35009" y="198702"/>
                </a:cubicBezTo>
                <a:cubicBezTo>
                  <a:pt x="33421" y="206640"/>
                  <a:pt x="47444" y="113241"/>
                  <a:pt x="49296" y="89164"/>
                </a:cubicBezTo>
                <a:cubicBezTo>
                  <a:pt x="51148" y="65087"/>
                  <a:pt x="56175" y="67468"/>
                  <a:pt x="46121" y="54239"/>
                </a:cubicBezTo>
                <a:cubicBezTo>
                  <a:pt x="36067" y="41010"/>
                  <a:pt x="-2033" y="2381"/>
                  <a:pt x="84" y="26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348391EC-0144-4716-96B7-91D622B2EB39}"/>
              </a:ext>
            </a:extLst>
          </p:cNvPr>
          <p:cNvSpPr/>
          <p:nvPr/>
        </p:nvSpPr>
        <p:spPr>
          <a:xfrm>
            <a:off x="4962045" y="3428685"/>
            <a:ext cx="19737" cy="181606"/>
          </a:xfrm>
          <a:custGeom>
            <a:avLst/>
            <a:gdLst>
              <a:gd name="connsiteX0" fmla="*/ 10005 w 19737"/>
              <a:gd name="connsiteY0" fmla="*/ 1903 h 181606"/>
              <a:gd name="connsiteX1" fmla="*/ 19530 w 19737"/>
              <a:gd name="connsiteY1" fmla="*/ 179703 h 181606"/>
              <a:gd name="connsiteX2" fmla="*/ 480 w 19737"/>
              <a:gd name="connsiteY2" fmla="*/ 90803 h 181606"/>
              <a:gd name="connsiteX3" fmla="*/ 10005 w 19737"/>
              <a:gd name="connsiteY3" fmla="*/ 1903 h 18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7" h="181606">
                <a:moveTo>
                  <a:pt x="10005" y="1903"/>
                </a:moveTo>
                <a:cubicBezTo>
                  <a:pt x="13180" y="16720"/>
                  <a:pt x="21117" y="164886"/>
                  <a:pt x="19530" y="179703"/>
                </a:cubicBezTo>
                <a:cubicBezTo>
                  <a:pt x="17943" y="194520"/>
                  <a:pt x="3126" y="118849"/>
                  <a:pt x="480" y="90803"/>
                </a:cubicBezTo>
                <a:cubicBezTo>
                  <a:pt x="-2166" y="62757"/>
                  <a:pt x="6830" y="-12914"/>
                  <a:pt x="10005" y="190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B04E5BB7-529C-4C2D-8181-70D0DF02ECBC}"/>
              </a:ext>
            </a:extLst>
          </p:cNvPr>
          <p:cNvSpPr/>
          <p:nvPr/>
        </p:nvSpPr>
        <p:spPr>
          <a:xfrm>
            <a:off x="4905375" y="3435687"/>
            <a:ext cx="22055" cy="332504"/>
          </a:xfrm>
          <a:custGeom>
            <a:avLst/>
            <a:gdLst>
              <a:gd name="connsiteX0" fmla="*/ 19050 w 22055"/>
              <a:gd name="connsiteY0" fmla="*/ 2838 h 332504"/>
              <a:gd name="connsiteX1" fmla="*/ 0 w 22055"/>
              <a:gd name="connsiteY1" fmla="*/ 328276 h 332504"/>
              <a:gd name="connsiteX2" fmla="*/ 19050 w 22055"/>
              <a:gd name="connsiteY2" fmla="*/ 177463 h 332504"/>
              <a:gd name="connsiteX3" fmla="*/ 19050 w 22055"/>
              <a:gd name="connsiteY3" fmla="*/ 2838 h 3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5" h="332504">
                <a:moveTo>
                  <a:pt x="19050" y="2838"/>
                </a:moveTo>
                <a:cubicBezTo>
                  <a:pt x="15875" y="27973"/>
                  <a:pt x="0" y="299172"/>
                  <a:pt x="0" y="328276"/>
                </a:cubicBezTo>
                <a:cubicBezTo>
                  <a:pt x="0" y="357380"/>
                  <a:pt x="14287" y="228528"/>
                  <a:pt x="19050" y="177463"/>
                </a:cubicBezTo>
                <a:cubicBezTo>
                  <a:pt x="23813" y="126398"/>
                  <a:pt x="22225" y="-22297"/>
                  <a:pt x="19050" y="283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59B2427C-488F-4F27-99E5-2FBE218AB58F}"/>
              </a:ext>
            </a:extLst>
          </p:cNvPr>
          <p:cNvSpPr/>
          <p:nvPr/>
        </p:nvSpPr>
        <p:spPr>
          <a:xfrm>
            <a:off x="4970296" y="3573448"/>
            <a:ext cx="73192" cy="53990"/>
          </a:xfrm>
          <a:custGeom>
            <a:avLst/>
            <a:gdLst>
              <a:gd name="connsiteX0" fmla="*/ 73192 w 73192"/>
              <a:gd name="connsiteY0" fmla="*/ 53990 h 53990"/>
              <a:gd name="connsiteX1" fmla="*/ 167 w 73192"/>
              <a:gd name="connsiteY1" fmla="*/ 15 h 53990"/>
              <a:gd name="connsiteX2" fmla="*/ 73192 w 73192"/>
              <a:gd name="connsiteY2" fmla="*/ 53990 h 5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92" h="53990">
                <a:moveTo>
                  <a:pt x="73192" y="53990"/>
                </a:moveTo>
                <a:cubicBezTo>
                  <a:pt x="73192" y="53990"/>
                  <a:pt x="4400" y="-1043"/>
                  <a:pt x="167" y="15"/>
                </a:cubicBezTo>
                <a:cubicBezTo>
                  <a:pt x="-4066" y="1073"/>
                  <a:pt x="73192" y="53990"/>
                  <a:pt x="73192" y="5399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51B5948-5628-40E1-B3E8-B92A3B49F793}"/>
              </a:ext>
            </a:extLst>
          </p:cNvPr>
          <p:cNvSpPr/>
          <p:nvPr/>
        </p:nvSpPr>
        <p:spPr>
          <a:xfrm>
            <a:off x="4137610" y="3036667"/>
            <a:ext cx="404034" cy="287514"/>
          </a:xfrm>
          <a:custGeom>
            <a:avLst/>
            <a:gdLst>
              <a:gd name="connsiteX0" fmla="*/ 16878 w 404034"/>
              <a:gd name="connsiteY0" fmla="*/ 9746 h 287514"/>
              <a:gd name="connsiteX1" fmla="*/ 385178 w 404034"/>
              <a:gd name="connsiteY1" fmla="*/ 268508 h 287514"/>
              <a:gd name="connsiteX2" fmla="*/ 323265 w 404034"/>
              <a:gd name="connsiteY2" fmla="*/ 246283 h 287514"/>
              <a:gd name="connsiteX3" fmla="*/ 88315 w 404034"/>
              <a:gd name="connsiteY3" fmla="*/ 73246 h 287514"/>
              <a:gd name="connsiteX4" fmla="*/ 16878 w 404034"/>
              <a:gd name="connsiteY4" fmla="*/ 9746 h 28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34" h="287514">
                <a:moveTo>
                  <a:pt x="16878" y="9746"/>
                </a:moveTo>
                <a:cubicBezTo>
                  <a:pt x="66355" y="42290"/>
                  <a:pt x="334114" y="229085"/>
                  <a:pt x="385178" y="268508"/>
                </a:cubicBezTo>
                <a:cubicBezTo>
                  <a:pt x="436242" y="307931"/>
                  <a:pt x="372742" y="278827"/>
                  <a:pt x="323265" y="246283"/>
                </a:cubicBezTo>
                <a:cubicBezTo>
                  <a:pt x="273788" y="213739"/>
                  <a:pt x="139115" y="113198"/>
                  <a:pt x="88315" y="73246"/>
                </a:cubicBezTo>
                <a:cubicBezTo>
                  <a:pt x="37515" y="33294"/>
                  <a:pt x="-32599" y="-22798"/>
                  <a:pt x="16878" y="974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DE0B9567-452E-483D-94FB-BAF48D3017D4}"/>
              </a:ext>
            </a:extLst>
          </p:cNvPr>
          <p:cNvSpPr/>
          <p:nvPr/>
        </p:nvSpPr>
        <p:spPr>
          <a:xfrm>
            <a:off x="4480512" y="3300965"/>
            <a:ext cx="307922" cy="247253"/>
          </a:xfrm>
          <a:custGeom>
            <a:avLst/>
            <a:gdLst>
              <a:gd name="connsiteX0" fmla="*/ 23226 w 307922"/>
              <a:gd name="connsiteY0" fmla="*/ 1035 h 247253"/>
              <a:gd name="connsiteX1" fmla="*/ 74026 w 307922"/>
              <a:gd name="connsiteY1" fmla="*/ 94698 h 247253"/>
              <a:gd name="connsiteX2" fmla="*/ 175626 w 307922"/>
              <a:gd name="connsiteY2" fmla="*/ 161373 h 247253"/>
              <a:gd name="connsiteX3" fmla="*/ 307388 w 307922"/>
              <a:gd name="connsiteY3" fmla="*/ 247098 h 247253"/>
              <a:gd name="connsiteX4" fmla="*/ 213726 w 307922"/>
              <a:gd name="connsiteY4" fmla="*/ 178835 h 247253"/>
              <a:gd name="connsiteX5" fmla="*/ 15288 w 307922"/>
              <a:gd name="connsiteY5" fmla="*/ 51835 h 247253"/>
              <a:gd name="connsiteX6" fmla="*/ 23226 w 307922"/>
              <a:gd name="connsiteY6" fmla="*/ 1035 h 24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922" h="247253">
                <a:moveTo>
                  <a:pt x="23226" y="1035"/>
                </a:moveTo>
                <a:cubicBezTo>
                  <a:pt x="33016" y="8179"/>
                  <a:pt x="48626" y="67975"/>
                  <a:pt x="74026" y="94698"/>
                </a:cubicBezTo>
                <a:cubicBezTo>
                  <a:pt x="99426" y="121421"/>
                  <a:pt x="136732" y="135973"/>
                  <a:pt x="175626" y="161373"/>
                </a:cubicBezTo>
                <a:lnTo>
                  <a:pt x="307388" y="247098"/>
                </a:lnTo>
                <a:cubicBezTo>
                  <a:pt x="313738" y="250008"/>
                  <a:pt x="262409" y="211379"/>
                  <a:pt x="213726" y="178835"/>
                </a:cubicBezTo>
                <a:cubicBezTo>
                  <a:pt x="165043" y="146291"/>
                  <a:pt x="49419" y="78558"/>
                  <a:pt x="15288" y="51835"/>
                </a:cubicBezTo>
                <a:cubicBezTo>
                  <a:pt x="-18843" y="25112"/>
                  <a:pt x="13436" y="-6109"/>
                  <a:pt x="23226" y="103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6CBE6BBC-C339-43E0-BA96-2D30493CE36E}"/>
              </a:ext>
            </a:extLst>
          </p:cNvPr>
          <p:cNvSpPr/>
          <p:nvPr/>
        </p:nvSpPr>
        <p:spPr>
          <a:xfrm>
            <a:off x="4495629" y="3303566"/>
            <a:ext cx="413495" cy="249515"/>
          </a:xfrm>
          <a:custGeom>
            <a:avLst/>
            <a:gdLst>
              <a:gd name="connsiteX0" fmla="*/ 171 w 413495"/>
              <a:gd name="connsiteY0" fmla="*/ 22 h 249515"/>
              <a:gd name="connsiteX1" fmla="*/ 85896 w 413495"/>
              <a:gd name="connsiteY1" fmla="*/ 20659 h 249515"/>
              <a:gd name="connsiteX2" fmla="*/ 143046 w 413495"/>
              <a:gd name="connsiteY2" fmla="*/ 3197 h 249515"/>
              <a:gd name="connsiteX3" fmla="*/ 177971 w 413495"/>
              <a:gd name="connsiteY3" fmla="*/ 61934 h 249515"/>
              <a:gd name="connsiteX4" fmla="*/ 258934 w 413495"/>
              <a:gd name="connsiteY4" fmla="*/ 85747 h 249515"/>
              <a:gd name="connsiteX5" fmla="*/ 308146 w 413495"/>
              <a:gd name="connsiteY5" fmla="*/ 149247 h 249515"/>
              <a:gd name="connsiteX6" fmla="*/ 412921 w 413495"/>
              <a:gd name="connsiteY6" fmla="*/ 249259 h 249515"/>
              <a:gd name="connsiteX7" fmla="*/ 257346 w 413495"/>
              <a:gd name="connsiteY7" fmla="*/ 117497 h 249515"/>
              <a:gd name="connsiteX8" fmla="*/ 109709 w 413495"/>
              <a:gd name="connsiteY8" fmla="*/ 25422 h 249515"/>
              <a:gd name="connsiteX9" fmla="*/ 171 w 413495"/>
              <a:gd name="connsiteY9" fmla="*/ 22 h 2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495" h="249515">
                <a:moveTo>
                  <a:pt x="171" y="22"/>
                </a:moveTo>
                <a:cubicBezTo>
                  <a:pt x="-3798" y="-772"/>
                  <a:pt x="62084" y="20130"/>
                  <a:pt x="85896" y="20659"/>
                </a:cubicBezTo>
                <a:cubicBezTo>
                  <a:pt x="109708" y="21188"/>
                  <a:pt x="127700" y="-3682"/>
                  <a:pt x="143046" y="3197"/>
                </a:cubicBezTo>
                <a:cubicBezTo>
                  <a:pt x="158392" y="10076"/>
                  <a:pt x="158656" y="48176"/>
                  <a:pt x="177971" y="61934"/>
                </a:cubicBezTo>
                <a:cubicBezTo>
                  <a:pt x="197286" y="75692"/>
                  <a:pt x="237238" y="71195"/>
                  <a:pt x="258934" y="85747"/>
                </a:cubicBezTo>
                <a:cubicBezTo>
                  <a:pt x="280630" y="100299"/>
                  <a:pt x="282482" y="121995"/>
                  <a:pt x="308146" y="149247"/>
                </a:cubicBezTo>
                <a:cubicBezTo>
                  <a:pt x="333810" y="176499"/>
                  <a:pt x="421388" y="254551"/>
                  <a:pt x="412921" y="249259"/>
                </a:cubicBezTo>
                <a:cubicBezTo>
                  <a:pt x="404454" y="243967"/>
                  <a:pt x="307881" y="154803"/>
                  <a:pt x="257346" y="117497"/>
                </a:cubicBezTo>
                <a:cubicBezTo>
                  <a:pt x="206811" y="80191"/>
                  <a:pt x="149397" y="43414"/>
                  <a:pt x="109709" y="25422"/>
                </a:cubicBezTo>
                <a:cubicBezTo>
                  <a:pt x="70021" y="7430"/>
                  <a:pt x="4140" y="816"/>
                  <a:pt x="171" y="2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563E36AB-9F06-4EBD-84D8-6DA718333060}"/>
              </a:ext>
            </a:extLst>
          </p:cNvPr>
          <p:cNvSpPr/>
          <p:nvPr/>
        </p:nvSpPr>
        <p:spPr>
          <a:xfrm>
            <a:off x="4328031" y="3460035"/>
            <a:ext cx="330318" cy="447887"/>
          </a:xfrm>
          <a:custGeom>
            <a:avLst/>
            <a:gdLst>
              <a:gd name="connsiteX0" fmla="*/ 329694 w 330318"/>
              <a:gd name="connsiteY0" fmla="*/ 2303 h 447887"/>
              <a:gd name="connsiteX1" fmla="*/ 28069 w 330318"/>
              <a:gd name="connsiteY1" fmla="*/ 421403 h 447887"/>
              <a:gd name="connsiteX2" fmla="*/ 20132 w 330318"/>
              <a:gd name="connsiteY2" fmla="*/ 392828 h 447887"/>
              <a:gd name="connsiteX3" fmla="*/ 89982 w 330318"/>
              <a:gd name="connsiteY3" fmla="*/ 295990 h 447887"/>
              <a:gd name="connsiteX4" fmla="*/ 107444 w 330318"/>
              <a:gd name="connsiteY4" fmla="*/ 254715 h 447887"/>
              <a:gd name="connsiteX5" fmla="*/ 329694 w 330318"/>
              <a:gd name="connsiteY5" fmla="*/ 2303 h 44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318" h="447887">
                <a:moveTo>
                  <a:pt x="329694" y="2303"/>
                </a:moveTo>
                <a:cubicBezTo>
                  <a:pt x="316465" y="30084"/>
                  <a:pt x="79663" y="356316"/>
                  <a:pt x="28069" y="421403"/>
                </a:cubicBezTo>
                <a:cubicBezTo>
                  <a:pt x="-23525" y="486491"/>
                  <a:pt x="9813" y="413730"/>
                  <a:pt x="20132" y="392828"/>
                </a:cubicBezTo>
                <a:cubicBezTo>
                  <a:pt x="30451" y="371926"/>
                  <a:pt x="75430" y="319009"/>
                  <a:pt x="89982" y="295990"/>
                </a:cubicBezTo>
                <a:cubicBezTo>
                  <a:pt x="104534" y="272971"/>
                  <a:pt x="72784" y="303134"/>
                  <a:pt x="107444" y="254715"/>
                </a:cubicBezTo>
                <a:cubicBezTo>
                  <a:pt x="142104" y="206296"/>
                  <a:pt x="342923" y="-25478"/>
                  <a:pt x="329694" y="230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80DC5E25-49EE-46F7-887A-7248E9B16905}"/>
              </a:ext>
            </a:extLst>
          </p:cNvPr>
          <p:cNvSpPr/>
          <p:nvPr/>
        </p:nvSpPr>
        <p:spPr>
          <a:xfrm>
            <a:off x="4465994" y="3499587"/>
            <a:ext cx="255990" cy="512892"/>
          </a:xfrm>
          <a:custGeom>
            <a:avLst/>
            <a:gdLst>
              <a:gd name="connsiteX0" fmla="*/ 253644 w 255990"/>
              <a:gd name="connsiteY0" fmla="*/ 10376 h 512892"/>
              <a:gd name="connsiteX1" fmla="*/ 20281 w 255990"/>
              <a:gd name="connsiteY1" fmla="*/ 477101 h 512892"/>
              <a:gd name="connsiteX2" fmla="*/ 25044 w 255990"/>
              <a:gd name="connsiteY2" fmla="*/ 446938 h 512892"/>
              <a:gd name="connsiteX3" fmla="*/ 134581 w 255990"/>
              <a:gd name="connsiteY3" fmla="*/ 175476 h 512892"/>
              <a:gd name="connsiteX4" fmla="*/ 253644 w 255990"/>
              <a:gd name="connsiteY4" fmla="*/ 10376 h 51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90" h="512892">
                <a:moveTo>
                  <a:pt x="253644" y="10376"/>
                </a:moveTo>
                <a:cubicBezTo>
                  <a:pt x="234594" y="60647"/>
                  <a:pt x="58381" y="404341"/>
                  <a:pt x="20281" y="477101"/>
                </a:cubicBezTo>
                <a:cubicBezTo>
                  <a:pt x="-17819" y="549861"/>
                  <a:pt x="5994" y="497209"/>
                  <a:pt x="25044" y="446938"/>
                </a:cubicBezTo>
                <a:cubicBezTo>
                  <a:pt x="44094" y="396667"/>
                  <a:pt x="98598" y="245855"/>
                  <a:pt x="134581" y="175476"/>
                </a:cubicBezTo>
                <a:cubicBezTo>
                  <a:pt x="170564" y="105097"/>
                  <a:pt x="272694" y="-39895"/>
                  <a:pt x="253644" y="1037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779F8B92-4AD7-42D7-B32D-2440B4D78213}"/>
              </a:ext>
            </a:extLst>
          </p:cNvPr>
          <p:cNvSpPr/>
          <p:nvPr/>
        </p:nvSpPr>
        <p:spPr>
          <a:xfrm>
            <a:off x="4862400" y="3585480"/>
            <a:ext cx="21159" cy="217923"/>
          </a:xfrm>
          <a:custGeom>
            <a:avLst/>
            <a:gdLst>
              <a:gd name="connsiteX0" fmla="*/ 20750 w 21159"/>
              <a:gd name="connsiteY0" fmla="*/ 683 h 217923"/>
              <a:gd name="connsiteX1" fmla="*/ 12813 w 21159"/>
              <a:gd name="connsiteY1" fmla="*/ 211820 h 217923"/>
              <a:gd name="connsiteX2" fmla="*/ 113 w 21159"/>
              <a:gd name="connsiteY2" fmla="*/ 146733 h 217923"/>
              <a:gd name="connsiteX3" fmla="*/ 20750 w 21159"/>
              <a:gd name="connsiteY3" fmla="*/ 683 h 21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9" h="217923">
                <a:moveTo>
                  <a:pt x="20750" y="683"/>
                </a:moveTo>
                <a:cubicBezTo>
                  <a:pt x="22867" y="11531"/>
                  <a:pt x="16252" y="187478"/>
                  <a:pt x="12813" y="211820"/>
                </a:cubicBezTo>
                <a:cubicBezTo>
                  <a:pt x="9374" y="236162"/>
                  <a:pt x="-1210" y="182187"/>
                  <a:pt x="113" y="146733"/>
                </a:cubicBezTo>
                <a:cubicBezTo>
                  <a:pt x="1436" y="111279"/>
                  <a:pt x="18633" y="-10165"/>
                  <a:pt x="20750" y="68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F0AE9DD5-23EB-4C7A-9C12-D36B230C1664}"/>
              </a:ext>
            </a:extLst>
          </p:cNvPr>
          <p:cNvSpPr/>
          <p:nvPr/>
        </p:nvSpPr>
        <p:spPr>
          <a:xfrm>
            <a:off x="4789797" y="3575802"/>
            <a:ext cx="36237" cy="363592"/>
          </a:xfrm>
          <a:custGeom>
            <a:avLst/>
            <a:gdLst>
              <a:gd name="connsiteX0" fmla="*/ 36203 w 36237"/>
              <a:gd name="connsiteY0" fmla="*/ 836 h 363592"/>
              <a:gd name="connsiteX1" fmla="*/ 7628 w 36237"/>
              <a:gd name="connsiteY1" fmla="*/ 351673 h 363592"/>
              <a:gd name="connsiteX2" fmla="*/ 1278 w 36237"/>
              <a:gd name="connsiteY2" fmla="*/ 256423 h 363592"/>
              <a:gd name="connsiteX3" fmla="*/ 36203 w 36237"/>
              <a:gd name="connsiteY3" fmla="*/ 836 h 36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37" h="363592">
                <a:moveTo>
                  <a:pt x="36203" y="836"/>
                </a:moveTo>
                <a:cubicBezTo>
                  <a:pt x="37261" y="16711"/>
                  <a:pt x="13449" y="309075"/>
                  <a:pt x="7628" y="351673"/>
                </a:cubicBezTo>
                <a:cubicBezTo>
                  <a:pt x="1807" y="394271"/>
                  <a:pt x="-2162" y="313308"/>
                  <a:pt x="1278" y="256423"/>
                </a:cubicBezTo>
                <a:cubicBezTo>
                  <a:pt x="4718" y="199538"/>
                  <a:pt x="35145" y="-15039"/>
                  <a:pt x="36203" y="83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92D3BE52-19D2-44FC-B44A-09714D83BA59}"/>
              </a:ext>
            </a:extLst>
          </p:cNvPr>
          <p:cNvSpPr/>
          <p:nvPr/>
        </p:nvSpPr>
        <p:spPr>
          <a:xfrm>
            <a:off x="4765433" y="3674616"/>
            <a:ext cx="213462" cy="337459"/>
          </a:xfrm>
          <a:custGeom>
            <a:avLst/>
            <a:gdLst>
              <a:gd name="connsiteX0" fmla="*/ 212967 w 213462"/>
              <a:gd name="connsiteY0" fmla="*/ 447 h 337459"/>
              <a:gd name="connsiteX1" fmla="*/ 144705 w 213462"/>
              <a:gd name="connsiteY1" fmla="*/ 148084 h 337459"/>
              <a:gd name="connsiteX2" fmla="*/ 242 w 213462"/>
              <a:gd name="connsiteY2" fmla="*/ 336997 h 337459"/>
              <a:gd name="connsiteX3" fmla="*/ 112955 w 213462"/>
              <a:gd name="connsiteY3" fmla="*/ 195709 h 337459"/>
              <a:gd name="connsiteX4" fmla="*/ 212967 w 213462"/>
              <a:gd name="connsiteY4" fmla="*/ 447 h 33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62" h="337459">
                <a:moveTo>
                  <a:pt x="212967" y="447"/>
                </a:moveTo>
                <a:cubicBezTo>
                  <a:pt x="218259" y="-7490"/>
                  <a:pt x="180159" y="91992"/>
                  <a:pt x="144705" y="148084"/>
                </a:cubicBezTo>
                <a:cubicBezTo>
                  <a:pt x="109251" y="204176"/>
                  <a:pt x="5534" y="329060"/>
                  <a:pt x="242" y="336997"/>
                </a:cubicBezTo>
                <a:cubicBezTo>
                  <a:pt x="-5050" y="344934"/>
                  <a:pt x="77501" y="248890"/>
                  <a:pt x="112955" y="195709"/>
                </a:cubicBezTo>
                <a:cubicBezTo>
                  <a:pt x="148409" y="142528"/>
                  <a:pt x="207675" y="8384"/>
                  <a:pt x="212967" y="44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B15581CD-735C-491D-BB23-45206467DD89}"/>
              </a:ext>
            </a:extLst>
          </p:cNvPr>
          <p:cNvSpPr/>
          <p:nvPr/>
        </p:nvSpPr>
        <p:spPr>
          <a:xfrm>
            <a:off x="4673553" y="3673523"/>
            <a:ext cx="295770" cy="410334"/>
          </a:xfrm>
          <a:custGeom>
            <a:avLst/>
            <a:gdLst>
              <a:gd name="connsiteX0" fmla="*/ 295322 w 295770"/>
              <a:gd name="connsiteY0" fmla="*/ 1540 h 410334"/>
              <a:gd name="connsiteX1" fmla="*/ 115935 w 295770"/>
              <a:gd name="connsiteY1" fmla="*/ 263477 h 410334"/>
              <a:gd name="connsiteX2" fmla="*/ 69897 w 295770"/>
              <a:gd name="connsiteY2" fmla="*/ 333327 h 410334"/>
              <a:gd name="connsiteX3" fmla="*/ 47 w 295770"/>
              <a:gd name="connsiteY3" fmla="*/ 409527 h 410334"/>
              <a:gd name="connsiteX4" fmla="*/ 81010 w 295770"/>
              <a:gd name="connsiteY4" fmla="*/ 282527 h 410334"/>
              <a:gd name="connsiteX5" fmla="*/ 165147 w 295770"/>
              <a:gd name="connsiteY5" fmla="*/ 160290 h 410334"/>
              <a:gd name="connsiteX6" fmla="*/ 295322 w 295770"/>
              <a:gd name="connsiteY6" fmla="*/ 1540 h 4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770" h="410334">
                <a:moveTo>
                  <a:pt x="295322" y="1540"/>
                </a:moveTo>
                <a:cubicBezTo>
                  <a:pt x="287120" y="18738"/>
                  <a:pt x="153506" y="208179"/>
                  <a:pt x="115935" y="263477"/>
                </a:cubicBezTo>
                <a:cubicBezTo>
                  <a:pt x="78364" y="318775"/>
                  <a:pt x="89212" y="308985"/>
                  <a:pt x="69897" y="333327"/>
                </a:cubicBezTo>
                <a:cubicBezTo>
                  <a:pt x="50582" y="357669"/>
                  <a:pt x="-1805" y="417994"/>
                  <a:pt x="47" y="409527"/>
                </a:cubicBezTo>
                <a:cubicBezTo>
                  <a:pt x="1899" y="401060"/>
                  <a:pt x="53493" y="324066"/>
                  <a:pt x="81010" y="282527"/>
                </a:cubicBezTo>
                <a:cubicBezTo>
                  <a:pt x="108527" y="240988"/>
                  <a:pt x="133397" y="204740"/>
                  <a:pt x="165147" y="160290"/>
                </a:cubicBezTo>
                <a:cubicBezTo>
                  <a:pt x="196897" y="115840"/>
                  <a:pt x="303524" y="-15658"/>
                  <a:pt x="295322" y="15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8E4DCB78-FB44-4F4C-AB83-B80FCBCCAB39}"/>
              </a:ext>
            </a:extLst>
          </p:cNvPr>
          <p:cNvSpPr/>
          <p:nvPr/>
        </p:nvSpPr>
        <p:spPr>
          <a:xfrm>
            <a:off x="4966944" y="3804165"/>
            <a:ext cx="27759" cy="227017"/>
          </a:xfrm>
          <a:custGeom>
            <a:avLst/>
            <a:gdLst>
              <a:gd name="connsiteX0" fmla="*/ 13044 w 27759"/>
              <a:gd name="connsiteY0" fmla="*/ 2660 h 227017"/>
              <a:gd name="connsiteX1" fmla="*/ 344 w 27759"/>
              <a:gd name="connsiteY1" fmla="*/ 224910 h 227017"/>
              <a:gd name="connsiteX2" fmla="*/ 27331 w 27759"/>
              <a:gd name="connsiteY2" fmla="*/ 109023 h 227017"/>
              <a:gd name="connsiteX3" fmla="*/ 13044 w 27759"/>
              <a:gd name="connsiteY3" fmla="*/ 2660 h 2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59" h="227017">
                <a:moveTo>
                  <a:pt x="13044" y="2660"/>
                </a:moveTo>
                <a:cubicBezTo>
                  <a:pt x="8546" y="21974"/>
                  <a:pt x="-2037" y="207183"/>
                  <a:pt x="344" y="224910"/>
                </a:cubicBezTo>
                <a:cubicBezTo>
                  <a:pt x="2725" y="242637"/>
                  <a:pt x="24421" y="143683"/>
                  <a:pt x="27331" y="109023"/>
                </a:cubicBezTo>
                <a:cubicBezTo>
                  <a:pt x="30241" y="74363"/>
                  <a:pt x="17542" y="-16654"/>
                  <a:pt x="13044" y="266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A514A70D-05DD-4E1D-8C5F-950CA4661F29}"/>
              </a:ext>
            </a:extLst>
          </p:cNvPr>
          <p:cNvSpPr/>
          <p:nvPr/>
        </p:nvSpPr>
        <p:spPr>
          <a:xfrm>
            <a:off x="3682146" y="2716919"/>
            <a:ext cx="212438" cy="170246"/>
          </a:xfrm>
          <a:custGeom>
            <a:avLst/>
            <a:gdLst>
              <a:gd name="connsiteX0" fmla="*/ 4029 w 212438"/>
              <a:gd name="connsiteY0" fmla="*/ 881 h 170246"/>
              <a:gd name="connsiteX1" fmla="*/ 191354 w 212438"/>
              <a:gd name="connsiteY1" fmla="*/ 112006 h 170246"/>
              <a:gd name="connsiteX2" fmla="*/ 194529 w 212438"/>
              <a:gd name="connsiteY2" fmla="*/ 169156 h 170246"/>
              <a:gd name="connsiteX3" fmla="*/ 70704 w 212438"/>
              <a:gd name="connsiteY3" fmla="*/ 64381 h 170246"/>
              <a:gd name="connsiteX4" fmla="*/ 4029 w 212438"/>
              <a:gd name="connsiteY4" fmla="*/ 881 h 17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38" h="170246">
                <a:moveTo>
                  <a:pt x="4029" y="881"/>
                </a:moveTo>
                <a:cubicBezTo>
                  <a:pt x="24137" y="8818"/>
                  <a:pt x="159604" y="83960"/>
                  <a:pt x="191354" y="112006"/>
                </a:cubicBezTo>
                <a:cubicBezTo>
                  <a:pt x="223104" y="140052"/>
                  <a:pt x="214637" y="177093"/>
                  <a:pt x="194529" y="169156"/>
                </a:cubicBezTo>
                <a:cubicBezTo>
                  <a:pt x="174421" y="161219"/>
                  <a:pt x="97162" y="88193"/>
                  <a:pt x="70704" y="64381"/>
                </a:cubicBezTo>
                <a:cubicBezTo>
                  <a:pt x="44246" y="40569"/>
                  <a:pt x="-16079" y="-7056"/>
                  <a:pt x="4029" y="88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3F48F94E-333C-4C42-A123-96A20D0C4B57}"/>
              </a:ext>
            </a:extLst>
          </p:cNvPr>
          <p:cNvSpPr/>
          <p:nvPr/>
        </p:nvSpPr>
        <p:spPr>
          <a:xfrm>
            <a:off x="3874054" y="2826964"/>
            <a:ext cx="260883" cy="207484"/>
          </a:xfrm>
          <a:custGeom>
            <a:avLst/>
            <a:gdLst>
              <a:gd name="connsiteX0" fmla="*/ 5796 w 260883"/>
              <a:gd name="connsiteY0" fmla="*/ 1961 h 207484"/>
              <a:gd name="connsiteX1" fmla="*/ 259796 w 260883"/>
              <a:gd name="connsiteY1" fmla="*/ 205161 h 207484"/>
              <a:gd name="connsiteX2" fmla="*/ 94696 w 260883"/>
              <a:gd name="connsiteY2" fmla="*/ 106736 h 207484"/>
              <a:gd name="connsiteX3" fmla="*/ 5796 w 260883"/>
              <a:gd name="connsiteY3" fmla="*/ 1961 h 20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883" h="207484">
                <a:moveTo>
                  <a:pt x="5796" y="1961"/>
                </a:moveTo>
                <a:cubicBezTo>
                  <a:pt x="33313" y="18365"/>
                  <a:pt x="244979" y="187699"/>
                  <a:pt x="259796" y="205161"/>
                </a:cubicBezTo>
                <a:cubicBezTo>
                  <a:pt x="274613" y="222623"/>
                  <a:pt x="133854" y="136898"/>
                  <a:pt x="94696" y="106736"/>
                </a:cubicBezTo>
                <a:cubicBezTo>
                  <a:pt x="55538" y="76574"/>
                  <a:pt x="-21721" y="-14443"/>
                  <a:pt x="5796" y="196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C260B2E3-143C-40C9-98C3-D10DA995B3A4}"/>
              </a:ext>
            </a:extLst>
          </p:cNvPr>
          <p:cNvSpPr/>
          <p:nvPr/>
        </p:nvSpPr>
        <p:spPr>
          <a:xfrm>
            <a:off x="3353111" y="2465761"/>
            <a:ext cx="382989" cy="286909"/>
          </a:xfrm>
          <a:custGeom>
            <a:avLst/>
            <a:gdLst>
              <a:gd name="connsiteX0" fmla="*/ 2864 w 382989"/>
              <a:gd name="connsiteY0" fmla="*/ 1214 h 286909"/>
              <a:gd name="connsiteX1" fmla="*/ 377514 w 382989"/>
              <a:gd name="connsiteY1" fmla="*/ 280614 h 286909"/>
              <a:gd name="connsiteX2" fmla="*/ 212414 w 382989"/>
              <a:gd name="connsiteY2" fmla="*/ 182189 h 286909"/>
              <a:gd name="connsiteX3" fmla="*/ 2864 w 382989"/>
              <a:gd name="connsiteY3" fmla="*/ 1214 h 2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89" h="286909">
                <a:moveTo>
                  <a:pt x="2864" y="1214"/>
                </a:moveTo>
                <a:cubicBezTo>
                  <a:pt x="30381" y="17618"/>
                  <a:pt x="342589" y="250452"/>
                  <a:pt x="377514" y="280614"/>
                </a:cubicBezTo>
                <a:cubicBezTo>
                  <a:pt x="412439" y="310777"/>
                  <a:pt x="271152" y="225052"/>
                  <a:pt x="212414" y="182189"/>
                </a:cubicBezTo>
                <a:cubicBezTo>
                  <a:pt x="153676" y="139326"/>
                  <a:pt x="-24653" y="-15190"/>
                  <a:pt x="2864" y="121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877A24CB-9896-4A22-AFEE-E180CE50B220}"/>
              </a:ext>
            </a:extLst>
          </p:cNvPr>
          <p:cNvSpPr/>
          <p:nvPr/>
        </p:nvSpPr>
        <p:spPr>
          <a:xfrm>
            <a:off x="3105051" y="2266223"/>
            <a:ext cx="339997" cy="250374"/>
          </a:xfrm>
          <a:custGeom>
            <a:avLst/>
            <a:gdLst>
              <a:gd name="connsiteX0" fmla="*/ 99 w 339997"/>
              <a:gd name="connsiteY0" fmla="*/ 727 h 250374"/>
              <a:gd name="connsiteX1" fmla="*/ 184249 w 339997"/>
              <a:gd name="connsiteY1" fmla="*/ 188052 h 250374"/>
              <a:gd name="connsiteX2" fmla="*/ 339824 w 339997"/>
              <a:gd name="connsiteY2" fmla="*/ 248377 h 250374"/>
              <a:gd name="connsiteX3" fmla="*/ 209649 w 339997"/>
              <a:gd name="connsiteY3" fmla="*/ 127727 h 250374"/>
              <a:gd name="connsiteX4" fmla="*/ 99 w 339997"/>
              <a:gd name="connsiteY4" fmla="*/ 727 h 2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97" h="250374">
                <a:moveTo>
                  <a:pt x="99" y="727"/>
                </a:moveTo>
                <a:cubicBezTo>
                  <a:pt x="-4134" y="10781"/>
                  <a:pt x="127628" y="146777"/>
                  <a:pt x="184249" y="188052"/>
                </a:cubicBezTo>
                <a:cubicBezTo>
                  <a:pt x="240870" y="229327"/>
                  <a:pt x="335591" y="258431"/>
                  <a:pt x="339824" y="248377"/>
                </a:cubicBezTo>
                <a:cubicBezTo>
                  <a:pt x="344057" y="238323"/>
                  <a:pt x="269974" y="167944"/>
                  <a:pt x="209649" y="127727"/>
                </a:cubicBezTo>
                <a:cubicBezTo>
                  <a:pt x="149324" y="87510"/>
                  <a:pt x="4332" y="-9327"/>
                  <a:pt x="99" y="72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998F8383-E0D4-4708-9DD6-F77E866CFE23}"/>
              </a:ext>
            </a:extLst>
          </p:cNvPr>
          <p:cNvSpPr/>
          <p:nvPr/>
        </p:nvSpPr>
        <p:spPr>
          <a:xfrm>
            <a:off x="2714729" y="1966786"/>
            <a:ext cx="423103" cy="305775"/>
          </a:xfrm>
          <a:custGeom>
            <a:avLst/>
            <a:gdLst>
              <a:gd name="connsiteX0" fmla="*/ 3071 w 423103"/>
              <a:gd name="connsiteY0" fmla="*/ 8064 h 305775"/>
              <a:gd name="connsiteX1" fmla="*/ 50696 w 423103"/>
              <a:gd name="connsiteY1" fmla="*/ 33464 h 305775"/>
              <a:gd name="connsiteX2" fmla="*/ 415821 w 423103"/>
              <a:gd name="connsiteY2" fmla="*/ 300164 h 305775"/>
              <a:gd name="connsiteX3" fmla="*/ 282471 w 423103"/>
              <a:gd name="connsiteY3" fmla="*/ 211264 h 305775"/>
              <a:gd name="connsiteX4" fmla="*/ 136421 w 423103"/>
              <a:gd name="connsiteY4" fmla="*/ 166814 h 305775"/>
              <a:gd name="connsiteX5" fmla="*/ 50696 w 423103"/>
              <a:gd name="connsiteY5" fmla="*/ 71564 h 305775"/>
              <a:gd name="connsiteX6" fmla="*/ 3071 w 423103"/>
              <a:gd name="connsiteY6" fmla="*/ 8064 h 30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103" h="305775">
                <a:moveTo>
                  <a:pt x="3071" y="8064"/>
                </a:moveTo>
                <a:cubicBezTo>
                  <a:pt x="3071" y="1714"/>
                  <a:pt x="-18096" y="-15219"/>
                  <a:pt x="50696" y="33464"/>
                </a:cubicBezTo>
                <a:cubicBezTo>
                  <a:pt x="119488" y="82147"/>
                  <a:pt x="377192" y="270531"/>
                  <a:pt x="415821" y="300164"/>
                </a:cubicBezTo>
                <a:cubicBezTo>
                  <a:pt x="454450" y="329797"/>
                  <a:pt x="329038" y="233489"/>
                  <a:pt x="282471" y="211264"/>
                </a:cubicBezTo>
                <a:cubicBezTo>
                  <a:pt x="235904" y="189039"/>
                  <a:pt x="175050" y="190097"/>
                  <a:pt x="136421" y="166814"/>
                </a:cubicBezTo>
                <a:cubicBezTo>
                  <a:pt x="97792" y="143531"/>
                  <a:pt x="67100" y="95376"/>
                  <a:pt x="50696" y="71564"/>
                </a:cubicBezTo>
                <a:cubicBezTo>
                  <a:pt x="34292" y="47752"/>
                  <a:pt x="3071" y="14414"/>
                  <a:pt x="3071" y="806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EFD68220-CC8C-4098-8693-7956971AD9D8}"/>
              </a:ext>
            </a:extLst>
          </p:cNvPr>
          <p:cNvSpPr/>
          <p:nvPr/>
        </p:nvSpPr>
        <p:spPr>
          <a:xfrm>
            <a:off x="2466815" y="1769463"/>
            <a:ext cx="301818" cy="211556"/>
          </a:xfrm>
          <a:custGeom>
            <a:avLst/>
            <a:gdLst>
              <a:gd name="connsiteX0" fmla="*/ 289085 w 301818"/>
              <a:gd name="connsiteY0" fmla="*/ 208562 h 211556"/>
              <a:gd name="connsiteX1" fmla="*/ 225585 w 301818"/>
              <a:gd name="connsiteY1" fmla="*/ 116487 h 211556"/>
              <a:gd name="connsiteX2" fmla="*/ 160 w 301818"/>
              <a:gd name="connsiteY2" fmla="*/ 2187 h 211556"/>
              <a:gd name="connsiteX3" fmla="*/ 289085 w 301818"/>
              <a:gd name="connsiteY3" fmla="*/ 208562 h 21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18" h="211556">
                <a:moveTo>
                  <a:pt x="289085" y="208562"/>
                </a:moveTo>
                <a:cubicBezTo>
                  <a:pt x="326656" y="227612"/>
                  <a:pt x="273739" y="150883"/>
                  <a:pt x="225585" y="116487"/>
                </a:cubicBezTo>
                <a:cubicBezTo>
                  <a:pt x="177431" y="82091"/>
                  <a:pt x="-6190" y="-15805"/>
                  <a:pt x="160" y="2187"/>
                </a:cubicBezTo>
                <a:cubicBezTo>
                  <a:pt x="6510" y="20179"/>
                  <a:pt x="251514" y="189512"/>
                  <a:pt x="289085" y="20856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3C2AB5A3-86BB-4330-845E-1526939687D7}"/>
              </a:ext>
            </a:extLst>
          </p:cNvPr>
          <p:cNvSpPr/>
          <p:nvPr/>
        </p:nvSpPr>
        <p:spPr>
          <a:xfrm>
            <a:off x="981272" y="693006"/>
            <a:ext cx="1500348" cy="1069904"/>
          </a:xfrm>
          <a:custGeom>
            <a:avLst/>
            <a:gdLst>
              <a:gd name="connsiteX0" fmla="*/ 102461 w 1500348"/>
              <a:gd name="connsiteY0" fmla="*/ 60527 h 1069904"/>
              <a:gd name="connsiteX1" fmla="*/ 165961 w 1500348"/>
              <a:gd name="connsiteY1" fmla="*/ 77461 h 1069904"/>
              <a:gd name="connsiteX2" fmla="*/ 1486761 w 1500348"/>
              <a:gd name="connsiteY2" fmla="*/ 1059594 h 1069904"/>
              <a:gd name="connsiteX3" fmla="*/ 805195 w 1500348"/>
              <a:gd name="connsiteY3" fmla="*/ 560061 h 1069904"/>
              <a:gd name="connsiteX4" fmla="*/ 43195 w 1500348"/>
              <a:gd name="connsiteY4" fmla="*/ 47827 h 1069904"/>
              <a:gd name="connsiteX5" fmla="*/ 102461 w 1500348"/>
              <a:gd name="connsiteY5" fmla="*/ 60527 h 106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348" h="1069904">
                <a:moveTo>
                  <a:pt x="102461" y="60527"/>
                </a:moveTo>
                <a:cubicBezTo>
                  <a:pt x="122922" y="65466"/>
                  <a:pt x="-64756" y="-89050"/>
                  <a:pt x="165961" y="77461"/>
                </a:cubicBezTo>
                <a:cubicBezTo>
                  <a:pt x="396678" y="243972"/>
                  <a:pt x="1380222" y="979161"/>
                  <a:pt x="1486761" y="1059594"/>
                </a:cubicBezTo>
                <a:cubicBezTo>
                  <a:pt x="1593300" y="1140027"/>
                  <a:pt x="1045789" y="728689"/>
                  <a:pt x="805195" y="560061"/>
                </a:cubicBezTo>
                <a:cubicBezTo>
                  <a:pt x="564601" y="391433"/>
                  <a:pt x="160317" y="131788"/>
                  <a:pt x="43195" y="47827"/>
                </a:cubicBezTo>
                <a:cubicBezTo>
                  <a:pt x="-73927" y="-36134"/>
                  <a:pt x="82000" y="55588"/>
                  <a:pt x="102461" y="6052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26E90191-6FFD-417B-B5DB-58E8E605C824}"/>
              </a:ext>
            </a:extLst>
          </p:cNvPr>
          <p:cNvSpPr/>
          <p:nvPr/>
        </p:nvSpPr>
        <p:spPr>
          <a:xfrm>
            <a:off x="4490867" y="3971904"/>
            <a:ext cx="195433" cy="114321"/>
          </a:xfrm>
          <a:custGeom>
            <a:avLst/>
            <a:gdLst>
              <a:gd name="connsiteX0" fmla="*/ 195433 w 195433"/>
              <a:gd name="connsiteY0" fmla="*/ 114321 h 114321"/>
              <a:gd name="connsiteX1" fmla="*/ 171 w 195433"/>
              <a:gd name="connsiteY1" fmla="*/ 21 h 114321"/>
              <a:gd name="connsiteX2" fmla="*/ 195433 w 195433"/>
              <a:gd name="connsiteY2" fmla="*/ 114321 h 11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433" h="114321">
                <a:moveTo>
                  <a:pt x="195433" y="114321"/>
                </a:moveTo>
                <a:cubicBezTo>
                  <a:pt x="195433" y="114321"/>
                  <a:pt x="7050" y="1873"/>
                  <a:pt x="171" y="21"/>
                </a:cubicBezTo>
                <a:cubicBezTo>
                  <a:pt x="-6708" y="-1831"/>
                  <a:pt x="195433" y="114321"/>
                  <a:pt x="195433" y="11432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DF87E2E8-8764-46BB-A7A4-EB6A1021BB38}"/>
              </a:ext>
            </a:extLst>
          </p:cNvPr>
          <p:cNvSpPr/>
          <p:nvPr/>
        </p:nvSpPr>
        <p:spPr>
          <a:xfrm>
            <a:off x="4424124" y="4020440"/>
            <a:ext cx="235267" cy="99165"/>
          </a:xfrm>
          <a:custGeom>
            <a:avLst/>
            <a:gdLst>
              <a:gd name="connsiteX0" fmla="*/ 235189 w 235267"/>
              <a:gd name="connsiteY0" fmla="*/ 99123 h 99165"/>
              <a:gd name="connsiteX1" fmla="*/ 70089 w 235267"/>
              <a:gd name="connsiteY1" fmla="*/ 2285 h 99165"/>
              <a:gd name="connsiteX2" fmla="*/ 239 w 235267"/>
              <a:gd name="connsiteY2" fmla="*/ 29273 h 99165"/>
              <a:gd name="connsiteX3" fmla="*/ 90726 w 235267"/>
              <a:gd name="connsiteY3" fmla="*/ 14985 h 99165"/>
              <a:gd name="connsiteX4" fmla="*/ 235189 w 235267"/>
              <a:gd name="connsiteY4" fmla="*/ 99123 h 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67" h="99165">
                <a:moveTo>
                  <a:pt x="235189" y="99123"/>
                </a:moveTo>
                <a:cubicBezTo>
                  <a:pt x="231749" y="97006"/>
                  <a:pt x="109247" y="13927"/>
                  <a:pt x="70089" y="2285"/>
                </a:cubicBezTo>
                <a:cubicBezTo>
                  <a:pt x="30931" y="-9357"/>
                  <a:pt x="-3201" y="27156"/>
                  <a:pt x="239" y="29273"/>
                </a:cubicBezTo>
                <a:cubicBezTo>
                  <a:pt x="3678" y="31390"/>
                  <a:pt x="53420" y="6254"/>
                  <a:pt x="90726" y="14985"/>
                </a:cubicBezTo>
                <a:cubicBezTo>
                  <a:pt x="128032" y="23716"/>
                  <a:pt x="238629" y="101240"/>
                  <a:pt x="235189" y="99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D9C6C259-AC2B-44F3-BDD3-391A835F6967}"/>
              </a:ext>
            </a:extLst>
          </p:cNvPr>
          <p:cNvSpPr/>
          <p:nvPr/>
        </p:nvSpPr>
        <p:spPr>
          <a:xfrm>
            <a:off x="4343686" y="3872185"/>
            <a:ext cx="325700" cy="213401"/>
          </a:xfrm>
          <a:custGeom>
            <a:avLst/>
            <a:gdLst>
              <a:gd name="connsiteX0" fmla="*/ 325152 w 325700"/>
              <a:gd name="connsiteY0" fmla="*/ 212453 h 213401"/>
              <a:gd name="connsiteX1" fmla="*/ 77502 w 325700"/>
              <a:gd name="connsiteY1" fmla="*/ 58465 h 213401"/>
              <a:gd name="connsiteX2" fmla="*/ 12414 w 325700"/>
              <a:gd name="connsiteY2" fmla="*/ 1315 h 213401"/>
              <a:gd name="connsiteX3" fmla="*/ 12414 w 325700"/>
              <a:gd name="connsiteY3" fmla="*/ 26715 h 213401"/>
              <a:gd name="connsiteX4" fmla="*/ 141002 w 325700"/>
              <a:gd name="connsiteY4" fmla="*/ 118790 h 213401"/>
              <a:gd name="connsiteX5" fmla="*/ 325152 w 325700"/>
              <a:gd name="connsiteY5" fmla="*/ 212453 h 21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700" h="213401">
                <a:moveTo>
                  <a:pt x="325152" y="212453"/>
                </a:moveTo>
                <a:cubicBezTo>
                  <a:pt x="314569" y="202399"/>
                  <a:pt x="129625" y="93655"/>
                  <a:pt x="77502" y="58465"/>
                </a:cubicBezTo>
                <a:cubicBezTo>
                  <a:pt x="25379" y="23275"/>
                  <a:pt x="23262" y="6607"/>
                  <a:pt x="12414" y="1315"/>
                </a:cubicBezTo>
                <a:cubicBezTo>
                  <a:pt x="1566" y="-3977"/>
                  <a:pt x="-9017" y="7136"/>
                  <a:pt x="12414" y="26715"/>
                </a:cubicBezTo>
                <a:cubicBezTo>
                  <a:pt x="33845" y="46294"/>
                  <a:pt x="91789" y="87569"/>
                  <a:pt x="141002" y="118790"/>
                </a:cubicBezTo>
                <a:cubicBezTo>
                  <a:pt x="190214" y="150011"/>
                  <a:pt x="335735" y="222507"/>
                  <a:pt x="325152" y="21245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5AFFB29D-FBE3-47F0-81BE-A9ACEFB12464}"/>
              </a:ext>
            </a:extLst>
          </p:cNvPr>
          <p:cNvSpPr/>
          <p:nvPr/>
        </p:nvSpPr>
        <p:spPr>
          <a:xfrm>
            <a:off x="4314145" y="3915058"/>
            <a:ext cx="342407" cy="230323"/>
          </a:xfrm>
          <a:custGeom>
            <a:avLst/>
            <a:gdLst>
              <a:gd name="connsiteX0" fmla="*/ 341993 w 342407"/>
              <a:gd name="connsiteY0" fmla="*/ 229905 h 230323"/>
              <a:gd name="connsiteX1" fmla="*/ 257855 w 342407"/>
              <a:gd name="connsiteY1" fmla="*/ 153705 h 230323"/>
              <a:gd name="connsiteX2" fmla="*/ 83230 w 342407"/>
              <a:gd name="connsiteY2" fmla="*/ 45755 h 230323"/>
              <a:gd name="connsiteX3" fmla="*/ 5443 w 342407"/>
              <a:gd name="connsiteY3" fmla="*/ 2892 h 230323"/>
              <a:gd name="connsiteX4" fmla="*/ 226105 w 342407"/>
              <a:gd name="connsiteY4" fmla="*/ 120367 h 230323"/>
              <a:gd name="connsiteX5" fmla="*/ 341993 w 342407"/>
              <a:gd name="connsiteY5" fmla="*/ 229905 h 23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407" h="230323">
                <a:moveTo>
                  <a:pt x="341993" y="229905"/>
                </a:moveTo>
                <a:cubicBezTo>
                  <a:pt x="347285" y="235461"/>
                  <a:pt x="300982" y="184397"/>
                  <a:pt x="257855" y="153705"/>
                </a:cubicBezTo>
                <a:cubicBezTo>
                  <a:pt x="214728" y="123013"/>
                  <a:pt x="125299" y="70890"/>
                  <a:pt x="83230" y="45755"/>
                </a:cubicBezTo>
                <a:cubicBezTo>
                  <a:pt x="41161" y="20619"/>
                  <a:pt x="-18370" y="-9543"/>
                  <a:pt x="5443" y="2892"/>
                </a:cubicBezTo>
                <a:cubicBezTo>
                  <a:pt x="29256" y="15327"/>
                  <a:pt x="171601" y="86500"/>
                  <a:pt x="226105" y="120367"/>
                </a:cubicBezTo>
                <a:cubicBezTo>
                  <a:pt x="280609" y="154234"/>
                  <a:pt x="336701" y="224349"/>
                  <a:pt x="341993" y="22990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4A7EA76A-2C5C-428C-8AAE-609C96AB9DC4}"/>
              </a:ext>
            </a:extLst>
          </p:cNvPr>
          <p:cNvSpPr/>
          <p:nvPr/>
        </p:nvSpPr>
        <p:spPr>
          <a:xfrm>
            <a:off x="4270190" y="4018870"/>
            <a:ext cx="209625" cy="388672"/>
          </a:xfrm>
          <a:custGeom>
            <a:avLst/>
            <a:gdLst>
              <a:gd name="connsiteX0" fmla="*/ 208148 w 209625"/>
              <a:gd name="connsiteY0" fmla="*/ 7030 h 388672"/>
              <a:gd name="connsiteX1" fmla="*/ 4948 w 209625"/>
              <a:gd name="connsiteY1" fmla="*/ 381680 h 388672"/>
              <a:gd name="connsiteX2" fmla="*/ 65273 w 209625"/>
              <a:gd name="connsiteY2" fmla="*/ 243568 h 388672"/>
              <a:gd name="connsiteX3" fmla="*/ 95435 w 209625"/>
              <a:gd name="connsiteY3" fmla="*/ 146730 h 388672"/>
              <a:gd name="connsiteX4" fmla="*/ 208148 w 209625"/>
              <a:gd name="connsiteY4" fmla="*/ 7030 h 38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625" h="388672">
                <a:moveTo>
                  <a:pt x="208148" y="7030"/>
                </a:moveTo>
                <a:cubicBezTo>
                  <a:pt x="193067" y="46188"/>
                  <a:pt x="28760" y="342257"/>
                  <a:pt x="4948" y="381680"/>
                </a:cubicBezTo>
                <a:cubicBezTo>
                  <a:pt x="-18864" y="421103"/>
                  <a:pt x="50192" y="282726"/>
                  <a:pt x="65273" y="243568"/>
                </a:cubicBezTo>
                <a:cubicBezTo>
                  <a:pt x="80354" y="204410"/>
                  <a:pt x="72416" y="190386"/>
                  <a:pt x="95435" y="146730"/>
                </a:cubicBezTo>
                <a:cubicBezTo>
                  <a:pt x="118454" y="103074"/>
                  <a:pt x="223229" y="-32128"/>
                  <a:pt x="208148" y="703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36ED2220-558D-4B2B-AC2F-D1C9045A5570}"/>
              </a:ext>
            </a:extLst>
          </p:cNvPr>
          <p:cNvSpPr/>
          <p:nvPr/>
        </p:nvSpPr>
        <p:spPr>
          <a:xfrm>
            <a:off x="3807422" y="3580792"/>
            <a:ext cx="538204" cy="287721"/>
          </a:xfrm>
          <a:custGeom>
            <a:avLst/>
            <a:gdLst>
              <a:gd name="connsiteX0" fmla="*/ 535978 w 538204"/>
              <a:gd name="connsiteY0" fmla="*/ 286358 h 287721"/>
              <a:gd name="connsiteX1" fmla="*/ 394161 w 538204"/>
              <a:gd name="connsiteY1" fmla="*/ 208041 h 287721"/>
              <a:gd name="connsiteX2" fmla="*/ 218478 w 538204"/>
              <a:gd name="connsiteY2" fmla="*/ 95858 h 287721"/>
              <a:gd name="connsiteX3" fmla="*/ 461 w 538204"/>
              <a:gd name="connsiteY3" fmla="*/ 608 h 287721"/>
              <a:gd name="connsiteX4" fmla="*/ 279861 w 538204"/>
              <a:gd name="connsiteY4" fmla="*/ 142425 h 287721"/>
              <a:gd name="connsiteX5" fmla="*/ 535978 w 538204"/>
              <a:gd name="connsiteY5" fmla="*/ 286358 h 28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204" h="287721">
                <a:moveTo>
                  <a:pt x="535978" y="286358"/>
                </a:moveTo>
                <a:cubicBezTo>
                  <a:pt x="555028" y="297294"/>
                  <a:pt x="447078" y="239791"/>
                  <a:pt x="394161" y="208041"/>
                </a:cubicBezTo>
                <a:cubicBezTo>
                  <a:pt x="341244" y="176291"/>
                  <a:pt x="284095" y="130430"/>
                  <a:pt x="218478" y="95858"/>
                </a:cubicBezTo>
                <a:cubicBezTo>
                  <a:pt x="152861" y="61286"/>
                  <a:pt x="-9769" y="-7153"/>
                  <a:pt x="461" y="608"/>
                </a:cubicBezTo>
                <a:cubicBezTo>
                  <a:pt x="10691" y="8369"/>
                  <a:pt x="192725" y="92683"/>
                  <a:pt x="279861" y="142425"/>
                </a:cubicBezTo>
                <a:lnTo>
                  <a:pt x="535978" y="28635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20A76490-8EB3-4C4B-B1E9-3BCB064DA7BE}"/>
              </a:ext>
            </a:extLst>
          </p:cNvPr>
          <p:cNvSpPr/>
          <p:nvPr/>
        </p:nvSpPr>
        <p:spPr>
          <a:xfrm>
            <a:off x="3765518" y="3565206"/>
            <a:ext cx="559341" cy="376288"/>
          </a:xfrm>
          <a:custGeom>
            <a:avLst/>
            <a:gdLst>
              <a:gd name="connsiteX0" fmla="*/ 558832 w 559341"/>
              <a:gd name="connsiteY0" fmla="*/ 376027 h 376288"/>
              <a:gd name="connsiteX1" fmla="*/ 364099 w 559341"/>
              <a:gd name="connsiteY1" fmla="*/ 242677 h 376288"/>
              <a:gd name="connsiteX2" fmla="*/ 137615 w 559341"/>
              <a:gd name="connsiteY2" fmla="*/ 130494 h 376288"/>
              <a:gd name="connsiteX3" fmla="*/ 46599 w 559341"/>
              <a:gd name="connsiteY3" fmla="*/ 43711 h 376288"/>
              <a:gd name="connsiteX4" fmla="*/ 25432 w 559341"/>
              <a:gd name="connsiteY4" fmla="*/ 14077 h 376288"/>
              <a:gd name="connsiteX5" fmla="*/ 406432 w 559341"/>
              <a:gd name="connsiteY5" fmla="*/ 270194 h 376288"/>
              <a:gd name="connsiteX6" fmla="*/ 558832 w 559341"/>
              <a:gd name="connsiteY6" fmla="*/ 376027 h 3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41" h="376288">
                <a:moveTo>
                  <a:pt x="558832" y="376027"/>
                </a:moveTo>
                <a:cubicBezTo>
                  <a:pt x="551777" y="371441"/>
                  <a:pt x="434302" y="283599"/>
                  <a:pt x="364099" y="242677"/>
                </a:cubicBezTo>
                <a:cubicBezTo>
                  <a:pt x="293896" y="201755"/>
                  <a:pt x="190532" y="163655"/>
                  <a:pt x="137615" y="130494"/>
                </a:cubicBezTo>
                <a:cubicBezTo>
                  <a:pt x="84698" y="97333"/>
                  <a:pt x="65296" y="63114"/>
                  <a:pt x="46599" y="43711"/>
                </a:cubicBezTo>
                <a:cubicBezTo>
                  <a:pt x="27902" y="24308"/>
                  <a:pt x="-34540" y="-23670"/>
                  <a:pt x="25432" y="14077"/>
                </a:cubicBezTo>
                <a:cubicBezTo>
                  <a:pt x="85404" y="51824"/>
                  <a:pt x="314004" y="216219"/>
                  <a:pt x="406432" y="270194"/>
                </a:cubicBezTo>
                <a:cubicBezTo>
                  <a:pt x="498860" y="324169"/>
                  <a:pt x="565887" y="380613"/>
                  <a:pt x="558832" y="37602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EA8D51CC-4C53-4866-9E91-373BEAC0C69C}"/>
              </a:ext>
            </a:extLst>
          </p:cNvPr>
          <p:cNvSpPr/>
          <p:nvPr/>
        </p:nvSpPr>
        <p:spPr>
          <a:xfrm>
            <a:off x="962163" y="1716290"/>
            <a:ext cx="3038981" cy="1991920"/>
          </a:xfrm>
          <a:custGeom>
            <a:avLst/>
            <a:gdLst>
              <a:gd name="connsiteX0" fmla="*/ 201157 w 3038981"/>
              <a:gd name="connsiteY0" fmla="*/ 102350 h 1991920"/>
              <a:gd name="connsiteX1" fmla="*/ 2924037 w 3038981"/>
              <a:gd name="connsiteY1" fmla="*/ 1915910 h 1991920"/>
              <a:gd name="connsiteX2" fmla="*/ 2324597 w 3038981"/>
              <a:gd name="connsiteY2" fmla="*/ 1524750 h 1991920"/>
              <a:gd name="connsiteX3" fmla="*/ 434837 w 3038981"/>
              <a:gd name="connsiteY3" fmla="*/ 366510 h 1991920"/>
              <a:gd name="connsiteX4" fmla="*/ 201157 w 3038981"/>
              <a:gd name="connsiteY4" fmla="*/ 102350 h 199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81" h="1991920">
                <a:moveTo>
                  <a:pt x="201157" y="102350"/>
                </a:moveTo>
                <a:cubicBezTo>
                  <a:pt x="616024" y="360583"/>
                  <a:pt x="2570130" y="1678843"/>
                  <a:pt x="2924037" y="1915910"/>
                </a:cubicBezTo>
                <a:cubicBezTo>
                  <a:pt x="3277944" y="2152977"/>
                  <a:pt x="2739464" y="1782983"/>
                  <a:pt x="2324597" y="1524750"/>
                </a:cubicBezTo>
                <a:cubicBezTo>
                  <a:pt x="1909730" y="1266517"/>
                  <a:pt x="781970" y="605270"/>
                  <a:pt x="434837" y="366510"/>
                </a:cubicBezTo>
                <a:cubicBezTo>
                  <a:pt x="87704" y="127750"/>
                  <a:pt x="-213710" y="-155883"/>
                  <a:pt x="201157" y="10235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D4F624E5-788E-442C-8376-75E9F51475CE}"/>
              </a:ext>
            </a:extLst>
          </p:cNvPr>
          <p:cNvSpPr/>
          <p:nvPr/>
        </p:nvSpPr>
        <p:spPr>
          <a:xfrm>
            <a:off x="4076279" y="3724903"/>
            <a:ext cx="366490" cy="817160"/>
          </a:xfrm>
          <a:custGeom>
            <a:avLst/>
            <a:gdLst>
              <a:gd name="connsiteX0" fmla="*/ 421 w 366490"/>
              <a:gd name="connsiteY0" fmla="*/ 430 h 817160"/>
              <a:gd name="connsiteX1" fmla="*/ 180338 w 366490"/>
              <a:gd name="connsiteY1" fmla="*/ 159180 h 817160"/>
              <a:gd name="connsiteX2" fmla="*/ 121071 w 366490"/>
              <a:gd name="connsiteY2" fmla="*/ 254430 h 817160"/>
              <a:gd name="connsiteX3" fmla="*/ 190921 w 366490"/>
              <a:gd name="connsiteY3" fmla="*/ 341214 h 817160"/>
              <a:gd name="connsiteX4" fmla="*/ 358138 w 366490"/>
              <a:gd name="connsiteY4" fmla="*/ 652364 h 817160"/>
              <a:gd name="connsiteX5" fmla="*/ 336971 w 366490"/>
              <a:gd name="connsiteY5" fmla="*/ 815347 h 817160"/>
              <a:gd name="connsiteX6" fmla="*/ 298871 w 366490"/>
              <a:gd name="connsiteY6" fmla="*/ 552880 h 817160"/>
              <a:gd name="connsiteX7" fmla="*/ 99904 w 366490"/>
              <a:gd name="connsiteY7" fmla="*/ 203630 h 817160"/>
              <a:gd name="connsiteX8" fmla="*/ 129538 w 366490"/>
              <a:gd name="connsiteY8" fmla="*/ 114730 h 817160"/>
              <a:gd name="connsiteX9" fmla="*/ 421 w 366490"/>
              <a:gd name="connsiteY9" fmla="*/ 430 h 81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490" h="817160">
                <a:moveTo>
                  <a:pt x="421" y="430"/>
                </a:moveTo>
                <a:cubicBezTo>
                  <a:pt x="8888" y="7838"/>
                  <a:pt x="160230" y="116847"/>
                  <a:pt x="180338" y="159180"/>
                </a:cubicBezTo>
                <a:cubicBezTo>
                  <a:pt x="200446" y="201513"/>
                  <a:pt x="119307" y="224091"/>
                  <a:pt x="121071" y="254430"/>
                </a:cubicBezTo>
                <a:cubicBezTo>
                  <a:pt x="122835" y="284769"/>
                  <a:pt x="151410" y="274892"/>
                  <a:pt x="190921" y="341214"/>
                </a:cubicBezTo>
                <a:cubicBezTo>
                  <a:pt x="230432" y="407536"/>
                  <a:pt x="333796" y="573342"/>
                  <a:pt x="358138" y="652364"/>
                </a:cubicBezTo>
                <a:cubicBezTo>
                  <a:pt x="382480" y="731386"/>
                  <a:pt x="346849" y="831928"/>
                  <a:pt x="336971" y="815347"/>
                </a:cubicBezTo>
                <a:cubicBezTo>
                  <a:pt x="327093" y="798766"/>
                  <a:pt x="338382" y="654833"/>
                  <a:pt x="298871" y="552880"/>
                </a:cubicBezTo>
                <a:cubicBezTo>
                  <a:pt x="259360" y="450927"/>
                  <a:pt x="128126" y="276655"/>
                  <a:pt x="99904" y="203630"/>
                </a:cubicBezTo>
                <a:cubicBezTo>
                  <a:pt x="71682" y="130605"/>
                  <a:pt x="145413" y="146127"/>
                  <a:pt x="129538" y="114730"/>
                </a:cubicBezTo>
                <a:cubicBezTo>
                  <a:pt x="113663" y="83333"/>
                  <a:pt x="-8046" y="-6978"/>
                  <a:pt x="421" y="43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AE8BD4AD-8123-4703-8D4C-C32951108028}"/>
              </a:ext>
            </a:extLst>
          </p:cNvPr>
          <p:cNvSpPr/>
          <p:nvPr/>
        </p:nvSpPr>
        <p:spPr>
          <a:xfrm>
            <a:off x="4023367" y="3735565"/>
            <a:ext cx="445097" cy="816084"/>
          </a:xfrm>
          <a:custGeom>
            <a:avLst/>
            <a:gdLst>
              <a:gd name="connsiteX0" fmla="*/ 21583 w 445097"/>
              <a:gd name="connsiteY0" fmla="*/ 8818 h 816084"/>
              <a:gd name="connsiteX1" fmla="*/ 72383 w 445097"/>
              <a:gd name="connsiteY1" fmla="*/ 222602 h 816084"/>
              <a:gd name="connsiteX2" fmla="*/ 165516 w 445097"/>
              <a:gd name="connsiteY2" fmla="*/ 396168 h 816084"/>
              <a:gd name="connsiteX3" fmla="*/ 345433 w 445097"/>
              <a:gd name="connsiteY3" fmla="*/ 652285 h 816084"/>
              <a:gd name="connsiteX4" fmla="*/ 436450 w 445097"/>
              <a:gd name="connsiteY4" fmla="*/ 804685 h 816084"/>
              <a:gd name="connsiteX5" fmla="*/ 133766 w 445097"/>
              <a:gd name="connsiteY5" fmla="*/ 343252 h 816084"/>
              <a:gd name="connsiteX6" fmla="*/ 17350 w 445097"/>
              <a:gd name="connsiteY6" fmla="*/ 207785 h 816084"/>
              <a:gd name="connsiteX7" fmla="*/ 416 w 445097"/>
              <a:gd name="connsiteY7" fmla="*/ 55385 h 816084"/>
              <a:gd name="connsiteX8" fmla="*/ 21583 w 445097"/>
              <a:gd name="connsiteY8" fmla="*/ 8818 h 81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97" h="816084">
                <a:moveTo>
                  <a:pt x="21583" y="8818"/>
                </a:moveTo>
                <a:cubicBezTo>
                  <a:pt x="33578" y="36688"/>
                  <a:pt x="48394" y="158044"/>
                  <a:pt x="72383" y="222602"/>
                </a:cubicBezTo>
                <a:cubicBezTo>
                  <a:pt x="96372" y="287160"/>
                  <a:pt x="120008" y="324554"/>
                  <a:pt x="165516" y="396168"/>
                </a:cubicBezTo>
                <a:cubicBezTo>
                  <a:pt x="211024" y="467782"/>
                  <a:pt x="300277" y="584199"/>
                  <a:pt x="345433" y="652285"/>
                </a:cubicBezTo>
                <a:cubicBezTo>
                  <a:pt x="390589" y="720371"/>
                  <a:pt x="471728" y="856190"/>
                  <a:pt x="436450" y="804685"/>
                </a:cubicBezTo>
                <a:cubicBezTo>
                  <a:pt x="401172" y="753180"/>
                  <a:pt x="203616" y="442735"/>
                  <a:pt x="133766" y="343252"/>
                </a:cubicBezTo>
                <a:cubicBezTo>
                  <a:pt x="63916" y="243769"/>
                  <a:pt x="39575" y="255763"/>
                  <a:pt x="17350" y="207785"/>
                </a:cubicBezTo>
                <a:cubicBezTo>
                  <a:pt x="-4875" y="159807"/>
                  <a:pt x="3238" y="85371"/>
                  <a:pt x="416" y="55385"/>
                </a:cubicBezTo>
                <a:cubicBezTo>
                  <a:pt x="-2406" y="25399"/>
                  <a:pt x="9588" y="-19052"/>
                  <a:pt x="21583" y="881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15704558-CAC0-4971-B7B1-B980594C6F95}"/>
              </a:ext>
            </a:extLst>
          </p:cNvPr>
          <p:cNvSpPr/>
          <p:nvPr/>
        </p:nvSpPr>
        <p:spPr>
          <a:xfrm>
            <a:off x="3992028" y="3919776"/>
            <a:ext cx="345024" cy="367781"/>
          </a:xfrm>
          <a:custGeom>
            <a:avLst/>
            <a:gdLst>
              <a:gd name="connsiteX0" fmla="*/ 345022 w 345024"/>
              <a:gd name="connsiteY0" fmla="*/ 291 h 367781"/>
              <a:gd name="connsiteX1" fmla="*/ 124889 w 345024"/>
              <a:gd name="connsiteY1" fmla="*/ 231007 h 367781"/>
              <a:gd name="connsiteX2" fmla="*/ 5 w 345024"/>
              <a:gd name="connsiteY2" fmla="*/ 366474 h 367781"/>
              <a:gd name="connsiteX3" fmla="*/ 129122 w 345024"/>
              <a:gd name="connsiteY3" fmla="*/ 281807 h 367781"/>
              <a:gd name="connsiteX4" fmla="*/ 345022 w 345024"/>
              <a:gd name="connsiteY4" fmla="*/ 291 h 36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024" h="367781">
                <a:moveTo>
                  <a:pt x="345022" y="291"/>
                </a:moveTo>
                <a:cubicBezTo>
                  <a:pt x="344316" y="-8176"/>
                  <a:pt x="182392" y="169977"/>
                  <a:pt x="124889" y="231007"/>
                </a:cubicBezTo>
                <a:cubicBezTo>
                  <a:pt x="67386" y="292037"/>
                  <a:pt x="-701" y="358007"/>
                  <a:pt x="5" y="366474"/>
                </a:cubicBezTo>
                <a:cubicBezTo>
                  <a:pt x="711" y="374941"/>
                  <a:pt x="70208" y="341779"/>
                  <a:pt x="129122" y="281807"/>
                </a:cubicBezTo>
                <a:cubicBezTo>
                  <a:pt x="188036" y="221835"/>
                  <a:pt x="345728" y="8758"/>
                  <a:pt x="345022" y="29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FF3CAB59-5D6A-4301-BCDB-8B558A687F01}"/>
              </a:ext>
            </a:extLst>
          </p:cNvPr>
          <p:cNvSpPr/>
          <p:nvPr/>
        </p:nvSpPr>
        <p:spPr>
          <a:xfrm>
            <a:off x="4629317" y="4092737"/>
            <a:ext cx="141704" cy="543016"/>
          </a:xfrm>
          <a:custGeom>
            <a:avLst/>
            <a:gdLst>
              <a:gd name="connsiteX0" fmla="*/ 8300 w 141704"/>
              <a:gd name="connsiteY0" fmla="*/ 896 h 543016"/>
              <a:gd name="connsiteX1" fmla="*/ 1950 w 141704"/>
              <a:gd name="connsiteY1" fmla="*/ 87680 h 543016"/>
              <a:gd name="connsiteX2" fmla="*/ 48516 w 141704"/>
              <a:gd name="connsiteY2" fmla="*/ 252780 h 543016"/>
              <a:gd name="connsiteX3" fmla="*/ 141650 w 141704"/>
              <a:gd name="connsiteY3" fmla="*/ 534296 h 543016"/>
              <a:gd name="connsiteX4" fmla="*/ 61216 w 141704"/>
              <a:gd name="connsiteY4" fmla="*/ 441163 h 543016"/>
              <a:gd name="connsiteX5" fmla="*/ 4066 w 141704"/>
              <a:gd name="connsiteY5" fmla="*/ 138480 h 543016"/>
              <a:gd name="connsiteX6" fmla="*/ 8300 w 141704"/>
              <a:gd name="connsiteY6" fmla="*/ 896 h 5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04" h="543016">
                <a:moveTo>
                  <a:pt x="8300" y="896"/>
                </a:moveTo>
                <a:cubicBezTo>
                  <a:pt x="7947" y="-7571"/>
                  <a:pt x="-4753" y="45699"/>
                  <a:pt x="1950" y="87680"/>
                </a:cubicBezTo>
                <a:cubicBezTo>
                  <a:pt x="8653" y="129661"/>
                  <a:pt x="25233" y="178344"/>
                  <a:pt x="48516" y="252780"/>
                </a:cubicBezTo>
                <a:cubicBezTo>
                  <a:pt x="71799" y="327216"/>
                  <a:pt x="139533" y="502899"/>
                  <a:pt x="141650" y="534296"/>
                </a:cubicBezTo>
                <a:cubicBezTo>
                  <a:pt x="143767" y="565693"/>
                  <a:pt x="84147" y="507132"/>
                  <a:pt x="61216" y="441163"/>
                </a:cubicBezTo>
                <a:cubicBezTo>
                  <a:pt x="38285" y="375194"/>
                  <a:pt x="7946" y="209035"/>
                  <a:pt x="4066" y="138480"/>
                </a:cubicBezTo>
                <a:cubicBezTo>
                  <a:pt x="186" y="67925"/>
                  <a:pt x="8653" y="9363"/>
                  <a:pt x="8300" y="89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72C6EEF6-9F3A-4442-ADFF-30E021DA1A8C}"/>
              </a:ext>
            </a:extLst>
          </p:cNvPr>
          <p:cNvSpPr/>
          <p:nvPr/>
        </p:nvSpPr>
        <p:spPr>
          <a:xfrm>
            <a:off x="4625873" y="4147943"/>
            <a:ext cx="119385" cy="74807"/>
          </a:xfrm>
          <a:custGeom>
            <a:avLst/>
            <a:gdLst>
              <a:gd name="connsiteX0" fmla="*/ 102 w 119385"/>
              <a:gd name="connsiteY0" fmla="*/ 195 h 74807"/>
              <a:gd name="connsiteX1" fmla="*/ 66777 w 119385"/>
              <a:gd name="connsiteY1" fmla="*/ 74807 h 74807"/>
              <a:gd name="connsiteX2" fmla="*/ 119165 w 119385"/>
              <a:gd name="connsiteY2" fmla="*/ 1782 h 74807"/>
              <a:gd name="connsiteX3" fmla="*/ 82652 w 119385"/>
              <a:gd name="connsiteY3" fmla="*/ 50995 h 74807"/>
              <a:gd name="connsiteX4" fmla="*/ 102 w 119385"/>
              <a:gd name="connsiteY4" fmla="*/ 195 h 7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5" h="74807">
                <a:moveTo>
                  <a:pt x="102" y="195"/>
                </a:moveTo>
                <a:cubicBezTo>
                  <a:pt x="-2544" y="4164"/>
                  <a:pt x="46933" y="74543"/>
                  <a:pt x="66777" y="74807"/>
                </a:cubicBezTo>
                <a:cubicBezTo>
                  <a:pt x="86621" y="75071"/>
                  <a:pt x="116519" y="5751"/>
                  <a:pt x="119165" y="1782"/>
                </a:cubicBezTo>
                <a:cubicBezTo>
                  <a:pt x="121811" y="-2187"/>
                  <a:pt x="100115" y="47820"/>
                  <a:pt x="82652" y="50995"/>
                </a:cubicBezTo>
                <a:cubicBezTo>
                  <a:pt x="65190" y="54170"/>
                  <a:pt x="2748" y="-3774"/>
                  <a:pt x="102" y="19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9FC11D5C-7A77-47DE-B1AD-0F93B9BFBECD}"/>
              </a:ext>
            </a:extLst>
          </p:cNvPr>
          <p:cNvSpPr/>
          <p:nvPr/>
        </p:nvSpPr>
        <p:spPr>
          <a:xfrm>
            <a:off x="4714615" y="4146548"/>
            <a:ext cx="119672" cy="472190"/>
          </a:xfrm>
          <a:custGeom>
            <a:avLst/>
            <a:gdLst>
              <a:gd name="connsiteX0" fmla="*/ 260 w 119672"/>
              <a:gd name="connsiteY0" fmla="*/ 2 h 472190"/>
              <a:gd name="connsiteX1" fmla="*/ 73285 w 119672"/>
              <a:gd name="connsiteY1" fmla="*/ 95252 h 472190"/>
              <a:gd name="connsiteX2" fmla="*/ 52648 w 119672"/>
              <a:gd name="connsiteY2" fmla="*/ 111127 h 472190"/>
              <a:gd name="connsiteX3" fmla="*/ 20898 w 119672"/>
              <a:gd name="connsiteY3" fmla="*/ 100015 h 472190"/>
              <a:gd name="connsiteX4" fmla="*/ 78048 w 119672"/>
              <a:gd name="connsiteY4" fmla="*/ 177802 h 472190"/>
              <a:gd name="connsiteX5" fmla="*/ 85985 w 119672"/>
              <a:gd name="connsiteY5" fmla="*/ 246065 h 472190"/>
              <a:gd name="connsiteX6" fmla="*/ 47885 w 119672"/>
              <a:gd name="connsiteY6" fmla="*/ 173040 h 472190"/>
              <a:gd name="connsiteX7" fmla="*/ 65348 w 119672"/>
              <a:gd name="connsiteY7" fmla="*/ 265115 h 472190"/>
              <a:gd name="connsiteX8" fmla="*/ 52648 w 119672"/>
              <a:gd name="connsiteY8" fmla="*/ 287340 h 472190"/>
              <a:gd name="connsiteX9" fmla="*/ 68523 w 119672"/>
              <a:gd name="connsiteY9" fmla="*/ 344490 h 472190"/>
              <a:gd name="connsiteX10" fmla="*/ 49473 w 119672"/>
              <a:gd name="connsiteY10" fmla="*/ 471490 h 472190"/>
              <a:gd name="connsiteX11" fmla="*/ 114560 w 119672"/>
              <a:gd name="connsiteY11" fmla="*/ 282577 h 472190"/>
              <a:gd name="connsiteX12" fmla="*/ 103448 w 119672"/>
              <a:gd name="connsiteY12" fmla="*/ 98427 h 472190"/>
              <a:gd name="connsiteX13" fmla="*/ 260 w 119672"/>
              <a:gd name="connsiteY13" fmla="*/ 2 h 47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72" h="472190">
                <a:moveTo>
                  <a:pt x="260" y="2"/>
                </a:moveTo>
                <a:cubicBezTo>
                  <a:pt x="-4767" y="-527"/>
                  <a:pt x="64554" y="76731"/>
                  <a:pt x="73285" y="95252"/>
                </a:cubicBezTo>
                <a:cubicBezTo>
                  <a:pt x="82016" y="113773"/>
                  <a:pt x="61379" y="110333"/>
                  <a:pt x="52648" y="111127"/>
                </a:cubicBezTo>
                <a:cubicBezTo>
                  <a:pt x="43917" y="111921"/>
                  <a:pt x="16665" y="88903"/>
                  <a:pt x="20898" y="100015"/>
                </a:cubicBezTo>
                <a:cubicBezTo>
                  <a:pt x="25131" y="111128"/>
                  <a:pt x="67200" y="153460"/>
                  <a:pt x="78048" y="177802"/>
                </a:cubicBezTo>
                <a:cubicBezTo>
                  <a:pt x="88896" y="202144"/>
                  <a:pt x="91012" y="246859"/>
                  <a:pt x="85985" y="246065"/>
                </a:cubicBezTo>
                <a:cubicBezTo>
                  <a:pt x="80958" y="245271"/>
                  <a:pt x="51325" y="169865"/>
                  <a:pt x="47885" y="173040"/>
                </a:cubicBezTo>
                <a:cubicBezTo>
                  <a:pt x="44445" y="176215"/>
                  <a:pt x="64554" y="246065"/>
                  <a:pt x="65348" y="265115"/>
                </a:cubicBezTo>
                <a:cubicBezTo>
                  <a:pt x="66142" y="284165"/>
                  <a:pt x="52119" y="274111"/>
                  <a:pt x="52648" y="287340"/>
                </a:cubicBezTo>
                <a:cubicBezTo>
                  <a:pt x="53177" y="300569"/>
                  <a:pt x="69052" y="313798"/>
                  <a:pt x="68523" y="344490"/>
                </a:cubicBezTo>
                <a:cubicBezTo>
                  <a:pt x="67994" y="375182"/>
                  <a:pt x="41800" y="481809"/>
                  <a:pt x="49473" y="471490"/>
                </a:cubicBezTo>
                <a:cubicBezTo>
                  <a:pt x="57146" y="461171"/>
                  <a:pt x="105564" y="344754"/>
                  <a:pt x="114560" y="282577"/>
                </a:cubicBezTo>
                <a:cubicBezTo>
                  <a:pt x="123556" y="220400"/>
                  <a:pt x="121175" y="143406"/>
                  <a:pt x="103448" y="98427"/>
                </a:cubicBezTo>
                <a:cubicBezTo>
                  <a:pt x="85721" y="53448"/>
                  <a:pt x="5287" y="531"/>
                  <a:pt x="260" y="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2E96459C-D1A2-4445-9D9D-1C109E205EF0}"/>
              </a:ext>
            </a:extLst>
          </p:cNvPr>
          <p:cNvSpPr/>
          <p:nvPr/>
        </p:nvSpPr>
        <p:spPr>
          <a:xfrm>
            <a:off x="4944239" y="3703050"/>
            <a:ext cx="187774" cy="370359"/>
          </a:xfrm>
          <a:custGeom>
            <a:avLst/>
            <a:gdLst>
              <a:gd name="connsiteX0" fmla="*/ 97661 w 187774"/>
              <a:gd name="connsiteY0" fmla="*/ 588 h 370359"/>
              <a:gd name="connsiteX1" fmla="*/ 169099 w 187774"/>
              <a:gd name="connsiteY1" fmla="*/ 35513 h 370359"/>
              <a:gd name="connsiteX2" fmla="*/ 154811 w 187774"/>
              <a:gd name="connsiteY2" fmla="*/ 103775 h 370359"/>
              <a:gd name="connsiteX3" fmla="*/ 183386 w 187774"/>
              <a:gd name="connsiteY3" fmla="*/ 167275 h 370359"/>
              <a:gd name="connsiteX4" fmla="*/ 45274 w 187774"/>
              <a:gd name="connsiteY4" fmla="*/ 360950 h 370359"/>
              <a:gd name="connsiteX5" fmla="*/ 2411 w 187774"/>
              <a:gd name="connsiteY5" fmla="*/ 333963 h 370359"/>
              <a:gd name="connsiteX6" fmla="*/ 105599 w 187774"/>
              <a:gd name="connsiteY6" fmla="*/ 279988 h 370359"/>
              <a:gd name="connsiteX7" fmla="*/ 165924 w 187774"/>
              <a:gd name="connsiteY7" fmla="*/ 138700 h 370359"/>
              <a:gd name="connsiteX8" fmla="*/ 157986 w 187774"/>
              <a:gd name="connsiteY8" fmla="*/ 62500 h 370359"/>
              <a:gd name="connsiteX9" fmla="*/ 97661 w 187774"/>
              <a:gd name="connsiteY9" fmla="*/ 588 h 37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774" h="370359">
                <a:moveTo>
                  <a:pt x="97661" y="588"/>
                </a:moveTo>
                <a:cubicBezTo>
                  <a:pt x="99513" y="-3910"/>
                  <a:pt x="159574" y="18315"/>
                  <a:pt x="169099" y="35513"/>
                </a:cubicBezTo>
                <a:cubicBezTo>
                  <a:pt x="178624" y="52711"/>
                  <a:pt x="152430" y="81815"/>
                  <a:pt x="154811" y="103775"/>
                </a:cubicBezTo>
                <a:cubicBezTo>
                  <a:pt x="157192" y="125735"/>
                  <a:pt x="201642" y="124413"/>
                  <a:pt x="183386" y="167275"/>
                </a:cubicBezTo>
                <a:cubicBezTo>
                  <a:pt x="165130" y="210137"/>
                  <a:pt x="75436" y="333169"/>
                  <a:pt x="45274" y="360950"/>
                </a:cubicBezTo>
                <a:cubicBezTo>
                  <a:pt x="15112" y="388731"/>
                  <a:pt x="-7643" y="347457"/>
                  <a:pt x="2411" y="333963"/>
                </a:cubicBezTo>
                <a:cubicBezTo>
                  <a:pt x="12465" y="320469"/>
                  <a:pt x="78347" y="312532"/>
                  <a:pt x="105599" y="279988"/>
                </a:cubicBezTo>
                <a:cubicBezTo>
                  <a:pt x="132851" y="247444"/>
                  <a:pt x="157193" y="174948"/>
                  <a:pt x="165924" y="138700"/>
                </a:cubicBezTo>
                <a:cubicBezTo>
                  <a:pt x="174655" y="102452"/>
                  <a:pt x="169098" y="82079"/>
                  <a:pt x="157986" y="62500"/>
                </a:cubicBezTo>
                <a:cubicBezTo>
                  <a:pt x="146874" y="42921"/>
                  <a:pt x="95809" y="5086"/>
                  <a:pt x="97661" y="5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41C00084-857E-4969-B32D-EE73B934D4F0}"/>
              </a:ext>
            </a:extLst>
          </p:cNvPr>
          <p:cNvSpPr/>
          <p:nvPr/>
        </p:nvSpPr>
        <p:spPr>
          <a:xfrm>
            <a:off x="5060930" y="3677868"/>
            <a:ext cx="617344" cy="199052"/>
          </a:xfrm>
          <a:custGeom>
            <a:avLst/>
            <a:gdLst>
              <a:gd name="connsiteX0" fmla="*/ 1608 w 617344"/>
              <a:gd name="connsiteY0" fmla="*/ 5132 h 199052"/>
              <a:gd name="connsiteX1" fmla="*/ 295295 w 617344"/>
              <a:gd name="connsiteY1" fmla="*/ 36882 h 199052"/>
              <a:gd name="connsiteX2" fmla="*/ 614383 w 617344"/>
              <a:gd name="connsiteY2" fmla="*/ 197220 h 199052"/>
              <a:gd name="connsiteX3" fmla="*/ 428645 w 617344"/>
              <a:gd name="connsiteY3" fmla="*/ 116257 h 199052"/>
              <a:gd name="connsiteX4" fmla="*/ 1608 w 617344"/>
              <a:gd name="connsiteY4" fmla="*/ 5132 h 19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344" h="199052">
                <a:moveTo>
                  <a:pt x="1608" y="5132"/>
                </a:moveTo>
                <a:cubicBezTo>
                  <a:pt x="-20617" y="-8097"/>
                  <a:pt x="193166" y="4867"/>
                  <a:pt x="295295" y="36882"/>
                </a:cubicBezTo>
                <a:cubicBezTo>
                  <a:pt x="397424" y="68897"/>
                  <a:pt x="592158" y="183991"/>
                  <a:pt x="614383" y="197220"/>
                </a:cubicBezTo>
                <a:cubicBezTo>
                  <a:pt x="636608" y="210449"/>
                  <a:pt x="529716" y="148801"/>
                  <a:pt x="428645" y="116257"/>
                </a:cubicBezTo>
                <a:cubicBezTo>
                  <a:pt x="327574" y="83713"/>
                  <a:pt x="23833" y="18361"/>
                  <a:pt x="1608" y="51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0D321E4D-EE83-4684-818B-8D609F63D137}"/>
              </a:ext>
            </a:extLst>
          </p:cNvPr>
          <p:cNvSpPr/>
          <p:nvPr/>
        </p:nvSpPr>
        <p:spPr>
          <a:xfrm>
            <a:off x="5660835" y="2996679"/>
            <a:ext cx="101794" cy="109616"/>
          </a:xfrm>
          <a:custGeom>
            <a:avLst/>
            <a:gdLst>
              <a:gd name="connsiteX0" fmla="*/ 49403 w 101794"/>
              <a:gd name="connsiteY0" fmla="*/ 108471 h 109616"/>
              <a:gd name="connsiteX1" fmla="*/ 190 w 101794"/>
              <a:gd name="connsiteY1" fmla="*/ 67196 h 109616"/>
              <a:gd name="connsiteX2" fmla="*/ 35115 w 101794"/>
              <a:gd name="connsiteY2" fmla="*/ 11634 h 109616"/>
              <a:gd name="connsiteX3" fmla="*/ 101790 w 101794"/>
              <a:gd name="connsiteY3" fmla="*/ 521 h 109616"/>
              <a:gd name="connsiteX4" fmla="*/ 31940 w 101794"/>
              <a:gd name="connsiteY4" fmla="*/ 21159 h 109616"/>
              <a:gd name="connsiteX5" fmla="*/ 49403 w 101794"/>
              <a:gd name="connsiteY5" fmla="*/ 108471 h 10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94" h="109616">
                <a:moveTo>
                  <a:pt x="49403" y="108471"/>
                </a:moveTo>
                <a:cubicBezTo>
                  <a:pt x="44111" y="116144"/>
                  <a:pt x="2571" y="83335"/>
                  <a:pt x="190" y="67196"/>
                </a:cubicBezTo>
                <a:cubicBezTo>
                  <a:pt x="-2191" y="51057"/>
                  <a:pt x="18182" y="22746"/>
                  <a:pt x="35115" y="11634"/>
                </a:cubicBezTo>
                <a:cubicBezTo>
                  <a:pt x="52048" y="522"/>
                  <a:pt x="102319" y="-1066"/>
                  <a:pt x="101790" y="521"/>
                </a:cubicBezTo>
                <a:cubicBezTo>
                  <a:pt x="101261" y="2108"/>
                  <a:pt x="45169" y="4755"/>
                  <a:pt x="31940" y="21159"/>
                </a:cubicBezTo>
                <a:cubicBezTo>
                  <a:pt x="18711" y="37563"/>
                  <a:pt x="54695" y="100798"/>
                  <a:pt x="49403" y="10847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FE81322B-E52F-49E1-AE58-1D8B5D2BA62D}"/>
              </a:ext>
            </a:extLst>
          </p:cNvPr>
          <p:cNvSpPr/>
          <p:nvPr/>
        </p:nvSpPr>
        <p:spPr>
          <a:xfrm>
            <a:off x="5666797" y="2962217"/>
            <a:ext cx="115585" cy="46266"/>
          </a:xfrm>
          <a:custGeom>
            <a:avLst/>
            <a:gdLst>
              <a:gd name="connsiteX0" fmla="*/ 114878 w 115585"/>
              <a:gd name="connsiteY0" fmla="*/ 44508 h 46266"/>
              <a:gd name="connsiteX1" fmla="*/ 46616 w 115585"/>
              <a:gd name="connsiteY1" fmla="*/ 58 h 46266"/>
              <a:gd name="connsiteX2" fmla="*/ 578 w 115585"/>
              <a:gd name="connsiteY2" fmla="*/ 34983 h 46266"/>
              <a:gd name="connsiteX3" fmla="*/ 114878 w 115585"/>
              <a:gd name="connsiteY3" fmla="*/ 44508 h 4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85" h="46266">
                <a:moveTo>
                  <a:pt x="114878" y="44508"/>
                </a:moveTo>
                <a:cubicBezTo>
                  <a:pt x="122551" y="38687"/>
                  <a:pt x="65666" y="1645"/>
                  <a:pt x="46616" y="58"/>
                </a:cubicBezTo>
                <a:cubicBezTo>
                  <a:pt x="27566" y="-1529"/>
                  <a:pt x="-4714" y="29691"/>
                  <a:pt x="578" y="34983"/>
                </a:cubicBezTo>
                <a:cubicBezTo>
                  <a:pt x="5870" y="40275"/>
                  <a:pt x="107205" y="50329"/>
                  <a:pt x="114878" y="4450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ABBF2F99-FDF0-4AA3-B7B4-3C18BBB152E8}"/>
              </a:ext>
            </a:extLst>
          </p:cNvPr>
          <p:cNvSpPr/>
          <p:nvPr/>
        </p:nvSpPr>
        <p:spPr>
          <a:xfrm>
            <a:off x="5583448" y="2909645"/>
            <a:ext cx="116146" cy="104724"/>
          </a:xfrm>
          <a:custGeom>
            <a:avLst/>
            <a:gdLst>
              <a:gd name="connsiteX0" fmla="*/ 2965 w 116146"/>
              <a:gd name="connsiteY0" fmla="*/ 243 h 104724"/>
              <a:gd name="connsiteX1" fmla="*/ 115677 w 116146"/>
              <a:gd name="connsiteY1" fmla="*/ 101843 h 104724"/>
              <a:gd name="connsiteX2" fmla="*/ 41065 w 116146"/>
              <a:gd name="connsiteY2" fmla="*/ 73268 h 104724"/>
              <a:gd name="connsiteX3" fmla="*/ 2965 w 116146"/>
              <a:gd name="connsiteY3" fmla="*/ 243 h 10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46" h="104724">
                <a:moveTo>
                  <a:pt x="2965" y="243"/>
                </a:moveTo>
                <a:cubicBezTo>
                  <a:pt x="15400" y="5006"/>
                  <a:pt x="109327" y="89672"/>
                  <a:pt x="115677" y="101843"/>
                </a:cubicBezTo>
                <a:cubicBezTo>
                  <a:pt x="122027" y="114014"/>
                  <a:pt x="62232" y="84381"/>
                  <a:pt x="41065" y="73268"/>
                </a:cubicBezTo>
                <a:cubicBezTo>
                  <a:pt x="19898" y="62156"/>
                  <a:pt x="-9470" y="-4520"/>
                  <a:pt x="2965" y="24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E1DC513C-24FA-44B0-ABC6-1C0D21A79ED5}"/>
              </a:ext>
            </a:extLst>
          </p:cNvPr>
          <p:cNvSpPr/>
          <p:nvPr/>
        </p:nvSpPr>
        <p:spPr>
          <a:xfrm>
            <a:off x="5271525" y="2980666"/>
            <a:ext cx="534210" cy="724681"/>
          </a:xfrm>
          <a:custGeom>
            <a:avLst/>
            <a:gdLst>
              <a:gd name="connsiteX0" fmla="*/ 533963 w 534210"/>
              <a:gd name="connsiteY0" fmla="*/ 659 h 724681"/>
              <a:gd name="connsiteX1" fmla="*/ 259325 w 534210"/>
              <a:gd name="connsiteY1" fmla="*/ 370547 h 724681"/>
              <a:gd name="connsiteX2" fmla="*/ 563 w 534210"/>
              <a:gd name="connsiteY2" fmla="*/ 722972 h 724681"/>
              <a:gd name="connsiteX3" fmla="*/ 200588 w 534210"/>
              <a:gd name="connsiteY3" fmla="*/ 483259 h 724681"/>
              <a:gd name="connsiteX4" fmla="*/ 533963 w 534210"/>
              <a:gd name="connsiteY4" fmla="*/ 659 h 72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10" h="724681">
                <a:moveTo>
                  <a:pt x="533963" y="659"/>
                </a:moveTo>
                <a:cubicBezTo>
                  <a:pt x="543753" y="-18126"/>
                  <a:pt x="259325" y="370547"/>
                  <a:pt x="259325" y="370547"/>
                </a:cubicBezTo>
                <a:cubicBezTo>
                  <a:pt x="170425" y="490932"/>
                  <a:pt x="10353" y="704187"/>
                  <a:pt x="563" y="722972"/>
                </a:cubicBezTo>
                <a:cubicBezTo>
                  <a:pt x="-9227" y="741757"/>
                  <a:pt x="110630" y="602057"/>
                  <a:pt x="200588" y="483259"/>
                </a:cubicBezTo>
                <a:cubicBezTo>
                  <a:pt x="290546" y="364461"/>
                  <a:pt x="524173" y="19444"/>
                  <a:pt x="533963" y="65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ADDCD64C-0BBC-48FA-A8CB-36684837CF0B}"/>
              </a:ext>
            </a:extLst>
          </p:cNvPr>
          <p:cNvSpPr/>
          <p:nvPr/>
        </p:nvSpPr>
        <p:spPr>
          <a:xfrm>
            <a:off x="5277504" y="2959538"/>
            <a:ext cx="521586" cy="712105"/>
          </a:xfrm>
          <a:custGeom>
            <a:avLst/>
            <a:gdLst>
              <a:gd name="connsiteX0" fmla="*/ 515284 w 521586"/>
              <a:gd name="connsiteY0" fmla="*/ 12262 h 712105"/>
              <a:gd name="connsiteX1" fmla="*/ 283509 w 521586"/>
              <a:gd name="connsiteY1" fmla="*/ 310712 h 712105"/>
              <a:gd name="connsiteX2" fmla="*/ 934 w 521586"/>
              <a:gd name="connsiteY2" fmla="*/ 710762 h 712105"/>
              <a:gd name="connsiteX3" fmla="*/ 200959 w 521586"/>
              <a:gd name="connsiteY3" fmla="*/ 428187 h 712105"/>
              <a:gd name="connsiteX4" fmla="*/ 434321 w 521586"/>
              <a:gd name="connsiteY4" fmla="*/ 93225 h 712105"/>
              <a:gd name="connsiteX5" fmla="*/ 515284 w 521586"/>
              <a:gd name="connsiteY5" fmla="*/ 12262 h 7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586" h="712105">
                <a:moveTo>
                  <a:pt x="515284" y="12262"/>
                </a:moveTo>
                <a:cubicBezTo>
                  <a:pt x="490149" y="48510"/>
                  <a:pt x="369234" y="194295"/>
                  <a:pt x="283509" y="310712"/>
                </a:cubicBezTo>
                <a:cubicBezTo>
                  <a:pt x="197784" y="427129"/>
                  <a:pt x="14692" y="691183"/>
                  <a:pt x="934" y="710762"/>
                </a:cubicBezTo>
                <a:cubicBezTo>
                  <a:pt x="-12824" y="730341"/>
                  <a:pt x="128728" y="531110"/>
                  <a:pt x="200959" y="428187"/>
                </a:cubicBezTo>
                <a:cubicBezTo>
                  <a:pt x="273190" y="325264"/>
                  <a:pt x="382992" y="161223"/>
                  <a:pt x="434321" y="93225"/>
                </a:cubicBezTo>
                <a:cubicBezTo>
                  <a:pt x="485650" y="25227"/>
                  <a:pt x="540419" y="-23986"/>
                  <a:pt x="515284" y="1226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0812CB78-60DA-42EA-9A63-10A3802FD52D}"/>
              </a:ext>
            </a:extLst>
          </p:cNvPr>
          <p:cNvSpPr/>
          <p:nvPr/>
        </p:nvSpPr>
        <p:spPr>
          <a:xfrm>
            <a:off x="5094280" y="3689402"/>
            <a:ext cx="108108" cy="86733"/>
          </a:xfrm>
          <a:custGeom>
            <a:avLst/>
            <a:gdLst>
              <a:gd name="connsiteX0" fmla="*/ 8 w 108108"/>
              <a:gd name="connsiteY0" fmla="*/ 39636 h 86733"/>
              <a:gd name="connsiteX1" fmla="*/ 46045 w 108108"/>
              <a:gd name="connsiteY1" fmla="*/ 1536 h 86733"/>
              <a:gd name="connsiteX2" fmla="*/ 87320 w 108108"/>
              <a:gd name="connsiteY2" fmla="*/ 52336 h 86733"/>
              <a:gd name="connsiteX3" fmla="*/ 107958 w 108108"/>
              <a:gd name="connsiteY3" fmla="*/ 85673 h 86733"/>
              <a:gd name="connsiteX4" fmla="*/ 93670 w 108108"/>
              <a:gd name="connsiteY4" fmla="*/ 12648 h 86733"/>
              <a:gd name="connsiteX5" fmla="*/ 42870 w 108108"/>
              <a:gd name="connsiteY5" fmla="*/ 1536 h 86733"/>
              <a:gd name="connsiteX6" fmla="*/ 8 w 108108"/>
              <a:gd name="connsiteY6" fmla="*/ 39636 h 8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" h="86733">
                <a:moveTo>
                  <a:pt x="8" y="39636"/>
                </a:moveTo>
                <a:cubicBezTo>
                  <a:pt x="537" y="39636"/>
                  <a:pt x="31493" y="-581"/>
                  <a:pt x="46045" y="1536"/>
                </a:cubicBezTo>
                <a:cubicBezTo>
                  <a:pt x="60597" y="3653"/>
                  <a:pt x="77001" y="38313"/>
                  <a:pt x="87320" y="52336"/>
                </a:cubicBezTo>
                <a:cubicBezTo>
                  <a:pt x="97639" y="66359"/>
                  <a:pt x="106900" y="92288"/>
                  <a:pt x="107958" y="85673"/>
                </a:cubicBezTo>
                <a:cubicBezTo>
                  <a:pt x="109016" y="79058"/>
                  <a:pt x="104518" y="26671"/>
                  <a:pt x="93670" y="12648"/>
                </a:cubicBezTo>
                <a:cubicBezTo>
                  <a:pt x="82822" y="-1375"/>
                  <a:pt x="61920" y="-1374"/>
                  <a:pt x="42870" y="1536"/>
                </a:cubicBezTo>
                <a:cubicBezTo>
                  <a:pt x="23820" y="4446"/>
                  <a:pt x="-521" y="39636"/>
                  <a:pt x="8" y="3963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B4BB711A-437A-4ACF-B01D-134DDC849779}"/>
              </a:ext>
            </a:extLst>
          </p:cNvPr>
          <p:cNvSpPr/>
          <p:nvPr/>
        </p:nvSpPr>
        <p:spPr>
          <a:xfrm>
            <a:off x="5568681" y="3074659"/>
            <a:ext cx="255908" cy="338835"/>
          </a:xfrm>
          <a:custGeom>
            <a:avLst/>
            <a:gdLst>
              <a:gd name="connsiteX0" fmla="*/ 252682 w 255908"/>
              <a:gd name="connsiteY0" fmla="*/ 9854 h 338835"/>
              <a:gd name="connsiteX1" fmla="*/ 82819 w 255908"/>
              <a:gd name="connsiteY1" fmla="*/ 232104 h 338835"/>
              <a:gd name="connsiteX2" fmla="*/ 82819 w 255908"/>
              <a:gd name="connsiteY2" fmla="*/ 267029 h 338835"/>
              <a:gd name="connsiteX3" fmla="*/ 51069 w 255908"/>
              <a:gd name="connsiteY3" fmla="*/ 273379 h 338835"/>
              <a:gd name="connsiteX4" fmla="*/ 269 w 255908"/>
              <a:gd name="connsiteY4" fmla="*/ 338466 h 338835"/>
              <a:gd name="connsiteX5" fmla="*/ 74882 w 255908"/>
              <a:gd name="connsiteY5" fmla="*/ 240041 h 338835"/>
              <a:gd name="connsiteX6" fmla="*/ 186007 w 255908"/>
              <a:gd name="connsiteY6" fmla="*/ 59066 h 338835"/>
              <a:gd name="connsiteX7" fmla="*/ 252682 w 255908"/>
              <a:gd name="connsiteY7" fmla="*/ 9854 h 3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908" h="338835">
                <a:moveTo>
                  <a:pt x="252682" y="9854"/>
                </a:moveTo>
                <a:cubicBezTo>
                  <a:pt x="235484" y="38694"/>
                  <a:pt x="111129" y="189242"/>
                  <a:pt x="82819" y="232104"/>
                </a:cubicBezTo>
                <a:cubicBezTo>
                  <a:pt x="54508" y="274967"/>
                  <a:pt x="88111" y="260150"/>
                  <a:pt x="82819" y="267029"/>
                </a:cubicBezTo>
                <a:cubicBezTo>
                  <a:pt x="77527" y="273908"/>
                  <a:pt x="64827" y="261473"/>
                  <a:pt x="51069" y="273379"/>
                </a:cubicBezTo>
                <a:cubicBezTo>
                  <a:pt x="37311" y="285285"/>
                  <a:pt x="-3700" y="344022"/>
                  <a:pt x="269" y="338466"/>
                </a:cubicBezTo>
                <a:cubicBezTo>
                  <a:pt x="4238" y="332910"/>
                  <a:pt x="43926" y="286608"/>
                  <a:pt x="74882" y="240041"/>
                </a:cubicBezTo>
                <a:cubicBezTo>
                  <a:pt x="105838" y="193474"/>
                  <a:pt x="157961" y="97166"/>
                  <a:pt x="186007" y="59066"/>
                </a:cubicBezTo>
                <a:cubicBezTo>
                  <a:pt x="214053" y="20966"/>
                  <a:pt x="269880" y="-18986"/>
                  <a:pt x="252682" y="985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F6A77C4-E800-4D47-A050-565974B7F7AF}"/>
              </a:ext>
            </a:extLst>
          </p:cNvPr>
          <p:cNvSpPr/>
          <p:nvPr/>
        </p:nvSpPr>
        <p:spPr>
          <a:xfrm>
            <a:off x="5350763" y="3444596"/>
            <a:ext cx="190791" cy="270486"/>
          </a:xfrm>
          <a:custGeom>
            <a:avLst/>
            <a:gdLst>
              <a:gd name="connsiteX0" fmla="*/ 189612 w 190791"/>
              <a:gd name="connsiteY0" fmla="*/ 279 h 270486"/>
              <a:gd name="connsiteX1" fmla="*/ 154687 w 190791"/>
              <a:gd name="connsiteY1" fmla="*/ 70129 h 270486"/>
              <a:gd name="connsiteX2" fmla="*/ 64200 w 190791"/>
              <a:gd name="connsiteY2" fmla="*/ 176492 h 270486"/>
              <a:gd name="connsiteX3" fmla="*/ 700 w 190791"/>
              <a:gd name="connsiteY3" fmla="*/ 270154 h 270486"/>
              <a:gd name="connsiteX4" fmla="*/ 35625 w 190791"/>
              <a:gd name="connsiteY4" fmla="*/ 203479 h 270486"/>
              <a:gd name="connsiteX5" fmla="*/ 116587 w 190791"/>
              <a:gd name="connsiteY5" fmla="*/ 95529 h 270486"/>
              <a:gd name="connsiteX6" fmla="*/ 189612 w 190791"/>
              <a:gd name="connsiteY6" fmla="*/ 279 h 2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91" h="270486">
                <a:moveTo>
                  <a:pt x="189612" y="279"/>
                </a:moveTo>
                <a:cubicBezTo>
                  <a:pt x="195962" y="-3954"/>
                  <a:pt x="175589" y="40760"/>
                  <a:pt x="154687" y="70129"/>
                </a:cubicBezTo>
                <a:cubicBezTo>
                  <a:pt x="133785" y="99498"/>
                  <a:pt x="89865" y="143154"/>
                  <a:pt x="64200" y="176492"/>
                </a:cubicBezTo>
                <a:cubicBezTo>
                  <a:pt x="38535" y="209830"/>
                  <a:pt x="5462" y="265656"/>
                  <a:pt x="700" y="270154"/>
                </a:cubicBezTo>
                <a:cubicBezTo>
                  <a:pt x="-4062" y="274652"/>
                  <a:pt x="16310" y="232583"/>
                  <a:pt x="35625" y="203479"/>
                </a:cubicBezTo>
                <a:cubicBezTo>
                  <a:pt x="54939" y="174375"/>
                  <a:pt x="91981" y="129131"/>
                  <a:pt x="116587" y="95529"/>
                </a:cubicBezTo>
                <a:cubicBezTo>
                  <a:pt x="141193" y="61927"/>
                  <a:pt x="183262" y="4512"/>
                  <a:pt x="189612" y="27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C30BEBC-675B-49BB-B1AD-DEDD0A83F3BD}"/>
              </a:ext>
            </a:extLst>
          </p:cNvPr>
          <p:cNvSpPr/>
          <p:nvPr/>
        </p:nvSpPr>
        <p:spPr>
          <a:xfrm>
            <a:off x="5792094" y="2959059"/>
            <a:ext cx="132089" cy="125578"/>
          </a:xfrm>
          <a:custGeom>
            <a:avLst/>
            <a:gdLst>
              <a:gd name="connsiteX0" fmla="*/ 694 w 132089"/>
              <a:gd name="connsiteY0" fmla="*/ 41 h 125578"/>
              <a:gd name="connsiteX1" fmla="*/ 94356 w 132089"/>
              <a:gd name="connsiteY1" fmla="*/ 87354 h 125578"/>
              <a:gd name="connsiteX2" fmla="*/ 130869 w 132089"/>
              <a:gd name="connsiteY2" fmla="*/ 125454 h 125578"/>
              <a:gd name="connsiteX3" fmla="*/ 54669 w 132089"/>
              <a:gd name="connsiteY3" fmla="*/ 76241 h 125578"/>
              <a:gd name="connsiteX4" fmla="*/ 694 w 132089"/>
              <a:gd name="connsiteY4" fmla="*/ 41 h 12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9" h="125578">
                <a:moveTo>
                  <a:pt x="694" y="41"/>
                </a:moveTo>
                <a:cubicBezTo>
                  <a:pt x="7309" y="1893"/>
                  <a:pt x="72660" y="66452"/>
                  <a:pt x="94356" y="87354"/>
                </a:cubicBezTo>
                <a:cubicBezTo>
                  <a:pt x="116052" y="108256"/>
                  <a:pt x="137484" y="127306"/>
                  <a:pt x="130869" y="125454"/>
                </a:cubicBezTo>
                <a:cubicBezTo>
                  <a:pt x="124255" y="123602"/>
                  <a:pt x="72925" y="93968"/>
                  <a:pt x="54669" y="76241"/>
                </a:cubicBezTo>
                <a:cubicBezTo>
                  <a:pt x="36413" y="58514"/>
                  <a:pt x="-5921" y="-1811"/>
                  <a:pt x="694" y="4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559FC2BF-D073-424C-9ECF-1F4DC799077B}"/>
              </a:ext>
            </a:extLst>
          </p:cNvPr>
          <p:cNvSpPr/>
          <p:nvPr/>
        </p:nvSpPr>
        <p:spPr>
          <a:xfrm>
            <a:off x="5785409" y="3068637"/>
            <a:ext cx="175895" cy="53110"/>
          </a:xfrm>
          <a:custGeom>
            <a:avLst/>
            <a:gdLst>
              <a:gd name="connsiteX0" fmla="*/ 7379 w 175895"/>
              <a:gd name="connsiteY0" fmla="*/ 1 h 53110"/>
              <a:gd name="connsiteX1" fmla="*/ 175654 w 175895"/>
              <a:gd name="connsiteY1" fmla="*/ 49213 h 53110"/>
              <a:gd name="connsiteX2" fmla="*/ 43891 w 175895"/>
              <a:gd name="connsiteY2" fmla="*/ 47626 h 53110"/>
              <a:gd name="connsiteX3" fmla="*/ 7379 w 175895"/>
              <a:gd name="connsiteY3" fmla="*/ 1 h 5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95" h="53110">
                <a:moveTo>
                  <a:pt x="7379" y="1"/>
                </a:moveTo>
                <a:cubicBezTo>
                  <a:pt x="29339" y="265"/>
                  <a:pt x="169569" y="41276"/>
                  <a:pt x="175654" y="49213"/>
                </a:cubicBezTo>
                <a:cubicBezTo>
                  <a:pt x="181739" y="57150"/>
                  <a:pt x="70878" y="51065"/>
                  <a:pt x="43891" y="47626"/>
                </a:cubicBezTo>
                <a:cubicBezTo>
                  <a:pt x="16904" y="44187"/>
                  <a:pt x="-14581" y="-263"/>
                  <a:pt x="7379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3AA1B9AF-AAA1-4BC8-B5A5-5DD4D86AB104}"/>
              </a:ext>
            </a:extLst>
          </p:cNvPr>
          <p:cNvSpPr/>
          <p:nvPr/>
        </p:nvSpPr>
        <p:spPr>
          <a:xfrm>
            <a:off x="5929083" y="3085757"/>
            <a:ext cx="535945" cy="260711"/>
          </a:xfrm>
          <a:custGeom>
            <a:avLst/>
            <a:gdLst>
              <a:gd name="connsiteX0" fmla="*/ 230 w 535945"/>
              <a:gd name="connsiteY0" fmla="*/ 343 h 260711"/>
              <a:gd name="connsiteX1" fmla="*/ 162155 w 535945"/>
              <a:gd name="connsiteY1" fmla="*/ 28918 h 260711"/>
              <a:gd name="connsiteX2" fmla="*/ 246292 w 535945"/>
              <a:gd name="connsiteY2" fmla="*/ 92418 h 260711"/>
              <a:gd name="connsiteX3" fmla="*/ 360592 w 535945"/>
              <a:gd name="connsiteY3" fmla="*/ 114643 h 260711"/>
              <a:gd name="connsiteX4" fmla="*/ 419330 w 535945"/>
              <a:gd name="connsiteY4" fmla="*/ 160681 h 260711"/>
              <a:gd name="connsiteX5" fmla="*/ 535217 w 535945"/>
              <a:gd name="connsiteY5" fmla="*/ 260693 h 260711"/>
              <a:gd name="connsiteX6" fmla="*/ 359005 w 535945"/>
              <a:gd name="connsiteY6" fmla="*/ 168618 h 260711"/>
              <a:gd name="connsiteX7" fmla="*/ 325667 w 535945"/>
              <a:gd name="connsiteY7" fmla="*/ 113056 h 260711"/>
              <a:gd name="connsiteX8" fmla="*/ 303442 w 535945"/>
              <a:gd name="connsiteY8" fmla="*/ 94006 h 260711"/>
              <a:gd name="connsiteX9" fmla="*/ 236767 w 535945"/>
              <a:gd name="connsiteY9" fmla="*/ 103531 h 260711"/>
              <a:gd name="connsiteX10" fmla="*/ 166917 w 535945"/>
              <a:gd name="connsiteY10" fmla="*/ 70193 h 260711"/>
              <a:gd name="connsiteX11" fmla="*/ 127230 w 535945"/>
              <a:gd name="connsiteY11" fmla="*/ 46381 h 260711"/>
              <a:gd name="connsiteX12" fmla="*/ 230 w 535945"/>
              <a:gd name="connsiteY12" fmla="*/ 343 h 26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945" h="260711">
                <a:moveTo>
                  <a:pt x="230" y="343"/>
                </a:moveTo>
                <a:cubicBezTo>
                  <a:pt x="6051" y="-2568"/>
                  <a:pt x="121145" y="13572"/>
                  <a:pt x="162155" y="28918"/>
                </a:cubicBezTo>
                <a:cubicBezTo>
                  <a:pt x="203165" y="44264"/>
                  <a:pt x="213219" y="78131"/>
                  <a:pt x="246292" y="92418"/>
                </a:cubicBezTo>
                <a:cubicBezTo>
                  <a:pt x="279365" y="106706"/>
                  <a:pt x="331752" y="103266"/>
                  <a:pt x="360592" y="114643"/>
                </a:cubicBezTo>
                <a:cubicBezTo>
                  <a:pt x="389432" y="126020"/>
                  <a:pt x="390226" y="136339"/>
                  <a:pt x="419330" y="160681"/>
                </a:cubicBezTo>
                <a:cubicBezTo>
                  <a:pt x="448434" y="185023"/>
                  <a:pt x="545271" y="259370"/>
                  <a:pt x="535217" y="260693"/>
                </a:cubicBezTo>
                <a:cubicBezTo>
                  <a:pt x="525163" y="262016"/>
                  <a:pt x="393930" y="193224"/>
                  <a:pt x="359005" y="168618"/>
                </a:cubicBezTo>
                <a:cubicBezTo>
                  <a:pt x="324080" y="144012"/>
                  <a:pt x="334927" y="125491"/>
                  <a:pt x="325667" y="113056"/>
                </a:cubicBezTo>
                <a:cubicBezTo>
                  <a:pt x="316407" y="100621"/>
                  <a:pt x="318259" y="95593"/>
                  <a:pt x="303442" y="94006"/>
                </a:cubicBezTo>
                <a:cubicBezTo>
                  <a:pt x="288625" y="92419"/>
                  <a:pt x="259521" y="107500"/>
                  <a:pt x="236767" y="103531"/>
                </a:cubicBezTo>
                <a:cubicBezTo>
                  <a:pt x="214013" y="99562"/>
                  <a:pt x="185173" y="79718"/>
                  <a:pt x="166917" y="70193"/>
                </a:cubicBezTo>
                <a:cubicBezTo>
                  <a:pt x="148661" y="60668"/>
                  <a:pt x="153953" y="57229"/>
                  <a:pt x="127230" y="46381"/>
                </a:cubicBezTo>
                <a:cubicBezTo>
                  <a:pt x="100507" y="35533"/>
                  <a:pt x="-5591" y="3254"/>
                  <a:pt x="230" y="34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F7FD7C96-9BC2-425D-B9D7-553810D17948}"/>
              </a:ext>
            </a:extLst>
          </p:cNvPr>
          <p:cNvSpPr/>
          <p:nvPr/>
        </p:nvSpPr>
        <p:spPr>
          <a:xfrm>
            <a:off x="5940283" y="3107888"/>
            <a:ext cx="536496" cy="248490"/>
          </a:xfrm>
          <a:custGeom>
            <a:avLst/>
            <a:gdLst>
              <a:gd name="connsiteX0" fmla="*/ 4905 w 536496"/>
              <a:gd name="connsiteY0" fmla="*/ 437 h 248490"/>
              <a:gd name="connsiteX1" fmla="*/ 77930 w 536496"/>
              <a:gd name="connsiteY1" fmla="*/ 79812 h 248490"/>
              <a:gd name="connsiteX2" fmla="*/ 131905 w 536496"/>
              <a:gd name="connsiteY2" fmla="*/ 94100 h 248490"/>
              <a:gd name="connsiteX3" fmla="*/ 152542 w 536496"/>
              <a:gd name="connsiteY3" fmla="*/ 94100 h 248490"/>
              <a:gd name="connsiteX4" fmla="*/ 212867 w 536496"/>
              <a:gd name="connsiteY4" fmla="*/ 149662 h 248490"/>
              <a:gd name="connsiteX5" fmla="*/ 254142 w 536496"/>
              <a:gd name="connsiteY5" fmla="*/ 173475 h 248490"/>
              <a:gd name="connsiteX6" fmla="*/ 276367 w 536496"/>
              <a:gd name="connsiteY6" fmla="*/ 222687 h 248490"/>
              <a:gd name="connsiteX7" fmla="*/ 325580 w 536496"/>
              <a:gd name="connsiteY7" fmla="*/ 248087 h 248490"/>
              <a:gd name="connsiteX8" fmla="*/ 335105 w 536496"/>
              <a:gd name="connsiteY8" fmla="*/ 236975 h 248490"/>
              <a:gd name="connsiteX9" fmla="*/ 404955 w 536496"/>
              <a:gd name="connsiteY9" fmla="*/ 219512 h 248490"/>
              <a:gd name="connsiteX10" fmla="*/ 531955 w 536496"/>
              <a:gd name="connsiteY10" fmla="*/ 238562 h 248490"/>
              <a:gd name="connsiteX11" fmla="*/ 227155 w 536496"/>
              <a:gd name="connsiteY11" fmla="*/ 119500 h 248490"/>
              <a:gd name="connsiteX12" fmla="*/ 4905 w 536496"/>
              <a:gd name="connsiteY12" fmla="*/ 437 h 24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496" h="248490">
                <a:moveTo>
                  <a:pt x="4905" y="437"/>
                </a:moveTo>
                <a:cubicBezTo>
                  <a:pt x="-19966" y="-6178"/>
                  <a:pt x="56763" y="64201"/>
                  <a:pt x="77930" y="79812"/>
                </a:cubicBezTo>
                <a:cubicBezTo>
                  <a:pt x="99097" y="95423"/>
                  <a:pt x="119470" y="91719"/>
                  <a:pt x="131905" y="94100"/>
                </a:cubicBezTo>
                <a:cubicBezTo>
                  <a:pt x="144340" y="96481"/>
                  <a:pt x="139049" y="84840"/>
                  <a:pt x="152542" y="94100"/>
                </a:cubicBezTo>
                <a:cubicBezTo>
                  <a:pt x="166035" y="103360"/>
                  <a:pt x="195934" y="136433"/>
                  <a:pt x="212867" y="149662"/>
                </a:cubicBezTo>
                <a:cubicBezTo>
                  <a:pt x="229800" y="162891"/>
                  <a:pt x="243559" y="161304"/>
                  <a:pt x="254142" y="173475"/>
                </a:cubicBezTo>
                <a:cubicBezTo>
                  <a:pt x="264725" y="185646"/>
                  <a:pt x="264461" y="210252"/>
                  <a:pt x="276367" y="222687"/>
                </a:cubicBezTo>
                <a:cubicBezTo>
                  <a:pt x="288273" y="235122"/>
                  <a:pt x="315790" y="245706"/>
                  <a:pt x="325580" y="248087"/>
                </a:cubicBezTo>
                <a:cubicBezTo>
                  <a:pt x="335370" y="250468"/>
                  <a:pt x="321876" y="241737"/>
                  <a:pt x="335105" y="236975"/>
                </a:cubicBezTo>
                <a:cubicBezTo>
                  <a:pt x="348334" y="232213"/>
                  <a:pt x="372147" y="219248"/>
                  <a:pt x="404955" y="219512"/>
                </a:cubicBezTo>
                <a:cubicBezTo>
                  <a:pt x="437763" y="219777"/>
                  <a:pt x="561588" y="255231"/>
                  <a:pt x="531955" y="238562"/>
                </a:cubicBezTo>
                <a:cubicBezTo>
                  <a:pt x="502322" y="221893"/>
                  <a:pt x="316055" y="156806"/>
                  <a:pt x="227155" y="119500"/>
                </a:cubicBezTo>
                <a:cubicBezTo>
                  <a:pt x="138255" y="82194"/>
                  <a:pt x="29776" y="7052"/>
                  <a:pt x="4905" y="43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B3BCD934-3C6F-4876-854F-A65B6ED1F9F5}"/>
              </a:ext>
            </a:extLst>
          </p:cNvPr>
          <p:cNvSpPr/>
          <p:nvPr/>
        </p:nvSpPr>
        <p:spPr>
          <a:xfrm>
            <a:off x="5821086" y="3103389"/>
            <a:ext cx="336537" cy="168743"/>
          </a:xfrm>
          <a:custGeom>
            <a:avLst/>
            <a:gdLst>
              <a:gd name="connsiteX0" fmla="*/ 16681 w 336537"/>
              <a:gd name="connsiteY0" fmla="*/ 1761 h 168743"/>
              <a:gd name="connsiteX1" fmla="*/ 315131 w 336537"/>
              <a:gd name="connsiteY1" fmla="*/ 149928 h 168743"/>
              <a:gd name="connsiteX2" fmla="*/ 285497 w 336537"/>
              <a:gd name="connsiteY2" fmla="*/ 158394 h 168743"/>
              <a:gd name="connsiteX3" fmla="*/ 67481 w 336537"/>
              <a:gd name="connsiteY3" fmla="*/ 73728 h 168743"/>
              <a:gd name="connsiteX4" fmla="*/ 16681 w 336537"/>
              <a:gd name="connsiteY4" fmla="*/ 1761 h 16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37" h="168743">
                <a:moveTo>
                  <a:pt x="16681" y="1761"/>
                </a:moveTo>
                <a:cubicBezTo>
                  <a:pt x="57956" y="14461"/>
                  <a:pt x="270328" y="123823"/>
                  <a:pt x="315131" y="149928"/>
                </a:cubicBezTo>
                <a:cubicBezTo>
                  <a:pt x="359934" y="176033"/>
                  <a:pt x="326772" y="171094"/>
                  <a:pt x="285497" y="158394"/>
                </a:cubicBezTo>
                <a:cubicBezTo>
                  <a:pt x="244222" y="145694"/>
                  <a:pt x="117223" y="99128"/>
                  <a:pt x="67481" y="73728"/>
                </a:cubicBezTo>
                <a:cubicBezTo>
                  <a:pt x="17739" y="48328"/>
                  <a:pt x="-24594" y="-10939"/>
                  <a:pt x="16681" y="176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DBD287C1-2357-4623-AE36-2B7B9252A679}"/>
              </a:ext>
            </a:extLst>
          </p:cNvPr>
          <p:cNvSpPr/>
          <p:nvPr/>
        </p:nvSpPr>
        <p:spPr>
          <a:xfrm>
            <a:off x="4435436" y="5206194"/>
            <a:ext cx="257287" cy="161238"/>
          </a:xfrm>
          <a:custGeom>
            <a:avLst/>
            <a:gdLst>
              <a:gd name="connsiteX0" fmla="*/ 39 w 257287"/>
              <a:gd name="connsiteY0" fmla="*/ 161144 h 161238"/>
              <a:gd name="connsiteX1" fmla="*/ 160377 w 257287"/>
              <a:gd name="connsiteY1" fmla="*/ 15094 h 161238"/>
              <a:gd name="connsiteX2" fmla="*/ 257214 w 257287"/>
              <a:gd name="connsiteY2" fmla="*/ 7156 h 161238"/>
              <a:gd name="connsiteX3" fmla="*/ 146089 w 257287"/>
              <a:gd name="connsiteY3" fmla="*/ 37319 h 161238"/>
              <a:gd name="connsiteX4" fmla="*/ 39 w 257287"/>
              <a:gd name="connsiteY4" fmla="*/ 161144 h 1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87" h="161238">
                <a:moveTo>
                  <a:pt x="39" y="161144"/>
                </a:moveTo>
                <a:cubicBezTo>
                  <a:pt x="2420" y="157440"/>
                  <a:pt x="117515" y="40759"/>
                  <a:pt x="160377" y="15094"/>
                </a:cubicBezTo>
                <a:cubicBezTo>
                  <a:pt x="203239" y="-10571"/>
                  <a:pt x="259595" y="3452"/>
                  <a:pt x="257214" y="7156"/>
                </a:cubicBezTo>
                <a:cubicBezTo>
                  <a:pt x="254833" y="10860"/>
                  <a:pt x="187893" y="16152"/>
                  <a:pt x="146089" y="37319"/>
                </a:cubicBezTo>
                <a:cubicBezTo>
                  <a:pt x="104285" y="58486"/>
                  <a:pt x="-2342" y="164848"/>
                  <a:pt x="39" y="16114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B155760D-B302-4EF2-A6A8-37883CC1A470}"/>
              </a:ext>
            </a:extLst>
          </p:cNvPr>
          <p:cNvSpPr/>
          <p:nvPr/>
        </p:nvSpPr>
        <p:spPr>
          <a:xfrm>
            <a:off x="4427853" y="5193927"/>
            <a:ext cx="233169" cy="167703"/>
          </a:xfrm>
          <a:custGeom>
            <a:avLst/>
            <a:gdLst>
              <a:gd name="connsiteX0" fmla="*/ 2860 w 233169"/>
              <a:gd name="connsiteY0" fmla="*/ 167061 h 167703"/>
              <a:gd name="connsiteX1" fmla="*/ 55247 w 233169"/>
              <a:gd name="connsiteY1" fmla="*/ 82923 h 167703"/>
              <a:gd name="connsiteX2" fmla="*/ 156847 w 233169"/>
              <a:gd name="connsiteY2" fmla="*/ 21011 h 167703"/>
              <a:gd name="connsiteX3" fmla="*/ 233047 w 233169"/>
              <a:gd name="connsiteY3" fmla="*/ 373 h 167703"/>
              <a:gd name="connsiteX4" fmla="*/ 139385 w 233169"/>
              <a:gd name="connsiteY4" fmla="*/ 35298 h 167703"/>
              <a:gd name="connsiteX5" fmla="*/ 2860 w 233169"/>
              <a:gd name="connsiteY5" fmla="*/ 167061 h 16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69" h="167703">
                <a:moveTo>
                  <a:pt x="2860" y="167061"/>
                </a:moveTo>
                <a:cubicBezTo>
                  <a:pt x="-11163" y="174998"/>
                  <a:pt x="29583" y="107265"/>
                  <a:pt x="55247" y="82923"/>
                </a:cubicBezTo>
                <a:cubicBezTo>
                  <a:pt x="80911" y="58581"/>
                  <a:pt x="127214" y="34769"/>
                  <a:pt x="156847" y="21011"/>
                </a:cubicBezTo>
                <a:cubicBezTo>
                  <a:pt x="186480" y="7253"/>
                  <a:pt x="235957" y="-2008"/>
                  <a:pt x="233047" y="373"/>
                </a:cubicBezTo>
                <a:cubicBezTo>
                  <a:pt x="230137" y="2754"/>
                  <a:pt x="177750" y="10956"/>
                  <a:pt x="139385" y="35298"/>
                </a:cubicBezTo>
                <a:cubicBezTo>
                  <a:pt x="101021" y="59640"/>
                  <a:pt x="16883" y="159124"/>
                  <a:pt x="2860" y="16706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EF833508-1897-4D81-B3D5-8E9671DBBB8A}"/>
              </a:ext>
            </a:extLst>
          </p:cNvPr>
          <p:cNvSpPr/>
          <p:nvPr/>
        </p:nvSpPr>
        <p:spPr>
          <a:xfrm>
            <a:off x="4417334" y="5162487"/>
            <a:ext cx="235716" cy="165287"/>
          </a:xfrm>
          <a:custGeom>
            <a:avLst/>
            <a:gdLst>
              <a:gd name="connsiteX0" fmla="*/ 679 w 235716"/>
              <a:gd name="connsiteY0" fmla="*/ 165163 h 165287"/>
              <a:gd name="connsiteX1" fmla="*/ 67354 w 235716"/>
              <a:gd name="connsiteY1" fmla="*/ 74676 h 165287"/>
              <a:gd name="connsiteX2" fmla="*/ 202291 w 235716"/>
              <a:gd name="connsiteY2" fmla="*/ 12763 h 165287"/>
              <a:gd name="connsiteX3" fmla="*/ 229279 w 235716"/>
              <a:gd name="connsiteY3" fmla="*/ 3238 h 165287"/>
              <a:gd name="connsiteX4" fmla="*/ 105454 w 235716"/>
              <a:gd name="connsiteY4" fmla="*/ 54038 h 165287"/>
              <a:gd name="connsiteX5" fmla="*/ 679 w 235716"/>
              <a:gd name="connsiteY5" fmla="*/ 165163 h 16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716" h="165287">
                <a:moveTo>
                  <a:pt x="679" y="165163"/>
                </a:moveTo>
                <a:cubicBezTo>
                  <a:pt x="-5671" y="168603"/>
                  <a:pt x="33752" y="100076"/>
                  <a:pt x="67354" y="74676"/>
                </a:cubicBezTo>
                <a:cubicBezTo>
                  <a:pt x="100956" y="49276"/>
                  <a:pt x="175304" y="24669"/>
                  <a:pt x="202291" y="12763"/>
                </a:cubicBezTo>
                <a:cubicBezTo>
                  <a:pt x="229278" y="857"/>
                  <a:pt x="245419" y="-3641"/>
                  <a:pt x="229279" y="3238"/>
                </a:cubicBezTo>
                <a:cubicBezTo>
                  <a:pt x="213140" y="10117"/>
                  <a:pt x="140908" y="29961"/>
                  <a:pt x="105454" y="54038"/>
                </a:cubicBezTo>
                <a:cubicBezTo>
                  <a:pt x="70000" y="78115"/>
                  <a:pt x="7029" y="161723"/>
                  <a:pt x="679" y="16516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52F01D45-5856-46EC-8F6F-A61798D4DD23}"/>
              </a:ext>
            </a:extLst>
          </p:cNvPr>
          <p:cNvSpPr/>
          <p:nvPr/>
        </p:nvSpPr>
        <p:spPr>
          <a:xfrm>
            <a:off x="4403580" y="5360988"/>
            <a:ext cx="32039" cy="399230"/>
          </a:xfrm>
          <a:custGeom>
            <a:avLst/>
            <a:gdLst>
              <a:gd name="connsiteX0" fmla="*/ 31895 w 32039"/>
              <a:gd name="connsiteY0" fmla="*/ 0 h 399230"/>
              <a:gd name="connsiteX1" fmla="*/ 17608 w 32039"/>
              <a:gd name="connsiteY1" fmla="*/ 176212 h 399230"/>
              <a:gd name="connsiteX2" fmla="*/ 8083 w 32039"/>
              <a:gd name="connsiteY2" fmla="*/ 255587 h 399230"/>
              <a:gd name="connsiteX3" fmla="*/ 3320 w 32039"/>
              <a:gd name="connsiteY3" fmla="*/ 398462 h 399230"/>
              <a:gd name="connsiteX4" fmla="*/ 145 w 32039"/>
              <a:gd name="connsiteY4" fmla="*/ 306387 h 399230"/>
              <a:gd name="connsiteX5" fmla="*/ 8083 w 32039"/>
              <a:gd name="connsiteY5" fmla="*/ 176212 h 399230"/>
              <a:gd name="connsiteX6" fmla="*/ 31895 w 32039"/>
              <a:gd name="connsiteY6" fmla="*/ 0 h 39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9" h="399230">
                <a:moveTo>
                  <a:pt x="31895" y="0"/>
                </a:moveTo>
                <a:cubicBezTo>
                  <a:pt x="33482" y="0"/>
                  <a:pt x="21577" y="133614"/>
                  <a:pt x="17608" y="176212"/>
                </a:cubicBezTo>
                <a:cubicBezTo>
                  <a:pt x="13639" y="218810"/>
                  <a:pt x="10464" y="218545"/>
                  <a:pt x="8083" y="255587"/>
                </a:cubicBezTo>
                <a:cubicBezTo>
                  <a:pt x="5702" y="292629"/>
                  <a:pt x="4643" y="389995"/>
                  <a:pt x="3320" y="398462"/>
                </a:cubicBezTo>
                <a:cubicBezTo>
                  <a:pt x="1997" y="406929"/>
                  <a:pt x="-649" y="343429"/>
                  <a:pt x="145" y="306387"/>
                </a:cubicBezTo>
                <a:cubicBezTo>
                  <a:pt x="939" y="269345"/>
                  <a:pt x="-119" y="227012"/>
                  <a:pt x="8083" y="176212"/>
                </a:cubicBezTo>
                <a:cubicBezTo>
                  <a:pt x="16285" y="125412"/>
                  <a:pt x="30308" y="0"/>
                  <a:pt x="31895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0C7905EB-F836-4544-8568-2E2B3A99319A}"/>
              </a:ext>
            </a:extLst>
          </p:cNvPr>
          <p:cNvSpPr/>
          <p:nvPr/>
        </p:nvSpPr>
        <p:spPr>
          <a:xfrm>
            <a:off x="4413110" y="5717152"/>
            <a:ext cx="668571" cy="277489"/>
          </a:xfrm>
          <a:custGeom>
            <a:avLst/>
            <a:gdLst>
              <a:gd name="connsiteX0" fmla="*/ 140 w 668571"/>
              <a:gd name="connsiteY0" fmla="*/ 62936 h 277489"/>
              <a:gd name="connsiteX1" fmla="*/ 190640 w 668571"/>
              <a:gd name="connsiteY1" fmla="*/ 2611 h 277489"/>
              <a:gd name="connsiteX2" fmla="*/ 382728 w 668571"/>
              <a:gd name="connsiteY2" fmla="*/ 16898 h 277489"/>
              <a:gd name="connsiteX3" fmla="*/ 514490 w 668571"/>
              <a:gd name="connsiteY3" fmla="*/ 70873 h 277489"/>
              <a:gd name="connsiteX4" fmla="*/ 641490 w 668571"/>
              <a:gd name="connsiteY4" fmla="*/ 193111 h 277489"/>
              <a:gd name="connsiteX5" fmla="*/ 663715 w 668571"/>
              <a:gd name="connsiteY5" fmla="*/ 272486 h 277489"/>
              <a:gd name="connsiteX6" fmla="*/ 660540 w 668571"/>
              <a:gd name="connsiteY6" fmla="*/ 255023 h 277489"/>
              <a:gd name="connsiteX7" fmla="*/ 581165 w 668571"/>
              <a:gd name="connsiteY7" fmla="*/ 139136 h 277489"/>
              <a:gd name="connsiteX8" fmla="*/ 441465 w 668571"/>
              <a:gd name="connsiteY8" fmla="*/ 47061 h 277489"/>
              <a:gd name="connsiteX9" fmla="*/ 303353 w 668571"/>
              <a:gd name="connsiteY9" fmla="*/ 20073 h 277489"/>
              <a:gd name="connsiteX10" fmla="*/ 162065 w 668571"/>
              <a:gd name="connsiteY10" fmla="*/ 28011 h 277489"/>
              <a:gd name="connsiteX11" fmla="*/ 140 w 668571"/>
              <a:gd name="connsiteY11" fmla="*/ 62936 h 27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8571" h="277489">
                <a:moveTo>
                  <a:pt x="140" y="62936"/>
                </a:moveTo>
                <a:cubicBezTo>
                  <a:pt x="4902" y="58703"/>
                  <a:pt x="126875" y="10284"/>
                  <a:pt x="190640" y="2611"/>
                </a:cubicBezTo>
                <a:cubicBezTo>
                  <a:pt x="254405" y="-5062"/>
                  <a:pt x="328753" y="5521"/>
                  <a:pt x="382728" y="16898"/>
                </a:cubicBezTo>
                <a:cubicBezTo>
                  <a:pt x="436703" y="28275"/>
                  <a:pt x="471363" y="41504"/>
                  <a:pt x="514490" y="70873"/>
                </a:cubicBezTo>
                <a:cubicBezTo>
                  <a:pt x="557617" y="100242"/>
                  <a:pt x="616619" y="159509"/>
                  <a:pt x="641490" y="193111"/>
                </a:cubicBezTo>
                <a:cubicBezTo>
                  <a:pt x="666361" y="226713"/>
                  <a:pt x="660540" y="262167"/>
                  <a:pt x="663715" y="272486"/>
                </a:cubicBezTo>
                <a:cubicBezTo>
                  <a:pt x="666890" y="282805"/>
                  <a:pt x="674298" y="277248"/>
                  <a:pt x="660540" y="255023"/>
                </a:cubicBezTo>
                <a:cubicBezTo>
                  <a:pt x="646782" y="232798"/>
                  <a:pt x="617677" y="173796"/>
                  <a:pt x="581165" y="139136"/>
                </a:cubicBezTo>
                <a:cubicBezTo>
                  <a:pt x="544653" y="104476"/>
                  <a:pt x="487767" y="66905"/>
                  <a:pt x="441465" y="47061"/>
                </a:cubicBezTo>
                <a:cubicBezTo>
                  <a:pt x="395163" y="27217"/>
                  <a:pt x="349920" y="23248"/>
                  <a:pt x="303353" y="20073"/>
                </a:cubicBezTo>
                <a:cubicBezTo>
                  <a:pt x="256786" y="16898"/>
                  <a:pt x="211277" y="20603"/>
                  <a:pt x="162065" y="28011"/>
                </a:cubicBezTo>
                <a:cubicBezTo>
                  <a:pt x="112853" y="35419"/>
                  <a:pt x="-4622" y="67169"/>
                  <a:pt x="140" y="6293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8DD6E6FD-6C0F-4520-BBB5-6A4D80F19FD7}"/>
              </a:ext>
            </a:extLst>
          </p:cNvPr>
          <p:cNvSpPr/>
          <p:nvPr/>
        </p:nvSpPr>
        <p:spPr>
          <a:xfrm>
            <a:off x="4410784" y="5779048"/>
            <a:ext cx="90059" cy="92472"/>
          </a:xfrm>
          <a:custGeom>
            <a:avLst/>
            <a:gdLst>
              <a:gd name="connsiteX0" fmla="*/ 2466 w 90059"/>
              <a:gd name="connsiteY0" fmla="*/ 1040 h 92472"/>
              <a:gd name="connsiteX1" fmla="*/ 89779 w 90059"/>
              <a:gd name="connsiteY1" fmla="*/ 91527 h 92472"/>
              <a:gd name="connsiteX2" fmla="*/ 29454 w 90059"/>
              <a:gd name="connsiteY2" fmla="*/ 45490 h 92472"/>
              <a:gd name="connsiteX3" fmla="*/ 2466 w 90059"/>
              <a:gd name="connsiteY3" fmla="*/ 1040 h 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59" h="92472">
                <a:moveTo>
                  <a:pt x="2466" y="1040"/>
                </a:moveTo>
                <a:cubicBezTo>
                  <a:pt x="12520" y="8713"/>
                  <a:pt x="85281" y="84119"/>
                  <a:pt x="89779" y="91527"/>
                </a:cubicBezTo>
                <a:cubicBezTo>
                  <a:pt x="94277" y="98935"/>
                  <a:pt x="43477" y="60836"/>
                  <a:pt x="29454" y="45490"/>
                </a:cubicBezTo>
                <a:cubicBezTo>
                  <a:pt x="15431" y="30144"/>
                  <a:pt x="-7588" y="-6633"/>
                  <a:pt x="2466" y="1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EEF6056-3A73-45AD-870D-A9F6E405A04E}"/>
              </a:ext>
            </a:extLst>
          </p:cNvPr>
          <p:cNvSpPr/>
          <p:nvPr/>
        </p:nvSpPr>
        <p:spPr>
          <a:xfrm>
            <a:off x="4378304" y="5843528"/>
            <a:ext cx="658844" cy="256435"/>
          </a:xfrm>
          <a:custGeom>
            <a:avLst/>
            <a:gdLst>
              <a:gd name="connsiteX0" fmla="*/ 21 w 658844"/>
              <a:gd name="connsiteY0" fmla="*/ 82610 h 256435"/>
              <a:gd name="connsiteX1" fmla="*/ 173059 w 658844"/>
              <a:gd name="connsiteY1" fmla="*/ 7997 h 256435"/>
              <a:gd name="connsiteX2" fmla="*/ 342921 w 658844"/>
              <a:gd name="connsiteY2" fmla="*/ 7997 h 256435"/>
              <a:gd name="connsiteX3" fmla="*/ 509609 w 658844"/>
              <a:gd name="connsiteY3" fmla="*/ 60385 h 256435"/>
              <a:gd name="connsiteX4" fmla="*/ 571521 w 658844"/>
              <a:gd name="connsiteY4" fmla="*/ 120710 h 256435"/>
              <a:gd name="connsiteX5" fmla="*/ 617559 w 658844"/>
              <a:gd name="connsiteY5" fmla="*/ 190560 h 256435"/>
              <a:gd name="connsiteX6" fmla="*/ 658834 w 658844"/>
              <a:gd name="connsiteY6" fmla="*/ 255647 h 256435"/>
              <a:gd name="connsiteX7" fmla="*/ 620734 w 658844"/>
              <a:gd name="connsiteY7" fmla="*/ 144522 h 256435"/>
              <a:gd name="connsiteX8" fmla="*/ 549296 w 658844"/>
              <a:gd name="connsiteY8" fmla="*/ 65147 h 256435"/>
              <a:gd name="connsiteX9" fmla="*/ 368321 w 658844"/>
              <a:gd name="connsiteY9" fmla="*/ 20697 h 256435"/>
              <a:gd name="connsiteX10" fmla="*/ 184171 w 658844"/>
              <a:gd name="connsiteY10" fmla="*/ 28635 h 256435"/>
              <a:gd name="connsiteX11" fmla="*/ 21 w 658844"/>
              <a:gd name="connsiteY11" fmla="*/ 82610 h 25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8844" h="256435">
                <a:moveTo>
                  <a:pt x="21" y="82610"/>
                </a:moveTo>
                <a:cubicBezTo>
                  <a:pt x="-1831" y="79170"/>
                  <a:pt x="115909" y="20432"/>
                  <a:pt x="173059" y="7997"/>
                </a:cubicBezTo>
                <a:cubicBezTo>
                  <a:pt x="230209" y="-4438"/>
                  <a:pt x="286829" y="-734"/>
                  <a:pt x="342921" y="7997"/>
                </a:cubicBezTo>
                <a:cubicBezTo>
                  <a:pt x="399013" y="16728"/>
                  <a:pt x="471509" y="41600"/>
                  <a:pt x="509609" y="60385"/>
                </a:cubicBezTo>
                <a:cubicBezTo>
                  <a:pt x="547709" y="79170"/>
                  <a:pt x="553529" y="99014"/>
                  <a:pt x="571521" y="120710"/>
                </a:cubicBezTo>
                <a:cubicBezTo>
                  <a:pt x="589513" y="142406"/>
                  <a:pt x="603007" y="168070"/>
                  <a:pt x="617559" y="190560"/>
                </a:cubicBezTo>
                <a:cubicBezTo>
                  <a:pt x="632111" y="213050"/>
                  <a:pt x="658305" y="263320"/>
                  <a:pt x="658834" y="255647"/>
                </a:cubicBezTo>
                <a:cubicBezTo>
                  <a:pt x="659363" y="247974"/>
                  <a:pt x="638990" y="176272"/>
                  <a:pt x="620734" y="144522"/>
                </a:cubicBezTo>
                <a:cubicBezTo>
                  <a:pt x="602478" y="112772"/>
                  <a:pt x="591365" y="85785"/>
                  <a:pt x="549296" y="65147"/>
                </a:cubicBezTo>
                <a:cubicBezTo>
                  <a:pt x="507227" y="44509"/>
                  <a:pt x="429175" y="26782"/>
                  <a:pt x="368321" y="20697"/>
                </a:cubicBezTo>
                <a:cubicBezTo>
                  <a:pt x="307467" y="14612"/>
                  <a:pt x="242379" y="20433"/>
                  <a:pt x="184171" y="28635"/>
                </a:cubicBezTo>
                <a:cubicBezTo>
                  <a:pt x="125963" y="36837"/>
                  <a:pt x="1873" y="86050"/>
                  <a:pt x="21" y="8261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366F14AA-5CA6-4F4E-9EB0-39CD68E2DBF8}"/>
              </a:ext>
            </a:extLst>
          </p:cNvPr>
          <p:cNvSpPr/>
          <p:nvPr/>
        </p:nvSpPr>
        <p:spPr>
          <a:xfrm>
            <a:off x="4438165" y="5811838"/>
            <a:ext cx="5248" cy="84321"/>
          </a:xfrm>
          <a:custGeom>
            <a:avLst/>
            <a:gdLst>
              <a:gd name="connsiteX0" fmla="*/ 5248 w 5248"/>
              <a:gd name="connsiteY0" fmla="*/ 0 h 84321"/>
              <a:gd name="connsiteX1" fmla="*/ 485 w 5248"/>
              <a:gd name="connsiteY1" fmla="*/ 84137 h 84321"/>
              <a:gd name="connsiteX2" fmla="*/ 5248 w 5248"/>
              <a:gd name="connsiteY2" fmla="*/ 0 h 8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8" h="84321">
                <a:moveTo>
                  <a:pt x="5248" y="0"/>
                </a:moveTo>
                <a:cubicBezTo>
                  <a:pt x="5248" y="0"/>
                  <a:pt x="-1896" y="79375"/>
                  <a:pt x="485" y="84137"/>
                </a:cubicBezTo>
                <a:cubicBezTo>
                  <a:pt x="2866" y="88899"/>
                  <a:pt x="5248" y="0"/>
                  <a:pt x="5248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D108FF53-F267-48D8-B9B7-319F1344F241}"/>
              </a:ext>
            </a:extLst>
          </p:cNvPr>
          <p:cNvSpPr/>
          <p:nvPr/>
        </p:nvSpPr>
        <p:spPr>
          <a:xfrm>
            <a:off x="4425626" y="5816600"/>
            <a:ext cx="3499" cy="69967"/>
          </a:xfrm>
          <a:custGeom>
            <a:avLst/>
            <a:gdLst>
              <a:gd name="connsiteX0" fmla="*/ 3499 w 3499"/>
              <a:gd name="connsiteY0" fmla="*/ 0 h 69967"/>
              <a:gd name="connsiteX1" fmla="*/ 324 w 3499"/>
              <a:gd name="connsiteY1" fmla="*/ 69850 h 69967"/>
              <a:gd name="connsiteX2" fmla="*/ 3499 w 3499"/>
              <a:gd name="connsiteY2" fmla="*/ 0 h 6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9" h="69967">
                <a:moveTo>
                  <a:pt x="3499" y="0"/>
                </a:moveTo>
                <a:cubicBezTo>
                  <a:pt x="3499" y="0"/>
                  <a:pt x="1911" y="66410"/>
                  <a:pt x="324" y="69850"/>
                </a:cubicBezTo>
                <a:cubicBezTo>
                  <a:pt x="-1264" y="73290"/>
                  <a:pt x="3499" y="0"/>
                  <a:pt x="349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FED378A3-FC14-484F-A6A9-F18D93974F9F}"/>
              </a:ext>
            </a:extLst>
          </p:cNvPr>
          <p:cNvSpPr/>
          <p:nvPr/>
        </p:nvSpPr>
        <p:spPr>
          <a:xfrm>
            <a:off x="4297353" y="5917002"/>
            <a:ext cx="85792" cy="213694"/>
          </a:xfrm>
          <a:custGeom>
            <a:avLst/>
            <a:gdLst>
              <a:gd name="connsiteX0" fmla="*/ 85735 w 85792"/>
              <a:gd name="connsiteY0" fmla="*/ 1198 h 213694"/>
              <a:gd name="connsiteX1" fmla="*/ 58747 w 85792"/>
              <a:gd name="connsiteY1" fmla="*/ 139311 h 213694"/>
              <a:gd name="connsiteX2" fmla="*/ 10 w 85792"/>
              <a:gd name="connsiteY2" fmla="*/ 212336 h 213694"/>
              <a:gd name="connsiteX3" fmla="*/ 63510 w 85792"/>
              <a:gd name="connsiteY3" fmla="*/ 78986 h 213694"/>
              <a:gd name="connsiteX4" fmla="*/ 85735 w 85792"/>
              <a:gd name="connsiteY4" fmla="*/ 1198 h 21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92" h="213694">
                <a:moveTo>
                  <a:pt x="85735" y="1198"/>
                </a:moveTo>
                <a:cubicBezTo>
                  <a:pt x="84941" y="11252"/>
                  <a:pt x="73034" y="104121"/>
                  <a:pt x="58747" y="139311"/>
                </a:cubicBezTo>
                <a:cubicBezTo>
                  <a:pt x="44460" y="174501"/>
                  <a:pt x="-784" y="222390"/>
                  <a:pt x="10" y="212336"/>
                </a:cubicBezTo>
                <a:cubicBezTo>
                  <a:pt x="804" y="202282"/>
                  <a:pt x="63510" y="78986"/>
                  <a:pt x="63510" y="78986"/>
                </a:cubicBezTo>
                <a:cubicBezTo>
                  <a:pt x="79120" y="46707"/>
                  <a:pt x="86529" y="-8856"/>
                  <a:pt x="85735" y="119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6F994816-7CBC-4AB9-9D00-B5F3FA79BC54}"/>
              </a:ext>
            </a:extLst>
          </p:cNvPr>
          <p:cNvSpPr/>
          <p:nvPr/>
        </p:nvSpPr>
        <p:spPr>
          <a:xfrm>
            <a:off x="4288222" y="5887909"/>
            <a:ext cx="706237" cy="271883"/>
          </a:xfrm>
          <a:custGeom>
            <a:avLst/>
            <a:gdLst>
              <a:gd name="connsiteX0" fmla="*/ 10728 w 706237"/>
              <a:gd name="connsiteY0" fmla="*/ 265241 h 271883"/>
              <a:gd name="connsiteX1" fmla="*/ 45653 w 706237"/>
              <a:gd name="connsiteY1" fmla="*/ 190629 h 271883"/>
              <a:gd name="connsiteX2" fmla="*/ 158366 w 706237"/>
              <a:gd name="connsiteY2" fmla="*/ 71566 h 271883"/>
              <a:gd name="connsiteX3" fmla="*/ 342516 w 706237"/>
              <a:gd name="connsiteY3" fmla="*/ 4891 h 271883"/>
              <a:gd name="connsiteX4" fmla="*/ 490153 w 706237"/>
              <a:gd name="connsiteY4" fmla="*/ 23941 h 271883"/>
              <a:gd name="connsiteX5" fmla="*/ 628266 w 706237"/>
              <a:gd name="connsiteY5" fmla="*/ 100141 h 271883"/>
              <a:gd name="connsiteX6" fmla="*/ 706053 w 706237"/>
              <a:gd name="connsiteY6" fmla="*/ 189041 h 271883"/>
              <a:gd name="connsiteX7" fmla="*/ 607628 w 706237"/>
              <a:gd name="connsiteY7" fmla="*/ 66804 h 271883"/>
              <a:gd name="connsiteX8" fmla="*/ 507616 w 706237"/>
              <a:gd name="connsiteY8" fmla="*/ 16004 h 271883"/>
              <a:gd name="connsiteX9" fmla="*/ 226628 w 706237"/>
              <a:gd name="connsiteY9" fmla="*/ 19179 h 271883"/>
              <a:gd name="connsiteX10" fmla="*/ 10728 w 706237"/>
              <a:gd name="connsiteY10" fmla="*/ 265241 h 27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6237" h="271883">
                <a:moveTo>
                  <a:pt x="10728" y="265241"/>
                </a:moveTo>
                <a:cubicBezTo>
                  <a:pt x="-19434" y="293816"/>
                  <a:pt x="21047" y="222908"/>
                  <a:pt x="45653" y="190629"/>
                </a:cubicBezTo>
                <a:cubicBezTo>
                  <a:pt x="70259" y="158350"/>
                  <a:pt x="108889" y="102522"/>
                  <a:pt x="158366" y="71566"/>
                </a:cubicBezTo>
                <a:cubicBezTo>
                  <a:pt x="207843" y="40610"/>
                  <a:pt x="287218" y="12828"/>
                  <a:pt x="342516" y="4891"/>
                </a:cubicBezTo>
                <a:cubicBezTo>
                  <a:pt x="397814" y="-3046"/>
                  <a:pt x="442528" y="8066"/>
                  <a:pt x="490153" y="23941"/>
                </a:cubicBezTo>
                <a:cubicBezTo>
                  <a:pt x="537778" y="39816"/>
                  <a:pt x="592283" y="72624"/>
                  <a:pt x="628266" y="100141"/>
                </a:cubicBezTo>
                <a:cubicBezTo>
                  <a:pt x="664249" y="127658"/>
                  <a:pt x="709493" y="194597"/>
                  <a:pt x="706053" y="189041"/>
                </a:cubicBezTo>
                <a:cubicBezTo>
                  <a:pt x="702613" y="183485"/>
                  <a:pt x="640701" y="95643"/>
                  <a:pt x="607628" y="66804"/>
                </a:cubicBezTo>
                <a:cubicBezTo>
                  <a:pt x="574555" y="37964"/>
                  <a:pt x="571116" y="23941"/>
                  <a:pt x="507616" y="16004"/>
                </a:cubicBezTo>
                <a:cubicBezTo>
                  <a:pt x="444116" y="8067"/>
                  <a:pt x="310236" y="-17333"/>
                  <a:pt x="226628" y="19179"/>
                </a:cubicBezTo>
                <a:cubicBezTo>
                  <a:pt x="143020" y="55691"/>
                  <a:pt x="40890" y="236666"/>
                  <a:pt x="10728" y="26524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E345344F-4ECE-482D-A2E9-52DFD1B3A8B2}"/>
              </a:ext>
            </a:extLst>
          </p:cNvPr>
          <p:cNvSpPr/>
          <p:nvPr/>
        </p:nvSpPr>
        <p:spPr>
          <a:xfrm>
            <a:off x="5018030" y="5496260"/>
            <a:ext cx="87076" cy="140689"/>
          </a:xfrm>
          <a:custGeom>
            <a:avLst/>
            <a:gdLst>
              <a:gd name="connsiteX0" fmla="*/ 58 w 87076"/>
              <a:gd name="connsiteY0" fmla="*/ 1253 h 140689"/>
              <a:gd name="connsiteX1" fmla="*/ 77845 w 87076"/>
              <a:gd name="connsiteY1" fmla="*/ 94915 h 140689"/>
              <a:gd name="connsiteX2" fmla="*/ 84195 w 87076"/>
              <a:gd name="connsiteY2" fmla="*/ 139365 h 140689"/>
              <a:gd name="connsiteX3" fmla="*/ 65145 w 87076"/>
              <a:gd name="connsiteY3" fmla="*/ 47290 h 140689"/>
              <a:gd name="connsiteX4" fmla="*/ 58 w 87076"/>
              <a:gd name="connsiteY4" fmla="*/ 1253 h 14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76" h="140689">
                <a:moveTo>
                  <a:pt x="58" y="1253"/>
                </a:moveTo>
                <a:cubicBezTo>
                  <a:pt x="2175" y="9190"/>
                  <a:pt x="63822" y="71896"/>
                  <a:pt x="77845" y="94915"/>
                </a:cubicBezTo>
                <a:cubicBezTo>
                  <a:pt x="91868" y="117934"/>
                  <a:pt x="86312" y="147302"/>
                  <a:pt x="84195" y="139365"/>
                </a:cubicBezTo>
                <a:cubicBezTo>
                  <a:pt x="82078" y="131428"/>
                  <a:pt x="76258" y="69780"/>
                  <a:pt x="65145" y="47290"/>
                </a:cubicBezTo>
                <a:cubicBezTo>
                  <a:pt x="54033" y="24801"/>
                  <a:pt x="-2059" y="-6684"/>
                  <a:pt x="58" y="125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5AABE42A-2529-44E4-BBB4-046F69A33C3F}"/>
              </a:ext>
            </a:extLst>
          </p:cNvPr>
          <p:cNvSpPr/>
          <p:nvPr/>
        </p:nvSpPr>
        <p:spPr>
          <a:xfrm>
            <a:off x="5081558" y="5630469"/>
            <a:ext cx="40064" cy="377298"/>
          </a:xfrm>
          <a:custGeom>
            <a:avLst/>
            <a:gdLst>
              <a:gd name="connsiteX0" fmla="*/ 31780 w 40064"/>
              <a:gd name="connsiteY0" fmla="*/ 6744 h 377298"/>
              <a:gd name="connsiteX1" fmla="*/ 30 w 40064"/>
              <a:gd name="connsiteY1" fmla="*/ 375044 h 377298"/>
              <a:gd name="connsiteX2" fmla="*/ 38130 w 40064"/>
              <a:gd name="connsiteY2" fmla="*/ 154381 h 377298"/>
              <a:gd name="connsiteX3" fmla="*/ 31780 w 40064"/>
              <a:gd name="connsiteY3" fmla="*/ 6744 h 37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64" h="377298">
                <a:moveTo>
                  <a:pt x="31780" y="6744"/>
                </a:moveTo>
                <a:cubicBezTo>
                  <a:pt x="25430" y="43521"/>
                  <a:pt x="-1028" y="350438"/>
                  <a:pt x="30" y="375044"/>
                </a:cubicBezTo>
                <a:cubicBezTo>
                  <a:pt x="1088" y="399650"/>
                  <a:pt x="33368" y="216029"/>
                  <a:pt x="38130" y="154381"/>
                </a:cubicBezTo>
                <a:cubicBezTo>
                  <a:pt x="42892" y="92733"/>
                  <a:pt x="38130" y="-30033"/>
                  <a:pt x="31780" y="674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F07A7EBE-8A56-4117-918B-87868844539A}"/>
              </a:ext>
            </a:extLst>
          </p:cNvPr>
          <p:cNvSpPr/>
          <p:nvPr/>
        </p:nvSpPr>
        <p:spPr>
          <a:xfrm>
            <a:off x="4432262" y="5416121"/>
            <a:ext cx="33452" cy="343455"/>
          </a:xfrm>
          <a:custGeom>
            <a:avLst/>
            <a:gdLst>
              <a:gd name="connsiteX0" fmla="*/ 33376 w 33452"/>
              <a:gd name="connsiteY0" fmla="*/ 5192 h 343455"/>
              <a:gd name="connsiteX1" fmla="*/ 23851 w 33452"/>
              <a:gd name="connsiteY1" fmla="*/ 224267 h 343455"/>
              <a:gd name="connsiteX2" fmla="*/ 4801 w 33452"/>
              <a:gd name="connsiteY2" fmla="*/ 336979 h 343455"/>
              <a:gd name="connsiteX3" fmla="*/ 38 w 33452"/>
              <a:gd name="connsiteY3" fmla="*/ 317929 h 343455"/>
              <a:gd name="connsiteX4" fmla="*/ 6388 w 33452"/>
              <a:gd name="connsiteY4" fmla="*/ 219504 h 343455"/>
              <a:gd name="connsiteX5" fmla="*/ 19088 w 33452"/>
              <a:gd name="connsiteY5" fmla="*/ 79804 h 343455"/>
              <a:gd name="connsiteX6" fmla="*/ 33376 w 33452"/>
              <a:gd name="connsiteY6" fmla="*/ 5192 h 34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52" h="343455">
                <a:moveTo>
                  <a:pt x="33376" y="5192"/>
                </a:moveTo>
                <a:cubicBezTo>
                  <a:pt x="34170" y="29269"/>
                  <a:pt x="28613" y="168969"/>
                  <a:pt x="23851" y="224267"/>
                </a:cubicBezTo>
                <a:cubicBezTo>
                  <a:pt x="19088" y="279565"/>
                  <a:pt x="8770" y="321369"/>
                  <a:pt x="4801" y="336979"/>
                </a:cubicBezTo>
                <a:cubicBezTo>
                  <a:pt x="832" y="352589"/>
                  <a:pt x="-226" y="337508"/>
                  <a:pt x="38" y="317929"/>
                </a:cubicBezTo>
                <a:cubicBezTo>
                  <a:pt x="302" y="298350"/>
                  <a:pt x="3213" y="259191"/>
                  <a:pt x="6388" y="219504"/>
                </a:cubicBezTo>
                <a:cubicBezTo>
                  <a:pt x="9563" y="179817"/>
                  <a:pt x="13796" y="112877"/>
                  <a:pt x="19088" y="79804"/>
                </a:cubicBezTo>
                <a:cubicBezTo>
                  <a:pt x="24380" y="46731"/>
                  <a:pt x="32582" y="-18885"/>
                  <a:pt x="33376" y="519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DAB0E3F2-121C-4439-A214-626A7C4A8AFD}"/>
              </a:ext>
            </a:extLst>
          </p:cNvPr>
          <p:cNvSpPr/>
          <p:nvPr/>
        </p:nvSpPr>
        <p:spPr>
          <a:xfrm>
            <a:off x="4475043" y="5314709"/>
            <a:ext cx="38781" cy="443979"/>
          </a:xfrm>
          <a:custGeom>
            <a:avLst/>
            <a:gdLst>
              <a:gd name="connsiteX0" fmla="*/ 35045 w 38781"/>
              <a:gd name="connsiteY0" fmla="*/ 6591 h 443979"/>
              <a:gd name="connsiteX1" fmla="*/ 36632 w 38781"/>
              <a:gd name="connsiteY1" fmla="*/ 228841 h 443979"/>
              <a:gd name="connsiteX2" fmla="*/ 11232 w 38781"/>
              <a:gd name="connsiteY2" fmla="*/ 430454 h 443979"/>
              <a:gd name="connsiteX3" fmla="*/ 120 w 38781"/>
              <a:gd name="connsiteY3" fmla="*/ 398704 h 443979"/>
              <a:gd name="connsiteX4" fmla="*/ 17582 w 38781"/>
              <a:gd name="connsiteY4" fmla="*/ 182804 h 443979"/>
              <a:gd name="connsiteX5" fmla="*/ 15995 w 38781"/>
              <a:gd name="connsiteY5" fmla="*/ 68504 h 443979"/>
              <a:gd name="connsiteX6" fmla="*/ 35045 w 38781"/>
              <a:gd name="connsiteY6" fmla="*/ 6591 h 44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81" h="443979">
                <a:moveTo>
                  <a:pt x="35045" y="6591"/>
                </a:moveTo>
                <a:cubicBezTo>
                  <a:pt x="38484" y="33314"/>
                  <a:pt x="40601" y="158197"/>
                  <a:pt x="36632" y="228841"/>
                </a:cubicBezTo>
                <a:cubicBezTo>
                  <a:pt x="32663" y="299485"/>
                  <a:pt x="17317" y="402144"/>
                  <a:pt x="11232" y="430454"/>
                </a:cubicBezTo>
                <a:cubicBezTo>
                  <a:pt x="5147" y="458764"/>
                  <a:pt x="-938" y="439979"/>
                  <a:pt x="120" y="398704"/>
                </a:cubicBezTo>
                <a:cubicBezTo>
                  <a:pt x="1178" y="357429"/>
                  <a:pt x="14936" y="237837"/>
                  <a:pt x="17582" y="182804"/>
                </a:cubicBezTo>
                <a:cubicBezTo>
                  <a:pt x="20228" y="127771"/>
                  <a:pt x="14672" y="95756"/>
                  <a:pt x="15995" y="68504"/>
                </a:cubicBezTo>
                <a:cubicBezTo>
                  <a:pt x="17318" y="41252"/>
                  <a:pt x="31606" y="-20132"/>
                  <a:pt x="35045" y="659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C026773C-5E51-44E1-B346-3CA01E4EBC09}"/>
              </a:ext>
            </a:extLst>
          </p:cNvPr>
          <p:cNvSpPr/>
          <p:nvPr/>
        </p:nvSpPr>
        <p:spPr>
          <a:xfrm>
            <a:off x="4522654" y="5382248"/>
            <a:ext cx="32212" cy="356499"/>
          </a:xfrm>
          <a:custGeom>
            <a:avLst/>
            <a:gdLst>
              <a:gd name="connsiteX0" fmla="*/ 30296 w 32212"/>
              <a:gd name="connsiteY0" fmla="*/ 4140 h 356499"/>
              <a:gd name="connsiteX1" fmla="*/ 30296 w 32212"/>
              <a:gd name="connsiteY1" fmla="*/ 224802 h 356499"/>
              <a:gd name="connsiteX2" fmla="*/ 19184 w 32212"/>
              <a:gd name="connsiteY2" fmla="*/ 340690 h 356499"/>
              <a:gd name="connsiteX3" fmla="*/ 1721 w 32212"/>
              <a:gd name="connsiteY3" fmla="*/ 350215 h 356499"/>
              <a:gd name="connsiteX4" fmla="*/ 1721 w 32212"/>
              <a:gd name="connsiteY4" fmla="*/ 291477 h 356499"/>
              <a:gd name="connsiteX5" fmla="*/ 11246 w 32212"/>
              <a:gd name="connsiteY5" fmla="*/ 94627 h 356499"/>
              <a:gd name="connsiteX6" fmla="*/ 30296 w 32212"/>
              <a:gd name="connsiteY6" fmla="*/ 4140 h 3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12" h="356499">
                <a:moveTo>
                  <a:pt x="30296" y="4140"/>
                </a:moveTo>
                <a:cubicBezTo>
                  <a:pt x="33471" y="25836"/>
                  <a:pt x="32148" y="168710"/>
                  <a:pt x="30296" y="224802"/>
                </a:cubicBezTo>
                <a:cubicBezTo>
                  <a:pt x="28444" y="280894"/>
                  <a:pt x="23946" y="319788"/>
                  <a:pt x="19184" y="340690"/>
                </a:cubicBezTo>
                <a:cubicBezTo>
                  <a:pt x="14422" y="361592"/>
                  <a:pt x="4631" y="358417"/>
                  <a:pt x="1721" y="350215"/>
                </a:cubicBezTo>
                <a:cubicBezTo>
                  <a:pt x="-1190" y="342013"/>
                  <a:pt x="134" y="334075"/>
                  <a:pt x="1721" y="291477"/>
                </a:cubicBezTo>
                <a:cubicBezTo>
                  <a:pt x="3308" y="248879"/>
                  <a:pt x="6748" y="138283"/>
                  <a:pt x="11246" y="94627"/>
                </a:cubicBezTo>
                <a:cubicBezTo>
                  <a:pt x="15744" y="50971"/>
                  <a:pt x="27121" y="-17556"/>
                  <a:pt x="30296" y="41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9F27B894-18A9-4744-B982-C3257957424B}"/>
              </a:ext>
            </a:extLst>
          </p:cNvPr>
          <p:cNvSpPr/>
          <p:nvPr/>
        </p:nvSpPr>
        <p:spPr>
          <a:xfrm>
            <a:off x="4560643" y="5377861"/>
            <a:ext cx="60580" cy="347915"/>
          </a:xfrm>
          <a:custGeom>
            <a:avLst/>
            <a:gdLst>
              <a:gd name="connsiteX0" fmla="*/ 36757 w 60580"/>
              <a:gd name="connsiteY0" fmla="*/ 2177 h 347915"/>
              <a:gd name="connsiteX1" fmla="*/ 60570 w 60580"/>
              <a:gd name="connsiteY1" fmla="*/ 170452 h 347915"/>
              <a:gd name="connsiteX2" fmla="*/ 33582 w 60580"/>
              <a:gd name="connsiteY2" fmla="*/ 335552 h 347915"/>
              <a:gd name="connsiteX3" fmla="*/ 245 w 60580"/>
              <a:gd name="connsiteY3" fmla="*/ 324439 h 347915"/>
              <a:gd name="connsiteX4" fmla="*/ 19295 w 60580"/>
              <a:gd name="connsiteY4" fmla="*/ 232364 h 347915"/>
              <a:gd name="connsiteX5" fmla="*/ 35170 w 60580"/>
              <a:gd name="connsiteY5" fmla="*/ 83139 h 347915"/>
              <a:gd name="connsiteX6" fmla="*/ 36757 w 60580"/>
              <a:gd name="connsiteY6" fmla="*/ 2177 h 34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80" h="347915">
                <a:moveTo>
                  <a:pt x="36757" y="2177"/>
                </a:moveTo>
                <a:cubicBezTo>
                  <a:pt x="40990" y="16729"/>
                  <a:pt x="61099" y="114890"/>
                  <a:pt x="60570" y="170452"/>
                </a:cubicBezTo>
                <a:cubicBezTo>
                  <a:pt x="60041" y="226014"/>
                  <a:pt x="43636" y="309888"/>
                  <a:pt x="33582" y="335552"/>
                </a:cubicBezTo>
                <a:cubicBezTo>
                  <a:pt x="23528" y="361217"/>
                  <a:pt x="2626" y="341637"/>
                  <a:pt x="245" y="324439"/>
                </a:cubicBezTo>
                <a:cubicBezTo>
                  <a:pt x="-2136" y="307241"/>
                  <a:pt x="13474" y="272581"/>
                  <a:pt x="19295" y="232364"/>
                </a:cubicBezTo>
                <a:cubicBezTo>
                  <a:pt x="25116" y="192147"/>
                  <a:pt x="31730" y="116741"/>
                  <a:pt x="35170" y="83139"/>
                </a:cubicBezTo>
                <a:cubicBezTo>
                  <a:pt x="38610" y="49537"/>
                  <a:pt x="32524" y="-12375"/>
                  <a:pt x="36757" y="21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CBA4C66-5945-44E9-B333-C85E38F21CFD}"/>
              </a:ext>
            </a:extLst>
          </p:cNvPr>
          <p:cNvSpPr/>
          <p:nvPr/>
        </p:nvSpPr>
        <p:spPr>
          <a:xfrm>
            <a:off x="4624077" y="5364572"/>
            <a:ext cx="32296" cy="348650"/>
          </a:xfrm>
          <a:custGeom>
            <a:avLst/>
            <a:gdLst>
              <a:gd name="connsiteX0" fmla="*/ 16186 w 32296"/>
              <a:gd name="connsiteY0" fmla="*/ 2766 h 348650"/>
              <a:gd name="connsiteX1" fmla="*/ 32061 w 32296"/>
              <a:gd name="connsiteY1" fmla="*/ 310741 h 348650"/>
              <a:gd name="connsiteX2" fmla="*/ 1898 w 32296"/>
              <a:gd name="connsiteY2" fmla="*/ 340903 h 348650"/>
              <a:gd name="connsiteX3" fmla="*/ 5073 w 32296"/>
              <a:gd name="connsiteY3" fmla="*/ 285341 h 348650"/>
              <a:gd name="connsiteX4" fmla="*/ 20948 w 32296"/>
              <a:gd name="connsiteY4" fmla="*/ 164691 h 348650"/>
              <a:gd name="connsiteX5" fmla="*/ 16186 w 32296"/>
              <a:gd name="connsiteY5" fmla="*/ 2766 h 34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6" h="348650">
                <a:moveTo>
                  <a:pt x="16186" y="2766"/>
                </a:moveTo>
                <a:cubicBezTo>
                  <a:pt x="18038" y="27108"/>
                  <a:pt x="34442" y="254385"/>
                  <a:pt x="32061" y="310741"/>
                </a:cubicBezTo>
                <a:cubicBezTo>
                  <a:pt x="29680" y="367097"/>
                  <a:pt x="6396" y="345136"/>
                  <a:pt x="1898" y="340903"/>
                </a:cubicBezTo>
                <a:cubicBezTo>
                  <a:pt x="-2600" y="336670"/>
                  <a:pt x="1898" y="314710"/>
                  <a:pt x="5073" y="285341"/>
                </a:cubicBezTo>
                <a:cubicBezTo>
                  <a:pt x="8248" y="255972"/>
                  <a:pt x="20154" y="207818"/>
                  <a:pt x="20948" y="164691"/>
                </a:cubicBezTo>
                <a:cubicBezTo>
                  <a:pt x="21742" y="121564"/>
                  <a:pt x="14334" y="-21576"/>
                  <a:pt x="16186" y="276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45CEB091-79C5-4E6B-AE2E-983D68C5EF65}"/>
              </a:ext>
            </a:extLst>
          </p:cNvPr>
          <p:cNvSpPr/>
          <p:nvPr/>
        </p:nvSpPr>
        <p:spPr>
          <a:xfrm>
            <a:off x="4665554" y="5384404"/>
            <a:ext cx="21101" cy="338403"/>
          </a:xfrm>
          <a:custGeom>
            <a:avLst/>
            <a:gdLst>
              <a:gd name="connsiteX0" fmla="*/ 20746 w 21101"/>
              <a:gd name="connsiteY0" fmla="*/ 396 h 338403"/>
              <a:gd name="connsiteX1" fmla="*/ 12809 w 21101"/>
              <a:gd name="connsiteY1" fmla="*/ 308371 h 338403"/>
              <a:gd name="connsiteX2" fmla="*/ 8046 w 21101"/>
              <a:gd name="connsiteY2" fmla="*/ 319484 h 338403"/>
              <a:gd name="connsiteX3" fmla="*/ 109 w 21101"/>
              <a:gd name="connsiteY3" fmla="*/ 244871 h 338403"/>
              <a:gd name="connsiteX4" fmla="*/ 20746 w 21101"/>
              <a:gd name="connsiteY4" fmla="*/ 396 h 3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" h="338403">
                <a:moveTo>
                  <a:pt x="20746" y="396"/>
                </a:moveTo>
                <a:cubicBezTo>
                  <a:pt x="22863" y="10979"/>
                  <a:pt x="14926" y="255190"/>
                  <a:pt x="12809" y="308371"/>
                </a:cubicBezTo>
                <a:cubicBezTo>
                  <a:pt x="10692" y="361552"/>
                  <a:pt x="10163" y="330067"/>
                  <a:pt x="8046" y="319484"/>
                </a:cubicBezTo>
                <a:cubicBezTo>
                  <a:pt x="5929" y="308901"/>
                  <a:pt x="-949" y="295406"/>
                  <a:pt x="109" y="244871"/>
                </a:cubicBezTo>
                <a:cubicBezTo>
                  <a:pt x="1167" y="194336"/>
                  <a:pt x="18629" y="-10187"/>
                  <a:pt x="20746" y="39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A47C64FA-3213-4F33-BD8C-3B1AB429CA25}"/>
              </a:ext>
            </a:extLst>
          </p:cNvPr>
          <p:cNvSpPr/>
          <p:nvPr/>
        </p:nvSpPr>
        <p:spPr>
          <a:xfrm>
            <a:off x="4688914" y="5356072"/>
            <a:ext cx="37139" cy="388541"/>
          </a:xfrm>
          <a:custGeom>
            <a:avLst/>
            <a:gdLst>
              <a:gd name="connsiteX0" fmla="*/ 37074 w 37139"/>
              <a:gd name="connsiteY0" fmla="*/ 9678 h 388541"/>
              <a:gd name="connsiteX1" fmla="*/ 13261 w 37139"/>
              <a:gd name="connsiteY1" fmla="*/ 368453 h 388541"/>
              <a:gd name="connsiteX2" fmla="*/ 561 w 37139"/>
              <a:gd name="connsiteY2" fmla="*/ 319241 h 388541"/>
              <a:gd name="connsiteX3" fmla="*/ 5324 w 37139"/>
              <a:gd name="connsiteY3" fmla="*/ 119216 h 388541"/>
              <a:gd name="connsiteX4" fmla="*/ 37074 w 37139"/>
              <a:gd name="connsiteY4" fmla="*/ 9678 h 3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39" h="388541">
                <a:moveTo>
                  <a:pt x="37074" y="9678"/>
                </a:moveTo>
                <a:cubicBezTo>
                  <a:pt x="38397" y="51217"/>
                  <a:pt x="19346" y="316859"/>
                  <a:pt x="13261" y="368453"/>
                </a:cubicBezTo>
                <a:cubicBezTo>
                  <a:pt x="7176" y="420047"/>
                  <a:pt x="1884" y="360780"/>
                  <a:pt x="561" y="319241"/>
                </a:cubicBezTo>
                <a:cubicBezTo>
                  <a:pt x="-762" y="277702"/>
                  <a:pt x="32" y="167635"/>
                  <a:pt x="5324" y="119216"/>
                </a:cubicBezTo>
                <a:cubicBezTo>
                  <a:pt x="10616" y="70797"/>
                  <a:pt x="35751" y="-31861"/>
                  <a:pt x="37074" y="96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1C0535E0-71A3-4563-BBB3-B2B0B7F71EC8}"/>
              </a:ext>
            </a:extLst>
          </p:cNvPr>
          <p:cNvSpPr/>
          <p:nvPr/>
        </p:nvSpPr>
        <p:spPr>
          <a:xfrm>
            <a:off x="4729690" y="5422744"/>
            <a:ext cx="56840" cy="284295"/>
          </a:xfrm>
          <a:custGeom>
            <a:avLst/>
            <a:gdLst>
              <a:gd name="connsiteX0" fmla="*/ 56623 w 56840"/>
              <a:gd name="connsiteY0" fmla="*/ 1744 h 284295"/>
              <a:gd name="connsiteX1" fmla="*/ 23285 w 56840"/>
              <a:gd name="connsiteY1" fmla="*/ 244631 h 284295"/>
              <a:gd name="connsiteX2" fmla="*/ 32810 w 56840"/>
              <a:gd name="connsiteY2" fmla="*/ 282731 h 284295"/>
              <a:gd name="connsiteX3" fmla="*/ 7410 w 56840"/>
              <a:gd name="connsiteY3" fmla="*/ 231931 h 284295"/>
              <a:gd name="connsiteX4" fmla="*/ 4235 w 56840"/>
              <a:gd name="connsiteY4" fmla="*/ 139856 h 284295"/>
              <a:gd name="connsiteX5" fmla="*/ 56623 w 56840"/>
              <a:gd name="connsiteY5" fmla="*/ 1744 h 2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40" h="284295">
                <a:moveTo>
                  <a:pt x="56623" y="1744"/>
                </a:moveTo>
                <a:cubicBezTo>
                  <a:pt x="59798" y="19207"/>
                  <a:pt x="27254" y="197800"/>
                  <a:pt x="23285" y="244631"/>
                </a:cubicBezTo>
                <a:cubicBezTo>
                  <a:pt x="19316" y="291462"/>
                  <a:pt x="35456" y="284848"/>
                  <a:pt x="32810" y="282731"/>
                </a:cubicBezTo>
                <a:cubicBezTo>
                  <a:pt x="30164" y="280614"/>
                  <a:pt x="12172" y="255743"/>
                  <a:pt x="7410" y="231931"/>
                </a:cubicBezTo>
                <a:cubicBezTo>
                  <a:pt x="2648" y="208119"/>
                  <a:pt x="-4761" y="176898"/>
                  <a:pt x="4235" y="139856"/>
                </a:cubicBezTo>
                <a:cubicBezTo>
                  <a:pt x="13231" y="102814"/>
                  <a:pt x="53448" y="-15719"/>
                  <a:pt x="56623" y="174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C85A169B-5196-4697-8A75-57CB532ACA4A}"/>
              </a:ext>
            </a:extLst>
          </p:cNvPr>
          <p:cNvSpPr/>
          <p:nvPr/>
        </p:nvSpPr>
        <p:spPr>
          <a:xfrm>
            <a:off x="4814881" y="5417291"/>
            <a:ext cx="55740" cy="337644"/>
          </a:xfrm>
          <a:custGeom>
            <a:avLst/>
            <a:gdLst>
              <a:gd name="connsiteX0" fmla="*/ 55569 w 55740"/>
              <a:gd name="connsiteY0" fmla="*/ 13547 h 337644"/>
              <a:gd name="connsiteX1" fmla="*/ 12707 w 55740"/>
              <a:gd name="connsiteY1" fmla="*/ 319934 h 337644"/>
              <a:gd name="connsiteX2" fmla="*/ 7 w 55740"/>
              <a:gd name="connsiteY2" fmla="*/ 283422 h 337644"/>
              <a:gd name="connsiteX3" fmla="*/ 11119 w 55740"/>
              <a:gd name="connsiteY3" fmla="*/ 138959 h 337644"/>
              <a:gd name="connsiteX4" fmla="*/ 26994 w 55740"/>
              <a:gd name="connsiteY4" fmla="*/ 61172 h 337644"/>
              <a:gd name="connsiteX5" fmla="*/ 55569 w 55740"/>
              <a:gd name="connsiteY5" fmla="*/ 13547 h 33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40" h="337644">
                <a:moveTo>
                  <a:pt x="55569" y="13547"/>
                </a:moveTo>
                <a:cubicBezTo>
                  <a:pt x="53188" y="56674"/>
                  <a:pt x="21967" y="274955"/>
                  <a:pt x="12707" y="319934"/>
                </a:cubicBezTo>
                <a:cubicBezTo>
                  <a:pt x="3447" y="364913"/>
                  <a:pt x="272" y="313584"/>
                  <a:pt x="7" y="283422"/>
                </a:cubicBezTo>
                <a:cubicBezTo>
                  <a:pt x="-258" y="253260"/>
                  <a:pt x="6621" y="176001"/>
                  <a:pt x="11119" y="138959"/>
                </a:cubicBezTo>
                <a:cubicBezTo>
                  <a:pt x="15617" y="101917"/>
                  <a:pt x="19057" y="79957"/>
                  <a:pt x="26994" y="61172"/>
                </a:cubicBezTo>
                <a:cubicBezTo>
                  <a:pt x="34931" y="42387"/>
                  <a:pt x="57950" y="-29580"/>
                  <a:pt x="55569" y="1354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B1466764-8A74-4795-B7F7-FEB7C20F80A7}"/>
              </a:ext>
            </a:extLst>
          </p:cNvPr>
          <p:cNvSpPr/>
          <p:nvPr/>
        </p:nvSpPr>
        <p:spPr>
          <a:xfrm>
            <a:off x="4884558" y="5422509"/>
            <a:ext cx="44664" cy="338268"/>
          </a:xfrm>
          <a:custGeom>
            <a:avLst/>
            <a:gdLst>
              <a:gd name="connsiteX0" fmla="*/ 44630 w 44664"/>
              <a:gd name="connsiteY0" fmla="*/ 1979 h 338268"/>
              <a:gd name="connsiteX1" fmla="*/ 14467 w 44664"/>
              <a:gd name="connsiteY1" fmla="*/ 322654 h 338268"/>
              <a:gd name="connsiteX2" fmla="*/ 180 w 44664"/>
              <a:gd name="connsiteY2" fmla="*/ 278204 h 338268"/>
              <a:gd name="connsiteX3" fmla="*/ 8117 w 44664"/>
              <a:gd name="connsiteY3" fmla="*/ 189304 h 338268"/>
              <a:gd name="connsiteX4" fmla="*/ 44630 w 44664"/>
              <a:gd name="connsiteY4" fmla="*/ 1979 h 33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64" h="338268">
                <a:moveTo>
                  <a:pt x="44630" y="1979"/>
                </a:moveTo>
                <a:cubicBezTo>
                  <a:pt x="45688" y="24204"/>
                  <a:pt x="21875" y="276617"/>
                  <a:pt x="14467" y="322654"/>
                </a:cubicBezTo>
                <a:cubicBezTo>
                  <a:pt x="7059" y="368692"/>
                  <a:pt x="1238" y="300429"/>
                  <a:pt x="180" y="278204"/>
                </a:cubicBezTo>
                <a:cubicBezTo>
                  <a:pt x="-878" y="255979"/>
                  <a:pt x="2825" y="227404"/>
                  <a:pt x="8117" y="189304"/>
                </a:cubicBezTo>
                <a:cubicBezTo>
                  <a:pt x="13409" y="151204"/>
                  <a:pt x="43572" y="-20246"/>
                  <a:pt x="44630" y="197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BCDADFAC-124B-4D8F-BE86-804D783A9420}"/>
              </a:ext>
            </a:extLst>
          </p:cNvPr>
          <p:cNvSpPr/>
          <p:nvPr/>
        </p:nvSpPr>
        <p:spPr>
          <a:xfrm>
            <a:off x="4925366" y="5453429"/>
            <a:ext cx="33996" cy="338111"/>
          </a:xfrm>
          <a:custGeom>
            <a:avLst/>
            <a:gdLst>
              <a:gd name="connsiteX0" fmla="*/ 33984 w 33996"/>
              <a:gd name="connsiteY0" fmla="*/ 7571 h 338111"/>
              <a:gd name="connsiteX1" fmla="*/ 13347 w 33996"/>
              <a:gd name="connsiteY1" fmla="*/ 321896 h 338111"/>
              <a:gd name="connsiteX2" fmla="*/ 2234 w 33996"/>
              <a:gd name="connsiteY2" fmla="*/ 280621 h 338111"/>
              <a:gd name="connsiteX3" fmla="*/ 647 w 33996"/>
              <a:gd name="connsiteY3" fmla="*/ 174259 h 338111"/>
              <a:gd name="connsiteX4" fmla="*/ 10172 w 33996"/>
              <a:gd name="connsiteY4" fmla="*/ 101234 h 338111"/>
              <a:gd name="connsiteX5" fmla="*/ 33984 w 33996"/>
              <a:gd name="connsiteY5" fmla="*/ 7571 h 3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96" h="338111">
                <a:moveTo>
                  <a:pt x="33984" y="7571"/>
                </a:moveTo>
                <a:cubicBezTo>
                  <a:pt x="34513" y="44348"/>
                  <a:pt x="18639" y="276388"/>
                  <a:pt x="13347" y="321896"/>
                </a:cubicBezTo>
                <a:cubicBezTo>
                  <a:pt x="8055" y="367404"/>
                  <a:pt x="4351" y="305227"/>
                  <a:pt x="2234" y="280621"/>
                </a:cubicBezTo>
                <a:cubicBezTo>
                  <a:pt x="117" y="256015"/>
                  <a:pt x="-676" y="204157"/>
                  <a:pt x="647" y="174259"/>
                </a:cubicBezTo>
                <a:cubicBezTo>
                  <a:pt x="1970" y="144361"/>
                  <a:pt x="4616" y="123724"/>
                  <a:pt x="10172" y="101234"/>
                </a:cubicBezTo>
                <a:cubicBezTo>
                  <a:pt x="15728" y="78744"/>
                  <a:pt x="33455" y="-29206"/>
                  <a:pt x="33984" y="757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924F5B4D-1EEE-47A6-A09B-B03233DC0008}"/>
              </a:ext>
            </a:extLst>
          </p:cNvPr>
          <p:cNvSpPr/>
          <p:nvPr/>
        </p:nvSpPr>
        <p:spPr>
          <a:xfrm>
            <a:off x="4949585" y="5449761"/>
            <a:ext cx="40066" cy="380480"/>
          </a:xfrm>
          <a:custGeom>
            <a:avLst/>
            <a:gdLst>
              <a:gd name="connsiteX0" fmla="*/ 39928 w 40066"/>
              <a:gd name="connsiteY0" fmla="*/ 9652 h 380480"/>
              <a:gd name="connsiteX1" fmla="*/ 19290 w 40066"/>
              <a:gd name="connsiteY1" fmla="*/ 360489 h 380480"/>
              <a:gd name="connsiteX2" fmla="*/ 240 w 40066"/>
              <a:gd name="connsiteY2" fmla="*/ 327152 h 380480"/>
              <a:gd name="connsiteX3" fmla="*/ 9765 w 40066"/>
              <a:gd name="connsiteY3" fmla="*/ 243014 h 380480"/>
              <a:gd name="connsiteX4" fmla="*/ 27228 w 40066"/>
              <a:gd name="connsiteY4" fmla="*/ 109664 h 380480"/>
              <a:gd name="connsiteX5" fmla="*/ 39928 w 40066"/>
              <a:gd name="connsiteY5" fmla="*/ 9652 h 38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66" h="380480">
                <a:moveTo>
                  <a:pt x="39928" y="9652"/>
                </a:moveTo>
                <a:cubicBezTo>
                  <a:pt x="38605" y="51456"/>
                  <a:pt x="25905" y="307572"/>
                  <a:pt x="19290" y="360489"/>
                </a:cubicBezTo>
                <a:cubicBezTo>
                  <a:pt x="12675" y="413406"/>
                  <a:pt x="1827" y="346731"/>
                  <a:pt x="240" y="327152"/>
                </a:cubicBezTo>
                <a:cubicBezTo>
                  <a:pt x="-1347" y="307573"/>
                  <a:pt x="5267" y="279262"/>
                  <a:pt x="9765" y="243014"/>
                </a:cubicBezTo>
                <a:cubicBezTo>
                  <a:pt x="14263" y="206766"/>
                  <a:pt x="21672" y="146176"/>
                  <a:pt x="27228" y="109664"/>
                </a:cubicBezTo>
                <a:cubicBezTo>
                  <a:pt x="32784" y="73152"/>
                  <a:pt x="41251" y="-32152"/>
                  <a:pt x="39928" y="965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BB445AC9-E8D4-4DC4-B6EB-55947437E489}"/>
              </a:ext>
            </a:extLst>
          </p:cNvPr>
          <p:cNvSpPr/>
          <p:nvPr/>
        </p:nvSpPr>
        <p:spPr>
          <a:xfrm>
            <a:off x="4982293" y="5502160"/>
            <a:ext cx="37397" cy="335978"/>
          </a:xfrm>
          <a:custGeom>
            <a:avLst/>
            <a:gdLst>
              <a:gd name="connsiteX0" fmla="*/ 37382 w 37397"/>
              <a:gd name="connsiteY0" fmla="*/ 8053 h 335978"/>
              <a:gd name="connsiteX1" fmla="*/ 27857 w 37397"/>
              <a:gd name="connsiteY1" fmla="*/ 317615 h 335978"/>
              <a:gd name="connsiteX2" fmla="*/ 2457 w 37397"/>
              <a:gd name="connsiteY2" fmla="*/ 292215 h 335978"/>
              <a:gd name="connsiteX3" fmla="*/ 4045 w 37397"/>
              <a:gd name="connsiteY3" fmla="*/ 225540 h 335978"/>
              <a:gd name="connsiteX4" fmla="*/ 29445 w 37397"/>
              <a:gd name="connsiteY4" fmla="*/ 101715 h 335978"/>
              <a:gd name="connsiteX5" fmla="*/ 37382 w 37397"/>
              <a:gd name="connsiteY5" fmla="*/ 8053 h 3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7" h="335978">
                <a:moveTo>
                  <a:pt x="37382" y="8053"/>
                </a:moveTo>
                <a:cubicBezTo>
                  <a:pt x="37117" y="44036"/>
                  <a:pt x="33678" y="270255"/>
                  <a:pt x="27857" y="317615"/>
                </a:cubicBezTo>
                <a:cubicBezTo>
                  <a:pt x="22036" y="364975"/>
                  <a:pt x="6426" y="307561"/>
                  <a:pt x="2457" y="292215"/>
                </a:cubicBezTo>
                <a:cubicBezTo>
                  <a:pt x="-1512" y="276869"/>
                  <a:pt x="-453" y="257290"/>
                  <a:pt x="4045" y="225540"/>
                </a:cubicBezTo>
                <a:cubicBezTo>
                  <a:pt x="8543" y="193790"/>
                  <a:pt x="24418" y="137169"/>
                  <a:pt x="29445" y="101715"/>
                </a:cubicBezTo>
                <a:cubicBezTo>
                  <a:pt x="34472" y="66261"/>
                  <a:pt x="37647" y="-27930"/>
                  <a:pt x="37382" y="805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AF1560D-E9CF-4B49-BF4A-CE24389FBF0F}"/>
              </a:ext>
            </a:extLst>
          </p:cNvPr>
          <p:cNvSpPr/>
          <p:nvPr/>
        </p:nvSpPr>
        <p:spPr>
          <a:xfrm>
            <a:off x="5032318" y="5538577"/>
            <a:ext cx="20719" cy="360472"/>
          </a:xfrm>
          <a:custGeom>
            <a:avLst/>
            <a:gdLst>
              <a:gd name="connsiteX0" fmla="*/ 20695 w 20719"/>
              <a:gd name="connsiteY0" fmla="*/ 1798 h 360472"/>
              <a:gd name="connsiteX1" fmla="*/ 9582 w 20719"/>
              <a:gd name="connsiteY1" fmla="*/ 344698 h 360472"/>
              <a:gd name="connsiteX2" fmla="*/ 57 w 20719"/>
              <a:gd name="connsiteY2" fmla="*/ 293898 h 360472"/>
              <a:gd name="connsiteX3" fmla="*/ 6407 w 20719"/>
              <a:gd name="connsiteY3" fmla="*/ 212936 h 360472"/>
              <a:gd name="connsiteX4" fmla="*/ 20695 w 20719"/>
              <a:gd name="connsiteY4" fmla="*/ 1798 h 36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9" h="360472">
                <a:moveTo>
                  <a:pt x="20695" y="1798"/>
                </a:moveTo>
                <a:cubicBezTo>
                  <a:pt x="21224" y="23758"/>
                  <a:pt x="13022" y="296015"/>
                  <a:pt x="9582" y="344698"/>
                </a:cubicBezTo>
                <a:cubicBezTo>
                  <a:pt x="6142" y="393381"/>
                  <a:pt x="586" y="315858"/>
                  <a:pt x="57" y="293898"/>
                </a:cubicBezTo>
                <a:cubicBezTo>
                  <a:pt x="-472" y="271938"/>
                  <a:pt x="2703" y="260561"/>
                  <a:pt x="6407" y="212936"/>
                </a:cubicBezTo>
                <a:cubicBezTo>
                  <a:pt x="10111" y="165311"/>
                  <a:pt x="20166" y="-20162"/>
                  <a:pt x="20695" y="179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9564C1B1-E7A5-4B92-861A-89764A188D12}"/>
              </a:ext>
            </a:extLst>
          </p:cNvPr>
          <p:cNvSpPr/>
          <p:nvPr/>
        </p:nvSpPr>
        <p:spPr>
          <a:xfrm>
            <a:off x="5063588" y="5559419"/>
            <a:ext cx="29198" cy="352500"/>
          </a:xfrm>
          <a:custGeom>
            <a:avLst/>
            <a:gdLst>
              <a:gd name="connsiteX0" fmla="*/ 11650 w 29198"/>
              <a:gd name="connsiteY0" fmla="*/ 6 h 352500"/>
              <a:gd name="connsiteX1" fmla="*/ 29112 w 29198"/>
              <a:gd name="connsiteY1" fmla="*/ 271469 h 352500"/>
              <a:gd name="connsiteX2" fmla="*/ 3712 w 29198"/>
              <a:gd name="connsiteY2" fmla="*/ 352431 h 352500"/>
              <a:gd name="connsiteX3" fmla="*/ 2125 w 29198"/>
              <a:gd name="connsiteY3" fmla="*/ 279406 h 352500"/>
              <a:gd name="connsiteX4" fmla="*/ 11650 w 29198"/>
              <a:gd name="connsiteY4" fmla="*/ 6 h 3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98" h="352500">
                <a:moveTo>
                  <a:pt x="11650" y="6"/>
                </a:moveTo>
                <a:cubicBezTo>
                  <a:pt x="16148" y="-1317"/>
                  <a:pt x="30435" y="212732"/>
                  <a:pt x="29112" y="271469"/>
                </a:cubicBezTo>
                <a:cubicBezTo>
                  <a:pt x="27789" y="330206"/>
                  <a:pt x="8210" y="351108"/>
                  <a:pt x="3712" y="352431"/>
                </a:cubicBezTo>
                <a:cubicBezTo>
                  <a:pt x="-786" y="353754"/>
                  <a:pt x="-1050" y="336556"/>
                  <a:pt x="2125" y="279406"/>
                </a:cubicBezTo>
                <a:cubicBezTo>
                  <a:pt x="5300" y="222256"/>
                  <a:pt x="7152" y="1329"/>
                  <a:pt x="11650" y="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9C0FE3DD-C843-44AD-8711-1098F2D8BD6E}"/>
              </a:ext>
            </a:extLst>
          </p:cNvPr>
          <p:cNvSpPr/>
          <p:nvPr/>
        </p:nvSpPr>
        <p:spPr>
          <a:xfrm>
            <a:off x="4562464" y="5235275"/>
            <a:ext cx="19135" cy="152879"/>
          </a:xfrm>
          <a:custGeom>
            <a:avLst/>
            <a:gdLst>
              <a:gd name="connsiteX0" fmla="*/ 19061 w 19135"/>
              <a:gd name="connsiteY0" fmla="*/ 300 h 152879"/>
              <a:gd name="connsiteX1" fmla="*/ 6361 w 19135"/>
              <a:gd name="connsiteY1" fmla="*/ 147938 h 152879"/>
              <a:gd name="connsiteX2" fmla="*/ 11 w 19135"/>
              <a:gd name="connsiteY2" fmla="*/ 109838 h 152879"/>
              <a:gd name="connsiteX3" fmla="*/ 19061 w 19135"/>
              <a:gd name="connsiteY3" fmla="*/ 300 h 15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35" h="152879">
                <a:moveTo>
                  <a:pt x="19061" y="300"/>
                </a:moveTo>
                <a:cubicBezTo>
                  <a:pt x="20119" y="6650"/>
                  <a:pt x="9536" y="129682"/>
                  <a:pt x="6361" y="147938"/>
                </a:cubicBezTo>
                <a:cubicBezTo>
                  <a:pt x="3186" y="166194"/>
                  <a:pt x="540" y="129417"/>
                  <a:pt x="11" y="109838"/>
                </a:cubicBezTo>
                <a:cubicBezTo>
                  <a:pt x="-518" y="90259"/>
                  <a:pt x="18003" y="-6050"/>
                  <a:pt x="19061" y="30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81CA8AEF-0607-4A0F-AD15-CE9A3050ADB4}"/>
              </a:ext>
            </a:extLst>
          </p:cNvPr>
          <p:cNvSpPr/>
          <p:nvPr/>
        </p:nvSpPr>
        <p:spPr>
          <a:xfrm>
            <a:off x="4604815" y="5237156"/>
            <a:ext cx="346623" cy="183810"/>
          </a:xfrm>
          <a:custGeom>
            <a:avLst/>
            <a:gdLst>
              <a:gd name="connsiteX0" fmla="*/ 523 w 346623"/>
              <a:gd name="connsiteY0" fmla="*/ 7 h 183810"/>
              <a:gd name="connsiteX1" fmla="*/ 140223 w 346623"/>
              <a:gd name="connsiteY1" fmla="*/ 77794 h 183810"/>
              <a:gd name="connsiteX2" fmla="*/ 114823 w 346623"/>
              <a:gd name="connsiteY2" fmla="*/ 109544 h 183810"/>
              <a:gd name="connsiteX3" fmla="*/ 221185 w 346623"/>
              <a:gd name="connsiteY3" fmla="*/ 179394 h 183810"/>
              <a:gd name="connsiteX4" fmla="*/ 341835 w 346623"/>
              <a:gd name="connsiteY4" fmla="*/ 176219 h 183810"/>
              <a:gd name="connsiteX5" fmla="*/ 324373 w 346623"/>
              <a:gd name="connsiteY5" fmla="*/ 173044 h 183810"/>
              <a:gd name="connsiteX6" fmla="*/ 162448 w 346623"/>
              <a:gd name="connsiteY6" fmla="*/ 146057 h 183810"/>
              <a:gd name="connsiteX7" fmla="*/ 105298 w 346623"/>
              <a:gd name="connsiteY7" fmla="*/ 92082 h 183810"/>
              <a:gd name="connsiteX8" fmla="*/ 92598 w 346623"/>
              <a:gd name="connsiteY8" fmla="*/ 73032 h 183810"/>
              <a:gd name="connsiteX9" fmla="*/ 523 w 346623"/>
              <a:gd name="connsiteY9" fmla="*/ 7 h 18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623" h="183810">
                <a:moveTo>
                  <a:pt x="523" y="7"/>
                </a:moveTo>
                <a:cubicBezTo>
                  <a:pt x="8460" y="801"/>
                  <a:pt x="121173" y="59538"/>
                  <a:pt x="140223" y="77794"/>
                </a:cubicBezTo>
                <a:cubicBezTo>
                  <a:pt x="159273" y="96050"/>
                  <a:pt x="101329" y="92611"/>
                  <a:pt x="114823" y="109544"/>
                </a:cubicBezTo>
                <a:cubicBezTo>
                  <a:pt x="128317" y="126477"/>
                  <a:pt x="183350" y="168282"/>
                  <a:pt x="221185" y="179394"/>
                </a:cubicBezTo>
                <a:cubicBezTo>
                  <a:pt x="259020" y="190506"/>
                  <a:pt x="324637" y="177277"/>
                  <a:pt x="341835" y="176219"/>
                </a:cubicBezTo>
                <a:cubicBezTo>
                  <a:pt x="359033" y="175161"/>
                  <a:pt x="324373" y="173044"/>
                  <a:pt x="324373" y="173044"/>
                </a:cubicBezTo>
                <a:cubicBezTo>
                  <a:pt x="294475" y="168017"/>
                  <a:pt x="198961" y="159551"/>
                  <a:pt x="162448" y="146057"/>
                </a:cubicBezTo>
                <a:cubicBezTo>
                  <a:pt x="125936" y="132563"/>
                  <a:pt x="116940" y="104253"/>
                  <a:pt x="105298" y="92082"/>
                </a:cubicBezTo>
                <a:cubicBezTo>
                  <a:pt x="93656" y="79911"/>
                  <a:pt x="107944" y="85203"/>
                  <a:pt x="92598" y="73032"/>
                </a:cubicBezTo>
                <a:cubicBezTo>
                  <a:pt x="77252" y="60861"/>
                  <a:pt x="-7414" y="-787"/>
                  <a:pt x="523" y="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FB78C8FD-E162-447D-B004-19D48680C6B0}"/>
              </a:ext>
            </a:extLst>
          </p:cNvPr>
          <p:cNvSpPr/>
          <p:nvPr/>
        </p:nvSpPr>
        <p:spPr>
          <a:xfrm>
            <a:off x="4760913" y="5316538"/>
            <a:ext cx="362046" cy="285797"/>
          </a:xfrm>
          <a:custGeom>
            <a:avLst/>
            <a:gdLst>
              <a:gd name="connsiteX0" fmla="*/ 0 w 362046"/>
              <a:gd name="connsiteY0" fmla="*/ 0 h 285797"/>
              <a:gd name="connsiteX1" fmla="*/ 185737 w 362046"/>
              <a:gd name="connsiteY1" fmla="*/ 92075 h 285797"/>
              <a:gd name="connsiteX2" fmla="*/ 242887 w 362046"/>
              <a:gd name="connsiteY2" fmla="*/ 147637 h 285797"/>
              <a:gd name="connsiteX3" fmla="*/ 293687 w 362046"/>
              <a:gd name="connsiteY3" fmla="*/ 158750 h 285797"/>
              <a:gd name="connsiteX4" fmla="*/ 341312 w 362046"/>
              <a:gd name="connsiteY4" fmla="*/ 163512 h 285797"/>
              <a:gd name="connsiteX5" fmla="*/ 361950 w 362046"/>
              <a:gd name="connsiteY5" fmla="*/ 198437 h 285797"/>
              <a:gd name="connsiteX6" fmla="*/ 349250 w 362046"/>
              <a:gd name="connsiteY6" fmla="*/ 285750 h 285797"/>
              <a:gd name="connsiteX7" fmla="*/ 354012 w 362046"/>
              <a:gd name="connsiteY7" fmla="*/ 185737 h 285797"/>
              <a:gd name="connsiteX8" fmla="*/ 230187 w 362046"/>
              <a:gd name="connsiteY8" fmla="*/ 123825 h 285797"/>
              <a:gd name="connsiteX9" fmla="*/ 0 w 362046"/>
              <a:gd name="connsiteY9" fmla="*/ 0 h 28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046" h="285797">
                <a:moveTo>
                  <a:pt x="0" y="0"/>
                </a:moveTo>
                <a:cubicBezTo>
                  <a:pt x="72628" y="33734"/>
                  <a:pt x="145256" y="67469"/>
                  <a:pt x="185737" y="92075"/>
                </a:cubicBezTo>
                <a:cubicBezTo>
                  <a:pt x="226218" y="116681"/>
                  <a:pt x="224896" y="136525"/>
                  <a:pt x="242887" y="147637"/>
                </a:cubicBezTo>
                <a:cubicBezTo>
                  <a:pt x="260878" y="158749"/>
                  <a:pt x="277283" y="156104"/>
                  <a:pt x="293687" y="158750"/>
                </a:cubicBezTo>
                <a:cubicBezTo>
                  <a:pt x="310091" y="161396"/>
                  <a:pt x="329935" y="156898"/>
                  <a:pt x="341312" y="163512"/>
                </a:cubicBezTo>
                <a:cubicBezTo>
                  <a:pt x="352689" y="170127"/>
                  <a:pt x="360627" y="178064"/>
                  <a:pt x="361950" y="198437"/>
                </a:cubicBezTo>
                <a:cubicBezTo>
                  <a:pt x="363273" y="218810"/>
                  <a:pt x="350573" y="287867"/>
                  <a:pt x="349250" y="285750"/>
                </a:cubicBezTo>
                <a:cubicBezTo>
                  <a:pt x="347927" y="283633"/>
                  <a:pt x="373856" y="212724"/>
                  <a:pt x="354012" y="185737"/>
                </a:cubicBezTo>
                <a:cubicBezTo>
                  <a:pt x="334168" y="158750"/>
                  <a:pt x="230187" y="123825"/>
                  <a:pt x="230187" y="1238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BE4CAFE1-F5FE-4B52-BDDB-FB525CC51A5F}"/>
              </a:ext>
            </a:extLst>
          </p:cNvPr>
          <p:cNvSpPr/>
          <p:nvPr/>
        </p:nvSpPr>
        <p:spPr>
          <a:xfrm>
            <a:off x="4643437" y="5157788"/>
            <a:ext cx="372247" cy="150847"/>
          </a:xfrm>
          <a:custGeom>
            <a:avLst/>
            <a:gdLst>
              <a:gd name="connsiteX0" fmla="*/ 1 w 372247"/>
              <a:gd name="connsiteY0" fmla="*/ 0 h 150847"/>
              <a:gd name="connsiteX1" fmla="*/ 211138 w 372247"/>
              <a:gd name="connsiteY1" fmla="*/ 17462 h 150847"/>
              <a:gd name="connsiteX2" fmla="*/ 292101 w 372247"/>
              <a:gd name="connsiteY2" fmla="*/ 68262 h 150847"/>
              <a:gd name="connsiteX3" fmla="*/ 371476 w 372247"/>
              <a:gd name="connsiteY3" fmla="*/ 150812 h 150847"/>
              <a:gd name="connsiteX4" fmla="*/ 325438 w 372247"/>
              <a:gd name="connsiteY4" fmla="*/ 77787 h 150847"/>
              <a:gd name="connsiteX5" fmla="*/ 214313 w 372247"/>
              <a:gd name="connsiteY5" fmla="*/ 17462 h 150847"/>
              <a:gd name="connsiteX6" fmla="*/ 1 w 372247"/>
              <a:gd name="connsiteY6" fmla="*/ 0 h 15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247" h="150847">
                <a:moveTo>
                  <a:pt x="1" y="0"/>
                </a:moveTo>
                <a:cubicBezTo>
                  <a:pt x="-528" y="0"/>
                  <a:pt x="162455" y="6085"/>
                  <a:pt x="211138" y="17462"/>
                </a:cubicBezTo>
                <a:cubicBezTo>
                  <a:pt x="259821" y="28839"/>
                  <a:pt x="265378" y="46037"/>
                  <a:pt x="292101" y="68262"/>
                </a:cubicBezTo>
                <a:cubicBezTo>
                  <a:pt x="318824" y="90487"/>
                  <a:pt x="365920" y="149225"/>
                  <a:pt x="371476" y="150812"/>
                </a:cubicBezTo>
                <a:cubicBezTo>
                  <a:pt x="377032" y="152399"/>
                  <a:pt x="351632" y="100012"/>
                  <a:pt x="325438" y="77787"/>
                </a:cubicBezTo>
                <a:cubicBezTo>
                  <a:pt x="299244" y="55562"/>
                  <a:pt x="265642" y="30956"/>
                  <a:pt x="214313" y="17462"/>
                </a:cubicBezTo>
                <a:cubicBezTo>
                  <a:pt x="162984" y="3968"/>
                  <a:pt x="530" y="0"/>
                  <a:pt x="1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3CA67912-F76D-4271-B377-F058979BD636}"/>
              </a:ext>
            </a:extLst>
          </p:cNvPr>
          <p:cNvSpPr/>
          <p:nvPr/>
        </p:nvSpPr>
        <p:spPr>
          <a:xfrm>
            <a:off x="4638651" y="5180844"/>
            <a:ext cx="360779" cy="104070"/>
          </a:xfrm>
          <a:custGeom>
            <a:avLst/>
            <a:gdLst>
              <a:gd name="connsiteX0" fmla="*/ 24 w 360779"/>
              <a:gd name="connsiteY0" fmla="*/ 13456 h 104070"/>
              <a:gd name="connsiteX1" fmla="*/ 190524 w 360779"/>
              <a:gd name="connsiteY1" fmla="*/ 13456 h 104070"/>
              <a:gd name="connsiteX2" fmla="*/ 358799 w 360779"/>
              <a:gd name="connsiteY2" fmla="*/ 103944 h 104070"/>
              <a:gd name="connsiteX3" fmla="*/ 276249 w 360779"/>
              <a:gd name="connsiteY3" fmla="*/ 32506 h 104070"/>
              <a:gd name="connsiteX4" fmla="*/ 177824 w 360779"/>
              <a:gd name="connsiteY4" fmla="*/ 756 h 104070"/>
              <a:gd name="connsiteX5" fmla="*/ 24 w 360779"/>
              <a:gd name="connsiteY5" fmla="*/ 13456 h 10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779" h="104070">
                <a:moveTo>
                  <a:pt x="24" y="13456"/>
                </a:moveTo>
                <a:cubicBezTo>
                  <a:pt x="2141" y="15573"/>
                  <a:pt x="130728" y="-1625"/>
                  <a:pt x="190524" y="13456"/>
                </a:cubicBezTo>
                <a:cubicBezTo>
                  <a:pt x="250320" y="28537"/>
                  <a:pt x="344512" y="100769"/>
                  <a:pt x="358799" y="103944"/>
                </a:cubicBezTo>
                <a:cubicBezTo>
                  <a:pt x="373086" y="107119"/>
                  <a:pt x="306411" y="49704"/>
                  <a:pt x="276249" y="32506"/>
                </a:cubicBezTo>
                <a:cubicBezTo>
                  <a:pt x="246087" y="15308"/>
                  <a:pt x="222538" y="4989"/>
                  <a:pt x="177824" y="756"/>
                </a:cubicBezTo>
                <a:cubicBezTo>
                  <a:pt x="133110" y="-3477"/>
                  <a:pt x="-2093" y="11339"/>
                  <a:pt x="24" y="1345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305A9304-ECBC-4B50-923D-A1DEB24B3138}"/>
              </a:ext>
            </a:extLst>
          </p:cNvPr>
          <p:cNvSpPr/>
          <p:nvPr/>
        </p:nvSpPr>
        <p:spPr>
          <a:xfrm>
            <a:off x="4835031" y="5281360"/>
            <a:ext cx="170232" cy="119404"/>
          </a:xfrm>
          <a:custGeom>
            <a:avLst/>
            <a:gdLst>
              <a:gd name="connsiteX0" fmla="*/ 494 w 170232"/>
              <a:gd name="connsiteY0" fmla="*/ 253 h 119404"/>
              <a:gd name="connsiteX1" fmla="*/ 157657 w 170232"/>
              <a:gd name="connsiteY1" fmla="*/ 81215 h 119404"/>
              <a:gd name="connsiteX2" fmla="*/ 157657 w 170232"/>
              <a:gd name="connsiteY2" fmla="*/ 119315 h 119404"/>
              <a:gd name="connsiteX3" fmla="*/ 133844 w 170232"/>
              <a:gd name="connsiteY3" fmla="*/ 71690 h 119404"/>
              <a:gd name="connsiteX4" fmla="*/ 108444 w 170232"/>
              <a:gd name="connsiteY4" fmla="*/ 55815 h 119404"/>
              <a:gd name="connsiteX5" fmla="*/ 494 w 170232"/>
              <a:gd name="connsiteY5" fmla="*/ 253 h 11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232" h="119404">
                <a:moveTo>
                  <a:pt x="494" y="253"/>
                </a:moveTo>
                <a:cubicBezTo>
                  <a:pt x="8696" y="4486"/>
                  <a:pt x="131463" y="61371"/>
                  <a:pt x="157657" y="81215"/>
                </a:cubicBezTo>
                <a:cubicBezTo>
                  <a:pt x="183851" y="101059"/>
                  <a:pt x="161626" y="120903"/>
                  <a:pt x="157657" y="119315"/>
                </a:cubicBezTo>
                <a:cubicBezTo>
                  <a:pt x="153688" y="117728"/>
                  <a:pt x="142046" y="82273"/>
                  <a:pt x="133844" y="71690"/>
                </a:cubicBezTo>
                <a:cubicBezTo>
                  <a:pt x="125642" y="61107"/>
                  <a:pt x="128288" y="65605"/>
                  <a:pt x="108444" y="55815"/>
                </a:cubicBezTo>
                <a:cubicBezTo>
                  <a:pt x="88600" y="46026"/>
                  <a:pt x="-7708" y="-3980"/>
                  <a:pt x="494" y="25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137A4ACD-574A-42B6-8B7B-DAEDF35F5CCC}"/>
              </a:ext>
            </a:extLst>
          </p:cNvPr>
          <p:cNvSpPr/>
          <p:nvPr/>
        </p:nvSpPr>
        <p:spPr>
          <a:xfrm>
            <a:off x="4826578" y="5277714"/>
            <a:ext cx="164610" cy="109400"/>
          </a:xfrm>
          <a:custGeom>
            <a:avLst/>
            <a:gdLst>
              <a:gd name="connsiteX0" fmla="*/ 5772 w 164610"/>
              <a:gd name="connsiteY0" fmla="*/ 724 h 109400"/>
              <a:gd name="connsiteX1" fmla="*/ 115310 w 164610"/>
              <a:gd name="connsiteY1" fmla="*/ 88036 h 109400"/>
              <a:gd name="connsiteX2" fmla="*/ 161347 w 164610"/>
              <a:gd name="connsiteY2" fmla="*/ 107086 h 109400"/>
              <a:gd name="connsiteX3" fmla="*/ 31172 w 164610"/>
              <a:gd name="connsiteY3" fmla="*/ 48349 h 109400"/>
              <a:gd name="connsiteX4" fmla="*/ 5772 w 164610"/>
              <a:gd name="connsiteY4" fmla="*/ 724 h 10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10" h="109400">
                <a:moveTo>
                  <a:pt x="5772" y="724"/>
                </a:moveTo>
                <a:cubicBezTo>
                  <a:pt x="19795" y="7338"/>
                  <a:pt x="89381" y="70309"/>
                  <a:pt x="115310" y="88036"/>
                </a:cubicBezTo>
                <a:cubicBezTo>
                  <a:pt x="141239" y="105763"/>
                  <a:pt x="175370" y="113700"/>
                  <a:pt x="161347" y="107086"/>
                </a:cubicBezTo>
                <a:cubicBezTo>
                  <a:pt x="147324" y="100472"/>
                  <a:pt x="57895" y="62107"/>
                  <a:pt x="31172" y="48349"/>
                </a:cubicBezTo>
                <a:cubicBezTo>
                  <a:pt x="4449" y="34591"/>
                  <a:pt x="-8251" y="-5890"/>
                  <a:pt x="5772" y="7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743FD02C-B42A-42E6-AB5B-87E57EC178F3}"/>
              </a:ext>
            </a:extLst>
          </p:cNvPr>
          <p:cNvSpPr/>
          <p:nvPr/>
        </p:nvSpPr>
        <p:spPr>
          <a:xfrm>
            <a:off x="4358243" y="6070469"/>
            <a:ext cx="419193" cy="282338"/>
          </a:xfrm>
          <a:custGeom>
            <a:avLst/>
            <a:gdLst>
              <a:gd name="connsiteX0" fmla="*/ 13732 w 419193"/>
              <a:gd name="connsiteY0" fmla="*/ 131 h 282338"/>
              <a:gd name="connsiteX1" fmla="*/ 37545 w 419193"/>
              <a:gd name="connsiteY1" fmla="*/ 147769 h 282338"/>
              <a:gd name="connsiteX2" fmla="*/ 413782 w 419193"/>
              <a:gd name="connsiteY2" fmla="*/ 277944 h 282338"/>
              <a:gd name="connsiteX3" fmla="*/ 245507 w 419193"/>
              <a:gd name="connsiteY3" fmla="*/ 239844 h 282338"/>
              <a:gd name="connsiteX4" fmla="*/ 40720 w 419193"/>
              <a:gd name="connsiteY4" fmla="*/ 123956 h 282338"/>
              <a:gd name="connsiteX5" fmla="*/ 13732 w 419193"/>
              <a:gd name="connsiteY5" fmla="*/ 131 h 28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93" h="282338">
                <a:moveTo>
                  <a:pt x="13732" y="131"/>
                </a:moveTo>
                <a:cubicBezTo>
                  <a:pt x="13203" y="4100"/>
                  <a:pt x="-29130" y="101467"/>
                  <a:pt x="37545" y="147769"/>
                </a:cubicBezTo>
                <a:cubicBezTo>
                  <a:pt x="104220" y="194071"/>
                  <a:pt x="379122" y="262598"/>
                  <a:pt x="413782" y="277944"/>
                </a:cubicBezTo>
                <a:cubicBezTo>
                  <a:pt x="448442" y="293290"/>
                  <a:pt x="307684" y="265509"/>
                  <a:pt x="245507" y="239844"/>
                </a:cubicBezTo>
                <a:cubicBezTo>
                  <a:pt x="183330" y="214179"/>
                  <a:pt x="78820" y="164702"/>
                  <a:pt x="40720" y="123956"/>
                </a:cubicBezTo>
                <a:cubicBezTo>
                  <a:pt x="2620" y="83210"/>
                  <a:pt x="14261" y="-3838"/>
                  <a:pt x="13732" y="13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1C00C326-E5E7-4152-B13E-2D927B330814}"/>
              </a:ext>
            </a:extLst>
          </p:cNvPr>
          <p:cNvSpPr/>
          <p:nvPr/>
        </p:nvSpPr>
        <p:spPr>
          <a:xfrm>
            <a:off x="5032878" y="5979290"/>
            <a:ext cx="65400" cy="203337"/>
          </a:xfrm>
          <a:custGeom>
            <a:avLst/>
            <a:gdLst>
              <a:gd name="connsiteX0" fmla="*/ 42360 w 65400"/>
              <a:gd name="connsiteY0" fmla="*/ 2410 h 203337"/>
              <a:gd name="connsiteX1" fmla="*/ 24897 w 65400"/>
              <a:gd name="connsiteY1" fmla="*/ 177035 h 203337"/>
              <a:gd name="connsiteX2" fmla="*/ 1085 w 65400"/>
              <a:gd name="connsiteY2" fmla="*/ 192910 h 203337"/>
              <a:gd name="connsiteX3" fmla="*/ 62997 w 65400"/>
              <a:gd name="connsiteY3" fmla="*/ 81785 h 203337"/>
              <a:gd name="connsiteX4" fmla="*/ 42360 w 65400"/>
              <a:gd name="connsiteY4" fmla="*/ 2410 h 20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00" h="203337">
                <a:moveTo>
                  <a:pt x="42360" y="2410"/>
                </a:moveTo>
                <a:cubicBezTo>
                  <a:pt x="36010" y="18285"/>
                  <a:pt x="31776" y="145285"/>
                  <a:pt x="24897" y="177035"/>
                </a:cubicBezTo>
                <a:cubicBezTo>
                  <a:pt x="18018" y="208785"/>
                  <a:pt x="-5265" y="208785"/>
                  <a:pt x="1085" y="192910"/>
                </a:cubicBezTo>
                <a:cubicBezTo>
                  <a:pt x="7435" y="177035"/>
                  <a:pt x="52943" y="110360"/>
                  <a:pt x="62997" y="81785"/>
                </a:cubicBezTo>
                <a:cubicBezTo>
                  <a:pt x="73051" y="53210"/>
                  <a:pt x="48710" y="-13465"/>
                  <a:pt x="42360" y="241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3DCB1ECB-99BE-41F6-BCBD-BBAB1ABFCE1E}"/>
              </a:ext>
            </a:extLst>
          </p:cNvPr>
          <p:cNvSpPr/>
          <p:nvPr/>
        </p:nvSpPr>
        <p:spPr>
          <a:xfrm>
            <a:off x="4758717" y="6113463"/>
            <a:ext cx="293549" cy="235969"/>
          </a:xfrm>
          <a:custGeom>
            <a:avLst/>
            <a:gdLst>
              <a:gd name="connsiteX0" fmla="*/ 292708 w 293549"/>
              <a:gd name="connsiteY0" fmla="*/ 0 h 235969"/>
              <a:gd name="connsiteX1" fmla="*/ 245083 w 293549"/>
              <a:gd name="connsiteY1" fmla="*/ 109537 h 235969"/>
              <a:gd name="connsiteX2" fmla="*/ 95858 w 293549"/>
              <a:gd name="connsiteY2" fmla="*/ 201612 h 235969"/>
              <a:gd name="connsiteX3" fmla="*/ 608 w 293549"/>
              <a:gd name="connsiteY3" fmla="*/ 234950 h 235969"/>
              <a:gd name="connsiteX4" fmla="*/ 140308 w 293549"/>
              <a:gd name="connsiteY4" fmla="*/ 168275 h 235969"/>
              <a:gd name="connsiteX5" fmla="*/ 213333 w 293549"/>
              <a:gd name="connsiteY5" fmla="*/ 111125 h 235969"/>
              <a:gd name="connsiteX6" fmla="*/ 292708 w 293549"/>
              <a:gd name="connsiteY6" fmla="*/ 0 h 23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549" h="235969">
                <a:moveTo>
                  <a:pt x="292708" y="0"/>
                </a:moveTo>
                <a:cubicBezTo>
                  <a:pt x="298000" y="-265"/>
                  <a:pt x="277891" y="75935"/>
                  <a:pt x="245083" y="109537"/>
                </a:cubicBezTo>
                <a:cubicBezTo>
                  <a:pt x="212275" y="143139"/>
                  <a:pt x="136604" y="180710"/>
                  <a:pt x="95858" y="201612"/>
                </a:cubicBezTo>
                <a:cubicBezTo>
                  <a:pt x="55112" y="222514"/>
                  <a:pt x="-6800" y="240506"/>
                  <a:pt x="608" y="234950"/>
                </a:cubicBezTo>
                <a:cubicBezTo>
                  <a:pt x="8016" y="229394"/>
                  <a:pt x="104854" y="188913"/>
                  <a:pt x="140308" y="168275"/>
                </a:cubicBezTo>
                <a:cubicBezTo>
                  <a:pt x="175762" y="147637"/>
                  <a:pt x="185023" y="136790"/>
                  <a:pt x="213333" y="111125"/>
                </a:cubicBezTo>
                <a:cubicBezTo>
                  <a:pt x="241643" y="85460"/>
                  <a:pt x="287416" y="265"/>
                  <a:pt x="292708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603631F1-CA2F-47F7-95DF-CB5206CA803F}"/>
              </a:ext>
            </a:extLst>
          </p:cNvPr>
          <p:cNvSpPr/>
          <p:nvPr/>
        </p:nvSpPr>
        <p:spPr>
          <a:xfrm>
            <a:off x="5063525" y="3843780"/>
            <a:ext cx="196119" cy="238283"/>
          </a:xfrm>
          <a:custGeom>
            <a:avLst/>
            <a:gdLst>
              <a:gd name="connsiteX0" fmla="*/ 195863 w 196119"/>
              <a:gd name="connsiteY0" fmla="*/ 1145 h 238283"/>
              <a:gd name="connsiteX1" fmla="*/ 8538 w 196119"/>
              <a:gd name="connsiteY1" fmla="*/ 232920 h 238283"/>
              <a:gd name="connsiteX2" fmla="*/ 48225 w 196119"/>
              <a:gd name="connsiteY2" fmla="*/ 148783 h 238283"/>
              <a:gd name="connsiteX3" fmla="*/ 195863 w 196119"/>
              <a:gd name="connsiteY3" fmla="*/ 1145 h 23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19" h="238283">
                <a:moveTo>
                  <a:pt x="195863" y="1145"/>
                </a:moveTo>
                <a:cubicBezTo>
                  <a:pt x="189249" y="15168"/>
                  <a:pt x="33144" y="208314"/>
                  <a:pt x="8538" y="232920"/>
                </a:cubicBezTo>
                <a:cubicBezTo>
                  <a:pt x="-16068" y="257526"/>
                  <a:pt x="17269" y="191910"/>
                  <a:pt x="48225" y="148783"/>
                </a:cubicBezTo>
                <a:cubicBezTo>
                  <a:pt x="79181" y="105656"/>
                  <a:pt x="202477" y="-12878"/>
                  <a:pt x="195863" y="114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99368426-6729-4962-AD10-E3176244F56F}"/>
              </a:ext>
            </a:extLst>
          </p:cNvPr>
          <p:cNvSpPr/>
          <p:nvPr/>
        </p:nvSpPr>
        <p:spPr>
          <a:xfrm>
            <a:off x="4973679" y="4085585"/>
            <a:ext cx="204746" cy="254651"/>
          </a:xfrm>
          <a:custGeom>
            <a:avLst/>
            <a:gdLst>
              <a:gd name="connsiteX0" fmla="*/ 204746 w 204746"/>
              <a:gd name="connsiteY0" fmla="*/ 254640 h 254651"/>
              <a:gd name="connsiteX1" fmla="*/ 9484 w 204746"/>
              <a:gd name="connsiteY1" fmla="*/ 118115 h 254651"/>
              <a:gd name="connsiteX2" fmla="*/ 36471 w 204746"/>
              <a:gd name="connsiteY2" fmla="*/ 89540 h 254651"/>
              <a:gd name="connsiteX3" fmla="*/ 88859 w 204746"/>
              <a:gd name="connsiteY3" fmla="*/ 75253 h 254651"/>
              <a:gd name="connsiteX4" fmla="*/ 61871 w 204746"/>
              <a:gd name="connsiteY4" fmla="*/ 49853 h 254651"/>
              <a:gd name="connsiteX5" fmla="*/ 131721 w 204746"/>
              <a:gd name="connsiteY5" fmla="*/ 26040 h 254651"/>
              <a:gd name="connsiteX6" fmla="*/ 104734 w 204746"/>
              <a:gd name="connsiteY6" fmla="*/ 3815 h 254651"/>
              <a:gd name="connsiteX7" fmla="*/ 7896 w 204746"/>
              <a:gd name="connsiteY7" fmla="*/ 110178 h 254651"/>
              <a:gd name="connsiteX8" fmla="*/ 204746 w 204746"/>
              <a:gd name="connsiteY8" fmla="*/ 254640 h 25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46" h="254651">
                <a:moveTo>
                  <a:pt x="204746" y="254640"/>
                </a:moveTo>
                <a:cubicBezTo>
                  <a:pt x="205011" y="255963"/>
                  <a:pt x="37530" y="145632"/>
                  <a:pt x="9484" y="118115"/>
                </a:cubicBezTo>
                <a:cubicBezTo>
                  <a:pt x="-18562" y="90598"/>
                  <a:pt x="23242" y="96684"/>
                  <a:pt x="36471" y="89540"/>
                </a:cubicBezTo>
                <a:cubicBezTo>
                  <a:pt x="49700" y="82396"/>
                  <a:pt x="84626" y="81867"/>
                  <a:pt x="88859" y="75253"/>
                </a:cubicBezTo>
                <a:cubicBezTo>
                  <a:pt x="93092" y="68639"/>
                  <a:pt x="54727" y="58055"/>
                  <a:pt x="61871" y="49853"/>
                </a:cubicBezTo>
                <a:cubicBezTo>
                  <a:pt x="69015" y="41651"/>
                  <a:pt x="124577" y="33713"/>
                  <a:pt x="131721" y="26040"/>
                </a:cubicBezTo>
                <a:cubicBezTo>
                  <a:pt x="138865" y="18367"/>
                  <a:pt x="125371" y="-10208"/>
                  <a:pt x="104734" y="3815"/>
                </a:cubicBezTo>
                <a:cubicBezTo>
                  <a:pt x="84097" y="17838"/>
                  <a:pt x="-8244" y="68903"/>
                  <a:pt x="7896" y="110178"/>
                </a:cubicBezTo>
                <a:cubicBezTo>
                  <a:pt x="24035" y="151453"/>
                  <a:pt x="204481" y="253317"/>
                  <a:pt x="204746" y="2546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2F30D3C3-ACDA-46C4-963E-7E43FB4C3B8C}"/>
              </a:ext>
            </a:extLst>
          </p:cNvPr>
          <p:cNvSpPr/>
          <p:nvPr/>
        </p:nvSpPr>
        <p:spPr>
          <a:xfrm>
            <a:off x="4953309" y="3808151"/>
            <a:ext cx="345773" cy="769525"/>
          </a:xfrm>
          <a:custGeom>
            <a:avLst/>
            <a:gdLst>
              <a:gd name="connsiteX0" fmla="*/ 345766 w 345773"/>
              <a:gd name="connsiteY0" fmla="*/ 262 h 769525"/>
              <a:gd name="connsiteX1" fmla="*/ 33029 w 345773"/>
              <a:gd name="connsiteY1" fmla="*/ 717812 h 769525"/>
              <a:gd name="connsiteX2" fmla="*/ 42554 w 345773"/>
              <a:gd name="connsiteY2" fmla="*/ 635262 h 769525"/>
              <a:gd name="connsiteX3" fmla="*/ 345766 w 345773"/>
              <a:gd name="connsiteY3" fmla="*/ 262 h 7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73" h="769525">
                <a:moveTo>
                  <a:pt x="345766" y="262"/>
                </a:moveTo>
                <a:cubicBezTo>
                  <a:pt x="344179" y="14020"/>
                  <a:pt x="83564" y="611979"/>
                  <a:pt x="33029" y="717812"/>
                </a:cubicBezTo>
                <a:cubicBezTo>
                  <a:pt x="-17506" y="823645"/>
                  <a:pt x="-6658" y="752472"/>
                  <a:pt x="42554" y="635262"/>
                </a:cubicBezTo>
                <a:cubicBezTo>
                  <a:pt x="91766" y="518052"/>
                  <a:pt x="347353" y="-13496"/>
                  <a:pt x="345766" y="26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8A1ECCF-EB23-4B3B-9B0A-A68D9B1E840C}"/>
              </a:ext>
            </a:extLst>
          </p:cNvPr>
          <p:cNvSpPr/>
          <p:nvPr/>
        </p:nvSpPr>
        <p:spPr>
          <a:xfrm>
            <a:off x="5064125" y="4282127"/>
            <a:ext cx="148592" cy="358136"/>
          </a:xfrm>
          <a:custGeom>
            <a:avLst/>
            <a:gdLst>
              <a:gd name="connsiteX0" fmla="*/ 127000 w 148592"/>
              <a:gd name="connsiteY0" fmla="*/ 34286 h 358136"/>
              <a:gd name="connsiteX1" fmla="*/ 139700 w 148592"/>
              <a:gd name="connsiteY1" fmla="*/ 115248 h 358136"/>
              <a:gd name="connsiteX2" fmla="*/ 0 w 148592"/>
              <a:gd name="connsiteY2" fmla="*/ 358136 h 358136"/>
              <a:gd name="connsiteX3" fmla="*/ 139700 w 148592"/>
              <a:gd name="connsiteY3" fmla="*/ 116836 h 358136"/>
              <a:gd name="connsiteX4" fmla="*/ 66675 w 148592"/>
              <a:gd name="connsiteY4" fmla="*/ 2536 h 358136"/>
              <a:gd name="connsiteX5" fmla="*/ 127000 w 148592"/>
              <a:gd name="connsiteY5" fmla="*/ 34286 h 35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92" h="358136">
                <a:moveTo>
                  <a:pt x="127000" y="34286"/>
                </a:moveTo>
                <a:cubicBezTo>
                  <a:pt x="139171" y="53071"/>
                  <a:pt x="160867" y="61273"/>
                  <a:pt x="139700" y="115248"/>
                </a:cubicBezTo>
                <a:cubicBezTo>
                  <a:pt x="118533" y="169223"/>
                  <a:pt x="0" y="357871"/>
                  <a:pt x="0" y="358136"/>
                </a:cubicBezTo>
                <a:cubicBezTo>
                  <a:pt x="0" y="358401"/>
                  <a:pt x="128588" y="176103"/>
                  <a:pt x="139700" y="116836"/>
                </a:cubicBezTo>
                <a:cubicBezTo>
                  <a:pt x="150813" y="57569"/>
                  <a:pt x="71967" y="12855"/>
                  <a:pt x="66675" y="2536"/>
                </a:cubicBezTo>
                <a:cubicBezTo>
                  <a:pt x="61383" y="-7783"/>
                  <a:pt x="114829" y="15501"/>
                  <a:pt x="127000" y="3428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FFDF9CB3-A042-4278-847C-FB4622DC5352}"/>
              </a:ext>
            </a:extLst>
          </p:cNvPr>
          <p:cNvSpPr/>
          <p:nvPr/>
        </p:nvSpPr>
        <p:spPr>
          <a:xfrm>
            <a:off x="4981992" y="4269796"/>
            <a:ext cx="176299" cy="95852"/>
          </a:xfrm>
          <a:custGeom>
            <a:avLst/>
            <a:gdLst>
              <a:gd name="connsiteX0" fmla="*/ 5933 w 176299"/>
              <a:gd name="connsiteY0" fmla="*/ 579 h 95852"/>
              <a:gd name="connsiteX1" fmla="*/ 175796 w 176299"/>
              <a:gd name="connsiteY1" fmla="*/ 94242 h 95852"/>
              <a:gd name="connsiteX2" fmla="*/ 55146 w 176299"/>
              <a:gd name="connsiteY2" fmla="*/ 56142 h 95852"/>
              <a:gd name="connsiteX3" fmla="*/ 5933 w 176299"/>
              <a:gd name="connsiteY3" fmla="*/ 579 h 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99" h="95852">
                <a:moveTo>
                  <a:pt x="5933" y="579"/>
                </a:moveTo>
                <a:cubicBezTo>
                  <a:pt x="26041" y="6929"/>
                  <a:pt x="167594" y="84982"/>
                  <a:pt x="175796" y="94242"/>
                </a:cubicBezTo>
                <a:cubicBezTo>
                  <a:pt x="183998" y="103503"/>
                  <a:pt x="89806" y="70429"/>
                  <a:pt x="55146" y="56142"/>
                </a:cubicBezTo>
                <a:cubicBezTo>
                  <a:pt x="20486" y="41855"/>
                  <a:pt x="-14175" y="-5771"/>
                  <a:pt x="5933" y="57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9BB8CD73-CA4E-4E08-87EF-A9080EBDB82E}"/>
              </a:ext>
            </a:extLst>
          </p:cNvPr>
          <p:cNvSpPr/>
          <p:nvPr/>
        </p:nvSpPr>
        <p:spPr>
          <a:xfrm>
            <a:off x="4986324" y="4338284"/>
            <a:ext cx="146196" cy="301985"/>
          </a:xfrm>
          <a:custGeom>
            <a:avLst/>
            <a:gdLst>
              <a:gd name="connsiteX0" fmla="*/ 14 w 146196"/>
              <a:gd name="connsiteY0" fmla="*/ 301979 h 301985"/>
              <a:gd name="connsiteX1" fmla="*/ 136539 w 146196"/>
              <a:gd name="connsiteY1" fmla="*/ 57504 h 301985"/>
              <a:gd name="connsiteX2" fmla="*/ 68276 w 146196"/>
              <a:gd name="connsiteY2" fmla="*/ 28929 h 301985"/>
              <a:gd name="connsiteX3" fmla="*/ 12714 w 146196"/>
              <a:gd name="connsiteY3" fmla="*/ 354 h 301985"/>
              <a:gd name="connsiteX4" fmla="*/ 146064 w 146196"/>
              <a:gd name="connsiteY4" fmla="*/ 49566 h 301985"/>
              <a:gd name="connsiteX5" fmla="*/ 14 w 146196"/>
              <a:gd name="connsiteY5" fmla="*/ 301979 h 30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96" h="301985">
                <a:moveTo>
                  <a:pt x="14" y="301979"/>
                </a:moveTo>
                <a:cubicBezTo>
                  <a:pt x="-1573" y="303302"/>
                  <a:pt x="125162" y="103012"/>
                  <a:pt x="136539" y="57504"/>
                </a:cubicBezTo>
                <a:cubicBezTo>
                  <a:pt x="147916" y="11996"/>
                  <a:pt x="88913" y="38454"/>
                  <a:pt x="68276" y="28929"/>
                </a:cubicBezTo>
                <a:cubicBezTo>
                  <a:pt x="47639" y="19404"/>
                  <a:pt x="-251" y="-3085"/>
                  <a:pt x="12714" y="354"/>
                </a:cubicBezTo>
                <a:cubicBezTo>
                  <a:pt x="25679" y="3793"/>
                  <a:pt x="150826" y="2470"/>
                  <a:pt x="146064" y="49566"/>
                </a:cubicBezTo>
                <a:cubicBezTo>
                  <a:pt x="141302" y="96662"/>
                  <a:pt x="1601" y="300656"/>
                  <a:pt x="14" y="30197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222C32EA-CC0B-40CB-A42C-D60D2B537998}"/>
              </a:ext>
            </a:extLst>
          </p:cNvPr>
          <p:cNvSpPr/>
          <p:nvPr/>
        </p:nvSpPr>
        <p:spPr>
          <a:xfrm>
            <a:off x="4962624" y="4336890"/>
            <a:ext cx="28478" cy="321628"/>
          </a:xfrm>
          <a:custGeom>
            <a:avLst/>
            <a:gdLst>
              <a:gd name="connsiteX0" fmla="*/ 3076 w 28478"/>
              <a:gd name="connsiteY0" fmla="*/ 160 h 321628"/>
              <a:gd name="connsiteX1" fmla="*/ 28476 w 28478"/>
              <a:gd name="connsiteY1" fmla="*/ 301785 h 321628"/>
              <a:gd name="connsiteX2" fmla="*/ 1489 w 28478"/>
              <a:gd name="connsiteY2" fmla="*/ 260510 h 321628"/>
              <a:gd name="connsiteX3" fmla="*/ 3076 w 28478"/>
              <a:gd name="connsiteY3" fmla="*/ 160 h 32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8" h="321628">
                <a:moveTo>
                  <a:pt x="3076" y="160"/>
                </a:moveTo>
                <a:cubicBezTo>
                  <a:pt x="7574" y="7039"/>
                  <a:pt x="28741" y="258393"/>
                  <a:pt x="28476" y="301785"/>
                </a:cubicBezTo>
                <a:cubicBezTo>
                  <a:pt x="28212" y="345177"/>
                  <a:pt x="3076" y="311045"/>
                  <a:pt x="1489" y="260510"/>
                </a:cubicBezTo>
                <a:cubicBezTo>
                  <a:pt x="-98" y="209975"/>
                  <a:pt x="-1422" y="-6719"/>
                  <a:pt x="3076" y="16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D8F5F3D4-6220-4A5D-8A64-927A01C14778}"/>
              </a:ext>
            </a:extLst>
          </p:cNvPr>
          <p:cNvSpPr/>
          <p:nvPr/>
        </p:nvSpPr>
        <p:spPr>
          <a:xfrm>
            <a:off x="6916212" y="976173"/>
            <a:ext cx="1583921" cy="2497894"/>
          </a:xfrm>
          <a:custGeom>
            <a:avLst/>
            <a:gdLst>
              <a:gd name="connsiteX0" fmla="*/ 1474255 w 1583921"/>
              <a:gd name="connsiteY0" fmla="*/ 204927 h 2497894"/>
              <a:gd name="connsiteX1" fmla="*/ 805388 w 1583921"/>
              <a:gd name="connsiteY1" fmla="*/ 1271727 h 2497894"/>
              <a:gd name="connsiteX2" fmla="*/ 5288 w 1583921"/>
              <a:gd name="connsiteY2" fmla="*/ 2490927 h 2497894"/>
              <a:gd name="connsiteX3" fmla="*/ 437088 w 1583921"/>
              <a:gd name="connsiteY3" fmla="*/ 1800894 h 2497894"/>
              <a:gd name="connsiteX4" fmla="*/ 1478488 w 1583921"/>
              <a:gd name="connsiteY4" fmla="*/ 145660 h 2497894"/>
              <a:gd name="connsiteX5" fmla="*/ 1474255 w 1583921"/>
              <a:gd name="connsiteY5" fmla="*/ 204927 h 249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3921" h="2497894">
                <a:moveTo>
                  <a:pt x="1474255" y="204927"/>
                </a:moveTo>
                <a:cubicBezTo>
                  <a:pt x="1362072" y="392605"/>
                  <a:pt x="1050216" y="890727"/>
                  <a:pt x="805388" y="1271727"/>
                </a:cubicBezTo>
                <a:cubicBezTo>
                  <a:pt x="560560" y="1652727"/>
                  <a:pt x="66671" y="2402733"/>
                  <a:pt x="5288" y="2490927"/>
                </a:cubicBezTo>
                <a:cubicBezTo>
                  <a:pt x="-56095" y="2579122"/>
                  <a:pt x="437088" y="1800894"/>
                  <a:pt x="437088" y="1800894"/>
                </a:cubicBezTo>
                <a:cubicBezTo>
                  <a:pt x="682621" y="1410016"/>
                  <a:pt x="1307743" y="406010"/>
                  <a:pt x="1478488" y="145660"/>
                </a:cubicBezTo>
                <a:cubicBezTo>
                  <a:pt x="1649233" y="-114690"/>
                  <a:pt x="1586438" y="17249"/>
                  <a:pt x="1474255" y="20492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AEE04649-493B-4BF7-BBC3-280C0C755AF6}"/>
              </a:ext>
            </a:extLst>
          </p:cNvPr>
          <p:cNvSpPr/>
          <p:nvPr/>
        </p:nvSpPr>
        <p:spPr>
          <a:xfrm>
            <a:off x="7035800" y="1257300"/>
            <a:ext cx="1418167" cy="2286005"/>
          </a:xfrm>
          <a:custGeom>
            <a:avLst/>
            <a:gdLst>
              <a:gd name="connsiteX0" fmla="*/ 1418167 w 1418167"/>
              <a:gd name="connsiteY0" fmla="*/ 0 h 2286005"/>
              <a:gd name="connsiteX1" fmla="*/ 0 w 1418167"/>
              <a:gd name="connsiteY1" fmla="*/ 2286000 h 2286005"/>
              <a:gd name="connsiteX2" fmla="*/ 1418167 w 1418167"/>
              <a:gd name="connsiteY2" fmla="*/ 0 h 228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8167" h="2286005">
                <a:moveTo>
                  <a:pt x="1418167" y="0"/>
                </a:moveTo>
                <a:lnTo>
                  <a:pt x="0" y="2286000"/>
                </a:lnTo>
                <a:cubicBezTo>
                  <a:pt x="2822" y="2290233"/>
                  <a:pt x="1418167" y="0"/>
                  <a:pt x="1418167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5C071DC7-C8C5-4701-B50B-D3BAC1FCAD55}"/>
              </a:ext>
            </a:extLst>
          </p:cNvPr>
          <p:cNvSpPr/>
          <p:nvPr/>
        </p:nvSpPr>
        <p:spPr>
          <a:xfrm>
            <a:off x="6889919" y="1213665"/>
            <a:ext cx="1560306" cy="2416887"/>
          </a:xfrm>
          <a:custGeom>
            <a:avLst/>
            <a:gdLst>
              <a:gd name="connsiteX0" fmla="*/ 1559814 w 1560306"/>
              <a:gd name="connsiteY0" fmla="*/ 1302 h 2416887"/>
              <a:gd name="connsiteX1" fmla="*/ 107781 w 1560306"/>
              <a:gd name="connsiteY1" fmla="*/ 2270368 h 2416887"/>
              <a:gd name="connsiteX2" fmla="*/ 268648 w 1560306"/>
              <a:gd name="connsiteY2" fmla="*/ 1948635 h 2416887"/>
              <a:gd name="connsiteX3" fmla="*/ 1559814 w 1560306"/>
              <a:gd name="connsiteY3" fmla="*/ 1302 h 241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306" h="2416887">
                <a:moveTo>
                  <a:pt x="1559814" y="1302"/>
                </a:moveTo>
                <a:cubicBezTo>
                  <a:pt x="1533003" y="54924"/>
                  <a:pt x="322975" y="1945813"/>
                  <a:pt x="107781" y="2270368"/>
                </a:cubicBezTo>
                <a:cubicBezTo>
                  <a:pt x="-107413" y="2594923"/>
                  <a:pt x="27348" y="2332457"/>
                  <a:pt x="268648" y="1948635"/>
                </a:cubicBezTo>
                <a:cubicBezTo>
                  <a:pt x="509948" y="1564813"/>
                  <a:pt x="1586625" y="-52320"/>
                  <a:pt x="1559814" y="130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B9BD03BF-1BA4-4C21-B5FE-A46CEF597AEF}"/>
              </a:ext>
            </a:extLst>
          </p:cNvPr>
          <p:cNvSpPr/>
          <p:nvPr/>
        </p:nvSpPr>
        <p:spPr>
          <a:xfrm>
            <a:off x="6400754" y="3322050"/>
            <a:ext cx="575773" cy="251772"/>
          </a:xfrm>
          <a:custGeom>
            <a:avLst/>
            <a:gdLst>
              <a:gd name="connsiteX0" fmla="*/ 8513 w 575773"/>
              <a:gd name="connsiteY0" fmla="*/ 1117 h 251772"/>
              <a:gd name="connsiteX1" fmla="*/ 571546 w 575773"/>
              <a:gd name="connsiteY1" fmla="*/ 246650 h 251772"/>
              <a:gd name="connsiteX2" fmla="*/ 254046 w 575773"/>
              <a:gd name="connsiteY2" fmla="*/ 157750 h 251772"/>
              <a:gd name="connsiteX3" fmla="*/ 8513 w 575773"/>
              <a:gd name="connsiteY3" fmla="*/ 1117 h 2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73" h="251772">
                <a:moveTo>
                  <a:pt x="8513" y="1117"/>
                </a:moveTo>
                <a:cubicBezTo>
                  <a:pt x="61430" y="15934"/>
                  <a:pt x="530624" y="220545"/>
                  <a:pt x="571546" y="246650"/>
                </a:cubicBezTo>
                <a:cubicBezTo>
                  <a:pt x="612468" y="272755"/>
                  <a:pt x="345063" y="192322"/>
                  <a:pt x="254046" y="157750"/>
                </a:cubicBezTo>
                <a:cubicBezTo>
                  <a:pt x="163029" y="123178"/>
                  <a:pt x="-44404" y="-13700"/>
                  <a:pt x="8513" y="111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242584EB-C47E-4E9E-95F6-8ABF2F7A2D91}"/>
              </a:ext>
            </a:extLst>
          </p:cNvPr>
          <p:cNvSpPr/>
          <p:nvPr/>
        </p:nvSpPr>
        <p:spPr>
          <a:xfrm>
            <a:off x="6890951" y="3519828"/>
            <a:ext cx="1618738" cy="675012"/>
          </a:xfrm>
          <a:custGeom>
            <a:avLst/>
            <a:gdLst>
              <a:gd name="connsiteX0" fmla="*/ 30549 w 1618738"/>
              <a:gd name="connsiteY0" fmla="*/ 6539 h 675012"/>
              <a:gd name="connsiteX1" fmla="*/ 1609582 w 1618738"/>
              <a:gd name="connsiteY1" fmla="*/ 666939 h 675012"/>
              <a:gd name="connsiteX2" fmla="*/ 648616 w 1618738"/>
              <a:gd name="connsiteY2" fmla="*/ 349439 h 675012"/>
              <a:gd name="connsiteX3" fmla="*/ 30549 w 1618738"/>
              <a:gd name="connsiteY3" fmla="*/ 6539 h 67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738" h="675012">
                <a:moveTo>
                  <a:pt x="30549" y="6539"/>
                </a:moveTo>
                <a:cubicBezTo>
                  <a:pt x="190710" y="59456"/>
                  <a:pt x="1506571" y="609789"/>
                  <a:pt x="1609582" y="666939"/>
                </a:cubicBezTo>
                <a:cubicBezTo>
                  <a:pt x="1712593" y="724089"/>
                  <a:pt x="918138" y="463034"/>
                  <a:pt x="648616" y="349439"/>
                </a:cubicBezTo>
                <a:cubicBezTo>
                  <a:pt x="379094" y="235844"/>
                  <a:pt x="-129612" y="-46378"/>
                  <a:pt x="30549" y="653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28F4FB8C-0907-485C-97B3-416BE0E35F8D}"/>
              </a:ext>
            </a:extLst>
          </p:cNvPr>
          <p:cNvSpPr/>
          <p:nvPr/>
        </p:nvSpPr>
        <p:spPr>
          <a:xfrm>
            <a:off x="5507567" y="3022600"/>
            <a:ext cx="2959100" cy="1435100"/>
          </a:xfrm>
          <a:custGeom>
            <a:avLst/>
            <a:gdLst>
              <a:gd name="connsiteX0" fmla="*/ 0 w 2959100"/>
              <a:gd name="connsiteY0" fmla="*/ 0 h 1435100"/>
              <a:gd name="connsiteX1" fmla="*/ 71966 w 2959100"/>
              <a:gd name="connsiteY1" fmla="*/ 42333 h 1435100"/>
              <a:gd name="connsiteX2" fmla="*/ 2959100 w 2959100"/>
              <a:gd name="connsiteY2" fmla="*/ 1435100 h 1435100"/>
              <a:gd name="connsiteX3" fmla="*/ 2675466 w 2959100"/>
              <a:gd name="connsiteY3" fmla="*/ 1299633 h 1435100"/>
              <a:gd name="connsiteX4" fmla="*/ 1947333 w 2959100"/>
              <a:gd name="connsiteY4" fmla="*/ 931333 h 1435100"/>
              <a:gd name="connsiteX5" fmla="*/ 622300 w 2959100"/>
              <a:gd name="connsiteY5" fmla="*/ 321733 h 1435100"/>
              <a:gd name="connsiteX6" fmla="*/ 0 w 2959100"/>
              <a:gd name="connsiteY6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9100" h="1435100">
                <a:moveTo>
                  <a:pt x="0" y="0"/>
                </a:moveTo>
                <a:lnTo>
                  <a:pt x="71966" y="42333"/>
                </a:lnTo>
                <a:lnTo>
                  <a:pt x="2959100" y="1435100"/>
                </a:lnTo>
                <a:lnTo>
                  <a:pt x="2675466" y="1299633"/>
                </a:lnTo>
                <a:cubicBezTo>
                  <a:pt x="2506838" y="1215672"/>
                  <a:pt x="2289527" y="1094316"/>
                  <a:pt x="1947333" y="931333"/>
                </a:cubicBezTo>
                <a:cubicBezTo>
                  <a:pt x="1605139" y="768350"/>
                  <a:pt x="951089" y="477661"/>
                  <a:pt x="622300" y="321733"/>
                </a:cubicBezTo>
                <a:cubicBezTo>
                  <a:pt x="293511" y="165805"/>
                  <a:pt x="134055" y="80786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A21C65C1-A3D2-42F3-8883-D02C6C6A7AC8}"/>
              </a:ext>
            </a:extLst>
          </p:cNvPr>
          <p:cNvSpPr/>
          <p:nvPr/>
        </p:nvSpPr>
        <p:spPr>
          <a:xfrm>
            <a:off x="5557785" y="3388422"/>
            <a:ext cx="632739" cy="312700"/>
          </a:xfrm>
          <a:custGeom>
            <a:avLst/>
            <a:gdLst>
              <a:gd name="connsiteX0" fmla="*/ 11165 w 632739"/>
              <a:gd name="connsiteY0" fmla="*/ 2478 h 312700"/>
              <a:gd name="connsiteX1" fmla="*/ 84190 w 632739"/>
              <a:gd name="connsiteY1" fmla="*/ 64391 h 312700"/>
              <a:gd name="connsiteX2" fmla="*/ 177853 w 632739"/>
              <a:gd name="connsiteY2" fmla="*/ 78678 h 312700"/>
              <a:gd name="connsiteX3" fmla="*/ 250878 w 632739"/>
              <a:gd name="connsiteY3" fmla="*/ 92966 h 312700"/>
              <a:gd name="connsiteX4" fmla="*/ 290565 w 632739"/>
              <a:gd name="connsiteY4" fmla="*/ 127891 h 312700"/>
              <a:gd name="connsiteX5" fmla="*/ 376290 w 632739"/>
              <a:gd name="connsiteY5" fmla="*/ 150116 h 312700"/>
              <a:gd name="connsiteX6" fmla="*/ 469953 w 632739"/>
              <a:gd name="connsiteY6" fmla="*/ 208853 h 312700"/>
              <a:gd name="connsiteX7" fmla="*/ 568378 w 632739"/>
              <a:gd name="connsiteY7" fmla="*/ 273941 h 312700"/>
              <a:gd name="connsiteX8" fmla="*/ 620765 w 632739"/>
              <a:gd name="connsiteY8" fmla="*/ 307278 h 312700"/>
              <a:gd name="connsiteX9" fmla="*/ 335015 w 632739"/>
              <a:gd name="connsiteY9" fmla="*/ 159641 h 312700"/>
              <a:gd name="connsiteX10" fmla="*/ 11165 w 632739"/>
              <a:gd name="connsiteY10" fmla="*/ 2478 h 3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2739" h="312700">
                <a:moveTo>
                  <a:pt x="11165" y="2478"/>
                </a:moveTo>
                <a:cubicBezTo>
                  <a:pt x="-30639" y="-13397"/>
                  <a:pt x="56409" y="51691"/>
                  <a:pt x="84190" y="64391"/>
                </a:cubicBezTo>
                <a:cubicBezTo>
                  <a:pt x="111971" y="77091"/>
                  <a:pt x="150072" y="73916"/>
                  <a:pt x="177853" y="78678"/>
                </a:cubicBezTo>
                <a:cubicBezTo>
                  <a:pt x="205634" y="83441"/>
                  <a:pt x="232093" y="84764"/>
                  <a:pt x="250878" y="92966"/>
                </a:cubicBezTo>
                <a:cubicBezTo>
                  <a:pt x="269663" y="101168"/>
                  <a:pt x="269663" y="118366"/>
                  <a:pt x="290565" y="127891"/>
                </a:cubicBezTo>
                <a:cubicBezTo>
                  <a:pt x="311467" y="137416"/>
                  <a:pt x="346392" y="136622"/>
                  <a:pt x="376290" y="150116"/>
                </a:cubicBezTo>
                <a:cubicBezTo>
                  <a:pt x="406188" y="163610"/>
                  <a:pt x="437938" y="188216"/>
                  <a:pt x="469953" y="208853"/>
                </a:cubicBezTo>
                <a:cubicBezTo>
                  <a:pt x="501968" y="229491"/>
                  <a:pt x="543243" y="257537"/>
                  <a:pt x="568378" y="273941"/>
                </a:cubicBezTo>
                <a:cubicBezTo>
                  <a:pt x="593513" y="290345"/>
                  <a:pt x="659659" y="326328"/>
                  <a:pt x="620765" y="307278"/>
                </a:cubicBezTo>
                <a:cubicBezTo>
                  <a:pt x="581871" y="288228"/>
                  <a:pt x="439525" y="207531"/>
                  <a:pt x="335015" y="159641"/>
                </a:cubicBezTo>
                <a:cubicBezTo>
                  <a:pt x="230505" y="111752"/>
                  <a:pt x="52969" y="18353"/>
                  <a:pt x="11165" y="24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61097E43-2580-44C7-86B6-576714642B8F}"/>
              </a:ext>
            </a:extLst>
          </p:cNvPr>
          <p:cNvSpPr/>
          <p:nvPr/>
        </p:nvSpPr>
        <p:spPr>
          <a:xfrm>
            <a:off x="5530850" y="3446463"/>
            <a:ext cx="611659" cy="246062"/>
          </a:xfrm>
          <a:custGeom>
            <a:avLst/>
            <a:gdLst>
              <a:gd name="connsiteX0" fmla="*/ 0 w 611659"/>
              <a:gd name="connsiteY0" fmla="*/ 0 h 246062"/>
              <a:gd name="connsiteX1" fmla="*/ 152400 w 611659"/>
              <a:gd name="connsiteY1" fmla="*/ 53975 h 246062"/>
              <a:gd name="connsiteX2" fmla="*/ 227013 w 611659"/>
              <a:gd name="connsiteY2" fmla="*/ 120650 h 246062"/>
              <a:gd name="connsiteX3" fmla="*/ 285750 w 611659"/>
              <a:gd name="connsiteY3" fmla="*/ 131762 h 246062"/>
              <a:gd name="connsiteX4" fmla="*/ 384175 w 611659"/>
              <a:gd name="connsiteY4" fmla="*/ 222250 h 246062"/>
              <a:gd name="connsiteX5" fmla="*/ 498475 w 611659"/>
              <a:gd name="connsiteY5" fmla="*/ 228600 h 246062"/>
              <a:gd name="connsiteX6" fmla="*/ 596900 w 611659"/>
              <a:gd name="connsiteY6" fmla="*/ 241300 h 246062"/>
              <a:gd name="connsiteX7" fmla="*/ 611188 w 611659"/>
              <a:gd name="connsiteY7" fmla="*/ 246062 h 246062"/>
              <a:gd name="connsiteX8" fmla="*/ 346075 w 611659"/>
              <a:gd name="connsiteY8" fmla="*/ 139700 h 246062"/>
              <a:gd name="connsiteX9" fmla="*/ 0 w 611659"/>
              <a:gd name="connsiteY9" fmla="*/ 0 h 24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659" h="246062">
                <a:moveTo>
                  <a:pt x="0" y="0"/>
                </a:moveTo>
                <a:cubicBezTo>
                  <a:pt x="57282" y="16933"/>
                  <a:pt x="114565" y="33867"/>
                  <a:pt x="152400" y="53975"/>
                </a:cubicBezTo>
                <a:cubicBezTo>
                  <a:pt x="190235" y="74083"/>
                  <a:pt x="204788" y="107686"/>
                  <a:pt x="227013" y="120650"/>
                </a:cubicBezTo>
                <a:cubicBezTo>
                  <a:pt x="249238" y="133615"/>
                  <a:pt x="259556" y="114829"/>
                  <a:pt x="285750" y="131762"/>
                </a:cubicBezTo>
                <a:cubicBezTo>
                  <a:pt x="311944" y="148695"/>
                  <a:pt x="348721" y="206110"/>
                  <a:pt x="384175" y="222250"/>
                </a:cubicBezTo>
                <a:cubicBezTo>
                  <a:pt x="419629" y="238390"/>
                  <a:pt x="463021" y="225425"/>
                  <a:pt x="498475" y="228600"/>
                </a:cubicBezTo>
                <a:cubicBezTo>
                  <a:pt x="533929" y="231775"/>
                  <a:pt x="578115" y="238390"/>
                  <a:pt x="596900" y="241300"/>
                </a:cubicBezTo>
                <a:cubicBezTo>
                  <a:pt x="615686" y="244210"/>
                  <a:pt x="611188" y="246062"/>
                  <a:pt x="611188" y="246062"/>
                </a:cubicBezTo>
                <a:lnTo>
                  <a:pt x="346075" y="1397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6295F0AA-D936-427F-8172-A2F15AD2D24F}"/>
              </a:ext>
            </a:extLst>
          </p:cNvPr>
          <p:cNvSpPr/>
          <p:nvPr/>
        </p:nvSpPr>
        <p:spPr>
          <a:xfrm>
            <a:off x="6156272" y="3672958"/>
            <a:ext cx="227789" cy="100713"/>
          </a:xfrm>
          <a:custGeom>
            <a:avLst/>
            <a:gdLst>
              <a:gd name="connsiteX0" fmla="*/ 6403 w 227789"/>
              <a:gd name="connsiteY0" fmla="*/ 517 h 100713"/>
              <a:gd name="connsiteX1" fmla="*/ 227066 w 227789"/>
              <a:gd name="connsiteY1" fmla="*/ 98942 h 100713"/>
              <a:gd name="connsiteX2" fmla="*/ 74666 w 227789"/>
              <a:gd name="connsiteY2" fmla="*/ 60842 h 100713"/>
              <a:gd name="connsiteX3" fmla="*/ 6403 w 227789"/>
              <a:gd name="connsiteY3" fmla="*/ 517 h 10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89" h="100713">
                <a:moveTo>
                  <a:pt x="6403" y="517"/>
                </a:moveTo>
                <a:cubicBezTo>
                  <a:pt x="31803" y="6867"/>
                  <a:pt x="215689" y="88888"/>
                  <a:pt x="227066" y="98942"/>
                </a:cubicBezTo>
                <a:cubicBezTo>
                  <a:pt x="238443" y="108996"/>
                  <a:pt x="112502" y="73542"/>
                  <a:pt x="74666" y="60842"/>
                </a:cubicBezTo>
                <a:cubicBezTo>
                  <a:pt x="36831" y="48142"/>
                  <a:pt x="-18997" y="-5833"/>
                  <a:pt x="6403" y="51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72938005-4AC3-4D07-96CC-8B55106DF085}"/>
              </a:ext>
            </a:extLst>
          </p:cNvPr>
          <p:cNvSpPr/>
          <p:nvPr/>
        </p:nvSpPr>
        <p:spPr>
          <a:xfrm>
            <a:off x="6322614" y="3742992"/>
            <a:ext cx="316260" cy="138521"/>
          </a:xfrm>
          <a:custGeom>
            <a:avLst/>
            <a:gdLst>
              <a:gd name="connsiteX0" fmla="*/ 399 w 316260"/>
              <a:gd name="connsiteY0" fmla="*/ 333 h 138521"/>
              <a:gd name="connsiteX1" fmla="*/ 240111 w 316260"/>
              <a:gd name="connsiteY1" fmla="*/ 82883 h 138521"/>
              <a:gd name="connsiteX2" fmla="*/ 314724 w 316260"/>
              <a:gd name="connsiteY2" fmla="*/ 136858 h 138521"/>
              <a:gd name="connsiteX3" fmla="*/ 186136 w 316260"/>
              <a:gd name="connsiteY3" fmla="*/ 116221 h 138521"/>
              <a:gd name="connsiteX4" fmla="*/ 399 w 316260"/>
              <a:gd name="connsiteY4" fmla="*/ 333 h 13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60" h="138521">
                <a:moveTo>
                  <a:pt x="399" y="333"/>
                </a:moveTo>
                <a:cubicBezTo>
                  <a:pt x="9395" y="-5223"/>
                  <a:pt x="187724" y="60129"/>
                  <a:pt x="240111" y="82883"/>
                </a:cubicBezTo>
                <a:cubicBezTo>
                  <a:pt x="292499" y="105637"/>
                  <a:pt x="323720" y="131302"/>
                  <a:pt x="314724" y="136858"/>
                </a:cubicBezTo>
                <a:cubicBezTo>
                  <a:pt x="305728" y="142414"/>
                  <a:pt x="235613" y="133683"/>
                  <a:pt x="186136" y="116221"/>
                </a:cubicBezTo>
                <a:cubicBezTo>
                  <a:pt x="136659" y="98759"/>
                  <a:pt x="-8597" y="5889"/>
                  <a:pt x="399" y="33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41BFA7CF-5865-458D-A3D5-AA3D18E3EBF8}"/>
              </a:ext>
            </a:extLst>
          </p:cNvPr>
          <p:cNvSpPr/>
          <p:nvPr/>
        </p:nvSpPr>
        <p:spPr>
          <a:xfrm>
            <a:off x="6613462" y="3860669"/>
            <a:ext cx="1999999" cy="807150"/>
          </a:xfrm>
          <a:custGeom>
            <a:avLst/>
            <a:gdLst>
              <a:gd name="connsiteX0" fmla="*/ 63 w 1999999"/>
              <a:gd name="connsiteY0" fmla="*/ 131 h 807150"/>
              <a:gd name="connsiteX1" fmla="*/ 1809813 w 1999999"/>
              <a:gd name="connsiteY1" fmla="*/ 743081 h 807150"/>
              <a:gd name="connsiteX2" fmla="*/ 1743138 w 1999999"/>
              <a:gd name="connsiteY2" fmla="*/ 682756 h 807150"/>
              <a:gd name="connsiteX3" fmla="*/ 63 w 1999999"/>
              <a:gd name="connsiteY3" fmla="*/ 131 h 8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999" h="807150">
                <a:moveTo>
                  <a:pt x="63" y="131"/>
                </a:moveTo>
                <a:cubicBezTo>
                  <a:pt x="11175" y="10185"/>
                  <a:pt x="1519301" y="629310"/>
                  <a:pt x="1809813" y="743081"/>
                </a:cubicBezTo>
                <a:cubicBezTo>
                  <a:pt x="2100325" y="856852"/>
                  <a:pt x="2042117" y="808169"/>
                  <a:pt x="1743138" y="682756"/>
                </a:cubicBezTo>
                <a:cubicBezTo>
                  <a:pt x="1444159" y="557344"/>
                  <a:pt x="-11049" y="-9923"/>
                  <a:pt x="63" y="13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76511587-F26B-4264-9977-291FD6B31344}"/>
              </a:ext>
            </a:extLst>
          </p:cNvPr>
          <p:cNvSpPr/>
          <p:nvPr/>
        </p:nvSpPr>
        <p:spPr>
          <a:xfrm>
            <a:off x="4076487" y="4003168"/>
            <a:ext cx="327533" cy="450664"/>
          </a:xfrm>
          <a:custGeom>
            <a:avLst/>
            <a:gdLst>
              <a:gd name="connsiteX0" fmla="*/ 213 w 327533"/>
              <a:gd name="connsiteY0" fmla="*/ 507 h 450664"/>
              <a:gd name="connsiteX1" fmla="*/ 197063 w 327533"/>
              <a:gd name="connsiteY1" fmla="*/ 295782 h 450664"/>
              <a:gd name="connsiteX2" fmla="*/ 327238 w 327533"/>
              <a:gd name="connsiteY2" fmla="*/ 449770 h 450664"/>
              <a:gd name="connsiteX3" fmla="*/ 162138 w 327533"/>
              <a:gd name="connsiteY3" fmla="*/ 230695 h 450664"/>
              <a:gd name="connsiteX4" fmla="*/ 213 w 327533"/>
              <a:gd name="connsiteY4" fmla="*/ 507 h 45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33" h="450664">
                <a:moveTo>
                  <a:pt x="213" y="507"/>
                </a:moveTo>
                <a:cubicBezTo>
                  <a:pt x="6034" y="11355"/>
                  <a:pt x="142559" y="220905"/>
                  <a:pt x="197063" y="295782"/>
                </a:cubicBezTo>
                <a:cubicBezTo>
                  <a:pt x="251567" y="370659"/>
                  <a:pt x="333059" y="460618"/>
                  <a:pt x="327238" y="449770"/>
                </a:cubicBezTo>
                <a:cubicBezTo>
                  <a:pt x="321417" y="438922"/>
                  <a:pt x="215055" y="305837"/>
                  <a:pt x="162138" y="230695"/>
                </a:cubicBezTo>
                <a:cubicBezTo>
                  <a:pt x="109221" y="155553"/>
                  <a:pt x="-5608" y="-10341"/>
                  <a:pt x="213" y="50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41191E5A-0904-4DB4-9721-58A7121B889E}"/>
              </a:ext>
            </a:extLst>
          </p:cNvPr>
          <p:cNvSpPr/>
          <p:nvPr/>
        </p:nvSpPr>
        <p:spPr>
          <a:xfrm>
            <a:off x="3970035" y="4269103"/>
            <a:ext cx="830134" cy="399496"/>
          </a:xfrm>
          <a:custGeom>
            <a:avLst/>
            <a:gdLst>
              <a:gd name="connsiteX0" fmla="*/ 822628 w 830134"/>
              <a:gd name="connsiteY0" fmla="*/ 394972 h 399496"/>
              <a:gd name="connsiteX1" fmla="*/ 432103 w 830134"/>
              <a:gd name="connsiteY1" fmla="*/ 228285 h 399496"/>
              <a:gd name="connsiteX2" fmla="*/ 279703 w 830134"/>
              <a:gd name="connsiteY2" fmla="*/ 142560 h 399496"/>
              <a:gd name="connsiteX3" fmla="*/ 101903 w 830134"/>
              <a:gd name="connsiteY3" fmla="*/ 34610 h 399496"/>
              <a:gd name="connsiteX4" fmla="*/ 47928 w 830134"/>
              <a:gd name="connsiteY4" fmla="*/ 29847 h 399496"/>
              <a:gd name="connsiteX5" fmla="*/ 822628 w 830134"/>
              <a:gd name="connsiteY5" fmla="*/ 394972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134" h="399496">
                <a:moveTo>
                  <a:pt x="822628" y="394972"/>
                </a:moveTo>
                <a:cubicBezTo>
                  <a:pt x="886657" y="428045"/>
                  <a:pt x="522590" y="270354"/>
                  <a:pt x="432103" y="228285"/>
                </a:cubicBezTo>
                <a:cubicBezTo>
                  <a:pt x="341615" y="186216"/>
                  <a:pt x="334736" y="174839"/>
                  <a:pt x="279703" y="142560"/>
                </a:cubicBezTo>
                <a:cubicBezTo>
                  <a:pt x="224670" y="110281"/>
                  <a:pt x="140532" y="53395"/>
                  <a:pt x="101903" y="34610"/>
                </a:cubicBezTo>
                <a:cubicBezTo>
                  <a:pt x="63274" y="15825"/>
                  <a:pt x="-70605" y="-30213"/>
                  <a:pt x="47928" y="29847"/>
                </a:cubicBezTo>
                <a:cubicBezTo>
                  <a:pt x="166461" y="89907"/>
                  <a:pt x="758599" y="361899"/>
                  <a:pt x="822628" y="3949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535A3F86-5F99-4175-AED1-E3A758753AE8}"/>
              </a:ext>
            </a:extLst>
          </p:cNvPr>
          <p:cNvSpPr/>
          <p:nvPr/>
        </p:nvSpPr>
        <p:spPr>
          <a:xfrm>
            <a:off x="3972091" y="4271303"/>
            <a:ext cx="847595" cy="438647"/>
          </a:xfrm>
          <a:custGeom>
            <a:avLst/>
            <a:gdLst>
              <a:gd name="connsiteX0" fmla="*/ 841209 w 847595"/>
              <a:gd name="connsiteY0" fmla="*/ 430872 h 438647"/>
              <a:gd name="connsiteX1" fmla="*/ 399884 w 847595"/>
              <a:gd name="connsiteY1" fmla="*/ 272122 h 438647"/>
              <a:gd name="connsiteX2" fmla="*/ 155409 w 847595"/>
              <a:gd name="connsiteY2" fmla="*/ 118135 h 438647"/>
              <a:gd name="connsiteX3" fmla="*/ 36347 w 847595"/>
              <a:gd name="connsiteY3" fmla="*/ 11772 h 438647"/>
              <a:gd name="connsiteX4" fmla="*/ 841209 w 847595"/>
              <a:gd name="connsiteY4" fmla="*/ 430872 h 43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595" h="438647">
                <a:moveTo>
                  <a:pt x="841209" y="430872"/>
                </a:moveTo>
                <a:cubicBezTo>
                  <a:pt x="901798" y="474264"/>
                  <a:pt x="514184" y="324245"/>
                  <a:pt x="399884" y="272122"/>
                </a:cubicBezTo>
                <a:cubicBezTo>
                  <a:pt x="285584" y="219999"/>
                  <a:pt x="215998" y="161527"/>
                  <a:pt x="155409" y="118135"/>
                </a:cubicBezTo>
                <a:cubicBezTo>
                  <a:pt x="94820" y="74743"/>
                  <a:pt x="-73455" y="-36118"/>
                  <a:pt x="36347" y="11772"/>
                </a:cubicBezTo>
                <a:cubicBezTo>
                  <a:pt x="146149" y="59661"/>
                  <a:pt x="780620" y="387480"/>
                  <a:pt x="841209" y="4308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F6FEA96A-2510-4655-9C84-B912A2315F5B}"/>
              </a:ext>
            </a:extLst>
          </p:cNvPr>
          <p:cNvSpPr/>
          <p:nvPr/>
        </p:nvSpPr>
        <p:spPr>
          <a:xfrm>
            <a:off x="4231788" y="4516849"/>
            <a:ext cx="567308" cy="255815"/>
          </a:xfrm>
          <a:custGeom>
            <a:avLst/>
            <a:gdLst>
              <a:gd name="connsiteX0" fmla="*/ 3662 w 567308"/>
              <a:gd name="connsiteY0" fmla="*/ 1176 h 255815"/>
              <a:gd name="connsiteX1" fmla="*/ 557700 w 567308"/>
              <a:gd name="connsiteY1" fmla="*/ 250414 h 255815"/>
              <a:gd name="connsiteX2" fmla="*/ 329100 w 567308"/>
              <a:gd name="connsiteY2" fmla="*/ 159926 h 255815"/>
              <a:gd name="connsiteX3" fmla="*/ 3662 w 567308"/>
              <a:gd name="connsiteY3" fmla="*/ 1176 h 2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308" h="255815">
                <a:moveTo>
                  <a:pt x="3662" y="1176"/>
                </a:moveTo>
                <a:cubicBezTo>
                  <a:pt x="41762" y="16257"/>
                  <a:pt x="503460" y="223956"/>
                  <a:pt x="557700" y="250414"/>
                </a:cubicBezTo>
                <a:cubicBezTo>
                  <a:pt x="611940" y="276872"/>
                  <a:pt x="423027" y="199613"/>
                  <a:pt x="329100" y="159926"/>
                </a:cubicBezTo>
                <a:cubicBezTo>
                  <a:pt x="235173" y="120239"/>
                  <a:pt x="-34438" y="-13905"/>
                  <a:pt x="3662" y="117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91BFD53D-48CE-4FB5-A029-C21FBEBB68B7}"/>
              </a:ext>
            </a:extLst>
          </p:cNvPr>
          <p:cNvSpPr/>
          <p:nvPr/>
        </p:nvSpPr>
        <p:spPr>
          <a:xfrm>
            <a:off x="4098874" y="4432261"/>
            <a:ext cx="696995" cy="414435"/>
          </a:xfrm>
          <a:custGeom>
            <a:avLst/>
            <a:gdLst>
              <a:gd name="connsiteX0" fmla="*/ 696964 w 696995"/>
              <a:gd name="connsiteY0" fmla="*/ 414377 h 414435"/>
              <a:gd name="connsiteX1" fmla="*/ 281039 w 696995"/>
              <a:gd name="connsiteY1" fmla="*/ 241339 h 414435"/>
              <a:gd name="connsiteX2" fmla="*/ 51 w 696995"/>
              <a:gd name="connsiteY2" fmla="*/ 39 h 414435"/>
              <a:gd name="connsiteX3" fmla="*/ 301676 w 696995"/>
              <a:gd name="connsiteY3" fmla="*/ 223877 h 414435"/>
              <a:gd name="connsiteX4" fmla="*/ 696964 w 696995"/>
              <a:gd name="connsiteY4" fmla="*/ 414377 h 41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995" h="414435">
                <a:moveTo>
                  <a:pt x="696964" y="414377"/>
                </a:moveTo>
                <a:cubicBezTo>
                  <a:pt x="693525" y="417287"/>
                  <a:pt x="397191" y="310395"/>
                  <a:pt x="281039" y="241339"/>
                </a:cubicBezTo>
                <a:cubicBezTo>
                  <a:pt x="164887" y="172283"/>
                  <a:pt x="-3388" y="2949"/>
                  <a:pt x="51" y="39"/>
                </a:cubicBezTo>
                <a:cubicBezTo>
                  <a:pt x="3490" y="-2871"/>
                  <a:pt x="186318" y="156408"/>
                  <a:pt x="301676" y="223877"/>
                </a:cubicBezTo>
                <a:cubicBezTo>
                  <a:pt x="417034" y="291346"/>
                  <a:pt x="700403" y="411467"/>
                  <a:pt x="696964" y="414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A3E5D826-86C9-4C5C-8A3E-B46C031D2D69}"/>
              </a:ext>
            </a:extLst>
          </p:cNvPr>
          <p:cNvSpPr/>
          <p:nvPr/>
        </p:nvSpPr>
        <p:spPr>
          <a:xfrm>
            <a:off x="4728798" y="4482734"/>
            <a:ext cx="69927" cy="363835"/>
          </a:xfrm>
          <a:custGeom>
            <a:avLst/>
            <a:gdLst>
              <a:gd name="connsiteX0" fmla="*/ 365 w 69927"/>
              <a:gd name="connsiteY0" fmla="*/ 366 h 363835"/>
              <a:gd name="connsiteX1" fmla="*/ 68627 w 69927"/>
              <a:gd name="connsiteY1" fmla="*/ 171816 h 363835"/>
              <a:gd name="connsiteX2" fmla="*/ 44815 w 69927"/>
              <a:gd name="connsiteY2" fmla="*/ 359141 h 363835"/>
              <a:gd name="connsiteX3" fmla="*/ 40052 w 69927"/>
              <a:gd name="connsiteY3" fmla="*/ 292466 h 363835"/>
              <a:gd name="connsiteX4" fmla="*/ 41640 w 69927"/>
              <a:gd name="connsiteY4" fmla="*/ 130541 h 363835"/>
              <a:gd name="connsiteX5" fmla="*/ 365 w 69927"/>
              <a:gd name="connsiteY5" fmla="*/ 366 h 3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27" h="363835">
                <a:moveTo>
                  <a:pt x="365" y="366"/>
                </a:moveTo>
                <a:cubicBezTo>
                  <a:pt x="4863" y="7245"/>
                  <a:pt x="61219" y="112020"/>
                  <a:pt x="68627" y="171816"/>
                </a:cubicBezTo>
                <a:cubicBezTo>
                  <a:pt x="76035" y="231612"/>
                  <a:pt x="49577" y="339033"/>
                  <a:pt x="44815" y="359141"/>
                </a:cubicBezTo>
                <a:cubicBezTo>
                  <a:pt x="40053" y="379249"/>
                  <a:pt x="40581" y="330566"/>
                  <a:pt x="40052" y="292466"/>
                </a:cubicBezTo>
                <a:cubicBezTo>
                  <a:pt x="39523" y="254366"/>
                  <a:pt x="49048" y="176049"/>
                  <a:pt x="41640" y="130541"/>
                </a:cubicBezTo>
                <a:cubicBezTo>
                  <a:pt x="34232" y="85033"/>
                  <a:pt x="-4133" y="-6513"/>
                  <a:pt x="365" y="36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3D411348-E0F7-43E0-B9F7-795CF5F0E719}"/>
              </a:ext>
            </a:extLst>
          </p:cNvPr>
          <p:cNvSpPr/>
          <p:nvPr/>
        </p:nvSpPr>
        <p:spPr>
          <a:xfrm>
            <a:off x="4028708" y="4517521"/>
            <a:ext cx="356533" cy="326698"/>
          </a:xfrm>
          <a:custGeom>
            <a:avLst/>
            <a:gdLst>
              <a:gd name="connsiteX0" fmla="*/ 1955 w 356533"/>
              <a:gd name="connsiteY0" fmla="*/ 2092 h 326698"/>
              <a:gd name="connsiteX1" fmla="*/ 311517 w 356533"/>
              <a:gd name="connsiteY1" fmla="*/ 179892 h 326698"/>
              <a:gd name="connsiteX2" fmla="*/ 355967 w 356533"/>
              <a:gd name="connsiteY2" fmla="*/ 325942 h 326698"/>
              <a:gd name="connsiteX3" fmla="*/ 325805 w 356533"/>
              <a:gd name="connsiteY3" fmla="*/ 230692 h 326698"/>
              <a:gd name="connsiteX4" fmla="*/ 186105 w 356533"/>
              <a:gd name="connsiteY4" fmla="*/ 90992 h 326698"/>
              <a:gd name="connsiteX5" fmla="*/ 1955 w 356533"/>
              <a:gd name="connsiteY5" fmla="*/ 2092 h 32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533" h="326698">
                <a:moveTo>
                  <a:pt x="1955" y="2092"/>
                </a:moveTo>
                <a:cubicBezTo>
                  <a:pt x="22857" y="16909"/>
                  <a:pt x="252515" y="125917"/>
                  <a:pt x="311517" y="179892"/>
                </a:cubicBezTo>
                <a:cubicBezTo>
                  <a:pt x="370519" y="233867"/>
                  <a:pt x="353586" y="317475"/>
                  <a:pt x="355967" y="325942"/>
                </a:cubicBezTo>
                <a:cubicBezTo>
                  <a:pt x="358348" y="334409"/>
                  <a:pt x="354115" y="269850"/>
                  <a:pt x="325805" y="230692"/>
                </a:cubicBezTo>
                <a:cubicBezTo>
                  <a:pt x="297495" y="191534"/>
                  <a:pt x="238757" y="127240"/>
                  <a:pt x="186105" y="90992"/>
                </a:cubicBezTo>
                <a:cubicBezTo>
                  <a:pt x="133453" y="54744"/>
                  <a:pt x="-18947" y="-12725"/>
                  <a:pt x="1955" y="209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3DB31604-9A56-476D-85AF-76D0BB536195}"/>
              </a:ext>
            </a:extLst>
          </p:cNvPr>
          <p:cNvSpPr/>
          <p:nvPr/>
        </p:nvSpPr>
        <p:spPr>
          <a:xfrm>
            <a:off x="4371202" y="4703990"/>
            <a:ext cx="403074" cy="343882"/>
          </a:xfrm>
          <a:custGeom>
            <a:avLst/>
            <a:gdLst>
              <a:gd name="connsiteX0" fmla="*/ 5536 w 403074"/>
              <a:gd name="connsiteY0" fmla="*/ 2948 h 343882"/>
              <a:gd name="connsiteX1" fmla="*/ 288111 w 403074"/>
              <a:gd name="connsiteY1" fmla="*/ 147410 h 343882"/>
              <a:gd name="connsiteX2" fmla="*/ 402411 w 403074"/>
              <a:gd name="connsiteY2" fmla="*/ 342673 h 343882"/>
              <a:gd name="connsiteX3" fmla="*/ 324623 w 403074"/>
              <a:gd name="connsiteY3" fmla="*/ 222023 h 343882"/>
              <a:gd name="connsiteX4" fmla="*/ 118248 w 403074"/>
              <a:gd name="connsiteY4" fmla="*/ 63273 h 343882"/>
              <a:gd name="connsiteX5" fmla="*/ 5536 w 403074"/>
              <a:gd name="connsiteY5" fmla="*/ 2948 h 34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074" h="343882">
                <a:moveTo>
                  <a:pt x="5536" y="2948"/>
                </a:moveTo>
                <a:cubicBezTo>
                  <a:pt x="33847" y="16971"/>
                  <a:pt x="221965" y="90789"/>
                  <a:pt x="288111" y="147410"/>
                </a:cubicBezTo>
                <a:cubicBezTo>
                  <a:pt x="354257" y="204031"/>
                  <a:pt x="396326" y="330238"/>
                  <a:pt x="402411" y="342673"/>
                </a:cubicBezTo>
                <a:cubicBezTo>
                  <a:pt x="408496" y="355109"/>
                  <a:pt x="371983" y="268590"/>
                  <a:pt x="324623" y="222023"/>
                </a:cubicBezTo>
                <a:cubicBezTo>
                  <a:pt x="277263" y="175456"/>
                  <a:pt x="172488" y="98992"/>
                  <a:pt x="118248" y="63273"/>
                </a:cubicBezTo>
                <a:cubicBezTo>
                  <a:pt x="64009" y="27554"/>
                  <a:pt x="-22775" y="-11075"/>
                  <a:pt x="5536" y="29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9AEB46A5-9A30-4DEF-9AF9-FDD3E72B7449}"/>
              </a:ext>
            </a:extLst>
          </p:cNvPr>
          <p:cNvSpPr/>
          <p:nvPr/>
        </p:nvSpPr>
        <p:spPr>
          <a:xfrm>
            <a:off x="4754067" y="4827509"/>
            <a:ext cx="48310" cy="290916"/>
          </a:xfrm>
          <a:custGeom>
            <a:avLst/>
            <a:gdLst>
              <a:gd name="connsiteX0" fmla="*/ 25896 w 48310"/>
              <a:gd name="connsiteY0" fmla="*/ 3254 h 290916"/>
              <a:gd name="connsiteX1" fmla="*/ 21133 w 48310"/>
              <a:gd name="connsiteY1" fmla="*/ 182641 h 290916"/>
              <a:gd name="connsiteX2" fmla="*/ 48121 w 48310"/>
              <a:gd name="connsiteY2" fmla="*/ 290591 h 290916"/>
              <a:gd name="connsiteX3" fmla="*/ 5258 w 48310"/>
              <a:gd name="connsiteY3" fmla="*/ 211216 h 290916"/>
              <a:gd name="connsiteX4" fmla="*/ 3671 w 48310"/>
              <a:gd name="connsiteY4" fmla="*/ 76279 h 290916"/>
              <a:gd name="connsiteX5" fmla="*/ 25896 w 48310"/>
              <a:gd name="connsiteY5" fmla="*/ 3254 h 2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10" h="290916">
                <a:moveTo>
                  <a:pt x="25896" y="3254"/>
                </a:moveTo>
                <a:cubicBezTo>
                  <a:pt x="28806" y="20981"/>
                  <a:pt x="17429" y="134752"/>
                  <a:pt x="21133" y="182641"/>
                </a:cubicBezTo>
                <a:cubicBezTo>
                  <a:pt x="24837" y="230531"/>
                  <a:pt x="50767" y="285829"/>
                  <a:pt x="48121" y="290591"/>
                </a:cubicBezTo>
                <a:cubicBezTo>
                  <a:pt x="45475" y="295353"/>
                  <a:pt x="12666" y="246935"/>
                  <a:pt x="5258" y="211216"/>
                </a:cubicBezTo>
                <a:cubicBezTo>
                  <a:pt x="-2150" y="175497"/>
                  <a:pt x="-827" y="108029"/>
                  <a:pt x="3671" y="76279"/>
                </a:cubicBezTo>
                <a:cubicBezTo>
                  <a:pt x="8169" y="44529"/>
                  <a:pt x="22986" y="-14473"/>
                  <a:pt x="25896" y="325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B66BD5FD-D35C-4B97-A635-7F5C55A91B59}"/>
              </a:ext>
            </a:extLst>
          </p:cNvPr>
          <p:cNvSpPr/>
          <p:nvPr/>
        </p:nvSpPr>
        <p:spPr>
          <a:xfrm>
            <a:off x="3835937" y="4627830"/>
            <a:ext cx="950825" cy="554634"/>
          </a:xfrm>
          <a:custGeom>
            <a:avLst/>
            <a:gdLst>
              <a:gd name="connsiteX0" fmla="*/ 921801 w 950825"/>
              <a:gd name="connsiteY0" fmla="*/ 525195 h 554634"/>
              <a:gd name="connsiteX1" fmla="*/ 269338 w 950825"/>
              <a:gd name="connsiteY1" fmla="*/ 144195 h 554634"/>
              <a:gd name="connsiteX2" fmla="*/ 20101 w 950825"/>
              <a:gd name="connsiteY2" fmla="*/ 15608 h 554634"/>
              <a:gd name="connsiteX3" fmla="*/ 755113 w 950825"/>
              <a:gd name="connsiteY3" fmla="*/ 469633 h 554634"/>
              <a:gd name="connsiteX4" fmla="*/ 921801 w 950825"/>
              <a:gd name="connsiteY4" fmla="*/ 525195 h 55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825" h="554634">
                <a:moveTo>
                  <a:pt x="921801" y="525195"/>
                </a:moveTo>
                <a:cubicBezTo>
                  <a:pt x="840839" y="470955"/>
                  <a:pt x="419621" y="229126"/>
                  <a:pt x="269338" y="144195"/>
                </a:cubicBezTo>
                <a:cubicBezTo>
                  <a:pt x="119055" y="59264"/>
                  <a:pt x="-60861" y="-38632"/>
                  <a:pt x="20101" y="15608"/>
                </a:cubicBezTo>
                <a:cubicBezTo>
                  <a:pt x="101063" y="69848"/>
                  <a:pt x="606417" y="381791"/>
                  <a:pt x="755113" y="469633"/>
                </a:cubicBezTo>
                <a:cubicBezTo>
                  <a:pt x="903809" y="557475"/>
                  <a:pt x="1002763" y="579435"/>
                  <a:pt x="921801" y="52519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2CD8D58F-683B-4E62-8C8D-463B2FDAF11F}"/>
              </a:ext>
            </a:extLst>
          </p:cNvPr>
          <p:cNvSpPr/>
          <p:nvPr/>
        </p:nvSpPr>
        <p:spPr>
          <a:xfrm>
            <a:off x="3831762" y="4668128"/>
            <a:ext cx="864664" cy="516518"/>
          </a:xfrm>
          <a:custGeom>
            <a:avLst/>
            <a:gdLst>
              <a:gd name="connsiteX0" fmla="*/ 854538 w 864664"/>
              <a:gd name="connsiteY0" fmla="*/ 511885 h 516518"/>
              <a:gd name="connsiteX1" fmla="*/ 795801 w 864664"/>
              <a:gd name="connsiteY1" fmla="*/ 470610 h 516518"/>
              <a:gd name="connsiteX2" fmla="*/ 2051 w 864664"/>
              <a:gd name="connsiteY2" fmla="*/ 710 h 516518"/>
              <a:gd name="connsiteX3" fmla="*/ 575138 w 864664"/>
              <a:gd name="connsiteY3" fmla="*/ 367422 h 516518"/>
              <a:gd name="connsiteX4" fmla="*/ 854538 w 864664"/>
              <a:gd name="connsiteY4" fmla="*/ 511885 h 51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664" h="516518">
                <a:moveTo>
                  <a:pt x="854538" y="511885"/>
                </a:moveTo>
                <a:cubicBezTo>
                  <a:pt x="896210" y="533845"/>
                  <a:pt x="795801" y="470610"/>
                  <a:pt x="795801" y="470610"/>
                </a:cubicBezTo>
                <a:lnTo>
                  <a:pt x="2051" y="710"/>
                </a:lnTo>
                <a:cubicBezTo>
                  <a:pt x="-34726" y="-16488"/>
                  <a:pt x="433321" y="283285"/>
                  <a:pt x="575138" y="367422"/>
                </a:cubicBezTo>
                <a:cubicBezTo>
                  <a:pt x="716955" y="451559"/>
                  <a:pt x="784953" y="478547"/>
                  <a:pt x="854538" y="51188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A93BF3E2-7E2D-4219-ACFB-3C7955529AE1}"/>
              </a:ext>
            </a:extLst>
          </p:cNvPr>
          <p:cNvSpPr/>
          <p:nvPr/>
        </p:nvSpPr>
        <p:spPr>
          <a:xfrm>
            <a:off x="4970912" y="4575159"/>
            <a:ext cx="222274" cy="67984"/>
          </a:xfrm>
          <a:custGeom>
            <a:avLst/>
            <a:gdLst>
              <a:gd name="connsiteX0" fmla="*/ 2726 w 222274"/>
              <a:gd name="connsiteY0" fmla="*/ 16 h 67984"/>
              <a:gd name="connsiteX1" fmla="*/ 220213 w 222274"/>
              <a:gd name="connsiteY1" fmla="*/ 63516 h 67984"/>
              <a:gd name="connsiteX2" fmla="*/ 105913 w 222274"/>
              <a:gd name="connsiteY2" fmla="*/ 57166 h 67984"/>
              <a:gd name="connsiteX3" fmla="*/ 2726 w 222274"/>
              <a:gd name="connsiteY3" fmla="*/ 16 h 6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74" h="67984">
                <a:moveTo>
                  <a:pt x="2726" y="16"/>
                </a:moveTo>
                <a:cubicBezTo>
                  <a:pt x="21776" y="1074"/>
                  <a:pt x="203015" y="53991"/>
                  <a:pt x="220213" y="63516"/>
                </a:cubicBezTo>
                <a:cubicBezTo>
                  <a:pt x="237411" y="73041"/>
                  <a:pt x="142426" y="65633"/>
                  <a:pt x="105913" y="57166"/>
                </a:cubicBezTo>
                <a:cubicBezTo>
                  <a:pt x="69401" y="48699"/>
                  <a:pt x="-16324" y="-1042"/>
                  <a:pt x="2726" y="1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928B2074-5ECB-4564-9CD3-FEED7553A48A}"/>
              </a:ext>
            </a:extLst>
          </p:cNvPr>
          <p:cNvSpPr/>
          <p:nvPr/>
        </p:nvSpPr>
        <p:spPr>
          <a:xfrm>
            <a:off x="5011688" y="4556185"/>
            <a:ext cx="98785" cy="151230"/>
          </a:xfrm>
          <a:custGeom>
            <a:avLst/>
            <a:gdLst>
              <a:gd name="connsiteX0" fmla="*/ 98475 w 98785"/>
              <a:gd name="connsiteY0" fmla="*/ 1528 h 151230"/>
              <a:gd name="connsiteX1" fmla="*/ 3225 w 98785"/>
              <a:gd name="connsiteY1" fmla="*/ 149165 h 151230"/>
              <a:gd name="connsiteX2" fmla="*/ 31800 w 98785"/>
              <a:gd name="connsiteY2" fmla="*/ 79315 h 151230"/>
              <a:gd name="connsiteX3" fmla="*/ 98475 w 98785"/>
              <a:gd name="connsiteY3" fmla="*/ 1528 h 15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85" h="151230">
                <a:moveTo>
                  <a:pt x="98475" y="1528"/>
                </a:moveTo>
                <a:cubicBezTo>
                  <a:pt x="93713" y="13170"/>
                  <a:pt x="14337" y="136201"/>
                  <a:pt x="3225" y="149165"/>
                </a:cubicBezTo>
                <a:cubicBezTo>
                  <a:pt x="-7887" y="162129"/>
                  <a:pt x="11692" y="111065"/>
                  <a:pt x="31800" y="79315"/>
                </a:cubicBezTo>
                <a:cubicBezTo>
                  <a:pt x="51908" y="47565"/>
                  <a:pt x="103237" y="-10114"/>
                  <a:pt x="98475" y="152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38282776-8E2E-403E-90AC-48622AD2495A}"/>
              </a:ext>
            </a:extLst>
          </p:cNvPr>
          <p:cNvSpPr/>
          <p:nvPr/>
        </p:nvSpPr>
        <p:spPr>
          <a:xfrm>
            <a:off x="5026952" y="4656100"/>
            <a:ext cx="137517" cy="246137"/>
          </a:xfrm>
          <a:custGeom>
            <a:avLst/>
            <a:gdLst>
              <a:gd name="connsiteX0" fmla="*/ 8598 w 137517"/>
              <a:gd name="connsiteY0" fmla="*/ 38 h 246137"/>
              <a:gd name="connsiteX1" fmla="*/ 130836 w 137517"/>
              <a:gd name="connsiteY1" fmla="*/ 50838 h 246137"/>
              <a:gd name="connsiteX2" fmla="*/ 108611 w 137517"/>
              <a:gd name="connsiteY2" fmla="*/ 115925 h 246137"/>
              <a:gd name="connsiteX3" fmla="*/ 661 w 137517"/>
              <a:gd name="connsiteY3" fmla="*/ 246100 h 246137"/>
              <a:gd name="connsiteX4" fmla="*/ 65748 w 137517"/>
              <a:gd name="connsiteY4" fmla="*/ 128625 h 246137"/>
              <a:gd name="connsiteX5" fmla="*/ 118136 w 137517"/>
              <a:gd name="connsiteY5" fmla="*/ 58775 h 246137"/>
              <a:gd name="connsiteX6" fmla="*/ 8598 w 137517"/>
              <a:gd name="connsiteY6" fmla="*/ 38 h 24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17" h="246137">
                <a:moveTo>
                  <a:pt x="8598" y="38"/>
                </a:moveTo>
                <a:cubicBezTo>
                  <a:pt x="10715" y="-1285"/>
                  <a:pt x="114167" y="31524"/>
                  <a:pt x="130836" y="50838"/>
                </a:cubicBezTo>
                <a:cubicBezTo>
                  <a:pt x="147505" y="70153"/>
                  <a:pt x="130307" y="83381"/>
                  <a:pt x="108611" y="115925"/>
                </a:cubicBezTo>
                <a:cubicBezTo>
                  <a:pt x="86915" y="148469"/>
                  <a:pt x="7805" y="243983"/>
                  <a:pt x="661" y="246100"/>
                </a:cubicBezTo>
                <a:cubicBezTo>
                  <a:pt x="-6483" y="248217"/>
                  <a:pt x="46169" y="159846"/>
                  <a:pt x="65748" y="128625"/>
                </a:cubicBezTo>
                <a:cubicBezTo>
                  <a:pt x="85327" y="97404"/>
                  <a:pt x="125544" y="78354"/>
                  <a:pt x="118136" y="58775"/>
                </a:cubicBezTo>
                <a:cubicBezTo>
                  <a:pt x="110728" y="39196"/>
                  <a:pt x="6481" y="1361"/>
                  <a:pt x="8598" y="3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3076C08C-6AA1-49B3-84D4-5EE04F56BAEB}"/>
              </a:ext>
            </a:extLst>
          </p:cNvPr>
          <p:cNvSpPr/>
          <p:nvPr/>
        </p:nvSpPr>
        <p:spPr>
          <a:xfrm>
            <a:off x="5229558" y="3062159"/>
            <a:ext cx="497044" cy="1250380"/>
          </a:xfrm>
          <a:custGeom>
            <a:avLst/>
            <a:gdLst>
              <a:gd name="connsiteX0" fmla="*/ 28242 w 497044"/>
              <a:gd name="connsiteY0" fmla="*/ 66274 h 1250380"/>
              <a:gd name="connsiteX1" fmla="*/ 487559 w 497044"/>
              <a:gd name="connsiteY1" fmla="*/ 1226208 h 1250380"/>
              <a:gd name="connsiteX2" fmla="*/ 349975 w 497044"/>
              <a:gd name="connsiteY2" fmla="*/ 881191 h 1250380"/>
              <a:gd name="connsiteX3" fmla="*/ 81159 w 497044"/>
              <a:gd name="connsiteY3" fmla="*/ 216558 h 1250380"/>
              <a:gd name="connsiteX4" fmla="*/ 28242 w 497044"/>
              <a:gd name="connsiteY4" fmla="*/ 66274 h 12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044" h="1250380">
                <a:moveTo>
                  <a:pt x="28242" y="66274"/>
                </a:moveTo>
                <a:cubicBezTo>
                  <a:pt x="95975" y="234549"/>
                  <a:pt x="433937" y="1090389"/>
                  <a:pt x="487559" y="1226208"/>
                </a:cubicBezTo>
                <a:cubicBezTo>
                  <a:pt x="541181" y="1362027"/>
                  <a:pt x="349975" y="881191"/>
                  <a:pt x="349975" y="881191"/>
                </a:cubicBezTo>
                <a:cubicBezTo>
                  <a:pt x="282242" y="712916"/>
                  <a:pt x="133017" y="344969"/>
                  <a:pt x="81159" y="216558"/>
                </a:cubicBezTo>
                <a:cubicBezTo>
                  <a:pt x="29301" y="88147"/>
                  <a:pt x="-39491" y="-102001"/>
                  <a:pt x="28242" y="6627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C82CE9C5-51D6-455B-B6AE-17E4A641949C}"/>
              </a:ext>
            </a:extLst>
          </p:cNvPr>
          <p:cNvSpPr/>
          <p:nvPr/>
        </p:nvSpPr>
        <p:spPr>
          <a:xfrm>
            <a:off x="5264150" y="3815858"/>
            <a:ext cx="658246" cy="241921"/>
          </a:xfrm>
          <a:custGeom>
            <a:avLst/>
            <a:gdLst>
              <a:gd name="connsiteX0" fmla="*/ 0 w 658246"/>
              <a:gd name="connsiteY0" fmla="*/ 23775 h 241921"/>
              <a:gd name="connsiteX1" fmla="*/ 171450 w 658246"/>
              <a:gd name="connsiteY1" fmla="*/ 63992 h 241921"/>
              <a:gd name="connsiteX2" fmla="*/ 296333 w 658246"/>
              <a:gd name="connsiteY2" fmla="*/ 131725 h 241921"/>
              <a:gd name="connsiteX3" fmla="*/ 649817 w 658246"/>
              <a:gd name="connsiteY3" fmla="*/ 241792 h 241921"/>
              <a:gd name="connsiteX4" fmla="*/ 535517 w 658246"/>
              <a:gd name="connsiteY4" fmla="*/ 108442 h 241921"/>
              <a:gd name="connsiteX5" fmla="*/ 397933 w 658246"/>
              <a:gd name="connsiteY5" fmla="*/ 66109 h 241921"/>
              <a:gd name="connsiteX6" fmla="*/ 232833 w 658246"/>
              <a:gd name="connsiteY6" fmla="*/ 19542 h 241921"/>
              <a:gd name="connsiteX7" fmla="*/ 173567 w 658246"/>
              <a:gd name="connsiteY7" fmla="*/ 492 h 241921"/>
              <a:gd name="connsiteX8" fmla="*/ 0 w 658246"/>
              <a:gd name="connsiteY8" fmla="*/ 23775 h 24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246" h="241921">
                <a:moveTo>
                  <a:pt x="0" y="23775"/>
                </a:moveTo>
                <a:cubicBezTo>
                  <a:pt x="-353" y="34358"/>
                  <a:pt x="122061" y="46000"/>
                  <a:pt x="171450" y="63992"/>
                </a:cubicBezTo>
                <a:cubicBezTo>
                  <a:pt x="220839" y="81984"/>
                  <a:pt x="216605" y="102092"/>
                  <a:pt x="296333" y="131725"/>
                </a:cubicBezTo>
                <a:cubicBezTo>
                  <a:pt x="376061" y="161358"/>
                  <a:pt x="609953" y="245672"/>
                  <a:pt x="649817" y="241792"/>
                </a:cubicBezTo>
                <a:cubicBezTo>
                  <a:pt x="689681" y="237912"/>
                  <a:pt x="577498" y="137722"/>
                  <a:pt x="535517" y="108442"/>
                </a:cubicBezTo>
                <a:cubicBezTo>
                  <a:pt x="493536" y="79162"/>
                  <a:pt x="397933" y="66109"/>
                  <a:pt x="397933" y="66109"/>
                </a:cubicBezTo>
                <a:cubicBezTo>
                  <a:pt x="347486" y="51292"/>
                  <a:pt x="270227" y="30478"/>
                  <a:pt x="232833" y="19542"/>
                </a:cubicBezTo>
                <a:cubicBezTo>
                  <a:pt x="195439" y="8606"/>
                  <a:pt x="206022" y="4020"/>
                  <a:pt x="173567" y="492"/>
                </a:cubicBezTo>
                <a:cubicBezTo>
                  <a:pt x="141112" y="-3036"/>
                  <a:pt x="353" y="13192"/>
                  <a:pt x="0" y="2377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6DE06501-F17A-44D7-A4B8-931ADA6B6C70}"/>
              </a:ext>
            </a:extLst>
          </p:cNvPr>
          <p:cNvSpPr/>
          <p:nvPr/>
        </p:nvSpPr>
        <p:spPr>
          <a:xfrm>
            <a:off x="5432662" y="3062078"/>
            <a:ext cx="419195" cy="972859"/>
          </a:xfrm>
          <a:custGeom>
            <a:avLst/>
            <a:gdLst>
              <a:gd name="connsiteX0" fmla="*/ 36805 w 419195"/>
              <a:gd name="connsiteY0" fmla="*/ 55772 h 972859"/>
              <a:gd name="connsiteX1" fmla="*/ 409338 w 419195"/>
              <a:gd name="connsiteY1" fmla="*/ 942655 h 972859"/>
              <a:gd name="connsiteX2" fmla="*/ 288688 w 419195"/>
              <a:gd name="connsiteY2" fmla="*/ 709822 h 972859"/>
              <a:gd name="connsiteX3" fmla="*/ 45271 w 419195"/>
              <a:gd name="connsiteY3" fmla="*/ 159489 h 972859"/>
              <a:gd name="connsiteX4" fmla="*/ 36805 w 419195"/>
              <a:gd name="connsiteY4" fmla="*/ 55772 h 97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95" h="972859">
                <a:moveTo>
                  <a:pt x="36805" y="55772"/>
                </a:moveTo>
                <a:cubicBezTo>
                  <a:pt x="97483" y="186300"/>
                  <a:pt x="367358" y="833647"/>
                  <a:pt x="409338" y="942655"/>
                </a:cubicBezTo>
                <a:cubicBezTo>
                  <a:pt x="451318" y="1051663"/>
                  <a:pt x="349366" y="840350"/>
                  <a:pt x="288688" y="709822"/>
                </a:cubicBezTo>
                <a:cubicBezTo>
                  <a:pt x="228010" y="579294"/>
                  <a:pt x="91838" y="268497"/>
                  <a:pt x="45271" y="159489"/>
                </a:cubicBezTo>
                <a:cubicBezTo>
                  <a:pt x="-1296" y="50481"/>
                  <a:pt x="-23873" y="-74756"/>
                  <a:pt x="36805" y="557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0A32E9EF-12A0-4D28-BA99-0AE747B3D1D6}"/>
              </a:ext>
            </a:extLst>
          </p:cNvPr>
          <p:cNvSpPr/>
          <p:nvPr/>
        </p:nvSpPr>
        <p:spPr>
          <a:xfrm>
            <a:off x="5849800" y="3989308"/>
            <a:ext cx="598699" cy="235567"/>
          </a:xfrm>
          <a:custGeom>
            <a:avLst/>
            <a:gdLst>
              <a:gd name="connsiteX0" fmla="*/ 11250 w 598699"/>
              <a:gd name="connsiteY0" fmla="*/ 2725 h 235567"/>
              <a:gd name="connsiteX1" fmla="*/ 595450 w 598699"/>
              <a:gd name="connsiteY1" fmla="*/ 233442 h 235567"/>
              <a:gd name="connsiteX2" fmla="*/ 237733 w 598699"/>
              <a:gd name="connsiteY2" fmla="*/ 112792 h 235567"/>
              <a:gd name="connsiteX3" fmla="*/ 11250 w 598699"/>
              <a:gd name="connsiteY3" fmla="*/ 2725 h 23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699" h="235567">
                <a:moveTo>
                  <a:pt x="11250" y="2725"/>
                </a:moveTo>
                <a:cubicBezTo>
                  <a:pt x="70869" y="22833"/>
                  <a:pt x="557703" y="215098"/>
                  <a:pt x="595450" y="233442"/>
                </a:cubicBezTo>
                <a:cubicBezTo>
                  <a:pt x="633197" y="251786"/>
                  <a:pt x="331572" y="146306"/>
                  <a:pt x="237733" y="112792"/>
                </a:cubicBezTo>
                <a:cubicBezTo>
                  <a:pt x="143894" y="79278"/>
                  <a:pt x="-48369" y="-17383"/>
                  <a:pt x="11250" y="272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837C8FDE-2BFF-4473-B950-F14ED5F7B811}"/>
              </a:ext>
            </a:extLst>
          </p:cNvPr>
          <p:cNvSpPr/>
          <p:nvPr/>
        </p:nvSpPr>
        <p:spPr>
          <a:xfrm>
            <a:off x="6015430" y="4053339"/>
            <a:ext cx="453867" cy="198169"/>
          </a:xfrm>
          <a:custGeom>
            <a:avLst/>
            <a:gdLst>
              <a:gd name="connsiteX0" fmla="*/ 2253 w 453867"/>
              <a:gd name="connsiteY0" fmla="*/ 78 h 198169"/>
              <a:gd name="connsiteX1" fmla="*/ 444637 w 453867"/>
              <a:gd name="connsiteY1" fmla="*/ 186344 h 198169"/>
              <a:gd name="connsiteX2" fmla="*/ 279537 w 453867"/>
              <a:gd name="connsiteY2" fmla="*/ 163061 h 198169"/>
              <a:gd name="connsiteX3" fmla="*/ 2253 w 453867"/>
              <a:gd name="connsiteY3" fmla="*/ 78 h 19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867" h="198169">
                <a:moveTo>
                  <a:pt x="2253" y="78"/>
                </a:moveTo>
                <a:cubicBezTo>
                  <a:pt x="29770" y="3958"/>
                  <a:pt x="398423" y="159180"/>
                  <a:pt x="444637" y="186344"/>
                </a:cubicBezTo>
                <a:cubicBezTo>
                  <a:pt x="490851" y="213508"/>
                  <a:pt x="352209" y="188814"/>
                  <a:pt x="279537" y="163061"/>
                </a:cubicBezTo>
                <a:cubicBezTo>
                  <a:pt x="206865" y="137308"/>
                  <a:pt x="-25264" y="-3802"/>
                  <a:pt x="2253" y="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417F550-6E3C-4D81-B168-172733F661B0}"/>
              </a:ext>
            </a:extLst>
          </p:cNvPr>
          <p:cNvSpPr/>
          <p:nvPr/>
        </p:nvSpPr>
        <p:spPr>
          <a:xfrm>
            <a:off x="5414490" y="3546740"/>
            <a:ext cx="345118" cy="842494"/>
          </a:xfrm>
          <a:custGeom>
            <a:avLst/>
            <a:gdLst>
              <a:gd name="connsiteX0" fmla="*/ 27460 w 345118"/>
              <a:gd name="connsiteY0" fmla="*/ 55827 h 842494"/>
              <a:gd name="connsiteX1" fmla="*/ 40160 w 345118"/>
              <a:gd name="connsiteY1" fmla="*/ 110860 h 842494"/>
              <a:gd name="connsiteX2" fmla="*/ 330143 w 345118"/>
              <a:gd name="connsiteY2" fmla="*/ 811477 h 842494"/>
              <a:gd name="connsiteX3" fmla="*/ 275110 w 345118"/>
              <a:gd name="connsiteY3" fmla="*/ 650610 h 842494"/>
              <a:gd name="connsiteX4" fmla="*/ 27460 w 345118"/>
              <a:gd name="connsiteY4" fmla="*/ 55827 h 8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18" h="842494">
                <a:moveTo>
                  <a:pt x="27460" y="55827"/>
                </a:moveTo>
                <a:cubicBezTo>
                  <a:pt x="-11698" y="-34131"/>
                  <a:pt x="-10287" y="-15082"/>
                  <a:pt x="40160" y="110860"/>
                </a:cubicBezTo>
                <a:cubicBezTo>
                  <a:pt x="90607" y="236802"/>
                  <a:pt x="290985" y="721519"/>
                  <a:pt x="330143" y="811477"/>
                </a:cubicBezTo>
                <a:cubicBezTo>
                  <a:pt x="369301" y="901435"/>
                  <a:pt x="324852" y="779727"/>
                  <a:pt x="275110" y="650610"/>
                </a:cubicBezTo>
                <a:cubicBezTo>
                  <a:pt x="225368" y="521493"/>
                  <a:pt x="66618" y="145785"/>
                  <a:pt x="27460" y="5582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96D3FB4E-1825-4E21-A48B-C0BAD584BB40}"/>
              </a:ext>
            </a:extLst>
          </p:cNvPr>
          <p:cNvSpPr/>
          <p:nvPr/>
        </p:nvSpPr>
        <p:spPr>
          <a:xfrm>
            <a:off x="5839073" y="4019016"/>
            <a:ext cx="184959" cy="423113"/>
          </a:xfrm>
          <a:custGeom>
            <a:avLst/>
            <a:gdLst>
              <a:gd name="connsiteX0" fmla="*/ 810 w 184959"/>
              <a:gd name="connsiteY0" fmla="*/ 534 h 423113"/>
              <a:gd name="connsiteX1" fmla="*/ 180727 w 184959"/>
              <a:gd name="connsiteY1" fmla="*/ 404817 h 423113"/>
              <a:gd name="connsiteX2" fmla="*/ 117227 w 184959"/>
              <a:gd name="connsiteY2" fmla="*/ 320151 h 423113"/>
              <a:gd name="connsiteX3" fmla="*/ 810 w 184959"/>
              <a:gd name="connsiteY3" fmla="*/ 534 h 42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59" h="423113">
                <a:moveTo>
                  <a:pt x="810" y="534"/>
                </a:moveTo>
                <a:cubicBezTo>
                  <a:pt x="11393" y="14645"/>
                  <a:pt x="161324" y="351548"/>
                  <a:pt x="180727" y="404817"/>
                </a:cubicBezTo>
                <a:cubicBezTo>
                  <a:pt x="200130" y="458087"/>
                  <a:pt x="148272" y="384357"/>
                  <a:pt x="117227" y="320151"/>
                </a:cubicBezTo>
                <a:cubicBezTo>
                  <a:pt x="86182" y="255945"/>
                  <a:pt x="-9773" y="-13577"/>
                  <a:pt x="810" y="53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CE7E3A2B-E03B-46D9-93BA-AD4B7F667D0B}"/>
              </a:ext>
            </a:extLst>
          </p:cNvPr>
          <p:cNvSpPr/>
          <p:nvPr/>
        </p:nvSpPr>
        <p:spPr>
          <a:xfrm>
            <a:off x="5988050" y="4189842"/>
            <a:ext cx="248288" cy="321883"/>
          </a:xfrm>
          <a:custGeom>
            <a:avLst/>
            <a:gdLst>
              <a:gd name="connsiteX0" fmla="*/ 219075 w 248288"/>
              <a:gd name="connsiteY0" fmla="*/ 15446 h 321883"/>
              <a:gd name="connsiteX1" fmla="*/ 222250 w 248288"/>
              <a:gd name="connsiteY1" fmla="*/ 74183 h 321883"/>
              <a:gd name="connsiteX2" fmla="*/ 0 w 248288"/>
              <a:gd name="connsiteY2" fmla="*/ 321833 h 321883"/>
              <a:gd name="connsiteX3" fmla="*/ 219075 w 248288"/>
              <a:gd name="connsiteY3" fmla="*/ 15446 h 32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288" h="321883">
                <a:moveTo>
                  <a:pt x="219075" y="15446"/>
                </a:moveTo>
                <a:cubicBezTo>
                  <a:pt x="256117" y="-25829"/>
                  <a:pt x="258763" y="23119"/>
                  <a:pt x="222250" y="74183"/>
                </a:cubicBezTo>
                <a:cubicBezTo>
                  <a:pt x="185737" y="125248"/>
                  <a:pt x="-265" y="325537"/>
                  <a:pt x="0" y="321833"/>
                </a:cubicBezTo>
                <a:cubicBezTo>
                  <a:pt x="265" y="318129"/>
                  <a:pt x="182033" y="56721"/>
                  <a:pt x="219075" y="1544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F122B4FC-772C-4265-99DF-D8CBA66B7F7B}"/>
              </a:ext>
            </a:extLst>
          </p:cNvPr>
          <p:cNvSpPr/>
          <p:nvPr/>
        </p:nvSpPr>
        <p:spPr>
          <a:xfrm>
            <a:off x="5948297" y="4214428"/>
            <a:ext cx="318751" cy="424136"/>
          </a:xfrm>
          <a:custGeom>
            <a:avLst/>
            <a:gdLst>
              <a:gd name="connsiteX0" fmla="*/ 284228 w 318751"/>
              <a:gd name="connsiteY0" fmla="*/ 1972 h 424136"/>
              <a:gd name="connsiteX1" fmla="*/ 311216 w 318751"/>
              <a:gd name="connsiteY1" fmla="*/ 62297 h 424136"/>
              <a:gd name="connsiteX2" fmla="*/ 127066 w 318751"/>
              <a:gd name="connsiteY2" fmla="*/ 248035 h 424136"/>
              <a:gd name="connsiteX3" fmla="*/ 4828 w 318751"/>
              <a:gd name="connsiteY3" fmla="*/ 419485 h 424136"/>
              <a:gd name="connsiteX4" fmla="*/ 293753 w 318751"/>
              <a:gd name="connsiteY4" fmla="*/ 54360 h 424136"/>
              <a:gd name="connsiteX5" fmla="*/ 284228 w 318751"/>
              <a:gd name="connsiteY5" fmla="*/ 1972 h 4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751" h="424136">
                <a:moveTo>
                  <a:pt x="284228" y="1972"/>
                </a:moveTo>
                <a:cubicBezTo>
                  <a:pt x="287139" y="3295"/>
                  <a:pt x="337410" y="21287"/>
                  <a:pt x="311216" y="62297"/>
                </a:cubicBezTo>
                <a:cubicBezTo>
                  <a:pt x="285022" y="103307"/>
                  <a:pt x="178131" y="188504"/>
                  <a:pt x="127066" y="248035"/>
                </a:cubicBezTo>
                <a:cubicBezTo>
                  <a:pt x="76001" y="307566"/>
                  <a:pt x="-22953" y="451764"/>
                  <a:pt x="4828" y="419485"/>
                </a:cubicBezTo>
                <a:cubicBezTo>
                  <a:pt x="32609" y="387206"/>
                  <a:pt x="245334" y="121564"/>
                  <a:pt x="293753" y="54360"/>
                </a:cubicBezTo>
                <a:cubicBezTo>
                  <a:pt x="342172" y="-12844"/>
                  <a:pt x="281317" y="649"/>
                  <a:pt x="284228" y="19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59BE0F4B-CF16-4559-A0FD-B7DC60973195}"/>
              </a:ext>
            </a:extLst>
          </p:cNvPr>
          <p:cNvSpPr/>
          <p:nvPr/>
        </p:nvSpPr>
        <p:spPr>
          <a:xfrm>
            <a:off x="5501921" y="4229100"/>
            <a:ext cx="690917" cy="779727"/>
          </a:xfrm>
          <a:custGeom>
            <a:avLst/>
            <a:gdLst>
              <a:gd name="connsiteX0" fmla="*/ 690917 w 690917"/>
              <a:gd name="connsiteY0" fmla="*/ 0 h 779727"/>
              <a:gd name="connsiteX1" fmla="*/ 178154 w 690917"/>
              <a:gd name="connsiteY1" fmla="*/ 579438 h 779727"/>
              <a:gd name="connsiteX2" fmla="*/ 354 w 690917"/>
              <a:gd name="connsiteY2" fmla="*/ 779463 h 779727"/>
              <a:gd name="connsiteX3" fmla="*/ 128942 w 690917"/>
              <a:gd name="connsiteY3" fmla="*/ 625475 h 779727"/>
              <a:gd name="connsiteX4" fmla="*/ 392467 w 690917"/>
              <a:gd name="connsiteY4" fmla="*/ 307975 h 779727"/>
              <a:gd name="connsiteX5" fmla="*/ 690917 w 690917"/>
              <a:gd name="connsiteY5" fmla="*/ 0 h 7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917" h="779727">
                <a:moveTo>
                  <a:pt x="690917" y="0"/>
                </a:moveTo>
                <a:lnTo>
                  <a:pt x="178154" y="579438"/>
                </a:lnTo>
                <a:lnTo>
                  <a:pt x="354" y="779463"/>
                </a:lnTo>
                <a:cubicBezTo>
                  <a:pt x="-7848" y="787136"/>
                  <a:pt x="128942" y="625475"/>
                  <a:pt x="128942" y="625475"/>
                </a:cubicBezTo>
                <a:cubicBezTo>
                  <a:pt x="194294" y="546894"/>
                  <a:pt x="298540" y="414337"/>
                  <a:pt x="392467" y="307975"/>
                </a:cubicBezTo>
                <a:cubicBezTo>
                  <a:pt x="486394" y="201613"/>
                  <a:pt x="589449" y="94456"/>
                  <a:pt x="690917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3F51D67F-5337-464C-8853-D82325C713E8}"/>
              </a:ext>
            </a:extLst>
          </p:cNvPr>
          <p:cNvSpPr/>
          <p:nvPr/>
        </p:nvSpPr>
        <p:spPr>
          <a:xfrm>
            <a:off x="5128108" y="4964203"/>
            <a:ext cx="404596" cy="460175"/>
          </a:xfrm>
          <a:custGeom>
            <a:avLst/>
            <a:gdLst>
              <a:gd name="connsiteX0" fmla="*/ 402742 w 404596"/>
              <a:gd name="connsiteY0" fmla="*/ 1497 h 460175"/>
              <a:gd name="connsiteX1" fmla="*/ 9042 w 404596"/>
              <a:gd name="connsiteY1" fmla="*/ 447585 h 460175"/>
              <a:gd name="connsiteX2" fmla="*/ 150330 w 404596"/>
              <a:gd name="connsiteY2" fmla="*/ 307885 h 460175"/>
              <a:gd name="connsiteX3" fmla="*/ 402742 w 404596"/>
              <a:gd name="connsiteY3" fmla="*/ 1497 h 46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96" h="460175">
                <a:moveTo>
                  <a:pt x="402742" y="1497"/>
                </a:moveTo>
                <a:cubicBezTo>
                  <a:pt x="379194" y="24780"/>
                  <a:pt x="51111" y="396520"/>
                  <a:pt x="9042" y="447585"/>
                </a:cubicBezTo>
                <a:cubicBezTo>
                  <a:pt x="-33027" y="498650"/>
                  <a:pt x="81538" y="382762"/>
                  <a:pt x="150330" y="307885"/>
                </a:cubicBezTo>
                <a:cubicBezTo>
                  <a:pt x="219122" y="233008"/>
                  <a:pt x="426290" y="-21786"/>
                  <a:pt x="402742" y="149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75F752B5-B82B-4F5F-9340-47309EC0F8A2}"/>
              </a:ext>
            </a:extLst>
          </p:cNvPr>
          <p:cNvSpPr/>
          <p:nvPr/>
        </p:nvSpPr>
        <p:spPr>
          <a:xfrm>
            <a:off x="5185997" y="4566764"/>
            <a:ext cx="807536" cy="908586"/>
          </a:xfrm>
          <a:custGeom>
            <a:avLst/>
            <a:gdLst>
              <a:gd name="connsiteX0" fmla="*/ 786178 w 807536"/>
              <a:gd name="connsiteY0" fmla="*/ 32224 h 908586"/>
              <a:gd name="connsiteX1" fmla="*/ 394066 w 807536"/>
              <a:gd name="connsiteY1" fmla="*/ 475136 h 908586"/>
              <a:gd name="connsiteX2" fmla="*/ 21003 w 807536"/>
              <a:gd name="connsiteY2" fmla="*/ 887886 h 908586"/>
              <a:gd name="connsiteX3" fmla="*/ 100378 w 807536"/>
              <a:gd name="connsiteY3" fmla="*/ 787874 h 908586"/>
              <a:gd name="connsiteX4" fmla="*/ 546466 w 807536"/>
              <a:gd name="connsiteY4" fmla="*/ 281461 h 908586"/>
              <a:gd name="connsiteX5" fmla="*/ 735378 w 807536"/>
              <a:gd name="connsiteY5" fmla="*/ 59211 h 908586"/>
              <a:gd name="connsiteX6" fmla="*/ 786178 w 807536"/>
              <a:gd name="connsiteY6" fmla="*/ 32224 h 90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536" h="908586">
                <a:moveTo>
                  <a:pt x="786178" y="32224"/>
                </a:moveTo>
                <a:cubicBezTo>
                  <a:pt x="729293" y="101545"/>
                  <a:pt x="521595" y="332526"/>
                  <a:pt x="394066" y="475136"/>
                </a:cubicBezTo>
                <a:cubicBezTo>
                  <a:pt x="266537" y="617746"/>
                  <a:pt x="69951" y="835763"/>
                  <a:pt x="21003" y="887886"/>
                </a:cubicBezTo>
                <a:cubicBezTo>
                  <a:pt x="-27945" y="940009"/>
                  <a:pt x="12801" y="888945"/>
                  <a:pt x="100378" y="787874"/>
                </a:cubicBezTo>
                <a:cubicBezTo>
                  <a:pt x="187955" y="686803"/>
                  <a:pt x="440633" y="402905"/>
                  <a:pt x="546466" y="281461"/>
                </a:cubicBezTo>
                <a:cubicBezTo>
                  <a:pt x="652299" y="160017"/>
                  <a:pt x="698336" y="97046"/>
                  <a:pt x="735378" y="59211"/>
                </a:cubicBezTo>
                <a:cubicBezTo>
                  <a:pt x="772420" y="21376"/>
                  <a:pt x="843063" y="-37097"/>
                  <a:pt x="786178" y="322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FBDCB82A-BB55-487F-9A0A-1DF4D6A4FDD3}"/>
              </a:ext>
            </a:extLst>
          </p:cNvPr>
          <p:cNvSpPr/>
          <p:nvPr/>
        </p:nvSpPr>
        <p:spPr>
          <a:xfrm>
            <a:off x="4969907" y="4686251"/>
            <a:ext cx="146980" cy="746280"/>
          </a:xfrm>
          <a:custGeom>
            <a:avLst/>
            <a:gdLst>
              <a:gd name="connsiteX0" fmla="*/ 556 w 146980"/>
              <a:gd name="connsiteY0" fmla="*/ 49 h 746280"/>
              <a:gd name="connsiteX1" fmla="*/ 87868 w 146980"/>
              <a:gd name="connsiteY1" fmla="*/ 54024 h 746280"/>
              <a:gd name="connsiteX2" fmla="*/ 79931 w 146980"/>
              <a:gd name="connsiteY2" fmla="*/ 112762 h 746280"/>
              <a:gd name="connsiteX3" fmla="*/ 29131 w 146980"/>
              <a:gd name="connsiteY3" fmla="*/ 120699 h 746280"/>
              <a:gd name="connsiteX4" fmla="*/ 32306 w 146980"/>
              <a:gd name="connsiteY4" fmla="*/ 187374 h 746280"/>
              <a:gd name="connsiteX5" fmla="*/ 52943 w 146980"/>
              <a:gd name="connsiteY5" fmla="*/ 219124 h 746280"/>
              <a:gd name="connsiteX6" fmla="*/ 75168 w 146980"/>
              <a:gd name="connsiteY6" fmla="*/ 247699 h 746280"/>
              <a:gd name="connsiteX7" fmla="*/ 145018 w 146980"/>
              <a:gd name="connsiteY7" fmla="*/ 185787 h 746280"/>
              <a:gd name="connsiteX8" fmla="*/ 124381 w 146980"/>
              <a:gd name="connsiteY8" fmla="*/ 250874 h 746280"/>
              <a:gd name="connsiteX9" fmla="*/ 89456 w 146980"/>
              <a:gd name="connsiteY9" fmla="*/ 311199 h 746280"/>
              <a:gd name="connsiteX10" fmla="*/ 76756 w 146980"/>
              <a:gd name="connsiteY10" fmla="*/ 425499 h 746280"/>
              <a:gd name="connsiteX11" fmla="*/ 76756 w 146980"/>
              <a:gd name="connsiteY11" fmla="*/ 530274 h 746280"/>
              <a:gd name="connsiteX12" fmla="*/ 137081 w 146980"/>
              <a:gd name="connsiteY12" fmla="*/ 709662 h 746280"/>
              <a:gd name="connsiteX13" fmla="*/ 119618 w 146980"/>
              <a:gd name="connsiteY13" fmla="*/ 701724 h 746280"/>
              <a:gd name="connsiteX14" fmla="*/ 108506 w 146980"/>
              <a:gd name="connsiteY14" fmla="*/ 246112 h 746280"/>
              <a:gd name="connsiteX15" fmla="*/ 24368 w 146980"/>
              <a:gd name="connsiteY15" fmla="*/ 179437 h 746280"/>
              <a:gd name="connsiteX16" fmla="*/ 49768 w 146980"/>
              <a:gd name="connsiteY16" fmla="*/ 82599 h 746280"/>
              <a:gd name="connsiteX17" fmla="*/ 49768 w 146980"/>
              <a:gd name="connsiteY17" fmla="*/ 63549 h 746280"/>
              <a:gd name="connsiteX18" fmla="*/ 556 w 146980"/>
              <a:gd name="connsiteY18" fmla="*/ 49 h 74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980" h="746280">
                <a:moveTo>
                  <a:pt x="556" y="49"/>
                </a:moveTo>
                <a:cubicBezTo>
                  <a:pt x="6906" y="-1539"/>
                  <a:pt x="74639" y="35239"/>
                  <a:pt x="87868" y="54024"/>
                </a:cubicBezTo>
                <a:cubicBezTo>
                  <a:pt x="101097" y="72809"/>
                  <a:pt x="89721" y="101650"/>
                  <a:pt x="79931" y="112762"/>
                </a:cubicBezTo>
                <a:cubicBezTo>
                  <a:pt x="70142" y="123875"/>
                  <a:pt x="37068" y="108264"/>
                  <a:pt x="29131" y="120699"/>
                </a:cubicBezTo>
                <a:cubicBezTo>
                  <a:pt x="21194" y="133134"/>
                  <a:pt x="28337" y="170970"/>
                  <a:pt x="32306" y="187374"/>
                </a:cubicBezTo>
                <a:cubicBezTo>
                  <a:pt x="36275" y="203778"/>
                  <a:pt x="45799" y="209070"/>
                  <a:pt x="52943" y="219124"/>
                </a:cubicBezTo>
                <a:cubicBezTo>
                  <a:pt x="60087" y="229178"/>
                  <a:pt x="59822" y="253255"/>
                  <a:pt x="75168" y="247699"/>
                </a:cubicBezTo>
                <a:cubicBezTo>
                  <a:pt x="90514" y="242143"/>
                  <a:pt x="136816" y="185258"/>
                  <a:pt x="145018" y="185787"/>
                </a:cubicBezTo>
                <a:cubicBezTo>
                  <a:pt x="153220" y="186316"/>
                  <a:pt x="133641" y="229972"/>
                  <a:pt x="124381" y="250874"/>
                </a:cubicBezTo>
                <a:cubicBezTo>
                  <a:pt x="115121" y="271776"/>
                  <a:pt x="97393" y="282095"/>
                  <a:pt x="89456" y="311199"/>
                </a:cubicBezTo>
                <a:cubicBezTo>
                  <a:pt x="81519" y="340303"/>
                  <a:pt x="78873" y="388987"/>
                  <a:pt x="76756" y="425499"/>
                </a:cubicBezTo>
                <a:cubicBezTo>
                  <a:pt x="74639" y="462011"/>
                  <a:pt x="66702" y="482914"/>
                  <a:pt x="76756" y="530274"/>
                </a:cubicBezTo>
                <a:cubicBezTo>
                  <a:pt x="86810" y="577634"/>
                  <a:pt x="129937" y="681087"/>
                  <a:pt x="137081" y="709662"/>
                </a:cubicBezTo>
                <a:cubicBezTo>
                  <a:pt x="144225" y="738237"/>
                  <a:pt x="124381" y="778982"/>
                  <a:pt x="119618" y="701724"/>
                </a:cubicBezTo>
                <a:cubicBezTo>
                  <a:pt x="114855" y="624466"/>
                  <a:pt x="124381" y="333160"/>
                  <a:pt x="108506" y="246112"/>
                </a:cubicBezTo>
                <a:cubicBezTo>
                  <a:pt x="92631" y="159064"/>
                  <a:pt x="34158" y="206689"/>
                  <a:pt x="24368" y="179437"/>
                </a:cubicBezTo>
                <a:cubicBezTo>
                  <a:pt x="14578" y="152185"/>
                  <a:pt x="45535" y="101914"/>
                  <a:pt x="49768" y="82599"/>
                </a:cubicBezTo>
                <a:cubicBezTo>
                  <a:pt x="54001" y="63284"/>
                  <a:pt x="55324" y="75720"/>
                  <a:pt x="49768" y="63549"/>
                </a:cubicBezTo>
                <a:cubicBezTo>
                  <a:pt x="44212" y="51378"/>
                  <a:pt x="-5794" y="1637"/>
                  <a:pt x="556" y="4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CCE0D54C-1D75-4C56-859F-CD11AE0B8FB1}"/>
              </a:ext>
            </a:extLst>
          </p:cNvPr>
          <p:cNvSpPr/>
          <p:nvPr/>
        </p:nvSpPr>
        <p:spPr>
          <a:xfrm>
            <a:off x="4819537" y="5159653"/>
            <a:ext cx="238474" cy="100245"/>
          </a:xfrm>
          <a:custGeom>
            <a:avLst/>
            <a:gdLst>
              <a:gd name="connsiteX0" fmla="*/ 113 w 238474"/>
              <a:gd name="connsiteY0" fmla="*/ 9247 h 100245"/>
              <a:gd name="connsiteX1" fmla="*/ 136638 w 238474"/>
              <a:gd name="connsiteY1" fmla="*/ 7660 h 100245"/>
              <a:gd name="connsiteX2" fmla="*/ 238238 w 238474"/>
              <a:gd name="connsiteY2" fmla="*/ 99735 h 100245"/>
              <a:gd name="connsiteX3" fmla="*/ 160451 w 238474"/>
              <a:gd name="connsiteY3" fmla="*/ 42585 h 100245"/>
              <a:gd name="connsiteX4" fmla="*/ 113 w 238474"/>
              <a:gd name="connsiteY4" fmla="*/ 9247 h 1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74" h="100245">
                <a:moveTo>
                  <a:pt x="113" y="9247"/>
                </a:moveTo>
                <a:cubicBezTo>
                  <a:pt x="-3856" y="3426"/>
                  <a:pt x="96951" y="-7421"/>
                  <a:pt x="136638" y="7660"/>
                </a:cubicBezTo>
                <a:cubicBezTo>
                  <a:pt x="176325" y="22741"/>
                  <a:pt x="234269" y="93914"/>
                  <a:pt x="238238" y="99735"/>
                </a:cubicBezTo>
                <a:cubicBezTo>
                  <a:pt x="242207" y="105556"/>
                  <a:pt x="195376" y="60048"/>
                  <a:pt x="160451" y="42585"/>
                </a:cubicBezTo>
                <a:cubicBezTo>
                  <a:pt x="125526" y="25123"/>
                  <a:pt x="4082" y="15068"/>
                  <a:pt x="113" y="924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73F5E6EB-531F-412B-890C-99D1A3767B7F}"/>
              </a:ext>
            </a:extLst>
          </p:cNvPr>
          <p:cNvSpPr/>
          <p:nvPr/>
        </p:nvSpPr>
        <p:spPr>
          <a:xfrm>
            <a:off x="4769783" y="5093738"/>
            <a:ext cx="292401" cy="57700"/>
          </a:xfrm>
          <a:custGeom>
            <a:avLst/>
            <a:gdLst>
              <a:gd name="connsiteX0" fmla="*/ 655 w 292401"/>
              <a:gd name="connsiteY0" fmla="*/ 57700 h 57700"/>
              <a:gd name="connsiteX1" fmla="*/ 105430 w 292401"/>
              <a:gd name="connsiteY1" fmla="*/ 2137 h 57700"/>
              <a:gd name="connsiteX2" fmla="*/ 286405 w 292401"/>
              <a:gd name="connsiteY2" fmla="*/ 38650 h 57700"/>
              <a:gd name="connsiteX3" fmla="*/ 232430 w 292401"/>
              <a:gd name="connsiteY3" fmla="*/ 11662 h 57700"/>
              <a:gd name="connsiteX4" fmla="*/ 68917 w 292401"/>
              <a:gd name="connsiteY4" fmla="*/ 550 h 57700"/>
              <a:gd name="connsiteX5" fmla="*/ 655 w 292401"/>
              <a:gd name="connsiteY5" fmla="*/ 57700 h 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401" h="57700">
                <a:moveTo>
                  <a:pt x="655" y="57700"/>
                </a:moveTo>
                <a:cubicBezTo>
                  <a:pt x="6740" y="57964"/>
                  <a:pt x="57805" y="5312"/>
                  <a:pt x="105430" y="2137"/>
                </a:cubicBezTo>
                <a:cubicBezTo>
                  <a:pt x="153055" y="-1038"/>
                  <a:pt x="265238" y="37063"/>
                  <a:pt x="286405" y="38650"/>
                </a:cubicBezTo>
                <a:cubicBezTo>
                  <a:pt x="307572" y="40237"/>
                  <a:pt x="268678" y="18012"/>
                  <a:pt x="232430" y="11662"/>
                </a:cubicBezTo>
                <a:cubicBezTo>
                  <a:pt x="196182" y="5312"/>
                  <a:pt x="105959" y="-2096"/>
                  <a:pt x="68917" y="550"/>
                </a:cubicBezTo>
                <a:cubicBezTo>
                  <a:pt x="31875" y="3196"/>
                  <a:pt x="-5430" y="57436"/>
                  <a:pt x="655" y="5770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9D727CCE-8614-4B77-8D79-7935955E3B38}"/>
              </a:ext>
            </a:extLst>
          </p:cNvPr>
          <p:cNvSpPr/>
          <p:nvPr/>
        </p:nvSpPr>
        <p:spPr>
          <a:xfrm>
            <a:off x="4773613" y="4935513"/>
            <a:ext cx="311768" cy="69875"/>
          </a:xfrm>
          <a:custGeom>
            <a:avLst/>
            <a:gdLst>
              <a:gd name="connsiteX0" fmla="*/ 0 w 311768"/>
              <a:gd name="connsiteY0" fmla="*/ 69875 h 69875"/>
              <a:gd name="connsiteX1" fmla="*/ 187325 w 311768"/>
              <a:gd name="connsiteY1" fmla="*/ 50825 h 69875"/>
              <a:gd name="connsiteX2" fmla="*/ 288925 w 311768"/>
              <a:gd name="connsiteY2" fmla="*/ 39712 h 69875"/>
              <a:gd name="connsiteX3" fmla="*/ 307975 w 311768"/>
              <a:gd name="connsiteY3" fmla="*/ 25 h 69875"/>
              <a:gd name="connsiteX4" fmla="*/ 233362 w 311768"/>
              <a:gd name="connsiteY4" fmla="*/ 46062 h 69875"/>
              <a:gd name="connsiteX5" fmla="*/ 95250 w 311768"/>
              <a:gd name="connsiteY5" fmla="*/ 66700 h 69875"/>
              <a:gd name="connsiteX6" fmla="*/ 0 w 311768"/>
              <a:gd name="connsiteY6" fmla="*/ 69875 h 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768" h="69875">
                <a:moveTo>
                  <a:pt x="0" y="69875"/>
                </a:moveTo>
                <a:lnTo>
                  <a:pt x="187325" y="50825"/>
                </a:lnTo>
                <a:cubicBezTo>
                  <a:pt x="235479" y="45798"/>
                  <a:pt x="268817" y="48179"/>
                  <a:pt x="288925" y="39712"/>
                </a:cubicBezTo>
                <a:cubicBezTo>
                  <a:pt x="309033" y="31245"/>
                  <a:pt x="317235" y="-1033"/>
                  <a:pt x="307975" y="25"/>
                </a:cubicBezTo>
                <a:cubicBezTo>
                  <a:pt x="298715" y="1083"/>
                  <a:pt x="268816" y="34949"/>
                  <a:pt x="233362" y="46062"/>
                </a:cubicBezTo>
                <a:cubicBezTo>
                  <a:pt x="197908" y="57174"/>
                  <a:pt x="95250" y="66700"/>
                  <a:pt x="95250" y="66700"/>
                </a:cubicBezTo>
                <a:lnTo>
                  <a:pt x="0" y="69875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30C61B17-59A8-499D-AB0E-3AFB27A17F87}"/>
              </a:ext>
            </a:extLst>
          </p:cNvPr>
          <p:cNvSpPr/>
          <p:nvPr/>
        </p:nvSpPr>
        <p:spPr>
          <a:xfrm>
            <a:off x="4772905" y="4559451"/>
            <a:ext cx="217515" cy="39695"/>
          </a:xfrm>
          <a:custGeom>
            <a:avLst/>
            <a:gdLst>
              <a:gd name="connsiteX0" fmla="*/ 708 w 217515"/>
              <a:gd name="connsiteY0" fmla="*/ 39537 h 39695"/>
              <a:gd name="connsiteX1" fmla="*/ 143583 w 217515"/>
              <a:gd name="connsiteY1" fmla="*/ 15724 h 39695"/>
              <a:gd name="connsiteX2" fmla="*/ 216608 w 217515"/>
              <a:gd name="connsiteY2" fmla="*/ 33187 h 39695"/>
              <a:gd name="connsiteX3" fmla="*/ 178508 w 217515"/>
              <a:gd name="connsiteY3" fmla="*/ 4612 h 39695"/>
              <a:gd name="connsiteX4" fmla="*/ 92783 w 217515"/>
              <a:gd name="connsiteY4" fmla="*/ 1437 h 39695"/>
              <a:gd name="connsiteX5" fmla="*/ 708 w 217515"/>
              <a:gd name="connsiteY5" fmla="*/ 39537 h 3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5" h="39695">
                <a:moveTo>
                  <a:pt x="708" y="39537"/>
                </a:moveTo>
                <a:cubicBezTo>
                  <a:pt x="9174" y="41918"/>
                  <a:pt x="107600" y="16782"/>
                  <a:pt x="143583" y="15724"/>
                </a:cubicBezTo>
                <a:cubicBezTo>
                  <a:pt x="179566" y="14666"/>
                  <a:pt x="210787" y="35039"/>
                  <a:pt x="216608" y="33187"/>
                </a:cubicBezTo>
                <a:cubicBezTo>
                  <a:pt x="222429" y="31335"/>
                  <a:pt x="199145" y="9904"/>
                  <a:pt x="178508" y="4612"/>
                </a:cubicBezTo>
                <a:cubicBezTo>
                  <a:pt x="157871" y="-680"/>
                  <a:pt x="123739" y="-944"/>
                  <a:pt x="92783" y="1437"/>
                </a:cubicBezTo>
                <a:cubicBezTo>
                  <a:pt x="61827" y="3818"/>
                  <a:pt x="-7758" y="37156"/>
                  <a:pt x="708" y="3953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BD17CC3B-14D7-497B-AF03-FC3B41EC5991}"/>
              </a:ext>
            </a:extLst>
          </p:cNvPr>
          <p:cNvSpPr/>
          <p:nvPr/>
        </p:nvSpPr>
        <p:spPr>
          <a:xfrm>
            <a:off x="4808421" y="4653345"/>
            <a:ext cx="205335" cy="43287"/>
          </a:xfrm>
          <a:custGeom>
            <a:avLst/>
            <a:gdLst>
              <a:gd name="connsiteX0" fmla="*/ 117 w 205335"/>
              <a:gd name="connsiteY0" fmla="*/ 23430 h 43287"/>
              <a:gd name="connsiteX1" fmla="*/ 150929 w 205335"/>
              <a:gd name="connsiteY1" fmla="*/ 28193 h 43287"/>
              <a:gd name="connsiteX2" fmla="*/ 204904 w 205335"/>
              <a:gd name="connsiteY2" fmla="*/ 42480 h 43287"/>
              <a:gd name="connsiteX3" fmla="*/ 127117 w 205335"/>
              <a:gd name="connsiteY3" fmla="*/ 1205 h 43287"/>
              <a:gd name="connsiteX4" fmla="*/ 117 w 205335"/>
              <a:gd name="connsiteY4" fmla="*/ 23430 h 4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335" h="43287">
                <a:moveTo>
                  <a:pt x="117" y="23430"/>
                </a:moveTo>
                <a:cubicBezTo>
                  <a:pt x="4086" y="27928"/>
                  <a:pt x="116798" y="25018"/>
                  <a:pt x="150929" y="28193"/>
                </a:cubicBezTo>
                <a:cubicBezTo>
                  <a:pt x="185060" y="31368"/>
                  <a:pt x="208873" y="46978"/>
                  <a:pt x="204904" y="42480"/>
                </a:cubicBezTo>
                <a:cubicBezTo>
                  <a:pt x="200935" y="37982"/>
                  <a:pt x="160455" y="8084"/>
                  <a:pt x="127117" y="1205"/>
                </a:cubicBezTo>
                <a:cubicBezTo>
                  <a:pt x="93779" y="-5674"/>
                  <a:pt x="-3852" y="18932"/>
                  <a:pt x="117" y="2343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960EBE2-508E-4F97-8E15-20051E5FA27D}"/>
              </a:ext>
            </a:extLst>
          </p:cNvPr>
          <p:cNvSpPr/>
          <p:nvPr/>
        </p:nvSpPr>
        <p:spPr>
          <a:xfrm>
            <a:off x="4808482" y="4795820"/>
            <a:ext cx="186959" cy="35234"/>
          </a:xfrm>
          <a:custGeom>
            <a:avLst/>
            <a:gdLst>
              <a:gd name="connsiteX0" fmla="*/ 56 w 186959"/>
              <a:gd name="connsiteY0" fmla="*/ 33355 h 35234"/>
              <a:gd name="connsiteX1" fmla="*/ 157218 w 186959"/>
              <a:gd name="connsiteY1" fmla="*/ 18 h 35234"/>
              <a:gd name="connsiteX2" fmla="*/ 176268 w 186959"/>
              <a:gd name="connsiteY2" fmla="*/ 28593 h 35234"/>
              <a:gd name="connsiteX3" fmla="*/ 56 w 186959"/>
              <a:gd name="connsiteY3" fmla="*/ 33355 h 3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59" h="35234">
                <a:moveTo>
                  <a:pt x="56" y="33355"/>
                </a:moveTo>
                <a:cubicBezTo>
                  <a:pt x="-3119" y="28593"/>
                  <a:pt x="127849" y="812"/>
                  <a:pt x="157218" y="18"/>
                </a:cubicBezTo>
                <a:cubicBezTo>
                  <a:pt x="186587" y="-776"/>
                  <a:pt x="196641" y="24360"/>
                  <a:pt x="176268" y="28593"/>
                </a:cubicBezTo>
                <a:cubicBezTo>
                  <a:pt x="155895" y="32826"/>
                  <a:pt x="3231" y="38117"/>
                  <a:pt x="56" y="3335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4A0E6091-7ECD-4BE2-85F2-B15A47E214CA}"/>
              </a:ext>
            </a:extLst>
          </p:cNvPr>
          <p:cNvSpPr/>
          <p:nvPr/>
        </p:nvSpPr>
        <p:spPr>
          <a:xfrm>
            <a:off x="4794108" y="4865687"/>
            <a:ext cx="222749" cy="82553"/>
          </a:xfrm>
          <a:custGeom>
            <a:avLst/>
            <a:gdLst>
              <a:gd name="connsiteX0" fmla="*/ 142 w 222749"/>
              <a:gd name="connsiteY0" fmla="*/ 82551 h 82553"/>
              <a:gd name="connsiteX1" fmla="*/ 123967 w 222749"/>
              <a:gd name="connsiteY1" fmla="*/ 46038 h 82553"/>
              <a:gd name="connsiteX2" fmla="*/ 222392 w 222749"/>
              <a:gd name="connsiteY2" fmla="*/ 1 h 82553"/>
              <a:gd name="connsiteX3" fmla="*/ 149367 w 222749"/>
              <a:gd name="connsiteY3" fmla="*/ 47626 h 82553"/>
              <a:gd name="connsiteX4" fmla="*/ 142 w 222749"/>
              <a:gd name="connsiteY4" fmla="*/ 82551 h 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49" h="82553">
                <a:moveTo>
                  <a:pt x="142" y="82551"/>
                </a:moveTo>
                <a:cubicBezTo>
                  <a:pt x="-4091" y="82286"/>
                  <a:pt x="86925" y="59796"/>
                  <a:pt x="123967" y="46038"/>
                </a:cubicBezTo>
                <a:cubicBezTo>
                  <a:pt x="161009" y="32280"/>
                  <a:pt x="218159" y="-264"/>
                  <a:pt x="222392" y="1"/>
                </a:cubicBezTo>
                <a:cubicBezTo>
                  <a:pt x="226625" y="266"/>
                  <a:pt x="192759" y="32016"/>
                  <a:pt x="149367" y="47626"/>
                </a:cubicBezTo>
                <a:cubicBezTo>
                  <a:pt x="105975" y="63236"/>
                  <a:pt x="4375" y="82816"/>
                  <a:pt x="142" y="8255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76DD6659-BD84-4C7E-B95F-A9935AF3064D}"/>
              </a:ext>
            </a:extLst>
          </p:cNvPr>
          <p:cNvSpPr/>
          <p:nvPr/>
        </p:nvSpPr>
        <p:spPr>
          <a:xfrm>
            <a:off x="4793090" y="4954944"/>
            <a:ext cx="258512" cy="56816"/>
          </a:xfrm>
          <a:custGeom>
            <a:avLst/>
            <a:gdLst>
              <a:gd name="connsiteX0" fmla="*/ 5923 w 258512"/>
              <a:gd name="connsiteY0" fmla="*/ 56794 h 56816"/>
              <a:gd name="connsiteX1" fmla="*/ 137685 w 258512"/>
              <a:gd name="connsiteY1" fmla="*/ 18694 h 56816"/>
              <a:gd name="connsiteX2" fmla="*/ 258335 w 258512"/>
              <a:gd name="connsiteY2" fmla="*/ 37744 h 56816"/>
              <a:gd name="connsiteX3" fmla="*/ 161498 w 258512"/>
              <a:gd name="connsiteY3" fmla="*/ 1231 h 56816"/>
              <a:gd name="connsiteX4" fmla="*/ 34498 w 258512"/>
              <a:gd name="connsiteY4" fmla="*/ 12344 h 56816"/>
              <a:gd name="connsiteX5" fmla="*/ 5923 w 258512"/>
              <a:gd name="connsiteY5" fmla="*/ 56794 h 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512" h="56816">
                <a:moveTo>
                  <a:pt x="5923" y="56794"/>
                </a:moveTo>
                <a:cubicBezTo>
                  <a:pt x="23121" y="57852"/>
                  <a:pt x="95616" y="21869"/>
                  <a:pt x="137685" y="18694"/>
                </a:cubicBezTo>
                <a:cubicBezTo>
                  <a:pt x="179754" y="15519"/>
                  <a:pt x="254366" y="40654"/>
                  <a:pt x="258335" y="37744"/>
                </a:cubicBezTo>
                <a:cubicBezTo>
                  <a:pt x="262304" y="34834"/>
                  <a:pt x="198804" y="5464"/>
                  <a:pt x="161498" y="1231"/>
                </a:cubicBezTo>
                <a:cubicBezTo>
                  <a:pt x="124192" y="-3002"/>
                  <a:pt x="56723" y="4406"/>
                  <a:pt x="34498" y="12344"/>
                </a:cubicBezTo>
                <a:cubicBezTo>
                  <a:pt x="12273" y="20281"/>
                  <a:pt x="-11275" y="55736"/>
                  <a:pt x="5923" y="5679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D074EF63-AA0C-4E9A-B830-EF2DEA49B813}"/>
              </a:ext>
            </a:extLst>
          </p:cNvPr>
          <p:cNvSpPr/>
          <p:nvPr/>
        </p:nvSpPr>
        <p:spPr>
          <a:xfrm>
            <a:off x="4821205" y="5119679"/>
            <a:ext cx="187757" cy="90549"/>
          </a:xfrm>
          <a:custGeom>
            <a:avLst/>
            <a:gdLst>
              <a:gd name="connsiteX0" fmla="*/ 33 w 187757"/>
              <a:gd name="connsiteY0" fmla="*/ 49221 h 90549"/>
              <a:gd name="connsiteX1" fmla="*/ 104808 w 187757"/>
              <a:gd name="connsiteY1" fmla="*/ 19059 h 90549"/>
              <a:gd name="connsiteX2" fmla="*/ 185770 w 187757"/>
              <a:gd name="connsiteY2" fmla="*/ 90496 h 90549"/>
              <a:gd name="connsiteX3" fmla="*/ 157195 w 187757"/>
              <a:gd name="connsiteY3" fmla="*/ 30171 h 90549"/>
              <a:gd name="connsiteX4" fmla="*/ 93695 w 187757"/>
              <a:gd name="connsiteY4" fmla="*/ 9 h 90549"/>
              <a:gd name="connsiteX5" fmla="*/ 33 w 187757"/>
              <a:gd name="connsiteY5" fmla="*/ 49221 h 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757" h="90549">
                <a:moveTo>
                  <a:pt x="33" y="49221"/>
                </a:moveTo>
                <a:cubicBezTo>
                  <a:pt x="1885" y="52396"/>
                  <a:pt x="73852" y="12180"/>
                  <a:pt x="104808" y="19059"/>
                </a:cubicBezTo>
                <a:cubicBezTo>
                  <a:pt x="135764" y="25938"/>
                  <a:pt x="177039" y="88644"/>
                  <a:pt x="185770" y="90496"/>
                </a:cubicBezTo>
                <a:cubicBezTo>
                  <a:pt x="194501" y="92348"/>
                  <a:pt x="172541" y="45252"/>
                  <a:pt x="157195" y="30171"/>
                </a:cubicBezTo>
                <a:cubicBezTo>
                  <a:pt x="141849" y="15090"/>
                  <a:pt x="114597" y="803"/>
                  <a:pt x="93695" y="9"/>
                </a:cubicBezTo>
                <a:cubicBezTo>
                  <a:pt x="72793" y="-785"/>
                  <a:pt x="-1819" y="46046"/>
                  <a:pt x="33" y="4922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90910AA3-A745-49CA-8F11-2966B90DF655}"/>
              </a:ext>
            </a:extLst>
          </p:cNvPr>
          <p:cNvSpPr/>
          <p:nvPr/>
        </p:nvSpPr>
        <p:spPr>
          <a:xfrm>
            <a:off x="4719289" y="6353089"/>
            <a:ext cx="71731" cy="122644"/>
          </a:xfrm>
          <a:custGeom>
            <a:avLst/>
            <a:gdLst>
              <a:gd name="connsiteX0" fmla="*/ 43211 w 71731"/>
              <a:gd name="connsiteY0" fmla="*/ 86 h 122644"/>
              <a:gd name="connsiteX1" fmla="*/ 43211 w 71731"/>
              <a:gd name="connsiteY1" fmla="*/ 90574 h 122644"/>
              <a:gd name="connsiteX2" fmla="*/ 349 w 71731"/>
              <a:gd name="connsiteY2" fmla="*/ 122324 h 122644"/>
              <a:gd name="connsiteX3" fmla="*/ 70199 w 71731"/>
              <a:gd name="connsiteY3" fmla="*/ 74699 h 122644"/>
              <a:gd name="connsiteX4" fmla="*/ 43211 w 71731"/>
              <a:gd name="connsiteY4" fmla="*/ 86 h 12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31" h="122644">
                <a:moveTo>
                  <a:pt x="43211" y="86"/>
                </a:moveTo>
                <a:cubicBezTo>
                  <a:pt x="38713" y="2732"/>
                  <a:pt x="50355" y="70201"/>
                  <a:pt x="43211" y="90574"/>
                </a:cubicBezTo>
                <a:cubicBezTo>
                  <a:pt x="36067" y="110947"/>
                  <a:pt x="-4149" y="124970"/>
                  <a:pt x="349" y="122324"/>
                </a:cubicBezTo>
                <a:cubicBezTo>
                  <a:pt x="4847" y="119678"/>
                  <a:pt x="61468" y="93484"/>
                  <a:pt x="70199" y="74699"/>
                </a:cubicBezTo>
                <a:cubicBezTo>
                  <a:pt x="78930" y="55914"/>
                  <a:pt x="47709" y="-2560"/>
                  <a:pt x="43211" y="8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CD1D9046-E837-45D2-9637-C63C1A642EFB}"/>
              </a:ext>
            </a:extLst>
          </p:cNvPr>
          <p:cNvSpPr/>
          <p:nvPr/>
        </p:nvSpPr>
        <p:spPr>
          <a:xfrm>
            <a:off x="4744955" y="6467696"/>
            <a:ext cx="19537" cy="416938"/>
          </a:xfrm>
          <a:custGeom>
            <a:avLst/>
            <a:gdLst>
              <a:gd name="connsiteX0" fmla="*/ 11195 w 19537"/>
              <a:gd name="connsiteY0" fmla="*/ 12479 h 416938"/>
              <a:gd name="connsiteX1" fmla="*/ 83 w 19537"/>
              <a:gd name="connsiteY1" fmla="*/ 415704 h 416938"/>
              <a:gd name="connsiteX2" fmla="*/ 17545 w 19537"/>
              <a:gd name="connsiteY2" fmla="*/ 133129 h 416938"/>
              <a:gd name="connsiteX3" fmla="*/ 11195 w 19537"/>
              <a:gd name="connsiteY3" fmla="*/ 12479 h 41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7" h="416938">
                <a:moveTo>
                  <a:pt x="11195" y="12479"/>
                </a:moveTo>
                <a:cubicBezTo>
                  <a:pt x="8285" y="59575"/>
                  <a:pt x="-975" y="395596"/>
                  <a:pt x="83" y="415704"/>
                </a:cubicBezTo>
                <a:cubicBezTo>
                  <a:pt x="1141" y="435812"/>
                  <a:pt x="11460" y="204566"/>
                  <a:pt x="17545" y="133129"/>
                </a:cubicBezTo>
                <a:cubicBezTo>
                  <a:pt x="23630" y="61692"/>
                  <a:pt x="14105" y="-34617"/>
                  <a:pt x="11195" y="1247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062DF669-2B23-447E-9A27-E419480A2E7E}"/>
              </a:ext>
            </a:extLst>
          </p:cNvPr>
          <p:cNvSpPr/>
          <p:nvPr/>
        </p:nvSpPr>
        <p:spPr>
          <a:xfrm>
            <a:off x="4741396" y="6931686"/>
            <a:ext cx="28174" cy="496573"/>
          </a:xfrm>
          <a:custGeom>
            <a:avLst/>
            <a:gdLst>
              <a:gd name="connsiteX0" fmla="*/ 11579 w 28174"/>
              <a:gd name="connsiteY0" fmla="*/ 5689 h 496573"/>
              <a:gd name="connsiteX1" fmla="*/ 467 w 28174"/>
              <a:gd name="connsiteY1" fmla="*/ 491464 h 496573"/>
              <a:gd name="connsiteX2" fmla="*/ 27454 w 28174"/>
              <a:gd name="connsiteY2" fmla="*/ 243814 h 496573"/>
              <a:gd name="connsiteX3" fmla="*/ 11579 w 28174"/>
              <a:gd name="connsiteY3" fmla="*/ 5689 h 49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74" h="496573">
                <a:moveTo>
                  <a:pt x="11579" y="5689"/>
                </a:moveTo>
                <a:cubicBezTo>
                  <a:pt x="7081" y="46964"/>
                  <a:pt x="-2179" y="451777"/>
                  <a:pt x="467" y="491464"/>
                </a:cubicBezTo>
                <a:cubicBezTo>
                  <a:pt x="3113" y="531151"/>
                  <a:pt x="23221" y="329274"/>
                  <a:pt x="27454" y="243814"/>
                </a:cubicBezTo>
                <a:cubicBezTo>
                  <a:pt x="31687" y="158354"/>
                  <a:pt x="16077" y="-35586"/>
                  <a:pt x="11579" y="568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9FEDFD62-0914-4D66-8274-C5DBB888D90D}"/>
              </a:ext>
            </a:extLst>
          </p:cNvPr>
          <p:cNvSpPr/>
          <p:nvPr/>
        </p:nvSpPr>
        <p:spPr>
          <a:xfrm>
            <a:off x="4739561" y="7396201"/>
            <a:ext cx="32699" cy="462151"/>
          </a:xfrm>
          <a:custGeom>
            <a:avLst/>
            <a:gdLst>
              <a:gd name="connsiteX0" fmla="*/ 5477 w 32699"/>
              <a:gd name="connsiteY0" fmla="*/ 11074 h 462151"/>
              <a:gd name="connsiteX1" fmla="*/ 2302 w 32699"/>
              <a:gd name="connsiteY1" fmla="*/ 460337 h 462151"/>
              <a:gd name="connsiteX2" fmla="*/ 32464 w 32699"/>
              <a:gd name="connsiteY2" fmla="*/ 163474 h 462151"/>
              <a:gd name="connsiteX3" fmla="*/ 5477 w 32699"/>
              <a:gd name="connsiteY3" fmla="*/ 11074 h 46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9" h="462151">
                <a:moveTo>
                  <a:pt x="5477" y="11074"/>
                </a:moveTo>
                <a:cubicBezTo>
                  <a:pt x="450" y="60551"/>
                  <a:pt x="-2196" y="434937"/>
                  <a:pt x="2302" y="460337"/>
                </a:cubicBezTo>
                <a:cubicBezTo>
                  <a:pt x="6800" y="485737"/>
                  <a:pt x="29554" y="237293"/>
                  <a:pt x="32464" y="163474"/>
                </a:cubicBezTo>
                <a:cubicBezTo>
                  <a:pt x="35374" y="89655"/>
                  <a:pt x="10504" y="-38403"/>
                  <a:pt x="5477" y="1107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61B92625-1880-479C-81C9-BEABCEFFF879}"/>
              </a:ext>
            </a:extLst>
          </p:cNvPr>
          <p:cNvSpPr/>
          <p:nvPr/>
        </p:nvSpPr>
        <p:spPr>
          <a:xfrm>
            <a:off x="4716430" y="7861260"/>
            <a:ext cx="43325" cy="571016"/>
          </a:xfrm>
          <a:custGeom>
            <a:avLst/>
            <a:gdLst>
              <a:gd name="connsiteX0" fmla="*/ 30195 w 43325"/>
              <a:gd name="connsiteY0" fmla="*/ 40 h 571016"/>
              <a:gd name="connsiteX1" fmla="*/ 33 w 43325"/>
              <a:gd name="connsiteY1" fmla="*/ 231815 h 571016"/>
              <a:gd name="connsiteX2" fmla="*/ 36545 w 43325"/>
              <a:gd name="connsiteY2" fmla="*/ 322303 h 571016"/>
              <a:gd name="connsiteX3" fmla="*/ 20670 w 43325"/>
              <a:gd name="connsiteY3" fmla="*/ 569953 h 571016"/>
              <a:gd name="connsiteX4" fmla="*/ 42895 w 43325"/>
              <a:gd name="connsiteY4" fmla="*/ 215940 h 571016"/>
              <a:gd name="connsiteX5" fmla="*/ 30195 w 43325"/>
              <a:gd name="connsiteY5" fmla="*/ 40 h 57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25" h="571016">
                <a:moveTo>
                  <a:pt x="30195" y="40"/>
                </a:moveTo>
                <a:cubicBezTo>
                  <a:pt x="23051" y="2686"/>
                  <a:pt x="-1025" y="178105"/>
                  <a:pt x="33" y="231815"/>
                </a:cubicBezTo>
                <a:cubicBezTo>
                  <a:pt x="1091" y="285525"/>
                  <a:pt x="33106" y="265947"/>
                  <a:pt x="36545" y="322303"/>
                </a:cubicBezTo>
                <a:cubicBezTo>
                  <a:pt x="39984" y="378659"/>
                  <a:pt x="19612" y="587680"/>
                  <a:pt x="20670" y="569953"/>
                </a:cubicBezTo>
                <a:cubicBezTo>
                  <a:pt x="21728" y="552226"/>
                  <a:pt x="40514" y="307750"/>
                  <a:pt x="42895" y="215940"/>
                </a:cubicBezTo>
                <a:cubicBezTo>
                  <a:pt x="45276" y="124130"/>
                  <a:pt x="37339" y="-2606"/>
                  <a:pt x="30195" y="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B22FBD12-3989-4522-BC13-007F9744BD11}"/>
              </a:ext>
            </a:extLst>
          </p:cNvPr>
          <p:cNvSpPr/>
          <p:nvPr/>
        </p:nvSpPr>
        <p:spPr>
          <a:xfrm>
            <a:off x="4727774" y="8368006"/>
            <a:ext cx="26791" cy="571403"/>
          </a:xfrm>
          <a:custGeom>
            <a:avLst/>
            <a:gdLst>
              <a:gd name="connsiteX0" fmla="*/ 2976 w 26791"/>
              <a:gd name="connsiteY0" fmla="*/ 15582 h 571403"/>
              <a:gd name="connsiteX1" fmla="*/ 2976 w 26791"/>
              <a:gd name="connsiteY1" fmla="*/ 569619 h 571403"/>
              <a:gd name="connsiteX2" fmla="*/ 26789 w 26791"/>
              <a:gd name="connsiteY2" fmla="*/ 187032 h 571403"/>
              <a:gd name="connsiteX3" fmla="*/ 2976 w 26791"/>
              <a:gd name="connsiteY3" fmla="*/ 15582 h 57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1" h="571403">
                <a:moveTo>
                  <a:pt x="2976" y="15582"/>
                </a:moveTo>
                <a:cubicBezTo>
                  <a:pt x="-993" y="79346"/>
                  <a:pt x="-993" y="541044"/>
                  <a:pt x="2976" y="569619"/>
                </a:cubicBezTo>
                <a:cubicBezTo>
                  <a:pt x="6945" y="598194"/>
                  <a:pt x="27053" y="275403"/>
                  <a:pt x="26789" y="187032"/>
                </a:cubicBezTo>
                <a:cubicBezTo>
                  <a:pt x="26525" y="98661"/>
                  <a:pt x="6945" y="-48182"/>
                  <a:pt x="2976" y="1558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C2C51469-66F1-4D31-A040-ED4AADEF4143}"/>
              </a:ext>
            </a:extLst>
          </p:cNvPr>
          <p:cNvSpPr/>
          <p:nvPr/>
        </p:nvSpPr>
        <p:spPr>
          <a:xfrm>
            <a:off x="4709092" y="8897895"/>
            <a:ext cx="23960" cy="548715"/>
          </a:xfrm>
          <a:custGeom>
            <a:avLst/>
            <a:gdLst>
              <a:gd name="connsiteX0" fmla="*/ 20071 w 23960"/>
              <a:gd name="connsiteY0" fmla="*/ 15918 h 548715"/>
              <a:gd name="connsiteX1" fmla="*/ 23246 w 23960"/>
              <a:gd name="connsiteY1" fmla="*/ 533443 h 548715"/>
              <a:gd name="connsiteX2" fmla="*/ 10546 w 23960"/>
              <a:gd name="connsiteY2" fmla="*/ 388980 h 548715"/>
              <a:gd name="connsiteX3" fmla="*/ 1021 w 23960"/>
              <a:gd name="connsiteY3" fmla="*/ 155618 h 548715"/>
              <a:gd name="connsiteX4" fmla="*/ 20071 w 23960"/>
              <a:gd name="connsiteY4" fmla="*/ 15918 h 54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0" h="548715">
                <a:moveTo>
                  <a:pt x="20071" y="15918"/>
                </a:moveTo>
                <a:cubicBezTo>
                  <a:pt x="23775" y="78889"/>
                  <a:pt x="24833" y="471266"/>
                  <a:pt x="23246" y="533443"/>
                </a:cubicBezTo>
                <a:cubicBezTo>
                  <a:pt x="21659" y="595620"/>
                  <a:pt x="14250" y="451951"/>
                  <a:pt x="10546" y="388980"/>
                </a:cubicBezTo>
                <a:cubicBezTo>
                  <a:pt x="6842" y="326009"/>
                  <a:pt x="-3212" y="218324"/>
                  <a:pt x="1021" y="155618"/>
                </a:cubicBezTo>
                <a:cubicBezTo>
                  <a:pt x="5254" y="92912"/>
                  <a:pt x="16367" y="-47053"/>
                  <a:pt x="20071" y="1591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F1E19FC9-D968-4378-B7DF-3F112AD5E6B6}"/>
              </a:ext>
            </a:extLst>
          </p:cNvPr>
          <p:cNvSpPr/>
          <p:nvPr/>
        </p:nvSpPr>
        <p:spPr>
          <a:xfrm>
            <a:off x="4656136" y="9430710"/>
            <a:ext cx="92077" cy="14915"/>
          </a:xfrm>
          <a:custGeom>
            <a:avLst/>
            <a:gdLst>
              <a:gd name="connsiteX0" fmla="*/ 92077 w 92077"/>
              <a:gd name="connsiteY0" fmla="*/ 14915 h 14915"/>
              <a:gd name="connsiteX1" fmla="*/ 2 w 92077"/>
              <a:gd name="connsiteY1" fmla="*/ 628 h 14915"/>
              <a:gd name="connsiteX2" fmla="*/ 92077 w 92077"/>
              <a:gd name="connsiteY2" fmla="*/ 14915 h 1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77" h="14915">
                <a:moveTo>
                  <a:pt x="92077" y="14915"/>
                </a:moveTo>
                <a:cubicBezTo>
                  <a:pt x="92077" y="14915"/>
                  <a:pt x="531" y="-3605"/>
                  <a:pt x="2" y="628"/>
                </a:cubicBezTo>
                <a:cubicBezTo>
                  <a:pt x="-527" y="4861"/>
                  <a:pt x="92077" y="14915"/>
                  <a:pt x="92077" y="1491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279571F-575A-49C3-A5F1-1EE42E5C99D1}"/>
              </a:ext>
            </a:extLst>
          </p:cNvPr>
          <p:cNvSpPr/>
          <p:nvPr/>
        </p:nvSpPr>
        <p:spPr>
          <a:xfrm>
            <a:off x="4575468" y="9449928"/>
            <a:ext cx="169645" cy="63658"/>
          </a:xfrm>
          <a:custGeom>
            <a:avLst/>
            <a:gdLst>
              <a:gd name="connsiteX0" fmla="*/ 169570 w 169645"/>
              <a:gd name="connsiteY0" fmla="*/ 62372 h 63658"/>
              <a:gd name="connsiteX1" fmla="*/ 10820 w 169645"/>
              <a:gd name="connsiteY1" fmla="*/ 460 h 63658"/>
              <a:gd name="connsiteX2" fmla="*/ 31457 w 169645"/>
              <a:gd name="connsiteY2" fmla="*/ 36972 h 63658"/>
              <a:gd name="connsiteX3" fmla="*/ 169570 w 169645"/>
              <a:gd name="connsiteY3" fmla="*/ 62372 h 6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45" h="63658">
                <a:moveTo>
                  <a:pt x="169570" y="62372"/>
                </a:moveTo>
                <a:cubicBezTo>
                  <a:pt x="166131" y="56287"/>
                  <a:pt x="33839" y="4693"/>
                  <a:pt x="10820" y="460"/>
                </a:cubicBezTo>
                <a:cubicBezTo>
                  <a:pt x="-12199" y="-3773"/>
                  <a:pt x="4734" y="22155"/>
                  <a:pt x="31457" y="36972"/>
                </a:cubicBezTo>
                <a:cubicBezTo>
                  <a:pt x="58180" y="51789"/>
                  <a:pt x="173009" y="68457"/>
                  <a:pt x="169570" y="623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7445DE9C-6B93-4C33-9B9A-E34B1851CB2C}"/>
              </a:ext>
            </a:extLst>
          </p:cNvPr>
          <p:cNvSpPr/>
          <p:nvPr/>
        </p:nvSpPr>
        <p:spPr>
          <a:xfrm>
            <a:off x="4549690" y="9432124"/>
            <a:ext cx="55775" cy="79002"/>
          </a:xfrm>
          <a:custGeom>
            <a:avLst/>
            <a:gdLst>
              <a:gd name="connsiteX0" fmla="*/ 17548 w 55775"/>
              <a:gd name="connsiteY0" fmla="*/ 801 h 79002"/>
              <a:gd name="connsiteX1" fmla="*/ 55648 w 55775"/>
              <a:gd name="connsiteY1" fmla="*/ 40489 h 79002"/>
              <a:gd name="connsiteX2" fmla="*/ 3260 w 55775"/>
              <a:gd name="connsiteY2" fmla="*/ 78589 h 79002"/>
              <a:gd name="connsiteX3" fmla="*/ 17548 w 55775"/>
              <a:gd name="connsiteY3" fmla="*/ 801 h 7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75" h="79002">
                <a:moveTo>
                  <a:pt x="17548" y="801"/>
                </a:moveTo>
                <a:cubicBezTo>
                  <a:pt x="26279" y="-5549"/>
                  <a:pt x="58029" y="27524"/>
                  <a:pt x="55648" y="40489"/>
                </a:cubicBezTo>
                <a:cubicBezTo>
                  <a:pt x="53267" y="53454"/>
                  <a:pt x="13314" y="82822"/>
                  <a:pt x="3260" y="78589"/>
                </a:cubicBezTo>
                <a:cubicBezTo>
                  <a:pt x="-6794" y="74356"/>
                  <a:pt x="8817" y="7151"/>
                  <a:pt x="17548" y="80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BD42A426-0171-4E86-B881-E23F37689B84}"/>
              </a:ext>
            </a:extLst>
          </p:cNvPr>
          <p:cNvSpPr/>
          <p:nvPr/>
        </p:nvSpPr>
        <p:spPr>
          <a:xfrm>
            <a:off x="4675755" y="9513838"/>
            <a:ext cx="63347" cy="296367"/>
          </a:xfrm>
          <a:custGeom>
            <a:avLst/>
            <a:gdLst>
              <a:gd name="connsiteX0" fmla="*/ 28008 w 63347"/>
              <a:gd name="connsiteY0" fmla="*/ 50 h 296367"/>
              <a:gd name="connsiteX1" fmla="*/ 51820 w 63347"/>
              <a:gd name="connsiteY1" fmla="*/ 133400 h 296367"/>
              <a:gd name="connsiteX2" fmla="*/ 8958 w 63347"/>
              <a:gd name="connsiteY2" fmla="*/ 201662 h 296367"/>
              <a:gd name="connsiteX3" fmla="*/ 4195 w 63347"/>
              <a:gd name="connsiteY3" fmla="*/ 279450 h 296367"/>
              <a:gd name="connsiteX4" fmla="*/ 58170 w 63347"/>
              <a:gd name="connsiteY4" fmla="*/ 293737 h 296367"/>
              <a:gd name="connsiteX5" fmla="*/ 18483 w 63347"/>
              <a:gd name="connsiteY5" fmla="*/ 241350 h 296367"/>
              <a:gd name="connsiteX6" fmla="*/ 62933 w 63347"/>
              <a:gd name="connsiteY6" fmla="*/ 149275 h 296367"/>
              <a:gd name="connsiteX7" fmla="*/ 28008 w 63347"/>
              <a:gd name="connsiteY7" fmla="*/ 50 h 29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47" h="296367">
                <a:moveTo>
                  <a:pt x="28008" y="50"/>
                </a:moveTo>
                <a:cubicBezTo>
                  <a:pt x="26156" y="-2596"/>
                  <a:pt x="54995" y="99798"/>
                  <a:pt x="51820" y="133400"/>
                </a:cubicBezTo>
                <a:cubicBezTo>
                  <a:pt x="48645" y="167002"/>
                  <a:pt x="16895" y="177320"/>
                  <a:pt x="8958" y="201662"/>
                </a:cubicBezTo>
                <a:cubicBezTo>
                  <a:pt x="1021" y="226004"/>
                  <a:pt x="-4007" y="264104"/>
                  <a:pt x="4195" y="279450"/>
                </a:cubicBezTo>
                <a:cubicBezTo>
                  <a:pt x="12397" y="294796"/>
                  <a:pt x="55789" y="300087"/>
                  <a:pt x="58170" y="293737"/>
                </a:cubicBezTo>
                <a:cubicBezTo>
                  <a:pt x="60551" y="287387"/>
                  <a:pt x="17689" y="265427"/>
                  <a:pt x="18483" y="241350"/>
                </a:cubicBezTo>
                <a:cubicBezTo>
                  <a:pt x="19277" y="217273"/>
                  <a:pt x="58170" y="187111"/>
                  <a:pt x="62933" y="149275"/>
                </a:cubicBezTo>
                <a:cubicBezTo>
                  <a:pt x="67696" y="111439"/>
                  <a:pt x="29860" y="2696"/>
                  <a:pt x="28008" y="5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F93CF1FB-52D9-4B66-B131-FCA49BB33153}"/>
              </a:ext>
            </a:extLst>
          </p:cNvPr>
          <p:cNvSpPr/>
          <p:nvPr/>
        </p:nvSpPr>
        <p:spPr>
          <a:xfrm>
            <a:off x="4694196" y="9806812"/>
            <a:ext cx="34712" cy="323389"/>
          </a:xfrm>
          <a:custGeom>
            <a:avLst/>
            <a:gdLst>
              <a:gd name="connsiteX0" fmla="*/ 33379 w 34712"/>
              <a:gd name="connsiteY0" fmla="*/ 8701 h 323389"/>
              <a:gd name="connsiteX1" fmla="*/ 28617 w 34712"/>
              <a:gd name="connsiteY1" fmla="*/ 78551 h 323389"/>
              <a:gd name="connsiteX2" fmla="*/ 33379 w 34712"/>
              <a:gd name="connsiteY2" fmla="*/ 313501 h 323389"/>
              <a:gd name="connsiteX3" fmla="*/ 42 w 34712"/>
              <a:gd name="connsiteY3" fmla="*/ 251588 h 323389"/>
              <a:gd name="connsiteX4" fmla="*/ 33379 w 34712"/>
              <a:gd name="connsiteY4" fmla="*/ 8701 h 32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2" h="323389">
                <a:moveTo>
                  <a:pt x="33379" y="8701"/>
                </a:moveTo>
                <a:cubicBezTo>
                  <a:pt x="38141" y="-20138"/>
                  <a:pt x="28617" y="27751"/>
                  <a:pt x="28617" y="78551"/>
                </a:cubicBezTo>
                <a:cubicBezTo>
                  <a:pt x="28617" y="129351"/>
                  <a:pt x="38141" y="284662"/>
                  <a:pt x="33379" y="313501"/>
                </a:cubicBezTo>
                <a:cubicBezTo>
                  <a:pt x="28617" y="342340"/>
                  <a:pt x="-1281" y="303975"/>
                  <a:pt x="42" y="251588"/>
                </a:cubicBezTo>
                <a:cubicBezTo>
                  <a:pt x="1365" y="199201"/>
                  <a:pt x="28617" y="37540"/>
                  <a:pt x="33379" y="870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2C513614-3C21-4F16-B2D9-4C7FE56BD788}"/>
              </a:ext>
            </a:extLst>
          </p:cNvPr>
          <p:cNvSpPr/>
          <p:nvPr/>
        </p:nvSpPr>
        <p:spPr>
          <a:xfrm>
            <a:off x="4586197" y="10050344"/>
            <a:ext cx="152600" cy="135234"/>
          </a:xfrm>
          <a:custGeom>
            <a:avLst/>
            <a:gdLst>
              <a:gd name="connsiteX0" fmla="*/ 152491 w 152600"/>
              <a:gd name="connsiteY0" fmla="*/ 93781 h 135234"/>
              <a:gd name="connsiteX1" fmla="*/ 39778 w 152600"/>
              <a:gd name="connsiteY1" fmla="*/ 9644 h 135234"/>
              <a:gd name="connsiteX2" fmla="*/ 91 w 152600"/>
              <a:gd name="connsiteY2" fmla="*/ 9644 h 135234"/>
              <a:gd name="connsiteX3" fmla="*/ 30253 w 152600"/>
              <a:gd name="connsiteY3" fmla="*/ 79494 h 135234"/>
              <a:gd name="connsiteX4" fmla="*/ 74703 w 152600"/>
              <a:gd name="connsiteY4" fmla="*/ 131881 h 135234"/>
              <a:gd name="connsiteX5" fmla="*/ 68353 w 152600"/>
              <a:gd name="connsiteY5" fmla="*/ 120769 h 135234"/>
              <a:gd name="connsiteX6" fmla="*/ 17553 w 152600"/>
              <a:gd name="connsiteY6" fmla="*/ 46156 h 135234"/>
              <a:gd name="connsiteX7" fmla="*/ 152491 w 152600"/>
              <a:gd name="connsiteY7" fmla="*/ 93781 h 13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00" h="135234">
                <a:moveTo>
                  <a:pt x="152491" y="93781"/>
                </a:moveTo>
                <a:cubicBezTo>
                  <a:pt x="156195" y="87696"/>
                  <a:pt x="65178" y="23667"/>
                  <a:pt x="39778" y="9644"/>
                </a:cubicBezTo>
                <a:cubicBezTo>
                  <a:pt x="14378" y="-4379"/>
                  <a:pt x="1678" y="-1998"/>
                  <a:pt x="91" y="9644"/>
                </a:cubicBezTo>
                <a:cubicBezTo>
                  <a:pt x="-1496" y="21286"/>
                  <a:pt x="17818" y="59121"/>
                  <a:pt x="30253" y="79494"/>
                </a:cubicBezTo>
                <a:cubicBezTo>
                  <a:pt x="42688" y="99867"/>
                  <a:pt x="68353" y="125002"/>
                  <a:pt x="74703" y="131881"/>
                </a:cubicBezTo>
                <a:cubicBezTo>
                  <a:pt x="81053" y="138760"/>
                  <a:pt x="77878" y="135056"/>
                  <a:pt x="68353" y="120769"/>
                </a:cubicBezTo>
                <a:cubicBezTo>
                  <a:pt x="58828" y="106482"/>
                  <a:pt x="7234" y="50389"/>
                  <a:pt x="17553" y="46156"/>
                </a:cubicBezTo>
                <a:cubicBezTo>
                  <a:pt x="27872" y="41923"/>
                  <a:pt x="148787" y="99866"/>
                  <a:pt x="152491" y="9378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5848F609-02CA-4B11-B104-E96B06EEEE04}"/>
              </a:ext>
            </a:extLst>
          </p:cNvPr>
          <p:cNvSpPr/>
          <p:nvPr/>
        </p:nvSpPr>
        <p:spPr>
          <a:xfrm>
            <a:off x="4706890" y="10164930"/>
            <a:ext cx="16055" cy="641347"/>
          </a:xfrm>
          <a:custGeom>
            <a:avLst/>
            <a:gdLst>
              <a:gd name="connsiteX0" fmla="*/ 48 w 16055"/>
              <a:gd name="connsiteY0" fmla="*/ 12533 h 641347"/>
              <a:gd name="connsiteX1" fmla="*/ 11160 w 16055"/>
              <a:gd name="connsiteY1" fmla="*/ 638008 h 641347"/>
              <a:gd name="connsiteX2" fmla="*/ 15923 w 16055"/>
              <a:gd name="connsiteY2" fmla="*/ 250658 h 641347"/>
              <a:gd name="connsiteX3" fmla="*/ 48 w 16055"/>
              <a:gd name="connsiteY3" fmla="*/ 12533 h 64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5" h="641347">
                <a:moveTo>
                  <a:pt x="48" y="12533"/>
                </a:moveTo>
                <a:cubicBezTo>
                  <a:pt x="-746" y="77091"/>
                  <a:pt x="8514" y="598321"/>
                  <a:pt x="11160" y="638008"/>
                </a:cubicBezTo>
                <a:cubicBezTo>
                  <a:pt x="13806" y="677695"/>
                  <a:pt x="16717" y="352523"/>
                  <a:pt x="15923" y="250658"/>
                </a:cubicBezTo>
                <a:cubicBezTo>
                  <a:pt x="15129" y="148793"/>
                  <a:pt x="842" y="-52025"/>
                  <a:pt x="48" y="1253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62AF5202-D648-462F-9212-C3ECF415444B}"/>
              </a:ext>
            </a:extLst>
          </p:cNvPr>
          <p:cNvSpPr/>
          <p:nvPr/>
        </p:nvSpPr>
        <p:spPr>
          <a:xfrm>
            <a:off x="4594201" y="10807700"/>
            <a:ext cx="134962" cy="60325"/>
          </a:xfrm>
          <a:custGeom>
            <a:avLst/>
            <a:gdLst>
              <a:gd name="connsiteX0" fmla="*/ 134962 w 134962"/>
              <a:gd name="connsiteY0" fmla="*/ 60325 h 60325"/>
              <a:gd name="connsiteX1" fmla="*/ 24 w 134962"/>
              <a:gd name="connsiteY1" fmla="*/ 0 h 60325"/>
              <a:gd name="connsiteX2" fmla="*/ 134962 w 134962"/>
              <a:gd name="connsiteY2" fmla="*/ 60325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962" h="60325">
                <a:moveTo>
                  <a:pt x="134962" y="60325"/>
                </a:moveTo>
                <a:lnTo>
                  <a:pt x="24" y="0"/>
                </a:lnTo>
                <a:cubicBezTo>
                  <a:pt x="-2093" y="265"/>
                  <a:pt x="134962" y="60325"/>
                  <a:pt x="134962" y="6032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401A9450-3943-4C2E-9165-EA6995C1F097}"/>
              </a:ext>
            </a:extLst>
          </p:cNvPr>
          <p:cNvSpPr/>
          <p:nvPr/>
        </p:nvSpPr>
        <p:spPr>
          <a:xfrm>
            <a:off x="4573583" y="10847236"/>
            <a:ext cx="150817" cy="52539"/>
          </a:xfrm>
          <a:custGeom>
            <a:avLst/>
            <a:gdLst>
              <a:gd name="connsiteX0" fmla="*/ 150817 w 150817"/>
              <a:gd name="connsiteY0" fmla="*/ 52539 h 52539"/>
              <a:gd name="connsiteX1" fmla="*/ 5 w 150817"/>
              <a:gd name="connsiteY1" fmla="*/ 152 h 52539"/>
              <a:gd name="connsiteX2" fmla="*/ 150817 w 150817"/>
              <a:gd name="connsiteY2" fmla="*/ 52539 h 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17" h="52539">
                <a:moveTo>
                  <a:pt x="150817" y="52539"/>
                </a:moveTo>
                <a:cubicBezTo>
                  <a:pt x="150817" y="52539"/>
                  <a:pt x="1063" y="3591"/>
                  <a:pt x="5" y="152"/>
                </a:cubicBezTo>
                <a:cubicBezTo>
                  <a:pt x="-1053" y="-3287"/>
                  <a:pt x="150817" y="52539"/>
                  <a:pt x="150817" y="5253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F84B71D2-699F-41A0-96AC-13C757547C97}"/>
              </a:ext>
            </a:extLst>
          </p:cNvPr>
          <p:cNvSpPr/>
          <p:nvPr/>
        </p:nvSpPr>
        <p:spPr>
          <a:xfrm>
            <a:off x="4531837" y="10801052"/>
            <a:ext cx="91377" cy="84439"/>
          </a:xfrm>
          <a:custGeom>
            <a:avLst/>
            <a:gdLst>
              <a:gd name="connsiteX0" fmla="*/ 2063 w 91377"/>
              <a:gd name="connsiteY0" fmla="*/ 6648 h 84439"/>
              <a:gd name="connsiteX1" fmla="*/ 90963 w 91377"/>
              <a:gd name="connsiteY1" fmla="*/ 12998 h 84439"/>
              <a:gd name="connsiteX2" fmla="*/ 33813 w 91377"/>
              <a:gd name="connsiteY2" fmla="*/ 84436 h 84439"/>
              <a:gd name="connsiteX3" fmla="*/ 2063 w 91377"/>
              <a:gd name="connsiteY3" fmla="*/ 6648 h 8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77" h="84439">
                <a:moveTo>
                  <a:pt x="2063" y="6648"/>
                </a:moveTo>
                <a:cubicBezTo>
                  <a:pt x="11588" y="-5258"/>
                  <a:pt x="85671" y="33"/>
                  <a:pt x="90963" y="12998"/>
                </a:cubicBezTo>
                <a:cubicBezTo>
                  <a:pt x="96255" y="25963"/>
                  <a:pt x="49423" y="84965"/>
                  <a:pt x="33813" y="84436"/>
                </a:cubicBezTo>
                <a:cubicBezTo>
                  <a:pt x="18203" y="83907"/>
                  <a:pt x="-7462" y="18554"/>
                  <a:pt x="2063" y="66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E5ED417-E140-4E09-8FF2-C564C6FD4205}"/>
              </a:ext>
            </a:extLst>
          </p:cNvPr>
          <p:cNvSpPr/>
          <p:nvPr/>
        </p:nvSpPr>
        <p:spPr>
          <a:xfrm>
            <a:off x="4709017" y="10801743"/>
            <a:ext cx="36021" cy="554940"/>
          </a:xfrm>
          <a:custGeom>
            <a:avLst/>
            <a:gdLst>
              <a:gd name="connsiteX0" fmla="*/ 4271 w 36021"/>
              <a:gd name="connsiteY0" fmla="*/ 1195 h 554940"/>
              <a:gd name="connsiteX1" fmla="*/ 36021 w 36021"/>
              <a:gd name="connsiteY1" fmla="*/ 536182 h 554940"/>
              <a:gd name="connsiteX2" fmla="*/ 4271 w 36021"/>
              <a:gd name="connsiteY2" fmla="*/ 394895 h 554940"/>
              <a:gd name="connsiteX3" fmla="*/ 4271 w 36021"/>
              <a:gd name="connsiteY3" fmla="*/ 1195 h 5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21" h="554940">
                <a:moveTo>
                  <a:pt x="4271" y="1195"/>
                </a:moveTo>
                <a:cubicBezTo>
                  <a:pt x="9563" y="24743"/>
                  <a:pt x="36021" y="470565"/>
                  <a:pt x="36021" y="536182"/>
                </a:cubicBezTo>
                <a:cubicBezTo>
                  <a:pt x="36021" y="601799"/>
                  <a:pt x="10357" y="480885"/>
                  <a:pt x="4271" y="394895"/>
                </a:cubicBezTo>
                <a:cubicBezTo>
                  <a:pt x="-1815" y="308906"/>
                  <a:pt x="-1021" y="-22353"/>
                  <a:pt x="4271" y="119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E73DDB9F-680B-4DA1-B369-697D1C3D33A5}"/>
              </a:ext>
            </a:extLst>
          </p:cNvPr>
          <p:cNvSpPr/>
          <p:nvPr/>
        </p:nvSpPr>
        <p:spPr>
          <a:xfrm>
            <a:off x="5034184" y="6191753"/>
            <a:ext cx="49391" cy="517800"/>
          </a:xfrm>
          <a:custGeom>
            <a:avLst/>
            <a:gdLst>
              <a:gd name="connsiteX0" fmla="*/ 12479 w 49391"/>
              <a:gd name="connsiteY0" fmla="*/ 1085 h 517800"/>
              <a:gd name="connsiteX1" fmla="*/ 23591 w 49391"/>
              <a:gd name="connsiteY1" fmla="*/ 186822 h 517800"/>
              <a:gd name="connsiteX2" fmla="*/ 48991 w 49391"/>
              <a:gd name="connsiteY2" fmla="*/ 266197 h 517800"/>
              <a:gd name="connsiteX3" fmla="*/ 1366 w 49391"/>
              <a:gd name="connsiteY3" fmla="*/ 353510 h 517800"/>
              <a:gd name="connsiteX4" fmla="*/ 12479 w 49391"/>
              <a:gd name="connsiteY4" fmla="*/ 517022 h 517800"/>
              <a:gd name="connsiteX5" fmla="*/ 7716 w 49391"/>
              <a:gd name="connsiteY5" fmla="*/ 280485 h 517800"/>
              <a:gd name="connsiteX6" fmla="*/ 12479 w 49391"/>
              <a:gd name="connsiteY6" fmla="*/ 1085 h 5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" h="517800">
                <a:moveTo>
                  <a:pt x="12479" y="1085"/>
                </a:moveTo>
                <a:cubicBezTo>
                  <a:pt x="15125" y="-14525"/>
                  <a:pt x="17506" y="142637"/>
                  <a:pt x="23591" y="186822"/>
                </a:cubicBezTo>
                <a:cubicBezTo>
                  <a:pt x="29676" y="231007"/>
                  <a:pt x="52695" y="238416"/>
                  <a:pt x="48991" y="266197"/>
                </a:cubicBezTo>
                <a:cubicBezTo>
                  <a:pt x="45287" y="293978"/>
                  <a:pt x="7451" y="311706"/>
                  <a:pt x="1366" y="353510"/>
                </a:cubicBezTo>
                <a:cubicBezTo>
                  <a:pt x="-4719" y="395314"/>
                  <a:pt x="11421" y="529193"/>
                  <a:pt x="12479" y="517022"/>
                </a:cubicBezTo>
                <a:cubicBezTo>
                  <a:pt x="13537" y="504851"/>
                  <a:pt x="9039" y="364093"/>
                  <a:pt x="7716" y="280485"/>
                </a:cubicBezTo>
                <a:cubicBezTo>
                  <a:pt x="6393" y="196877"/>
                  <a:pt x="9833" y="16695"/>
                  <a:pt x="12479" y="108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09A077BD-E04A-49EC-83E1-9AA640619DFA}"/>
              </a:ext>
            </a:extLst>
          </p:cNvPr>
          <p:cNvSpPr/>
          <p:nvPr/>
        </p:nvSpPr>
        <p:spPr>
          <a:xfrm>
            <a:off x="5067248" y="7525617"/>
            <a:ext cx="39925" cy="294132"/>
          </a:xfrm>
          <a:custGeom>
            <a:avLst/>
            <a:gdLst>
              <a:gd name="connsiteX0" fmla="*/ 38152 w 39925"/>
              <a:gd name="connsiteY0" fmla="*/ 721 h 294132"/>
              <a:gd name="connsiteX1" fmla="*/ 30215 w 39925"/>
              <a:gd name="connsiteY1" fmla="*/ 284883 h 294132"/>
              <a:gd name="connsiteX2" fmla="*/ 52 w 39925"/>
              <a:gd name="connsiteY2" fmla="*/ 205508 h 294132"/>
              <a:gd name="connsiteX3" fmla="*/ 38152 w 39925"/>
              <a:gd name="connsiteY3" fmla="*/ 721 h 29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25" h="294132">
                <a:moveTo>
                  <a:pt x="38152" y="721"/>
                </a:moveTo>
                <a:cubicBezTo>
                  <a:pt x="43179" y="13950"/>
                  <a:pt x="36565" y="250752"/>
                  <a:pt x="30215" y="284883"/>
                </a:cubicBezTo>
                <a:cubicBezTo>
                  <a:pt x="23865" y="319014"/>
                  <a:pt x="1639" y="251016"/>
                  <a:pt x="52" y="205508"/>
                </a:cubicBezTo>
                <a:cubicBezTo>
                  <a:pt x="-1536" y="160000"/>
                  <a:pt x="33125" y="-12508"/>
                  <a:pt x="38152" y="72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34180581-EF43-4C81-9DF7-B4E0DE2F2534}"/>
              </a:ext>
            </a:extLst>
          </p:cNvPr>
          <p:cNvSpPr/>
          <p:nvPr/>
        </p:nvSpPr>
        <p:spPr>
          <a:xfrm>
            <a:off x="5118993" y="8439678"/>
            <a:ext cx="112236" cy="623417"/>
          </a:xfrm>
          <a:custGeom>
            <a:avLst/>
            <a:gdLst>
              <a:gd name="connsiteX0" fmla="*/ 111820 w 112236"/>
              <a:gd name="connsiteY0" fmla="*/ 2647 h 623417"/>
              <a:gd name="connsiteX1" fmla="*/ 5457 w 112236"/>
              <a:gd name="connsiteY1" fmla="*/ 124885 h 623417"/>
              <a:gd name="connsiteX2" fmla="*/ 18157 w 112236"/>
              <a:gd name="connsiteY2" fmla="*/ 623360 h 623417"/>
              <a:gd name="connsiteX3" fmla="*/ 41970 w 112236"/>
              <a:gd name="connsiteY3" fmla="*/ 91547 h 623417"/>
              <a:gd name="connsiteX4" fmla="*/ 111820 w 112236"/>
              <a:gd name="connsiteY4" fmla="*/ 2647 h 62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36" h="623417">
                <a:moveTo>
                  <a:pt x="111820" y="2647"/>
                </a:moveTo>
                <a:cubicBezTo>
                  <a:pt x="105735" y="8203"/>
                  <a:pt x="21068" y="21433"/>
                  <a:pt x="5457" y="124885"/>
                </a:cubicBezTo>
                <a:cubicBezTo>
                  <a:pt x="-10154" y="228337"/>
                  <a:pt x="12072" y="628916"/>
                  <a:pt x="18157" y="623360"/>
                </a:cubicBezTo>
                <a:cubicBezTo>
                  <a:pt x="24242" y="617804"/>
                  <a:pt x="28476" y="192353"/>
                  <a:pt x="41970" y="91547"/>
                </a:cubicBezTo>
                <a:cubicBezTo>
                  <a:pt x="55464" y="-9259"/>
                  <a:pt x="117905" y="-2909"/>
                  <a:pt x="111820" y="264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A9657741-CC58-4E0E-9526-7092FD6134C3}"/>
              </a:ext>
            </a:extLst>
          </p:cNvPr>
          <p:cNvSpPr/>
          <p:nvPr/>
        </p:nvSpPr>
        <p:spPr>
          <a:xfrm>
            <a:off x="5113265" y="9013411"/>
            <a:ext cx="47698" cy="484938"/>
          </a:xfrm>
          <a:custGeom>
            <a:avLst/>
            <a:gdLst>
              <a:gd name="connsiteX0" fmla="*/ 27060 w 47698"/>
              <a:gd name="connsiteY0" fmla="*/ 3589 h 484938"/>
              <a:gd name="connsiteX1" fmla="*/ 47698 w 47698"/>
              <a:gd name="connsiteY1" fmla="*/ 483014 h 484938"/>
              <a:gd name="connsiteX2" fmla="*/ 27060 w 47698"/>
              <a:gd name="connsiteY2" fmla="*/ 181389 h 484938"/>
              <a:gd name="connsiteX3" fmla="*/ 36585 w 47698"/>
              <a:gd name="connsiteY3" fmla="*/ 429039 h 484938"/>
              <a:gd name="connsiteX4" fmla="*/ 73 w 47698"/>
              <a:gd name="connsiteY4" fmla="*/ 270289 h 484938"/>
              <a:gd name="connsiteX5" fmla="*/ 27060 w 47698"/>
              <a:gd name="connsiteY5" fmla="*/ 3589 h 48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8" h="484938">
                <a:moveTo>
                  <a:pt x="27060" y="3589"/>
                </a:moveTo>
                <a:cubicBezTo>
                  <a:pt x="34997" y="39043"/>
                  <a:pt x="47698" y="453381"/>
                  <a:pt x="47698" y="483014"/>
                </a:cubicBezTo>
                <a:cubicBezTo>
                  <a:pt x="47698" y="512647"/>
                  <a:pt x="28912" y="190385"/>
                  <a:pt x="27060" y="181389"/>
                </a:cubicBezTo>
                <a:cubicBezTo>
                  <a:pt x="25208" y="172393"/>
                  <a:pt x="41083" y="414222"/>
                  <a:pt x="36585" y="429039"/>
                </a:cubicBezTo>
                <a:cubicBezTo>
                  <a:pt x="32087" y="443856"/>
                  <a:pt x="-1779" y="335112"/>
                  <a:pt x="73" y="270289"/>
                </a:cubicBezTo>
                <a:cubicBezTo>
                  <a:pt x="1925" y="205466"/>
                  <a:pt x="19123" y="-31865"/>
                  <a:pt x="27060" y="358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3DEF0DEB-4299-4214-AB0C-0FA404350F3D}"/>
              </a:ext>
            </a:extLst>
          </p:cNvPr>
          <p:cNvSpPr/>
          <p:nvPr/>
        </p:nvSpPr>
        <p:spPr>
          <a:xfrm>
            <a:off x="5152656" y="9626247"/>
            <a:ext cx="59669" cy="681961"/>
          </a:xfrm>
          <a:custGeom>
            <a:avLst/>
            <a:gdLst>
              <a:gd name="connsiteX0" fmla="*/ 369 w 59669"/>
              <a:gd name="connsiteY0" fmla="*/ 5116 h 681961"/>
              <a:gd name="connsiteX1" fmla="*/ 35294 w 59669"/>
              <a:gd name="connsiteY1" fmla="*/ 671866 h 681961"/>
              <a:gd name="connsiteX2" fmla="*/ 59107 w 59669"/>
              <a:gd name="connsiteY2" fmla="*/ 379766 h 681961"/>
              <a:gd name="connsiteX3" fmla="*/ 369 w 59669"/>
              <a:gd name="connsiteY3" fmla="*/ 5116 h 68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69" h="681961">
                <a:moveTo>
                  <a:pt x="369" y="5116"/>
                </a:moveTo>
                <a:cubicBezTo>
                  <a:pt x="-3600" y="53799"/>
                  <a:pt x="25504" y="609424"/>
                  <a:pt x="35294" y="671866"/>
                </a:cubicBezTo>
                <a:cubicBezTo>
                  <a:pt x="45084" y="734308"/>
                  <a:pt x="63076" y="491156"/>
                  <a:pt x="59107" y="379766"/>
                </a:cubicBezTo>
                <a:cubicBezTo>
                  <a:pt x="55138" y="268376"/>
                  <a:pt x="4338" y="-43567"/>
                  <a:pt x="369" y="511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0F3E09BB-EB23-4927-A7ED-7701D49FCC95}"/>
              </a:ext>
            </a:extLst>
          </p:cNvPr>
          <p:cNvSpPr/>
          <p:nvPr/>
        </p:nvSpPr>
        <p:spPr>
          <a:xfrm>
            <a:off x="5182505" y="10274818"/>
            <a:ext cx="53488" cy="751152"/>
          </a:xfrm>
          <a:custGeom>
            <a:avLst/>
            <a:gdLst>
              <a:gd name="connsiteX0" fmla="*/ 683 w 53488"/>
              <a:gd name="connsiteY0" fmla="*/ 1070 h 751152"/>
              <a:gd name="connsiteX1" fmla="*/ 53070 w 53488"/>
              <a:gd name="connsiteY1" fmla="*/ 720207 h 751152"/>
              <a:gd name="connsiteX2" fmla="*/ 24495 w 53488"/>
              <a:gd name="connsiteY2" fmla="*/ 561457 h 751152"/>
              <a:gd name="connsiteX3" fmla="*/ 683 w 53488"/>
              <a:gd name="connsiteY3" fmla="*/ 1070 h 7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88" h="751152">
                <a:moveTo>
                  <a:pt x="683" y="1070"/>
                </a:moveTo>
                <a:cubicBezTo>
                  <a:pt x="5445" y="27528"/>
                  <a:pt x="49101" y="626809"/>
                  <a:pt x="53070" y="720207"/>
                </a:cubicBezTo>
                <a:cubicBezTo>
                  <a:pt x="57039" y="813605"/>
                  <a:pt x="31639" y="676551"/>
                  <a:pt x="24495" y="561457"/>
                </a:cubicBezTo>
                <a:cubicBezTo>
                  <a:pt x="17351" y="446363"/>
                  <a:pt x="-4079" y="-25388"/>
                  <a:pt x="683" y="107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EB2868A-6E97-446A-B7E7-D9A193E21F8C}"/>
              </a:ext>
            </a:extLst>
          </p:cNvPr>
          <p:cNvSpPr/>
          <p:nvPr/>
        </p:nvSpPr>
        <p:spPr>
          <a:xfrm>
            <a:off x="5214171" y="10996612"/>
            <a:ext cx="32455" cy="377829"/>
          </a:xfrm>
          <a:custGeom>
            <a:avLst/>
            <a:gdLst>
              <a:gd name="connsiteX0" fmla="*/ 767 w 32455"/>
              <a:gd name="connsiteY0" fmla="*/ 1 h 377829"/>
              <a:gd name="connsiteX1" fmla="*/ 30929 w 32455"/>
              <a:gd name="connsiteY1" fmla="*/ 246063 h 377829"/>
              <a:gd name="connsiteX2" fmla="*/ 26167 w 32455"/>
              <a:gd name="connsiteY2" fmla="*/ 377826 h 377829"/>
              <a:gd name="connsiteX3" fmla="*/ 10292 w 32455"/>
              <a:gd name="connsiteY3" fmla="*/ 242888 h 377829"/>
              <a:gd name="connsiteX4" fmla="*/ 767 w 32455"/>
              <a:gd name="connsiteY4" fmla="*/ 1 h 37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5" h="377829">
                <a:moveTo>
                  <a:pt x="767" y="1"/>
                </a:moveTo>
                <a:cubicBezTo>
                  <a:pt x="4206" y="530"/>
                  <a:pt x="26696" y="183092"/>
                  <a:pt x="30929" y="246063"/>
                </a:cubicBezTo>
                <a:cubicBezTo>
                  <a:pt x="35162" y="309034"/>
                  <a:pt x="29606" y="378355"/>
                  <a:pt x="26167" y="377826"/>
                </a:cubicBezTo>
                <a:cubicBezTo>
                  <a:pt x="22728" y="377297"/>
                  <a:pt x="14261" y="304800"/>
                  <a:pt x="10292" y="242888"/>
                </a:cubicBezTo>
                <a:cubicBezTo>
                  <a:pt x="6323" y="180976"/>
                  <a:pt x="-2672" y="-528"/>
                  <a:pt x="767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47900BDC-AF56-4663-B5A8-38D36BEC61E0}"/>
              </a:ext>
            </a:extLst>
          </p:cNvPr>
          <p:cNvSpPr/>
          <p:nvPr/>
        </p:nvSpPr>
        <p:spPr>
          <a:xfrm>
            <a:off x="4732338" y="10963246"/>
            <a:ext cx="465137" cy="93692"/>
          </a:xfrm>
          <a:custGeom>
            <a:avLst/>
            <a:gdLst>
              <a:gd name="connsiteX0" fmla="*/ 0 w 465137"/>
              <a:gd name="connsiteY0" fmla="*/ 93692 h 93692"/>
              <a:gd name="connsiteX1" fmla="*/ 301625 w 465137"/>
              <a:gd name="connsiteY1" fmla="*/ 14317 h 93692"/>
              <a:gd name="connsiteX2" fmla="*/ 465137 w 465137"/>
              <a:gd name="connsiteY2" fmla="*/ 34954 h 93692"/>
              <a:gd name="connsiteX3" fmla="*/ 236537 w 465137"/>
              <a:gd name="connsiteY3" fmla="*/ 29 h 93692"/>
              <a:gd name="connsiteX4" fmla="*/ 46037 w 465137"/>
              <a:gd name="connsiteY4" fmla="*/ 30192 h 93692"/>
              <a:gd name="connsiteX5" fmla="*/ 0 w 465137"/>
              <a:gd name="connsiteY5" fmla="*/ 93692 h 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137" h="93692">
                <a:moveTo>
                  <a:pt x="0" y="93692"/>
                </a:moveTo>
                <a:cubicBezTo>
                  <a:pt x="112051" y="58899"/>
                  <a:pt x="224102" y="24107"/>
                  <a:pt x="301625" y="14317"/>
                </a:cubicBezTo>
                <a:lnTo>
                  <a:pt x="465137" y="34954"/>
                </a:lnTo>
                <a:cubicBezTo>
                  <a:pt x="454289" y="32573"/>
                  <a:pt x="306387" y="823"/>
                  <a:pt x="236537" y="29"/>
                </a:cubicBezTo>
                <a:cubicBezTo>
                  <a:pt x="166687" y="-765"/>
                  <a:pt x="79904" y="14846"/>
                  <a:pt x="46037" y="30192"/>
                </a:cubicBezTo>
                <a:cubicBezTo>
                  <a:pt x="12170" y="45538"/>
                  <a:pt x="22753" y="68821"/>
                  <a:pt x="0" y="9369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6B1CDD85-6D2A-4042-B496-5819E520EDE4}"/>
              </a:ext>
            </a:extLst>
          </p:cNvPr>
          <p:cNvSpPr/>
          <p:nvPr/>
        </p:nvSpPr>
        <p:spPr>
          <a:xfrm>
            <a:off x="4728226" y="11100270"/>
            <a:ext cx="303946" cy="69461"/>
          </a:xfrm>
          <a:custGeom>
            <a:avLst/>
            <a:gdLst>
              <a:gd name="connsiteX0" fmla="*/ 2524 w 303946"/>
              <a:gd name="connsiteY0" fmla="*/ 69380 h 69461"/>
              <a:gd name="connsiteX1" fmla="*/ 277162 w 303946"/>
              <a:gd name="connsiteY1" fmla="*/ 20168 h 69461"/>
              <a:gd name="connsiteX2" fmla="*/ 278749 w 303946"/>
              <a:gd name="connsiteY2" fmla="*/ 1118 h 69461"/>
              <a:gd name="connsiteX3" fmla="*/ 146987 w 303946"/>
              <a:gd name="connsiteY3" fmla="*/ 7468 h 69461"/>
              <a:gd name="connsiteX4" fmla="*/ 2524 w 303946"/>
              <a:gd name="connsiteY4" fmla="*/ 69380 h 6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946" h="69461">
                <a:moveTo>
                  <a:pt x="2524" y="69380"/>
                </a:moveTo>
                <a:cubicBezTo>
                  <a:pt x="24220" y="71497"/>
                  <a:pt x="231125" y="31545"/>
                  <a:pt x="277162" y="20168"/>
                </a:cubicBezTo>
                <a:cubicBezTo>
                  <a:pt x="323200" y="8791"/>
                  <a:pt x="300445" y="3235"/>
                  <a:pt x="278749" y="1118"/>
                </a:cubicBezTo>
                <a:cubicBezTo>
                  <a:pt x="257053" y="-999"/>
                  <a:pt x="189056" y="-734"/>
                  <a:pt x="146987" y="7468"/>
                </a:cubicBezTo>
                <a:cubicBezTo>
                  <a:pt x="104918" y="15670"/>
                  <a:pt x="-19172" y="67263"/>
                  <a:pt x="2524" y="6938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5D6B995-3F45-448B-AAF4-65A9CE481143}"/>
              </a:ext>
            </a:extLst>
          </p:cNvPr>
          <p:cNvSpPr/>
          <p:nvPr/>
        </p:nvSpPr>
        <p:spPr>
          <a:xfrm>
            <a:off x="4723727" y="11387427"/>
            <a:ext cx="322624" cy="71657"/>
          </a:xfrm>
          <a:custGeom>
            <a:avLst/>
            <a:gdLst>
              <a:gd name="connsiteX0" fmla="*/ 673 w 322624"/>
              <a:gd name="connsiteY0" fmla="*/ 71148 h 71657"/>
              <a:gd name="connsiteX1" fmla="*/ 221336 w 322624"/>
              <a:gd name="connsiteY1" fmla="*/ 6061 h 71657"/>
              <a:gd name="connsiteX2" fmla="*/ 321348 w 322624"/>
              <a:gd name="connsiteY2" fmla="*/ 6061 h 71657"/>
              <a:gd name="connsiteX3" fmla="*/ 157836 w 322624"/>
              <a:gd name="connsiteY3" fmla="*/ 34636 h 71657"/>
              <a:gd name="connsiteX4" fmla="*/ 673 w 322624"/>
              <a:gd name="connsiteY4" fmla="*/ 71148 h 7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624" h="71657">
                <a:moveTo>
                  <a:pt x="673" y="71148"/>
                </a:moveTo>
                <a:cubicBezTo>
                  <a:pt x="11256" y="66385"/>
                  <a:pt x="167890" y="16909"/>
                  <a:pt x="221336" y="6061"/>
                </a:cubicBezTo>
                <a:cubicBezTo>
                  <a:pt x="274782" y="-4787"/>
                  <a:pt x="331931" y="1298"/>
                  <a:pt x="321348" y="6061"/>
                </a:cubicBezTo>
                <a:cubicBezTo>
                  <a:pt x="310765" y="10823"/>
                  <a:pt x="208636" y="23259"/>
                  <a:pt x="157836" y="34636"/>
                </a:cubicBezTo>
                <a:cubicBezTo>
                  <a:pt x="107036" y="46013"/>
                  <a:pt x="-9910" y="75911"/>
                  <a:pt x="673" y="711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65EECAA5-EB0F-4E50-97FD-7FD2ED9EE03F}"/>
              </a:ext>
            </a:extLst>
          </p:cNvPr>
          <p:cNvSpPr/>
          <p:nvPr/>
        </p:nvSpPr>
        <p:spPr>
          <a:xfrm>
            <a:off x="5055514" y="11038650"/>
            <a:ext cx="114990" cy="431664"/>
          </a:xfrm>
          <a:custGeom>
            <a:avLst/>
            <a:gdLst>
              <a:gd name="connsiteX0" fmla="*/ 8611 w 114990"/>
              <a:gd name="connsiteY0" fmla="*/ 431038 h 431664"/>
              <a:gd name="connsiteX1" fmla="*/ 674 w 114990"/>
              <a:gd name="connsiteY1" fmla="*/ 32575 h 431664"/>
              <a:gd name="connsiteX2" fmla="*/ 13374 w 114990"/>
              <a:gd name="connsiteY2" fmla="*/ 24638 h 431664"/>
              <a:gd name="connsiteX3" fmla="*/ 114974 w 114990"/>
              <a:gd name="connsiteY3" fmla="*/ 38925 h 431664"/>
              <a:gd name="connsiteX4" fmla="*/ 21311 w 114990"/>
              <a:gd name="connsiteY4" fmla="*/ 40513 h 431664"/>
              <a:gd name="connsiteX5" fmla="*/ 8611 w 114990"/>
              <a:gd name="connsiteY5" fmla="*/ 123063 h 431664"/>
              <a:gd name="connsiteX6" fmla="*/ 8611 w 114990"/>
              <a:gd name="connsiteY6" fmla="*/ 431038 h 4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90" h="431664">
                <a:moveTo>
                  <a:pt x="8611" y="431038"/>
                </a:moveTo>
                <a:cubicBezTo>
                  <a:pt x="7288" y="415957"/>
                  <a:pt x="-120" y="100308"/>
                  <a:pt x="674" y="32575"/>
                </a:cubicBezTo>
                <a:cubicBezTo>
                  <a:pt x="1468" y="-35158"/>
                  <a:pt x="-5676" y="23580"/>
                  <a:pt x="13374" y="24638"/>
                </a:cubicBezTo>
                <a:cubicBezTo>
                  <a:pt x="32424" y="25696"/>
                  <a:pt x="113651" y="36279"/>
                  <a:pt x="114974" y="38925"/>
                </a:cubicBezTo>
                <a:cubicBezTo>
                  <a:pt x="116297" y="41571"/>
                  <a:pt x="39038" y="26490"/>
                  <a:pt x="21311" y="40513"/>
                </a:cubicBezTo>
                <a:cubicBezTo>
                  <a:pt x="3584" y="54536"/>
                  <a:pt x="8875" y="61415"/>
                  <a:pt x="8611" y="123063"/>
                </a:cubicBezTo>
                <a:cubicBezTo>
                  <a:pt x="8347" y="184711"/>
                  <a:pt x="9934" y="446119"/>
                  <a:pt x="8611" y="43103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132A1132-3B85-474D-A83D-98559BF8F9F1}"/>
              </a:ext>
            </a:extLst>
          </p:cNvPr>
          <p:cNvSpPr/>
          <p:nvPr/>
        </p:nvSpPr>
        <p:spPr>
          <a:xfrm>
            <a:off x="5100633" y="11086493"/>
            <a:ext cx="73816" cy="424850"/>
          </a:xfrm>
          <a:custGeom>
            <a:avLst/>
            <a:gdLst>
              <a:gd name="connsiteX0" fmla="*/ 68267 w 73816"/>
              <a:gd name="connsiteY0" fmla="*/ 607 h 424850"/>
              <a:gd name="connsiteX1" fmla="*/ 73030 w 73816"/>
              <a:gd name="connsiteY1" fmla="*/ 397482 h 424850"/>
              <a:gd name="connsiteX2" fmla="*/ 53980 w 73816"/>
              <a:gd name="connsiteY2" fmla="*/ 391132 h 424850"/>
              <a:gd name="connsiteX3" fmla="*/ 5 w 73816"/>
              <a:gd name="connsiteY3" fmla="*/ 370495 h 424850"/>
              <a:gd name="connsiteX4" fmla="*/ 50805 w 73816"/>
              <a:gd name="connsiteY4" fmla="*/ 308582 h 424850"/>
              <a:gd name="connsiteX5" fmla="*/ 68267 w 73816"/>
              <a:gd name="connsiteY5" fmla="*/ 607 h 42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16" h="424850">
                <a:moveTo>
                  <a:pt x="68267" y="607"/>
                </a:moveTo>
                <a:cubicBezTo>
                  <a:pt x="71971" y="15424"/>
                  <a:pt x="75411" y="332395"/>
                  <a:pt x="73030" y="397482"/>
                </a:cubicBezTo>
                <a:cubicBezTo>
                  <a:pt x="70649" y="462569"/>
                  <a:pt x="53980" y="391132"/>
                  <a:pt x="53980" y="391132"/>
                </a:cubicBezTo>
                <a:cubicBezTo>
                  <a:pt x="41809" y="386634"/>
                  <a:pt x="534" y="384253"/>
                  <a:pt x="5" y="370495"/>
                </a:cubicBezTo>
                <a:cubicBezTo>
                  <a:pt x="-524" y="356737"/>
                  <a:pt x="40222" y="370759"/>
                  <a:pt x="50805" y="308582"/>
                </a:cubicBezTo>
                <a:cubicBezTo>
                  <a:pt x="61388" y="246405"/>
                  <a:pt x="64563" y="-14210"/>
                  <a:pt x="68267" y="60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BEAB1C2B-580D-4CAC-B38A-1F335BA2AB0E}"/>
              </a:ext>
            </a:extLst>
          </p:cNvPr>
          <p:cNvSpPr/>
          <p:nvPr/>
        </p:nvSpPr>
        <p:spPr>
          <a:xfrm>
            <a:off x="5102556" y="8026586"/>
            <a:ext cx="23584" cy="377239"/>
          </a:xfrm>
          <a:custGeom>
            <a:avLst/>
            <a:gdLst>
              <a:gd name="connsiteX0" fmla="*/ 9194 w 23584"/>
              <a:gd name="connsiteY0" fmla="*/ 1402 h 377239"/>
              <a:gd name="connsiteX1" fmla="*/ 23482 w 23584"/>
              <a:gd name="connsiteY1" fmla="*/ 368114 h 377239"/>
              <a:gd name="connsiteX2" fmla="*/ 1257 w 23584"/>
              <a:gd name="connsiteY2" fmla="*/ 245877 h 377239"/>
              <a:gd name="connsiteX3" fmla="*/ 9194 w 23584"/>
              <a:gd name="connsiteY3" fmla="*/ 1402 h 3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84" h="377239">
                <a:moveTo>
                  <a:pt x="9194" y="1402"/>
                </a:moveTo>
                <a:cubicBezTo>
                  <a:pt x="12898" y="21775"/>
                  <a:pt x="24805" y="327368"/>
                  <a:pt x="23482" y="368114"/>
                </a:cubicBezTo>
                <a:cubicBezTo>
                  <a:pt x="22159" y="408860"/>
                  <a:pt x="5755" y="303291"/>
                  <a:pt x="1257" y="245877"/>
                </a:cubicBezTo>
                <a:cubicBezTo>
                  <a:pt x="-3241" y="188463"/>
                  <a:pt x="5490" y="-18971"/>
                  <a:pt x="9194" y="140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7EBA48D0-0B60-4D7D-ACA0-F805DB5233BB}"/>
              </a:ext>
            </a:extLst>
          </p:cNvPr>
          <p:cNvSpPr/>
          <p:nvPr/>
        </p:nvSpPr>
        <p:spPr>
          <a:xfrm>
            <a:off x="5185900" y="10275879"/>
            <a:ext cx="184369" cy="87769"/>
          </a:xfrm>
          <a:custGeom>
            <a:avLst/>
            <a:gdLst>
              <a:gd name="connsiteX0" fmla="*/ 463 w 184369"/>
              <a:gd name="connsiteY0" fmla="*/ 9 h 87769"/>
              <a:gd name="connsiteX1" fmla="*/ 122700 w 184369"/>
              <a:gd name="connsiteY1" fmla="*/ 55571 h 87769"/>
              <a:gd name="connsiteX2" fmla="*/ 165563 w 184369"/>
              <a:gd name="connsiteY2" fmla="*/ 52396 h 87769"/>
              <a:gd name="connsiteX3" fmla="*/ 175088 w 184369"/>
              <a:gd name="connsiteY3" fmla="*/ 87321 h 87769"/>
              <a:gd name="connsiteX4" fmla="*/ 33800 w 184369"/>
              <a:gd name="connsiteY4" fmla="*/ 71446 h 87769"/>
              <a:gd name="connsiteX5" fmla="*/ 171913 w 184369"/>
              <a:gd name="connsiteY5" fmla="*/ 60334 h 87769"/>
              <a:gd name="connsiteX6" fmla="*/ 463 w 184369"/>
              <a:gd name="connsiteY6" fmla="*/ 9 h 8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69" h="87769">
                <a:moveTo>
                  <a:pt x="463" y="9"/>
                </a:moveTo>
                <a:cubicBezTo>
                  <a:pt x="-7739" y="-785"/>
                  <a:pt x="95183" y="46840"/>
                  <a:pt x="122700" y="55571"/>
                </a:cubicBezTo>
                <a:cubicBezTo>
                  <a:pt x="150217" y="64302"/>
                  <a:pt x="156832" y="47104"/>
                  <a:pt x="165563" y="52396"/>
                </a:cubicBezTo>
                <a:cubicBezTo>
                  <a:pt x="174294" y="57688"/>
                  <a:pt x="197048" y="84146"/>
                  <a:pt x="175088" y="87321"/>
                </a:cubicBezTo>
                <a:cubicBezTo>
                  <a:pt x="153128" y="90496"/>
                  <a:pt x="34329" y="75944"/>
                  <a:pt x="33800" y="71446"/>
                </a:cubicBezTo>
                <a:cubicBezTo>
                  <a:pt x="33271" y="66948"/>
                  <a:pt x="174030" y="70917"/>
                  <a:pt x="171913" y="60334"/>
                </a:cubicBezTo>
                <a:cubicBezTo>
                  <a:pt x="169796" y="49751"/>
                  <a:pt x="8665" y="803"/>
                  <a:pt x="463" y="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D81AFD4B-A60B-4688-A89C-994D179DD1E8}"/>
              </a:ext>
            </a:extLst>
          </p:cNvPr>
          <p:cNvSpPr/>
          <p:nvPr/>
        </p:nvSpPr>
        <p:spPr>
          <a:xfrm>
            <a:off x="5479756" y="4630720"/>
            <a:ext cx="54281" cy="190695"/>
          </a:xfrm>
          <a:custGeom>
            <a:avLst/>
            <a:gdLst>
              <a:gd name="connsiteX0" fmla="*/ 54269 w 54281"/>
              <a:gd name="connsiteY0" fmla="*/ 18 h 190695"/>
              <a:gd name="connsiteX1" fmla="*/ 12994 w 54281"/>
              <a:gd name="connsiteY1" fmla="*/ 39705 h 190695"/>
              <a:gd name="connsiteX2" fmla="*/ 17757 w 54281"/>
              <a:gd name="connsiteY2" fmla="*/ 96855 h 190695"/>
              <a:gd name="connsiteX3" fmla="*/ 19344 w 54281"/>
              <a:gd name="connsiteY3" fmla="*/ 190518 h 190695"/>
              <a:gd name="connsiteX4" fmla="*/ 294 w 54281"/>
              <a:gd name="connsiteY4" fmla="*/ 71455 h 190695"/>
              <a:gd name="connsiteX5" fmla="*/ 8232 w 54281"/>
              <a:gd name="connsiteY5" fmla="*/ 44468 h 190695"/>
              <a:gd name="connsiteX6" fmla="*/ 54269 w 54281"/>
              <a:gd name="connsiteY6" fmla="*/ 18 h 19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81" h="190695">
                <a:moveTo>
                  <a:pt x="54269" y="18"/>
                </a:moveTo>
                <a:cubicBezTo>
                  <a:pt x="55063" y="-776"/>
                  <a:pt x="19079" y="23566"/>
                  <a:pt x="12994" y="39705"/>
                </a:cubicBezTo>
                <a:cubicBezTo>
                  <a:pt x="6909" y="55844"/>
                  <a:pt x="16699" y="71720"/>
                  <a:pt x="17757" y="96855"/>
                </a:cubicBezTo>
                <a:cubicBezTo>
                  <a:pt x="18815" y="121990"/>
                  <a:pt x="22254" y="194751"/>
                  <a:pt x="19344" y="190518"/>
                </a:cubicBezTo>
                <a:cubicBezTo>
                  <a:pt x="16434" y="186285"/>
                  <a:pt x="2146" y="95797"/>
                  <a:pt x="294" y="71455"/>
                </a:cubicBezTo>
                <a:cubicBezTo>
                  <a:pt x="-1558" y="47113"/>
                  <a:pt x="5851" y="55845"/>
                  <a:pt x="8232" y="44468"/>
                </a:cubicBezTo>
                <a:cubicBezTo>
                  <a:pt x="10613" y="33091"/>
                  <a:pt x="53475" y="812"/>
                  <a:pt x="54269" y="1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96E18B8-B08D-44F5-AB66-9FC14E927026}"/>
              </a:ext>
            </a:extLst>
          </p:cNvPr>
          <p:cNvSpPr/>
          <p:nvPr/>
        </p:nvSpPr>
        <p:spPr>
          <a:xfrm>
            <a:off x="5546687" y="4622778"/>
            <a:ext cx="68547" cy="237462"/>
          </a:xfrm>
          <a:custGeom>
            <a:avLst/>
            <a:gdLst>
              <a:gd name="connsiteX0" fmla="*/ 38 w 68547"/>
              <a:gd name="connsiteY0" fmla="*/ 22 h 237462"/>
              <a:gd name="connsiteX1" fmla="*/ 46076 w 68547"/>
              <a:gd name="connsiteY1" fmla="*/ 53997 h 237462"/>
              <a:gd name="connsiteX2" fmla="*/ 44488 w 68547"/>
              <a:gd name="connsiteY2" fmla="*/ 109560 h 237462"/>
              <a:gd name="connsiteX3" fmla="*/ 68301 w 68547"/>
              <a:gd name="connsiteY3" fmla="*/ 155597 h 237462"/>
              <a:gd name="connsiteX4" fmla="*/ 57188 w 68547"/>
              <a:gd name="connsiteY4" fmla="*/ 187347 h 237462"/>
              <a:gd name="connsiteX5" fmla="*/ 61951 w 68547"/>
              <a:gd name="connsiteY5" fmla="*/ 236560 h 237462"/>
              <a:gd name="connsiteX6" fmla="*/ 52426 w 68547"/>
              <a:gd name="connsiteY6" fmla="*/ 141310 h 237462"/>
              <a:gd name="connsiteX7" fmla="*/ 38138 w 68547"/>
              <a:gd name="connsiteY7" fmla="*/ 76222 h 237462"/>
              <a:gd name="connsiteX8" fmla="*/ 38138 w 68547"/>
              <a:gd name="connsiteY8" fmla="*/ 60347 h 237462"/>
              <a:gd name="connsiteX9" fmla="*/ 38 w 68547"/>
              <a:gd name="connsiteY9" fmla="*/ 22 h 23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47" h="237462">
                <a:moveTo>
                  <a:pt x="38" y="22"/>
                </a:moveTo>
                <a:cubicBezTo>
                  <a:pt x="1361" y="-1036"/>
                  <a:pt x="38668" y="35741"/>
                  <a:pt x="46076" y="53997"/>
                </a:cubicBezTo>
                <a:cubicBezTo>
                  <a:pt x="53484" y="72253"/>
                  <a:pt x="40784" y="92627"/>
                  <a:pt x="44488" y="109560"/>
                </a:cubicBezTo>
                <a:cubicBezTo>
                  <a:pt x="48192" y="126493"/>
                  <a:pt x="66184" y="142632"/>
                  <a:pt x="68301" y="155597"/>
                </a:cubicBezTo>
                <a:cubicBezTo>
                  <a:pt x="70418" y="168562"/>
                  <a:pt x="58246" y="173853"/>
                  <a:pt x="57188" y="187347"/>
                </a:cubicBezTo>
                <a:cubicBezTo>
                  <a:pt x="56130" y="200841"/>
                  <a:pt x="62745" y="244233"/>
                  <a:pt x="61951" y="236560"/>
                </a:cubicBezTo>
                <a:cubicBezTo>
                  <a:pt x="61157" y="228887"/>
                  <a:pt x="56395" y="168033"/>
                  <a:pt x="52426" y="141310"/>
                </a:cubicBezTo>
                <a:cubicBezTo>
                  <a:pt x="48457" y="114587"/>
                  <a:pt x="40519" y="89716"/>
                  <a:pt x="38138" y="76222"/>
                </a:cubicBezTo>
                <a:cubicBezTo>
                  <a:pt x="35757" y="62728"/>
                  <a:pt x="44223" y="70137"/>
                  <a:pt x="38138" y="60347"/>
                </a:cubicBezTo>
                <a:cubicBezTo>
                  <a:pt x="32053" y="50558"/>
                  <a:pt x="-1285" y="1080"/>
                  <a:pt x="38" y="2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4B79162A-1478-4932-9A76-67A486AEF770}"/>
              </a:ext>
            </a:extLst>
          </p:cNvPr>
          <p:cNvSpPr/>
          <p:nvPr/>
        </p:nvSpPr>
        <p:spPr>
          <a:xfrm>
            <a:off x="5497483" y="4752747"/>
            <a:ext cx="100457" cy="32323"/>
          </a:xfrm>
          <a:custGeom>
            <a:avLst/>
            <a:gdLst>
              <a:gd name="connsiteX0" fmla="*/ 30 w 100457"/>
              <a:gd name="connsiteY0" fmla="*/ 31978 h 32323"/>
              <a:gd name="connsiteX1" fmla="*/ 82580 w 100457"/>
              <a:gd name="connsiteY1" fmla="*/ 228 h 32323"/>
              <a:gd name="connsiteX2" fmla="*/ 100042 w 100457"/>
              <a:gd name="connsiteY2" fmla="*/ 17691 h 32323"/>
              <a:gd name="connsiteX3" fmla="*/ 73055 w 100457"/>
              <a:gd name="connsiteY3" fmla="*/ 17691 h 32323"/>
              <a:gd name="connsiteX4" fmla="*/ 30 w 100457"/>
              <a:gd name="connsiteY4" fmla="*/ 31978 h 3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" h="32323">
                <a:moveTo>
                  <a:pt x="30" y="31978"/>
                </a:moveTo>
                <a:cubicBezTo>
                  <a:pt x="1617" y="29068"/>
                  <a:pt x="65911" y="2609"/>
                  <a:pt x="82580" y="228"/>
                </a:cubicBezTo>
                <a:cubicBezTo>
                  <a:pt x="99249" y="-2153"/>
                  <a:pt x="101629" y="14781"/>
                  <a:pt x="100042" y="17691"/>
                </a:cubicBezTo>
                <a:cubicBezTo>
                  <a:pt x="98455" y="20601"/>
                  <a:pt x="86813" y="16897"/>
                  <a:pt x="73055" y="17691"/>
                </a:cubicBezTo>
                <a:cubicBezTo>
                  <a:pt x="59297" y="18485"/>
                  <a:pt x="-1557" y="34888"/>
                  <a:pt x="30" y="31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EFD4012-DA77-45CF-AD0A-4AD679CCCA16}"/>
              </a:ext>
            </a:extLst>
          </p:cNvPr>
          <p:cNvSpPr/>
          <p:nvPr/>
        </p:nvSpPr>
        <p:spPr>
          <a:xfrm>
            <a:off x="5495825" y="4803038"/>
            <a:ext cx="105287" cy="42163"/>
          </a:xfrm>
          <a:custGeom>
            <a:avLst/>
            <a:gdLst>
              <a:gd name="connsiteX0" fmla="*/ 100 w 105287"/>
              <a:gd name="connsiteY0" fmla="*/ 42012 h 42163"/>
              <a:gd name="connsiteX1" fmla="*/ 55663 w 105287"/>
              <a:gd name="connsiteY1" fmla="*/ 15025 h 42163"/>
              <a:gd name="connsiteX2" fmla="*/ 103288 w 105287"/>
              <a:gd name="connsiteY2" fmla="*/ 24550 h 42163"/>
              <a:gd name="connsiteX3" fmla="*/ 93763 w 105287"/>
              <a:gd name="connsiteY3" fmla="*/ 7087 h 42163"/>
              <a:gd name="connsiteX4" fmla="*/ 69950 w 105287"/>
              <a:gd name="connsiteY4" fmla="*/ 737 h 42163"/>
              <a:gd name="connsiteX5" fmla="*/ 100 w 105287"/>
              <a:gd name="connsiteY5" fmla="*/ 42012 h 4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87" h="42163">
                <a:moveTo>
                  <a:pt x="100" y="42012"/>
                </a:moveTo>
                <a:cubicBezTo>
                  <a:pt x="-2281" y="44393"/>
                  <a:pt x="38465" y="17935"/>
                  <a:pt x="55663" y="15025"/>
                </a:cubicBezTo>
                <a:cubicBezTo>
                  <a:pt x="72861" y="12115"/>
                  <a:pt x="96938" y="25873"/>
                  <a:pt x="103288" y="24550"/>
                </a:cubicBezTo>
                <a:cubicBezTo>
                  <a:pt x="109638" y="23227"/>
                  <a:pt x="99319" y="11056"/>
                  <a:pt x="93763" y="7087"/>
                </a:cubicBezTo>
                <a:cubicBezTo>
                  <a:pt x="88207" y="3118"/>
                  <a:pt x="84237" y="-1909"/>
                  <a:pt x="69950" y="737"/>
                </a:cubicBezTo>
                <a:cubicBezTo>
                  <a:pt x="55663" y="3383"/>
                  <a:pt x="2481" y="39631"/>
                  <a:pt x="100" y="4201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C742BBA8-CDE4-4D45-9A7F-A62A16DA9537}"/>
              </a:ext>
            </a:extLst>
          </p:cNvPr>
          <p:cNvSpPr/>
          <p:nvPr/>
        </p:nvSpPr>
        <p:spPr>
          <a:xfrm>
            <a:off x="5084902" y="4704804"/>
            <a:ext cx="401546" cy="270962"/>
          </a:xfrm>
          <a:custGeom>
            <a:avLst/>
            <a:gdLst>
              <a:gd name="connsiteX0" fmla="*/ 401498 w 401546"/>
              <a:gd name="connsiteY0" fmla="*/ 546 h 270962"/>
              <a:gd name="connsiteX1" fmla="*/ 295136 w 401546"/>
              <a:gd name="connsiteY1" fmla="*/ 87859 h 270962"/>
              <a:gd name="connsiteX2" fmla="*/ 179248 w 401546"/>
              <a:gd name="connsiteY2" fmla="*/ 168821 h 270962"/>
              <a:gd name="connsiteX3" fmla="*/ 1448 w 401546"/>
              <a:gd name="connsiteY3" fmla="*/ 270421 h 270962"/>
              <a:gd name="connsiteX4" fmla="*/ 90348 w 401546"/>
              <a:gd name="connsiteY4" fmla="*/ 211684 h 270962"/>
              <a:gd name="connsiteX5" fmla="*/ 222111 w 401546"/>
              <a:gd name="connsiteY5" fmla="*/ 127546 h 270962"/>
              <a:gd name="connsiteX6" fmla="*/ 307836 w 401546"/>
              <a:gd name="connsiteY6" fmla="*/ 54521 h 270962"/>
              <a:gd name="connsiteX7" fmla="*/ 401498 w 401546"/>
              <a:gd name="connsiteY7" fmla="*/ 546 h 27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546" h="270962">
                <a:moveTo>
                  <a:pt x="401498" y="546"/>
                </a:moveTo>
                <a:cubicBezTo>
                  <a:pt x="399381" y="6102"/>
                  <a:pt x="332178" y="59813"/>
                  <a:pt x="295136" y="87859"/>
                </a:cubicBezTo>
                <a:cubicBezTo>
                  <a:pt x="258094" y="115905"/>
                  <a:pt x="228196" y="138394"/>
                  <a:pt x="179248" y="168821"/>
                </a:cubicBezTo>
                <a:cubicBezTo>
                  <a:pt x="130300" y="199248"/>
                  <a:pt x="16265" y="263277"/>
                  <a:pt x="1448" y="270421"/>
                </a:cubicBezTo>
                <a:cubicBezTo>
                  <a:pt x="-13369" y="277565"/>
                  <a:pt x="90348" y="211684"/>
                  <a:pt x="90348" y="211684"/>
                </a:cubicBezTo>
                <a:cubicBezTo>
                  <a:pt x="127125" y="187872"/>
                  <a:pt x="185863" y="153740"/>
                  <a:pt x="222111" y="127546"/>
                </a:cubicBezTo>
                <a:cubicBezTo>
                  <a:pt x="258359" y="101352"/>
                  <a:pt x="279790" y="75952"/>
                  <a:pt x="307836" y="54521"/>
                </a:cubicBezTo>
                <a:cubicBezTo>
                  <a:pt x="335882" y="33090"/>
                  <a:pt x="403615" y="-5010"/>
                  <a:pt x="401498" y="54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E9850BF-9CAB-4D84-8E88-654D8831AD05}"/>
              </a:ext>
            </a:extLst>
          </p:cNvPr>
          <p:cNvSpPr/>
          <p:nvPr/>
        </p:nvSpPr>
        <p:spPr>
          <a:xfrm>
            <a:off x="5594342" y="4741508"/>
            <a:ext cx="79596" cy="87515"/>
          </a:xfrm>
          <a:custGeom>
            <a:avLst/>
            <a:gdLst>
              <a:gd name="connsiteX0" fmla="*/ 8 w 79596"/>
              <a:gd name="connsiteY0" fmla="*/ 355 h 87515"/>
              <a:gd name="connsiteX1" fmla="*/ 65096 w 79596"/>
              <a:gd name="connsiteY1" fmla="*/ 49567 h 87515"/>
              <a:gd name="connsiteX2" fmla="*/ 79383 w 79596"/>
              <a:gd name="connsiteY2" fmla="*/ 86080 h 87515"/>
              <a:gd name="connsiteX3" fmla="*/ 69858 w 79596"/>
              <a:gd name="connsiteY3" fmla="*/ 76555 h 87515"/>
              <a:gd name="connsiteX4" fmla="*/ 8 w 79596"/>
              <a:gd name="connsiteY4" fmla="*/ 355 h 8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96" h="87515">
                <a:moveTo>
                  <a:pt x="8" y="355"/>
                </a:moveTo>
                <a:cubicBezTo>
                  <a:pt x="-786" y="-4143"/>
                  <a:pt x="51867" y="35280"/>
                  <a:pt x="65096" y="49567"/>
                </a:cubicBezTo>
                <a:cubicBezTo>
                  <a:pt x="78325" y="63855"/>
                  <a:pt x="78589" y="81582"/>
                  <a:pt x="79383" y="86080"/>
                </a:cubicBezTo>
                <a:cubicBezTo>
                  <a:pt x="80177" y="90578"/>
                  <a:pt x="79118" y="83699"/>
                  <a:pt x="69858" y="76555"/>
                </a:cubicBezTo>
                <a:cubicBezTo>
                  <a:pt x="60598" y="69411"/>
                  <a:pt x="802" y="4853"/>
                  <a:pt x="8" y="35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46AD228F-CF86-4424-B02B-B0EA502E74FA}"/>
              </a:ext>
            </a:extLst>
          </p:cNvPr>
          <p:cNvSpPr/>
          <p:nvPr/>
        </p:nvSpPr>
        <p:spPr>
          <a:xfrm>
            <a:off x="5697654" y="4882991"/>
            <a:ext cx="115783" cy="79548"/>
          </a:xfrm>
          <a:custGeom>
            <a:avLst/>
            <a:gdLst>
              <a:gd name="connsiteX0" fmla="*/ 115771 w 115783"/>
              <a:gd name="connsiteY0" fmla="*/ 79534 h 79548"/>
              <a:gd name="connsiteX1" fmla="*/ 28459 w 115783"/>
              <a:gd name="connsiteY1" fmla="*/ 43022 h 79548"/>
              <a:gd name="connsiteX2" fmla="*/ 4646 w 115783"/>
              <a:gd name="connsiteY2" fmla="*/ 47784 h 79548"/>
              <a:gd name="connsiteX3" fmla="*/ 1471 w 115783"/>
              <a:gd name="connsiteY3" fmla="*/ 25559 h 79548"/>
              <a:gd name="connsiteX4" fmla="*/ 22109 w 115783"/>
              <a:gd name="connsiteY4" fmla="*/ 159 h 79548"/>
              <a:gd name="connsiteX5" fmla="*/ 34809 w 115783"/>
              <a:gd name="connsiteY5" fmla="*/ 38259 h 79548"/>
              <a:gd name="connsiteX6" fmla="*/ 115771 w 115783"/>
              <a:gd name="connsiteY6" fmla="*/ 79534 h 7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3" h="79548">
                <a:moveTo>
                  <a:pt x="115771" y="79534"/>
                </a:moveTo>
                <a:cubicBezTo>
                  <a:pt x="114713" y="80328"/>
                  <a:pt x="46980" y="48314"/>
                  <a:pt x="28459" y="43022"/>
                </a:cubicBezTo>
                <a:cubicBezTo>
                  <a:pt x="9938" y="37730"/>
                  <a:pt x="9144" y="50695"/>
                  <a:pt x="4646" y="47784"/>
                </a:cubicBezTo>
                <a:cubicBezTo>
                  <a:pt x="148" y="44873"/>
                  <a:pt x="-1439" y="33496"/>
                  <a:pt x="1471" y="25559"/>
                </a:cubicBezTo>
                <a:cubicBezTo>
                  <a:pt x="4381" y="17622"/>
                  <a:pt x="16553" y="-1958"/>
                  <a:pt x="22109" y="159"/>
                </a:cubicBezTo>
                <a:cubicBezTo>
                  <a:pt x="27665" y="2276"/>
                  <a:pt x="21580" y="26353"/>
                  <a:pt x="34809" y="38259"/>
                </a:cubicBezTo>
                <a:cubicBezTo>
                  <a:pt x="48038" y="50165"/>
                  <a:pt x="116829" y="78740"/>
                  <a:pt x="115771" y="7953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6F2C3A5F-9772-471B-9885-2A9552B20577}"/>
              </a:ext>
            </a:extLst>
          </p:cNvPr>
          <p:cNvSpPr/>
          <p:nvPr/>
        </p:nvSpPr>
        <p:spPr>
          <a:xfrm>
            <a:off x="5240090" y="4864086"/>
            <a:ext cx="256526" cy="411189"/>
          </a:xfrm>
          <a:custGeom>
            <a:avLst/>
            <a:gdLst>
              <a:gd name="connsiteX0" fmla="*/ 255835 w 256526"/>
              <a:gd name="connsiteY0" fmla="*/ 14302 h 411189"/>
              <a:gd name="connsiteX1" fmla="*/ 200273 w 256526"/>
              <a:gd name="connsiteY1" fmla="*/ 4777 h 411189"/>
              <a:gd name="connsiteX2" fmla="*/ 117723 w 256526"/>
              <a:gd name="connsiteY2" fmla="*/ 87327 h 411189"/>
              <a:gd name="connsiteX3" fmla="*/ 38348 w 256526"/>
              <a:gd name="connsiteY3" fmla="*/ 341327 h 411189"/>
              <a:gd name="connsiteX4" fmla="*/ 248 w 256526"/>
              <a:gd name="connsiteY4" fmla="*/ 411177 h 411189"/>
              <a:gd name="connsiteX5" fmla="*/ 25648 w 256526"/>
              <a:gd name="connsiteY5" fmla="*/ 338152 h 411189"/>
              <a:gd name="connsiteX6" fmla="*/ 95498 w 256526"/>
              <a:gd name="connsiteY6" fmla="*/ 149239 h 411189"/>
              <a:gd name="connsiteX7" fmla="*/ 162173 w 256526"/>
              <a:gd name="connsiteY7" fmla="*/ 50814 h 411189"/>
              <a:gd name="connsiteX8" fmla="*/ 255835 w 256526"/>
              <a:gd name="connsiteY8" fmla="*/ 14302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526" h="411189">
                <a:moveTo>
                  <a:pt x="255835" y="14302"/>
                </a:moveTo>
                <a:cubicBezTo>
                  <a:pt x="262185" y="6629"/>
                  <a:pt x="223292" y="-7394"/>
                  <a:pt x="200273" y="4777"/>
                </a:cubicBezTo>
                <a:cubicBezTo>
                  <a:pt x="177254" y="16948"/>
                  <a:pt x="144711" y="31235"/>
                  <a:pt x="117723" y="87327"/>
                </a:cubicBezTo>
                <a:cubicBezTo>
                  <a:pt x="90735" y="143419"/>
                  <a:pt x="57927" y="287352"/>
                  <a:pt x="38348" y="341327"/>
                </a:cubicBezTo>
                <a:cubicBezTo>
                  <a:pt x="18769" y="395302"/>
                  <a:pt x="2365" y="411706"/>
                  <a:pt x="248" y="411177"/>
                </a:cubicBezTo>
                <a:cubicBezTo>
                  <a:pt x="-1869" y="410648"/>
                  <a:pt x="9773" y="381808"/>
                  <a:pt x="25648" y="338152"/>
                </a:cubicBezTo>
                <a:cubicBezTo>
                  <a:pt x="41523" y="294496"/>
                  <a:pt x="72744" y="197129"/>
                  <a:pt x="95498" y="149239"/>
                </a:cubicBezTo>
                <a:cubicBezTo>
                  <a:pt x="118252" y="101349"/>
                  <a:pt x="138096" y="73568"/>
                  <a:pt x="162173" y="50814"/>
                </a:cubicBezTo>
                <a:cubicBezTo>
                  <a:pt x="186250" y="28060"/>
                  <a:pt x="249485" y="21975"/>
                  <a:pt x="255835" y="1430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BF4687AA-628B-4B70-B382-D9CEF3A1E446}"/>
              </a:ext>
            </a:extLst>
          </p:cNvPr>
          <p:cNvSpPr/>
          <p:nvPr/>
        </p:nvSpPr>
        <p:spPr>
          <a:xfrm>
            <a:off x="5230465" y="4827676"/>
            <a:ext cx="254488" cy="476122"/>
          </a:xfrm>
          <a:custGeom>
            <a:avLst/>
            <a:gdLst>
              <a:gd name="connsiteX0" fmla="*/ 254348 w 254488"/>
              <a:gd name="connsiteY0" fmla="*/ 1499 h 476122"/>
              <a:gd name="connsiteX1" fmla="*/ 81310 w 254488"/>
              <a:gd name="connsiteY1" fmla="*/ 172949 h 476122"/>
              <a:gd name="connsiteX2" fmla="*/ 348 w 254488"/>
              <a:gd name="connsiteY2" fmla="*/ 474574 h 476122"/>
              <a:gd name="connsiteX3" fmla="*/ 54323 w 254488"/>
              <a:gd name="connsiteY3" fmla="*/ 282487 h 476122"/>
              <a:gd name="connsiteX4" fmla="*/ 109885 w 254488"/>
              <a:gd name="connsiteY4" fmla="*/ 99924 h 476122"/>
              <a:gd name="connsiteX5" fmla="*/ 254348 w 254488"/>
              <a:gd name="connsiteY5" fmla="*/ 1499 h 47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488" h="476122">
                <a:moveTo>
                  <a:pt x="254348" y="1499"/>
                </a:moveTo>
                <a:cubicBezTo>
                  <a:pt x="249586" y="13670"/>
                  <a:pt x="123643" y="94103"/>
                  <a:pt x="81310" y="172949"/>
                </a:cubicBezTo>
                <a:cubicBezTo>
                  <a:pt x="38977" y="251795"/>
                  <a:pt x="4846" y="456318"/>
                  <a:pt x="348" y="474574"/>
                </a:cubicBezTo>
                <a:cubicBezTo>
                  <a:pt x="-4150" y="492830"/>
                  <a:pt x="36067" y="344928"/>
                  <a:pt x="54323" y="282487"/>
                </a:cubicBezTo>
                <a:cubicBezTo>
                  <a:pt x="72579" y="220046"/>
                  <a:pt x="78400" y="145961"/>
                  <a:pt x="109885" y="99924"/>
                </a:cubicBezTo>
                <a:cubicBezTo>
                  <a:pt x="141370" y="53887"/>
                  <a:pt x="259110" y="-10672"/>
                  <a:pt x="254348" y="149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AF3358C5-F40A-4312-92D9-8D02C43FFBBF}"/>
              </a:ext>
            </a:extLst>
          </p:cNvPr>
          <p:cNvSpPr/>
          <p:nvPr/>
        </p:nvSpPr>
        <p:spPr>
          <a:xfrm>
            <a:off x="5440574" y="4927583"/>
            <a:ext cx="113257" cy="46235"/>
          </a:xfrm>
          <a:custGeom>
            <a:avLst/>
            <a:gdLst>
              <a:gd name="connsiteX0" fmla="*/ 112501 w 113257"/>
              <a:gd name="connsiteY0" fmla="*/ 34942 h 46235"/>
              <a:gd name="connsiteX1" fmla="*/ 74401 w 113257"/>
              <a:gd name="connsiteY1" fmla="*/ 17 h 46235"/>
              <a:gd name="connsiteX2" fmla="*/ 41064 w 113257"/>
              <a:gd name="connsiteY2" fmla="*/ 30180 h 46235"/>
              <a:gd name="connsiteX3" fmla="*/ 10901 w 113257"/>
              <a:gd name="connsiteY3" fmla="*/ 23830 h 46235"/>
              <a:gd name="connsiteX4" fmla="*/ 1376 w 113257"/>
              <a:gd name="connsiteY4" fmla="*/ 46055 h 46235"/>
              <a:gd name="connsiteX5" fmla="*/ 37889 w 113257"/>
              <a:gd name="connsiteY5" fmla="*/ 9542 h 46235"/>
              <a:gd name="connsiteX6" fmla="*/ 112501 w 113257"/>
              <a:gd name="connsiteY6" fmla="*/ 34942 h 4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57" h="46235">
                <a:moveTo>
                  <a:pt x="112501" y="34942"/>
                </a:moveTo>
                <a:cubicBezTo>
                  <a:pt x="118586" y="33355"/>
                  <a:pt x="86307" y="811"/>
                  <a:pt x="74401" y="17"/>
                </a:cubicBezTo>
                <a:cubicBezTo>
                  <a:pt x="62495" y="-777"/>
                  <a:pt x="51647" y="26211"/>
                  <a:pt x="41064" y="30180"/>
                </a:cubicBezTo>
                <a:cubicBezTo>
                  <a:pt x="30481" y="34149"/>
                  <a:pt x="17516" y="21184"/>
                  <a:pt x="10901" y="23830"/>
                </a:cubicBezTo>
                <a:cubicBezTo>
                  <a:pt x="4286" y="26476"/>
                  <a:pt x="-3122" y="48436"/>
                  <a:pt x="1376" y="46055"/>
                </a:cubicBezTo>
                <a:cubicBezTo>
                  <a:pt x="5874" y="43674"/>
                  <a:pt x="24924" y="15098"/>
                  <a:pt x="37889" y="9542"/>
                </a:cubicBezTo>
                <a:cubicBezTo>
                  <a:pt x="50854" y="3986"/>
                  <a:pt x="106416" y="36529"/>
                  <a:pt x="112501" y="3494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DB887EF4-3F35-4627-8177-BF4EF7E6B2FF}"/>
              </a:ext>
            </a:extLst>
          </p:cNvPr>
          <p:cNvSpPr/>
          <p:nvPr/>
        </p:nvSpPr>
        <p:spPr>
          <a:xfrm>
            <a:off x="5480828" y="4321158"/>
            <a:ext cx="371117" cy="293072"/>
          </a:xfrm>
          <a:custGeom>
            <a:avLst/>
            <a:gdLst>
              <a:gd name="connsiteX0" fmla="*/ 59547 w 371117"/>
              <a:gd name="connsiteY0" fmla="*/ 292117 h 293072"/>
              <a:gd name="connsiteX1" fmla="*/ 40497 w 371117"/>
              <a:gd name="connsiteY1" fmla="*/ 169880 h 293072"/>
              <a:gd name="connsiteX2" fmla="*/ 21447 w 371117"/>
              <a:gd name="connsiteY2" fmla="*/ 131780 h 293072"/>
              <a:gd name="connsiteX3" fmla="*/ 10335 w 371117"/>
              <a:gd name="connsiteY3" fmla="*/ 96855 h 293072"/>
              <a:gd name="connsiteX4" fmla="*/ 45260 w 371117"/>
              <a:gd name="connsiteY4" fmla="*/ 52405 h 293072"/>
              <a:gd name="connsiteX5" fmla="*/ 115110 w 371117"/>
              <a:gd name="connsiteY5" fmla="*/ 27005 h 293072"/>
              <a:gd name="connsiteX6" fmla="*/ 159560 w 371117"/>
              <a:gd name="connsiteY6" fmla="*/ 27005 h 293072"/>
              <a:gd name="connsiteX7" fmla="*/ 257985 w 371117"/>
              <a:gd name="connsiteY7" fmla="*/ 55580 h 293072"/>
              <a:gd name="connsiteX8" fmla="*/ 299260 w 371117"/>
              <a:gd name="connsiteY8" fmla="*/ 103205 h 293072"/>
              <a:gd name="connsiteX9" fmla="*/ 323072 w 371117"/>
              <a:gd name="connsiteY9" fmla="*/ 187342 h 293072"/>
              <a:gd name="connsiteX10" fmla="*/ 329422 w 371117"/>
              <a:gd name="connsiteY10" fmla="*/ 223855 h 293072"/>
              <a:gd name="connsiteX11" fmla="*/ 357997 w 371117"/>
              <a:gd name="connsiteY11" fmla="*/ 268305 h 293072"/>
              <a:gd name="connsiteX12" fmla="*/ 370697 w 371117"/>
              <a:gd name="connsiteY12" fmla="*/ 246080 h 293072"/>
              <a:gd name="connsiteX13" fmla="*/ 343710 w 371117"/>
              <a:gd name="connsiteY13" fmla="*/ 192105 h 293072"/>
              <a:gd name="connsiteX14" fmla="*/ 300847 w 371117"/>
              <a:gd name="connsiteY14" fmla="*/ 84155 h 293072"/>
              <a:gd name="connsiteX15" fmla="*/ 224647 w 371117"/>
              <a:gd name="connsiteY15" fmla="*/ 23830 h 293072"/>
              <a:gd name="connsiteX16" fmla="*/ 142097 w 371117"/>
              <a:gd name="connsiteY16" fmla="*/ 1605 h 293072"/>
              <a:gd name="connsiteX17" fmla="*/ 69072 w 371117"/>
              <a:gd name="connsiteY17" fmla="*/ 9542 h 293072"/>
              <a:gd name="connsiteX18" fmla="*/ 8747 w 371117"/>
              <a:gd name="connsiteY18" fmla="*/ 71455 h 293072"/>
              <a:gd name="connsiteX19" fmla="*/ 3985 w 371117"/>
              <a:gd name="connsiteY19" fmla="*/ 96855 h 293072"/>
              <a:gd name="connsiteX20" fmla="*/ 59547 w 371117"/>
              <a:gd name="connsiteY20" fmla="*/ 292117 h 29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7" h="293072">
                <a:moveTo>
                  <a:pt x="59547" y="292117"/>
                </a:moveTo>
                <a:cubicBezTo>
                  <a:pt x="65632" y="304288"/>
                  <a:pt x="46847" y="196603"/>
                  <a:pt x="40497" y="169880"/>
                </a:cubicBezTo>
                <a:cubicBezTo>
                  <a:pt x="34147" y="143157"/>
                  <a:pt x="26474" y="143951"/>
                  <a:pt x="21447" y="131780"/>
                </a:cubicBezTo>
                <a:cubicBezTo>
                  <a:pt x="16420" y="119609"/>
                  <a:pt x="6366" y="110084"/>
                  <a:pt x="10335" y="96855"/>
                </a:cubicBezTo>
                <a:cubicBezTo>
                  <a:pt x="14304" y="83626"/>
                  <a:pt x="27798" y="64047"/>
                  <a:pt x="45260" y="52405"/>
                </a:cubicBezTo>
                <a:cubicBezTo>
                  <a:pt x="62722" y="40763"/>
                  <a:pt x="96060" y="31238"/>
                  <a:pt x="115110" y="27005"/>
                </a:cubicBezTo>
                <a:cubicBezTo>
                  <a:pt x="134160" y="22772"/>
                  <a:pt x="135748" y="22243"/>
                  <a:pt x="159560" y="27005"/>
                </a:cubicBezTo>
                <a:cubicBezTo>
                  <a:pt x="183372" y="31767"/>
                  <a:pt x="234702" y="42880"/>
                  <a:pt x="257985" y="55580"/>
                </a:cubicBezTo>
                <a:cubicBezTo>
                  <a:pt x="281268" y="68280"/>
                  <a:pt x="288412" y="81245"/>
                  <a:pt x="299260" y="103205"/>
                </a:cubicBezTo>
                <a:cubicBezTo>
                  <a:pt x="310108" y="125165"/>
                  <a:pt x="318045" y="167234"/>
                  <a:pt x="323072" y="187342"/>
                </a:cubicBezTo>
                <a:cubicBezTo>
                  <a:pt x="328099" y="207450"/>
                  <a:pt x="323601" y="210361"/>
                  <a:pt x="329422" y="223855"/>
                </a:cubicBezTo>
                <a:cubicBezTo>
                  <a:pt x="335243" y="237349"/>
                  <a:pt x="351118" y="264601"/>
                  <a:pt x="357997" y="268305"/>
                </a:cubicBezTo>
                <a:cubicBezTo>
                  <a:pt x="364876" y="272009"/>
                  <a:pt x="373078" y="258780"/>
                  <a:pt x="370697" y="246080"/>
                </a:cubicBezTo>
                <a:cubicBezTo>
                  <a:pt x="368316" y="233380"/>
                  <a:pt x="355352" y="219092"/>
                  <a:pt x="343710" y="192105"/>
                </a:cubicBezTo>
                <a:cubicBezTo>
                  <a:pt x="332068" y="165118"/>
                  <a:pt x="320691" y="112201"/>
                  <a:pt x="300847" y="84155"/>
                </a:cubicBezTo>
                <a:cubicBezTo>
                  <a:pt x="281003" y="56109"/>
                  <a:pt x="251105" y="37588"/>
                  <a:pt x="224647" y="23830"/>
                </a:cubicBezTo>
                <a:cubicBezTo>
                  <a:pt x="198189" y="10072"/>
                  <a:pt x="168026" y="3986"/>
                  <a:pt x="142097" y="1605"/>
                </a:cubicBezTo>
                <a:cubicBezTo>
                  <a:pt x="116168" y="-776"/>
                  <a:pt x="91297" y="-2100"/>
                  <a:pt x="69072" y="9542"/>
                </a:cubicBezTo>
                <a:cubicBezTo>
                  <a:pt x="46847" y="21184"/>
                  <a:pt x="19595" y="56903"/>
                  <a:pt x="8747" y="71455"/>
                </a:cubicBezTo>
                <a:cubicBezTo>
                  <a:pt x="-2101" y="86007"/>
                  <a:pt x="-1836" y="62724"/>
                  <a:pt x="3985" y="96855"/>
                </a:cubicBezTo>
                <a:cubicBezTo>
                  <a:pt x="9806" y="130986"/>
                  <a:pt x="53462" y="279946"/>
                  <a:pt x="59547" y="29211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A7A860A7-2FE2-4E4B-9718-FC8B623D1FB8}"/>
              </a:ext>
            </a:extLst>
          </p:cNvPr>
          <p:cNvSpPr/>
          <p:nvPr/>
        </p:nvSpPr>
        <p:spPr>
          <a:xfrm>
            <a:off x="5562599" y="4599104"/>
            <a:ext cx="122240" cy="54020"/>
          </a:xfrm>
          <a:custGeom>
            <a:avLst/>
            <a:gdLst>
              <a:gd name="connsiteX0" fmla="*/ 122239 w 122240"/>
              <a:gd name="connsiteY0" fmla="*/ 1471 h 54020"/>
              <a:gd name="connsiteX1" fmla="*/ 53976 w 122240"/>
              <a:gd name="connsiteY1" fmla="*/ 7821 h 54020"/>
              <a:gd name="connsiteX2" fmla="*/ 1 w 122240"/>
              <a:gd name="connsiteY2" fmla="*/ 53859 h 54020"/>
              <a:gd name="connsiteX3" fmla="*/ 55564 w 122240"/>
              <a:gd name="connsiteY3" fmla="*/ 23696 h 54020"/>
              <a:gd name="connsiteX4" fmla="*/ 122239 w 122240"/>
              <a:gd name="connsiteY4" fmla="*/ 1471 h 5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40" h="54020">
                <a:moveTo>
                  <a:pt x="122239" y="1471"/>
                </a:moveTo>
                <a:cubicBezTo>
                  <a:pt x="121974" y="-1175"/>
                  <a:pt x="74349" y="-910"/>
                  <a:pt x="53976" y="7821"/>
                </a:cubicBezTo>
                <a:cubicBezTo>
                  <a:pt x="33603" y="16552"/>
                  <a:pt x="-264" y="51213"/>
                  <a:pt x="1" y="53859"/>
                </a:cubicBezTo>
                <a:cubicBezTo>
                  <a:pt x="266" y="56505"/>
                  <a:pt x="36779" y="25813"/>
                  <a:pt x="55564" y="23696"/>
                </a:cubicBezTo>
                <a:cubicBezTo>
                  <a:pt x="74349" y="21579"/>
                  <a:pt x="122504" y="4117"/>
                  <a:pt x="122239" y="147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3BF85734-FD63-4489-9422-85196C526EB2}"/>
              </a:ext>
            </a:extLst>
          </p:cNvPr>
          <p:cNvSpPr/>
          <p:nvPr/>
        </p:nvSpPr>
        <p:spPr>
          <a:xfrm>
            <a:off x="5667295" y="4431954"/>
            <a:ext cx="11894" cy="221175"/>
          </a:xfrm>
          <a:custGeom>
            <a:avLst/>
            <a:gdLst>
              <a:gd name="connsiteX0" fmla="*/ 6430 w 11894"/>
              <a:gd name="connsiteY0" fmla="*/ 221009 h 221175"/>
              <a:gd name="connsiteX1" fmla="*/ 80 w 11894"/>
              <a:gd name="connsiteY1" fmla="*/ 11459 h 221175"/>
              <a:gd name="connsiteX2" fmla="*/ 11193 w 11894"/>
              <a:gd name="connsiteY2" fmla="*/ 46384 h 221175"/>
              <a:gd name="connsiteX3" fmla="*/ 6430 w 11894"/>
              <a:gd name="connsiteY3" fmla="*/ 221009 h 2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4" h="221175">
                <a:moveTo>
                  <a:pt x="6430" y="221009"/>
                </a:moveTo>
                <a:cubicBezTo>
                  <a:pt x="4578" y="215188"/>
                  <a:pt x="-714" y="40563"/>
                  <a:pt x="80" y="11459"/>
                </a:cubicBezTo>
                <a:cubicBezTo>
                  <a:pt x="874" y="-17645"/>
                  <a:pt x="8547" y="14105"/>
                  <a:pt x="11193" y="46384"/>
                </a:cubicBezTo>
                <a:cubicBezTo>
                  <a:pt x="13839" y="78663"/>
                  <a:pt x="8282" y="226830"/>
                  <a:pt x="6430" y="22100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A69A5F59-D514-4C93-B82E-93978F26F447}"/>
              </a:ext>
            </a:extLst>
          </p:cNvPr>
          <p:cNvSpPr/>
          <p:nvPr/>
        </p:nvSpPr>
        <p:spPr>
          <a:xfrm>
            <a:off x="5775958" y="4425709"/>
            <a:ext cx="75567" cy="225681"/>
          </a:xfrm>
          <a:custGeom>
            <a:avLst/>
            <a:gdLst>
              <a:gd name="connsiteX0" fmla="*/ 5717 w 75567"/>
              <a:gd name="connsiteY0" fmla="*/ 241 h 225681"/>
              <a:gd name="connsiteX1" fmla="*/ 15242 w 75567"/>
              <a:gd name="connsiteY1" fmla="*/ 95491 h 225681"/>
              <a:gd name="connsiteX2" fmla="*/ 75567 w 75567"/>
              <a:gd name="connsiteY2" fmla="*/ 152641 h 225681"/>
              <a:gd name="connsiteX3" fmla="*/ 15242 w 75567"/>
              <a:gd name="connsiteY3" fmla="*/ 133591 h 225681"/>
              <a:gd name="connsiteX4" fmla="*/ 13655 w 75567"/>
              <a:gd name="connsiteY4" fmla="*/ 225666 h 225681"/>
              <a:gd name="connsiteX5" fmla="*/ 955 w 75567"/>
              <a:gd name="connsiteY5" fmla="*/ 125654 h 225681"/>
              <a:gd name="connsiteX6" fmla="*/ 5717 w 75567"/>
              <a:gd name="connsiteY6" fmla="*/ 241 h 22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67" h="225681">
                <a:moveTo>
                  <a:pt x="5717" y="241"/>
                </a:moveTo>
                <a:cubicBezTo>
                  <a:pt x="8098" y="-4786"/>
                  <a:pt x="3600" y="70091"/>
                  <a:pt x="15242" y="95491"/>
                </a:cubicBezTo>
                <a:cubicBezTo>
                  <a:pt x="26884" y="120891"/>
                  <a:pt x="75567" y="146291"/>
                  <a:pt x="75567" y="152641"/>
                </a:cubicBezTo>
                <a:cubicBezTo>
                  <a:pt x="75567" y="158991"/>
                  <a:pt x="25561" y="121420"/>
                  <a:pt x="15242" y="133591"/>
                </a:cubicBezTo>
                <a:cubicBezTo>
                  <a:pt x="4923" y="145762"/>
                  <a:pt x="16036" y="226989"/>
                  <a:pt x="13655" y="225666"/>
                </a:cubicBezTo>
                <a:cubicBezTo>
                  <a:pt x="11274" y="224343"/>
                  <a:pt x="4130" y="159785"/>
                  <a:pt x="955" y="125654"/>
                </a:cubicBezTo>
                <a:cubicBezTo>
                  <a:pt x="-2220" y="91523"/>
                  <a:pt x="3336" y="5268"/>
                  <a:pt x="5717" y="24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C6700055-0021-48A2-A7A0-F337F31FBFE9}"/>
              </a:ext>
            </a:extLst>
          </p:cNvPr>
          <p:cNvSpPr/>
          <p:nvPr/>
        </p:nvSpPr>
        <p:spPr>
          <a:xfrm>
            <a:off x="5673677" y="4550215"/>
            <a:ext cx="115937" cy="63138"/>
          </a:xfrm>
          <a:custGeom>
            <a:avLst/>
            <a:gdLst>
              <a:gd name="connsiteX0" fmla="*/ 48 w 115937"/>
              <a:gd name="connsiteY0" fmla="*/ 63060 h 63138"/>
              <a:gd name="connsiteX1" fmla="*/ 36561 w 115937"/>
              <a:gd name="connsiteY1" fmla="*/ 5910 h 63138"/>
              <a:gd name="connsiteX2" fmla="*/ 71486 w 115937"/>
              <a:gd name="connsiteY2" fmla="*/ 4323 h 63138"/>
              <a:gd name="connsiteX3" fmla="*/ 115936 w 115937"/>
              <a:gd name="connsiteY3" fmla="*/ 28135 h 63138"/>
              <a:gd name="connsiteX4" fmla="*/ 73073 w 115937"/>
              <a:gd name="connsiteY4" fmla="*/ 18610 h 63138"/>
              <a:gd name="connsiteX5" fmla="*/ 44498 w 115937"/>
              <a:gd name="connsiteY5" fmla="*/ 18610 h 63138"/>
              <a:gd name="connsiteX6" fmla="*/ 48 w 115937"/>
              <a:gd name="connsiteY6" fmla="*/ 63060 h 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37" h="63138">
                <a:moveTo>
                  <a:pt x="48" y="63060"/>
                </a:moveTo>
                <a:cubicBezTo>
                  <a:pt x="-1275" y="60943"/>
                  <a:pt x="24655" y="15699"/>
                  <a:pt x="36561" y="5910"/>
                </a:cubicBezTo>
                <a:cubicBezTo>
                  <a:pt x="48467" y="-3879"/>
                  <a:pt x="58257" y="619"/>
                  <a:pt x="71486" y="4323"/>
                </a:cubicBezTo>
                <a:cubicBezTo>
                  <a:pt x="84715" y="8027"/>
                  <a:pt x="115672" y="25754"/>
                  <a:pt x="115936" y="28135"/>
                </a:cubicBezTo>
                <a:cubicBezTo>
                  <a:pt x="116200" y="30516"/>
                  <a:pt x="84979" y="20197"/>
                  <a:pt x="73073" y="18610"/>
                </a:cubicBezTo>
                <a:cubicBezTo>
                  <a:pt x="61167" y="17023"/>
                  <a:pt x="54552" y="13583"/>
                  <a:pt x="44498" y="18610"/>
                </a:cubicBezTo>
                <a:cubicBezTo>
                  <a:pt x="34444" y="23637"/>
                  <a:pt x="1371" y="65177"/>
                  <a:pt x="48" y="6306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B32BDDE3-311F-4FA4-998B-296032978714}"/>
              </a:ext>
            </a:extLst>
          </p:cNvPr>
          <p:cNvSpPr/>
          <p:nvPr/>
        </p:nvSpPr>
        <p:spPr>
          <a:xfrm>
            <a:off x="5665080" y="4617505"/>
            <a:ext cx="130971" cy="81495"/>
          </a:xfrm>
          <a:custGeom>
            <a:avLst/>
            <a:gdLst>
              <a:gd name="connsiteX0" fmla="*/ 708 w 130971"/>
              <a:gd name="connsiteY0" fmla="*/ 81495 h 81495"/>
              <a:gd name="connsiteX1" fmla="*/ 16583 w 130971"/>
              <a:gd name="connsiteY1" fmla="*/ 24345 h 81495"/>
              <a:gd name="connsiteX2" fmla="*/ 48333 w 130971"/>
              <a:gd name="connsiteY2" fmla="*/ 5295 h 81495"/>
              <a:gd name="connsiteX3" fmla="*/ 102308 w 130971"/>
              <a:gd name="connsiteY3" fmla="*/ 2120 h 81495"/>
              <a:gd name="connsiteX4" fmla="*/ 130883 w 130971"/>
              <a:gd name="connsiteY4" fmla="*/ 33870 h 81495"/>
              <a:gd name="connsiteX5" fmla="*/ 110245 w 130971"/>
              <a:gd name="connsiteY5" fmla="*/ 22758 h 81495"/>
              <a:gd name="connsiteX6" fmla="*/ 81670 w 130971"/>
              <a:gd name="connsiteY6" fmla="*/ 14820 h 81495"/>
              <a:gd name="connsiteX7" fmla="*/ 38808 w 130971"/>
              <a:gd name="connsiteY7" fmla="*/ 24345 h 81495"/>
              <a:gd name="connsiteX8" fmla="*/ 708 w 130971"/>
              <a:gd name="connsiteY8" fmla="*/ 81495 h 8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71" h="81495">
                <a:moveTo>
                  <a:pt x="708" y="81495"/>
                </a:moveTo>
                <a:cubicBezTo>
                  <a:pt x="-2996" y="81495"/>
                  <a:pt x="8646" y="37045"/>
                  <a:pt x="16583" y="24345"/>
                </a:cubicBezTo>
                <a:cubicBezTo>
                  <a:pt x="24520" y="11645"/>
                  <a:pt x="34046" y="8999"/>
                  <a:pt x="48333" y="5295"/>
                </a:cubicBezTo>
                <a:cubicBezTo>
                  <a:pt x="62620" y="1591"/>
                  <a:pt x="88550" y="-2642"/>
                  <a:pt x="102308" y="2120"/>
                </a:cubicBezTo>
                <a:cubicBezTo>
                  <a:pt x="116066" y="6882"/>
                  <a:pt x="129560" y="30430"/>
                  <a:pt x="130883" y="33870"/>
                </a:cubicBezTo>
                <a:cubicBezTo>
                  <a:pt x="132206" y="37310"/>
                  <a:pt x="118447" y="25933"/>
                  <a:pt x="110245" y="22758"/>
                </a:cubicBezTo>
                <a:cubicBezTo>
                  <a:pt x="102043" y="19583"/>
                  <a:pt x="93576" y="14556"/>
                  <a:pt x="81670" y="14820"/>
                </a:cubicBezTo>
                <a:cubicBezTo>
                  <a:pt x="69764" y="15084"/>
                  <a:pt x="50979" y="17466"/>
                  <a:pt x="38808" y="24345"/>
                </a:cubicBezTo>
                <a:cubicBezTo>
                  <a:pt x="26637" y="31224"/>
                  <a:pt x="4412" y="81495"/>
                  <a:pt x="708" y="8149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ECF3E769-3B77-4B1C-8A73-3A576DE5F695}"/>
              </a:ext>
            </a:extLst>
          </p:cNvPr>
          <p:cNvSpPr/>
          <p:nvPr/>
        </p:nvSpPr>
        <p:spPr>
          <a:xfrm>
            <a:off x="5670492" y="4692095"/>
            <a:ext cx="54033" cy="52943"/>
          </a:xfrm>
          <a:custGeom>
            <a:avLst/>
            <a:gdLst>
              <a:gd name="connsiteX0" fmla="*/ 54033 w 54033"/>
              <a:gd name="connsiteY0" fmla="*/ 52943 h 52943"/>
              <a:gd name="connsiteX1" fmla="*/ 58 w 54033"/>
              <a:gd name="connsiteY1" fmla="*/ 555 h 52943"/>
              <a:gd name="connsiteX2" fmla="*/ 54033 w 54033"/>
              <a:gd name="connsiteY2" fmla="*/ 52943 h 5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33" h="52943">
                <a:moveTo>
                  <a:pt x="54033" y="52943"/>
                </a:moveTo>
                <a:cubicBezTo>
                  <a:pt x="54033" y="52943"/>
                  <a:pt x="2175" y="7434"/>
                  <a:pt x="58" y="555"/>
                </a:cubicBezTo>
                <a:cubicBezTo>
                  <a:pt x="-2059" y="-6324"/>
                  <a:pt x="54033" y="52943"/>
                  <a:pt x="54033" y="5294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BE0110D2-C2B5-4CE0-B408-F28836D0C342}"/>
              </a:ext>
            </a:extLst>
          </p:cNvPr>
          <p:cNvSpPr/>
          <p:nvPr/>
        </p:nvSpPr>
        <p:spPr>
          <a:xfrm>
            <a:off x="5678253" y="4084286"/>
            <a:ext cx="278752" cy="356260"/>
          </a:xfrm>
          <a:custGeom>
            <a:avLst/>
            <a:gdLst>
              <a:gd name="connsiteX0" fmla="*/ 235 w 278752"/>
              <a:gd name="connsiteY0" fmla="*/ 354364 h 356260"/>
              <a:gd name="connsiteX1" fmla="*/ 65322 w 278752"/>
              <a:gd name="connsiteY1" fmla="*/ 268639 h 356260"/>
              <a:gd name="connsiteX2" fmla="*/ 85960 w 278752"/>
              <a:gd name="connsiteY2" fmla="*/ 73377 h 356260"/>
              <a:gd name="connsiteX3" fmla="*/ 125647 w 278752"/>
              <a:gd name="connsiteY3" fmla="*/ 35277 h 356260"/>
              <a:gd name="connsiteX4" fmla="*/ 201847 w 278752"/>
              <a:gd name="connsiteY4" fmla="*/ 352 h 356260"/>
              <a:gd name="connsiteX5" fmla="*/ 268522 w 278752"/>
              <a:gd name="connsiteY5" fmla="*/ 57502 h 356260"/>
              <a:gd name="connsiteX6" fmla="*/ 278047 w 278752"/>
              <a:gd name="connsiteY6" fmla="*/ 205139 h 356260"/>
              <a:gd name="connsiteX7" fmla="*/ 263760 w 278752"/>
              <a:gd name="connsiteY7" fmla="*/ 109889 h 356260"/>
              <a:gd name="connsiteX8" fmla="*/ 254235 w 278752"/>
              <a:gd name="connsiteY8" fmla="*/ 70202 h 356260"/>
              <a:gd name="connsiteX9" fmla="*/ 206610 w 278752"/>
              <a:gd name="connsiteY9" fmla="*/ 24164 h 356260"/>
              <a:gd name="connsiteX10" fmla="*/ 116122 w 278752"/>
              <a:gd name="connsiteY10" fmla="*/ 55914 h 356260"/>
              <a:gd name="connsiteX11" fmla="*/ 70085 w 278752"/>
              <a:gd name="connsiteY11" fmla="*/ 233714 h 356260"/>
              <a:gd name="connsiteX12" fmla="*/ 89135 w 278752"/>
              <a:gd name="connsiteY12" fmla="*/ 324202 h 356260"/>
              <a:gd name="connsiteX13" fmla="*/ 44685 w 278752"/>
              <a:gd name="connsiteY13" fmla="*/ 328964 h 356260"/>
              <a:gd name="connsiteX14" fmla="*/ 235 w 278752"/>
              <a:gd name="connsiteY14" fmla="*/ 354364 h 3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752" h="356260">
                <a:moveTo>
                  <a:pt x="235" y="354364"/>
                </a:moveTo>
                <a:cubicBezTo>
                  <a:pt x="3675" y="344310"/>
                  <a:pt x="51035" y="315470"/>
                  <a:pt x="65322" y="268639"/>
                </a:cubicBezTo>
                <a:cubicBezTo>
                  <a:pt x="79609" y="221808"/>
                  <a:pt x="75906" y="112271"/>
                  <a:pt x="85960" y="73377"/>
                </a:cubicBezTo>
                <a:cubicBezTo>
                  <a:pt x="96014" y="34483"/>
                  <a:pt x="106333" y="47448"/>
                  <a:pt x="125647" y="35277"/>
                </a:cubicBezTo>
                <a:cubicBezTo>
                  <a:pt x="144962" y="23106"/>
                  <a:pt x="178035" y="-3352"/>
                  <a:pt x="201847" y="352"/>
                </a:cubicBezTo>
                <a:cubicBezTo>
                  <a:pt x="225660" y="4056"/>
                  <a:pt x="255822" y="23371"/>
                  <a:pt x="268522" y="57502"/>
                </a:cubicBezTo>
                <a:cubicBezTo>
                  <a:pt x="281222" y="91633"/>
                  <a:pt x="278841" y="196408"/>
                  <a:pt x="278047" y="205139"/>
                </a:cubicBezTo>
                <a:cubicBezTo>
                  <a:pt x="277253" y="213870"/>
                  <a:pt x="267729" y="132378"/>
                  <a:pt x="263760" y="109889"/>
                </a:cubicBezTo>
                <a:cubicBezTo>
                  <a:pt x="259791" y="87400"/>
                  <a:pt x="263760" y="84489"/>
                  <a:pt x="254235" y="70202"/>
                </a:cubicBezTo>
                <a:cubicBezTo>
                  <a:pt x="244710" y="55915"/>
                  <a:pt x="229629" y="26545"/>
                  <a:pt x="206610" y="24164"/>
                </a:cubicBezTo>
                <a:cubicBezTo>
                  <a:pt x="183591" y="21783"/>
                  <a:pt x="138876" y="20989"/>
                  <a:pt x="116122" y="55914"/>
                </a:cubicBezTo>
                <a:cubicBezTo>
                  <a:pt x="93368" y="90839"/>
                  <a:pt x="74583" y="188999"/>
                  <a:pt x="70085" y="233714"/>
                </a:cubicBezTo>
                <a:cubicBezTo>
                  <a:pt x="65587" y="278429"/>
                  <a:pt x="93368" y="308327"/>
                  <a:pt x="89135" y="324202"/>
                </a:cubicBezTo>
                <a:cubicBezTo>
                  <a:pt x="84902" y="340077"/>
                  <a:pt x="57385" y="326583"/>
                  <a:pt x="44685" y="328964"/>
                </a:cubicBezTo>
                <a:cubicBezTo>
                  <a:pt x="31985" y="331345"/>
                  <a:pt x="-3205" y="364418"/>
                  <a:pt x="235" y="35436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5FCD6843-81AF-47FE-8EB9-0CC377CC0571}"/>
              </a:ext>
            </a:extLst>
          </p:cNvPr>
          <p:cNvSpPr/>
          <p:nvPr/>
        </p:nvSpPr>
        <p:spPr>
          <a:xfrm>
            <a:off x="5048251" y="4889751"/>
            <a:ext cx="1386625" cy="482824"/>
          </a:xfrm>
          <a:custGeom>
            <a:avLst/>
            <a:gdLst>
              <a:gd name="connsiteX0" fmla="*/ 68262 w 1386625"/>
              <a:gd name="connsiteY0" fmla="*/ 15624 h 482824"/>
              <a:gd name="connsiteX1" fmla="*/ 136524 w 1386625"/>
              <a:gd name="connsiteY1" fmla="*/ 53724 h 482824"/>
              <a:gd name="connsiteX2" fmla="*/ 1296987 w 1386625"/>
              <a:gd name="connsiteY2" fmla="*/ 456949 h 482824"/>
              <a:gd name="connsiteX3" fmla="*/ 1217612 w 1386625"/>
              <a:gd name="connsiteY3" fmla="*/ 409324 h 482824"/>
              <a:gd name="connsiteX4" fmla="*/ 492124 w 1386625"/>
              <a:gd name="connsiteY4" fmla="*/ 139449 h 482824"/>
              <a:gd name="connsiteX5" fmla="*/ 68262 w 1386625"/>
              <a:gd name="connsiteY5" fmla="*/ 15624 h 48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6625" h="482824">
                <a:moveTo>
                  <a:pt x="68262" y="15624"/>
                </a:moveTo>
                <a:cubicBezTo>
                  <a:pt x="-1" y="-2103"/>
                  <a:pt x="-68263" y="-19830"/>
                  <a:pt x="136524" y="53724"/>
                </a:cubicBezTo>
                <a:cubicBezTo>
                  <a:pt x="341311" y="127278"/>
                  <a:pt x="1116806" y="397682"/>
                  <a:pt x="1296987" y="456949"/>
                </a:cubicBezTo>
                <a:cubicBezTo>
                  <a:pt x="1477168" y="516216"/>
                  <a:pt x="1351756" y="462241"/>
                  <a:pt x="1217612" y="409324"/>
                </a:cubicBezTo>
                <a:cubicBezTo>
                  <a:pt x="1083468" y="356407"/>
                  <a:pt x="492124" y="139449"/>
                  <a:pt x="492124" y="139449"/>
                </a:cubicBezTo>
                <a:lnTo>
                  <a:pt x="68262" y="1562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40DDDB7C-5495-4256-A24F-36CBCB88A4B8}"/>
              </a:ext>
            </a:extLst>
          </p:cNvPr>
          <p:cNvSpPr/>
          <p:nvPr/>
        </p:nvSpPr>
        <p:spPr>
          <a:xfrm>
            <a:off x="6174587" y="5299096"/>
            <a:ext cx="2460403" cy="908039"/>
          </a:xfrm>
          <a:custGeom>
            <a:avLst/>
            <a:gdLst>
              <a:gd name="connsiteX0" fmla="*/ 213513 w 2460403"/>
              <a:gd name="connsiteY0" fmla="*/ 66654 h 908039"/>
              <a:gd name="connsiteX1" fmla="*/ 270663 w 2460403"/>
              <a:gd name="connsiteY1" fmla="*/ 111104 h 908039"/>
              <a:gd name="connsiteX2" fmla="*/ 2334413 w 2460403"/>
              <a:gd name="connsiteY2" fmla="*/ 873104 h 908039"/>
              <a:gd name="connsiteX3" fmla="*/ 2016913 w 2460403"/>
              <a:gd name="connsiteY3" fmla="*/ 708004 h 908039"/>
              <a:gd name="connsiteX4" fmla="*/ 213513 w 2460403"/>
              <a:gd name="connsiteY4" fmla="*/ 66654 h 9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403" h="908039">
                <a:moveTo>
                  <a:pt x="213513" y="66654"/>
                </a:moveTo>
                <a:cubicBezTo>
                  <a:pt x="-77529" y="-32829"/>
                  <a:pt x="-82820" y="-23304"/>
                  <a:pt x="270663" y="111104"/>
                </a:cubicBezTo>
                <a:cubicBezTo>
                  <a:pt x="624146" y="245512"/>
                  <a:pt x="2043371" y="773621"/>
                  <a:pt x="2334413" y="873104"/>
                </a:cubicBezTo>
                <a:cubicBezTo>
                  <a:pt x="2625455" y="972587"/>
                  <a:pt x="2367221" y="841354"/>
                  <a:pt x="2016913" y="708004"/>
                </a:cubicBezTo>
                <a:cubicBezTo>
                  <a:pt x="1666605" y="574654"/>
                  <a:pt x="504555" y="166137"/>
                  <a:pt x="213513" y="6665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64286B80-12AE-427D-965D-CD3EFA69B5C8}"/>
              </a:ext>
            </a:extLst>
          </p:cNvPr>
          <p:cNvSpPr/>
          <p:nvPr/>
        </p:nvSpPr>
        <p:spPr>
          <a:xfrm>
            <a:off x="6407150" y="4229100"/>
            <a:ext cx="2162211" cy="821588"/>
          </a:xfrm>
          <a:custGeom>
            <a:avLst/>
            <a:gdLst>
              <a:gd name="connsiteX0" fmla="*/ 0 w 2162211"/>
              <a:gd name="connsiteY0" fmla="*/ 0 h 821588"/>
              <a:gd name="connsiteX1" fmla="*/ 2051050 w 2162211"/>
              <a:gd name="connsiteY1" fmla="*/ 781050 h 821588"/>
              <a:gd name="connsiteX2" fmla="*/ 1905000 w 2162211"/>
              <a:gd name="connsiteY2" fmla="*/ 717550 h 821588"/>
              <a:gd name="connsiteX3" fmla="*/ 0 w 2162211"/>
              <a:gd name="connsiteY3" fmla="*/ 0 h 82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211" h="821588">
                <a:moveTo>
                  <a:pt x="0" y="0"/>
                </a:moveTo>
                <a:lnTo>
                  <a:pt x="2051050" y="781050"/>
                </a:lnTo>
                <a:cubicBezTo>
                  <a:pt x="2368550" y="900642"/>
                  <a:pt x="1905000" y="717550"/>
                  <a:pt x="1905000" y="7175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4A8A172F-405B-4609-9CC3-F48406512699}"/>
              </a:ext>
            </a:extLst>
          </p:cNvPr>
          <p:cNvSpPr/>
          <p:nvPr/>
        </p:nvSpPr>
        <p:spPr>
          <a:xfrm>
            <a:off x="6344812" y="4239531"/>
            <a:ext cx="2247692" cy="807403"/>
          </a:xfrm>
          <a:custGeom>
            <a:avLst/>
            <a:gdLst>
              <a:gd name="connsiteX0" fmla="*/ 49638 w 2247692"/>
              <a:gd name="connsiteY0" fmla="*/ 21319 h 807403"/>
              <a:gd name="connsiteX1" fmla="*/ 106788 w 2247692"/>
              <a:gd name="connsiteY1" fmla="*/ 34019 h 807403"/>
              <a:gd name="connsiteX2" fmla="*/ 2056238 w 2247692"/>
              <a:gd name="connsiteY2" fmla="*/ 751569 h 807403"/>
              <a:gd name="connsiteX3" fmla="*/ 2164188 w 2247692"/>
              <a:gd name="connsiteY3" fmla="*/ 751569 h 807403"/>
              <a:gd name="connsiteX4" fmla="*/ 1960988 w 2247692"/>
              <a:gd name="connsiteY4" fmla="*/ 681719 h 807403"/>
              <a:gd name="connsiteX5" fmla="*/ 970388 w 2247692"/>
              <a:gd name="connsiteY5" fmla="*/ 307069 h 807403"/>
              <a:gd name="connsiteX6" fmla="*/ 49638 w 2247692"/>
              <a:gd name="connsiteY6" fmla="*/ 21319 h 80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692" h="807403">
                <a:moveTo>
                  <a:pt x="49638" y="21319"/>
                </a:moveTo>
                <a:cubicBezTo>
                  <a:pt x="-89004" y="-33185"/>
                  <a:pt x="106788" y="34019"/>
                  <a:pt x="106788" y="34019"/>
                </a:cubicBezTo>
                <a:lnTo>
                  <a:pt x="2056238" y="751569"/>
                </a:lnTo>
                <a:cubicBezTo>
                  <a:pt x="2399138" y="871161"/>
                  <a:pt x="2180063" y="763211"/>
                  <a:pt x="2164188" y="751569"/>
                </a:cubicBezTo>
                <a:cubicBezTo>
                  <a:pt x="2148313" y="739927"/>
                  <a:pt x="1960988" y="681719"/>
                  <a:pt x="1960988" y="681719"/>
                </a:cubicBezTo>
                <a:lnTo>
                  <a:pt x="970388" y="307069"/>
                </a:lnTo>
                <a:cubicBezTo>
                  <a:pt x="656063" y="192769"/>
                  <a:pt x="365550" y="94344"/>
                  <a:pt x="49638" y="213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E19BA732-60D6-4404-B434-13B4B0EB8F94}"/>
              </a:ext>
            </a:extLst>
          </p:cNvPr>
          <p:cNvSpPr/>
          <p:nvPr/>
        </p:nvSpPr>
        <p:spPr>
          <a:xfrm>
            <a:off x="1187437" y="2524537"/>
            <a:ext cx="978770" cy="663635"/>
          </a:xfrm>
          <a:custGeom>
            <a:avLst/>
            <a:gdLst>
              <a:gd name="connsiteX0" fmla="*/ 1283 w 978770"/>
              <a:gd name="connsiteY0" fmla="*/ 223 h 663635"/>
              <a:gd name="connsiteX1" fmla="*/ 936003 w 978770"/>
              <a:gd name="connsiteY1" fmla="*/ 619983 h 663635"/>
              <a:gd name="connsiteX2" fmla="*/ 737883 w 978770"/>
              <a:gd name="connsiteY2" fmla="*/ 548863 h 663635"/>
              <a:gd name="connsiteX3" fmla="*/ 1283 w 978770"/>
              <a:gd name="connsiteY3" fmla="*/ 223 h 66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770" h="663635">
                <a:moveTo>
                  <a:pt x="1283" y="223"/>
                </a:moveTo>
                <a:cubicBezTo>
                  <a:pt x="34303" y="12076"/>
                  <a:pt x="813236" y="528543"/>
                  <a:pt x="936003" y="619983"/>
                </a:cubicBezTo>
                <a:cubicBezTo>
                  <a:pt x="1058770" y="711423"/>
                  <a:pt x="893670" y="645383"/>
                  <a:pt x="737883" y="548863"/>
                </a:cubicBezTo>
                <a:cubicBezTo>
                  <a:pt x="582096" y="452343"/>
                  <a:pt x="-31737" y="-11630"/>
                  <a:pt x="1283" y="2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0B4B80C2-E590-4DB6-993E-FF19889F13B5}"/>
              </a:ext>
            </a:extLst>
          </p:cNvPr>
          <p:cNvSpPr/>
          <p:nvPr/>
        </p:nvSpPr>
        <p:spPr>
          <a:xfrm>
            <a:off x="2117507" y="3168992"/>
            <a:ext cx="416845" cy="247637"/>
          </a:xfrm>
          <a:custGeom>
            <a:avLst/>
            <a:gdLst>
              <a:gd name="connsiteX0" fmla="*/ 853 w 416845"/>
              <a:gd name="connsiteY0" fmla="*/ 928 h 247637"/>
              <a:gd name="connsiteX1" fmla="*/ 336133 w 416845"/>
              <a:gd name="connsiteY1" fmla="*/ 148248 h 247637"/>
              <a:gd name="connsiteX2" fmla="*/ 412333 w 416845"/>
              <a:gd name="connsiteY2" fmla="*/ 234608 h 247637"/>
              <a:gd name="connsiteX3" fmla="*/ 244693 w 416845"/>
              <a:gd name="connsiteY3" fmla="*/ 224448 h 247637"/>
              <a:gd name="connsiteX4" fmla="*/ 853 w 416845"/>
              <a:gd name="connsiteY4" fmla="*/ 928 h 2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845" h="247637">
                <a:moveTo>
                  <a:pt x="853" y="928"/>
                </a:moveTo>
                <a:cubicBezTo>
                  <a:pt x="16093" y="-11772"/>
                  <a:pt x="267553" y="109301"/>
                  <a:pt x="336133" y="148248"/>
                </a:cubicBezTo>
                <a:cubicBezTo>
                  <a:pt x="404713" y="187195"/>
                  <a:pt x="427573" y="221908"/>
                  <a:pt x="412333" y="234608"/>
                </a:cubicBezTo>
                <a:cubicBezTo>
                  <a:pt x="397093" y="247308"/>
                  <a:pt x="310733" y="260008"/>
                  <a:pt x="244693" y="224448"/>
                </a:cubicBezTo>
                <a:cubicBezTo>
                  <a:pt x="178653" y="188888"/>
                  <a:pt x="-14387" y="13628"/>
                  <a:pt x="853" y="92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F81BBE7A-555C-4C38-BD0C-8E0EBE908490}"/>
              </a:ext>
            </a:extLst>
          </p:cNvPr>
          <p:cNvSpPr/>
          <p:nvPr/>
        </p:nvSpPr>
        <p:spPr>
          <a:xfrm>
            <a:off x="2594558" y="3474977"/>
            <a:ext cx="1002466" cy="636370"/>
          </a:xfrm>
          <a:custGeom>
            <a:avLst/>
            <a:gdLst>
              <a:gd name="connsiteX0" fmla="*/ 50217 w 1002466"/>
              <a:gd name="connsiteY0" fmla="*/ 1648 h 636370"/>
              <a:gd name="connsiteX1" fmla="*/ 110542 w 1002466"/>
              <a:gd name="connsiteY1" fmla="*/ 52448 h 636370"/>
              <a:gd name="connsiteX2" fmla="*/ 494717 w 1002466"/>
              <a:gd name="connsiteY2" fmla="*/ 293748 h 636370"/>
              <a:gd name="connsiteX3" fmla="*/ 609017 w 1002466"/>
              <a:gd name="connsiteY3" fmla="*/ 354073 h 636370"/>
              <a:gd name="connsiteX4" fmla="*/ 916992 w 1002466"/>
              <a:gd name="connsiteY4" fmla="*/ 557273 h 636370"/>
              <a:gd name="connsiteX5" fmla="*/ 983667 w 1002466"/>
              <a:gd name="connsiteY5" fmla="*/ 630298 h 636370"/>
              <a:gd name="connsiteX6" fmla="*/ 628067 w 1002466"/>
              <a:gd name="connsiteY6" fmla="*/ 414398 h 636370"/>
              <a:gd name="connsiteX7" fmla="*/ 43867 w 1002466"/>
              <a:gd name="connsiteY7" fmla="*/ 87373 h 636370"/>
              <a:gd name="connsiteX8" fmla="*/ 50217 w 1002466"/>
              <a:gd name="connsiteY8" fmla="*/ 1648 h 63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466" h="636370">
                <a:moveTo>
                  <a:pt x="50217" y="1648"/>
                </a:moveTo>
                <a:cubicBezTo>
                  <a:pt x="61329" y="-4173"/>
                  <a:pt x="36459" y="3765"/>
                  <a:pt x="110542" y="52448"/>
                </a:cubicBezTo>
                <a:cubicBezTo>
                  <a:pt x="184625" y="101131"/>
                  <a:pt x="411638" y="243477"/>
                  <a:pt x="494717" y="293748"/>
                </a:cubicBezTo>
                <a:cubicBezTo>
                  <a:pt x="577796" y="344019"/>
                  <a:pt x="538638" y="310152"/>
                  <a:pt x="609017" y="354073"/>
                </a:cubicBezTo>
                <a:cubicBezTo>
                  <a:pt x="679396" y="397994"/>
                  <a:pt x="854550" y="511235"/>
                  <a:pt x="916992" y="557273"/>
                </a:cubicBezTo>
                <a:cubicBezTo>
                  <a:pt x="979434" y="603311"/>
                  <a:pt x="1031821" y="654110"/>
                  <a:pt x="983667" y="630298"/>
                </a:cubicBezTo>
                <a:cubicBezTo>
                  <a:pt x="935513" y="606486"/>
                  <a:pt x="784700" y="504885"/>
                  <a:pt x="628067" y="414398"/>
                </a:cubicBezTo>
                <a:cubicBezTo>
                  <a:pt x="471434" y="323911"/>
                  <a:pt x="140704" y="148756"/>
                  <a:pt x="43867" y="87373"/>
                </a:cubicBezTo>
                <a:cubicBezTo>
                  <a:pt x="-52970" y="25990"/>
                  <a:pt x="39105" y="7469"/>
                  <a:pt x="50217" y="16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472682EF-1169-4B8A-8EA9-72A376154004}"/>
              </a:ext>
            </a:extLst>
          </p:cNvPr>
          <p:cNvSpPr/>
          <p:nvPr/>
        </p:nvSpPr>
        <p:spPr>
          <a:xfrm>
            <a:off x="2410381" y="3348876"/>
            <a:ext cx="302864" cy="197155"/>
          </a:xfrm>
          <a:custGeom>
            <a:avLst/>
            <a:gdLst>
              <a:gd name="connsiteX0" fmla="*/ 12144 w 302864"/>
              <a:gd name="connsiteY0" fmla="*/ 3924 h 197155"/>
              <a:gd name="connsiteX1" fmla="*/ 59769 w 302864"/>
              <a:gd name="connsiteY1" fmla="*/ 48374 h 197155"/>
              <a:gd name="connsiteX2" fmla="*/ 291544 w 302864"/>
              <a:gd name="connsiteY2" fmla="*/ 194424 h 197155"/>
              <a:gd name="connsiteX3" fmla="*/ 243919 w 302864"/>
              <a:gd name="connsiteY3" fmla="*/ 134099 h 197155"/>
              <a:gd name="connsiteX4" fmla="*/ 12144 w 302864"/>
              <a:gd name="connsiteY4" fmla="*/ 3924 h 1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64" h="197155">
                <a:moveTo>
                  <a:pt x="12144" y="3924"/>
                </a:moveTo>
                <a:cubicBezTo>
                  <a:pt x="-18548" y="-10363"/>
                  <a:pt x="13202" y="16624"/>
                  <a:pt x="59769" y="48374"/>
                </a:cubicBezTo>
                <a:cubicBezTo>
                  <a:pt x="106336" y="80124"/>
                  <a:pt x="260852" y="180137"/>
                  <a:pt x="291544" y="194424"/>
                </a:cubicBezTo>
                <a:cubicBezTo>
                  <a:pt x="322236" y="208711"/>
                  <a:pt x="285194" y="163732"/>
                  <a:pt x="243919" y="134099"/>
                </a:cubicBezTo>
                <a:cubicBezTo>
                  <a:pt x="202644" y="104466"/>
                  <a:pt x="42836" y="18211"/>
                  <a:pt x="12144" y="39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3CBD2C5D-6A42-4EF4-AD2E-C27DD57C0D76}"/>
              </a:ext>
            </a:extLst>
          </p:cNvPr>
          <p:cNvSpPr/>
          <p:nvPr/>
        </p:nvSpPr>
        <p:spPr>
          <a:xfrm>
            <a:off x="1188537" y="2645624"/>
            <a:ext cx="2367463" cy="1513626"/>
          </a:xfrm>
          <a:custGeom>
            <a:avLst/>
            <a:gdLst>
              <a:gd name="connsiteX0" fmla="*/ 2367463 w 2367463"/>
              <a:gd name="connsiteY0" fmla="*/ 1513626 h 1513626"/>
              <a:gd name="connsiteX1" fmla="*/ 1310188 w 2367463"/>
              <a:gd name="connsiteY1" fmla="*/ 856401 h 1513626"/>
              <a:gd name="connsiteX2" fmla="*/ 56063 w 2367463"/>
              <a:gd name="connsiteY2" fmla="*/ 37251 h 1513626"/>
              <a:gd name="connsiteX3" fmla="*/ 202113 w 2367463"/>
              <a:gd name="connsiteY3" fmla="*/ 129326 h 1513626"/>
              <a:gd name="connsiteX4" fmla="*/ 1326063 w 2367463"/>
              <a:gd name="connsiteY4" fmla="*/ 831001 h 1513626"/>
              <a:gd name="connsiteX5" fmla="*/ 2367463 w 2367463"/>
              <a:gd name="connsiteY5" fmla="*/ 1513626 h 151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7463" h="1513626">
                <a:moveTo>
                  <a:pt x="2367463" y="1513626"/>
                </a:moveTo>
                <a:lnTo>
                  <a:pt x="1310188" y="856401"/>
                </a:lnTo>
                <a:cubicBezTo>
                  <a:pt x="924955" y="610338"/>
                  <a:pt x="240742" y="158430"/>
                  <a:pt x="56063" y="37251"/>
                </a:cubicBezTo>
                <a:cubicBezTo>
                  <a:pt x="-128616" y="-83928"/>
                  <a:pt x="202113" y="129326"/>
                  <a:pt x="202113" y="129326"/>
                </a:cubicBezTo>
                <a:lnTo>
                  <a:pt x="1326063" y="831001"/>
                </a:lnTo>
                <a:lnTo>
                  <a:pt x="2367463" y="151362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BDC3B0F1-F09C-42A9-B63E-78EDFE5F6E70}"/>
              </a:ext>
            </a:extLst>
          </p:cNvPr>
          <p:cNvSpPr/>
          <p:nvPr/>
        </p:nvSpPr>
        <p:spPr>
          <a:xfrm>
            <a:off x="1140998" y="2739481"/>
            <a:ext cx="1601958" cy="1002812"/>
          </a:xfrm>
          <a:custGeom>
            <a:avLst/>
            <a:gdLst>
              <a:gd name="connsiteX0" fmla="*/ 24227 w 1601958"/>
              <a:gd name="connsiteY0" fmla="*/ 6894 h 1002812"/>
              <a:gd name="connsiteX1" fmla="*/ 852902 w 1601958"/>
              <a:gd name="connsiteY1" fmla="*/ 518069 h 1002812"/>
              <a:gd name="connsiteX2" fmla="*/ 1570452 w 1601958"/>
              <a:gd name="connsiteY2" fmla="*/ 975269 h 1002812"/>
              <a:gd name="connsiteX3" fmla="*/ 1357727 w 1601958"/>
              <a:gd name="connsiteY3" fmla="*/ 876844 h 1002812"/>
              <a:gd name="connsiteX4" fmla="*/ 322677 w 1601958"/>
              <a:gd name="connsiteY4" fmla="*/ 264069 h 1002812"/>
              <a:gd name="connsiteX5" fmla="*/ 24227 w 1601958"/>
              <a:gd name="connsiteY5" fmla="*/ 6894 h 100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958" h="1002812">
                <a:moveTo>
                  <a:pt x="24227" y="6894"/>
                </a:moveTo>
                <a:cubicBezTo>
                  <a:pt x="112598" y="49227"/>
                  <a:pt x="595198" y="356673"/>
                  <a:pt x="852902" y="518069"/>
                </a:cubicBezTo>
                <a:cubicBezTo>
                  <a:pt x="1110606" y="679465"/>
                  <a:pt x="1486315" y="915473"/>
                  <a:pt x="1570452" y="975269"/>
                </a:cubicBezTo>
                <a:cubicBezTo>
                  <a:pt x="1654589" y="1035065"/>
                  <a:pt x="1565689" y="995377"/>
                  <a:pt x="1357727" y="876844"/>
                </a:cubicBezTo>
                <a:cubicBezTo>
                  <a:pt x="1149765" y="758311"/>
                  <a:pt x="543869" y="402711"/>
                  <a:pt x="322677" y="264069"/>
                </a:cubicBezTo>
                <a:cubicBezTo>
                  <a:pt x="101485" y="125427"/>
                  <a:pt x="-64144" y="-35439"/>
                  <a:pt x="24227" y="689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8B6EA80F-EAA1-4ACC-82F2-0D5253032166}"/>
              </a:ext>
            </a:extLst>
          </p:cNvPr>
          <p:cNvSpPr/>
          <p:nvPr/>
        </p:nvSpPr>
        <p:spPr>
          <a:xfrm>
            <a:off x="2669457" y="3708331"/>
            <a:ext cx="327612" cy="197339"/>
          </a:xfrm>
          <a:custGeom>
            <a:avLst/>
            <a:gdLst>
              <a:gd name="connsiteX0" fmla="*/ 3893 w 327612"/>
              <a:gd name="connsiteY0" fmla="*/ 69 h 197339"/>
              <a:gd name="connsiteX1" fmla="*/ 302343 w 327612"/>
              <a:gd name="connsiteY1" fmla="*/ 152469 h 197339"/>
              <a:gd name="connsiteX2" fmla="*/ 292818 w 327612"/>
              <a:gd name="connsiteY2" fmla="*/ 196919 h 197339"/>
              <a:gd name="connsiteX3" fmla="*/ 140418 w 327612"/>
              <a:gd name="connsiteY3" fmla="*/ 133419 h 197339"/>
              <a:gd name="connsiteX4" fmla="*/ 3893 w 327612"/>
              <a:gd name="connsiteY4" fmla="*/ 69 h 19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12" h="197339">
                <a:moveTo>
                  <a:pt x="3893" y="69"/>
                </a:moveTo>
                <a:cubicBezTo>
                  <a:pt x="30881" y="3244"/>
                  <a:pt x="254189" y="119661"/>
                  <a:pt x="302343" y="152469"/>
                </a:cubicBezTo>
                <a:cubicBezTo>
                  <a:pt x="350497" y="185277"/>
                  <a:pt x="319806" y="200094"/>
                  <a:pt x="292818" y="196919"/>
                </a:cubicBezTo>
                <a:cubicBezTo>
                  <a:pt x="265830" y="193744"/>
                  <a:pt x="183280" y="163052"/>
                  <a:pt x="140418" y="133419"/>
                </a:cubicBezTo>
                <a:cubicBezTo>
                  <a:pt x="97556" y="103786"/>
                  <a:pt x="-23095" y="-3106"/>
                  <a:pt x="3893" y="6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1B6BF8B3-FE8F-41CE-B9C8-BB9E372AD63E}"/>
              </a:ext>
            </a:extLst>
          </p:cNvPr>
          <p:cNvSpPr/>
          <p:nvPr/>
        </p:nvSpPr>
        <p:spPr>
          <a:xfrm>
            <a:off x="2994665" y="3875055"/>
            <a:ext cx="378674" cy="261334"/>
          </a:xfrm>
          <a:custGeom>
            <a:avLst/>
            <a:gdLst>
              <a:gd name="connsiteX0" fmla="*/ 5710 w 378674"/>
              <a:gd name="connsiteY0" fmla="*/ 33 h 261334"/>
              <a:gd name="connsiteX1" fmla="*/ 112073 w 378674"/>
              <a:gd name="connsiteY1" fmla="*/ 77820 h 261334"/>
              <a:gd name="connsiteX2" fmla="*/ 297810 w 378674"/>
              <a:gd name="connsiteY2" fmla="*/ 171483 h 261334"/>
              <a:gd name="connsiteX3" fmla="*/ 364485 w 378674"/>
              <a:gd name="connsiteY3" fmla="*/ 211170 h 261334"/>
              <a:gd name="connsiteX4" fmla="*/ 372423 w 378674"/>
              <a:gd name="connsiteY4" fmla="*/ 223870 h 261334"/>
              <a:gd name="connsiteX5" fmla="*/ 289873 w 378674"/>
              <a:gd name="connsiteY5" fmla="*/ 257208 h 261334"/>
              <a:gd name="connsiteX6" fmla="*/ 72385 w 378674"/>
              <a:gd name="connsiteY6" fmla="*/ 119095 h 261334"/>
              <a:gd name="connsiteX7" fmla="*/ 19998 w 378674"/>
              <a:gd name="connsiteY7" fmla="*/ 68295 h 261334"/>
              <a:gd name="connsiteX8" fmla="*/ 5710 w 378674"/>
              <a:gd name="connsiteY8" fmla="*/ 33 h 26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674" h="261334">
                <a:moveTo>
                  <a:pt x="5710" y="33"/>
                </a:moveTo>
                <a:cubicBezTo>
                  <a:pt x="21056" y="1621"/>
                  <a:pt x="63390" y="49245"/>
                  <a:pt x="112073" y="77820"/>
                </a:cubicBezTo>
                <a:cubicBezTo>
                  <a:pt x="160756" y="106395"/>
                  <a:pt x="255741" y="149258"/>
                  <a:pt x="297810" y="171483"/>
                </a:cubicBezTo>
                <a:cubicBezTo>
                  <a:pt x="339879" y="193708"/>
                  <a:pt x="352050" y="202439"/>
                  <a:pt x="364485" y="211170"/>
                </a:cubicBezTo>
                <a:cubicBezTo>
                  <a:pt x="376920" y="219901"/>
                  <a:pt x="384858" y="216197"/>
                  <a:pt x="372423" y="223870"/>
                </a:cubicBezTo>
                <a:cubicBezTo>
                  <a:pt x="359988" y="231543"/>
                  <a:pt x="339879" y="274670"/>
                  <a:pt x="289873" y="257208"/>
                </a:cubicBezTo>
                <a:cubicBezTo>
                  <a:pt x="239867" y="239746"/>
                  <a:pt x="117364" y="150580"/>
                  <a:pt x="72385" y="119095"/>
                </a:cubicBezTo>
                <a:cubicBezTo>
                  <a:pt x="27406" y="87610"/>
                  <a:pt x="30317" y="82847"/>
                  <a:pt x="19998" y="68295"/>
                </a:cubicBezTo>
                <a:cubicBezTo>
                  <a:pt x="9679" y="53743"/>
                  <a:pt x="-9636" y="-1555"/>
                  <a:pt x="5710" y="3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54BB8FD4-672A-4F3E-AFFA-125217817474}"/>
              </a:ext>
            </a:extLst>
          </p:cNvPr>
          <p:cNvSpPr/>
          <p:nvPr/>
        </p:nvSpPr>
        <p:spPr>
          <a:xfrm>
            <a:off x="3319531" y="4089156"/>
            <a:ext cx="635155" cy="371769"/>
          </a:xfrm>
          <a:custGeom>
            <a:avLst/>
            <a:gdLst>
              <a:gd name="connsiteX0" fmla="*/ 52319 w 635155"/>
              <a:gd name="connsiteY0" fmla="*/ 9769 h 371769"/>
              <a:gd name="connsiteX1" fmla="*/ 520632 w 635155"/>
              <a:gd name="connsiteY1" fmla="*/ 293932 h 371769"/>
              <a:gd name="connsiteX2" fmla="*/ 634932 w 635155"/>
              <a:gd name="connsiteY2" fmla="*/ 371719 h 371769"/>
              <a:gd name="connsiteX3" fmla="*/ 504757 w 635155"/>
              <a:gd name="connsiteY3" fmla="*/ 305044 h 371769"/>
              <a:gd name="connsiteX4" fmla="*/ 398394 w 635155"/>
              <a:gd name="connsiteY4" fmla="*/ 259007 h 371769"/>
              <a:gd name="connsiteX5" fmla="*/ 417444 w 635155"/>
              <a:gd name="connsiteY5" fmla="*/ 292344 h 371769"/>
              <a:gd name="connsiteX6" fmla="*/ 412682 w 635155"/>
              <a:gd name="connsiteY6" fmla="*/ 311394 h 371769"/>
              <a:gd name="connsiteX7" fmla="*/ 285682 w 635155"/>
              <a:gd name="connsiteY7" fmla="*/ 246307 h 371769"/>
              <a:gd name="connsiteX8" fmla="*/ 41207 w 635155"/>
              <a:gd name="connsiteY8" fmla="*/ 79619 h 371769"/>
              <a:gd name="connsiteX9" fmla="*/ 52319 w 635155"/>
              <a:gd name="connsiteY9" fmla="*/ 9769 h 37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155" h="371769">
                <a:moveTo>
                  <a:pt x="52319" y="9769"/>
                </a:moveTo>
                <a:cubicBezTo>
                  <a:pt x="132223" y="45488"/>
                  <a:pt x="423530" y="233607"/>
                  <a:pt x="520632" y="293932"/>
                </a:cubicBezTo>
                <a:cubicBezTo>
                  <a:pt x="617734" y="354257"/>
                  <a:pt x="637578" y="369867"/>
                  <a:pt x="634932" y="371719"/>
                </a:cubicBezTo>
                <a:cubicBezTo>
                  <a:pt x="632286" y="373571"/>
                  <a:pt x="544180" y="323829"/>
                  <a:pt x="504757" y="305044"/>
                </a:cubicBezTo>
                <a:cubicBezTo>
                  <a:pt x="465334" y="286259"/>
                  <a:pt x="412946" y="261124"/>
                  <a:pt x="398394" y="259007"/>
                </a:cubicBezTo>
                <a:cubicBezTo>
                  <a:pt x="383842" y="256890"/>
                  <a:pt x="415063" y="283613"/>
                  <a:pt x="417444" y="292344"/>
                </a:cubicBezTo>
                <a:cubicBezTo>
                  <a:pt x="419825" y="301075"/>
                  <a:pt x="434642" y="319067"/>
                  <a:pt x="412682" y="311394"/>
                </a:cubicBezTo>
                <a:cubicBezTo>
                  <a:pt x="390722" y="303721"/>
                  <a:pt x="347594" y="284936"/>
                  <a:pt x="285682" y="246307"/>
                </a:cubicBezTo>
                <a:cubicBezTo>
                  <a:pt x="223770" y="207678"/>
                  <a:pt x="85657" y="114015"/>
                  <a:pt x="41207" y="79619"/>
                </a:cubicBezTo>
                <a:cubicBezTo>
                  <a:pt x="-3243" y="45223"/>
                  <a:pt x="-27585" y="-25950"/>
                  <a:pt x="52319" y="976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AAC2BD22-241D-4468-95AE-6FA0CD3DBF33}"/>
              </a:ext>
            </a:extLst>
          </p:cNvPr>
          <p:cNvSpPr/>
          <p:nvPr/>
        </p:nvSpPr>
        <p:spPr>
          <a:xfrm>
            <a:off x="3140745" y="3796379"/>
            <a:ext cx="774354" cy="446466"/>
          </a:xfrm>
          <a:custGeom>
            <a:avLst/>
            <a:gdLst>
              <a:gd name="connsiteX0" fmla="*/ 8855 w 774354"/>
              <a:gd name="connsiteY0" fmla="*/ 18384 h 446466"/>
              <a:gd name="connsiteX1" fmla="*/ 208880 w 774354"/>
              <a:gd name="connsiteY1" fmla="*/ 77121 h 446466"/>
              <a:gd name="connsiteX2" fmla="*/ 566068 w 774354"/>
              <a:gd name="connsiteY2" fmla="*/ 305721 h 446466"/>
              <a:gd name="connsiteX3" fmla="*/ 769268 w 774354"/>
              <a:gd name="connsiteY3" fmla="*/ 445421 h 446466"/>
              <a:gd name="connsiteX4" fmla="*/ 693068 w 774354"/>
              <a:gd name="connsiteY4" fmla="*/ 361284 h 446466"/>
              <a:gd name="connsiteX5" fmla="*/ 477168 w 774354"/>
              <a:gd name="connsiteY5" fmla="*/ 210471 h 446466"/>
              <a:gd name="connsiteX6" fmla="*/ 316830 w 774354"/>
              <a:gd name="connsiteY6" fmla="*/ 107284 h 446466"/>
              <a:gd name="connsiteX7" fmla="*/ 61243 w 774354"/>
              <a:gd name="connsiteY7" fmla="*/ 7271 h 446466"/>
              <a:gd name="connsiteX8" fmla="*/ 8855 w 774354"/>
              <a:gd name="connsiteY8" fmla="*/ 18384 h 44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354" h="446466">
                <a:moveTo>
                  <a:pt x="8855" y="18384"/>
                </a:moveTo>
                <a:cubicBezTo>
                  <a:pt x="33461" y="30026"/>
                  <a:pt x="116011" y="29232"/>
                  <a:pt x="208880" y="77121"/>
                </a:cubicBezTo>
                <a:cubicBezTo>
                  <a:pt x="301749" y="125010"/>
                  <a:pt x="472670" y="244338"/>
                  <a:pt x="566068" y="305721"/>
                </a:cubicBezTo>
                <a:cubicBezTo>
                  <a:pt x="659466" y="367104"/>
                  <a:pt x="748101" y="436160"/>
                  <a:pt x="769268" y="445421"/>
                </a:cubicBezTo>
                <a:cubicBezTo>
                  <a:pt x="790435" y="454682"/>
                  <a:pt x="741751" y="400442"/>
                  <a:pt x="693068" y="361284"/>
                </a:cubicBezTo>
                <a:cubicBezTo>
                  <a:pt x="644385" y="322126"/>
                  <a:pt x="539874" y="252804"/>
                  <a:pt x="477168" y="210471"/>
                </a:cubicBezTo>
                <a:cubicBezTo>
                  <a:pt x="414462" y="168138"/>
                  <a:pt x="386151" y="141151"/>
                  <a:pt x="316830" y="107284"/>
                </a:cubicBezTo>
                <a:cubicBezTo>
                  <a:pt x="247509" y="73417"/>
                  <a:pt x="108603" y="24204"/>
                  <a:pt x="61243" y="7271"/>
                </a:cubicBezTo>
                <a:cubicBezTo>
                  <a:pt x="13883" y="-9662"/>
                  <a:pt x="-15751" y="6742"/>
                  <a:pt x="8855" y="1838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2A8D56BC-F616-4E07-95BB-2689F1DE9266}"/>
              </a:ext>
            </a:extLst>
          </p:cNvPr>
          <p:cNvSpPr/>
          <p:nvPr/>
        </p:nvSpPr>
        <p:spPr>
          <a:xfrm>
            <a:off x="3665311" y="4492847"/>
            <a:ext cx="172092" cy="191414"/>
          </a:xfrm>
          <a:custGeom>
            <a:avLst/>
            <a:gdLst>
              <a:gd name="connsiteX0" fmla="*/ 171677 w 172092"/>
              <a:gd name="connsiteY0" fmla="*/ 2953 h 191414"/>
              <a:gd name="connsiteX1" fmla="*/ 49439 w 172092"/>
              <a:gd name="connsiteY1" fmla="*/ 155353 h 191414"/>
              <a:gd name="connsiteX2" fmla="*/ 9752 w 172092"/>
              <a:gd name="connsiteY2" fmla="*/ 185516 h 191414"/>
              <a:gd name="connsiteX3" fmla="*/ 6577 w 172092"/>
              <a:gd name="connsiteY3" fmla="*/ 179166 h 191414"/>
              <a:gd name="connsiteX4" fmla="*/ 87539 w 172092"/>
              <a:gd name="connsiteY4" fmla="*/ 64866 h 191414"/>
              <a:gd name="connsiteX5" fmla="*/ 171677 w 172092"/>
              <a:gd name="connsiteY5" fmla="*/ 2953 h 19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92" h="191414">
                <a:moveTo>
                  <a:pt x="171677" y="2953"/>
                </a:moveTo>
                <a:cubicBezTo>
                  <a:pt x="165327" y="18034"/>
                  <a:pt x="76426" y="124926"/>
                  <a:pt x="49439" y="155353"/>
                </a:cubicBezTo>
                <a:cubicBezTo>
                  <a:pt x="22451" y="185780"/>
                  <a:pt x="9752" y="185516"/>
                  <a:pt x="9752" y="185516"/>
                </a:cubicBezTo>
                <a:cubicBezTo>
                  <a:pt x="2609" y="189485"/>
                  <a:pt x="-6387" y="199274"/>
                  <a:pt x="6577" y="179166"/>
                </a:cubicBezTo>
                <a:cubicBezTo>
                  <a:pt x="19541" y="159058"/>
                  <a:pt x="65314" y="95822"/>
                  <a:pt x="87539" y="64866"/>
                </a:cubicBezTo>
                <a:cubicBezTo>
                  <a:pt x="109764" y="33910"/>
                  <a:pt x="178027" y="-12128"/>
                  <a:pt x="171677" y="295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D5E2C5DC-60E7-462C-9112-302C5B1477AF}"/>
              </a:ext>
            </a:extLst>
          </p:cNvPr>
          <p:cNvSpPr/>
          <p:nvPr/>
        </p:nvSpPr>
        <p:spPr>
          <a:xfrm>
            <a:off x="3594076" y="4094100"/>
            <a:ext cx="241371" cy="109045"/>
          </a:xfrm>
          <a:custGeom>
            <a:avLst/>
            <a:gdLst>
              <a:gd name="connsiteX0" fmla="*/ 24 w 241371"/>
              <a:gd name="connsiteY0" fmla="*/ 63 h 109045"/>
              <a:gd name="connsiteX1" fmla="*/ 150837 w 241371"/>
              <a:gd name="connsiteY1" fmla="*/ 81025 h 109045"/>
              <a:gd name="connsiteX2" fmla="*/ 241324 w 241371"/>
              <a:gd name="connsiteY2" fmla="*/ 108013 h 109045"/>
              <a:gd name="connsiteX3" fmla="*/ 139724 w 241371"/>
              <a:gd name="connsiteY3" fmla="*/ 95313 h 109045"/>
              <a:gd name="connsiteX4" fmla="*/ 24 w 241371"/>
              <a:gd name="connsiteY4" fmla="*/ 63 h 10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71" h="109045">
                <a:moveTo>
                  <a:pt x="24" y="63"/>
                </a:moveTo>
                <a:cubicBezTo>
                  <a:pt x="1876" y="-2318"/>
                  <a:pt x="110620" y="63033"/>
                  <a:pt x="150837" y="81025"/>
                </a:cubicBezTo>
                <a:cubicBezTo>
                  <a:pt x="191054" y="99017"/>
                  <a:pt x="243176" y="105632"/>
                  <a:pt x="241324" y="108013"/>
                </a:cubicBezTo>
                <a:cubicBezTo>
                  <a:pt x="239472" y="110394"/>
                  <a:pt x="179147" y="109601"/>
                  <a:pt x="139724" y="95313"/>
                </a:cubicBezTo>
                <a:cubicBezTo>
                  <a:pt x="100301" y="81026"/>
                  <a:pt x="-1828" y="2444"/>
                  <a:pt x="24" y="6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9451D42E-2E41-4233-849E-DC3DCD4CB319}"/>
              </a:ext>
            </a:extLst>
          </p:cNvPr>
          <p:cNvSpPr/>
          <p:nvPr/>
        </p:nvSpPr>
        <p:spPr>
          <a:xfrm>
            <a:off x="3546466" y="4158137"/>
            <a:ext cx="192829" cy="112347"/>
          </a:xfrm>
          <a:custGeom>
            <a:avLst/>
            <a:gdLst>
              <a:gd name="connsiteX0" fmla="*/ 1597 w 192829"/>
              <a:gd name="connsiteY0" fmla="*/ 4288 h 112347"/>
              <a:gd name="connsiteX1" fmla="*/ 157172 w 192829"/>
              <a:gd name="connsiteY1" fmla="*/ 104301 h 112347"/>
              <a:gd name="connsiteX2" fmla="*/ 192097 w 192829"/>
              <a:gd name="connsiteY2" fmla="*/ 101126 h 112347"/>
              <a:gd name="connsiteX3" fmla="*/ 138122 w 192829"/>
              <a:gd name="connsiteY3" fmla="*/ 59851 h 112347"/>
              <a:gd name="connsiteX4" fmla="*/ 79384 w 192829"/>
              <a:gd name="connsiteY4" fmla="*/ 23338 h 112347"/>
              <a:gd name="connsiteX5" fmla="*/ 1597 w 192829"/>
              <a:gd name="connsiteY5" fmla="*/ 4288 h 11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829" h="112347">
                <a:moveTo>
                  <a:pt x="1597" y="4288"/>
                </a:moveTo>
                <a:cubicBezTo>
                  <a:pt x="14562" y="17782"/>
                  <a:pt x="125422" y="88161"/>
                  <a:pt x="157172" y="104301"/>
                </a:cubicBezTo>
                <a:cubicBezTo>
                  <a:pt x="188922" y="120441"/>
                  <a:pt x="195272" y="108534"/>
                  <a:pt x="192097" y="101126"/>
                </a:cubicBezTo>
                <a:cubicBezTo>
                  <a:pt x="188922" y="93718"/>
                  <a:pt x="156907" y="72816"/>
                  <a:pt x="138122" y="59851"/>
                </a:cubicBezTo>
                <a:cubicBezTo>
                  <a:pt x="119337" y="46886"/>
                  <a:pt x="100551" y="34186"/>
                  <a:pt x="79384" y="23338"/>
                </a:cubicBezTo>
                <a:cubicBezTo>
                  <a:pt x="58217" y="12490"/>
                  <a:pt x="-11368" y="-9206"/>
                  <a:pt x="1597" y="42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16DA43B4-7ED0-4C56-94C2-65764FF236AB}"/>
              </a:ext>
            </a:extLst>
          </p:cNvPr>
          <p:cNvSpPr/>
          <p:nvPr/>
        </p:nvSpPr>
        <p:spPr>
          <a:xfrm>
            <a:off x="3733469" y="4229371"/>
            <a:ext cx="183515" cy="140184"/>
          </a:xfrm>
          <a:custGeom>
            <a:avLst/>
            <a:gdLst>
              <a:gd name="connsiteX0" fmla="*/ 36844 w 183515"/>
              <a:gd name="connsiteY0" fmla="*/ 2904 h 140184"/>
              <a:gd name="connsiteX1" fmla="*/ 182894 w 183515"/>
              <a:gd name="connsiteY1" fmla="*/ 136254 h 140184"/>
              <a:gd name="connsiteX2" fmla="*/ 86056 w 183515"/>
              <a:gd name="connsiteY2" fmla="*/ 99742 h 140184"/>
              <a:gd name="connsiteX3" fmla="*/ 3506 w 183515"/>
              <a:gd name="connsiteY3" fmla="*/ 47354 h 140184"/>
              <a:gd name="connsiteX4" fmla="*/ 36844 w 183515"/>
              <a:gd name="connsiteY4" fmla="*/ 2904 h 14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" h="140184">
                <a:moveTo>
                  <a:pt x="36844" y="2904"/>
                </a:moveTo>
                <a:cubicBezTo>
                  <a:pt x="66742" y="17721"/>
                  <a:pt x="174692" y="120114"/>
                  <a:pt x="182894" y="136254"/>
                </a:cubicBezTo>
                <a:cubicBezTo>
                  <a:pt x="191096" y="152394"/>
                  <a:pt x="115954" y="114559"/>
                  <a:pt x="86056" y="99742"/>
                </a:cubicBezTo>
                <a:cubicBezTo>
                  <a:pt x="56158" y="84925"/>
                  <a:pt x="14089" y="60583"/>
                  <a:pt x="3506" y="47354"/>
                </a:cubicBezTo>
                <a:cubicBezTo>
                  <a:pt x="-7077" y="34125"/>
                  <a:pt x="6946" y="-11913"/>
                  <a:pt x="36844" y="29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B3EABBED-C858-456C-A36A-AA6F20C203C3}"/>
              </a:ext>
            </a:extLst>
          </p:cNvPr>
          <p:cNvSpPr/>
          <p:nvPr/>
        </p:nvSpPr>
        <p:spPr>
          <a:xfrm>
            <a:off x="3924689" y="4351058"/>
            <a:ext cx="239388" cy="162600"/>
          </a:xfrm>
          <a:custGeom>
            <a:avLst/>
            <a:gdLst>
              <a:gd name="connsiteX0" fmla="*/ 23424 w 239388"/>
              <a:gd name="connsiteY0" fmla="*/ 280 h 162600"/>
              <a:gd name="connsiteX1" fmla="*/ 169474 w 239388"/>
              <a:gd name="connsiteY1" fmla="*/ 101880 h 162600"/>
              <a:gd name="connsiteX2" fmla="*/ 239324 w 239388"/>
              <a:gd name="connsiteY2" fmla="*/ 162205 h 162600"/>
              <a:gd name="connsiteX3" fmla="*/ 180586 w 239388"/>
              <a:gd name="connsiteY3" fmla="*/ 127280 h 162600"/>
              <a:gd name="connsiteX4" fmla="*/ 107561 w 239388"/>
              <a:gd name="connsiteY4" fmla="*/ 112992 h 162600"/>
              <a:gd name="connsiteX5" fmla="*/ 5961 w 239388"/>
              <a:gd name="connsiteY5" fmla="*/ 71717 h 162600"/>
              <a:gd name="connsiteX6" fmla="*/ 23424 w 239388"/>
              <a:gd name="connsiteY6" fmla="*/ 280 h 1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88" h="162600">
                <a:moveTo>
                  <a:pt x="23424" y="280"/>
                </a:moveTo>
                <a:cubicBezTo>
                  <a:pt x="50676" y="5307"/>
                  <a:pt x="133491" y="74893"/>
                  <a:pt x="169474" y="101880"/>
                </a:cubicBezTo>
                <a:cubicBezTo>
                  <a:pt x="205457" y="128867"/>
                  <a:pt x="237472" y="157972"/>
                  <a:pt x="239324" y="162205"/>
                </a:cubicBezTo>
                <a:cubicBezTo>
                  <a:pt x="241176" y="166438"/>
                  <a:pt x="202547" y="135482"/>
                  <a:pt x="180586" y="127280"/>
                </a:cubicBezTo>
                <a:cubicBezTo>
                  <a:pt x="158626" y="119078"/>
                  <a:pt x="136665" y="122253"/>
                  <a:pt x="107561" y="112992"/>
                </a:cubicBezTo>
                <a:cubicBezTo>
                  <a:pt x="78457" y="103732"/>
                  <a:pt x="15750" y="84152"/>
                  <a:pt x="5961" y="71717"/>
                </a:cubicBezTo>
                <a:cubicBezTo>
                  <a:pt x="-3828" y="59282"/>
                  <a:pt x="-3828" y="-4747"/>
                  <a:pt x="23424" y="28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62A75E7A-C8A1-446E-99E8-A6CC57F507E3}"/>
              </a:ext>
            </a:extLst>
          </p:cNvPr>
          <p:cNvSpPr/>
          <p:nvPr/>
        </p:nvSpPr>
        <p:spPr>
          <a:xfrm>
            <a:off x="3678238" y="4622488"/>
            <a:ext cx="386637" cy="73337"/>
          </a:xfrm>
          <a:custGeom>
            <a:avLst/>
            <a:gdLst>
              <a:gd name="connsiteX0" fmla="*/ 0 w 386637"/>
              <a:gd name="connsiteY0" fmla="*/ 73337 h 73337"/>
              <a:gd name="connsiteX1" fmla="*/ 217487 w 386637"/>
              <a:gd name="connsiteY1" fmla="*/ 3487 h 73337"/>
              <a:gd name="connsiteX2" fmla="*/ 365125 w 386637"/>
              <a:gd name="connsiteY2" fmla="*/ 11425 h 73337"/>
              <a:gd name="connsiteX3" fmla="*/ 376237 w 386637"/>
              <a:gd name="connsiteY3" fmla="*/ 19362 h 73337"/>
              <a:gd name="connsiteX4" fmla="*/ 273050 w 386637"/>
              <a:gd name="connsiteY4" fmla="*/ 22537 h 73337"/>
              <a:gd name="connsiteX5" fmla="*/ 123825 w 386637"/>
              <a:gd name="connsiteY5" fmla="*/ 68575 h 73337"/>
              <a:gd name="connsiteX6" fmla="*/ 0 w 386637"/>
              <a:gd name="connsiteY6" fmla="*/ 73337 h 7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637" h="73337">
                <a:moveTo>
                  <a:pt x="0" y="73337"/>
                </a:moveTo>
                <a:cubicBezTo>
                  <a:pt x="78316" y="43571"/>
                  <a:pt x="156633" y="13806"/>
                  <a:pt x="217487" y="3487"/>
                </a:cubicBezTo>
                <a:cubicBezTo>
                  <a:pt x="278341" y="-6832"/>
                  <a:pt x="338667" y="8779"/>
                  <a:pt x="365125" y="11425"/>
                </a:cubicBezTo>
                <a:cubicBezTo>
                  <a:pt x="391583" y="14071"/>
                  <a:pt x="391583" y="17510"/>
                  <a:pt x="376237" y="19362"/>
                </a:cubicBezTo>
                <a:cubicBezTo>
                  <a:pt x="360891" y="21214"/>
                  <a:pt x="315119" y="14335"/>
                  <a:pt x="273050" y="22537"/>
                </a:cubicBezTo>
                <a:cubicBezTo>
                  <a:pt x="230981" y="30739"/>
                  <a:pt x="123825" y="68575"/>
                  <a:pt x="123825" y="68575"/>
                </a:cubicBezTo>
                <a:lnTo>
                  <a:pt x="0" y="7333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CAFB1916-CA90-478E-A259-5CEF556C426D}"/>
              </a:ext>
            </a:extLst>
          </p:cNvPr>
          <p:cNvSpPr/>
          <p:nvPr/>
        </p:nvSpPr>
        <p:spPr>
          <a:xfrm>
            <a:off x="3793151" y="4368457"/>
            <a:ext cx="247506" cy="243496"/>
          </a:xfrm>
          <a:custGeom>
            <a:avLst/>
            <a:gdLst>
              <a:gd name="connsiteX0" fmla="*/ 4149 w 247506"/>
              <a:gd name="connsiteY0" fmla="*/ 1931 h 243496"/>
              <a:gd name="connsiteX1" fmla="*/ 153374 w 247506"/>
              <a:gd name="connsiteY1" fmla="*/ 168618 h 243496"/>
              <a:gd name="connsiteX2" fmla="*/ 247037 w 247506"/>
              <a:gd name="connsiteY2" fmla="*/ 243231 h 243496"/>
              <a:gd name="connsiteX3" fmla="*/ 183537 w 247506"/>
              <a:gd name="connsiteY3" fmla="*/ 189256 h 243496"/>
              <a:gd name="connsiteX4" fmla="*/ 53362 w 247506"/>
              <a:gd name="connsiteY4" fmla="*/ 82893 h 243496"/>
              <a:gd name="connsiteX5" fmla="*/ 4149 w 247506"/>
              <a:gd name="connsiteY5" fmla="*/ 1931 h 24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06" h="243496">
                <a:moveTo>
                  <a:pt x="4149" y="1931"/>
                </a:moveTo>
                <a:cubicBezTo>
                  <a:pt x="20818" y="16218"/>
                  <a:pt x="112893" y="128401"/>
                  <a:pt x="153374" y="168618"/>
                </a:cubicBezTo>
                <a:cubicBezTo>
                  <a:pt x="193855" y="208835"/>
                  <a:pt x="242010" y="239791"/>
                  <a:pt x="247037" y="243231"/>
                </a:cubicBezTo>
                <a:cubicBezTo>
                  <a:pt x="252064" y="246671"/>
                  <a:pt x="215816" y="215979"/>
                  <a:pt x="183537" y="189256"/>
                </a:cubicBezTo>
                <a:cubicBezTo>
                  <a:pt x="151258" y="162533"/>
                  <a:pt x="82202" y="109351"/>
                  <a:pt x="53362" y="82893"/>
                </a:cubicBezTo>
                <a:cubicBezTo>
                  <a:pt x="24522" y="56435"/>
                  <a:pt x="-12520" y="-12356"/>
                  <a:pt x="4149" y="193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2E31132D-D12B-4682-9414-F889554F97C9}"/>
              </a:ext>
            </a:extLst>
          </p:cNvPr>
          <p:cNvSpPr/>
          <p:nvPr/>
        </p:nvSpPr>
        <p:spPr>
          <a:xfrm>
            <a:off x="3752644" y="4392460"/>
            <a:ext cx="234717" cy="232008"/>
          </a:xfrm>
          <a:custGeom>
            <a:avLst/>
            <a:gdLst>
              <a:gd name="connsiteX0" fmla="*/ 1794 w 234717"/>
              <a:gd name="connsiteY0" fmla="*/ 153 h 232008"/>
              <a:gd name="connsiteX1" fmla="*/ 106569 w 234717"/>
              <a:gd name="connsiteY1" fmla="*/ 77940 h 232008"/>
              <a:gd name="connsiteX2" fmla="*/ 193881 w 234717"/>
              <a:gd name="connsiteY2" fmla="*/ 168428 h 232008"/>
              <a:gd name="connsiteX3" fmla="*/ 233569 w 234717"/>
              <a:gd name="connsiteY3" fmla="*/ 231928 h 232008"/>
              <a:gd name="connsiteX4" fmla="*/ 152606 w 234717"/>
              <a:gd name="connsiteY4" fmla="*/ 155728 h 232008"/>
              <a:gd name="connsiteX5" fmla="*/ 79581 w 234717"/>
              <a:gd name="connsiteY5" fmla="*/ 106515 h 232008"/>
              <a:gd name="connsiteX6" fmla="*/ 44656 w 234717"/>
              <a:gd name="connsiteY6" fmla="*/ 103340 h 232008"/>
              <a:gd name="connsiteX7" fmla="*/ 39894 w 234717"/>
              <a:gd name="connsiteY7" fmla="*/ 58890 h 232008"/>
              <a:gd name="connsiteX8" fmla="*/ 1794 w 234717"/>
              <a:gd name="connsiteY8" fmla="*/ 153 h 23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17" h="232008">
                <a:moveTo>
                  <a:pt x="1794" y="153"/>
                </a:moveTo>
                <a:cubicBezTo>
                  <a:pt x="12907" y="3328"/>
                  <a:pt x="74555" y="49894"/>
                  <a:pt x="106569" y="77940"/>
                </a:cubicBezTo>
                <a:cubicBezTo>
                  <a:pt x="138584" y="105986"/>
                  <a:pt x="172714" y="142763"/>
                  <a:pt x="193881" y="168428"/>
                </a:cubicBezTo>
                <a:cubicBezTo>
                  <a:pt x="215048" y="194093"/>
                  <a:pt x="240448" y="234045"/>
                  <a:pt x="233569" y="231928"/>
                </a:cubicBezTo>
                <a:cubicBezTo>
                  <a:pt x="226690" y="229811"/>
                  <a:pt x="178271" y="176630"/>
                  <a:pt x="152606" y="155728"/>
                </a:cubicBezTo>
                <a:cubicBezTo>
                  <a:pt x="126941" y="134826"/>
                  <a:pt x="97573" y="115246"/>
                  <a:pt x="79581" y="106515"/>
                </a:cubicBezTo>
                <a:cubicBezTo>
                  <a:pt x="61589" y="97784"/>
                  <a:pt x="51270" y="111277"/>
                  <a:pt x="44656" y="103340"/>
                </a:cubicBezTo>
                <a:cubicBezTo>
                  <a:pt x="38042" y="95403"/>
                  <a:pt x="45186" y="73971"/>
                  <a:pt x="39894" y="58890"/>
                </a:cubicBezTo>
                <a:cubicBezTo>
                  <a:pt x="34602" y="43809"/>
                  <a:pt x="-9319" y="-3022"/>
                  <a:pt x="1794" y="15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9D1F3258-F4FB-49FF-BAB5-B5436AA9BCA1}"/>
              </a:ext>
            </a:extLst>
          </p:cNvPr>
          <p:cNvSpPr/>
          <p:nvPr/>
        </p:nvSpPr>
        <p:spPr>
          <a:xfrm>
            <a:off x="3058071" y="3801909"/>
            <a:ext cx="117376" cy="202867"/>
          </a:xfrm>
          <a:custGeom>
            <a:avLst/>
            <a:gdLst>
              <a:gd name="connsiteX0" fmla="*/ 1042 w 117376"/>
              <a:gd name="connsiteY0" fmla="*/ 154 h 202867"/>
              <a:gd name="connsiteX1" fmla="*/ 97879 w 117376"/>
              <a:gd name="connsiteY1" fmla="*/ 173191 h 202867"/>
              <a:gd name="connsiteX2" fmla="*/ 113754 w 117376"/>
              <a:gd name="connsiteY2" fmla="*/ 200179 h 202867"/>
              <a:gd name="connsiteX3" fmla="*/ 50254 w 117376"/>
              <a:gd name="connsiteY3" fmla="*/ 143029 h 202867"/>
              <a:gd name="connsiteX4" fmla="*/ 1042 w 117376"/>
              <a:gd name="connsiteY4" fmla="*/ 154 h 20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76" h="202867">
                <a:moveTo>
                  <a:pt x="1042" y="154"/>
                </a:moveTo>
                <a:cubicBezTo>
                  <a:pt x="8980" y="5181"/>
                  <a:pt x="79094" y="139854"/>
                  <a:pt x="97879" y="173191"/>
                </a:cubicBezTo>
                <a:cubicBezTo>
                  <a:pt x="116664" y="206528"/>
                  <a:pt x="121692" y="205206"/>
                  <a:pt x="113754" y="200179"/>
                </a:cubicBezTo>
                <a:cubicBezTo>
                  <a:pt x="105817" y="195152"/>
                  <a:pt x="67981" y="172133"/>
                  <a:pt x="50254" y="143029"/>
                </a:cubicBezTo>
                <a:cubicBezTo>
                  <a:pt x="32527" y="113925"/>
                  <a:pt x="-6896" y="-4873"/>
                  <a:pt x="1042" y="15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E6E985F7-8B6F-468D-A36F-F6FF5E207633}"/>
              </a:ext>
            </a:extLst>
          </p:cNvPr>
          <p:cNvSpPr/>
          <p:nvPr/>
        </p:nvSpPr>
        <p:spPr>
          <a:xfrm>
            <a:off x="1154630" y="3041715"/>
            <a:ext cx="2688356" cy="1569302"/>
          </a:xfrm>
          <a:custGeom>
            <a:avLst/>
            <a:gdLst>
              <a:gd name="connsiteX0" fmla="*/ 13770 w 2688356"/>
              <a:gd name="connsiteY0" fmla="*/ 10518 h 1569302"/>
              <a:gd name="connsiteX1" fmla="*/ 2121970 w 2688356"/>
              <a:gd name="connsiteY1" fmla="*/ 1255118 h 1569302"/>
              <a:gd name="connsiteX2" fmla="*/ 2646903 w 2688356"/>
              <a:gd name="connsiteY2" fmla="*/ 1538752 h 1569302"/>
              <a:gd name="connsiteX3" fmla="*/ 1279537 w 2688356"/>
              <a:gd name="connsiteY3" fmla="*/ 704785 h 1569302"/>
              <a:gd name="connsiteX4" fmla="*/ 13770 w 2688356"/>
              <a:gd name="connsiteY4" fmla="*/ 10518 h 15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356" h="1569302">
                <a:moveTo>
                  <a:pt x="13770" y="10518"/>
                </a:moveTo>
                <a:cubicBezTo>
                  <a:pt x="154176" y="102240"/>
                  <a:pt x="1683115" y="1000412"/>
                  <a:pt x="2121970" y="1255118"/>
                </a:cubicBezTo>
                <a:cubicBezTo>
                  <a:pt x="2560825" y="1509824"/>
                  <a:pt x="2787309" y="1630474"/>
                  <a:pt x="2646903" y="1538752"/>
                </a:cubicBezTo>
                <a:cubicBezTo>
                  <a:pt x="2506498" y="1447030"/>
                  <a:pt x="1716276" y="959491"/>
                  <a:pt x="1279537" y="704785"/>
                </a:cubicBezTo>
                <a:cubicBezTo>
                  <a:pt x="842798" y="450079"/>
                  <a:pt x="-126636" y="-81204"/>
                  <a:pt x="13770" y="1051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696222A9-1952-4ABD-ABEC-3BAB54B053EA}"/>
              </a:ext>
            </a:extLst>
          </p:cNvPr>
          <p:cNvSpPr/>
          <p:nvPr/>
        </p:nvSpPr>
        <p:spPr>
          <a:xfrm>
            <a:off x="1185333" y="3107267"/>
            <a:ext cx="2636781" cy="1567547"/>
          </a:xfrm>
          <a:custGeom>
            <a:avLst/>
            <a:gdLst>
              <a:gd name="connsiteX0" fmla="*/ 0 w 2636781"/>
              <a:gd name="connsiteY0" fmla="*/ 0 h 1567547"/>
              <a:gd name="connsiteX1" fmla="*/ 512234 w 2636781"/>
              <a:gd name="connsiteY1" fmla="*/ 309033 h 1567547"/>
              <a:gd name="connsiteX2" fmla="*/ 1921934 w 2636781"/>
              <a:gd name="connsiteY2" fmla="*/ 1151466 h 1567547"/>
              <a:gd name="connsiteX3" fmla="*/ 2633134 w 2636781"/>
              <a:gd name="connsiteY3" fmla="*/ 1566333 h 1567547"/>
              <a:gd name="connsiteX4" fmla="*/ 2142067 w 2636781"/>
              <a:gd name="connsiteY4" fmla="*/ 1253066 h 1567547"/>
              <a:gd name="connsiteX5" fmla="*/ 939800 w 2636781"/>
              <a:gd name="connsiteY5" fmla="*/ 563033 h 1567547"/>
              <a:gd name="connsiteX6" fmla="*/ 351367 w 2636781"/>
              <a:gd name="connsiteY6" fmla="*/ 169333 h 1567547"/>
              <a:gd name="connsiteX7" fmla="*/ 0 w 2636781"/>
              <a:gd name="connsiteY7" fmla="*/ 0 h 156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781" h="1567547">
                <a:moveTo>
                  <a:pt x="0" y="0"/>
                </a:moveTo>
                <a:lnTo>
                  <a:pt x="512234" y="309033"/>
                </a:lnTo>
                <a:lnTo>
                  <a:pt x="1921934" y="1151466"/>
                </a:lnTo>
                <a:lnTo>
                  <a:pt x="2633134" y="1566333"/>
                </a:lnTo>
                <a:cubicBezTo>
                  <a:pt x="2669823" y="1583266"/>
                  <a:pt x="2424289" y="1420283"/>
                  <a:pt x="2142067" y="1253066"/>
                </a:cubicBezTo>
                <a:cubicBezTo>
                  <a:pt x="1859845" y="1085849"/>
                  <a:pt x="1238250" y="743655"/>
                  <a:pt x="939800" y="563033"/>
                </a:cubicBezTo>
                <a:cubicBezTo>
                  <a:pt x="641350" y="382411"/>
                  <a:pt x="506589" y="263877"/>
                  <a:pt x="351367" y="169333"/>
                </a:cubicBezTo>
                <a:cubicBezTo>
                  <a:pt x="196145" y="74789"/>
                  <a:pt x="102306" y="35277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BD521BA7-435D-4235-BA77-09142ED0E315}"/>
              </a:ext>
            </a:extLst>
          </p:cNvPr>
          <p:cNvSpPr/>
          <p:nvPr/>
        </p:nvSpPr>
        <p:spPr>
          <a:xfrm>
            <a:off x="1322696" y="3163105"/>
            <a:ext cx="530760" cy="354841"/>
          </a:xfrm>
          <a:custGeom>
            <a:avLst/>
            <a:gdLst>
              <a:gd name="connsiteX0" fmla="*/ 221 w 530760"/>
              <a:gd name="connsiteY0" fmla="*/ 1312 h 354841"/>
              <a:gd name="connsiteX1" fmla="*/ 194954 w 530760"/>
              <a:gd name="connsiteY1" fmla="*/ 200278 h 354841"/>
              <a:gd name="connsiteX2" fmla="*/ 525154 w 530760"/>
              <a:gd name="connsiteY2" fmla="*/ 352678 h 354841"/>
              <a:gd name="connsiteX3" fmla="*/ 385454 w 530760"/>
              <a:gd name="connsiteY3" fmla="*/ 278595 h 354841"/>
              <a:gd name="connsiteX4" fmla="*/ 161087 w 530760"/>
              <a:gd name="connsiteY4" fmla="*/ 121962 h 354841"/>
              <a:gd name="connsiteX5" fmla="*/ 221 w 530760"/>
              <a:gd name="connsiteY5" fmla="*/ 1312 h 3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760" h="354841">
                <a:moveTo>
                  <a:pt x="221" y="1312"/>
                </a:moveTo>
                <a:cubicBezTo>
                  <a:pt x="5866" y="14365"/>
                  <a:pt x="107465" y="141717"/>
                  <a:pt x="194954" y="200278"/>
                </a:cubicBezTo>
                <a:cubicBezTo>
                  <a:pt x="282443" y="258839"/>
                  <a:pt x="493404" y="339625"/>
                  <a:pt x="525154" y="352678"/>
                </a:cubicBezTo>
                <a:cubicBezTo>
                  <a:pt x="556904" y="365731"/>
                  <a:pt x="446132" y="317048"/>
                  <a:pt x="385454" y="278595"/>
                </a:cubicBezTo>
                <a:cubicBezTo>
                  <a:pt x="324776" y="240142"/>
                  <a:pt x="224234" y="168176"/>
                  <a:pt x="161087" y="121962"/>
                </a:cubicBezTo>
                <a:cubicBezTo>
                  <a:pt x="97940" y="75748"/>
                  <a:pt x="-5424" y="-11741"/>
                  <a:pt x="221" y="131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71E6311A-076D-4AB6-AAF0-9560995C833A}"/>
              </a:ext>
            </a:extLst>
          </p:cNvPr>
          <p:cNvSpPr/>
          <p:nvPr/>
        </p:nvSpPr>
        <p:spPr>
          <a:xfrm>
            <a:off x="1094746" y="3366045"/>
            <a:ext cx="2398265" cy="1359959"/>
          </a:xfrm>
          <a:custGeom>
            <a:avLst/>
            <a:gdLst>
              <a:gd name="connsiteX0" fmla="*/ 60954 w 2398265"/>
              <a:gd name="connsiteY0" fmla="*/ 130688 h 1359959"/>
              <a:gd name="connsiteX1" fmla="*/ 120221 w 2398265"/>
              <a:gd name="connsiteY1" fmla="*/ 173022 h 1359959"/>
              <a:gd name="connsiteX2" fmla="*/ 1407154 w 2398265"/>
              <a:gd name="connsiteY2" fmla="*/ 863055 h 1359959"/>
              <a:gd name="connsiteX3" fmla="*/ 1491821 w 2398265"/>
              <a:gd name="connsiteY3" fmla="*/ 930788 h 1359959"/>
              <a:gd name="connsiteX4" fmla="*/ 1623054 w 2398265"/>
              <a:gd name="connsiteY4" fmla="*/ 1049322 h 1359959"/>
              <a:gd name="connsiteX5" fmla="*/ 2291921 w 2398265"/>
              <a:gd name="connsiteY5" fmla="*/ 1349888 h 1359959"/>
              <a:gd name="connsiteX6" fmla="*/ 2245354 w 2398265"/>
              <a:gd name="connsiteY6" fmla="*/ 1205955 h 1359959"/>
              <a:gd name="connsiteX7" fmla="*/ 848354 w 2398265"/>
              <a:gd name="connsiteY7" fmla="*/ 431255 h 1359959"/>
              <a:gd name="connsiteX8" fmla="*/ 82121 w 2398265"/>
              <a:gd name="connsiteY8" fmla="*/ 16388 h 1359959"/>
              <a:gd name="connsiteX9" fmla="*/ 60954 w 2398265"/>
              <a:gd name="connsiteY9" fmla="*/ 130688 h 135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265" h="1359959">
                <a:moveTo>
                  <a:pt x="60954" y="130688"/>
                </a:moveTo>
                <a:cubicBezTo>
                  <a:pt x="-21596" y="90824"/>
                  <a:pt x="120221" y="173022"/>
                  <a:pt x="120221" y="173022"/>
                </a:cubicBezTo>
                <a:lnTo>
                  <a:pt x="1407154" y="863055"/>
                </a:lnTo>
                <a:cubicBezTo>
                  <a:pt x="1635754" y="989349"/>
                  <a:pt x="1455838" y="899744"/>
                  <a:pt x="1491821" y="930788"/>
                </a:cubicBezTo>
                <a:cubicBezTo>
                  <a:pt x="1527804" y="961832"/>
                  <a:pt x="1489704" y="979472"/>
                  <a:pt x="1623054" y="1049322"/>
                </a:cubicBezTo>
                <a:cubicBezTo>
                  <a:pt x="1756404" y="1119172"/>
                  <a:pt x="2188204" y="1323783"/>
                  <a:pt x="2291921" y="1349888"/>
                </a:cubicBezTo>
                <a:cubicBezTo>
                  <a:pt x="2395638" y="1375993"/>
                  <a:pt x="2485949" y="1359061"/>
                  <a:pt x="2245354" y="1205955"/>
                </a:cubicBezTo>
                <a:cubicBezTo>
                  <a:pt x="2004760" y="1052850"/>
                  <a:pt x="1208893" y="629516"/>
                  <a:pt x="848354" y="431255"/>
                </a:cubicBezTo>
                <a:cubicBezTo>
                  <a:pt x="487815" y="232994"/>
                  <a:pt x="214060" y="67893"/>
                  <a:pt x="82121" y="16388"/>
                </a:cubicBezTo>
                <a:cubicBezTo>
                  <a:pt x="-49818" y="-35117"/>
                  <a:pt x="3451" y="43552"/>
                  <a:pt x="60954" y="1306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A9DBE04C-E7DD-42F7-AA36-E963B668EDCA}"/>
              </a:ext>
            </a:extLst>
          </p:cNvPr>
          <p:cNvSpPr/>
          <p:nvPr/>
        </p:nvSpPr>
        <p:spPr>
          <a:xfrm>
            <a:off x="2299787" y="3804433"/>
            <a:ext cx="734318" cy="418152"/>
          </a:xfrm>
          <a:custGeom>
            <a:avLst/>
            <a:gdLst>
              <a:gd name="connsiteX0" fmla="*/ 9496 w 734318"/>
              <a:gd name="connsiteY0" fmla="*/ 3450 h 418152"/>
              <a:gd name="connsiteX1" fmla="*/ 502680 w 734318"/>
              <a:gd name="connsiteY1" fmla="*/ 293434 h 418152"/>
              <a:gd name="connsiteX2" fmla="*/ 733396 w 734318"/>
              <a:gd name="connsiteY2" fmla="*/ 416200 h 418152"/>
              <a:gd name="connsiteX3" fmla="*/ 568296 w 734318"/>
              <a:gd name="connsiteY3" fmla="*/ 352700 h 418152"/>
              <a:gd name="connsiteX4" fmla="*/ 206346 w 734318"/>
              <a:gd name="connsiteY4" fmla="*/ 147384 h 418152"/>
              <a:gd name="connsiteX5" fmla="*/ 9496 w 734318"/>
              <a:gd name="connsiteY5" fmla="*/ 3450 h 41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318" h="418152">
                <a:moveTo>
                  <a:pt x="9496" y="3450"/>
                </a:moveTo>
                <a:cubicBezTo>
                  <a:pt x="58885" y="27792"/>
                  <a:pt x="382030" y="224642"/>
                  <a:pt x="502680" y="293434"/>
                </a:cubicBezTo>
                <a:cubicBezTo>
                  <a:pt x="623330" y="362226"/>
                  <a:pt x="722460" y="406323"/>
                  <a:pt x="733396" y="416200"/>
                </a:cubicBezTo>
                <a:cubicBezTo>
                  <a:pt x="744332" y="426077"/>
                  <a:pt x="656138" y="397503"/>
                  <a:pt x="568296" y="352700"/>
                </a:cubicBezTo>
                <a:cubicBezTo>
                  <a:pt x="480454" y="307897"/>
                  <a:pt x="297715" y="205240"/>
                  <a:pt x="206346" y="147384"/>
                </a:cubicBezTo>
                <a:cubicBezTo>
                  <a:pt x="114977" y="89529"/>
                  <a:pt x="-39893" y="-20892"/>
                  <a:pt x="9496" y="345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332CF04A-2B67-4F21-B25E-1BA346E742A1}"/>
              </a:ext>
            </a:extLst>
          </p:cNvPr>
          <p:cNvSpPr/>
          <p:nvPr/>
        </p:nvSpPr>
        <p:spPr>
          <a:xfrm>
            <a:off x="3078315" y="4190301"/>
            <a:ext cx="543415" cy="494429"/>
          </a:xfrm>
          <a:custGeom>
            <a:avLst/>
            <a:gdLst>
              <a:gd name="connsiteX0" fmla="*/ 20485 w 543415"/>
              <a:gd name="connsiteY0" fmla="*/ 11282 h 494429"/>
              <a:gd name="connsiteX1" fmla="*/ 274485 w 543415"/>
              <a:gd name="connsiteY1" fmla="*/ 326666 h 494429"/>
              <a:gd name="connsiteX2" fmla="*/ 422652 w 543415"/>
              <a:gd name="connsiteY2" fmla="*/ 421916 h 494429"/>
              <a:gd name="connsiteX3" fmla="*/ 543302 w 543415"/>
              <a:gd name="connsiteY3" fmla="*/ 493882 h 494429"/>
              <a:gd name="connsiteX4" fmla="*/ 401485 w 543415"/>
              <a:gd name="connsiteY4" fmla="*/ 449432 h 494429"/>
              <a:gd name="connsiteX5" fmla="*/ 221568 w 543415"/>
              <a:gd name="connsiteY5" fmla="*/ 349949 h 494429"/>
              <a:gd name="connsiteX6" fmla="*/ 39535 w 543415"/>
              <a:gd name="connsiteY6" fmla="*/ 95949 h 494429"/>
              <a:gd name="connsiteX7" fmla="*/ 20485 w 543415"/>
              <a:gd name="connsiteY7" fmla="*/ 11282 h 49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415" h="494429">
                <a:moveTo>
                  <a:pt x="20485" y="11282"/>
                </a:moveTo>
                <a:cubicBezTo>
                  <a:pt x="59643" y="49735"/>
                  <a:pt x="207457" y="258227"/>
                  <a:pt x="274485" y="326666"/>
                </a:cubicBezTo>
                <a:cubicBezTo>
                  <a:pt x="341513" y="395105"/>
                  <a:pt x="377849" y="394047"/>
                  <a:pt x="422652" y="421916"/>
                </a:cubicBezTo>
                <a:cubicBezTo>
                  <a:pt x="467455" y="449785"/>
                  <a:pt x="546830" y="489296"/>
                  <a:pt x="543302" y="493882"/>
                </a:cubicBezTo>
                <a:cubicBezTo>
                  <a:pt x="539774" y="498468"/>
                  <a:pt x="455107" y="473421"/>
                  <a:pt x="401485" y="449432"/>
                </a:cubicBezTo>
                <a:cubicBezTo>
                  <a:pt x="347863" y="425443"/>
                  <a:pt x="281893" y="408863"/>
                  <a:pt x="221568" y="349949"/>
                </a:cubicBezTo>
                <a:cubicBezTo>
                  <a:pt x="161243" y="291035"/>
                  <a:pt x="74813" y="151335"/>
                  <a:pt x="39535" y="95949"/>
                </a:cubicBezTo>
                <a:cubicBezTo>
                  <a:pt x="4257" y="40563"/>
                  <a:pt x="-18673" y="-27171"/>
                  <a:pt x="20485" y="1128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5C425EFC-D204-46F4-B3FF-0B3076547987}"/>
              </a:ext>
            </a:extLst>
          </p:cNvPr>
          <p:cNvSpPr/>
          <p:nvPr/>
        </p:nvSpPr>
        <p:spPr>
          <a:xfrm>
            <a:off x="3277405" y="4682026"/>
            <a:ext cx="312195" cy="196242"/>
          </a:xfrm>
          <a:custGeom>
            <a:avLst/>
            <a:gdLst>
              <a:gd name="connsiteX0" fmla="*/ 2370 w 312195"/>
              <a:gd name="connsiteY0" fmla="*/ 2687 h 196242"/>
              <a:gd name="connsiteX1" fmla="*/ 151595 w 312195"/>
              <a:gd name="connsiteY1" fmla="*/ 124924 h 196242"/>
              <a:gd name="connsiteX2" fmla="*/ 307170 w 312195"/>
              <a:gd name="connsiteY2" fmla="*/ 194774 h 196242"/>
              <a:gd name="connsiteX3" fmla="*/ 277008 w 312195"/>
              <a:gd name="connsiteY3" fmla="*/ 174137 h 196242"/>
              <a:gd name="connsiteX4" fmla="*/ 146833 w 312195"/>
              <a:gd name="connsiteY4" fmla="*/ 88412 h 196242"/>
              <a:gd name="connsiteX5" fmla="*/ 65870 w 312195"/>
              <a:gd name="connsiteY5" fmla="*/ 43962 h 196242"/>
              <a:gd name="connsiteX6" fmla="*/ 2370 w 312195"/>
              <a:gd name="connsiteY6" fmla="*/ 2687 h 19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195" h="196242">
                <a:moveTo>
                  <a:pt x="2370" y="2687"/>
                </a:moveTo>
                <a:cubicBezTo>
                  <a:pt x="16657" y="16181"/>
                  <a:pt x="100795" y="92910"/>
                  <a:pt x="151595" y="124924"/>
                </a:cubicBezTo>
                <a:cubicBezTo>
                  <a:pt x="202395" y="156938"/>
                  <a:pt x="286268" y="186572"/>
                  <a:pt x="307170" y="194774"/>
                </a:cubicBezTo>
                <a:cubicBezTo>
                  <a:pt x="328072" y="202976"/>
                  <a:pt x="277008" y="174137"/>
                  <a:pt x="277008" y="174137"/>
                </a:cubicBezTo>
                <a:cubicBezTo>
                  <a:pt x="250285" y="156410"/>
                  <a:pt x="182023" y="110108"/>
                  <a:pt x="146833" y="88412"/>
                </a:cubicBezTo>
                <a:cubicBezTo>
                  <a:pt x="111643" y="66716"/>
                  <a:pt x="89682" y="57720"/>
                  <a:pt x="65870" y="43962"/>
                </a:cubicBezTo>
                <a:cubicBezTo>
                  <a:pt x="42058" y="30204"/>
                  <a:pt x="-11917" y="-10807"/>
                  <a:pt x="2370" y="268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31F6F626-9B04-41BA-BA9C-728367672CF3}"/>
              </a:ext>
            </a:extLst>
          </p:cNvPr>
          <p:cNvSpPr/>
          <p:nvPr/>
        </p:nvSpPr>
        <p:spPr>
          <a:xfrm>
            <a:off x="3755618" y="4930950"/>
            <a:ext cx="252657" cy="383302"/>
          </a:xfrm>
          <a:custGeom>
            <a:avLst/>
            <a:gdLst>
              <a:gd name="connsiteX0" fmla="*/ 3582 w 252657"/>
              <a:gd name="connsiteY0" fmla="*/ 3000 h 383302"/>
              <a:gd name="connsiteX1" fmla="*/ 192495 w 252657"/>
              <a:gd name="connsiteY1" fmla="*/ 185563 h 383302"/>
              <a:gd name="connsiteX2" fmla="*/ 248057 w 252657"/>
              <a:gd name="connsiteY2" fmla="*/ 371300 h 383302"/>
              <a:gd name="connsiteX3" fmla="*/ 230595 w 252657"/>
              <a:gd name="connsiteY3" fmla="*/ 334788 h 383302"/>
              <a:gd name="connsiteX4" fmla="*/ 81370 w 252657"/>
              <a:gd name="connsiteY4" fmla="*/ 90313 h 383302"/>
              <a:gd name="connsiteX5" fmla="*/ 3582 w 252657"/>
              <a:gd name="connsiteY5" fmla="*/ 3000 h 38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657" h="383302">
                <a:moveTo>
                  <a:pt x="3582" y="3000"/>
                </a:moveTo>
                <a:cubicBezTo>
                  <a:pt x="22103" y="18875"/>
                  <a:pt x="151749" y="124180"/>
                  <a:pt x="192495" y="185563"/>
                </a:cubicBezTo>
                <a:cubicBezTo>
                  <a:pt x="233241" y="246946"/>
                  <a:pt x="241707" y="346429"/>
                  <a:pt x="248057" y="371300"/>
                </a:cubicBezTo>
                <a:cubicBezTo>
                  <a:pt x="254407" y="396171"/>
                  <a:pt x="258376" y="381619"/>
                  <a:pt x="230595" y="334788"/>
                </a:cubicBezTo>
                <a:cubicBezTo>
                  <a:pt x="202814" y="287957"/>
                  <a:pt x="120264" y="143759"/>
                  <a:pt x="81370" y="90313"/>
                </a:cubicBezTo>
                <a:cubicBezTo>
                  <a:pt x="42476" y="36867"/>
                  <a:pt x="-14939" y="-12875"/>
                  <a:pt x="3582" y="300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65C1AC8A-75F3-421F-BC66-63FE9589069D}"/>
              </a:ext>
            </a:extLst>
          </p:cNvPr>
          <p:cNvSpPr/>
          <p:nvPr/>
        </p:nvSpPr>
        <p:spPr>
          <a:xfrm>
            <a:off x="3591760" y="4875766"/>
            <a:ext cx="169642" cy="66647"/>
          </a:xfrm>
          <a:custGeom>
            <a:avLst/>
            <a:gdLst>
              <a:gd name="connsiteX0" fmla="*/ 753 w 169642"/>
              <a:gd name="connsiteY0" fmla="*/ 1034 h 66647"/>
              <a:gd name="connsiteX1" fmla="*/ 165853 w 169642"/>
              <a:gd name="connsiteY1" fmla="*/ 66122 h 66647"/>
              <a:gd name="connsiteX2" fmla="*/ 107115 w 169642"/>
              <a:gd name="connsiteY2" fmla="*/ 29609 h 66647"/>
              <a:gd name="connsiteX3" fmla="*/ 753 w 169642"/>
              <a:gd name="connsiteY3" fmla="*/ 1034 h 6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42" h="66647">
                <a:moveTo>
                  <a:pt x="753" y="1034"/>
                </a:moveTo>
                <a:cubicBezTo>
                  <a:pt x="10543" y="7119"/>
                  <a:pt x="148126" y="61359"/>
                  <a:pt x="165853" y="66122"/>
                </a:cubicBezTo>
                <a:cubicBezTo>
                  <a:pt x="183580" y="70885"/>
                  <a:pt x="134896" y="42044"/>
                  <a:pt x="107115" y="29609"/>
                </a:cubicBezTo>
                <a:cubicBezTo>
                  <a:pt x="79334" y="17174"/>
                  <a:pt x="-9037" y="-5051"/>
                  <a:pt x="753" y="103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4E6410EF-7CA9-40ED-A8FC-E7A1AD0581BB}"/>
              </a:ext>
            </a:extLst>
          </p:cNvPr>
          <p:cNvSpPr/>
          <p:nvPr/>
        </p:nvSpPr>
        <p:spPr>
          <a:xfrm>
            <a:off x="3358021" y="4698847"/>
            <a:ext cx="543148" cy="306543"/>
          </a:xfrm>
          <a:custGeom>
            <a:avLst/>
            <a:gdLst>
              <a:gd name="connsiteX0" fmla="*/ 5892 w 543148"/>
              <a:gd name="connsiteY0" fmla="*/ 4916 h 306543"/>
              <a:gd name="connsiteX1" fmla="*/ 447217 w 543148"/>
              <a:gd name="connsiteY1" fmla="*/ 246216 h 306543"/>
              <a:gd name="connsiteX2" fmla="*/ 542467 w 543148"/>
              <a:gd name="connsiteY2" fmla="*/ 306541 h 306543"/>
              <a:gd name="connsiteX3" fmla="*/ 474204 w 543148"/>
              <a:gd name="connsiteY3" fmla="*/ 247803 h 306543"/>
              <a:gd name="connsiteX4" fmla="*/ 209092 w 543148"/>
              <a:gd name="connsiteY4" fmla="*/ 95403 h 306543"/>
              <a:gd name="connsiteX5" fmla="*/ 5892 w 543148"/>
              <a:gd name="connsiteY5" fmla="*/ 4916 h 30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148" h="306543">
                <a:moveTo>
                  <a:pt x="5892" y="4916"/>
                </a:moveTo>
                <a:cubicBezTo>
                  <a:pt x="45580" y="30052"/>
                  <a:pt x="357788" y="195945"/>
                  <a:pt x="447217" y="246216"/>
                </a:cubicBezTo>
                <a:cubicBezTo>
                  <a:pt x="536646" y="296487"/>
                  <a:pt x="537969" y="306277"/>
                  <a:pt x="542467" y="306541"/>
                </a:cubicBezTo>
                <a:cubicBezTo>
                  <a:pt x="546965" y="306805"/>
                  <a:pt x="529767" y="282993"/>
                  <a:pt x="474204" y="247803"/>
                </a:cubicBezTo>
                <a:cubicBezTo>
                  <a:pt x="418642" y="212613"/>
                  <a:pt x="280794" y="133503"/>
                  <a:pt x="209092" y="95403"/>
                </a:cubicBezTo>
                <a:cubicBezTo>
                  <a:pt x="137390" y="57303"/>
                  <a:pt x="-33796" y="-20220"/>
                  <a:pt x="5892" y="491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34542A8C-2D73-4A46-BE59-8249A6A22F84}"/>
              </a:ext>
            </a:extLst>
          </p:cNvPr>
          <p:cNvSpPr/>
          <p:nvPr/>
        </p:nvSpPr>
        <p:spPr>
          <a:xfrm>
            <a:off x="3708322" y="4744948"/>
            <a:ext cx="250382" cy="143170"/>
          </a:xfrm>
          <a:custGeom>
            <a:avLst/>
            <a:gdLst>
              <a:gd name="connsiteX0" fmla="*/ 1666 w 250382"/>
              <a:gd name="connsiteY0" fmla="*/ 90 h 143170"/>
              <a:gd name="connsiteX1" fmla="*/ 246141 w 250382"/>
              <a:gd name="connsiteY1" fmla="*/ 135027 h 143170"/>
              <a:gd name="connsiteX2" fmla="*/ 144541 w 250382"/>
              <a:gd name="connsiteY2" fmla="*/ 114390 h 143170"/>
              <a:gd name="connsiteX3" fmla="*/ 1666 w 250382"/>
              <a:gd name="connsiteY3" fmla="*/ 90 h 14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82" h="143170">
                <a:moveTo>
                  <a:pt x="1666" y="90"/>
                </a:moveTo>
                <a:cubicBezTo>
                  <a:pt x="18599" y="3529"/>
                  <a:pt x="222329" y="115977"/>
                  <a:pt x="246141" y="135027"/>
                </a:cubicBezTo>
                <a:cubicBezTo>
                  <a:pt x="269953" y="154077"/>
                  <a:pt x="187668" y="136615"/>
                  <a:pt x="144541" y="114390"/>
                </a:cubicBezTo>
                <a:cubicBezTo>
                  <a:pt x="101414" y="92165"/>
                  <a:pt x="-15267" y="-3349"/>
                  <a:pt x="1666" y="9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A30B3C31-4856-4652-ABD8-D0E1CD79F24A}"/>
              </a:ext>
            </a:extLst>
          </p:cNvPr>
          <p:cNvSpPr/>
          <p:nvPr/>
        </p:nvSpPr>
        <p:spPr>
          <a:xfrm>
            <a:off x="3958798" y="4881473"/>
            <a:ext cx="273090" cy="33428"/>
          </a:xfrm>
          <a:custGeom>
            <a:avLst/>
            <a:gdLst>
              <a:gd name="connsiteX0" fmla="*/ 427 w 273090"/>
              <a:gd name="connsiteY0" fmla="*/ 90 h 33428"/>
              <a:gd name="connsiteX1" fmla="*/ 262365 w 273090"/>
              <a:gd name="connsiteY1" fmla="*/ 23902 h 33428"/>
              <a:gd name="connsiteX2" fmla="*/ 202040 w 273090"/>
              <a:gd name="connsiteY2" fmla="*/ 33427 h 33428"/>
              <a:gd name="connsiteX3" fmla="*/ 427 w 273090"/>
              <a:gd name="connsiteY3" fmla="*/ 90 h 3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90" h="33428">
                <a:moveTo>
                  <a:pt x="427" y="90"/>
                </a:moveTo>
                <a:cubicBezTo>
                  <a:pt x="10481" y="-1497"/>
                  <a:pt x="228763" y="18346"/>
                  <a:pt x="262365" y="23902"/>
                </a:cubicBezTo>
                <a:cubicBezTo>
                  <a:pt x="295967" y="29458"/>
                  <a:pt x="243580" y="33162"/>
                  <a:pt x="202040" y="33427"/>
                </a:cubicBezTo>
                <a:cubicBezTo>
                  <a:pt x="160500" y="33692"/>
                  <a:pt x="-9627" y="1677"/>
                  <a:pt x="427" y="9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A90CA536-3F11-4E50-A793-80D6FDBB73A3}"/>
              </a:ext>
            </a:extLst>
          </p:cNvPr>
          <p:cNvSpPr/>
          <p:nvPr/>
        </p:nvSpPr>
        <p:spPr>
          <a:xfrm>
            <a:off x="4071839" y="4505156"/>
            <a:ext cx="104874" cy="503407"/>
          </a:xfrm>
          <a:custGeom>
            <a:avLst/>
            <a:gdLst>
              <a:gd name="connsiteX0" fmla="*/ 33436 w 104874"/>
              <a:gd name="connsiteY0" fmla="*/ 169 h 503407"/>
              <a:gd name="connsiteX1" fmla="*/ 25499 w 104874"/>
              <a:gd name="connsiteY1" fmla="*/ 184319 h 503407"/>
              <a:gd name="connsiteX2" fmla="*/ 20736 w 104874"/>
              <a:gd name="connsiteY2" fmla="*/ 301794 h 503407"/>
              <a:gd name="connsiteX3" fmla="*/ 38199 w 104874"/>
              <a:gd name="connsiteY3" fmla="*/ 400219 h 503407"/>
              <a:gd name="connsiteX4" fmla="*/ 104874 w 104874"/>
              <a:gd name="connsiteY4" fmla="*/ 503407 h 503407"/>
              <a:gd name="connsiteX5" fmla="*/ 36611 w 104874"/>
              <a:gd name="connsiteY5" fmla="*/ 400219 h 503407"/>
              <a:gd name="connsiteX6" fmla="*/ 1686 w 104874"/>
              <a:gd name="connsiteY6" fmla="*/ 306557 h 503407"/>
              <a:gd name="connsiteX7" fmla="*/ 8036 w 104874"/>
              <a:gd name="connsiteY7" fmla="*/ 154157 h 503407"/>
              <a:gd name="connsiteX8" fmla="*/ 33436 w 104874"/>
              <a:gd name="connsiteY8" fmla="*/ 169 h 50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4" h="503407">
                <a:moveTo>
                  <a:pt x="33436" y="169"/>
                </a:moveTo>
                <a:cubicBezTo>
                  <a:pt x="36346" y="5196"/>
                  <a:pt x="27616" y="134048"/>
                  <a:pt x="25499" y="184319"/>
                </a:cubicBezTo>
                <a:cubicBezTo>
                  <a:pt x="23382" y="234590"/>
                  <a:pt x="18619" y="265811"/>
                  <a:pt x="20736" y="301794"/>
                </a:cubicBezTo>
                <a:cubicBezTo>
                  <a:pt x="22853" y="337777"/>
                  <a:pt x="24176" y="366617"/>
                  <a:pt x="38199" y="400219"/>
                </a:cubicBezTo>
                <a:cubicBezTo>
                  <a:pt x="52222" y="433821"/>
                  <a:pt x="105139" y="503407"/>
                  <a:pt x="104874" y="503407"/>
                </a:cubicBezTo>
                <a:cubicBezTo>
                  <a:pt x="104609" y="503407"/>
                  <a:pt x="53809" y="433027"/>
                  <a:pt x="36611" y="400219"/>
                </a:cubicBezTo>
                <a:cubicBezTo>
                  <a:pt x="19413" y="367411"/>
                  <a:pt x="6448" y="347567"/>
                  <a:pt x="1686" y="306557"/>
                </a:cubicBezTo>
                <a:cubicBezTo>
                  <a:pt x="-3076" y="265547"/>
                  <a:pt x="3274" y="204957"/>
                  <a:pt x="8036" y="154157"/>
                </a:cubicBezTo>
                <a:cubicBezTo>
                  <a:pt x="12798" y="103357"/>
                  <a:pt x="30526" y="-4858"/>
                  <a:pt x="33436" y="16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7CAEB098-D1D4-4859-BA50-FB544003820D}"/>
              </a:ext>
            </a:extLst>
          </p:cNvPr>
          <p:cNvSpPr/>
          <p:nvPr/>
        </p:nvSpPr>
        <p:spPr>
          <a:xfrm>
            <a:off x="3224213" y="4356100"/>
            <a:ext cx="489649" cy="315985"/>
          </a:xfrm>
          <a:custGeom>
            <a:avLst/>
            <a:gdLst>
              <a:gd name="connsiteX0" fmla="*/ 0 w 489649"/>
              <a:gd name="connsiteY0" fmla="*/ 0 h 315985"/>
              <a:gd name="connsiteX1" fmla="*/ 47625 w 489649"/>
              <a:gd name="connsiteY1" fmla="*/ 30163 h 315985"/>
              <a:gd name="connsiteX2" fmla="*/ 465137 w 489649"/>
              <a:gd name="connsiteY2" fmla="*/ 298450 h 315985"/>
              <a:gd name="connsiteX3" fmla="*/ 412750 w 489649"/>
              <a:gd name="connsiteY3" fmla="*/ 273050 h 315985"/>
              <a:gd name="connsiteX4" fmla="*/ 180975 w 489649"/>
              <a:gd name="connsiteY4" fmla="*/ 134938 h 315985"/>
              <a:gd name="connsiteX5" fmla="*/ 0 w 489649"/>
              <a:gd name="connsiteY5" fmla="*/ 0 h 31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649" h="315985">
                <a:moveTo>
                  <a:pt x="0" y="0"/>
                </a:moveTo>
                <a:lnTo>
                  <a:pt x="47625" y="30163"/>
                </a:lnTo>
                <a:lnTo>
                  <a:pt x="465137" y="298450"/>
                </a:lnTo>
                <a:cubicBezTo>
                  <a:pt x="525991" y="338931"/>
                  <a:pt x="460110" y="300302"/>
                  <a:pt x="412750" y="273050"/>
                </a:cubicBezTo>
                <a:cubicBezTo>
                  <a:pt x="365390" y="245798"/>
                  <a:pt x="249502" y="180182"/>
                  <a:pt x="180975" y="134938"/>
                </a:cubicBezTo>
                <a:cubicBezTo>
                  <a:pt x="112448" y="89694"/>
                  <a:pt x="57017" y="4564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AC5267FD-7856-49E4-82DE-81CF749364D7}"/>
              </a:ext>
            </a:extLst>
          </p:cNvPr>
          <p:cNvSpPr/>
          <p:nvPr/>
        </p:nvSpPr>
        <p:spPr>
          <a:xfrm>
            <a:off x="3778058" y="4707126"/>
            <a:ext cx="274172" cy="176864"/>
          </a:xfrm>
          <a:custGeom>
            <a:avLst/>
            <a:gdLst>
              <a:gd name="connsiteX0" fmla="*/ 3367 w 274172"/>
              <a:gd name="connsiteY0" fmla="*/ 1399 h 176864"/>
              <a:gd name="connsiteX1" fmla="*/ 271655 w 274172"/>
              <a:gd name="connsiteY1" fmla="*/ 174437 h 176864"/>
              <a:gd name="connsiteX2" fmla="*/ 130367 w 274172"/>
              <a:gd name="connsiteY2" fmla="*/ 96649 h 176864"/>
              <a:gd name="connsiteX3" fmla="*/ 3367 w 274172"/>
              <a:gd name="connsiteY3" fmla="*/ 1399 h 17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172" h="176864">
                <a:moveTo>
                  <a:pt x="3367" y="1399"/>
                </a:moveTo>
                <a:cubicBezTo>
                  <a:pt x="26915" y="14364"/>
                  <a:pt x="250488" y="158562"/>
                  <a:pt x="271655" y="174437"/>
                </a:cubicBezTo>
                <a:cubicBezTo>
                  <a:pt x="292822" y="190312"/>
                  <a:pt x="174817" y="124166"/>
                  <a:pt x="130367" y="96649"/>
                </a:cubicBezTo>
                <a:cubicBezTo>
                  <a:pt x="85917" y="69132"/>
                  <a:pt x="-20181" y="-11566"/>
                  <a:pt x="3367" y="139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BB227D4E-BAE2-49BA-B21A-C848724F6451}"/>
              </a:ext>
            </a:extLst>
          </p:cNvPr>
          <p:cNvSpPr/>
          <p:nvPr/>
        </p:nvSpPr>
        <p:spPr>
          <a:xfrm>
            <a:off x="3493927" y="4694098"/>
            <a:ext cx="307420" cy="163876"/>
          </a:xfrm>
          <a:custGeom>
            <a:avLst/>
            <a:gdLst>
              <a:gd name="connsiteX0" fmla="*/ 161 w 307420"/>
              <a:gd name="connsiteY0" fmla="*/ 140 h 163876"/>
              <a:gd name="connsiteX1" fmla="*/ 158911 w 307420"/>
              <a:gd name="connsiteY1" fmla="*/ 54115 h 163876"/>
              <a:gd name="connsiteX2" fmla="*/ 301786 w 307420"/>
              <a:gd name="connsiteY2" fmla="*/ 162065 h 163876"/>
              <a:gd name="connsiteX3" fmla="*/ 270036 w 307420"/>
              <a:gd name="connsiteY3" fmla="*/ 116027 h 163876"/>
              <a:gd name="connsiteX4" fmla="*/ 189073 w 307420"/>
              <a:gd name="connsiteY4" fmla="*/ 41415 h 163876"/>
              <a:gd name="connsiteX5" fmla="*/ 161 w 307420"/>
              <a:gd name="connsiteY5" fmla="*/ 140 h 1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20" h="163876">
                <a:moveTo>
                  <a:pt x="161" y="140"/>
                </a:moveTo>
                <a:cubicBezTo>
                  <a:pt x="-4866" y="2257"/>
                  <a:pt x="108640" y="27127"/>
                  <a:pt x="158911" y="54115"/>
                </a:cubicBezTo>
                <a:cubicBezTo>
                  <a:pt x="209182" y="81103"/>
                  <a:pt x="283265" y="151746"/>
                  <a:pt x="301786" y="162065"/>
                </a:cubicBezTo>
                <a:cubicBezTo>
                  <a:pt x="320307" y="172384"/>
                  <a:pt x="288821" y="136135"/>
                  <a:pt x="270036" y="116027"/>
                </a:cubicBezTo>
                <a:cubicBezTo>
                  <a:pt x="251251" y="95919"/>
                  <a:pt x="229290" y="62582"/>
                  <a:pt x="189073" y="41415"/>
                </a:cubicBezTo>
                <a:cubicBezTo>
                  <a:pt x="148856" y="20248"/>
                  <a:pt x="5188" y="-1977"/>
                  <a:pt x="161" y="1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80DB925C-8575-4318-BA03-FD084EE18DF7}"/>
              </a:ext>
            </a:extLst>
          </p:cNvPr>
          <p:cNvSpPr/>
          <p:nvPr/>
        </p:nvSpPr>
        <p:spPr>
          <a:xfrm>
            <a:off x="3495183" y="4703421"/>
            <a:ext cx="307765" cy="159320"/>
          </a:xfrm>
          <a:custGeom>
            <a:avLst/>
            <a:gdLst>
              <a:gd name="connsiteX0" fmla="*/ 6842 w 307765"/>
              <a:gd name="connsiteY0" fmla="*/ 342 h 159320"/>
              <a:gd name="connsiteX1" fmla="*/ 125905 w 307765"/>
              <a:gd name="connsiteY1" fmla="*/ 81304 h 159320"/>
              <a:gd name="connsiteX2" fmla="*/ 306880 w 307765"/>
              <a:gd name="connsiteY2" fmla="*/ 159092 h 159320"/>
              <a:gd name="connsiteX3" fmla="*/ 44942 w 307765"/>
              <a:gd name="connsiteY3" fmla="*/ 55904 h 159320"/>
              <a:gd name="connsiteX4" fmla="*/ 6842 w 307765"/>
              <a:gd name="connsiteY4" fmla="*/ 342 h 15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765" h="159320">
                <a:moveTo>
                  <a:pt x="6842" y="342"/>
                </a:moveTo>
                <a:cubicBezTo>
                  <a:pt x="20336" y="4575"/>
                  <a:pt x="75899" y="54846"/>
                  <a:pt x="125905" y="81304"/>
                </a:cubicBezTo>
                <a:cubicBezTo>
                  <a:pt x="175911" y="107762"/>
                  <a:pt x="320374" y="163325"/>
                  <a:pt x="306880" y="159092"/>
                </a:cubicBezTo>
                <a:cubicBezTo>
                  <a:pt x="293386" y="154859"/>
                  <a:pt x="93096" y="79716"/>
                  <a:pt x="44942" y="55904"/>
                </a:cubicBezTo>
                <a:cubicBezTo>
                  <a:pt x="-3212" y="32092"/>
                  <a:pt x="-6652" y="-3891"/>
                  <a:pt x="6842" y="34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69789E74-2FF6-491F-BC70-46DB47438E09}"/>
              </a:ext>
            </a:extLst>
          </p:cNvPr>
          <p:cNvSpPr/>
          <p:nvPr/>
        </p:nvSpPr>
        <p:spPr>
          <a:xfrm>
            <a:off x="3957020" y="4890038"/>
            <a:ext cx="296501" cy="203108"/>
          </a:xfrm>
          <a:custGeom>
            <a:avLst/>
            <a:gdLst>
              <a:gd name="connsiteX0" fmla="*/ 2205 w 296501"/>
              <a:gd name="connsiteY0" fmla="*/ 1050 h 203108"/>
              <a:gd name="connsiteX1" fmla="*/ 265730 w 296501"/>
              <a:gd name="connsiteY1" fmla="*/ 183612 h 203108"/>
              <a:gd name="connsiteX2" fmla="*/ 291130 w 296501"/>
              <a:gd name="connsiteY2" fmla="*/ 197900 h 203108"/>
              <a:gd name="connsiteX3" fmla="*/ 148255 w 296501"/>
              <a:gd name="connsiteY3" fmla="*/ 112175 h 203108"/>
              <a:gd name="connsiteX4" fmla="*/ 2205 w 296501"/>
              <a:gd name="connsiteY4" fmla="*/ 1050 h 20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01" h="203108">
                <a:moveTo>
                  <a:pt x="2205" y="1050"/>
                </a:moveTo>
                <a:cubicBezTo>
                  <a:pt x="21784" y="12956"/>
                  <a:pt x="217576" y="150804"/>
                  <a:pt x="265730" y="183612"/>
                </a:cubicBezTo>
                <a:cubicBezTo>
                  <a:pt x="313884" y="216420"/>
                  <a:pt x="291130" y="197900"/>
                  <a:pt x="291130" y="197900"/>
                </a:cubicBezTo>
                <a:lnTo>
                  <a:pt x="148255" y="112175"/>
                </a:lnTo>
                <a:cubicBezTo>
                  <a:pt x="98513" y="81748"/>
                  <a:pt x="-17374" y="-10856"/>
                  <a:pt x="2205" y="105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D12129A2-BDAB-4CB7-84FB-0A9B2F6C68DD}"/>
              </a:ext>
            </a:extLst>
          </p:cNvPr>
          <p:cNvSpPr/>
          <p:nvPr/>
        </p:nvSpPr>
        <p:spPr>
          <a:xfrm>
            <a:off x="3929063" y="5018009"/>
            <a:ext cx="298451" cy="298640"/>
          </a:xfrm>
          <a:custGeom>
            <a:avLst/>
            <a:gdLst>
              <a:gd name="connsiteX0" fmla="*/ 0 w 298451"/>
              <a:gd name="connsiteY0" fmla="*/ 79 h 298640"/>
              <a:gd name="connsiteX1" fmla="*/ 219075 w 298451"/>
              <a:gd name="connsiteY1" fmla="*/ 155654 h 298640"/>
              <a:gd name="connsiteX2" fmla="*/ 298450 w 298451"/>
              <a:gd name="connsiteY2" fmla="*/ 298529 h 298640"/>
              <a:gd name="connsiteX3" fmla="*/ 217487 w 298451"/>
              <a:gd name="connsiteY3" fmla="*/ 176291 h 298640"/>
              <a:gd name="connsiteX4" fmla="*/ 0 w 298451"/>
              <a:gd name="connsiteY4" fmla="*/ 79 h 2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51" h="298640">
                <a:moveTo>
                  <a:pt x="0" y="79"/>
                </a:moveTo>
                <a:cubicBezTo>
                  <a:pt x="265" y="-3360"/>
                  <a:pt x="169333" y="105912"/>
                  <a:pt x="219075" y="155654"/>
                </a:cubicBezTo>
                <a:cubicBezTo>
                  <a:pt x="268817" y="205396"/>
                  <a:pt x="298715" y="295090"/>
                  <a:pt x="298450" y="298529"/>
                </a:cubicBezTo>
                <a:cubicBezTo>
                  <a:pt x="298185" y="301968"/>
                  <a:pt x="262731" y="225239"/>
                  <a:pt x="217487" y="176291"/>
                </a:cubicBezTo>
                <a:cubicBezTo>
                  <a:pt x="172243" y="127343"/>
                  <a:pt x="-265" y="3518"/>
                  <a:pt x="0" y="7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2C1D6BED-839F-431C-B0D0-CC30AD41359C}"/>
              </a:ext>
            </a:extLst>
          </p:cNvPr>
          <p:cNvSpPr/>
          <p:nvPr/>
        </p:nvSpPr>
        <p:spPr>
          <a:xfrm>
            <a:off x="4192100" y="5132247"/>
            <a:ext cx="190642" cy="201060"/>
          </a:xfrm>
          <a:custGeom>
            <a:avLst/>
            <a:gdLst>
              <a:gd name="connsiteX0" fmla="*/ 488 w 190642"/>
              <a:gd name="connsiteY0" fmla="*/ 1728 h 201060"/>
              <a:gd name="connsiteX1" fmla="*/ 171938 w 190642"/>
              <a:gd name="connsiteY1" fmla="*/ 101741 h 201060"/>
              <a:gd name="connsiteX2" fmla="*/ 154475 w 190642"/>
              <a:gd name="connsiteY2" fmla="*/ 136666 h 201060"/>
              <a:gd name="connsiteX3" fmla="*/ 133838 w 190642"/>
              <a:gd name="connsiteY3" fmla="*/ 165241 h 201060"/>
              <a:gd name="connsiteX4" fmla="*/ 35413 w 190642"/>
              <a:gd name="connsiteY4" fmla="*/ 43003 h 201060"/>
              <a:gd name="connsiteX5" fmla="*/ 154475 w 190642"/>
              <a:gd name="connsiteY5" fmla="*/ 198578 h 201060"/>
              <a:gd name="connsiteX6" fmla="*/ 181463 w 190642"/>
              <a:gd name="connsiteY6" fmla="*/ 135078 h 201060"/>
              <a:gd name="connsiteX7" fmla="*/ 186225 w 190642"/>
              <a:gd name="connsiteY7" fmla="*/ 85866 h 201060"/>
              <a:gd name="connsiteX8" fmla="*/ 121138 w 190642"/>
              <a:gd name="connsiteY8" fmla="*/ 41416 h 201060"/>
              <a:gd name="connsiteX9" fmla="*/ 488 w 190642"/>
              <a:gd name="connsiteY9" fmla="*/ 1728 h 2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42" h="201060">
                <a:moveTo>
                  <a:pt x="488" y="1728"/>
                </a:moveTo>
                <a:cubicBezTo>
                  <a:pt x="8955" y="11782"/>
                  <a:pt x="146274" y="79251"/>
                  <a:pt x="171938" y="101741"/>
                </a:cubicBezTo>
                <a:cubicBezTo>
                  <a:pt x="197603" y="124231"/>
                  <a:pt x="160825" y="126083"/>
                  <a:pt x="154475" y="136666"/>
                </a:cubicBezTo>
                <a:cubicBezTo>
                  <a:pt x="148125" y="147249"/>
                  <a:pt x="153682" y="180851"/>
                  <a:pt x="133838" y="165241"/>
                </a:cubicBezTo>
                <a:cubicBezTo>
                  <a:pt x="113994" y="149631"/>
                  <a:pt x="31974" y="37447"/>
                  <a:pt x="35413" y="43003"/>
                </a:cubicBezTo>
                <a:cubicBezTo>
                  <a:pt x="38852" y="48559"/>
                  <a:pt x="130133" y="183232"/>
                  <a:pt x="154475" y="198578"/>
                </a:cubicBezTo>
                <a:cubicBezTo>
                  <a:pt x="178817" y="213924"/>
                  <a:pt x="176171" y="153863"/>
                  <a:pt x="181463" y="135078"/>
                </a:cubicBezTo>
                <a:cubicBezTo>
                  <a:pt x="186755" y="116293"/>
                  <a:pt x="196279" y="101476"/>
                  <a:pt x="186225" y="85866"/>
                </a:cubicBezTo>
                <a:cubicBezTo>
                  <a:pt x="176171" y="70256"/>
                  <a:pt x="146273" y="54645"/>
                  <a:pt x="121138" y="41416"/>
                </a:cubicBezTo>
                <a:cubicBezTo>
                  <a:pt x="96003" y="28187"/>
                  <a:pt x="-7979" y="-8326"/>
                  <a:pt x="488" y="172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D33E5225-BC0E-49B0-8E36-AE7C562D8426}"/>
              </a:ext>
            </a:extLst>
          </p:cNvPr>
          <p:cNvSpPr/>
          <p:nvPr/>
        </p:nvSpPr>
        <p:spPr>
          <a:xfrm>
            <a:off x="3999422" y="5141527"/>
            <a:ext cx="127569" cy="604622"/>
          </a:xfrm>
          <a:custGeom>
            <a:avLst/>
            <a:gdLst>
              <a:gd name="connsiteX0" fmla="*/ 86803 w 127569"/>
              <a:gd name="connsiteY0" fmla="*/ 386 h 604622"/>
              <a:gd name="connsiteX1" fmla="*/ 45528 w 127569"/>
              <a:gd name="connsiteY1" fmla="*/ 171836 h 604622"/>
              <a:gd name="connsiteX2" fmla="*/ 32828 w 127569"/>
              <a:gd name="connsiteY2" fmla="*/ 260736 h 604622"/>
              <a:gd name="connsiteX3" fmla="*/ 112203 w 127569"/>
              <a:gd name="connsiteY3" fmla="*/ 529023 h 604622"/>
              <a:gd name="connsiteX4" fmla="*/ 126491 w 127569"/>
              <a:gd name="connsiteY4" fmla="*/ 582998 h 604622"/>
              <a:gd name="connsiteX5" fmla="*/ 96328 w 127569"/>
              <a:gd name="connsiteY5" fmla="*/ 594111 h 604622"/>
              <a:gd name="connsiteX6" fmla="*/ 37591 w 127569"/>
              <a:gd name="connsiteY6" fmla="*/ 435361 h 604622"/>
              <a:gd name="connsiteX7" fmla="*/ 2666 w 127569"/>
              <a:gd name="connsiteY7" fmla="*/ 194061 h 604622"/>
              <a:gd name="connsiteX8" fmla="*/ 9016 w 127569"/>
              <a:gd name="connsiteY8" fmla="*/ 127386 h 604622"/>
              <a:gd name="connsiteX9" fmla="*/ 86803 w 127569"/>
              <a:gd name="connsiteY9" fmla="*/ 386 h 60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569" h="604622">
                <a:moveTo>
                  <a:pt x="86803" y="386"/>
                </a:moveTo>
                <a:cubicBezTo>
                  <a:pt x="92888" y="7794"/>
                  <a:pt x="54524" y="128444"/>
                  <a:pt x="45528" y="171836"/>
                </a:cubicBezTo>
                <a:cubicBezTo>
                  <a:pt x="36532" y="215228"/>
                  <a:pt x="21716" y="201205"/>
                  <a:pt x="32828" y="260736"/>
                </a:cubicBezTo>
                <a:cubicBezTo>
                  <a:pt x="43940" y="320267"/>
                  <a:pt x="96593" y="475313"/>
                  <a:pt x="112203" y="529023"/>
                </a:cubicBezTo>
                <a:cubicBezTo>
                  <a:pt x="127813" y="582733"/>
                  <a:pt x="129137" y="572150"/>
                  <a:pt x="126491" y="582998"/>
                </a:cubicBezTo>
                <a:cubicBezTo>
                  <a:pt x="123845" y="593846"/>
                  <a:pt x="111145" y="618717"/>
                  <a:pt x="96328" y="594111"/>
                </a:cubicBezTo>
                <a:cubicBezTo>
                  <a:pt x="81511" y="569505"/>
                  <a:pt x="53201" y="502036"/>
                  <a:pt x="37591" y="435361"/>
                </a:cubicBezTo>
                <a:cubicBezTo>
                  <a:pt x="21981" y="368686"/>
                  <a:pt x="7428" y="245390"/>
                  <a:pt x="2666" y="194061"/>
                </a:cubicBezTo>
                <a:cubicBezTo>
                  <a:pt x="-2096" y="142732"/>
                  <a:pt x="-773" y="160723"/>
                  <a:pt x="9016" y="127386"/>
                </a:cubicBezTo>
                <a:cubicBezTo>
                  <a:pt x="18805" y="94049"/>
                  <a:pt x="80718" y="-7022"/>
                  <a:pt x="86803" y="38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D4F5B0DE-0943-4F31-889C-598A17E1E7B0}"/>
              </a:ext>
            </a:extLst>
          </p:cNvPr>
          <p:cNvSpPr/>
          <p:nvPr/>
        </p:nvSpPr>
        <p:spPr>
          <a:xfrm>
            <a:off x="4134274" y="5722898"/>
            <a:ext cx="182282" cy="159113"/>
          </a:xfrm>
          <a:custGeom>
            <a:avLst/>
            <a:gdLst>
              <a:gd name="connsiteX0" fmla="*/ 1164 w 182282"/>
              <a:gd name="connsiteY0" fmla="*/ 40 h 159113"/>
              <a:gd name="connsiteX1" fmla="*/ 115464 w 182282"/>
              <a:gd name="connsiteY1" fmla="*/ 90527 h 159113"/>
              <a:gd name="connsiteX2" fmla="*/ 178964 w 182282"/>
              <a:gd name="connsiteY2" fmla="*/ 122277 h 159113"/>
              <a:gd name="connsiteX3" fmla="*/ 161501 w 182282"/>
              <a:gd name="connsiteY3" fmla="*/ 146090 h 159113"/>
              <a:gd name="connsiteX4" fmla="*/ 61489 w 182282"/>
              <a:gd name="connsiteY4" fmla="*/ 158790 h 159113"/>
              <a:gd name="connsiteX5" fmla="*/ 161501 w 182282"/>
              <a:gd name="connsiteY5" fmla="*/ 133390 h 159113"/>
              <a:gd name="connsiteX6" fmla="*/ 63076 w 182282"/>
              <a:gd name="connsiteY6" fmla="*/ 79415 h 159113"/>
              <a:gd name="connsiteX7" fmla="*/ 1164 w 182282"/>
              <a:gd name="connsiteY7" fmla="*/ 40 h 1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282" h="159113">
                <a:moveTo>
                  <a:pt x="1164" y="40"/>
                </a:moveTo>
                <a:cubicBezTo>
                  <a:pt x="9895" y="1892"/>
                  <a:pt x="85831" y="70154"/>
                  <a:pt x="115464" y="90527"/>
                </a:cubicBezTo>
                <a:cubicBezTo>
                  <a:pt x="145097" y="110900"/>
                  <a:pt x="171291" y="113017"/>
                  <a:pt x="178964" y="122277"/>
                </a:cubicBezTo>
                <a:cubicBezTo>
                  <a:pt x="186637" y="131537"/>
                  <a:pt x="181080" y="140005"/>
                  <a:pt x="161501" y="146090"/>
                </a:cubicBezTo>
                <a:cubicBezTo>
                  <a:pt x="141922" y="152175"/>
                  <a:pt x="61489" y="160907"/>
                  <a:pt x="61489" y="158790"/>
                </a:cubicBezTo>
                <a:cubicBezTo>
                  <a:pt x="61489" y="156673"/>
                  <a:pt x="161237" y="146619"/>
                  <a:pt x="161501" y="133390"/>
                </a:cubicBezTo>
                <a:cubicBezTo>
                  <a:pt x="161766" y="120161"/>
                  <a:pt x="91386" y="98730"/>
                  <a:pt x="63076" y="79415"/>
                </a:cubicBezTo>
                <a:cubicBezTo>
                  <a:pt x="34766" y="60100"/>
                  <a:pt x="-7567" y="-1812"/>
                  <a:pt x="1164" y="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3F5485E2-6C57-45EB-9939-38C3B2EE7273}"/>
              </a:ext>
            </a:extLst>
          </p:cNvPr>
          <p:cNvSpPr/>
          <p:nvPr/>
        </p:nvSpPr>
        <p:spPr>
          <a:xfrm>
            <a:off x="4100079" y="5752581"/>
            <a:ext cx="256024" cy="198163"/>
          </a:xfrm>
          <a:custGeom>
            <a:avLst/>
            <a:gdLst>
              <a:gd name="connsiteX0" fmla="*/ 14721 w 256024"/>
              <a:gd name="connsiteY0" fmla="*/ 519 h 198163"/>
              <a:gd name="connsiteX1" fmla="*/ 95684 w 256024"/>
              <a:gd name="connsiteY1" fmla="*/ 121169 h 198163"/>
              <a:gd name="connsiteX2" fmla="*/ 176646 w 256024"/>
              <a:gd name="connsiteY2" fmla="*/ 171969 h 198163"/>
              <a:gd name="connsiteX3" fmla="*/ 256021 w 256024"/>
              <a:gd name="connsiteY3" fmla="*/ 194194 h 198163"/>
              <a:gd name="connsiteX4" fmla="*/ 173471 w 256024"/>
              <a:gd name="connsiteY4" fmla="*/ 186257 h 198163"/>
              <a:gd name="connsiteX5" fmla="*/ 17896 w 256024"/>
              <a:gd name="connsiteY5" fmla="*/ 81482 h 198163"/>
              <a:gd name="connsiteX6" fmla="*/ 14721 w 256024"/>
              <a:gd name="connsiteY6" fmla="*/ 519 h 19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024" h="198163">
                <a:moveTo>
                  <a:pt x="14721" y="519"/>
                </a:moveTo>
                <a:cubicBezTo>
                  <a:pt x="27686" y="7134"/>
                  <a:pt x="68697" y="92594"/>
                  <a:pt x="95684" y="121169"/>
                </a:cubicBezTo>
                <a:cubicBezTo>
                  <a:pt x="122672" y="149744"/>
                  <a:pt x="149923" y="159798"/>
                  <a:pt x="176646" y="171969"/>
                </a:cubicBezTo>
                <a:cubicBezTo>
                  <a:pt x="203369" y="184140"/>
                  <a:pt x="256550" y="191813"/>
                  <a:pt x="256021" y="194194"/>
                </a:cubicBezTo>
                <a:cubicBezTo>
                  <a:pt x="255492" y="196575"/>
                  <a:pt x="213158" y="205042"/>
                  <a:pt x="173471" y="186257"/>
                </a:cubicBezTo>
                <a:cubicBezTo>
                  <a:pt x="133784" y="167472"/>
                  <a:pt x="47794" y="110851"/>
                  <a:pt x="17896" y="81482"/>
                </a:cubicBezTo>
                <a:cubicBezTo>
                  <a:pt x="-12002" y="52113"/>
                  <a:pt x="1756" y="-6096"/>
                  <a:pt x="14721" y="5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68D44B30-2D9A-4186-A2AF-6C6F3E111087}"/>
              </a:ext>
            </a:extLst>
          </p:cNvPr>
          <p:cNvSpPr/>
          <p:nvPr/>
        </p:nvSpPr>
        <p:spPr>
          <a:xfrm>
            <a:off x="4153051" y="5384800"/>
            <a:ext cx="88867" cy="155885"/>
          </a:xfrm>
          <a:custGeom>
            <a:avLst/>
            <a:gdLst>
              <a:gd name="connsiteX0" fmla="*/ 88749 w 88867"/>
              <a:gd name="connsiteY0" fmla="*/ 0 h 155885"/>
              <a:gd name="connsiteX1" fmla="*/ 4612 w 88867"/>
              <a:gd name="connsiteY1" fmla="*/ 50800 h 155885"/>
              <a:gd name="connsiteX2" fmla="*/ 15724 w 88867"/>
              <a:gd name="connsiteY2" fmla="*/ 85725 h 155885"/>
              <a:gd name="connsiteX3" fmla="*/ 55412 w 88867"/>
              <a:gd name="connsiteY3" fmla="*/ 155575 h 155885"/>
              <a:gd name="connsiteX4" fmla="*/ 85574 w 88867"/>
              <a:gd name="connsiteY4" fmla="*/ 55563 h 155885"/>
              <a:gd name="connsiteX5" fmla="*/ 61762 w 88867"/>
              <a:gd name="connsiteY5" fmla="*/ 122238 h 155885"/>
              <a:gd name="connsiteX6" fmla="*/ 33187 w 88867"/>
              <a:gd name="connsiteY6" fmla="*/ 76200 h 155885"/>
              <a:gd name="connsiteX7" fmla="*/ 23662 w 88867"/>
              <a:gd name="connsiteY7" fmla="*/ 50800 h 155885"/>
              <a:gd name="connsiteX8" fmla="*/ 88749 w 88867"/>
              <a:gd name="connsiteY8" fmla="*/ 0 h 15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67" h="155885">
                <a:moveTo>
                  <a:pt x="88749" y="0"/>
                </a:moveTo>
                <a:cubicBezTo>
                  <a:pt x="85574" y="0"/>
                  <a:pt x="16783" y="36513"/>
                  <a:pt x="4612" y="50800"/>
                </a:cubicBezTo>
                <a:cubicBezTo>
                  <a:pt x="-7559" y="65087"/>
                  <a:pt x="7257" y="68263"/>
                  <a:pt x="15724" y="85725"/>
                </a:cubicBezTo>
                <a:cubicBezTo>
                  <a:pt x="24191" y="103187"/>
                  <a:pt x="43770" y="160602"/>
                  <a:pt x="55412" y="155575"/>
                </a:cubicBezTo>
                <a:cubicBezTo>
                  <a:pt x="67054" y="150548"/>
                  <a:pt x="84516" y="61119"/>
                  <a:pt x="85574" y="55563"/>
                </a:cubicBezTo>
                <a:cubicBezTo>
                  <a:pt x="86632" y="50007"/>
                  <a:pt x="70493" y="118799"/>
                  <a:pt x="61762" y="122238"/>
                </a:cubicBezTo>
                <a:cubicBezTo>
                  <a:pt x="53031" y="125678"/>
                  <a:pt x="39537" y="88106"/>
                  <a:pt x="33187" y="76200"/>
                </a:cubicBezTo>
                <a:cubicBezTo>
                  <a:pt x="26837" y="64294"/>
                  <a:pt x="17048" y="60325"/>
                  <a:pt x="23662" y="50800"/>
                </a:cubicBezTo>
                <a:cubicBezTo>
                  <a:pt x="30276" y="41275"/>
                  <a:pt x="91924" y="0"/>
                  <a:pt x="8874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04021668-5630-4173-9A52-59E3E1E49286}"/>
              </a:ext>
            </a:extLst>
          </p:cNvPr>
          <p:cNvSpPr/>
          <p:nvPr/>
        </p:nvSpPr>
        <p:spPr>
          <a:xfrm>
            <a:off x="4120783" y="5289338"/>
            <a:ext cx="114051" cy="275473"/>
          </a:xfrm>
          <a:custGeom>
            <a:avLst/>
            <a:gdLst>
              <a:gd name="connsiteX0" fmla="*/ 113080 w 114051"/>
              <a:gd name="connsiteY0" fmla="*/ 212 h 275473"/>
              <a:gd name="connsiteX1" fmla="*/ 87680 w 114051"/>
              <a:gd name="connsiteY1" fmla="*/ 58950 h 275473"/>
              <a:gd name="connsiteX2" fmla="*/ 44817 w 114051"/>
              <a:gd name="connsiteY2" fmla="*/ 58950 h 275473"/>
              <a:gd name="connsiteX3" fmla="*/ 24180 w 114051"/>
              <a:gd name="connsiteY3" fmla="*/ 78000 h 275473"/>
              <a:gd name="connsiteX4" fmla="*/ 367 w 114051"/>
              <a:gd name="connsiteY4" fmla="*/ 144675 h 275473"/>
              <a:gd name="connsiteX5" fmla="*/ 13067 w 114051"/>
              <a:gd name="connsiteY5" fmla="*/ 176425 h 275473"/>
              <a:gd name="connsiteX6" fmla="*/ 55930 w 114051"/>
              <a:gd name="connsiteY6" fmla="*/ 274850 h 275473"/>
              <a:gd name="connsiteX7" fmla="*/ 11480 w 114051"/>
              <a:gd name="connsiteY7" fmla="*/ 124037 h 275473"/>
              <a:gd name="connsiteX8" fmla="*/ 54342 w 114051"/>
              <a:gd name="connsiteY8" fmla="*/ 82762 h 275473"/>
              <a:gd name="connsiteX9" fmla="*/ 113080 w 114051"/>
              <a:gd name="connsiteY9" fmla="*/ 212 h 27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051" h="275473">
                <a:moveTo>
                  <a:pt x="113080" y="212"/>
                </a:moveTo>
                <a:cubicBezTo>
                  <a:pt x="118636" y="-3757"/>
                  <a:pt x="99057" y="49160"/>
                  <a:pt x="87680" y="58950"/>
                </a:cubicBezTo>
                <a:cubicBezTo>
                  <a:pt x="76303" y="68740"/>
                  <a:pt x="55400" y="55775"/>
                  <a:pt x="44817" y="58950"/>
                </a:cubicBezTo>
                <a:cubicBezTo>
                  <a:pt x="34234" y="62125"/>
                  <a:pt x="31588" y="63713"/>
                  <a:pt x="24180" y="78000"/>
                </a:cubicBezTo>
                <a:cubicBezTo>
                  <a:pt x="16772" y="92287"/>
                  <a:pt x="2219" y="128271"/>
                  <a:pt x="367" y="144675"/>
                </a:cubicBezTo>
                <a:cubicBezTo>
                  <a:pt x="-1485" y="161079"/>
                  <a:pt x="3806" y="154729"/>
                  <a:pt x="13067" y="176425"/>
                </a:cubicBezTo>
                <a:cubicBezTo>
                  <a:pt x="22327" y="198121"/>
                  <a:pt x="56194" y="283581"/>
                  <a:pt x="55930" y="274850"/>
                </a:cubicBezTo>
                <a:cubicBezTo>
                  <a:pt x="55665" y="266119"/>
                  <a:pt x="11745" y="156052"/>
                  <a:pt x="11480" y="124037"/>
                </a:cubicBezTo>
                <a:cubicBezTo>
                  <a:pt x="11215" y="92022"/>
                  <a:pt x="36350" y="99431"/>
                  <a:pt x="54342" y="82762"/>
                </a:cubicBezTo>
                <a:cubicBezTo>
                  <a:pt x="72334" y="66093"/>
                  <a:pt x="107524" y="4181"/>
                  <a:pt x="113080" y="21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5B0BE40D-1C37-4BF2-B656-0385C45D704E}"/>
              </a:ext>
            </a:extLst>
          </p:cNvPr>
          <p:cNvSpPr/>
          <p:nvPr/>
        </p:nvSpPr>
        <p:spPr>
          <a:xfrm>
            <a:off x="4101404" y="5572009"/>
            <a:ext cx="124521" cy="115347"/>
          </a:xfrm>
          <a:custGeom>
            <a:avLst/>
            <a:gdLst>
              <a:gd name="connsiteX0" fmla="*/ 124521 w 124521"/>
              <a:gd name="connsiteY0" fmla="*/ 116 h 115347"/>
              <a:gd name="connsiteX1" fmla="*/ 13396 w 124521"/>
              <a:gd name="connsiteY1" fmla="*/ 109654 h 115347"/>
              <a:gd name="connsiteX2" fmla="*/ 11809 w 124521"/>
              <a:gd name="connsiteY2" fmla="*/ 89016 h 115347"/>
              <a:gd name="connsiteX3" fmla="*/ 124521 w 124521"/>
              <a:gd name="connsiteY3" fmla="*/ 116 h 11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21" h="115347">
                <a:moveTo>
                  <a:pt x="124521" y="116"/>
                </a:moveTo>
                <a:cubicBezTo>
                  <a:pt x="124785" y="3556"/>
                  <a:pt x="32181" y="94837"/>
                  <a:pt x="13396" y="109654"/>
                </a:cubicBezTo>
                <a:cubicBezTo>
                  <a:pt x="-5389" y="124471"/>
                  <a:pt x="-3008" y="107801"/>
                  <a:pt x="11809" y="89016"/>
                </a:cubicBezTo>
                <a:cubicBezTo>
                  <a:pt x="26626" y="70231"/>
                  <a:pt x="124257" y="-3324"/>
                  <a:pt x="124521" y="11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BE3E5982-B33B-48D2-BE48-284D8179F427}"/>
              </a:ext>
            </a:extLst>
          </p:cNvPr>
          <p:cNvSpPr/>
          <p:nvPr/>
        </p:nvSpPr>
        <p:spPr>
          <a:xfrm>
            <a:off x="4265604" y="5467522"/>
            <a:ext cx="60780" cy="114623"/>
          </a:xfrm>
          <a:custGeom>
            <a:avLst/>
            <a:gdLst>
              <a:gd name="connsiteX0" fmla="*/ 9 w 60780"/>
              <a:gd name="connsiteY0" fmla="*/ 3003 h 114623"/>
              <a:gd name="connsiteX1" fmla="*/ 57159 w 60780"/>
              <a:gd name="connsiteY1" fmla="*/ 114128 h 114623"/>
              <a:gd name="connsiteX2" fmla="*/ 52396 w 60780"/>
              <a:gd name="connsiteY2" fmla="*/ 41103 h 114623"/>
              <a:gd name="connsiteX3" fmla="*/ 9 w 60780"/>
              <a:gd name="connsiteY3" fmla="*/ 3003 h 11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80" h="114623">
                <a:moveTo>
                  <a:pt x="9" y="3003"/>
                </a:moveTo>
                <a:cubicBezTo>
                  <a:pt x="803" y="15174"/>
                  <a:pt x="48428" y="107778"/>
                  <a:pt x="57159" y="114128"/>
                </a:cubicBezTo>
                <a:cubicBezTo>
                  <a:pt x="65890" y="120478"/>
                  <a:pt x="56629" y="64122"/>
                  <a:pt x="52396" y="41103"/>
                </a:cubicBezTo>
                <a:cubicBezTo>
                  <a:pt x="48163" y="18084"/>
                  <a:pt x="-785" y="-9168"/>
                  <a:pt x="9" y="300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F77D2D2C-696D-4EA9-9398-96B898780BF4}"/>
              </a:ext>
            </a:extLst>
          </p:cNvPr>
          <p:cNvSpPr/>
          <p:nvPr/>
        </p:nvSpPr>
        <p:spPr>
          <a:xfrm>
            <a:off x="4244616" y="5472113"/>
            <a:ext cx="74992" cy="144548"/>
          </a:xfrm>
          <a:custGeom>
            <a:avLst/>
            <a:gdLst>
              <a:gd name="connsiteX0" fmla="*/ 38459 w 74992"/>
              <a:gd name="connsiteY0" fmla="*/ 0 h 144548"/>
              <a:gd name="connsiteX1" fmla="*/ 359 w 74992"/>
              <a:gd name="connsiteY1" fmla="*/ 92075 h 144548"/>
              <a:gd name="connsiteX2" fmla="*/ 22584 w 74992"/>
              <a:gd name="connsiteY2" fmla="*/ 144462 h 144548"/>
              <a:gd name="connsiteX3" fmla="*/ 74972 w 74992"/>
              <a:gd name="connsiteY3" fmla="*/ 104775 h 144548"/>
              <a:gd name="connsiteX4" fmla="*/ 16234 w 74992"/>
              <a:gd name="connsiteY4" fmla="*/ 117475 h 144548"/>
              <a:gd name="connsiteX5" fmla="*/ 16234 w 74992"/>
              <a:gd name="connsiteY5" fmla="*/ 93662 h 144548"/>
              <a:gd name="connsiteX6" fmla="*/ 38459 w 74992"/>
              <a:gd name="connsiteY6" fmla="*/ 0 h 14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92" h="144548">
                <a:moveTo>
                  <a:pt x="38459" y="0"/>
                </a:moveTo>
                <a:cubicBezTo>
                  <a:pt x="20732" y="33999"/>
                  <a:pt x="3005" y="67998"/>
                  <a:pt x="359" y="92075"/>
                </a:cubicBezTo>
                <a:cubicBezTo>
                  <a:pt x="-2287" y="116152"/>
                  <a:pt x="10149" y="142345"/>
                  <a:pt x="22584" y="144462"/>
                </a:cubicBezTo>
                <a:cubicBezTo>
                  <a:pt x="35019" y="146579"/>
                  <a:pt x="76030" y="109273"/>
                  <a:pt x="74972" y="104775"/>
                </a:cubicBezTo>
                <a:cubicBezTo>
                  <a:pt x="73914" y="100277"/>
                  <a:pt x="26024" y="119327"/>
                  <a:pt x="16234" y="117475"/>
                </a:cubicBezTo>
                <a:cubicBezTo>
                  <a:pt x="6444" y="115623"/>
                  <a:pt x="16234" y="93662"/>
                  <a:pt x="16234" y="93662"/>
                </a:cubicBezTo>
                <a:lnTo>
                  <a:pt x="38459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DDFEC931-5BDB-4B63-884A-2EEC675C83AE}"/>
              </a:ext>
            </a:extLst>
          </p:cNvPr>
          <p:cNvSpPr/>
          <p:nvPr/>
        </p:nvSpPr>
        <p:spPr>
          <a:xfrm>
            <a:off x="4340166" y="5371788"/>
            <a:ext cx="88986" cy="191028"/>
          </a:xfrm>
          <a:custGeom>
            <a:avLst/>
            <a:gdLst>
              <a:gd name="connsiteX0" fmla="*/ 88959 w 88986"/>
              <a:gd name="connsiteY0" fmla="*/ 312 h 191028"/>
              <a:gd name="connsiteX1" fmla="*/ 27047 w 88986"/>
              <a:gd name="connsiteY1" fmla="*/ 63812 h 191028"/>
              <a:gd name="connsiteX2" fmla="*/ 59 w 88986"/>
              <a:gd name="connsiteY2" fmla="*/ 168587 h 191028"/>
              <a:gd name="connsiteX3" fmla="*/ 33397 w 88986"/>
              <a:gd name="connsiteY3" fmla="*/ 190812 h 191028"/>
              <a:gd name="connsiteX4" fmla="*/ 22284 w 88986"/>
              <a:gd name="connsiteY4" fmla="*/ 162237 h 191028"/>
              <a:gd name="connsiteX5" fmla="*/ 34984 w 88986"/>
              <a:gd name="connsiteY5" fmla="*/ 89212 h 191028"/>
              <a:gd name="connsiteX6" fmla="*/ 88959 w 88986"/>
              <a:gd name="connsiteY6" fmla="*/ 312 h 1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86" h="191028">
                <a:moveTo>
                  <a:pt x="88959" y="312"/>
                </a:moveTo>
                <a:cubicBezTo>
                  <a:pt x="87636" y="-3921"/>
                  <a:pt x="41864" y="35766"/>
                  <a:pt x="27047" y="63812"/>
                </a:cubicBezTo>
                <a:cubicBezTo>
                  <a:pt x="12230" y="91858"/>
                  <a:pt x="-999" y="147420"/>
                  <a:pt x="59" y="168587"/>
                </a:cubicBezTo>
                <a:cubicBezTo>
                  <a:pt x="1117" y="189754"/>
                  <a:pt x="29693" y="191870"/>
                  <a:pt x="33397" y="190812"/>
                </a:cubicBezTo>
                <a:cubicBezTo>
                  <a:pt x="37101" y="189754"/>
                  <a:pt x="22019" y="179170"/>
                  <a:pt x="22284" y="162237"/>
                </a:cubicBezTo>
                <a:cubicBezTo>
                  <a:pt x="22548" y="145304"/>
                  <a:pt x="25723" y="112231"/>
                  <a:pt x="34984" y="89212"/>
                </a:cubicBezTo>
                <a:cubicBezTo>
                  <a:pt x="44245" y="66193"/>
                  <a:pt x="90282" y="4545"/>
                  <a:pt x="88959" y="31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222AB76-04C3-43D8-8D6A-AFD27F59A627}"/>
              </a:ext>
            </a:extLst>
          </p:cNvPr>
          <p:cNvSpPr/>
          <p:nvPr/>
        </p:nvSpPr>
        <p:spPr>
          <a:xfrm>
            <a:off x="4290343" y="5583178"/>
            <a:ext cx="43873" cy="170091"/>
          </a:xfrm>
          <a:custGeom>
            <a:avLst/>
            <a:gdLst>
              <a:gd name="connsiteX0" fmla="*/ 43532 w 43873"/>
              <a:gd name="connsiteY0" fmla="*/ 60 h 170091"/>
              <a:gd name="connsiteX1" fmla="*/ 670 w 43873"/>
              <a:gd name="connsiteY1" fmla="*/ 63560 h 170091"/>
              <a:gd name="connsiteX2" fmla="*/ 16545 w 43873"/>
              <a:gd name="connsiteY2" fmla="*/ 169922 h 170091"/>
              <a:gd name="connsiteX3" fmla="*/ 5432 w 43873"/>
              <a:gd name="connsiteY3" fmla="*/ 87372 h 170091"/>
              <a:gd name="connsiteX4" fmla="*/ 19720 w 43873"/>
              <a:gd name="connsiteY4" fmla="*/ 52447 h 170091"/>
              <a:gd name="connsiteX5" fmla="*/ 43532 w 43873"/>
              <a:gd name="connsiteY5" fmla="*/ 60 h 17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73" h="170091">
                <a:moveTo>
                  <a:pt x="43532" y="60"/>
                </a:moveTo>
                <a:cubicBezTo>
                  <a:pt x="40357" y="1912"/>
                  <a:pt x="5168" y="35250"/>
                  <a:pt x="670" y="63560"/>
                </a:cubicBezTo>
                <a:cubicBezTo>
                  <a:pt x="-3828" y="91870"/>
                  <a:pt x="15751" y="165953"/>
                  <a:pt x="16545" y="169922"/>
                </a:cubicBezTo>
                <a:cubicBezTo>
                  <a:pt x="17339" y="173891"/>
                  <a:pt x="4903" y="106951"/>
                  <a:pt x="5432" y="87372"/>
                </a:cubicBezTo>
                <a:cubicBezTo>
                  <a:pt x="5961" y="67793"/>
                  <a:pt x="12576" y="65676"/>
                  <a:pt x="19720" y="52447"/>
                </a:cubicBezTo>
                <a:cubicBezTo>
                  <a:pt x="26864" y="39218"/>
                  <a:pt x="46707" y="-1792"/>
                  <a:pt x="43532" y="6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20EA4AF5-57C5-43EF-83A2-EF9679605F96}"/>
              </a:ext>
            </a:extLst>
          </p:cNvPr>
          <p:cNvSpPr/>
          <p:nvPr/>
        </p:nvSpPr>
        <p:spPr>
          <a:xfrm>
            <a:off x="4170351" y="5575283"/>
            <a:ext cx="76244" cy="224150"/>
          </a:xfrm>
          <a:custGeom>
            <a:avLst/>
            <a:gdLst>
              <a:gd name="connsiteX0" fmla="*/ 41287 w 76244"/>
              <a:gd name="connsiteY0" fmla="*/ 17 h 224150"/>
              <a:gd name="connsiteX1" fmla="*/ 76212 w 76244"/>
              <a:gd name="connsiteY1" fmla="*/ 96855 h 224150"/>
              <a:gd name="connsiteX2" fmla="*/ 47637 w 76244"/>
              <a:gd name="connsiteY2" fmla="*/ 114317 h 224150"/>
              <a:gd name="connsiteX3" fmla="*/ 47637 w 76244"/>
              <a:gd name="connsiteY3" fmla="*/ 173055 h 224150"/>
              <a:gd name="connsiteX4" fmla="*/ 44462 w 76244"/>
              <a:gd name="connsiteY4" fmla="*/ 195280 h 224150"/>
              <a:gd name="connsiteX5" fmla="*/ 12 w 76244"/>
              <a:gd name="connsiteY5" fmla="*/ 223855 h 224150"/>
              <a:gd name="connsiteX6" fmla="*/ 49224 w 76244"/>
              <a:gd name="connsiteY6" fmla="*/ 176230 h 224150"/>
              <a:gd name="connsiteX7" fmla="*/ 38112 w 76244"/>
              <a:gd name="connsiteY7" fmla="*/ 109555 h 224150"/>
              <a:gd name="connsiteX8" fmla="*/ 65099 w 76244"/>
              <a:gd name="connsiteY8" fmla="*/ 88917 h 224150"/>
              <a:gd name="connsiteX9" fmla="*/ 41287 w 76244"/>
              <a:gd name="connsiteY9" fmla="*/ 17 h 2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44" h="224150">
                <a:moveTo>
                  <a:pt x="41287" y="17"/>
                </a:moveTo>
                <a:cubicBezTo>
                  <a:pt x="43139" y="1340"/>
                  <a:pt x="75154" y="77805"/>
                  <a:pt x="76212" y="96855"/>
                </a:cubicBezTo>
                <a:cubicBezTo>
                  <a:pt x="77270" y="115905"/>
                  <a:pt x="52400" y="101617"/>
                  <a:pt x="47637" y="114317"/>
                </a:cubicBezTo>
                <a:cubicBezTo>
                  <a:pt x="42874" y="127017"/>
                  <a:pt x="48166" y="159561"/>
                  <a:pt x="47637" y="173055"/>
                </a:cubicBezTo>
                <a:cubicBezTo>
                  <a:pt x="47108" y="186549"/>
                  <a:pt x="52400" y="186813"/>
                  <a:pt x="44462" y="195280"/>
                </a:cubicBezTo>
                <a:cubicBezTo>
                  <a:pt x="36524" y="203747"/>
                  <a:pt x="-782" y="227030"/>
                  <a:pt x="12" y="223855"/>
                </a:cubicBezTo>
                <a:cubicBezTo>
                  <a:pt x="806" y="220680"/>
                  <a:pt x="42874" y="195280"/>
                  <a:pt x="49224" y="176230"/>
                </a:cubicBezTo>
                <a:cubicBezTo>
                  <a:pt x="55574" y="157180"/>
                  <a:pt x="35466" y="124107"/>
                  <a:pt x="38112" y="109555"/>
                </a:cubicBezTo>
                <a:cubicBezTo>
                  <a:pt x="40758" y="95003"/>
                  <a:pt x="63247" y="103205"/>
                  <a:pt x="65099" y="88917"/>
                </a:cubicBezTo>
                <a:cubicBezTo>
                  <a:pt x="66951" y="74630"/>
                  <a:pt x="39435" y="-1306"/>
                  <a:pt x="41287" y="1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CBBEE95E-8DBD-40EC-ACD7-E41787B7F1A1}"/>
              </a:ext>
            </a:extLst>
          </p:cNvPr>
          <p:cNvSpPr/>
          <p:nvPr/>
        </p:nvSpPr>
        <p:spPr>
          <a:xfrm>
            <a:off x="4176549" y="5733775"/>
            <a:ext cx="101283" cy="113547"/>
          </a:xfrm>
          <a:custGeom>
            <a:avLst/>
            <a:gdLst>
              <a:gd name="connsiteX0" fmla="*/ 164 w 101283"/>
              <a:gd name="connsiteY0" fmla="*/ 78063 h 113547"/>
              <a:gd name="connsiteX1" fmla="*/ 95414 w 101283"/>
              <a:gd name="connsiteY1" fmla="*/ 275 h 113547"/>
              <a:gd name="connsiteX2" fmla="*/ 89064 w 101283"/>
              <a:gd name="connsiteY2" fmla="*/ 52663 h 113547"/>
              <a:gd name="connsiteX3" fmla="*/ 73189 w 101283"/>
              <a:gd name="connsiteY3" fmla="*/ 65363 h 113547"/>
              <a:gd name="connsiteX4" fmla="*/ 46201 w 101283"/>
              <a:gd name="connsiteY4" fmla="*/ 105050 h 113547"/>
              <a:gd name="connsiteX5" fmla="*/ 46201 w 101283"/>
              <a:gd name="connsiteY5" fmla="*/ 106638 h 113547"/>
              <a:gd name="connsiteX6" fmla="*/ 71601 w 101283"/>
              <a:gd name="connsiteY6" fmla="*/ 28850 h 113547"/>
              <a:gd name="connsiteX7" fmla="*/ 164 w 101283"/>
              <a:gd name="connsiteY7" fmla="*/ 78063 h 1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283" h="113547">
                <a:moveTo>
                  <a:pt x="164" y="78063"/>
                </a:moveTo>
                <a:cubicBezTo>
                  <a:pt x="4133" y="73301"/>
                  <a:pt x="80597" y="4508"/>
                  <a:pt x="95414" y="275"/>
                </a:cubicBezTo>
                <a:cubicBezTo>
                  <a:pt x="110231" y="-3958"/>
                  <a:pt x="92768" y="41815"/>
                  <a:pt x="89064" y="52663"/>
                </a:cubicBezTo>
                <a:cubicBezTo>
                  <a:pt x="85360" y="63511"/>
                  <a:pt x="80333" y="56632"/>
                  <a:pt x="73189" y="65363"/>
                </a:cubicBezTo>
                <a:cubicBezTo>
                  <a:pt x="66045" y="74094"/>
                  <a:pt x="50699" y="98171"/>
                  <a:pt x="46201" y="105050"/>
                </a:cubicBezTo>
                <a:cubicBezTo>
                  <a:pt x="41703" y="111929"/>
                  <a:pt x="41968" y="119338"/>
                  <a:pt x="46201" y="106638"/>
                </a:cubicBezTo>
                <a:cubicBezTo>
                  <a:pt x="50434" y="93938"/>
                  <a:pt x="77951" y="35729"/>
                  <a:pt x="71601" y="28850"/>
                </a:cubicBezTo>
                <a:cubicBezTo>
                  <a:pt x="65251" y="21971"/>
                  <a:pt x="-3805" y="82825"/>
                  <a:pt x="164" y="7806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9E357713-9987-4257-8A07-4CF8B1F86CDD}"/>
              </a:ext>
            </a:extLst>
          </p:cNvPr>
          <p:cNvSpPr/>
          <p:nvPr/>
        </p:nvSpPr>
        <p:spPr>
          <a:xfrm>
            <a:off x="4294031" y="5638799"/>
            <a:ext cx="84075" cy="144652"/>
          </a:xfrm>
          <a:custGeom>
            <a:avLst/>
            <a:gdLst>
              <a:gd name="connsiteX0" fmla="*/ 82707 w 84075"/>
              <a:gd name="connsiteY0" fmla="*/ 1 h 144652"/>
              <a:gd name="connsiteX1" fmla="*/ 74769 w 84075"/>
              <a:gd name="connsiteY1" fmla="*/ 65089 h 144652"/>
              <a:gd name="connsiteX2" fmla="*/ 25557 w 84075"/>
              <a:gd name="connsiteY2" fmla="*/ 107951 h 144652"/>
              <a:gd name="connsiteX3" fmla="*/ 157 w 84075"/>
              <a:gd name="connsiteY3" fmla="*/ 144464 h 144652"/>
              <a:gd name="connsiteX4" fmla="*/ 36669 w 84075"/>
              <a:gd name="connsiteY4" fmla="*/ 92076 h 144652"/>
              <a:gd name="connsiteX5" fmla="*/ 57307 w 84075"/>
              <a:gd name="connsiteY5" fmla="*/ 63501 h 144652"/>
              <a:gd name="connsiteX6" fmla="*/ 82707 w 84075"/>
              <a:gd name="connsiteY6" fmla="*/ 1 h 1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75" h="144652">
                <a:moveTo>
                  <a:pt x="82707" y="1"/>
                </a:moveTo>
                <a:cubicBezTo>
                  <a:pt x="85617" y="266"/>
                  <a:pt x="84294" y="47097"/>
                  <a:pt x="74769" y="65089"/>
                </a:cubicBezTo>
                <a:cubicBezTo>
                  <a:pt x="65244" y="83081"/>
                  <a:pt x="37992" y="94722"/>
                  <a:pt x="25557" y="107951"/>
                </a:cubicBezTo>
                <a:cubicBezTo>
                  <a:pt x="13122" y="121180"/>
                  <a:pt x="-1695" y="147110"/>
                  <a:pt x="157" y="144464"/>
                </a:cubicBezTo>
                <a:lnTo>
                  <a:pt x="36669" y="92076"/>
                </a:lnTo>
                <a:cubicBezTo>
                  <a:pt x="46194" y="78582"/>
                  <a:pt x="52544" y="78318"/>
                  <a:pt x="57307" y="63501"/>
                </a:cubicBezTo>
                <a:cubicBezTo>
                  <a:pt x="62070" y="48684"/>
                  <a:pt x="79797" y="-264"/>
                  <a:pt x="82707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6ABB7EAE-9453-4F44-AFD0-B468CA490C9F}"/>
              </a:ext>
            </a:extLst>
          </p:cNvPr>
          <p:cNvSpPr/>
          <p:nvPr/>
        </p:nvSpPr>
        <p:spPr>
          <a:xfrm>
            <a:off x="4274069" y="5765798"/>
            <a:ext cx="61771" cy="371392"/>
          </a:xfrm>
          <a:custGeom>
            <a:avLst/>
            <a:gdLst>
              <a:gd name="connsiteX0" fmla="*/ 59806 w 61771"/>
              <a:gd name="connsiteY0" fmla="*/ 2 h 371392"/>
              <a:gd name="connsiteX1" fmla="*/ 9006 w 61771"/>
              <a:gd name="connsiteY1" fmla="*/ 252415 h 371392"/>
              <a:gd name="connsiteX2" fmla="*/ 1069 w 61771"/>
              <a:gd name="connsiteY2" fmla="*/ 344490 h 371392"/>
              <a:gd name="connsiteX3" fmla="*/ 21706 w 61771"/>
              <a:gd name="connsiteY3" fmla="*/ 365127 h 371392"/>
              <a:gd name="connsiteX4" fmla="*/ 47106 w 61771"/>
              <a:gd name="connsiteY4" fmla="*/ 247652 h 371392"/>
              <a:gd name="connsiteX5" fmla="*/ 59806 w 61771"/>
              <a:gd name="connsiteY5" fmla="*/ 2 h 37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71" h="371392">
                <a:moveTo>
                  <a:pt x="59806" y="2"/>
                </a:moveTo>
                <a:cubicBezTo>
                  <a:pt x="53456" y="796"/>
                  <a:pt x="18795" y="195000"/>
                  <a:pt x="9006" y="252415"/>
                </a:cubicBezTo>
                <a:cubicBezTo>
                  <a:pt x="-783" y="309830"/>
                  <a:pt x="-1048" y="325705"/>
                  <a:pt x="1069" y="344490"/>
                </a:cubicBezTo>
                <a:cubicBezTo>
                  <a:pt x="3186" y="363275"/>
                  <a:pt x="14033" y="381267"/>
                  <a:pt x="21706" y="365127"/>
                </a:cubicBezTo>
                <a:cubicBezTo>
                  <a:pt x="29379" y="348987"/>
                  <a:pt x="38375" y="307712"/>
                  <a:pt x="47106" y="247652"/>
                </a:cubicBezTo>
                <a:cubicBezTo>
                  <a:pt x="55837" y="187592"/>
                  <a:pt x="66156" y="-792"/>
                  <a:pt x="59806" y="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91CE7CB3-C812-4B0A-88F9-66BEC2471673}"/>
              </a:ext>
            </a:extLst>
          </p:cNvPr>
          <p:cNvSpPr/>
          <p:nvPr/>
        </p:nvSpPr>
        <p:spPr>
          <a:xfrm>
            <a:off x="4204624" y="5949933"/>
            <a:ext cx="97651" cy="237066"/>
          </a:xfrm>
          <a:custGeom>
            <a:avLst/>
            <a:gdLst>
              <a:gd name="connsiteX0" fmla="*/ 97501 w 97651"/>
              <a:gd name="connsiteY0" fmla="*/ 17 h 237066"/>
              <a:gd name="connsiteX1" fmla="*/ 43526 w 97651"/>
              <a:gd name="connsiteY1" fmla="*/ 128605 h 237066"/>
              <a:gd name="connsiteX2" fmla="*/ 43526 w 97651"/>
              <a:gd name="connsiteY2" fmla="*/ 141305 h 237066"/>
              <a:gd name="connsiteX3" fmla="*/ 87976 w 97651"/>
              <a:gd name="connsiteY3" fmla="*/ 103205 h 237066"/>
              <a:gd name="connsiteX4" fmla="*/ 75276 w 97651"/>
              <a:gd name="connsiteY4" fmla="*/ 165117 h 237066"/>
              <a:gd name="connsiteX5" fmla="*/ 49876 w 97651"/>
              <a:gd name="connsiteY5" fmla="*/ 201630 h 237066"/>
              <a:gd name="connsiteX6" fmla="*/ 664 w 97651"/>
              <a:gd name="connsiteY6" fmla="*/ 234967 h 237066"/>
              <a:gd name="connsiteX7" fmla="*/ 24476 w 97651"/>
              <a:gd name="connsiteY7" fmla="*/ 138130 h 237066"/>
              <a:gd name="connsiteX8" fmla="*/ 97501 w 97651"/>
              <a:gd name="connsiteY8" fmla="*/ 17 h 2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51" h="237066">
                <a:moveTo>
                  <a:pt x="97501" y="17"/>
                </a:moveTo>
                <a:cubicBezTo>
                  <a:pt x="100676" y="-1570"/>
                  <a:pt x="52522" y="105057"/>
                  <a:pt x="43526" y="128605"/>
                </a:cubicBezTo>
                <a:cubicBezTo>
                  <a:pt x="34530" y="152153"/>
                  <a:pt x="36118" y="145538"/>
                  <a:pt x="43526" y="141305"/>
                </a:cubicBezTo>
                <a:cubicBezTo>
                  <a:pt x="50934" y="137072"/>
                  <a:pt x="82684" y="99236"/>
                  <a:pt x="87976" y="103205"/>
                </a:cubicBezTo>
                <a:cubicBezTo>
                  <a:pt x="93268" y="107174"/>
                  <a:pt x="81626" y="148713"/>
                  <a:pt x="75276" y="165117"/>
                </a:cubicBezTo>
                <a:cubicBezTo>
                  <a:pt x="68926" y="181521"/>
                  <a:pt x="62311" y="189988"/>
                  <a:pt x="49876" y="201630"/>
                </a:cubicBezTo>
                <a:cubicBezTo>
                  <a:pt x="37441" y="213272"/>
                  <a:pt x="4897" y="245550"/>
                  <a:pt x="664" y="234967"/>
                </a:cubicBezTo>
                <a:cubicBezTo>
                  <a:pt x="-3569" y="224384"/>
                  <a:pt x="13363" y="179670"/>
                  <a:pt x="24476" y="138130"/>
                </a:cubicBezTo>
                <a:cubicBezTo>
                  <a:pt x="35588" y="96591"/>
                  <a:pt x="94326" y="1604"/>
                  <a:pt x="97501" y="1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3A72763B-9231-4B06-8D80-6AFF8B49E709}"/>
              </a:ext>
            </a:extLst>
          </p:cNvPr>
          <p:cNvSpPr/>
          <p:nvPr/>
        </p:nvSpPr>
        <p:spPr>
          <a:xfrm>
            <a:off x="3601484" y="4834312"/>
            <a:ext cx="470963" cy="964003"/>
          </a:xfrm>
          <a:custGeom>
            <a:avLst/>
            <a:gdLst>
              <a:gd name="connsiteX0" fmla="*/ 467279 w 470963"/>
              <a:gd name="connsiteY0" fmla="*/ 9151 h 964003"/>
              <a:gd name="connsiteX1" fmla="*/ 40241 w 470963"/>
              <a:gd name="connsiteY1" fmla="*/ 899738 h 964003"/>
              <a:gd name="connsiteX2" fmla="*/ 40241 w 470963"/>
              <a:gd name="connsiteY2" fmla="*/ 845763 h 964003"/>
              <a:gd name="connsiteX3" fmla="*/ 237091 w 470963"/>
              <a:gd name="connsiteY3" fmla="*/ 460001 h 964003"/>
              <a:gd name="connsiteX4" fmla="*/ 467279 w 470963"/>
              <a:gd name="connsiteY4" fmla="*/ 9151 h 96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963" h="964003">
                <a:moveTo>
                  <a:pt x="467279" y="9151"/>
                </a:moveTo>
                <a:cubicBezTo>
                  <a:pt x="434471" y="82441"/>
                  <a:pt x="111414" y="760303"/>
                  <a:pt x="40241" y="899738"/>
                </a:cubicBezTo>
                <a:cubicBezTo>
                  <a:pt x="-30932" y="1039173"/>
                  <a:pt x="7433" y="919053"/>
                  <a:pt x="40241" y="845763"/>
                </a:cubicBezTo>
                <a:cubicBezTo>
                  <a:pt x="73049" y="772473"/>
                  <a:pt x="169358" y="597320"/>
                  <a:pt x="237091" y="460001"/>
                </a:cubicBezTo>
                <a:cubicBezTo>
                  <a:pt x="304824" y="322682"/>
                  <a:pt x="500087" y="-64139"/>
                  <a:pt x="467279" y="915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A4961C2F-AFDE-410C-BACD-4908FA94F6A9}"/>
              </a:ext>
            </a:extLst>
          </p:cNvPr>
          <p:cNvSpPr/>
          <p:nvPr/>
        </p:nvSpPr>
        <p:spPr>
          <a:xfrm>
            <a:off x="3535363" y="5694360"/>
            <a:ext cx="92412" cy="139480"/>
          </a:xfrm>
          <a:custGeom>
            <a:avLst/>
            <a:gdLst>
              <a:gd name="connsiteX0" fmla="*/ 79375 w 92412"/>
              <a:gd name="connsiteY0" fmla="*/ 3 h 139480"/>
              <a:gd name="connsiteX1" fmla="*/ 66675 w 92412"/>
              <a:gd name="connsiteY1" fmla="*/ 76203 h 139480"/>
              <a:gd name="connsiteX2" fmla="*/ 0 w 92412"/>
              <a:gd name="connsiteY2" fmla="*/ 138115 h 139480"/>
              <a:gd name="connsiteX3" fmla="*/ 66675 w 92412"/>
              <a:gd name="connsiteY3" fmla="*/ 115890 h 139480"/>
              <a:gd name="connsiteX4" fmla="*/ 92075 w 92412"/>
              <a:gd name="connsiteY4" fmla="*/ 79378 h 139480"/>
              <a:gd name="connsiteX5" fmla="*/ 79375 w 92412"/>
              <a:gd name="connsiteY5" fmla="*/ 3 h 1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12" h="139480">
                <a:moveTo>
                  <a:pt x="79375" y="3"/>
                </a:moveTo>
                <a:cubicBezTo>
                  <a:pt x="75142" y="-526"/>
                  <a:pt x="79904" y="53184"/>
                  <a:pt x="66675" y="76203"/>
                </a:cubicBezTo>
                <a:cubicBezTo>
                  <a:pt x="53446" y="99222"/>
                  <a:pt x="0" y="131501"/>
                  <a:pt x="0" y="138115"/>
                </a:cubicBezTo>
                <a:cubicBezTo>
                  <a:pt x="0" y="144729"/>
                  <a:pt x="51329" y="125679"/>
                  <a:pt x="66675" y="115890"/>
                </a:cubicBezTo>
                <a:cubicBezTo>
                  <a:pt x="82021" y="106101"/>
                  <a:pt x="89694" y="94195"/>
                  <a:pt x="92075" y="79378"/>
                </a:cubicBezTo>
                <a:cubicBezTo>
                  <a:pt x="94456" y="64561"/>
                  <a:pt x="83608" y="532"/>
                  <a:pt x="79375" y="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05E9E8BF-C23D-4089-B456-517AFA8DD1B8}"/>
              </a:ext>
            </a:extLst>
          </p:cNvPr>
          <p:cNvSpPr/>
          <p:nvPr/>
        </p:nvSpPr>
        <p:spPr>
          <a:xfrm>
            <a:off x="3030692" y="5593811"/>
            <a:ext cx="511021" cy="257714"/>
          </a:xfrm>
          <a:custGeom>
            <a:avLst/>
            <a:gdLst>
              <a:gd name="connsiteX0" fmla="*/ 511021 w 511021"/>
              <a:gd name="connsiteY0" fmla="*/ 257714 h 257714"/>
              <a:gd name="connsiteX1" fmla="*/ 10958 w 511021"/>
              <a:gd name="connsiteY1" fmla="*/ 5302 h 257714"/>
              <a:gd name="connsiteX2" fmla="*/ 153833 w 511021"/>
              <a:gd name="connsiteY2" fmla="*/ 79914 h 257714"/>
              <a:gd name="connsiteX3" fmla="*/ 511021 w 511021"/>
              <a:gd name="connsiteY3" fmla="*/ 257714 h 2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021" h="257714">
                <a:moveTo>
                  <a:pt x="511021" y="257714"/>
                </a:moveTo>
                <a:lnTo>
                  <a:pt x="10958" y="5302"/>
                </a:lnTo>
                <a:cubicBezTo>
                  <a:pt x="-48573" y="-24331"/>
                  <a:pt x="153833" y="79914"/>
                  <a:pt x="153833" y="79914"/>
                </a:cubicBezTo>
                <a:lnTo>
                  <a:pt x="511021" y="25771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E56B3410-32E3-49F8-81D2-EE3B2E14403F}"/>
              </a:ext>
            </a:extLst>
          </p:cNvPr>
          <p:cNvSpPr/>
          <p:nvPr/>
        </p:nvSpPr>
        <p:spPr>
          <a:xfrm>
            <a:off x="2595095" y="5355078"/>
            <a:ext cx="941373" cy="506136"/>
          </a:xfrm>
          <a:custGeom>
            <a:avLst/>
            <a:gdLst>
              <a:gd name="connsiteX0" fmla="*/ 932330 w 941373"/>
              <a:gd name="connsiteY0" fmla="*/ 502797 h 506136"/>
              <a:gd name="connsiteX1" fmla="*/ 860893 w 941373"/>
              <a:gd name="connsiteY1" fmla="*/ 456760 h 506136"/>
              <a:gd name="connsiteX2" fmla="*/ 9993 w 941373"/>
              <a:gd name="connsiteY2" fmla="*/ 4322 h 506136"/>
              <a:gd name="connsiteX3" fmla="*/ 427505 w 941373"/>
              <a:gd name="connsiteY3" fmla="*/ 244035 h 506136"/>
              <a:gd name="connsiteX4" fmla="*/ 932330 w 941373"/>
              <a:gd name="connsiteY4" fmla="*/ 502797 h 5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373" h="506136">
                <a:moveTo>
                  <a:pt x="932330" y="502797"/>
                </a:moveTo>
                <a:cubicBezTo>
                  <a:pt x="973473" y="521318"/>
                  <a:pt x="860893" y="456760"/>
                  <a:pt x="860893" y="456760"/>
                </a:cubicBezTo>
                <a:lnTo>
                  <a:pt x="9993" y="4322"/>
                </a:lnTo>
                <a:cubicBezTo>
                  <a:pt x="-62238" y="-31132"/>
                  <a:pt x="275634" y="160691"/>
                  <a:pt x="427505" y="244035"/>
                </a:cubicBezTo>
                <a:cubicBezTo>
                  <a:pt x="579376" y="327379"/>
                  <a:pt x="750297" y="415882"/>
                  <a:pt x="932330" y="50279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8F1417B2-3330-444D-A3A0-1BF3F969AB50}"/>
              </a:ext>
            </a:extLst>
          </p:cNvPr>
          <p:cNvSpPr/>
          <p:nvPr/>
        </p:nvSpPr>
        <p:spPr>
          <a:xfrm>
            <a:off x="2033310" y="5061243"/>
            <a:ext cx="630357" cy="340603"/>
          </a:xfrm>
          <a:custGeom>
            <a:avLst/>
            <a:gdLst>
              <a:gd name="connsiteX0" fmla="*/ 628928 w 630357"/>
              <a:gd name="connsiteY0" fmla="*/ 339432 h 340603"/>
              <a:gd name="connsiteX1" fmla="*/ 33615 w 630357"/>
              <a:gd name="connsiteY1" fmla="*/ 15582 h 340603"/>
              <a:gd name="connsiteX2" fmla="*/ 87590 w 630357"/>
              <a:gd name="connsiteY2" fmla="*/ 58445 h 340603"/>
              <a:gd name="connsiteX3" fmla="*/ 197128 w 630357"/>
              <a:gd name="connsiteY3" fmla="*/ 121945 h 340603"/>
              <a:gd name="connsiteX4" fmla="*/ 628928 w 630357"/>
              <a:gd name="connsiteY4" fmla="*/ 339432 h 34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357" h="340603">
                <a:moveTo>
                  <a:pt x="628928" y="339432"/>
                </a:moveTo>
                <a:cubicBezTo>
                  <a:pt x="601676" y="321705"/>
                  <a:pt x="123838" y="62413"/>
                  <a:pt x="33615" y="15582"/>
                </a:cubicBezTo>
                <a:cubicBezTo>
                  <a:pt x="-56608" y="-31249"/>
                  <a:pt x="60338" y="40718"/>
                  <a:pt x="87590" y="58445"/>
                </a:cubicBezTo>
                <a:cubicBezTo>
                  <a:pt x="114842" y="76172"/>
                  <a:pt x="108492" y="75378"/>
                  <a:pt x="197128" y="121945"/>
                </a:cubicBezTo>
                <a:cubicBezTo>
                  <a:pt x="285763" y="168512"/>
                  <a:pt x="656180" y="357159"/>
                  <a:pt x="628928" y="3394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B35F1A1F-D1B0-4B5A-84DA-8E2E243ACC82}"/>
              </a:ext>
            </a:extLst>
          </p:cNvPr>
          <p:cNvSpPr/>
          <p:nvPr/>
        </p:nvSpPr>
        <p:spPr>
          <a:xfrm>
            <a:off x="1448078" y="4744818"/>
            <a:ext cx="630522" cy="343335"/>
          </a:xfrm>
          <a:custGeom>
            <a:avLst/>
            <a:gdLst>
              <a:gd name="connsiteX0" fmla="*/ 620435 w 630522"/>
              <a:gd name="connsiteY0" fmla="*/ 339945 h 343335"/>
              <a:gd name="connsiteX1" fmla="*/ 452160 w 630522"/>
              <a:gd name="connsiteY1" fmla="*/ 230407 h 343335"/>
              <a:gd name="connsiteX2" fmla="*/ 9247 w 630522"/>
              <a:gd name="connsiteY2" fmla="*/ 3395 h 343335"/>
              <a:gd name="connsiteX3" fmla="*/ 185460 w 630522"/>
              <a:gd name="connsiteY3" fmla="*/ 109757 h 343335"/>
              <a:gd name="connsiteX4" fmla="*/ 620435 w 630522"/>
              <a:gd name="connsiteY4" fmla="*/ 339945 h 34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522" h="343335">
                <a:moveTo>
                  <a:pt x="620435" y="339945"/>
                </a:moveTo>
                <a:cubicBezTo>
                  <a:pt x="664885" y="360053"/>
                  <a:pt x="554025" y="286499"/>
                  <a:pt x="452160" y="230407"/>
                </a:cubicBezTo>
                <a:cubicBezTo>
                  <a:pt x="350295" y="174315"/>
                  <a:pt x="53697" y="23503"/>
                  <a:pt x="9247" y="3395"/>
                </a:cubicBezTo>
                <a:cubicBezTo>
                  <a:pt x="-35203" y="-16713"/>
                  <a:pt x="89945" y="56840"/>
                  <a:pt x="185460" y="109757"/>
                </a:cubicBezTo>
                <a:cubicBezTo>
                  <a:pt x="280975" y="162674"/>
                  <a:pt x="575985" y="319837"/>
                  <a:pt x="620435" y="33994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60B38A65-DFB8-4BC0-A96F-6955339FAEB8}"/>
              </a:ext>
            </a:extLst>
          </p:cNvPr>
          <p:cNvSpPr/>
          <p:nvPr/>
        </p:nvSpPr>
        <p:spPr>
          <a:xfrm>
            <a:off x="1156512" y="4583736"/>
            <a:ext cx="298540" cy="168330"/>
          </a:xfrm>
          <a:custGeom>
            <a:avLst/>
            <a:gdLst>
              <a:gd name="connsiteX0" fmla="*/ 297638 w 298540"/>
              <a:gd name="connsiteY0" fmla="*/ 168181 h 168330"/>
              <a:gd name="connsiteX1" fmla="*/ 208738 w 298540"/>
              <a:gd name="connsiteY1" fmla="*/ 106797 h 168330"/>
              <a:gd name="connsiteX2" fmla="*/ 3421 w 298540"/>
              <a:gd name="connsiteY2" fmla="*/ 964 h 168330"/>
              <a:gd name="connsiteX3" fmla="*/ 85971 w 298540"/>
              <a:gd name="connsiteY3" fmla="*/ 58114 h 168330"/>
              <a:gd name="connsiteX4" fmla="*/ 160055 w 298540"/>
              <a:gd name="connsiteY4" fmla="*/ 121614 h 168330"/>
              <a:gd name="connsiteX5" fmla="*/ 297638 w 298540"/>
              <a:gd name="connsiteY5" fmla="*/ 168181 h 16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540" h="168330">
                <a:moveTo>
                  <a:pt x="297638" y="168181"/>
                </a:moveTo>
                <a:cubicBezTo>
                  <a:pt x="305752" y="165712"/>
                  <a:pt x="257774" y="134666"/>
                  <a:pt x="208738" y="106797"/>
                </a:cubicBezTo>
                <a:cubicBezTo>
                  <a:pt x="159702" y="78928"/>
                  <a:pt x="23882" y="9078"/>
                  <a:pt x="3421" y="964"/>
                </a:cubicBezTo>
                <a:cubicBezTo>
                  <a:pt x="-17040" y="-7150"/>
                  <a:pt x="59865" y="38006"/>
                  <a:pt x="85971" y="58114"/>
                </a:cubicBezTo>
                <a:cubicBezTo>
                  <a:pt x="112077" y="78222"/>
                  <a:pt x="122308" y="101153"/>
                  <a:pt x="160055" y="121614"/>
                </a:cubicBezTo>
                <a:cubicBezTo>
                  <a:pt x="197802" y="142075"/>
                  <a:pt x="289524" y="170650"/>
                  <a:pt x="297638" y="16818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66CEF80E-B3F4-4CE7-97C5-255B5CA460EC}"/>
              </a:ext>
            </a:extLst>
          </p:cNvPr>
          <p:cNvSpPr/>
          <p:nvPr/>
        </p:nvSpPr>
        <p:spPr>
          <a:xfrm>
            <a:off x="1115318" y="4639710"/>
            <a:ext cx="945754" cy="499282"/>
          </a:xfrm>
          <a:custGeom>
            <a:avLst/>
            <a:gdLst>
              <a:gd name="connsiteX0" fmla="*/ 83245 w 945754"/>
              <a:gd name="connsiteY0" fmla="*/ 19603 h 499282"/>
              <a:gd name="connsiteX1" fmla="*/ 888107 w 945754"/>
              <a:gd name="connsiteY1" fmla="*/ 452990 h 499282"/>
              <a:gd name="connsiteX2" fmla="*/ 873820 w 945754"/>
              <a:gd name="connsiteY2" fmla="*/ 476803 h 499282"/>
              <a:gd name="connsiteX3" fmla="*/ 813495 w 945754"/>
              <a:gd name="connsiteY3" fmla="*/ 468865 h 499282"/>
              <a:gd name="connsiteX4" fmla="*/ 83245 w 945754"/>
              <a:gd name="connsiteY4" fmla="*/ 105328 h 499282"/>
              <a:gd name="connsiteX5" fmla="*/ 26095 w 945754"/>
              <a:gd name="connsiteY5" fmla="*/ 75165 h 499282"/>
              <a:gd name="connsiteX6" fmla="*/ 83245 w 945754"/>
              <a:gd name="connsiteY6" fmla="*/ 19603 h 49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754" h="499282">
                <a:moveTo>
                  <a:pt x="83245" y="19603"/>
                </a:moveTo>
                <a:cubicBezTo>
                  <a:pt x="226914" y="82574"/>
                  <a:pt x="756344" y="376790"/>
                  <a:pt x="888107" y="452990"/>
                </a:cubicBezTo>
                <a:cubicBezTo>
                  <a:pt x="1019870" y="529190"/>
                  <a:pt x="886255" y="474157"/>
                  <a:pt x="873820" y="476803"/>
                </a:cubicBezTo>
                <a:cubicBezTo>
                  <a:pt x="861385" y="479449"/>
                  <a:pt x="945257" y="530777"/>
                  <a:pt x="813495" y="468865"/>
                </a:cubicBezTo>
                <a:cubicBezTo>
                  <a:pt x="681733" y="406953"/>
                  <a:pt x="214478" y="170945"/>
                  <a:pt x="83245" y="105328"/>
                </a:cubicBezTo>
                <a:cubicBezTo>
                  <a:pt x="-47988" y="39711"/>
                  <a:pt x="26889" y="85748"/>
                  <a:pt x="26095" y="75165"/>
                </a:cubicBezTo>
                <a:cubicBezTo>
                  <a:pt x="25301" y="64582"/>
                  <a:pt x="-60424" y="-43368"/>
                  <a:pt x="83245" y="1960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749C8A2C-B7CE-4613-9CF4-387C17DB7421}"/>
              </a:ext>
            </a:extLst>
          </p:cNvPr>
          <p:cNvSpPr/>
          <p:nvPr/>
        </p:nvSpPr>
        <p:spPr>
          <a:xfrm>
            <a:off x="1912782" y="4999014"/>
            <a:ext cx="108246" cy="104877"/>
          </a:xfrm>
          <a:custGeom>
            <a:avLst/>
            <a:gdLst>
              <a:gd name="connsiteX0" fmla="*/ 156 w 108246"/>
              <a:gd name="connsiteY0" fmla="*/ 24 h 104877"/>
              <a:gd name="connsiteX1" fmla="*/ 82706 w 108246"/>
              <a:gd name="connsiteY1" fmla="*/ 68286 h 104877"/>
              <a:gd name="connsiteX2" fmla="*/ 84293 w 108246"/>
              <a:gd name="connsiteY2" fmla="*/ 104799 h 104877"/>
              <a:gd name="connsiteX3" fmla="*/ 106518 w 108246"/>
              <a:gd name="connsiteY3" fmla="*/ 76224 h 104877"/>
              <a:gd name="connsiteX4" fmla="*/ 156 w 108246"/>
              <a:gd name="connsiteY4" fmla="*/ 24 h 10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6" h="104877">
                <a:moveTo>
                  <a:pt x="156" y="24"/>
                </a:moveTo>
                <a:cubicBezTo>
                  <a:pt x="-3813" y="-1299"/>
                  <a:pt x="68683" y="50823"/>
                  <a:pt x="82706" y="68286"/>
                </a:cubicBezTo>
                <a:cubicBezTo>
                  <a:pt x="96729" y="85749"/>
                  <a:pt x="80324" y="103476"/>
                  <a:pt x="84293" y="104799"/>
                </a:cubicBezTo>
                <a:cubicBezTo>
                  <a:pt x="88262" y="106122"/>
                  <a:pt x="115249" y="90511"/>
                  <a:pt x="106518" y="76224"/>
                </a:cubicBezTo>
                <a:cubicBezTo>
                  <a:pt x="97787" y="61937"/>
                  <a:pt x="4125" y="1347"/>
                  <a:pt x="156" y="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AA2A1B1A-69B9-404E-BB90-D5AFAEC739ED}"/>
              </a:ext>
            </a:extLst>
          </p:cNvPr>
          <p:cNvSpPr/>
          <p:nvPr/>
        </p:nvSpPr>
        <p:spPr>
          <a:xfrm>
            <a:off x="1989973" y="5083166"/>
            <a:ext cx="110381" cy="24259"/>
          </a:xfrm>
          <a:custGeom>
            <a:avLst/>
            <a:gdLst>
              <a:gd name="connsiteX0" fmla="*/ 752 w 110381"/>
              <a:gd name="connsiteY0" fmla="*/ 23822 h 24259"/>
              <a:gd name="connsiteX1" fmla="*/ 108702 w 110381"/>
              <a:gd name="connsiteY1" fmla="*/ 14297 h 24259"/>
              <a:gd name="connsiteX2" fmla="*/ 62665 w 110381"/>
              <a:gd name="connsiteY2" fmla="*/ 9 h 24259"/>
              <a:gd name="connsiteX3" fmla="*/ 752 w 110381"/>
              <a:gd name="connsiteY3" fmla="*/ 23822 h 2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81" h="24259">
                <a:moveTo>
                  <a:pt x="752" y="23822"/>
                </a:moveTo>
                <a:cubicBezTo>
                  <a:pt x="8425" y="26203"/>
                  <a:pt x="98383" y="18266"/>
                  <a:pt x="108702" y="14297"/>
                </a:cubicBezTo>
                <a:cubicBezTo>
                  <a:pt x="119021" y="10328"/>
                  <a:pt x="79069" y="538"/>
                  <a:pt x="62665" y="9"/>
                </a:cubicBezTo>
                <a:cubicBezTo>
                  <a:pt x="46261" y="-520"/>
                  <a:pt x="-6921" y="21441"/>
                  <a:pt x="752" y="2382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B44F5A47-2C7E-48FA-85E6-BD03CCD880CE}"/>
              </a:ext>
            </a:extLst>
          </p:cNvPr>
          <p:cNvSpPr/>
          <p:nvPr/>
        </p:nvSpPr>
        <p:spPr>
          <a:xfrm>
            <a:off x="1929737" y="5084069"/>
            <a:ext cx="1060983" cy="561345"/>
          </a:xfrm>
          <a:custGeom>
            <a:avLst/>
            <a:gdLst>
              <a:gd name="connsiteX0" fmla="*/ 162588 w 1060983"/>
              <a:gd name="connsiteY0" fmla="*/ 53081 h 561345"/>
              <a:gd name="connsiteX1" fmla="*/ 884901 w 1060983"/>
              <a:gd name="connsiteY1" fmla="*/ 475356 h 561345"/>
              <a:gd name="connsiteX2" fmla="*/ 1045238 w 1060983"/>
              <a:gd name="connsiteY2" fmla="*/ 538856 h 561345"/>
              <a:gd name="connsiteX3" fmla="*/ 1032538 w 1060983"/>
              <a:gd name="connsiteY3" fmla="*/ 559494 h 561345"/>
              <a:gd name="connsiteX4" fmla="*/ 846801 w 1060983"/>
              <a:gd name="connsiteY4" fmla="*/ 497581 h 561345"/>
              <a:gd name="connsiteX5" fmla="*/ 54638 w 1060983"/>
              <a:gd name="connsiteY5" fmla="*/ 56256 h 561345"/>
              <a:gd name="connsiteX6" fmla="*/ 162588 w 1060983"/>
              <a:gd name="connsiteY6" fmla="*/ 53081 h 5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983" h="561345">
                <a:moveTo>
                  <a:pt x="162588" y="53081"/>
                </a:moveTo>
                <a:cubicBezTo>
                  <a:pt x="300965" y="122931"/>
                  <a:pt x="737793" y="394394"/>
                  <a:pt x="884901" y="475356"/>
                </a:cubicBezTo>
                <a:cubicBezTo>
                  <a:pt x="1032009" y="556318"/>
                  <a:pt x="1020632" y="524833"/>
                  <a:pt x="1045238" y="538856"/>
                </a:cubicBezTo>
                <a:cubicBezTo>
                  <a:pt x="1069844" y="552879"/>
                  <a:pt x="1065611" y="566373"/>
                  <a:pt x="1032538" y="559494"/>
                </a:cubicBezTo>
                <a:cubicBezTo>
                  <a:pt x="999465" y="552615"/>
                  <a:pt x="1009784" y="581454"/>
                  <a:pt x="846801" y="497581"/>
                </a:cubicBezTo>
                <a:cubicBezTo>
                  <a:pt x="683818" y="413708"/>
                  <a:pt x="171319" y="132191"/>
                  <a:pt x="54638" y="56256"/>
                </a:cubicBezTo>
                <a:cubicBezTo>
                  <a:pt x="-62043" y="-19679"/>
                  <a:pt x="24211" y="-16769"/>
                  <a:pt x="162588" y="5308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B1462AB8-C4E2-46FC-B00A-E8822FA3C058}"/>
              </a:ext>
            </a:extLst>
          </p:cNvPr>
          <p:cNvSpPr/>
          <p:nvPr/>
        </p:nvSpPr>
        <p:spPr>
          <a:xfrm>
            <a:off x="2550212" y="5419684"/>
            <a:ext cx="434928" cy="205582"/>
          </a:xfrm>
          <a:custGeom>
            <a:avLst/>
            <a:gdLst>
              <a:gd name="connsiteX0" fmla="*/ 901 w 434928"/>
              <a:gd name="connsiteY0" fmla="*/ 41 h 205582"/>
              <a:gd name="connsiteX1" fmla="*/ 305701 w 434928"/>
              <a:gd name="connsiteY1" fmla="*/ 114341 h 205582"/>
              <a:gd name="connsiteX2" fmla="*/ 432701 w 434928"/>
              <a:gd name="connsiteY2" fmla="*/ 203241 h 205582"/>
              <a:gd name="connsiteX3" fmla="*/ 373963 w 434928"/>
              <a:gd name="connsiteY3" fmla="*/ 173079 h 205582"/>
              <a:gd name="connsiteX4" fmla="*/ 216801 w 434928"/>
              <a:gd name="connsiteY4" fmla="*/ 101641 h 205582"/>
              <a:gd name="connsiteX5" fmla="*/ 901 w 434928"/>
              <a:gd name="connsiteY5" fmla="*/ 41 h 20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28" h="205582">
                <a:moveTo>
                  <a:pt x="901" y="41"/>
                </a:moveTo>
                <a:cubicBezTo>
                  <a:pt x="15718" y="2158"/>
                  <a:pt x="233734" y="80474"/>
                  <a:pt x="305701" y="114341"/>
                </a:cubicBezTo>
                <a:cubicBezTo>
                  <a:pt x="377668" y="148208"/>
                  <a:pt x="421324" y="193451"/>
                  <a:pt x="432701" y="203241"/>
                </a:cubicBezTo>
                <a:cubicBezTo>
                  <a:pt x="444078" y="213031"/>
                  <a:pt x="409946" y="190012"/>
                  <a:pt x="373963" y="173079"/>
                </a:cubicBezTo>
                <a:cubicBezTo>
                  <a:pt x="337980" y="156146"/>
                  <a:pt x="275539" y="126777"/>
                  <a:pt x="216801" y="101641"/>
                </a:cubicBezTo>
                <a:cubicBezTo>
                  <a:pt x="158064" y="76506"/>
                  <a:pt x="-13916" y="-2076"/>
                  <a:pt x="901" y="4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ABBA0B47-E34A-45BF-9AA7-9318BB003D4D}"/>
              </a:ext>
            </a:extLst>
          </p:cNvPr>
          <p:cNvSpPr/>
          <p:nvPr/>
        </p:nvSpPr>
        <p:spPr>
          <a:xfrm>
            <a:off x="2913994" y="5610203"/>
            <a:ext cx="627214" cy="308039"/>
          </a:xfrm>
          <a:custGeom>
            <a:avLst/>
            <a:gdLst>
              <a:gd name="connsiteX0" fmla="*/ 80031 w 627214"/>
              <a:gd name="connsiteY0" fmla="*/ 9547 h 308039"/>
              <a:gd name="connsiteX1" fmla="*/ 348319 w 627214"/>
              <a:gd name="connsiteY1" fmla="*/ 142897 h 308039"/>
              <a:gd name="connsiteX2" fmla="*/ 613431 w 627214"/>
              <a:gd name="connsiteY2" fmla="*/ 282597 h 308039"/>
              <a:gd name="connsiteX3" fmla="*/ 575331 w 627214"/>
              <a:gd name="connsiteY3" fmla="*/ 304822 h 308039"/>
              <a:gd name="connsiteX4" fmla="*/ 453094 w 627214"/>
              <a:gd name="connsiteY4" fmla="*/ 242910 h 308039"/>
              <a:gd name="connsiteX5" fmla="*/ 24469 w 627214"/>
              <a:gd name="connsiteY5" fmla="*/ 34947 h 308039"/>
              <a:gd name="connsiteX6" fmla="*/ 80031 w 627214"/>
              <a:gd name="connsiteY6" fmla="*/ 9547 h 3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214" h="308039">
                <a:moveTo>
                  <a:pt x="80031" y="9547"/>
                </a:moveTo>
                <a:cubicBezTo>
                  <a:pt x="134006" y="27539"/>
                  <a:pt x="259419" y="97389"/>
                  <a:pt x="348319" y="142897"/>
                </a:cubicBezTo>
                <a:cubicBezTo>
                  <a:pt x="437219" y="188405"/>
                  <a:pt x="575596" y="255610"/>
                  <a:pt x="613431" y="282597"/>
                </a:cubicBezTo>
                <a:cubicBezTo>
                  <a:pt x="651266" y="309584"/>
                  <a:pt x="602054" y="311437"/>
                  <a:pt x="575331" y="304822"/>
                </a:cubicBezTo>
                <a:cubicBezTo>
                  <a:pt x="548608" y="298208"/>
                  <a:pt x="453094" y="242910"/>
                  <a:pt x="453094" y="242910"/>
                </a:cubicBezTo>
                <a:cubicBezTo>
                  <a:pt x="361284" y="197931"/>
                  <a:pt x="84000" y="71459"/>
                  <a:pt x="24469" y="34947"/>
                </a:cubicBezTo>
                <a:cubicBezTo>
                  <a:pt x="-35062" y="-1565"/>
                  <a:pt x="26056" y="-8445"/>
                  <a:pt x="80031" y="954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01959F89-2752-4168-BF8F-CE84D9CA57EB}"/>
              </a:ext>
            </a:extLst>
          </p:cNvPr>
          <p:cNvSpPr/>
          <p:nvPr/>
        </p:nvSpPr>
        <p:spPr>
          <a:xfrm>
            <a:off x="3561824" y="5884428"/>
            <a:ext cx="627277" cy="324308"/>
          </a:xfrm>
          <a:custGeom>
            <a:avLst/>
            <a:gdLst>
              <a:gd name="connsiteX0" fmla="*/ 2114 w 627277"/>
              <a:gd name="connsiteY0" fmla="*/ 435 h 324308"/>
              <a:gd name="connsiteX1" fmla="*/ 302151 w 627277"/>
              <a:gd name="connsiteY1" fmla="*/ 156010 h 324308"/>
              <a:gd name="connsiteX2" fmla="*/ 532339 w 627277"/>
              <a:gd name="connsiteY2" fmla="*/ 281422 h 324308"/>
              <a:gd name="connsiteX3" fmla="*/ 626001 w 627277"/>
              <a:gd name="connsiteY3" fmla="*/ 324285 h 324308"/>
              <a:gd name="connsiteX4" fmla="*/ 578376 w 627277"/>
              <a:gd name="connsiteY4" fmla="*/ 286185 h 324308"/>
              <a:gd name="connsiteX5" fmla="*/ 464076 w 627277"/>
              <a:gd name="connsiteY5" fmla="*/ 206810 h 324308"/>
              <a:gd name="connsiteX6" fmla="*/ 2114 w 627277"/>
              <a:gd name="connsiteY6" fmla="*/ 435 h 32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277" h="324308">
                <a:moveTo>
                  <a:pt x="2114" y="435"/>
                </a:moveTo>
                <a:cubicBezTo>
                  <a:pt x="-24874" y="-8032"/>
                  <a:pt x="213780" y="109179"/>
                  <a:pt x="302151" y="156010"/>
                </a:cubicBezTo>
                <a:cubicBezTo>
                  <a:pt x="390522" y="202841"/>
                  <a:pt x="478364" y="253376"/>
                  <a:pt x="532339" y="281422"/>
                </a:cubicBezTo>
                <a:cubicBezTo>
                  <a:pt x="586314" y="309468"/>
                  <a:pt x="618328" y="323491"/>
                  <a:pt x="626001" y="324285"/>
                </a:cubicBezTo>
                <a:cubicBezTo>
                  <a:pt x="633674" y="325079"/>
                  <a:pt x="605363" y="305764"/>
                  <a:pt x="578376" y="286185"/>
                </a:cubicBezTo>
                <a:cubicBezTo>
                  <a:pt x="551389" y="266606"/>
                  <a:pt x="558003" y="256287"/>
                  <a:pt x="464076" y="206810"/>
                </a:cubicBezTo>
                <a:cubicBezTo>
                  <a:pt x="370149" y="157333"/>
                  <a:pt x="29102" y="8902"/>
                  <a:pt x="2114" y="43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36161D9A-DEC8-41EA-AC0F-980B220656A1}"/>
              </a:ext>
            </a:extLst>
          </p:cNvPr>
          <p:cNvSpPr/>
          <p:nvPr/>
        </p:nvSpPr>
        <p:spPr>
          <a:xfrm>
            <a:off x="3459979" y="5816716"/>
            <a:ext cx="138011" cy="163859"/>
          </a:xfrm>
          <a:custGeom>
            <a:avLst/>
            <a:gdLst>
              <a:gd name="connsiteX0" fmla="*/ 137296 w 138011"/>
              <a:gd name="connsiteY0" fmla="*/ 1472 h 163859"/>
              <a:gd name="connsiteX1" fmla="*/ 99196 w 138011"/>
              <a:gd name="connsiteY1" fmla="*/ 93547 h 163859"/>
              <a:gd name="connsiteX2" fmla="*/ 61096 w 138011"/>
              <a:gd name="connsiteY2" fmla="*/ 130059 h 163859"/>
              <a:gd name="connsiteX3" fmla="*/ 771 w 138011"/>
              <a:gd name="connsiteY3" fmla="*/ 163397 h 163859"/>
              <a:gd name="connsiteX4" fmla="*/ 29346 w 138011"/>
              <a:gd name="connsiteY4" fmla="*/ 104659 h 163859"/>
              <a:gd name="connsiteX5" fmla="*/ 64271 w 138011"/>
              <a:gd name="connsiteY5" fmla="*/ 41159 h 163859"/>
              <a:gd name="connsiteX6" fmla="*/ 137296 w 138011"/>
              <a:gd name="connsiteY6" fmla="*/ 1472 h 1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11" h="163859">
                <a:moveTo>
                  <a:pt x="137296" y="1472"/>
                </a:moveTo>
                <a:cubicBezTo>
                  <a:pt x="143117" y="10203"/>
                  <a:pt x="111896" y="72116"/>
                  <a:pt x="99196" y="93547"/>
                </a:cubicBezTo>
                <a:cubicBezTo>
                  <a:pt x="86496" y="114978"/>
                  <a:pt x="77500" y="118417"/>
                  <a:pt x="61096" y="130059"/>
                </a:cubicBezTo>
                <a:cubicBezTo>
                  <a:pt x="44692" y="141701"/>
                  <a:pt x="6063" y="167630"/>
                  <a:pt x="771" y="163397"/>
                </a:cubicBezTo>
                <a:cubicBezTo>
                  <a:pt x="-4521" y="159164"/>
                  <a:pt x="18763" y="125032"/>
                  <a:pt x="29346" y="104659"/>
                </a:cubicBezTo>
                <a:cubicBezTo>
                  <a:pt x="39929" y="84286"/>
                  <a:pt x="49454" y="57298"/>
                  <a:pt x="64271" y="41159"/>
                </a:cubicBezTo>
                <a:cubicBezTo>
                  <a:pt x="79088" y="25020"/>
                  <a:pt x="131475" y="-7259"/>
                  <a:pt x="137296" y="14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2ED6DD0F-9341-44AD-A06E-B5E3747478C8}"/>
              </a:ext>
            </a:extLst>
          </p:cNvPr>
          <p:cNvSpPr/>
          <p:nvPr/>
        </p:nvSpPr>
        <p:spPr>
          <a:xfrm>
            <a:off x="3488527" y="5906127"/>
            <a:ext cx="798225" cy="461341"/>
          </a:xfrm>
          <a:custGeom>
            <a:avLst/>
            <a:gdLst>
              <a:gd name="connsiteX0" fmla="*/ 81761 w 798225"/>
              <a:gd name="connsiteY0" fmla="*/ 13661 h 461341"/>
              <a:gd name="connsiteX1" fmla="*/ 483398 w 798225"/>
              <a:gd name="connsiteY1" fmla="*/ 245436 h 461341"/>
              <a:gd name="connsiteX2" fmla="*/ 650086 w 798225"/>
              <a:gd name="connsiteY2" fmla="*/ 367673 h 461341"/>
              <a:gd name="connsiteX3" fmla="*/ 789786 w 798225"/>
              <a:gd name="connsiteY3" fmla="*/ 450223 h 461341"/>
              <a:gd name="connsiteX4" fmla="*/ 775498 w 798225"/>
              <a:gd name="connsiteY4" fmla="*/ 458161 h 461341"/>
              <a:gd name="connsiteX5" fmla="*/ 716761 w 798225"/>
              <a:gd name="connsiteY5" fmla="*/ 427998 h 461341"/>
              <a:gd name="connsiteX6" fmla="*/ 143673 w 798225"/>
              <a:gd name="connsiteY6" fmla="*/ 89861 h 461341"/>
              <a:gd name="connsiteX7" fmla="*/ 5561 w 798225"/>
              <a:gd name="connsiteY7" fmla="*/ 34298 h 461341"/>
              <a:gd name="connsiteX8" fmla="*/ 81761 w 798225"/>
              <a:gd name="connsiteY8" fmla="*/ 13661 h 4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225" h="461341">
                <a:moveTo>
                  <a:pt x="81761" y="13661"/>
                </a:moveTo>
                <a:cubicBezTo>
                  <a:pt x="161401" y="48851"/>
                  <a:pt x="388677" y="186434"/>
                  <a:pt x="483398" y="245436"/>
                </a:cubicBezTo>
                <a:cubicBezTo>
                  <a:pt x="578119" y="304438"/>
                  <a:pt x="599021" y="333542"/>
                  <a:pt x="650086" y="367673"/>
                </a:cubicBezTo>
                <a:cubicBezTo>
                  <a:pt x="701151" y="401804"/>
                  <a:pt x="768884" y="435142"/>
                  <a:pt x="789786" y="450223"/>
                </a:cubicBezTo>
                <a:cubicBezTo>
                  <a:pt x="810688" y="465304"/>
                  <a:pt x="787669" y="461865"/>
                  <a:pt x="775498" y="458161"/>
                </a:cubicBezTo>
                <a:cubicBezTo>
                  <a:pt x="763327" y="454457"/>
                  <a:pt x="716761" y="427998"/>
                  <a:pt x="716761" y="427998"/>
                </a:cubicBezTo>
                <a:lnTo>
                  <a:pt x="143673" y="89861"/>
                </a:lnTo>
                <a:cubicBezTo>
                  <a:pt x="25140" y="24244"/>
                  <a:pt x="20378" y="47792"/>
                  <a:pt x="5561" y="34298"/>
                </a:cubicBezTo>
                <a:cubicBezTo>
                  <a:pt x="-9256" y="20804"/>
                  <a:pt x="2121" y="-21529"/>
                  <a:pt x="81761" y="1366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103A536C-2E65-4499-9800-D85915ED85AD}"/>
              </a:ext>
            </a:extLst>
          </p:cNvPr>
          <p:cNvSpPr/>
          <p:nvPr/>
        </p:nvSpPr>
        <p:spPr>
          <a:xfrm>
            <a:off x="6503158" y="3451583"/>
            <a:ext cx="585738" cy="908179"/>
          </a:xfrm>
          <a:custGeom>
            <a:avLst/>
            <a:gdLst>
              <a:gd name="connsiteX0" fmla="*/ 585559 w 585738"/>
              <a:gd name="connsiteY0" fmla="*/ 700 h 908179"/>
              <a:gd name="connsiteX1" fmla="*/ 41575 w 585738"/>
              <a:gd name="connsiteY1" fmla="*/ 860067 h 908179"/>
              <a:gd name="connsiteX2" fmla="*/ 100842 w 585738"/>
              <a:gd name="connsiteY2" fmla="*/ 716134 h 908179"/>
              <a:gd name="connsiteX3" fmla="*/ 585559 w 585738"/>
              <a:gd name="connsiteY3" fmla="*/ 700 h 9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38" h="908179">
                <a:moveTo>
                  <a:pt x="585559" y="700"/>
                </a:moveTo>
                <a:cubicBezTo>
                  <a:pt x="575681" y="24689"/>
                  <a:pt x="122361" y="740828"/>
                  <a:pt x="41575" y="860067"/>
                </a:cubicBezTo>
                <a:cubicBezTo>
                  <a:pt x="-39211" y="979306"/>
                  <a:pt x="7003" y="856187"/>
                  <a:pt x="100842" y="716134"/>
                </a:cubicBezTo>
                <a:cubicBezTo>
                  <a:pt x="194681" y="576081"/>
                  <a:pt x="595437" y="-23289"/>
                  <a:pt x="585559" y="70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F239CBAF-91E5-469F-A838-83F41975A8D1}"/>
              </a:ext>
            </a:extLst>
          </p:cNvPr>
          <p:cNvSpPr/>
          <p:nvPr/>
        </p:nvSpPr>
        <p:spPr>
          <a:xfrm>
            <a:off x="5945027" y="4338372"/>
            <a:ext cx="569033" cy="915110"/>
          </a:xfrm>
          <a:custGeom>
            <a:avLst/>
            <a:gdLst>
              <a:gd name="connsiteX0" fmla="*/ 559490 w 569033"/>
              <a:gd name="connsiteY0" fmla="*/ 15611 h 915110"/>
              <a:gd name="connsiteX1" fmla="*/ 244106 w 569033"/>
              <a:gd name="connsiteY1" fmla="*/ 513028 h 915110"/>
              <a:gd name="connsiteX2" fmla="*/ 23973 w 569033"/>
              <a:gd name="connsiteY2" fmla="*/ 879211 h 915110"/>
              <a:gd name="connsiteX3" fmla="*/ 43023 w 569033"/>
              <a:gd name="connsiteY3" fmla="*/ 834761 h 915110"/>
              <a:gd name="connsiteX4" fmla="*/ 354173 w 569033"/>
              <a:gd name="connsiteY4" fmla="*/ 290778 h 915110"/>
              <a:gd name="connsiteX5" fmla="*/ 474823 w 569033"/>
              <a:gd name="connsiteY5" fmla="*/ 138378 h 915110"/>
              <a:gd name="connsiteX6" fmla="*/ 559490 w 569033"/>
              <a:gd name="connsiteY6" fmla="*/ 15611 h 91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33" h="915110">
                <a:moveTo>
                  <a:pt x="559490" y="15611"/>
                </a:moveTo>
                <a:cubicBezTo>
                  <a:pt x="521037" y="78053"/>
                  <a:pt x="333359" y="369095"/>
                  <a:pt x="244106" y="513028"/>
                </a:cubicBezTo>
                <a:cubicBezTo>
                  <a:pt x="154853" y="656961"/>
                  <a:pt x="57487" y="825589"/>
                  <a:pt x="23973" y="879211"/>
                </a:cubicBezTo>
                <a:cubicBezTo>
                  <a:pt x="-9541" y="932833"/>
                  <a:pt x="-12010" y="932833"/>
                  <a:pt x="43023" y="834761"/>
                </a:cubicBezTo>
                <a:cubicBezTo>
                  <a:pt x="98056" y="736689"/>
                  <a:pt x="282206" y="406842"/>
                  <a:pt x="354173" y="290778"/>
                </a:cubicBezTo>
                <a:cubicBezTo>
                  <a:pt x="426140" y="174714"/>
                  <a:pt x="439545" y="181417"/>
                  <a:pt x="474823" y="138378"/>
                </a:cubicBezTo>
                <a:cubicBezTo>
                  <a:pt x="510101" y="95339"/>
                  <a:pt x="597943" y="-46831"/>
                  <a:pt x="559490" y="1561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A0C781B9-9C49-4550-A78E-EC177449C187}"/>
              </a:ext>
            </a:extLst>
          </p:cNvPr>
          <p:cNvSpPr/>
          <p:nvPr/>
        </p:nvSpPr>
        <p:spPr>
          <a:xfrm>
            <a:off x="5632546" y="5100621"/>
            <a:ext cx="375223" cy="588830"/>
          </a:xfrm>
          <a:custGeom>
            <a:avLst/>
            <a:gdLst>
              <a:gd name="connsiteX0" fmla="*/ 374554 w 375223"/>
              <a:gd name="connsiteY0" fmla="*/ 546 h 588830"/>
              <a:gd name="connsiteX1" fmla="*/ 14721 w 375223"/>
              <a:gd name="connsiteY1" fmla="*/ 559346 h 588830"/>
              <a:gd name="connsiteX2" fmla="*/ 101504 w 375223"/>
              <a:gd name="connsiteY2" fmla="*/ 457746 h 588830"/>
              <a:gd name="connsiteX3" fmla="*/ 374554 w 375223"/>
              <a:gd name="connsiteY3" fmla="*/ 546 h 58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23" h="588830">
                <a:moveTo>
                  <a:pt x="374554" y="546"/>
                </a:moveTo>
                <a:cubicBezTo>
                  <a:pt x="360090" y="17479"/>
                  <a:pt x="60229" y="483146"/>
                  <a:pt x="14721" y="559346"/>
                </a:cubicBezTo>
                <a:cubicBezTo>
                  <a:pt x="-30787" y="635546"/>
                  <a:pt x="38004" y="550527"/>
                  <a:pt x="101504" y="457746"/>
                </a:cubicBezTo>
                <a:cubicBezTo>
                  <a:pt x="165004" y="364965"/>
                  <a:pt x="389018" y="-16387"/>
                  <a:pt x="374554" y="54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622CA8B4-F2E6-4765-A94D-C57D9A3EF8E9}"/>
              </a:ext>
            </a:extLst>
          </p:cNvPr>
          <p:cNvSpPr/>
          <p:nvPr/>
        </p:nvSpPr>
        <p:spPr>
          <a:xfrm>
            <a:off x="6524288" y="3576162"/>
            <a:ext cx="421427" cy="625893"/>
          </a:xfrm>
          <a:custGeom>
            <a:avLst/>
            <a:gdLst>
              <a:gd name="connsiteX0" fmla="*/ 421025 w 421427"/>
              <a:gd name="connsiteY0" fmla="*/ 476 h 625893"/>
              <a:gd name="connsiteX1" fmla="*/ 149562 w 421427"/>
              <a:gd name="connsiteY1" fmla="*/ 387826 h 625893"/>
              <a:gd name="connsiteX2" fmla="*/ 57487 w 421427"/>
              <a:gd name="connsiteY2" fmla="*/ 541813 h 625893"/>
              <a:gd name="connsiteX3" fmla="*/ 337 w 421427"/>
              <a:gd name="connsiteY3" fmla="*/ 624363 h 625893"/>
              <a:gd name="connsiteX4" fmla="*/ 82887 w 421427"/>
              <a:gd name="connsiteY4" fmla="*/ 473551 h 625893"/>
              <a:gd name="connsiteX5" fmla="*/ 421025 w 421427"/>
              <a:gd name="connsiteY5" fmla="*/ 476 h 62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427" h="625893">
                <a:moveTo>
                  <a:pt x="421025" y="476"/>
                </a:moveTo>
                <a:cubicBezTo>
                  <a:pt x="432138" y="-13812"/>
                  <a:pt x="210152" y="297603"/>
                  <a:pt x="149562" y="387826"/>
                </a:cubicBezTo>
                <a:cubicBezTo>
                  <a:pt x="88972" y="478049"/>
                  <a:pt x="82358" y="502390"/>
                  <a:pt x="57487" y="541813"/>
                </a:cubicBezTo>
                <a:cubicBezTo>
                  <a:pt x="32616" y="581236"/>
                  <a:pt x="-3896" y="635740"/>
                  <a:pt x="337" y="624363"/>
                </a:cubicBezTo>
                <a:cubicBezTo>
                  <a:pt x="4570" y="612986"/>
                  <a:pt x="16741" y="572240"/>
                  <a:pt x="82887" y="473551"/>
                </a:cubicBezTo>
                <a:cubicBezTo>
                  <a:pt x="149033" y="374862"/>
                  <a:pt x="409912" y="14764"/>
                  <a:pt x="421025" y="47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714752F1-6BB3-4CBE-8265-14D8FC278DE4}"/>
              </a:ext>
            </a:extLst>
          </p:cNvPr>
          <p:cNvSpPr/>
          <p:nvPr/>
        </p:nvSpPr>
        <p:spPr>
          <a:xfrm>
            <a:off x="6250963" y="4198817"/>
            <a:ext cx="278461" cy="444463"/>
          </a:xfrm>
          <a:custGeom>
            <a:avLst/>
            <a:gdLst>
              <a:gd name="connsiteX0" fmla="*/ 278425 w 278461"/>
              <a:gd name="connsiteY0" fmla="*/ 121 h 444463"/>
              <a:gd name="connsiteX1" fmla="*/ 21250 w 278461"/>
              <a:gd name="connsiteY1" fmla="*/ 412871 h 444463"/>
              <a:gd name="connsiteX2" fmla="*/ 40300 w 278461"/>
              <a:gd name="connsiteY2" fmla="*/ 370008 h 444463"/>
              <a:gd name="connsiteX3" fmla="*/ 278425 w 278461"/>
              <a:gd name="connsiteY3" fmla="*/ 121 h 44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61" h="444463">
                <a:moveTo>
                  <a:pt x="278425" y="121"/>
                </a:moveTo>
                <a:cubicBezTo>
                  <a:pt x="275250" y="7265"/>
                  <a:pt x="60937" y="351223"/>
                  <a:pt x="21250" y="412871"/>
                </a:cubicBezTo>
                <a:cubicBezTo>
                  <a:pt x="-18437" y="474519"/>
                  <a:pt x="2994" y="438270"/>
                  <a:pt x="40300" y="370008"/>
                </a:cubicBezTo>
                <a:cubicBezTo>
                  <a:pt x="77606" y="301746"/>
                  <a:pt x="281600" y="-7023"/>
                  <a:pt x="278425" y="12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0120CD8B-2DC6-43B0-BFD7-BEBFC661C64C}"/>
              </a:ext>
            </a:extLst>
          </p:cNvPr>
          <p:cNvSpPr/>
          <p:nvPr/>
        </p:nvSpPr>
        <p:spPr>
          <a:xfrm>
            <a:off x="6241661" y="4324640"/>
            <a:ext cx="204969" cy="285504"/>
          </a:xfrm>
          <a:custGeom>
            <a:avLst/>
            <a:gdLst>
              <a:gd name="connsiteX0" fmla="*/ 198827 w 204969"/>
              <a:gd name="connsiteY0" fmla="*/ 2885 h 285504"/>
              <a:gd name="connsiteX1" fmla="*/ 49602 w 204969"/>
              <a:gd name="connsiteY1" fmla="*/ 220373 h 285504"/>
              <a:gd name="connsiteX2" fmla="*/ 389 w 204969"/>
              <a:gd name="connsiteY2" fmla="*/ 285460 h 285504"/>
              <a:gd name="connsiteX3" fmla="*/ 70239 w 204969"/>
              <a:gd name="connsiteY3" fmla="*/ 228310 h 285504"/>
              <a:gd name="connsiteX4" fmla="*/ 165489 w 204969"/>
              <a:gd name="connsiteY4" fmla="*/ 104485 h 285504"/>
              <a:gd name="connsiteX5" fmla="*/ 198827 w 204969"/>
              <a:gd name="connsiteY5" fmla="*/ 2885 h 28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69" h="285504">
                <a:moveTo>
                  <a:pt x="198827" y="2885"/>
                </a:moveTo>
                <a:cubicBezTo>
                  <a:pt x="179513" y="22200"/>
                  <a:pt x="82675" y="173277"/>
                  <a:pt x="49602" y="220373"/>
                </a:cubicBezTo>
                <a:cubicBezTo>
                  <a:pt x="16529" y="267469"/>
                  <a:pt x="-3050" y="284137"/>
                  <a:pt x="389" y="285460"/>
                </a:cubicBezTo>
                <a:cubicBezTo>
                  <a:pt x="3828" y="286783"/>
                  <a:pt x="42722" y="258472"/>
                  <a:pt x="70239" y="228310"/>
                </a:cubicBezTo>
                <a:cubicBezTo>
                  <a:pt x="97756" y="198148"/>
                  <a:pt x="143264" y="142849"/>
                  <a:pt x="165489" y="104485"/>
                </a:cubicBezTo>
                <a:cubicBezTo>
                  <a:pt x="187714" y="66121"/>
                  <a:pt x="218141" y="-16430"/>
                  <a:pt x="198827" y="288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A60BF55C-EEF9-49F4-A2A2-5AA740E01F5E}"/>
              </a:ext>
            </a:extLst>
          </p:cNvPr>
          <p:cNvSpPr/>
          <p:nvPr/>
        </p:nvSpPr>
        <p:spPr>
          <a:xfrm>
            <a:off x="6073042" y="4586232"/>
            <a:ext cx="212149" cy="300758"/>
          </a:xfrm>
          <a:custGeom>
            <a:avLst/>
            <a:gdLst>
              <a:gd name="connsiteX0" fmla="*/ 211871 w 212149"/>
              <a:gd name="connsiteY0" fmla="*/ 56 h 300758"/>
              <a:gd name="connsiteX1" fmla="*/ 145196 w 212149"/>
              <a:gd name="connsiteY1" fmla="*/ 100068 h 300758"/>
              <a:gd name="connsiteX2" fmla="*/ 61058 w 212149"/>
              <a:gd name="connsiteY2" fmla="*/ 227068 h 300758"/>
              <a:gd name="connsiteX3" fmla="*/ 19783 w 212149"/>
              <a:gd name="connsiteY3" fmla="*/ 273106 h 300758"/>
              <a:gd name="connsiteX4" fmla="*/ 733 w 212149"/>
              <a:gd name="connsiteY4" fmla="*/ 298506 h 300758"/>
              <a:gd name="connsiteX5" fmla="*/ 43596 w 212149"/>
              <a:gd name="connsiteY5" fmla="*/ 215956 h 300758"/>
              <a:gd name="connsiteX6" fmla="*/ 113446 w 212149"/>
              <a:gd name="connsiteY6" fmla="*/ 87368 h 300758"/>
              <a:gd name="connsiteX7" fmla="*/ 211871 w 212149"/>
              <a:gd name="connsiteY7" fmla="*/ 56 h 30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149" h="300758">
                <a:moveTo>
                  <a:pt x="211871" y="56"/>
                </a:moveTo>
                <a:cubicBezTo>
                  <a:pt x="217163" y="2173"/>
                  <a:pt x="145196" y="100068"/>
                  <a:pt x="145196" y="100068"/>
                </a:cubicBezTo>
                <a:cubicBezTo>
                  <a:pt x="120061" y="137903"/>
                  <a:pt x="81960" y="198228"/>
                  <a:pt x="61058" y="227068"/>
                </a:cubicBezTo>
                <a:cubicBezTo>
                  <a:pt x="40156" y="255908"/>
                  <a:pt x="29837" y="261200"/>
                  <a:pt x="19783" y="273106"/>
                </a:cubicBezTo>
                <a:cubicBezTo>
                  <a:pt x="9729" y="285012"/>
                  <a:pt x="-3236" y="308031"/>
                  <a:pt x="733" y="298506"/>
                </a:cubicBezTo>
                <a:cubicBezTo>
                  <a:pt x="4702" y="288981"/>
                  <a:pt x="24811" y="251146"/>
                  <a:pt x="43596" y="215956"/>
                </a:cubicBezTo>
                <a:cubicBezTo>
                  <a:pt x="62381" y="180766"/>
                  <a:pt x="89898" y="118853"/>
                  <a:pt x="113446" y="87368"/>
                </a:cubicBezTo>
                <a:cubicBezTo>
                  <a:pt x="136994" y="55883"/>
                  <a:pt x="206579" y="-2061"/>
                  <a:pt x="211871" y="5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D1258561-0F98-4F17-98E1-97D11A59999E}"/>
              </a:ext>
            </a:extLst>
          </p:cNvPr>
          <p:cNvSpPr/>
          <p:nvPr/>
        </p:nvSpPr>
        <p:spPr>
          <a:xfrm>
            <a:off x="5877424" y="4841860"/>
            <a:ext cx="238609" cy="329550"/>
          </a:xfrm>
          <a:custGeom>
            <a:avLst/>
            <a:gdLst>
              <a:gd name="connsiteX0" fmla="*/ 237626 w 238609"/>
              <a:gd name="connsiteY0" fmla="*/ 4778 h 329550"/>
              <a:gd name="connsiteX1" fmla="*/ 83639 w 238609"/>
              <a:gd name="connsiteY1" fmla="*/ 241315 h 329550"/>
              <a:gd name="connsiteX2" fmla="*/ 4264 w 238609"/>
              <a:gd name="connsiteY2" fmla="*/ 325453 h 329550"/>
              <a:gd name="connsiteX3" fmla="*/ 24901 w 238609"/>
              <a:gd name="connsiteY3" fmla="*/ 293703 h 329550"/>
              <a:gd name="connsiteX4" fmla="*/ 143964 w 238609"/>
              <a:gd name="connsiteY4" fmla="*/ 100028 h 329550"/>
              <a:gd name="connsiteX5" fmla="*/ 237626 w 238609"/>
              <a:gd name="connsiteY5" fmla="*/ 4778 h 32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09" h="329550">
                <a:moveTo>
                  <a:pt x="237626" y="4778"/>
                </a:moveTo>
                <a:cubicBezTo>
                  <a:pt x="227572" y="28326"/>
                  <a:pt x="122533" y="187869"/>
                  <a:pt x="83639" y="241315"/>
                </a:cubicBezTo>
                <a:cubicBezTo>
                  <a:pt x="44745" y="294761"/>
                  <a:pt x="14054" y="316722"/>
                  <a:pt x="4264" y="325453"/>
                </a:cubicBezTo>
                <a:cubicBezTo>
                  <a:pt x="-5526" y="334184"/>
                  <a:pt x="1618" y="331274"/>
                  <a:pt x="24901" y="293703"/>
                </a:cubicBezTo>
                <a:cubicBezTo>
                  <a:pt x="48184" y="256132"/>
                  <a:pt x="109833" y="150299"/>
                  <a:pt x="143964" y="100028"/>
                </a:cubicBezTo>
                <a:cubicBezTo>
                  <a:pt x="178095" y="49757"/>
                  <a:pt x="247680" y="-18770"/>
                  <a:pt x="237626" y="47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06C18DC4-EDBA-48D9-AA6C-FF32924E6B7E}"/>
              </a:ext>
            </a:extLst>
          </p:cNvPr>
          <p:cNvSpPr/>
          <p:nvPr/>
        </p:nvSpPr>
        <p:spPr>
          <a:xfrm>
            <a:off x="5572618" y="5122840"/>
            <a:ext cx="344128" cy="545886"/>
          </a:xfrm>
          <a:custGeom>
            <a:avLst/>
            <a:gdLst>
              <a:gd name="connsiteX0" fmla="*/ 343995 w 344128"/>
              <a:gd name="connsiteY0" fmla="*/ 23 h 545886"/>
              <a:gd name="connsiteX1" fmla="*/ 170957 w 344128"/>
              <a:gd name="connsiteY1" fmla="*/ 277835 h 545886"/>
              <a:gd name="connsiteX2" fmla="*/ 102695 w 344128"/>
              <a:gd name="connsiteY2" fmla="*/ 347685 h 545886"/>
              <a:gd name="connsiteX3" fmla="*/ 5857 w 344128"/>
              <a:gd name="connsiteY3" fmla="*/ 536598 h 545886"/>
              <a:gd name="connsiteX4" fmla="*/ 24907 w 344128"/>
              <a:gd name="connsiteY4" fmla="*/ 493735 h 545886"/>
              <a:gd name="connsiteX5" fmla="*/ 140795 w 344128"/>
              <a:gd name="connsiteY5" fmla="*/ 293710 h 545886"/>
              <a:gd name="connsiteX6" fmla="*/ 343995 w 344128"/>
              <a:gd name="connsiteY6" fmla="*/ 23 h 54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128" h="545886">
                <a:moveTo>
                  <a:pt x="343995" y="23"/>
                </a:moveTo>
                <a:cubicBezTo>
                  <a:pt x="349022" y="-2623"/>
                  <a:pt x="211174" y="219891"/>
                  <a:pt x="170957" y="277835"/>
                </a:cubicBezTo>
                <a:cubicBezTo>
                  <a:pt x="130740" y="335779"/>
                  <a:pt x="130212" y="304558"/>
                  <a:pt x="102695" y="347685"/>
                </a:cubicBezTo>
                <a:cubicBezTo>
                  <a:pt x="75178" y="390812"/>
                  <a:pt x="18822" y="512256"/>
                  <a:pt x="5857" y="536598"/>
                </a:cubicBezTo>
                <a:cubicBezTo>
                  <a:pt x="-7108" y="560940"/>
                  <a:pt x="2417" y="534216"/>
                  <a:pt x="24907" y="493735"/>
                </a:cubicBezTo>
                <a:cubicBezTo>
                  <a:pt x="47397" y="453254"/>
                  <a:pt x="88672" y="373879"/>
                  <a:pt x="140795" y="293710"/>
                </a:cubicBezTo>
                <a:cubicBezTo>
                  <a:pt x="192918" y="213541"/>
                  <a:pt x="338968" y="2669"/>
                  <a:pt x="343995" y="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BDAD0FA6-B69C-4413-B57C-A2333F6B6826}"/>
              </a:ext>
            </a:extLst>
          </p:cNvPr>
          <p:cNvSpPr/>
          <p:nvPr/>
        </p:nvSpPr>
        <p:spPr>
          <a:xfrm>
            <a:off x="6675829" y="3561503"/>
            <a:ext cx="233226" cy="352067"/>
          </a:xfrm>
          <a:custGeom>
            <a:avLst/>
            <a:gdLst>
              <a:gd name="connsiteX0" fmla="*/ 232971 w 233226"/>
              <a:gd name="connsiteY0" fmla="*/ 2435 h 352067"/>
              <a:gd name="connsiteX1" fmla="*/ 118671 w 233226"/>
              <a:gd name="connsiteY1" fmla="*/ 167535 h 352067"/>
              <a:gd name="connsiteX2" fmla="*/ 13896 w 233226"/>
              <a:gd name="connsiteY2" fmla="*/ 342160 h 352067"/>
              <a:gd name="connsiteX3" fmla="*/ 15484 w 233226"/>
              <a:gd name="connsiteY3" fmla="*/ 304060 h 352067"/>
              <a:gd name="connsiteX4" fmla="*/ 145659 w 233226"/>
              <a:gd name="connsiteY4" fmla="*/ 84985 h 352067"/>
              <a:gd name="connsiteX5" fmla="*/ 232971 w 233226"/>
              <a:gd name="connsiteY5" fmla="*/ 2435 h 35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226" h="352067">
                <a:moveTo>
                  <a:pt x="232971" y="2435"/>
                </a:moveTo>
                <a:cubicBezTo>
                  <a:pt x="228473" y="16193"/>
                  <a:pt x="155183" y="110914"/>
                  <a:pt x="118671" y="167535"/>
                </a:cubicBezTo>
                <a:cubicBezTo>
                  <a:pt x="82159" y="224156"/>
                  <a:pt x="31094" y="319406"/>
                  <a:pt x="13896" y="342160"/>
                </a:cubicBezTo>
                <a:cubicBezTo>
                  <a:pt x="-3302" y="364914"/>
                  <a:pt x="-6477" y="346923"/>
                  <a:pt x="15484" y="304060"/>
                </a:cubicBezTo>
                <a:cubicBezTo>
                  <a:pt x="37444" y="261198"/>
                  <a:pt x="109676" y="134462"/>
                  <a:pt x="145659" y="84985"/>
                </a:cubicBezTo>
                <a:cubicBezTo>
                  <a:pt x="181642" y="35508"/>
                  <a:pt x="237469" y="-11323"/>
                  <a:pt x="232971" y="243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299CB9BD-F3BD-4963-B24A-0AF5A6A87A3E}"/>
              </a:ext>
            </a:extLst>
          </p:cNvPr>
          <p:cNvSpPr/>
          <p:nvPr/>
        </p:nvSpPr>
        <p:spPr>
          <a:xfrm>
            <a:off x="6440680" y="3913188"/>
            <a:ext cx="237933" cy="347190"/>
          </a:xfrm>
          <a:custGeom>
            <a:avLst/>
            <a:gdLst>
              <a:gd name="connsiteX0" fmla="*/ 237933 w 237933"/>
              <a:gd name="connsiteY0" fmla="*/ 0 h 347190"/>
              <a:gd name="connsiteX1" fmla="*/ 117283 w 237933"/>
              <a:gd name="connsiteY1" fmla="*/ 203200 h 347190"/>
              <a:gd name="connsiteX2" fmla="*/ 10920 w 237933"/>
              <a:gd name="connsiteY2" fmla="*/ 339725 h 347190"/>
              <a:gd name="connsiteX3" fmla="*/ 17270 w 237933"/>
              <a:gd name="connsiteY3" fmla="*/ 309562 h 347190"/>
              <a:gd name="connsiteX4" fmla="*/ 133158 w 237933"/>
              <a:gd name="connsiteY4" fmla="*/ 144462 h 347190"/>
              <a:gd name="connsiteX5" fmla="*/ 237933 w 237933"/>
              <a:gd name="connsiteY5" fmla="*/ 0 h 34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933" h="347190">
                <a:moveTo>
                  <a:pt x="237933" y="0"/>
                </a:moveTo>
                <a:cubicBezTo>
                  <a:pt x="196525" y="73289"/>
                  <a:pt x="155118" y="146579"/>
                  <a:pt x="117283" y="203200"/>
                </a:cubicBezTo>
                <a:cubicBezTo>
                  <a:pt x="79447" y="259821"/>
                  <a:pt x="27589" y="321998"/>
                  <a:pt x="10920" y="339725"/>
                </a:cubicBezTo>
                <a:cubicBezTo>
                  <a:pt x="-5749" y="357452"/>
                  <a:pt x="-3103" y="342106"/>
                  <a:pt x="17270" y="309562"/>
                </a:cubicBezTo>
                <a:cubicBezTo>
                  <a:pt x="37643" y="277018"/>
                  <a:pt x="133158" y="144462"/>
                  <a:pt x="133158" y="144462"/>
                </a:cubicBezTo>
                <a:lnTo>
                  <a:pt x="23793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6325B73C-AC15-42C9-B9E3-569DA92FAB75}"/>
              </a:ext>
            </a:extLst>
          </p:cNvPr>
          <p:cNvSpPr/>
          <p:nvPr/>
        </p:nvSpPr>
        <p:spPr>
          <a:xfrm>
            <a:off x="6274967" y="4252191"/>
            <a:ext cx="172170" cy="298555"/>
          </a:xfrm>
          <a:custGeom>
            <a:avLst/>
            <a:gdLst>
              <a:gd name="connsiteX0" fmla="*/ 171871 w 172170"/>
              <a:gd name="connsiteY0" fmla="*/ 2309 h 298555"/>
              <a:gd name="connsiteX1" fmla="*/ 9946 w 172170"/>
              <a:gd name="connsiteY1" fmla="*/ 286472 h 298555"/>
              <a:gd name="connsiteX2" fmla="*/ 21058 w 172170"/>
              <a:gd name="connsiteY2" fmla="*/ 237259 h 298555"/>
              <a:gd name="connsiteX3" fmla="*/ 49633 w 172170"/>
              <a:gd name="connsiteY3" fmla="*/ 156297 h 298555"/>
              <a:gd name="connsiteX4" fmla="*/ 171871 w 172170"/>
              <a:gd name="connsiteY4" fmla="*/ 2309 h 29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70" h="298555">
                <a:moveTo>
                  <a:pt x="171871" y="2309"/>
                </a:moveTo>
                <a:cubicBezTo>
                  <a:pt x="165256" y="24005"/>
                  <a:pt x="35081" y="247314"/>
                  <a:pt x="9946" y="286472"/>
                </a:cubicBezTo>
                <a:cubicBezTo>
                  <a:pt x="-15189" y="325630"/>
                  <a:pt x="14443" y="258955"/>
                  <a:pt x="21058" y="237259"/>
                </a:cubicBezTo>
                <a:cubicBezTo>
                  <a:pt x="27672" y="215563"/>
                  <a:pt x="25556" y="194661"/>
                  <a:pt x="49633" y="156297"/>
                </a:cubicBezTo>
                <a:cubicBezTo>
                  <a:pt x="73710" y="117933"/>
                  <a:pt x="178486" y="-19387"/>
                  <a:pt x="171871" y="230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0181AD3D-BD4C-4E4D-BF82-84347E51439F}"/>
              </a:ext>
            </a:extLst>
          </p:cNvPr>
          <p:cNvSpPr/>
          <p:nvPr/>
        </p:nvSpPr>
        <p:spPr>
          <a:xfrm>
            <a:off x="6053161" y="4507221"/>
            <a:ext cx="231830" cy="354053"/>
          </a:xfrm>
          <a:custGeom>
            <a:avLst/>
            <a:gdLst>
              <a:gd name="connsiteX0" fmla="*/ 231752 w 231830"/>
              <a:gd name="connsiteY0" fmla="*/ 1279 h 354053"/>
              <a:gd name="connsiteX1" fmla="*/ 92052 w 231830"/>
              <a:gd name="connsiteY1" fmla="*/ 214004 h 354053"/>
              <a:gd name="connsiteX2" fmla="*/ 3152 w 231830"/>
              <a:gd name="connsiteY2" fmla="*/ 352117 h 354053"/>
              <a:gd name="connsiteX3" fmla="*/ 28552 w 231830"/>
              <a:gd name="connsiteY3" fmla="*/ 283854 h 354053"/>
              <a:gd name="connsiteX4" fmla="*/ 111102 w 231830"/>
              <a:gd name="connsiteY4" fmla="*/ 131454 h 354053"/>
              <a:gd name="connsiteX5" fmla="*/ 231752 w 231830"/>
              <a:gd name="connsiteY5" fmla="*/ 1279 h 35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830" h="354053">
                <a:moveTo>
                  <a:pt x="231752" y="1279"/>
                </a:moveTo>
                <a:cubicBezTo>
                  <a:pt x="228577" y="15037"/>
                  <a:pt x="130152" y="155531"/>
                  <a:pt x="92052" y="214004"/>
                </a:cubicBezTo>
                <a:cubicBezTo>
                  <a:pt x="53952" y="272477"/>
                  <a:pt x="13735" y="340475"/>
                  <a:pt x="3152" y="352117"/>
                </a:cubicBezTo>
                <a:cubicBezTo>
                  <a:pt x="-7431" y="363759"/>
                  <a:pt x="10560" y="320631"/>
                  <a:pt x="28552" y="283854"/>
                </a:cubicBezTo>
                <a:cubicBezTo>
                  <a:pt x="46544" y="247077"/>
                  <a:pt x="81733" y="174581"/>
                  <a:pt x="111102" y="131454"/>
                </a:cubicBezTo>
                <a:cubicBezTo>
                  <a:pt x="140471" y="88327"/>
                  <a:pt x="234927" y="-12479"/>
                  <a:pt x="231752" y="127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67F902D7-40F0-4B24-B5A6-731501669D0F}"/>
              </a:ext>
            </a:extLst>
          </p:cNvPr>
          <p:cNvSpPr/>
          <p:nvPr/>
        </p:nvSpPr>
        <p:spPr>
          <a:xfrm>
            <a:off x="5842313" y="4864237"/>
            <a:ext cx="207920" cy="294828"/>
          </a:xfrm>
          <a:custGeom>
            <a:avLst/>
            <a:gdLst>
              <a:gd name="connsiteX0" fmla="*/ 207650 w 207920"/>
              <a:gd name="connsiteY0" fmla="*/ 1451 h 294828"/>
              <a:gd name="connsiteX1" fmla="*/ 87000 w 207920"/>
              <a:gd name="connsiteY1" fmla="*/ 185601 h 294828"/>
              <a:gd name="connsiteX2" fmla="*/ 7625 w 207920"/>
              <a:gd name="connsiteY2" fmla="*/ 290376 h 294828"/>
              <a:gd name="connsiteX3" fmla="*/ 15562 w 207920"/>
              <a:gd name="connsiteY3" fmla="*/ 258626 h 294828"/>
              <a:gd name="connsiteX4" fmla="*/ 117162 w 207920"/>
              <a:gd name="connsiteY4" fmla="*/ 107813 h 294828"/>
              <a:gd name="connsiteX5" fmla="*/ 207650 w 207920"/>
              <a:gd name="connsiteY5" fmla="*/ 1451 h 29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920" h="294828">
                <a:moveTo>
                  <a:pt x="207650" y="1451"/>
                </a:moveTo>
                <a:cubicBezTo>
                  <a:pt x="202623" y="14416"/>
                  <a:pt x="120337" y="137447"/>
                  <a:pt x="87000" y="185601"/>
                </a:cubicBezTo>
                <a:cubicBezTo>
                  <a:pt x="53662" y="233755"/>
                  <a:pt x="19531" y="278205"/>
                  <a:pt x="7625" y="290376"/>
                </a:cubicBezTo>
                <a:cubicBezTo>
                  <a:pt x="-4281" y="302547"/>
                  <a:pt x="-2694" y="289053"/>
                  <a:pt x="15562" y="258626"/>
                </a:cubicBezTo>
                <a:cubicBezTo>
                  <a:pt x="33818" y="228199"/>
                  <a:pt x="88058" y="150146"/>
                  <a:pt x="117162" y="107813"/>
                </a:cubicBezTo>
                <a:cubicBezTo>
                  <a:pt x="146266" y="65480"/>
                  <a:pt x="212677" y="-11514"/>
                  <a:pt x="207650" y="145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ADC2EB26-9E60-4239-851A-F841A74FF688}"/>
              </a:ext>
            </a:extLst>
          </p:cNvPr>
          <p:cNvSpPr/>
          <p:nvPr/>
        </p:nvSpPr>
        <p:spPr>
          <a:xfrm>
            <a:off x="5519232" y="5159334"/>
            <a:ext cx="321446" cy="483474"/>
          </a:xfrm>
          <a:custGeom>
            <a:avLst/>
            <a:gdLst>
              <a:gd name="connsiteX0" fmla="*/ 318006 w 321446"/>
              <a:gd name="connsiteY0" fmla="*/ 1629 h 483474"/>
              <a:gd name="connsiteX1" fmla="*/ 244981 w 321446"/>
              <a:gd name="connsiteY1" fmla="*/ 142916 h 483474"/>
              <a:gd name="connsiteX2" fmla="*/ 102106 w 321446"/>
              <a:gd name="connsiteY2" fmla="*/ 361991 h 483474"/>
              <a:gd name="connsiteX3" fmla="*/ 3681 w 321446"/>
              <a:gd name="connsiteY3" fmla="*/ 481054 h 483474"/>
              <a:gd name="connsiteX4" fmla="*/ 32256 w 321446"/>
              <a:gd name="connsiteY4" fmla="*/ 425491 h 483474"/>
              <a:gd name="connsiteX5" fmla="*/ 138618 w 321446"/>
              <a:gd name="connsiteY5" fmla="*/ 234991 h 483474"/>
              <a:gd name="connsiteX6" fmla="*/ 318006 w 321446"/>
              <a:gd name="connsiteY6" fmla="*/ 1629 h 4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446" h="483474">
                <a:moveTo>
                  <a:pt x="318006" y="1629"/>
                </a:moveTo>
                <a:cubicBezTo>
                  <a:pt x="335733" y="-13717"/>
                  <a:pt x="280964" y="82856"/>
                  <a:pt x="244981" y="142916"/>
                </a:cubicBezTo>
                <a:cubicBezTo>
                  <a:pt x="208998" y="202976"/>
                  <a:pt x="142323" y="305635"/>
                  <a:pt x="102106" y="361991"/>
                </a:cubicBezTo>
                <a:cubicBezTo>
                  <a:pt x="61889" y="418347"/>
                  <a:pt x="15323" y="470471"/>
                  <a:pt x="3681" y="481054"/>
                </a:cubicBezTo>
                <a:cubicBezTo>
                  <a:pt x="-7961" y="491637"/>
                  <a:pt x="9766" y="466502"/>
                  <a:pt x="32256" y="425491"/>
                </a:cubicBezTo>
                <a:cubicBezTo>
                  <a:pt x="54746" y="384480"/>
                  <a:pt x="93110" y="302724"/>
                  <a:pt x="138618" y="234991"/>
                </a:cubicBezTo>
                <a:cubicBezTo>
                  <a:pt x="184126" y="167258"/>
                  <a:pt x="300279" y="16975"/>
                  <a:pt x="318006" y="162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23553045-749B-47C4-826F-A05980DEF6E0}"/>
              </a:ext>
            </a:extLst>
          </p:cNvPr>
          <p:cNvSpPr/>
          <p:nvPr/>
        </p:nvSpPr>
        <p:spPr>
          <a:xfrm>
            <a:off x="5202497" y="5447135"/>
            <a:ext cx="717473" cy="339223"/>
          </a:xfrm>
          <a:custGeom>
            <a:avLst/>
            <a:gdLst>
              <a:gd name="connsiteX0" fmla="*/ 17203 w 717473"/>
              <a:gd name="connsiteY0" fmla="*/ 4340 h 339223"/>
              <a:gd name="connsiteX1" fmla="*/ 234691 w 717473"/>
              <a:gd name="connsiteY1" fmla="*/ 129753 h 339223"/>
              <a:gd name="connsiteX2" fmla="*/ 369628 w 717473"/>
              <a:gd name="connsiteY2" fmla="*/ 194840 h 339223"/>
              <a:gd name="connsiteX3" fmla="*/ 579178 w 717473"/>
              <a:gd name="connsiteY3" fmla="*/ 256753 h 339223"/>
              <a:gd name="connsiteX4" fmla="*/ 717291 w 717473"/>
              <a:gd name="connsiteY4" fmla="*/ 337715 h 339223"/>
              <a:gd name="connsiteX5" fmla="*/ 593466 w 717473"/>
              <a:gd name="connsiteY5" fmla="*/ 288503 h 339223"/>
              <a:gd name="connsiteX6" fmla="*/ 79116 w 717473"/>
              <a:gd name="connsiteY6" fmla="*/ 51965 h 339223"/>
              <a:gd name="connsiteX7" fmla="*/ 17203 w 717473"/>
              <a:gd name="connsiteY7" fmla="*/ 4340 h 33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473" h="339223">
                <a:moveTo>
                  <a:pt x="17203" y="4340"/>
                </a:moveTo>
                <a:cubicBezTo>
                  <a:pt x="43132" y="17305"/>
                  <a:pt x="175954" y="98003"/>
                  <a:pt x="234691" y="129753"/>
                </a:cubicBezTo>
                <a:cubicBezTo>
                  <a:pt x="293428" y="161503"/>
                  <a:pt x="312214" y="173673"/>
                  <a:pt x="369628" y="194840"/>
                </a:cubicBezTo>
                <a:cubicBezTo>
                  <a:pt x="427043" y="216007"/>
                  <a:pt x="521234" y="232940"/>
                  <a:pt x="579178" y="256753"/>
                </a:cubicBezTo>
                <a:cubicBezTo>
                  <a:pt x="637122" y="280566"/>
                  <a:pt x="714910" y="332423"/>
                  <a:pt x="717291" y="337715"/>
                </a:cubicBezTo>
                <a:cubicBezTo>
                  <a:pt x="719672" y="343007"/>
                  <a:pt x="699828" y="336128"/>
                  <a:pt x="593466" y="288503"/>
                </a:cubicBezTo>
                <a:cubicBezTo>
                  <a:pt x="487104" y="240878"/>
                  <a:pt x="175424" y="96415"/>
                  <a:pt x="79116" y="51965"/>
                </a:cubicBezTo>
                <a:cubicBezTo>
                  <a:pt x="-17192" y="7515"/>
                  <a:pt x="-8726" y="-8625"/>
                  <a:pt x="17203" y="43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7BB5E2D2-8BF5-4CD7-B310-EF54F9280A9F}"/>
              </a:ext>
            </a:extLst>
          </p:cNvPr>
          <p:cNvSpPr/>
          <p:nvPr/>
        </p:nvSpPr>
        <p:spPr>
          <a:xfrm>
            <a:off x="5182228" y="5474356"/>
            <a:ext cx="144721" cy="107003"/>
          </a:xfrm>
          <a:custGeom>
            <a:avLst/>
            <a:gdLst>
              <a:gd name="connsiteX0" fmla="*/ 2547 w 144721"/>
              <a:gd name="connsiteY0" fmla="*/ 932 h 107003"/>
              <a:gd name="connsiteX1" fmla="*/ 143835 w 144721"/>
              <a:gd name="connsiteY1" fmla="*/ 105707 h 107003"/>
              <a:gd name="connsiteX2" fmla="*/ 59697 w 144721"/>
              <a:gd name="connsiteY2" fmla="*/ 56494 h 107003"/>
              <a:gd name="connsiteX3" fmla="*/ 2547 w 144721"/>
              <a:gd name="connsiteY3" fmla="*/ 932 h 1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21" h="107003">
                <a:moveTo>
                  <a:pt x="2547" y="932"/>
                </a:moveTo>
                <a:cubicBezTo>
                  <a:pt x="16570" y="9134"/>
                  <a:pt x="134310" y="96447"/>
                  <a:pt x="143835" y="105707"/>
                </a:cubicBezTo>
                <a:cubicBezTo>
                  <a:pt x="153360" y="114967"/>
                  <a:pt x="83510" y="72105"/>
                  <a:pt x="59697" y="56494"/>
                </a:cubicBezTo>
                <a:cubicBezTo>
                  <a:pt x="35885" y="40884"/>
                  <a:pt x="-11476" y="-7270"/>
                  <a:pt x="2547" y="9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2F27AB7C-561A-49EE-95FB-0C596FFC6FA6}"/>
              </a:ext>
            </a:extLst>
          </p:cNvPr>
          <p:cNvSpPr/>
          <p:nvPr/>
        </p:nvSpPr>
        <p:spPr>
          <a:xfrm>
            <a:off x="5131889" y="5546283"/>
            <a:ext cx="512990" cy="254340"/>
          </a:xfrm>
          <a:custGeom>
            <a:avLst/>
            <a:gdLst>
              <a:gd name="connsiteX0" fmla="*/ 499 w 512990"/>
              <a:gd name="connsiteY0" fmla="*/ 442 h 254340"/>
              <a:gd name="connsiteX1" fmla="*/ 287836 w 512990"/>
              <a:gd name="connsiteY1" fmla="*/ 165542 h 254340"/>
              <a:gd name="connsiteX2" fmla="*/ 510086 w 512990"/>
              <a:gd name="connsiteY2" fmla="*/ 252855 h 254340"/>
              <a:gd name="connsiteX3" fmla="*/ 402136 w 512990"/>
              <a:gd name="connsiteY3" fmla="*/ 213167 h 254340"/>
              <a:gd name="connsiteX4" fmla="*/ 222749 w 512990"/>
              <a:gd name="connsiteY4" fmla="*/ 119505 h 254340"/>
              <a:gd name="connsiteX5" fmla="*/ 499 w 512990"/>
              <a:gd name="connsiteY5" fmla="*/ 442 h 25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990" h="254340">
                <a:moveTo>
                  <a:pt x="499" y="442"/>
                </a:moveTo>
                <a:cubicBezTo>
                  <a:pt x="11347" y="8115"/>
                  <a:pt x="202905" y="123473"/>
                  <a:pt x="287836" y="165542"/>
                </a:cubicBezTo>
                <a:cubicBezTo>
                  <a:pt x="372767" y="207611"/>
                  <a:pt x="491036" y="244918"/>
                  <a:pt x="510086" y="252855"/>
                </a:cubicBezTo>
                <a:cubicBezTo>
                  <a:pt x="529136" y="260792"/>
                  <a:pt x="450025" y="235392"/>
                  <a:pt x="402136" y="213167"/>
                </a:cubicBezTo>
                <a:cubicBezTo>
                  <a:pt x="354247" y="190942"/>
                  <a:pt x="287043" y="152049"/>
                  <a:pt x="222749" y="119505"/>
                </a:cubicBezTo>
                <a:cubicBezTo>
                  <a:pt x="158455" y="86961"/>
                  <a:pt x="-10349" y="-7231"/>
                  <a:pt x="499" y="44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F350DFE2-ABB0-44CC-B215-D3911B8A9694}"/>
              </a:ext>
            </a:extLst>
          </p:cNvPr>
          <p:cNvSpPr/>
          <p:nvPr/>
        </p:nvSpPr>
        <p:spPr>
          <a:xfrm>
            <a:off x="5124450" y="5603875"/>
            <a:ext cx="555719" cy="236986"/>
          </a:xfrm>
          <a:custGeom>
            <a:avLst/>
            <a:gdLst>
              <a:gd name="connsiteX0" fmla="*/ 0 w 555719"/>
              <a:gd name="connsiteY0" fmla="*/ 0 h 236986"/>
              <a:gd name="connsiteX1" fmla="*/ 250825 w 555719"/>
              <a:gd name="connsiteY1" fmla="*/ 111125 h 236986"/>
              <a:gd name="connsiteX2" fmla="*/ 454025 w 555719"/>
              <a:gd name="connsiteY2" fmla="*/ 204788 h 236986"/>
              <a:gd name="connsiteX3" fmla="*/ 555625 w 555719"/>
              <a:gd name="connsiteY3" fmla="*/ 236538 h 236986"/>
              <a:gd name="connsiteX4" fmla="*/ 438150 w 555719"/>
              <a:gd name="connsiteY4" fmla="*/ 185738 h 236986"/>
              <a:gd name="connsiteX5" fmla="*/ 366713 w 555719"/>
              <a:gd name="connsiteY5" fmla="*/ 150813 h 236986"/>
              <a:gd name="connsiteX6" fmla="*/ 0 w 555719"/>
              <a:gd name="connsiteY6" fmla="*/ 0 h 23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719" h="236986">
                <a:moveTo>
                  <a:pt x="0" y="0"/>
                </a:moveTo>
                <a:lnTo>
                  <a:pt x="250825" y="111125"/>
                </a:lnTo>
                <a:cubicBezTo>
                  <a:pt x="326496" y="145256"/>
                  <a:pt x="403225" y="183886"/>
                  <a:pt x="454025" y="204788"/>
                </a:cubicBezTo>
                <a:cubicBezTo>
                  <a:pt x="504825" y="225690"/>
                  <a:pt x="558271" y="239713"/>
                  <a:pt x="555625" y="236538"/>
                </a:cubicBezTo>
                <a:cubicBezTo>
                  <a:pt x="552979" y="233363"/>
                  <a:pt x="469635" y="200026"/>
                  <a:pt x="438150" y="185738"/>
                </a:cubicBezTo>
                <a:cubicBezTo>
                  <a:pt x="406665" y="171451"/>
                  <a:pt x="366713" y="150813"/>
                  <a:pt x="366713" y="1508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EDD9A492-6520-4938-BEA6-321CCAA4173C}"/>
              </a:ext>
            </a:extLst>
          </p:cNvPr>
          <p:cNvSpPr/>
          <p:nvPr/>
        </p:nvSpPr>
        <p:spPr>
          <a:xfrm>
            <a:off x="5117416" y="5632549"/>
            <a:ext cx="591079" cy="271675"/>
          </a:xfrm>
          <a:custGeom>
            <a:avLst/>
            <a:gdLst>
              <a:gd name="connsiteX0" fmla="*/ 2272 w 591079"/>
              <a:gd name="connsiteY0" fmla="*/ 1489 h 271675"/>
              <a:gd name="connsiteX1" fmla="*/ 256272 w 591079"/>
              <a:gd name="connsiteY1" fmla="*/ 109439 h 271675"/>
              <a:gd name="connsiteX2" fmla="*/ 562659 w 591079"/>
              <a:gd name="connsiteY2" fmla="*/ 260251 h 271675"/>
              <a:gd name="connsiteX3" fmla="*/ 578534 w 591079"/>
              <a:gd name="connsiteY3" fmla="*/ 252314 h 271675"/>
              <a:gd name="connsiteX4" fmla="*/ 570597 w 591079"/>
              <a:gd name="connsiteY4" fmla="*/ 182464 h 271675"/>
              <a:gd name="connsiteX5" fmla="*/ 559484 w 591079"/>
              <a:gd name="connsiteY5" fmla="*/ 150714 h 271675"/>
              <a:gd name="connsiteX6" fmla="*/ 570597 w 591079"/>
              <a:gd name="connsiteY6" fmla="*/ 241201 h 271675"/>
              <a:gd name="connsiteX7" fmla="*/ 405497 w 591079"/>
              <a:gd name="connsiteY7" fmla="*/ 188814 h 271675"/>
              <a:gd name="connsiteX8" fmla="*/ 2272 w 591079"/>
              <a:gd name="connsiteY8" fmla="*/ 1489 h 2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1079" h="271675">
                <a:moveTo>
                  <a:pt x="2272" y="1489"/>
                </a:moveTo>
                <a:cubicBezTo>
                  <a:pt x="-22599" y="-11740"/>
                  <a:pt x="162874" y="66312"/>
                  <a:pt x="256272" y="109439"/>
                </a:cubicBezTo>
                <a:cubicBezTo>
                  <a:pt x="349670" y="152566"/>
                  <a:pt x="508949" y="236439"/>
                  <a:pt x="562659" y="260251"/>
                </a:cubicBezTo>
                <a:cubicBezTo>
                  <a:pt x="616369" y="284064"/>
                  <a:pt x="577211" y="265278"/>
                  <a:pt x="578534" y="252314"/>
                </a:cubicBezTo>
                <a:cubicBezTo>
                  <a:pt x="579857" y="239350"/>
                  <a:pt x="573772" y="199397"/>
                  <a:pt x="570597" y="182464"/>
                </a:cubicBezTo>
                <a:cubicBezTo>
                  <a:pt x="567422" y="165531"/>
                  <a:pt x="559484" y="140925"/>
                  <a:pt x="559484" y="150714"/>
                </a:cubicBezTo>
                <a:cubicBezTo>
                  <a:pt x="559484" y="160503"/>
                  <a:pt x="596261" y="234851"/>
                  <a:pt x="570597" y="241201"/>
                </a:cubicBezTo>
                <a:cubicBezTo>
                  <a:pt x="544933" y="247551"/>
                  <a:pt x="498630" y="228237"/>
                  <a:pt x="405497" y="188814"/>
                </a:cubicBezTo>
                <a:cubicBezTo>
                  <a:pt x="312364" y="149391"/>
                  <a:pt x="27143" y="14718"/>
                  <a:pt x="2272" y="148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AAF56862-0208-45F2-AD30-423500C8C45B}"/>
              </a:ext>
            </a:extLst>
          </p:cNvPr>
          <p:cNvSpPr/>
          <p:nvPr/>
        </p:nvSpPr>
        <p:spPr>
          <a:xfrm>
            <a:off x="5354415" y="5655786"/>
            <a:ext cx="301117" cy="158029"/>
          </a:xfrm>
          <a:custGeom>
            <a:avLst/>
            <a:gdLst>
              <a:gd name="connsiteX0" fmla="*/ 223 w 301117"/>
              <a:gd name="connsiteY0" fmla="*/ 22702 h 158029"/>
              <a:gd name="connsiteX1" fmla="*/ 130398 w 301117"/>
              <a:gd name="connsiteY1" fmla="*/ 25877 h 158029"/>
              <a:gd name="connsiteX2" fmla="*/ 293910 w 301117"/>
              <a:gd name="connsiteY2" fmla="*/ 156052 h 158029"/>
              <a:gd name="connsiteX3" fmla="*/ 262160 w 301117"/>
              <a:gd name="connsiteY3" fmla="*/ 98902 h 158029"/>
              <a:gd name="connsiteX4" fmla="*/ 171673 w 301117"/>
              <a:gd name="connsiteY4" fmla="*/ 22702 h 158029"/>
              <a:gd name="connsiteX5" fmla="*/ 100235 w 301117"/>
              <a:gd name="connsiteY5" fmla="*/ 477 h 158029"/>
              <a:gd name="connsiteX6" fmla="*/ 223 w 301117"/>
              <a:gd name="connsiteY6" fmla="*/ 22702 h 1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117" h="158029">
                <a:moveTo>
                  <a:pt x="223" y="22702"/>
                </a:moveTo>
                <a:cubicBezTo>
                  <a:pt x="5250" y="26935"/>
                  <a:pt x="81450" y="3652"/>
                  <a:pt x="130398" y="25877"/>
                </a:cubicBezTo>
                <a:cubicBezTo>
                  <a:pt x="179346" y="48102"/>
                  <a:pt x="271950" y="143881"/>
                  <a:pt x="293910" y="156052"/>
                </a:cubicBezTo>
                <a:cubicBezTo>
                  <a:pt x="315870" y="168223"/>
                  <a:pt x="282533" y="121127"/>
                  <a:pt x="262160" y="98902"/>
                </a:cubicBezTo>
                <a:cubicBezTo>
                  <a:pt x="241787" y="76677"/>
                  <a:pt x="198660" y="39106"/>
                  <a:pt x="171673" y="22702"/>
                </a:cubicBezTo>
                <a:cubicBezTo>
                  <a:pt x="144686" y="6298"/>
                  <a:pt x="124048" y="4446"/>
                  <a:pt x="100235" y="477"/>
                </a:cubicBezTo>
                <a:cubicBezTo>
                  <a:pt x="76423" y="-3492"/>
                  <a:pt x="-4804" y="18469"/>
                  <a:pt x="223" y="2270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DBA079BC-8B78-4FCC-B56B-3F59258CF2E5}"/>
              </a:ext>
            </a:extLst>
          </p:cNvPr>
          <p:cNvSpPr/>
          <p:nvPr/>
        </p:nvSpPr>
        <p:spPr>
          <a:xfrm>
            <a:off x="5148601" y="5490972"/>
            <a:ext cx="185202" cy="95454"/>
          </a:xfrm>
          <a:custGeom>
            <a:avLst/>
            <a:gdLst>
              <a:gd name="connsiteX0" fmla="*/ 1249 w 185202"/>
              <a:gd name="connsiteY0" fmla="*/ 191 h 95454"/>
              <a:gd name="connsiteX1" fmla="*/ 182224 w 185202"/>
              <a:gd name="connsiteY1" fmla="*/ 92266 h 95454"/>
              <a:gd name="connsiteX2" fmla="*/ 106024 w 185202"/>
              <a:gd name="connsiteY2" fmla="*/ 68453 h 95454"/>
              <a:gd name="connsiteX3" fmla="*/ 1249 w 185202"/>
              <a:gd name="connsiteY3" fmla="*/ 191 h 9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202" h="95454">
                <a:moveTo>
                  <a:pt x="1249" y="191"/>
                </a:moveTo>
                <a:cubicBezTo>
                  <a:pt x="13949" y="4160"/>
                  <a:pt x="164761" y="80889"/>
                  <a:pt x="182224" y="92266"/>
                </a:cubicBezTo>
                <a:cubicBezTo>
                  <a:pt x="199687" y="103643"/>
                  <a:pt x="135922" y="81947"/>
                  <a:pt x="106024" y="68453"/>
                </a:cubicBezTo>
                <a:cubicBezTo>
                  <a:pt x="76126" y="54959"/>
                  <a:pt x="-11451" y="-3778"/>
                  <a:pt x="1249" y="19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BC672EB8-1995-4D47-8A97-45DC63DFA938}"/>
              </a:ext>
            </a:extLst>
          </p:cNvPr>
          <p:cNvSpPr/>
          <p:nvPr/>
        </p:nvSpPr>
        <p:spPr>
          <a:xfrm>
            <a:off x="5129213" y="5511789"/>
            <a:ext cx="212725" cy="87350"/>
          </a:xfrm>
          <a:custGeom>
            <a:avLst/>
            <a:gdLst>
              <a:gd name="connsiteX0" fmla="*/ 0 w 212725"/>
              <a:gd name="connsiteY0" fmla="*/ 11 h 87350"/>
              <a:gd name="connsiteX1" fmla="*/ 111125 w 212725"/>
              <a:gd name="connsiteY1" fmla="*/ 53986 h 87350"/>
              <a:gd name="connsiteX2" fmla="*/ 212725 w 212725"/>
              <a:gd name="connsiteY2" fmla="*/ 87324 h 87350"/>
              <a:gd name="connsiteX3" fmla="*/ 112712 w 212725"/>
              <a:gd name="connsiteY3" fmla="*/ 58749 h 87350"/>
              <a:gd name="connsiteX4" fmla="*/ 0 w 212725"/>
              <a:gd name="connsiteY4" fmla="*/ 11 h 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25" h="87350">
                <a:moveTo>
                  <a:pt x="0" y="11"/>
                </a:moveTo>
                <a:cubicBezTo>
                  <a:pt x="-265" y="-783"/>
                  <a:pt x="75671" y="39434"/>
                  <a:pt x="111125" y="53986"/>
                </a:cubicBezTo>
                <a:cubicBezTo>
                  <a:pt x="146579" y="68538"/>
                  <a:pt x="212461" y="86530"/>
                  <a:pt x="212725" y="87324"/>
                </a:cubicBezTo>
                <a:cubicBezTo>
                  <a:pt x="212990" y="88118"/>
                  <a:pt x="146579" y="71184"/>
                  <a:pt x="112712" y="58749"/>
                </a:cubicBezTo>
                <a:cubicBezTo>
                  <a:pt x="78845" y="46314"/>
                  <a:pt x="265" y="805"/>
                  <a:pt x="0" y="1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1D8FCF15-F175-4CEE-A412-382A88858AFD}"/>
              </a:ext>
            </a:extLst>
          </p:cNvPr>
          <p:cNvSpPr/>
          <p:nvPr/>
        </p:nvSpPr>
        <p:spPr>
          <a:xfrm>
            <a:off x="5904281" y="5654469"/>
            <a:ext cx="126677" cy="127359"/>
          </a:xfrm>
          <a:custGeom>
            <a:avLst/>
            <a:gdLst>
              <a:gd name="connsiteX0" fmla="*/ 126632 w 126677"/>
              <a:gd name="connsiteY0" fmla="*/ 206 h 127359"/>
              <a:gd name="connsiteX1" fmla="*/ 7569 w 126677"/>
              <a:gd name="connsiteY1" fmla="*/ 122444 h 127359"/>
              <a:gd name="connsiteX2" fmla="*/ 21857 w 126677"/>
              <a:gd name="connsiteY2" fmla="*/ 93869 h 127359"/>
              <a:gd name="connsiteX3" fmla="*/ 126632 w 126677"/>
              <a:gd name="connsiteY3" fmla="*/ 206 h 12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77" h="127359">
                <a:moveTo>
                  <a:pt x="126632" y="206"/>
                </a:moveTo>
                <a:cubicBezTo>
                  <a:pt x="124251" y="4968"/>
                  <a:pt x="25031" y="106834"/>
                  <a:pt x="7569" y="122444"/>
                </a:cubicBezTo>
                <a:cubicBezTo>
                  <a:pt x="-9894" y="138055"/>
                  <a:pt x="6247" y="113184"/>
                  <a:pt x="21857" y="93869"/>
                </a:cubicBezTo>
                <a:cubicBezTo>
                  <a:pt x="37467" y="74554"/>
                  <a:pt x="129013" y="-4556"/>
                  <a:pt x="126632" y="20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21AA0AC0-51A4-4283-A11B-B81D50388F3A}"/>
              </a:ext>
            </a:extLst>
          </p:cNvPr>
          <p:cNvSpPr/>
          <p:nvPr/>
        </p:nvSpPr>
        <p:spPr>
          <a:xfrm>
            <a:off x="6037181" y="5657618"/>
            <a:ext cx="55794" cy="79971"/>
          </a:xfrm>
          <a:custGeom>
            <a:avLst/>
            <a:gdLst>
              <a:gd name="connsiteX0" fmla="*/ 82 w 55794"/>
              <a:gd name="connsiteY0" fmla="*/ 232 h 79971"/>
              <a:gd name="connsiteX1" fmla="*/ 49294 w 55794"/>
              <a:gd name="connsiteY1" fmla="*/ 54207 h 79971"/>
              <a:gd name="connsiteX2" fmla="*/ 54057 w 55794"/>
              <a:gd name="connsiteY2" fmla="*/ 79607 h 79971"/>
              <a:gd name="connsiteX3" fmla="*/ 38182 w 55794"/>
              <a:gd name="connsiteY3" fmla="*/ 36745 h 79971"/>
              <a:gd name="connsiteX4" fmla="*/ 82 w 55794"/>
              <a:gd name="connsiteY4" fmla="*/ 232 h 7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4" h="79971">
                <a:moveTo>
                  <a:pt x="82" y="232"/>
                </a:moveTo>
                <a:cubicBezTo>
                  <a:pt x="1934" y="3142"/>
                  <a:pt x="40298" y="40978"/>
                  <a:pt x="49294" y="54207"/>
                </a:cubicBezTo>
                <a:cubicBezTo>
                  <a:pt x="58290" y="67436"/>
                  <a:pt x="55909" y="82517"/>
                  <a:pt x="54057" y="79607"/>
                </a:cubicBezTo>
                <a:cubicBezTo>
                  <a:pt x="52205" y="76697"/>
                  <a:pt x="48236" y="51032"/>
                  <a:pt x="38182" y="36745"/>
                </a:cubicBezTo>
                <a:cubicBezTo>
                  <a:pt x="28128" y="22458"/>
                  <a:pt x="-1770" y="-2678"/>
                  <a:pt x="82" y="2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1E7DCB0B-FCFA-43A1-8468-6DBE7F8752C0}"/>
              </a:ext>
            </a:extLst>
          </p:cNvPr>
          <p:cNvSpPr/>
          <p:nvPr/>
        </p:nvSpPr>
        <p:spPr>
          <a:xfrm>
            <a:off x="5778098" y="5692240"/>
            <a:ext cx="303341" cy="293096"/>
          </a:xfrm>
          <a:custGeom>
            <a:avLst/>
            <a:gdLst>
              <a:gd name="connsiteX0" fmla="*/ 302027 w 303341"/>
              <a:gd name="connsiteY0" fmla="*/ 535 h 293096"/>
              <a:gd name="connsiteX1" fmla="*/ 171852 w 303341"/>
              <a:gd name="connsiteY1" fmla="*/ 118010 h 293096"/>
              <a:gd name="connsiteX2" fmla="*/ 1990 w 303341"/>
              <a:gd name="connsiteY2" fmla="*/ 292635 h 293096"/>
              <a:gd name="connsiteX3" fmla="*/ 90890 w 303341"/>
              <a:gd name="connsiteY3" fmla="*/ 164048 h 293096"/>
              <a:gd name="connsiteX4" fmla="*/ 302027 w 303341"/>
              <a:gd name="connsiteY4" fmla="*/ 535 h 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41" h="293096">
                <a:moveTo>
                  <a:pt x="302027" y="535"/>
                </a:moveTo>
                <a:cubicBezTo>
                  <a:pt x="315521" y="-7138"/>
                  <a:pt x="221858" y="69327"/>
                  <a:pt x="171852" y="118010"/>
                </a:cubicBezTo>
                <a:cubicBezTo>
                  <a:pt x="121846" y="166693"/>
                  <a:pt x="15484" y="284962"/>
                  <a:pt x="1990" y="292635"/>
                </a:cubicBezTo>
                <a:cubicBezTo>
                  <a:pt x="-11504" y="300308"/>
                  <a:pt x="46440" y="210350"/>
                  <a:pt x="90890" y="164048"/>
                </a:cubicBezTo>
                <a:cubicBezTo>
                  <a:pt x="135340" y="117746"/>
                  <a:pt x="288533" y="8208"/>
                  <a:pt x="302027" y="53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C4C02771-DFE2-425B-A02C-7FAAD89D9691}"/>
              </a:ext>
            </a:extLst>
          </p:cNvPr>
          <p:cNvSpPr/>
          <p:nvPr/>
        </p:nvSpPr>
        <p:spPr>
          <a:xfrm>
            <a:off x="5697082" y="5720078"/>
            <a:ext cx="392954" cy="433120"/>
          </a:xfrm>
          <a:custGeom>
            <a:avLst/>
            <a:gdLst>
              <a:gd name="connsiteX0" fmla="*/ 392568 w 392954"/>
              <a:gd name="connsiteY0" fmla="*/ 2860 h 433120"/>
              <a:gd name="connsiteX1" fmla="*/ 268743 w 392954"/>
              <a:gd name="connsiteY1" fmla="*/ 155260 h 433120"/>
              <a:gd name="connsiteX2" fmla="*/ 189368 w 392954"/>
              <a:gd name="connsiteY2" fmla="*/ 223522 h 433120"/>
              <a:gd name="connsiteX3" fmla="*/ 124281 w 392954"/>
              <a:gd name="connsiteY3" fmla="*/ 314010 h 433120"/>
              <a:gd name="connsiteX4" fmla="*/ 456 w 392954"/>
              <a:gd name="connsiteY4" fmla="*/ 433072 h 433120"/>
              <a:gd name="connsiteX5" fmla="*/ 90943 w 392954"/>
              <a:gd name="connsiteY5" fmla="*/ 299722 h 433120"/>
              <a:gd name="connsiteX6" fmla="*/ 300493 w 392954"/>
              <a:gd name="connsiteY6" fmla="*/ 74297 h 433120"/>
              <a:gd name="connsiteX7" fmla="*/ 392568 w 392954"/>
              <a:gd name="connsiteY7" fmla="*/ 2860 h 4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54" h="433120">
                <a:moveTo>
                  <a:pt x="392568" y="2860"/>
                </a:moveTo>
                <a:cubicBezTo>
                  <a:pt x="387276" y="16354"/>
                  <a:pt x="302610" y="118483"/>
                  <a:pt x="268743" y="155260"/>
                </a:cubicBezTo>
                <a:cubicBezTo>
                  <a:pt x="234876" y="192037"/>
                  <a:pt x="213445" y="197064"/>
                  <a:pt x="189368" y="223522"/>
                </a:cubicBezTo>
                <a:cubicBezTo>
                  <a:pt x="165291" y="249980"/>
                  <a:pt x="155766" y="279085"/>
                  <a:pt x="124281" y="314010"/>
                </a:cubicBezTo>
                <a:cubicBezTo>
                  <a:pt x="92796" y="348935"/>
                  <a:pt x="6012" y="435453"/>
                  <a:pt x="456" y="433072"/>
                </a:cubicBezTo>
                <a:cubicBezTo>
                  <a:pt x="-5100" y="430691"/>
                  <a:pt x="40937" y="359518"/>
                  <a:pt x="90943" y="299722"/>
                </a:cubicBezTo>
                <a:cubicBezTo>
                  <a:pt x="140949" y="239926"/>
                  <a:pt x="253133" y="123245"/>
                  <a:pt x="300493" y="74297"/>
                </a:cubicBezTo>
                <a:cubicBezTo>
                  <a:pt x="347853" y="25349"/>
                  <a:pt x="397860" y="-10634"/>
                  <a:pt x="392568" y="286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FF93413A-7BCF-444D-A639-B0CF421B19F9}"/>
              </a:ext>
            </a:extLst>
          </p:cNvPr>
          <p:cNvSpPr/>
          <p:nvPr/>
        </p:nvSpPr>
        <p:spPr>
          <a:xfrm>
            <a:off x="5499100" y="5852322"/>
            <a:ext cx="347875" cy="378690"/>
          </a:xfrm>
          <a:custGeom>
            <a:avLst/>
            <a:gdLst>
              <a:gd name="connsiteX0" fmla="*/ 342900 w 347875"/>
              <a:gd name="connsiteY0" fmla="*/ 10316 h 378690"/>
              <a:gd name="connsiteX1" fmla="*/ 139700 w 347875"/>
              <a:gd name="connsiteY1" fmla="*/ 237328 h 378690"/>
              <a:gd name="connsiteX2" fmla="*/ 0 w 347875"/>
              <a:gd name="connsiteY2" fmla="*/ 378616 h 378690"/>
              <a:gd name="connsiteX3" fmla="*/ 139700 w 347875"/>
              <a:gd name="connsiteY3" fmla="*/ 219866 h 378690"/>
              <a:gd name="connsiteX4" fmla="*/ 273050 w 347875"/>
              <a:gd name="connsiteY4" fmla="*/ 57941 h 378690"/>
              <a:gd name="connsiteX5" fmla="*/ 342900 w 347875"/>
              <a:gd name="connsiteY5" fmla="*/ 10316 h 37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875" h="378690">
                <a:moveTo>
                  <a:pt x="342900" y="10316"/>
                </a:moveTo>
                <a:cubicBezTo>
                  <a:pt x="320675" y="40214"/>
                  <a:pt x="196850" y="175945"/>
                  <a:pt x="139700" y="237328"/>
                </a:cubicBezTo>
                <a:cubicBezTo>
                  <a:pt x="82550" y="298711"/>
                  <a:pt x="0" y="381526"/>
                  <a:pt x="0" y="378616"/>
                </a:cubicBezTo>
                <a:cubicBezTo>
                  <a:pt x="0" y="375706"/>
                  <a:pt x="94192" y="273312"/>
                  <a:pt x="139700" y="219866"/>
                </a:cubicBezTo>
                <a:cubicBezTo>
                  <a:pt x="185208" y="166420"/>
                  <a:pt x="238389" y="94454"/>
                  <a:pt x="273050" y="57941"/>
                </a:cubicBezTo>
                <a:cubicBezTo>
                  <a:pt x="307710" y="21429"/>
                  <a:pt x="365125" y="-19582"/>
                  <a:pt x="342900" y="1031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A65FD1E2-E317-414D-89BA-1FE39686AD65}"/>
              </a:ext>
            </a:extLst>
          </p:cNvPr>
          <p:cNvSpPr/>
          <p:nvPr/>
        </p:nvSpPr>
        <p:spPr>
          <a:xfrm>
            <a:off x="5476854" y="5980903"/>
            <a:ext cx="318270" cy="412125"/>
          </a:xfrm>
          <a:custGeom>
            <a:avLst/>
            <a:gdLst>
              <a:gd name="connsiteX0" fmla="*/ 317521 w 318270"/>
              <a:gd name="connsiteY0" fmla="*/ 797 h 412125"/>
              <a:gd name="connsiteX1" fmla="*/ 141309 w 318270"/>
              <a:gd name="connsiteY1" fmla="*/ 207172 h 412125"/>
              <a:gd name="connsiteX2" fmla="*/ 60346 w 318270"/>
              <a:gd name="connsiteY2" fmla="*/ 313535 h 412125"/>
              <a:gd name="connsiteX3" fmla="*/ 21 w 318270"/>
              <a:gd name="connsiteY3" fmla="*/ 411960 h 412125"/>
              <a:gd name="connsiteX4" fmla="*/ 66696 w 318270"/>
              <a:gd name="connsiteY4" fmla="*/ 289722 h 412125"/>
              <a:gd name="connsiteX5" fmla="*/ 317521 w 318270"/>
              <a:gd name="connsiteY5" fmla="*/ 797 h 41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270" h="412125">
                <a:moveTo>
                  <a:pt x="317521" y="797"/>
                </a:moveTo>
                <a:cubicBezTo>
                  <a:pt x="329956" y="-12961"/>
                  <a:pt x="184171" y="155049"/>
                  <a:pt x="141309" y="207172"/>
                </a:cubicBezTo>
                <a:cubicBezTo>
                  <a:pt x="98446" y="259295"/>
                  <a:pt x="83894" y="279404"/>
                  <a:pt x="60346" y="313535"/>
                </a:cubicBezTo>
                <a:cubicBezTo>
                  <a:pt x="36798" y="347666"/>
                  <a:pt x="-1037" y="415929"/>
                  <a:pt x="21" y="411960"/>
                </a:cubicBezTo>
                <a:cubicBezTo>
                  <a:pt x="1079" y="407991"/>
                  <a:pt x="18013" y="356397"/>
                  <a:pt x="66696" y="289722"/>
                </a:cubicBezTo>
                <a:cubicBezTo>
                  <a:pt x="115379" y="223047"/>
                  <a:pt x="305086" y="14555"/>
                  <a:pt x="317521" y="79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3252CB14-563C-4F5B-96E7-930BD542AEAD}"/>
              </a:ext>
            </a:extLst>
          </p:cNvPr>
          <p:cNvSpPr/>
          <p:nvPr/>
        </p:nvSpPr>
        <p:spPr>
          <a:xfrm>
            <a:off x="5852275" y="5756743"/>
            <a:ext cx="2780525" cy="978891"/>
          </a:xfrm>
          <a:custGeom>
            <a:avLst/>
            <a:gdLst>
              <a:gd name="connsiteX0" fmla="*/ 175992 w 2780525"/>
              <a:gd name="connsiteY0" fmla="*/ 72557 h 978891"/>
              <a:gd name="connsiteX1" fmla="*/ 243725 w 2780525"/>
              <a:gd name="connsiteY1" fmla="*/ 72557 h 978891"/>
              <a:gd name="connsiteX2" fmla="*/ 971858 w 2780525"/>
              <a:gd name="connsiteY2" fmla="*/ 351957 h 978891"/>
              <a:gd name="connsiteX3" fmla="*/ 1856625 w 2780525"/>
              <a:gd name="connsiteY3" fmla="*/ 639824 h 978891"/>
              <a:gd name="connsiteX4" fmla="*/ 2703292 w 2780525"/>
              <a:gd name="connsiteY4" fmla="*/ 927690 h 978891"/>
              <a:gd name="connsiteX5" fmla="*/ 2453525 w 2780525"/>
              <a:gd name="connsiteY5" fmla="*/ 893824 h 978891"/>
              <a:gd name="connsiteX6" fmla="*/ 175992 w 2780525"/>
              <a:gd name="connsiteY6" fmla="*/ 72557 h 97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525" h="978891">
                <a:moveTo>
                  <a:pt x="175992" y="72557"/>
                </a:moveTo>
                <a:cubicBezTo>
                  <a:pt x="-192308" y="-64321"/>
                  <a:pt x="111081" y="25990"/>
                  <a:pt x="243725" y="72557"/>
                </a:cubicBezTo>
                <a:cubicBezTo>
                  <a:pt x="376369" y="119124"/>
                  <a:pt x="703041" y="257413"/>
                  <a:pt x="971858" y="351957"/>
                </a:cubicBezTo>
                <a:cubicBezTo>
                  <a:pt x="1240675" y="446501"/>
                  <a:pt x="1856625" y="639824"/>
                  <a:pt x="1856625" y="639824"/>
                </a:cubicBezTo>
                <a:cubicBezTo>
                  <a:pt x="2145197" y="735780"/>
                  <a:pt x="2603809" y="885357"/>
                  <a:pt x="2703292" y="927690"/>
                </a:cubicBezTo>
                <a:cubicBezTo>
                  <a:pt x="2802775" y="970023"/>
                  <a:pt x="2877564" y="1032113"/>
                  <a:pt x="2453525" y="893824"/>
                </a:cubicBezTo>
                <a:cubicBezTo>
                  <a:pt x="2029486" y="755535"/>
                  <a:pt x="544292" y="209435"/>
                  <a:pt x="175992" y="7255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0FF35A08-FC78-4E22-84E5-E1FF229FB531}"/>
              </a:ext>
            </a:extLst>
          </p:cNvPr>
          <p:cNvSpPr/>
          <p:nvPr/>
        </p:nvSpPr>
        <p:spPr>
          <a:xfrm>
            <a:off x="6044961" y="5915617"/>
            <a:ext cx="1836699" cy="602260"/>
          </a:xfrm>
          <a:custGeom>
            <a:avLst/>
            <a:gdLst>
              <a:gd name="connsiteX0" fmla="*/ 51039 w 1836699"/>
              <a:gd name="connsiteY0" fmla="*/ 23750 h 602260"/>
              <a:gd name="connsiteX1" fmla="*/ 1253306 w 1836699"/>
              <a:gd name="connsiteY1" fmla="*/ 421683 h 602260"/>
              <a:gd name="connsiteX2" fmla="*/ 1829039 w 1836699"/>
              <a:gd name="connsiteY2" fmla="*/ 599483 h 602260"/>
              <a:gd name="connsiteX3" fmla="*/ 1498839 w 1836699"/>
              <a:gd name="connsiteY3" fmla="*/ 497883 h 602260"/>
              <a:gd name="connsiteX4" fmla="*/ 351606 w 1836699"/>
              <a:gd name="connsiteY4" fmla="*/ 95716 h 602260"/>
              <a:gd name="connsiteX5" fmla="*/ 51039 w 1836699"/>
              <a:gd name="connsiteY5" fmla="*/ 23750 h 60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699" h="602260">
                <a:moveTo>
                  <a:pt x="51039" y="23750"/>
                </a:moveTo>
                <a:cubicBezTo>
                  <a:pt x="201322" y="78078"/>
                  <a:pt x="956973" y="325728"/>
                  <a:pt x="1253306" y="421683"/>
                </a:cubicBezTo>
                <a:cubicBezTo>
                  <a:pt x="1549639" y="517638"/>
                  <a:pt x="1829039" y="599483"/>
                  <a:pt x="1829039" y="599483"/>
                </a:cubicBezTo>
                <a:cubicBezTo>
                  <a:pt x="1869961" y="612183"/>
                  <a:pt x="1745078" y="581844"/>
                  <a:pt x="1498839" y="497883"/>
                </a:cubicBezTo>
                <a:lnTo>
                  <a:pt x="351606" y="95716"/>
                </a:lnTo>
                <a:cubicBezTo>
                  <a:pt x="106778" y="14577"/>
                  <a:pt x="-99244" y="-30578"/>
                  <a:pt x="51039" y="2375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96834DD1-7DEB-4FBF-B849-5CE4DE9B63DE}"/>
              </a:ext>
            </a:extLst>
          </p:cNvPr>
          <p:cNvSpPr/>
          <p:nvPr/>
        </p:nvSpPr>
        <p:spPr>
          <a:xfrm>
            <a:off x="6010275" y="5911850"/>
            <a:ext cx="1100208" cy="483191"/>
          </a:xfrm>
          <a:custGeom>
            <a:avLst/>
            <a:gdLst>
              <a:gd name="connsiteX0" fmla="*/ 0 w 1100208"/>
              <a:gd name="connsiteY0" fmla="*/ 0 h 483191"/>
              <a:gd name="connsiteX1" fmla="*/ 396875 w 1100208"/>
              <a:gd name="connsiteY1" fmla="*/ 174625 h 483191"/>
              <a:gd name="connsiteX2" fmla="*/ 790575 w 1100208"/>
              <a:gd name="connsiteY2" fmla="*/ 342900 h 483191"/>
              <a:gd name="connsiteX3" fmla="*/ 1095375 w 1100208"/>
              <a:gd name="connsiteY3" fmla="*/ 479425 h 483191"/>
              <a:gd name="connsiteX4" fmla="*/ 936625 w 1100208"/>
              <a:gd name="connsiteY4" fmla="*/ 422275 h 483191"/>
              <a:gd name="connsiteX5" fmla="*/ 415925 w 1100208"/>
              <a:gd name="connsiteY5" fmla="*/ 190500 h 483191"/>
              <a:gd name="connsiteX6" fmla="*/ 0 w 1100208"/>
              <a:gd name="connsiteY6" fmla="*/ 0 h 48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208" h="483191">
                <a:moveTo>
                  <a:pt x="0" y="0"/>
                </a:moveTo>
                <a:lnTo>
                  <a:pt x="396875" y="174625"/>
                </a:lnTo>
                <a:lnTo>
                  <a:pt x="790575" y="342900"/>
                </a:lnTo>
                <a:cubicBezTo>
                  <a:pt x="906992" y="393700"/>
                  <a:pt x="1071033" y="466196"/>
                  <a:pt x="1095375" y="479425"/>
                </a:cubicBezTo>
                <a:cubicBezTo>
                  <a:pt x="1119717" y="492654"/>
                  <a:pt x="1049867" y="470429"/>
                  <a:pt x="936625" y="422275"/>
                </a:cubicBezTo>
                <a:cubicBezTo>
                  <a:pt x="823383" y="374121"/>
                  <a:pt x="567796" y="260879"/>
                  <a:pt x="415925" y="190500"/>
                </a:cubicBezTo>
                <a:cubicBezTo>
                  <a:pt x="264054" y="120121"/>
                  <a:pt x="144727" y="60060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A63CC7D4-DA7B-4EB0-825F-D21C07276FE5}"/>
              </a:ext>
            </a:extLst>
          </p:cNvPr>
          <p:cNvSpPr/>
          <p:nvPr/>
        </p:nvSpPr>
        <p:spPr>
          <a:xfrm>
            <a:off x="5982835" y="5946167"/>
            <a:ext cx="217331" cy="82608"/>
          </a:xfrm>
          <a:custGeom>
            <a:avLst/>
            <a:gdLst>
              <a:gd name="connsiteX0" fmla="*/ 982 w 217331"/>
              <a:gd name="connsiteY0" fmla="*/ 1666 h 82608"/>
              <a:gd name="connsiteX1" fmla="*/ 212648 w 217331"/>
              <a:gd name="connsiteY1" fmla="*/ 82100 h 82608"/>
              <a:gd name="connsiteX2" fmla="*/ 136448 w 217331"/>
              <a:gd name="connsiteY2" fmla="*/ 33416 h 82608"/>
              <a:gd name="connsiteX3" fmla="*/ 982 w 217331"/>
              <a:gd name="connsiteY3" fmla="*/ 1666 h 8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31" h="82608">
                <a:moveTo>
                  <a:pt x="982" y="1666"/>
                </a:moveTo>
                <a:cubicBezTo>
                  <a:pt x="13682" y="9780"/>
                  <a:pt x="190070" y="76808"/>
                  <a:pt x="212648" y="82100"/>
                </a:cubicBezTo>
                <a:cubicBezTo>
                  <a:pt x="235226" y="87392"/>
                  <a:pt x="170667" y="49997"/>
                  <a:pt x="136448" y="33416"/>
                </a:cubicBezTo>
                <a:cubicBezTo>
                  <a:pt x="102229" y="16835"/>
                  <a:pt x="-11718" y="-6448"/>
                  <a:pt x="982" y="166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2B7BDE10-970D-405E-B892-3FC25131B079}"/>
              </a:ext>
            </a:extLst>
          </p:cNvPr>
          <p:cNvSpPr/>
          <p:nvPr/>
        </p:nvSpPr>
        <p:spPr>
          <a:xfrm>
            <a:off x="5984528" y="5972618"/>
            <a:ext cx="394122" cy="160161"/>
          </a:xfrm>
          <a:custGeom>
            <a:avLst/>
            <a:gdLst>
              <a:gd name="connsiteX0" fmla="*/ 7755 w 394122"/>
              <a:gd name="connsiteY0" fmla="*/ 615 h 160161"/>
              <a:gd name="connsiteX1" fmla="*/ 249055 w 394122"/>
              <a:gd name="connsiteY1" fmla="*/ 95865 h 160161"/>
              <a:gd name="connsiteX2" fmla="*/ 388755 w 394122"/>
              <a:gd name="connsiteY2" fmla="*/ 150899 h 160161"/>
              <a:gd name="connsiteX3" fmla="*/ 337955 w 394122"/>
              <a:gd name="connsiteY3" fmla="*/ 150899 h 160161"/>
              <a:gd name="connsiteX4" fmla="*/ 88189 w 394122"/>
              <a:gd name="connsiteY4" fmla="*/ 59882 h 160161"/>
              <a:gd name="connsiteX5" fmla="*/ 7755 w 394122"/>
              <a:gd name="connsiteY5" fmla="*/ 615 h 16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122" h="160161">
                <a:moveTo>
                  <a:pt x="7755" y="615"/>
                </a:moveTo>
                <a:cubicBezTo>
                  <a:pt x="34566" y="6612"/>
                  <a:pt x="249055" y="95865"/>
                  <a:pt x="249055" y="95865"/>
                </a:cubicBezTo>
                <a:cubicBezTo>
                  <a:pt x="312555" y="120912"/>
                  <a:pt x="373938" y="141727"/>
                  <a:pt x="388755" y="150899"/>
                </a:cubicBezTo>
                <a:cubicBezTo>
                  <a:pt x="403572" y="160071"/>
                  <a:pt x="388049" y="166068"/>
                  <a:pt x="337955" y="150899"/>
                </a:cubicBezTo>
                <a:cubicBezTo>
                  <a:pt x="287861" y="135730"/>
                  <a:pt x="148867" y="85988"/>
                  <a:pt x="88189" y="59882"/>
                </a:cubicBezTo>
                <a:cubicBezTo>
                  <a:pt x="27511" y="33776"/>
                  <a:pt x="-19056" y="-5382"/>
                  <a:pt x="7755" y="61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DA505DAE-76F8-4147-9B2B-8FBADE1C1B39}"/>
              </a:ext>
            </a:extLst>
          </p:cNvPr>
          <p:cNvSpPr/>
          <p:nvPr/>
        </p:nvSpPr>
        <p:spPr>
          <a:xfrm>
            <a:off x="6343108" y="6121375"/>
            <a:ext cx="344296" cy="122721"/>
          </a:xfrm>
          <a:custGeom>
            <a:avLst/>
            <a:gdLst>
              <a:gd name="connsiteX0" fmla="*/ 542 w 344296"/>
              <a:gd name="connsiteY0" fmla="*/ 25 h 122721"/>
              <a:gd name="connsiteX1" fmla="*/ 330742 w 344296"/>
              <a:gd name="connsiteY1" fmla="*/ 114325 h 122721"/>
              <a:gd name="connsiteX2" fmla="*/ 254542 w 344296"/>
              <a:gd name="connsiteY2" fmla="*/ 103742 h 122721"/>
              <a:gd name="connsiteX3" fmla="*/ 542 w 344296"/>
              <a:gd name="connsiteY3" fmla="*/ 25 h 12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296" h="122721">
                <a:moveTo>
                  <a:pt x="542" y="25"/>
                </a:moveTo>
                <a:cubicBezTo>
                  <a:pt x="13242" y="1789"/>
                  <a:pt x="288409" y="97039"/>
                  <a:pt x="330742" y="114325"/>
                </a:cubicBezTo>
                <a:cubicBezTo>
                  <a:pt x="373075" y="131611"/>
                  <a:pt x="307459" y="119264"/>
                  <a:pt x="254542" y="103742"/>
                </a:cubicBezTo>
                <a:cubicBezTo>
                  <a:pt x="201625" y="88220"/>
                  <a:pt x="-12158" y="-1739"/>
                  <a:pt x="542" y="2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C243EF12-7BA1-456F-8AAA-40B44B707571}"/>
              </a:ext>
            </a:extLst>
          </p:cNvPr>
          <p:cNvSpPr/>
          <p:nvPr/>
        </p:nvSpPr>
        <p:spPr>
          <a:xfrm>
            <a:off x="6346056" y="6096488"/>
            <a:ext cx="240248" cy="97566"/>
          </a:xfrm>
          <a:custGeom>
            <a:avLst/>
            <a:gdLst>
              <a:gd name="connsiteX0" fmla="*/ 1827 w 240248"/>
              <a:gd name="connsiteY0" fmla="*/ 1629 h 97566"/>
              <a:gd name="connsiteX1" fmla="*/ 236777 w 240248"/>
              <a:gd name="connsiteY1" fmla="*/ 96879 h 97566"/>
              <a:gd name="connsiteX2" fmla="*/ 133061 w 240248"/>
              <a:gd name="connsiteY2" fmla="*/ 41845 h 97566"/>
              <a:gd name="connsiteX3" fmla="*/ 1827 w 240248"/>
              <a:gd name="connsiteY3" fmla="*/ 1629 h 9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48" h="97566">
                <a:moveTo>
                  <a:pt x="1827" y="1629"/>
                </a:moveTo>
                <a:cubicBezTo>
                  <a:pt x="19113" y="10801"/>
                  <a:pt x="214905" y="90176"/>
                  <a:pt x="236777" y="96879"/>
                </a:cubicBezTo>
                <a:cubicBezTo>
                  <a:pt x="258649" y="103582"/>
                  <a:pt x="171514" y="59484"/>
                  <a:pt x="133061" y="41845"/>
                </a:cubicBezTo>
                <a:cubicBezTo>
                  <a:pt x="94608" y="24206"/>
                  <a:pt x="-15459" y="-7543"/>
                  <a:pt x="1827" y="162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924EAEE8-93DA-48BC-AF0A-4BE37647E989}"/>
              </a:ext>
            </a:extLst>
          </p:cNvPr>
          <p:cNvSpPr/>
          <p:nvPr/>
        </p:nvSpPr>
        <p:spPr>
          <a:xfrm>
            <a:off x="6654800" y="6242050"/>
            <a:ext cx="657593" cy="275152"/>
          </a:xfrm>
          <a:custGeom>
            <a:avLst/>
            <a:gdLst>
              <a:gd name="connsiteX0" fmla="*/ 0 w 657593"/>
              <a:gd name="connsiteY0" fmla="*/ 0 h 275152"/>
              <a:gd name="connsiteX1" fmla="*/ 639233 w 657593"/>
              <a:gd name="connsiteY1" fmla="*/ 266700 h 275152"/>
              <a:gd name="connsiteX2" fmla="*/ 497417 w 657593"/>
              <a:gd name="connsiteY2" fmla="*/ 213783 h 275152"/>
              <a:gd name="connsiteX3" fmla="*/ 0 w 657593"/>
              <a:gd name="connsiteY3" fmla="*/ 0 h 27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593" h="275152">
                <a:moveTo>
                  <a:pt x="0" y="0"/>
                </a:moveTo>
                <a:lnTo>
                  <a:pt x="639233" y="266700"/>
                </a:lnTo>
                <a:cubicBezTo>
                  <a:pt x="722136" y="302331"/>
                  <a:pt x="497417" y="213783"/>
                  <a:pt x="497417" y="21378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C0770FA2-CF27-47D6-9BB8-11C991DC7D43}"/>
              </a:ext>
            </a:extLst>
          </p:cNvPr>
          <p:cNvSpPr/>
          <p:nvPr/>
        </p:nvSpPr>
        <p:spPr>
          <a:xfrm>
            <a:off x="7019640" y="6368318"/>
            <a:ext cx="497748" cy="184403"/>
          </a:xfrm>
          <a:custGeom>
            <a:avLst/>
            <a:gdLst>
              <a:gd name="connsiteX0" fmla="*/ 5577 w 497748"/>
              <a:gd name="connsiteY0" fmla="*/ 9199 h 184403"/>
              <a:gd name="connsiteX1" fmla="*/ 168560 w 497748"/>
              <a:gd name="connsiteY1" fmla="*/ 19782 h 184403"/>
              <a:gd name="connsiteX2" fmla="*/ 257460 w 497748"/>
              <a:gd name="connsiteY2" fmla="*/ 76932 h 184403"/>
              <a:gd name="connsiteX3" fmla="*/ 492410 w 497748"/>
              <a:gd name="connsiteY3" fmla="*/ 180649 h 184403"/>
              <a:gd name="connsiteX4" fmla="*/ 390810 w 497748"/>
              <a:gd name="connsiteY4" fmla="*/ 146782 h 184403"/>
              <a:gd name="connsiteX5" fmla="*/ 5577 w 497748"/>
              <a:gd name="connsiteY5" fmla="*/ 9199 h 18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748" h="184403">
                <a:moveTo>
                  <a:pt x="5577" y="9199"/>
                </a:moveTo>
                <a:cubicBezTo>
                  <a:pt x="-31465" y="-11968"/>
                  <a:pt x="126580" y="8493"/>
                  <a:pt x="168560" y="19782"/>
                </a:cubicBezTo>
                <a:cubicBezTo>
                  <a:pt x="210540" y="31071"/>
                  <a:pt x="203485" y="50121"/>
                  <a:pt x="257460" y="76932"/>
                </a:cubicBezTo>
                <a:cubicBezTo>
                  <a:pt x="311435" y="103743"/>
                  <a:pt x="470185" y="169007"/>
                  <a:pt x="492410" y="180649"/>
                </a:cubicBezTo>
                <a:cubicBezTo>
                  <a:pt x="514635" y="192291"/>
                  <a:pt x="464893" y="175710"/>
                  <a:pt x="390810" y="146782"/>
                </a:cubicBezTo>
                <a:cubicBezTo>
                  <a:pt x="316727" y="117854"/>
                  <a:pt x="42619" y="30366"/>
                  <a:pt x="5577" y="919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BE0A9689-8320-43D7-BCE2-7B4293790A01}"/>
              </a:ext>
            </a:extLst>
          </p:cNvPr>
          <p:cNvSpPr/>
          <p:nvPr/>
        </p:nvSpPr>
        <p:spPr>
          <a:xfrm>
            <a:off x="7340162" y="6511784"/>
            <a:ext cx="1230588" cy="483396"/>
          </a:xfrm>
          <a:custGeom>
            <a:avLst/>
            <a:gdLst>
              <a:gd name="connsiteX0" fmla="*/ 21605 w 1230588"/>
              <a:gd name="connsiteY0" fmla="*/ 9666 h 483396"/>
              <a:gd name="connsiteX1" fmla="*/ 70288 w 1230588"/>
              <a:gd name="connsiteY1" fmla="*/ 24483 h 483396"/>
              <a:gd name="connsiteX2" fmla="*/ 1139205 w 1230588"/>
              <a:gd name="connsiteY2" fmla="*/ 439349 h 483396"/>
              <a:gd name="connsiteX3" fmla="*/ 1048188 w 1230588"/>
              <a:gd name="connsiteY3" fmla="*/ 422416 h 483396"/>
              <a:gd name="connsiteX4" fmla="*/ 21605 w 1230588"/>
              <a:gd name="connsiteY4" fmla="*/ 9666 h 48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588" h="483396">
                <a:moveTo>
                  <a:pt x="21605" y="9666"/>
                </a:moveTo>
                <a:cubicBezTo>
                  <a:pt x="-47187" y="-18733"/>
                  <a:pt x="70288" y="24483"/>
                  <a:pt x="70288" y="24483"/>
                </a:cubicBezTo>
                <a:lnTo>
                  <a:pt x="1139205" y="439349"/>
                </a:lnTo>
                <a:cubicBezTo>
                  <a:pt x="1302188" y="505671"/>
                  <a:pt x="1231985" y="494735"/>
                  <a:pt x="1048188" y="422416"/>
                </a:cubicBezTo>
                <a:lnTo>
                  <a:pt x="21605" y="966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653DBD5A-8E92-4786-AC57-CC6F1303F347}"/>
              </a:ext>
            </a:extLst>
          </p:cNvPr>
          <p:cNvSpPr/>
          <p:nvPr/>
        </p:nvSpPr>
        <p:spPr>
          <a:xfrm>
            <a:off x="6372352" y="6211713"/>
            <a:ext cx="1050894" cy="372233"/>
          </a:xfrm>
          <a:custGeom>
            <a:avLst/>
            <a:gdLst>
              <a:gd name="connsiteX0" fmla="*/ 931 w 1050894"/>
              <a:gd name="connsiteY0" fmla="*/ 704 h 372233"/>
              <a:gd name="connsiteX1" fmla="*/ 997881 w 1050894"/>
              <a:gd name="connsiteY1" fmla="*/ 358420 h 372233"/>
              <a:gd name="connsiteX2" fmla="*/ 820081 w 1050894"/>
              <a:gd name="connsiteY2" fmla="*/ 269520 h 372233"/>
              <a:gd name="connsiteX3" fmla="*/ 931 w 1050894"/>
              <a:gd name="connsiteY3" fmla="*/ 704 h 37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0894" h="372233">
                <a:moveTo>
                  <a:pt x="931" y="704"/>
                </a:moveTo>
                <a:cubicBezTo>
                  <a:pt x="30564" y="15521"/>
                  <a:pt x="861356" y="313617"/>
                  <a:pt x="997881" y="358420"/>
                </a:cubicBezTo>
                <a:cubicBezTo>
                  <a:pt x="1134406" y="403223"/>
                  <a:pt x="982711" y="329845"/>
                  <a:pt x="820081" y="269520"/>
                </a:cubicBezTo>
                <a:cubicBezTo>
                  <a:pt x="657451" y="209195"/>
                  <a:pt x="-28702" y="-14113"/>
                  <a:pt x="931" y="7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7C089BD2-EDE3-4326-B97F-9D866F20FD50}"/>
              </a:ext>
            </a:extLst>
          </p:cNvPr>
          <p:cNvSpPr/>
          <p:nvPr/>
        </p:nvSpPr>
        <p:spPr>
          <a:xfrm>
            <a:off x="7418917" y="6576483"/>
            <a:ext cx="1124840" cy="484434"/>
          </a:xfrm>
          <a:custGeom>
            <a:avLst/>
            <a:gdLst>
              <a:gd name="connsiteX0" fmla="*/ 0 w 1124840"/>
              <a:gd name="connsiteY0" fmla="*/ 0 h 484434"/>
              <a:gd name="connsiteX1" fmla="*/ 1071033 w 1124840"/>
              <a:gd name="connsiteY1" fmla="*/ 459317 h 484434"/>
              <a:gd name="connsiteX2" fmla="*/ 975783 w 1124840"/>
              <a:gd name="connsiteY2" fmla="*/ 427567 h 484434"/>
              <a:gd name="connsiteX3" fmla="*/ 0 w 1124840"/>
              <a:gd name="connsiteY3" fmla="*/ 0 h 48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840" h="484434">
                <a:moveTo>
                  <a:pt x="0" y="0"/>
                </a:moveTo>
                <a:lnTo>
                  <a:pt x="1071033" y="459317"/>
                </a:lnTo>
                <a:cubicBezTo>
                  <a:pt x="1233663" y="530578"/>
                  <a:pt x="975783" y="427567"/>
                  <a:pt x="975783" y="42756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65DA7810-86D0-4875-98F0-20CE03963E81}"/>
              </a:ext>
            </a:extLst>
          </p:cNvPr>
          <p:cNvSpPr/>
          <p:nvPr/>
        </p:nvSpPr>
        <p:spPr>
          <a:xfrm>
            <a:off x="6030370" y="6049959"/>
            <a:ext cx="596282" cy="231750"/>
          </a:xfrm>
          <a:custGeom>
            <a:avLst/>
            <a:gdLst>
              <a:gd name="connsiteX0" fmla="*/ 16947 w 596282"/>
              <a:gd name="connsiteY0" fmla="*/ 12174 h 231750"/>
              <a:gd name="connsiteX1" fmla="*/ 69863 w 596282"/>
              <a:gd name="connsiteY1" fmla="*/ 22758 h 231750"/>
              <a:gd name="connsiteX2" fmla="*/ 575747 w 596282"/>
              <a:gd name="connsiteY2" fmla="*/ 219608 h 231750"/>
              <a:gd name="connsiteX3" fmla="*/ 469913 w 596282"/>
              <a:gd name="connsiteY3" fmla="*/ 198441 h 231750"/>
              <a:gd name="connsiteX4" fmla="*/ 211680 w 596282"/>
              <a:gd name="connsiteY4" fmla="*/ 98958 h 231750"/>
              <a:gd name="connsiteX5" fmla="*/ 16947 w 596282"/>
              <a:gd name="connsiteY5" fmla="*/ 12174 h 2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282" h="231750">
                <a:moveTo>
                  <a:pt x="16947" y="12174"/>
                </a:moveTo>
                <a:cubicBezTo>
                  <a:pt x="-3162" y="180"/>
                  <a:pt x="-23270" y="-11814"/>
                  <a:pt x="69863" y="22758"/>
                </a:cubicBezTo>
                <a:cubicBezTo>
                  <a:pt x="162996" y="57330"/>
                  <a:pt x="509072" y="190328"/>
                  <a:pt x="575747" y="219608"/>
                </a:cubicBezTo>
                <a:cubicBezTo>
                  <a:pt x="642422" y="248889"/>
                  <a:pt x="530591" y="218549"/>
                  <a:pt x="469913" y="198441"/>
                </a:cubicBezTo>
                <a:cubicBezTo>
                  <a:pt x="409235" y="178333"/>
                  <a:pt x="211680" y="98958"/>
                  <a:pt x="211680" y="98958"/>
                </a:cubicBezTo>
                <a:lnTo>
                  <a:pt x="16947" y="1217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604A90C5-79DC-465C-B839-2C684EDDC40E}"/>
              </a:ext>
            </a:extLst>
          </p:cNvPr>
          <p:cNvSpPr/>
          <p:nvPr/>
        </p:nvSpPr>
        <p:spPr>
          <a:xfrm>
            <a:off x="5910352" y="5997365"/>
            <a:ext cx="237320" cy="60193"/>
          </a:xfrm>
          <a:custGeom>
            <a:avLst/>
            <a:gdLst>
              <a:gd name="connsiteX0" fmla="*/ 1498 w 237320"/>
              <a:gd name="connsiteY0" fmla="*/ 210 h 60193"/>
              <a:gd name="connsiteX1" fmla="*/ 131673 w 237320"/>
              <a:gd name="connsiteY1" fmla="*/ 39898 h 60193"/>
              <a:gd name="connsiteX2" fmla="*/ 236448 w 237320"/>
              <a:gd name="connsiteY2" fmla="*/ 55773 h 60193"/>
              <a:gd name="connsiteX3" fmla="*/ 179298 w 237320"/>
              <a:gd name="connsiteY3" fmla="*/ 54185 h 60193"/>
              <a:gd name="connsiteX4" fmla="*/ 136436 w 237320"/>
              <a:gd name="connsiteY4" fmla="*/ 57360 h 60193"/>
              <a:gd name="connsiteX5" fmla="*/ 101511 w 237320"/>
              <a:gd name="connsiteY5" fmla="*/ 49423 h 60193"/>
              <a:gd name="connsiteX6" fmla="*/ 63411 w 237320"/>
              <a:gd name="connsiteY6" fmla="*/ 58948 h 60193"/>
              <a:gd name="connsiteX7" fmla="*/ 1498 w 237320"/>
              <a:gd name="connsiteY7" fmla="*/ 210 h 6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320" h="60193">
                <a:moveTo>
                  <a:pt x="1498" y="210"/>
                </a:moveTo>
                <a:cubicBezTo>
                  <a:pt x="12875" y="-2965"/>
                  <a:pt x="92515" y="30638"/>
                  <a:pt x="131673" y="39898"/>
                </a:cubicBezTo>
                <a:cubicBezTo>
                  <a:pt x="170831" y="49159"/>
                  <a:pt x="228511" y="53392"/>
                  <a:pt x="236448" y="55773"/>
                </a:cubicBezTo>
                <a:cubicBezTo>
                  <a:pt x="244385" y="58154"/>
                  <a:pt x="195967" y="53921"/>
                  <a:pt x="179298" y="54185"/>
                </a:cubicBezTo>
                <a:cubicBezTo>
                  <a:pt x="162629" y="54450"/>
                  <a:pt x="149400" y="58154"/>
                  <a:pt x="136436" y="57360"/>
                </a:cubicBezTo>
                <a:cubicBezTo>
                  <a:pt x="123472" y="56566"/>
                  <a:pt x="113682" y="49158"/>
                  <a:pt x="101511" y="49423"/>
                </a:cubicBezTo>
                <a:cubicBezTo>
                  <a:pt x="89340" y="49688"/>
                  <a:pt x="80080" y="64504"/>
                  <a:pt x="63411" y="58948"/>
                </a:cubicBezTo>
                <a:cubicBezTo>
                  <a:pt x="46742" y="53392"/>
                  <a:pt x="-9879" y="3385"/>
                  <a:pt x="1498" y="21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DCFE4B24-4E1B-4BF0-8498-5427B70EA1EC}"/>
              </a:ext>
            </a:extLst>
          </p:cNvPr>
          <p:cNvSpPr/>
          <p:nvPr/>
        </p:nvSpPr>
        <p:spPr>
          <a:xfrm>
            <a:off x="5902821" y="6052865"/>
            <a:ext cx="253504" cy="154123"/>
          </a:xfrm>
          <a:custGeom>
            <a:avLst/>
            <a:gdLst>
              <a:gd name="connsiteX0" fmla="*/ 253504 w 253504"/>
              <a:gd name="connsiteY0" fmla="*/ 55835 h 154123"/>
              <a:gd name="connsiteX1" fmla="*/ 126504 w 253504"/>
              <a:gd name="connsiteY1" fmla="*/ 19323 h 154123"/>
              <a:gd name="connsiteX2" fmla="*/ 88404 w 253504"/>
              <a:gd name="connsiteY2" fmla="*/ 52660 h 154123"/>
              <a:gd name="connsiteX3" fmla="*/ 55067 w 253504"/>
              <a:gd name="connsiteY3" fmla="*/ 136798 h 154123"/>
              <a:gd name="connsiteX4" fmla="*/ 32842 w 253504"/>
              <a:gd name="connsiteY4" fmla="*/ 151085 h 154123"/>
              <a:gd name="connsiteX5" fmla="*/ 1092 w 253504"/>
              <a:gd name="connsiteY5" fmla="*/ 149498 h 154123"/>
              <a:gd name="connsiteX6" fmla="*/ 75704 w 253504"/>
              <a:gd name="connsiteY6" fmla="*/ 103460 h 154123"/>
              <a:gd name="connsiteX7" fmla="*/ 88404 w 253504"/>
              <a:gd name="connsiteY7" fmla="*/ 25673 h 154123"/>
              <a:gd name="connsiteX8" fmla="*/ 128092 w 253504"/>
              <a:gd name="connsiteY8" fmla="*/ 273 h 154123"/>
              <a:gd name="connsiteX9" fmla="*/ 253504 w 253504"/>
              <a:gd name="connsiteY9" fmla="*/ 55835 h 1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504" h="154123">
                <a:moveTo>
                  <a:pt x="253504" y="55835"/>
                </a:moveTo>
                <a:cubicBezTo>
                  <a:pt x="253239" y="59010"/>
                  <a:pt x="154021" y="19852"/>
                  <a:pt x="126504" y="19323"/>
                </a:cubicBezTo>
                <a:cubicBezTo>
                  <a:pt x="98987" y="18794"/>
                  <a:pt x="100310" y="33081"/>
                  <a:pt x="88404" y="52660"/>
                </a:cubicBezTo>
                <a:cubicBezTo>
                  <a:pt x="76498" y="72239"/>
                  <a:pt x="64327" y="120394"/>
                  <a:pt x="55067" y="136798"/>
                </a:cubicBezTo>
                <a:cubicBezTo>
                  <a:pt x="45807" y="153202"/>
                  <a:pt x="41838" y="148968"/>
                  <a:pt x="32842" y="151085"/>
                </a:cubicBezTo>
                <a:cubicBezTo>
                  <a:pt x="23846" y="153202"/>
                  <a:pt x="-6052" y="157435"/>
                  <a:pt x="1092" y="149498"/>
                </a:cubicBezTo>
                <a:cubicBezTo>
                  <a:pt x="8236" y="141561"/>
                  <a:pt x="61152" y="124097"/>
                  <a:pt x="75704" y="103460"/>
                </a:cubicBezTo>
                <a:cubicBezTo>
                  <a:pt x="90256" y="82823"/>
                  <a:pt x="79673" y="42871"/>
                  <a:pt x="88404" y="25673"/>
                </a:cubicBezTo>
                <a:cubicBezTo>
                  <a:pt x="97135" y="8475"/>
                  <a:pt x="98723" y="-1844"/>
                  <a:pt x="128092" y="273"/>
                </a:cubicBezTo>
                <a:cubicBezTo>
                  <a:pt x="157461" y="2390"/>
                  <a:pt x="253769" y="52660"/>
                  <a:pt x="253504" y="5583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89FBD3CE-BF89-471A-8B49-E18257A33194}"/>
              </a:ext>
            </a:extLst>
          </p:cNvPr>
          <p:cNvSpPr/>
          <p:nvPr/>
        </p:nvSpPr>
        <p:spPr>
          <a:xfrm>
            <a:off x="5715523" y="5947613"/>
            <a:ext cx="207697" cy="267480"/>
          </a:xfrm>
          <a:custGeom>
            <a:avLst/>
            <a:gdLst>
              <a:gd name="connsiteX0" fmla="*/ 207440 w 207697"/>
              <a:gd name="connsiteY0" fmla="*/ 750 h 267480"/>
              <a:gd name="connsiteX1" fmla="*/ 9002 w 207697"/>
              <a:gd name="connsiteY1" fmla="*/ 259512 h 267480"/>
              <a:gd name="connsiteX2" fmla="*/ 50277 w 207697"/>
              <a:gd name="connsiteY2" fmla="*/ 183312 h 267480"/>
              <a:gd name="connsiteX3" fmla="*/ 207440 w 207697"/>
              <a:gd name="connsiteY3" fmla="*/ 750 h 2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97" h="267480">
                <a:moveTo>
                  <a:pt x="207440" y="750"/>
                </a:moveTo>
                <a:cubicBezTo>
                  <a:pt x="200561" y="13450"/>
                  <a:pt x="35196" y="229085"/>
                  <a:pt x="9002" y="259512"/>
                </a:cubicBezTo>
                <a:cubicBezTo>
                  <a:pt x="-17192" y="289939"/>
                  <a:pt x="19056" y="226439"/>
                  <a:pt x="50277" y="183312"/>
                </a:cubicBezTo>
                <a:cubicBezTo>
                  <a:pt x="81498" y="140185"/>
                  <a:pt x="214319" y="-11950"/>
                  <a:pt x="207440" y="75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4F376066-2ABE-4436-BA4A-5D9F53289F62}"/>
              </a:ext>
            </a:extLst>
          </p:cNvPr>
          <p:cNvSpPr/>
          <p:nvPr/>
        </p:nvSpPr>
        <p:spPr>
          <a:xfrm>
            <a:off x="5766528" y="5995749"/>
            <a:ext cx="205805" cy="260540"/>
          </a:xfrm>
          <a:custGeom>
            <a:avLst/>
            <a:gdLst>
              <a:gd name="connsiteX0" fmla="*/ 205647 w 205805"/>
              <a:gd name="connsiteY0" fmla="*/ 239 h 260540"/>
              <a:gd name="connsiteX1" fmla="*/ 19910 w 205805"/>
              <a:gd name="connsiteY1" fmla="*/ 208201 h 260540"/>
              <a:gd name="connsiteX2" fmla="*/ 8797 w 205805"/>
              <a:gd name="connsiteY2" fmla="*/ 259001 h 260540"/>
              <a:gd name="connsiteX3" fmla="*/ 51660 w 205805"/>
              <a:gd name="connsiteY3" fmla="*/ 168514 h 260540"/>
              <a:gd name="connsiteX4" fmla="*/ 205647 w 205805"/>
              <a:gd name="connsiteY4" fmla="*/ 239 h 2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05" h="260540">
                <a:moveTo>
                  <a:pt x="205647" y="239"/>
                </a:moveTo>
                <a:cubicBezTo>
                  <a:pt x="200355" y="6853"/>
                  <a:pt x="52718" y="165074"/>
                  <a:pt x="19910" y="208201"/>
                </a:cubicBezTo>
                <a:cubicBezTo>
                  <a:pt x="-12898" y="251328"/>
                  <a:pt x="3505" y="265615"/>
                  <a:pt x="8797" y="259001"/>
                </a:cubicBezTo>
                <a:cubicBezTo>
                  <a:pt x="14089" y="252387"/>
                  <a:pt x="20968" y="211376"/>
                  <a:pt x="51660" y="168514"/>
                </a:cubicBezTo>
                <a:cubicBezTo>
                  <a:pt x="82352" y="125652"/>
                  <a:pt x="210939" y="-6375"/>
                  <a:pt x="205647" y="23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98C12B23-A441-4817-B1F7-23ACFD25AF9A}"/>
              </a:ext>
            </a:extLst>
          </p:cNvPr>
          <p:cNvSpPr/>
          <p:nvPr/>
        </p:nvSpPr>
        <p:spPr>
          <a:xfrm>
            <a:off x="5386789" y="6219008"/>
            <a:ext cx="345692" cy="531524"/>
          </a:xfrm>
          <a:custGeom>
            <a:avLst/>
            <a:gdLst>
              <a:gd name="connsiteX0" fmla="*/ 342499 w 345692"/>
              <a:gd name="connsiteY0" fmla="*/ 5580 h 531524"/>
              <a:gd name="connsiteX1" fmla="*/ 164699 w 345692"/>
              <a:gd name="connsiteY1" fmla="*/ 267517 h 531524"/>
              <a:gd name="connsiteX2" fmla="*/ 4361 w 345692"/>
              <a:gd name="connsiteY2" fmla="*/ 526280 h 531524"/>
              <a:gd name="connsiteX3" fmla="*/ 342499 w 345692"/>
              <a:gd name="connsiteY3" fmla="*/ 5580 h 53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692" h="531524">
                <a:moveTo>
                  <a:pt x="342499" y="5580"/>
                </a:moveTo>
                <a:cubicBezTo>
                  <a:pt x="369222" y="-37547"/>
                  <a:pt x="221055" y="180734"/>
                  <a:pt x="164699" y="267517"/>
                </a:cubicBezTo>
                <a:cubicBezTo>
                  <a:pt x="108343" y="354300"/>
                  <a:pt x="-25801" y="567555"/>
                  <a:pt x="4361" y="526280"/>
                </a:cubicBezTo>
                <a:cubicBezTo>
                  <a:pt x="34523" y="485005"/>
                  <a:pt x="315776" y="48707"/>
                  <a:pt x="342499" y="558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7E30E8AA-85AA-4ACB-B5CE-38935280B2F7}"/>
              </a:ext>
            </a:extLst>
          </p:cNvPr>
          <p:cNvSpPr/>
          <p:nvPr/>
        </p:nvSpPr>
        <p:spPr>
          <a:xfrm>
            <a:off x="5378789" y="6235831"/>
            <a:ext cx="426430" cy="625434"/>
          </a:xfrm>
          <a:custGeom>
            <a:avLst/>
            <a:gdLst>
              <a:gd name="connsiteX0" fmla="*/ 415586 w 426430"/>
              <a:gd name="connsiteY0" fmla="*/ 25269 h 625434"/>
              <a:gd name="connsiteX1" fmla="*/ 13949 w 426430"/>
              <a:gd name="connsiteY1" fmla="*/ 603119 h 625434"/>
              <a:gd name="connsiteX2" fmla="*/ 110786 w 426430"/>
              <a:gd name="connsiteY2" fmla="*/ 471357 h 625434"/>
              <a:gd name="connsiteX3" fmla="*/ 294936 w 426430"/>
              <a:gd name="connsiteY3" fmla="*/ 139569 h 625434"/>
              <a:gd name="connsiteX4" fmla="*/ 415586 w 426430"/>
              <a:gd name="connsiteY4" fmla="*/ 25269 h 6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430" h="625434">
                <a:moveTo>
                  <a:pt x="415586" y="25269"/>
                </a:moveTo>
                <a:cubicBezTo>
                  <a:pt x="368755" y="102527"/>
                  <a:pt x="64749" y="528771"/>
                  <a:pt x="13949" y="603119"/>
                </a:cubicBezTo>
                <a:cubicBezTo>
                  <a:pt x="-36851" y="677467"/>
                  <a:pt x="63955" y="548615"/>
                  <a:pt x="110786" y="471357"/>
                </a:cubicBezTo>
                <a:cubicBezTo>
                  <a:pt x="157617" y="394099"/>
                  <a:pt x="244401" y="213388"/>
                  <a:pt x="294936" y="139569"/>
                </a:cubicBezTo>
                <a:cubicBezTo>
                  <a:pt x="345471" y="65750"/>
                  <a:pt x="462417" y="-51989"/>
                  <a:pt x="415586" y="2526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12E9E5C6-1A99-497E-B22B-00617BBBA619}"/>
              </a:ext>
            </a:extLst>
          </p:cNvPr>
          <p:cNvSpPr/>
          <p:nvPr/>
        </p:nvSpPr>
        <p:spPr>
          <a:xfrm>
            <a:off x="5812714" y="6165126"/>
            <a:ext cx="308525" cy="340497"/>
          </a:xfrm>
          <a:custGeom>
            <a:avLst/>
            <a:gdLst>
              <a:gd name="connsiteX0" fmla="*/ 303924 w 308525"/>
              <a:gd name="connsiteY0" fmla="*/ 7074 h 340497"/>
              <a:gd name="connsiteX1" fmla="*/ 2299 w 308525"/>
              <a:gd name="connsiteY1" fmla="*/ 338862 h 340497"/>
              <a:gd name="connsiteX2" fmla="*/ 172161 w 308525"/>
              <a:gd name="connsiteY2" fmla="*/ 129312 h 340497"/>
              <a:gd name="connsiteX3" fmla="*/ 303924 w 308525"/>
              <a:gd name="connsiteY3" fmla="*/ 7074 h 34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525" h="340497">
                <a:moveTo>
                  <a:pt x="303924" y="7074"/>
                </a:moveTo>
                <a:cubicBezTo>
                  <a:pt x="275614" y="41999"/>
                  <a:pt x="24259" y="318489"/>
                  <a:pt x="2299" y="338862"/>
                </a:cubicBezTo>
                <a:cubicBezTo>
                  <a:pt x="-19661" y="359235"/>
                  <a:pt x="121626" y="183552"/>
                  <a:pt x="172161" y="129312"/>
                </a:cubicBezTo>
                <a:cubicBezTo>
                  <a:pt x="222696" y="75072"/>
                  <a:pt x="332234" y="-27851"/>
                  <a:pt x="303924" y="707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8AC5CC9D-AC66-41A5-93FF-F7F388D0FF94}"/>
              </a:ext>
            </a:extLst>
          </p:cNvPr>
          <p:cNvSpPr/>
          <p:nvPr/>
        </p:nvSpPr>
        <p:spPr>
          <a:xfrm>
            <a:off x="6043613" y="6129338"/>
            <a:ext cx="122252" cy="54033"/>
          </a:xfrm>
          <a:custGeom>
            <a:avLst/>
            <a:gdLst>
              <a:gd name="connsiteX0" fmla="*/ 0 w 122252"/>
              <a:gd name="connsiteY0" fmla="*/ 0 h 54033"/>
              <a:gd name="connsiteX1" fmla="*/ 122237 w 122252"/>
              <a:gd name="connsiteY1" fmla="*/ 53975 h 54033"/>
              <a:gd name="connsiteX2" fmla="*/ 0 w 122252"/>
              <a:gd name="connsiteY2" fmla="*/ 0 h 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52" h="54033">
                <a:moveTo>
                  <a:pt x="0" y="0"/>
                </a:moveTo>
                <a:cubicBezTo>
                  <a:pt x="0" y="0"/>
                  <a:pt x="123825" y="51858"/>
                  <a:pt x="122237" y="53975"/>
                </a:cubicBezTo>
                <a:cubicBezTo>
                  <a:pt x="120649" y="56092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2A18209F-1FE4-42F3-B4AF-9DBF13D20A35}"/>
              </a:ext>
            </a:extLst>
          </p:cNvPr>
          <p:cNvSpPr/>
          <p:nvPr/>
        </p:nvSpPr>
        <p:spPr>
          <a:xfrm>
            <a:off x="6105512" y="6139791"/>
            <a:ext cx="43610" cy="105504"/>
          </a:xfrm>
          <a:custGeom>
            <a:avLst/>
            <a:gdLst>
              <a:gd name="connsiteX0" fmla="*/ 13 w 43610"/>
              <a:gd name="connsiteY0" fmla="*/ 659 h 105504"/>
              <a:gd name="connsiteX1" fmla="*/ 41288 w 43610"/>
              <a:gd name="connsiteY1" fmla="*/ 103847 h 105504"/>
              <a:gd name="connsiteX2" fmla="*/ 36526 w 43610"/>
              <a:gd name="connsiteY2" fmla="*/ 60984 h 105504"/>
              <a:gd name="connsiteX3" fmla="*/ 13 w 43610"/>
              <a:gd name="connsiteY3" fmla="*/ 659 h 1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10" h="105504">
                <a:moveTo>
                  <a:pt x="13" y="659"/>
                </a:moveTo>
                <a:cubicBezTo>
                  <a:pt x="807" y="7803"/>
                  <a:pt x="35203" y="93793"/>
                  <a:pt x="41288" y="103847"/>
                </a:cubicBezTo>
                <a:cubicBezTo>
                  <a:pt x="47373" y="113901"/>
                  <a:pt x="39965" y="75536"/>
                  <a:pt x="36526" y="60984"/>
                </a:cubicBezTo>
                <a:cubicBezTo>
                  <a:pt x="33087" y="46432"/>
                  <a:pt x="-781" y="-6485"/>
                  <a:pt x="13" y="65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2B7AB915-5108-416F-8BFE-ECD0C606957E}"/>
              </a:ext>
            </a:extLst>
          </p:cNvPr>
          <p:cNvSpPr/>
          <p:nvPr/>
        </p:nvSpPr>
        <p:spPr>
          <a:xfrm>
            <a:off x="5862611" y="6200430"/>
            <a:ext cx="278720" cy="322804"/>
          </a:xfrm>
          <a:custGeom>
            <a:avLst/>
            <a:gdLst>
              <a:gd name="connsiteX0" fmla="*/ 277839 w 278720"/>
              <a:gd name="connsiteY0" fmla="*/ 1933 h 322804"/>
              <a:gd name="connsiteX1" fmla="*/ 12727 w 278720"/>
              <a:gd name="connsiteY1" fmla="*/ 308320 h 322804"/>
              <a:gd name="connsiteX2" fmla="*/ 47652 w 278720"/>
              <a:gd name="connsiteY2" fmla="*/ 263870 h 322804"/>
              <a:gd name="connsiteX3" fmla="*/ 96864 w 278720"/>
              <a:gd name="connsiteY3" fmla="*/ 181320 h 322804"/>
              <a:gd name="connsiteX4" fmla="*/ 277839 w 278720"/>
              <a:gd name="connsiteY4" fmla="*/ 1933 h 32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720" h="322804">
                <a:moveTo>
                  <a:pt x="277839" y="1933"/>
                </a:moveTo>
                <a:cubicBezTo>
                  <a:pt x="263816" y="23100"/>
                  <a:pt x="51092" y="264664"/>
                  <a:pt x="12727" y="308320"/>
                </a:cubicBezTo>
                <a:cubicBezTo>
                  <a:pt x="-25638" y="351976"/>
                  <a:pt x="33629" y="285037"/>
                  <a:pt x="47652" y="263870"/>
                </a:cubicBezTo>
                <a:cubicBezTo>
                  <a:pt x="61675" y="242703"/>
                  <a:pt x="59293" y="223124"/>
                  <a:pt x="96864" y="181320"/>
                </a:cubicBezTo>
                <a:cubicBezTo>
                  <a:pt x="134435" y="139516"/>
                  <a:pt x="291862" y="-19234"/>
                  <a:pt x="277839" y="193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2CFF263F-A9A2-4429-A5BD-8E1598080776}"/>
              </a:ext>
            </a:extLst>
          </p:cNvPr>
          <p:cNvSpPr/>
          <p:nvPr/>
        </p:nvSpPr>
        <p:spPr>
          <a:xfrm>
            <a:off x="5418844" y="6121408"/>
            <a:ext cx="666545" cy="766934"/>
          </a:xfrm>
          <a:custGeom>
            <a:avLst/>
            <a:gdLst>
              <a:gd name="connsiteX0" fmla="*/ 643819 w 666545"/>
              <a:gd name="connsiteY0" fmla="*/ 23805 h 766934"/>
              <a:gd name="connsiteX1" fmla="*/ 26281 w 666545"/>
              <a:gd name="connsiteY1" fmla="*/ 728655 h 766934"/>
              <a:gd name="connsiteX2" fmla="*/ 151694 w 666545"/>
              <a:gd name="connsiteY2" fmla="*/ 623880 h 766934"/>
              <a:gd name="connsiteX3" fmla="*/ 496181 w 666545"/>
              <a:gd name="connsiteY3" fmla="*/ 206367 h 766934"/>
              <a:gd name="connsiteX4" fmla="*/ 643819 w 666545"/>
              <a:gd name="connsiteY4" fmla="*/ 23805 h 76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545" h="766934">
                <a:moveTo>
                  <a:pt x="643819" y="23805"/>
                </a:moveTo>
                <a:cubicBezTo>
                  <a:pt x="565502" y="110853"/>
                  <a:pt x="108302" y="628643"/>
                  <a:pt x="26281" y="728655"/>
                </a:cubicBezTo>
                <a:cubicBezTo>
                  <a:pt x="-55740" y="828667"/>
                  <a:pt x="73377" y="710928"/>
                  <a:pt x="151694" y="623880"/>
                </a:cubicBezTo>
                <a:cubicBezTo>
                  <a:pt x="230011" y="536832"/>
                  <a:pt x="412837" y="303469"/>
                  <a:pt x="496181" y="206367"/>
                </a:cubicBezTo>
                <a:cubicBezTo>
                  <a:pt x="579525" y="109265"/>
                  <a:pt x="722136" y="-63243"/>
                  <a:pt x="643819" y="2380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F0C681C3-FC11-4DC8-A273-DB88E972A61C}"/>
              </a:ext>
            </a:extLst>
          </p:cNvPr>
          <p:cNvSpPr/>
          <p:nvPr/>
        </p:nvSpPr>
        <p:spPr>
          <a:xfrm>
            <a:off x="5516443" y="6506649"/>
            <a:ext cx="298875" cy="392385"/>
          </a:xfrm>
          <a:custGeom>
            <a:avLst/>
            <a:gdLst>
              <a:gd name="connsiteX0" fmla="*/ 298570 w 298875"/>
              <a:gd name="connsiteY0" fmla="*/ 514 h 392385"/>
              <a:gd name="connsiteX1" fmla="*/ 14407 w 298875"/>
              <a:gd name="connsiteY1" fmla="*/ 375164 h 392385"/>
              <a:gd name="connsiteX2" fmla="*/ 68382 w 298875"/>
              <a:gd name="connsiteY2" fmla="*/ 295789 h 392385"/>
              <a:gd name="connsiteX3" fmla="*/ 298570 w 298875"/>
              <a:gd name="connsiteY3" fmla="*/ 514 h 39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75" h="392385">
                <a:moveTo>
                  <a:pt x="298570" y="514"/>
                </a:moveTo>
                <a:cubicBezTo>
                  <a:pt x="289574" y="13743"/>
                  <a:pt x="52772" y="325951"/>
                  <a:pt x="14407" y="375164"/>
                </a:cubicBezTo>
                <a:cubicBezTo>
                  <a:pt x="-23958" y="424377"/>
                  <a:pt x="21286" y="358760"/>
                  <a:pt x="68382" y="295789"/>
                </a:cubicBezTo>
                <a:cubicBezTo>
                  <a:pt x="115478" y="232818"/>
                  <a:pt x="307566" y="-12715"/>
                  <a:pt x="298570" y="51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3F84DD61-BA44-44A8-8D3D-008CEDBE9A4B}"/>
              </a:ext>
            </a:extLst>
          </p:cNvPr>
          <p:cNvSpPr/>
          <p:nvPr/>
        </p:nvSpPr>
        <p:spPr>
          <a:xfrm>
            <a:off x="5578328" y="6477000"/>
            <a:ext cx="297070" cy="433656"/>
          </a:xfrm>
          <a:custGeom>
            <a:avLst/>
            <a:gdLst>
              <a:gd name="connsiteX0" fmla="*/ 289072 w 297070"/>
              <a:gd name="connsiteY0" fmla="*/ 0 h 433656"/>
              <a:gd name="connsiteX1" fmla="*/ 292247 w 297070"/>
              <a:gd name="connsiteY1" fmla="*/ 77788 h 433656"/>
              <a:gd name="connsiteX2" fmla="*/ 227160 w 297070"/>
              <a:gd name="connsiteY2" fmla="*/ 136525 h 433656"/>
              <a:gd name="connsiteX3" fmla="*/ 147 w 297070"/>
              <a:gd name="connsiteY3" fmla="*/ 433388 h 433656"/>
              <a:gd name="connsiteX4" fmla="*/ 263672 w 297070"/>
              <a:gd name="connsiteY4" fmla="*/ 79375 h 433656"/>
              <a:gd name="connsiteX5" fmla="*/ 289072 w 297070"/>
              <a:gd name="connsiteY5" fmla="*/ 0 h 43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070" h="433656">
                <a:moveTo>
                  <a:pt x="289072" y="0"/>
                </a:moveTo>
                <a:cubicBezTo>
                  <a:pt x="293834" y="-264"/>
                  <a:pt x="302566" y="55034"/>
                  <a:pt x="292247" y="77788"/>
                </a:cubicBezTo>
                <a:cubicBezTo>
                  <a:pt x="281928" y="100542"/>
                  <a:pt x="275843" y="77258"/>
                  <a:pt x="227160" y="136525"/>
                </a:cubicBezTo>
                <a:cubicBezTo>
                  <a:pt x="178477" y="195792"/>
                  <a:pt x="-5938" y="442913"/>
                  <a:pt x="147" y="433388"/>
                </a:cubicBezTo>
                <a:cubicBezTo>
                  <a:pt x="6232" y="423863"/>
                  <a:pt x="216576" y="145785"/>
                  <a:pt x="263672" y="79375"/>
                </a:cubicBezTo>
                <a:cubicBezTo>
                  <a:pt x="310768" y="12965"/>
                  <a:pt x="284310" y="264"/>
                  <a:pt x="289072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FAFBA777-6F9E-4C0D-8D56-35A3577E822E}"/>
              </a:ext>
            </a:extLst>
          </p:cNvPr>
          <p:cNvSpPr/>
          <p:nvPr/>
        </p:nvSpPr>
        <p:spPr>
          <a:xfrm>
            <a:off x="5576101" y="6587940"/>
            <a:ext cx="270714" cy="346451"/>
          </a:xfrm>
          <a:custGeom>
            <a:avLst/>
            <a:gdLst>
              <a:gd name="connsiteX0" fmla="*/ 270662 w 270714"/>
              <a:gd name="connsiteY0" fmla="*/ 185 h 346451"/>
              <a:gd name="connsiteX1" fmla="*/ 19837 w 270714"/>
              <a:gd name="connsiteY1" fmla="*/ 325623 h 346451"/>
              <a:gd name="connsiteX2" fmla="*/ 42062 w 270714"/>
              <a:gd name="connsiteY2" fmla="*/ 279585 h 346451"/>
              <a:gd name="connsiteX3" fmla="*/ 270662 w 270714"/>
              <a:gd name="connsiteY3" fmla="*/ 185 h 34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14" h="346451">
                <a:moveTo>
                  <a:pt x="270662" y="185"/>
                </a:moveTo>
                <a:cubicBezTo>
                  <a:pt x="266958" y="7858"/>
                  <a:pt x="57937" y="279056"/>
                  <a:pt x="19837" y="325623"/>
                </a:cubicBezTo>
                <a:cubicBezTo>
                  <a:pt x="-18263" y="372190"/>
                  <a:pt x="3698" y="333560"/>
                  <a:pt x="42062" y="279585"/>
                </a:cubicBezTo>
                <a:cubicBezTo>
                  <a:pt x="80426" y="225610"/>
                  <a:pt x="274366" y="-7488"/>
                  <a:pt x="270662" y="18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DEB43F9A-4EFF-464E-BD89-9115D7AE3DB7}"/>
              </a:ext>
            </a:extLst>
          </p:cNvPr>
          <p:cNvSpPr/>
          <p:nvPr/>
        </p:nvSpPr>
        <p:spPr>
          <a:xfrm>
            <a:off x="5403517" y="6800848"/>
            <a:ext cx="446507" cy="214318"/>
          </a:xfrm>
          <a:custGeom>
            <a:avLst/>
            <a:gdLst>
              <a:gd name="connsiteX0" fmla="*/ 333 w 446507"/>
              <a:gd name="connsiteY0" fmla="*/ 2 h 214318"/>
              <a:gd name="connsiteX1" fmla="*/ 243221 w 446507"/>
              <a:gd name="connsiteY1" fmla="*/ 109540 h 214318"/>
              <a:gd name="connsiteX2" fmla="*/ 282908 w 446507"/>
              <a:gd name="connsiteY2" fmla="*/ 120652 h 214318"/>
              <a:gd name="connsiteX3" fmla="*/ 351171 w 446507"/>
              <a:gd name="connsiteY3" fmla="*/ 101602 h 214318"/>
              <a:gd name="connsiteX4" fmla="*/ 421021 w 446507"/>
              <a:gd name="connsiteY4" fmla="*/ 96840 h 214318"/>
              <a:gd name="connsiteX5" fmla="*/ 446421 w 446507"/>
              <a:gd name="connsiteY5" fmla="*/ 139702 h 214318"/>
              <a:gd name="connsiteX6" fmla="*/ 428958 w 446507"/>
              <a:gd name="connsiteY6" fmla="*/ 214315 h 214318"/>
              <a:gd name="connsiteX7" fmla="*/ 419433 w 446507"/>
              <a:gd name="connsiteY7" fmla="*/ 136527 h 214318"/>
              <a:gd name="connsiteX8" fmla="*/ 401971 w 446507"/>
              <a:gd name="connsiteY8" fmla="*/ 107952 h 214318"/>
              <a:gd name="connsiteX9" fmla="*/ 289258 w 446507"/>
              <a:gd name="connsiteY9" fmla="*/ 130177 h 214318"/>
              <a:gd name="connsiteX10" fmla="*/ 192421 w 446507"/>
              <a:gd name="connsiteY10" fmla="*/ 106365 h 214318"/>
              <a:gd name="connsiteX11" fmla="*/ 333 w 446507"/>
              <a:gd name="connsiteY11" fmla="*/ 2 h 21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507" h="214318">
                <a:moveTo>
                  <a:pt x="333" y="2"/>
                </a:moveTo>
                <a:cubicBezTo>
                  <a:pt x="8800" y="531"/>
                  <a:pt x="196125" y="89432"/>
                  <a:pt x="243221" y="109540"/>
                </a:cubicBezTo>
                <a:cubicBezTo>
                  <a:pt x="290317" y="129648"/>
                  <a:pt x="264916" y="121975"/>
                  <a:pt x="282908" y="120652"/>
                </a:cubicBezTo>
                <a:cubicBezTo>
                  <a:pt x="300900" y="119329"/>
                  <a:pt x="328152" y="105571"/>
                  <a:pt x="351171" y="101602"/>
                </a:cubicBezTo>
                <a:cubicBezTo>
                  <a:pt x="374190" y="97633"/>
                  <a:pt x="405146" y="90490"/>
                  <a:pt x="421021" y="96840"/>
                </a:cubicBezTo>
                <a:cubicBezTo>
                  <a:pt x="436896" y="103190"/>
                  <a:pt x="445098" y="120123"/>
                  <a:pt x="446421" y="139702"/>
                </a:cubicBezTo>
                <a:cubicBezTo>
                  <a:pt x="447744" y="159281"/>
                  <a:pt x="433456" y="214844"/>
                  <a:pt x="428958" y="214315"/>
                </a:cubicBezTo>
                <a:cubicBezTo>
                  <a:pt x="424460" y="213786"/>
                  <a:pt x="423931" y="154254"/>
                  <a:pt x="419433" y="136527"/>
                </a:cubicBezTo>
                <a:cubicBezTo>
                  <a:pt x="414935" y="118800"/>
                  <a:pt x="423667" y="109010"/>
                  <a:pt x="401971" y="107952"/>
                </a:cubicBezTo>
                <a:cubicBezTo>
                  <a:pt x="380275" y="106894"/>
                  <a:pt x="324183" y="130442"/>
                  <a:pt x="289258" y="130177"/>
                </a:cubicBezTo>
                <a:cubicBezTo>
                  <a:pt x="254333" y="129913"/>
                  <a:pt x="237665" y="126738"/>
                  <a:pt x="192421" y="106365"/>
                </a:cubicBezTo>
                <a:cubicBezTo>
                  <a:pt x="147177" y="85992"/>
                  <a:pt x="-8134" y="-527"/>
                  <a:pt x="333" y="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8B7ACC9D-DE05-4AAA-A24C-112B4A64027A}"/>
              </a:ext>
            </a:extLst>
          </p:cNvPr>
          <p:cNvSpPr/>
          <p:nvPr/>
        </p:nvSpPr>
        <p:spPr>
          <a:xfrm>
            <a:off x="4709475" y="11415827"/>
            <a:ext cx="78582" cy="1450318"/>
          </a:xfrm>
          <a:custGeom>
            <a:avLst/>
            <a:gdLst>
              <a:gd name="connsiteX0" fmla="*/ 14925 w 78582"/>
              <a:gd name="connsiteY0" fmla="*/ 64973 h 1450318"/>
              <a:gd name="connsiteX1" fmla="*/ 108 w 78582"/>
              <a:gd name="connsiteY1" fmla="*/ 1339206 h 1450318"/>
              <a:gd name="connsiteX2" fmla="*/ 19158 w 78582"/>
              <a:gd name="connsiteY2" fmla="*/ 1366723 h 1450318"/>
              <a:gd name="connsiteX3" fmla="*/ 50908 w 78582"/>
              <a:gd name="connsiteY3" fmla="*/ 1180456 h 1450318"/>
              <a:gd name="connsiteX4" fmla="*/ 78425 w 78582"/>
              <a:gd name="connsiteY4" fmla="*/ 289340 h 1450318"/>
              <a:gd name="connsiteX5" fmla="*/ 14925 w 78582"/>
              <a:gd name="connsiteY5" fmla="*/ 64973 h 145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82" h="1450318">
                <a:moveTo>
                  <a:pt x="14925" y="64973"/>
                </a:moveTo>
                <a:cubicBezTo>
                  <a:pt x="1872" y="239951"/>
                  <a:pt x="-597" y="1122248"/>
                  <a:pt x="108" y="1339206"/>
                </a:cubicBezTo>
                <a:cubicBezTo>
                  <a:pt x="813" y="1556164"/>
                  <a:pt x="10691" y="1393181"/>
                  <a:pt x="19158" y="1366723"/>
                </a:cubicBezTo>
                <a:cubicBezTo>
                  <a:pt x="27625" y="1340265"/>
                  <a:pt x="41030" y="1360020"/>
                  <a:pt x="50908" y="1180456"/>
                </a:cubicBezTo>
                <a:cubicBezTo>
                  <a:pt x="60786" y="1000892"/>
                  <a:pt x="80542" y="474901"/>
                  <a:pt x="78425" y="289340"/>
                </a:cubicBezTo>
                <a:cubicBezTo>
                  <a:pt x="76308" y="103779"/>
                  <a:pt x="27978" y="-110005"/>
                  <a:pt x="14925" y="6497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CBCF6C8E-F325-415E-AD4E-33779CE33B4E}"/>
              </a:ext>
            </a:extLst>
          </p:cNvPr>
          <p:cNvSpPr/>
          <p:nvPr/>
        </p:nvSpPr>
        <p:spPr>
          <a:xfrm>
            <a:off x="5185363" y="11521489"/>
            <a:ext cx="102223" cy="1289455"/>
          </a:xfrm>
          <a:custGeom>
            <a:avLst/>
            <a:gdLst>
              <a:gd name="connsiteX0" fmla="*/ 15287 w 102223"/>
              <a:gd name="connsiteY0" fmla="*/ 31278 h 1289455"/>
              <a:gd name="connsiteX1" fmla="*/ 87254 w 102223"/>
              <a:gd name="connsiteY1" fmla="*/ 930861 h 1289455"/>
              <a:gd name="connsiteX2" fmla="*/ 102070 w 102223"/>
              <a:gd name="connsiteY2" fmla="*/ 1280111 h 1289455"/>
              <a:gd name="connsiteX3" fmla="*/ 93604 w 102223"/>
              <a:gd name="connsiteY3" fmla="*/ 1165811 h 1289455"/>
              <a:gd name="connsiteX4" fmla="*/ 72437 w 102223"/>
              <a:gd name="connsiteY4" fmla="*/ 916044 h 1289455"/>
              <a:gd name="connsiteX5" fmla="*/ 4704 w 102223"/>
              <a:gd name="connsiteY5" fmla="*/ 270461 h 1289455"/>
              <a:gd name="connsiteX6" fmla="*/ 15287 w 102223"/>
              <a:gd name="connsiteY6" fmla="*/ 31278 h 128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23" h="1289455">
                <a:moveTo>
                  <a:pt x="15287" y="31278"/>
                </a:moveTo>
                <a:cubicBezTo>
                  <a:pt x="29045" y="141345"/>
                  <a:pt x="72790" y="722722"/>
                  <a:pt x="87254" y="930861"/>
                </a:cubicBezTo>
                <a:cubicBezTo>
                  <a:pt x="101718" y="1139000"/>
                  <a:pt x="101012" y="1240953"/>
                  <a:pt x="102070" y="1280111"/>
                </a:cubicBezTo>
                <a:cubicBezTo>
                  <a:pt x="103128" y="1319269"/>
                  <a:pt x="98543" y="1226489"/>
                  <a:pt x="93604" y="1165811"/>
                </a:cubicBezTo>
                <a:cubicBezTo>
                  <a:pt x="88665" y="1105133"/>
                  <a:pt x="87254" y="1065269"/>
                  <a:pt x="72437" y="916044"/>
                </a:cubicBezTo>
                <a:cubicBezTo>
                  <a:pt x="57620" y="766819"/>
                  <a:pt x="14582" y="415100"/>
                  <a:pt x="4704" y="270461"/>
                </a:cubicBezTo>
                <a:cubicBezTo>
                  <a:pt x="-5174" y="125822"/>
                  <a:pt x="1529" y="-78789"/>
                  <a:pt x="15287" y="312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1AA8FFEB-D966-428E-B660-09420244373E}"/>
              </a:ext>
            </a:extLst>
          </p:cNvPr>
          <p:cNvSpPr/>
          <p:nvPr/>
        </p:nvSpPr>
        <p:spPr>
          <a:xfrm>
            <a:off x="5058790" y="12058031"/>
            <a:ext cx="148217" cy="499937"/>
          </a:xfrm>
          <a:custGeom>
            <a:avLst/>
            <a:gdLst>
              <a:gd name="connsiteX0" fmla="*/ 43 w 148217"/>
              <a:gd name="connsiteY0" fmla="*/ 619 h 499937"/>
              <a:gd name="connsiteX1" fmla="*/ 131277 w 148217"/>
              <a:gd name="connsiteY1" fmla="*/ 17552 h 499937"/>
              <a:gd name="connsiteX2" fmla="*/ 131277 w 148217"/>
              <a:gd name="connsiteY2" fmla="*/ 49302 h 499937"/>
              <a:gd name="connsiteX3" fmla="*/ 133393 w 148217"/>
              <a:gd name="connsiteY3" fmla="*/ 324469 h 499937"/>
              <a:gd name="connsiteX4" fmla="*/ 148210 w 148217"/>
              <a:gd name="connsiteY4" fmla="*/ 495919 h 499937"/>
              <a:gd name="connsiteX5" fmla="*/ 131277 w 148217"/>
              <a:gd name="connsiteY5" fmla="*/ 432419 h 499937"/>
              <a:gd name="connsiteX6" fmla="*/ 116460 w 148217"/>
              <a:gd name="connsiteY6" fmla="*/ 284252 h 499937"/>
              <a:gd name="connsiteX7" fmla="*/ 116460 w 148217"/>
              <a:gd name="connsiteY7" fmla="*/ 38719 h 499937"/>
              <a:gd name="connsiteX8" fmla="*/ 43 w 148217"/>
              <a:gd name="connsiteY8" fmla="*/ 619 h 49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17" h="499937">
                <a:moveTo>
                  <a:pt x="43" y="619"/>
                </a:moveTo>
                <a:cubicBezTo>
                  <a:pt x="2512" y="-2909"/>
                  <a:pt x="109405" y="9438"/>
                  <a:pt x="131277" y="17552"/>
                </a:cubicBezTo>
                <a:cubicBezTo>
                  <a:pt x="153149" y="25666"/>
                  <a:pt x="130924" y="-1851"/>
                  <a:pt x="131277" y="49302"/>
                </a:cubicBezTo>
                <a:cubicBezTo>
                  <a:pt x="131630" y="100455"/>
                  <a:pt x="130571" y="250033"/>
                  <a:pt x="133393" y="324469"/>
                </a:cubicBezTo>
                <a:cubicBezTo>
                  <a:pt x="136215" y="398905"/>
                  <a:pt x="148563" y="477927"/>
                  <a:pt x="148210" y="495919"/>
                </a:cubicBezTo>
                <a:cubicBezTo>
                  <a:pt x="147857" y="513911"/>
                  <a:pt x="136569" y="467697"/>
                  <a:pt x="131277" y="432419"/>
                </a:cubicBezTo>
                <a:cubicBezTo>
                  <a:pt x="125985" y="397141"/>
                  <a:pt x="118929" y="349869"/>
                  <a:pt x="116460" y="284252"/>
                </a:cubicBezTo>
                <a:cubicBezTo>
                  <a:pt x="113991" y="218635"/>
                  <a:pt x="132688" y="83522"/>
                  <a:pt x="116460" y="38719"/>
                </a:cubicBezTo>
                <a:cubicBezTo>
                  <a:pt x="100232" y="-6084"/>
                  <a:pt x="-2426" y="4147"/>
                  <a:pt x="43" y="6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57B9FCF9-BD9E-4134-9A12-9909AFE3CBD3}"/>
              </a:ext>
            </a:extLst>
          </p:cNvPr>
          <p:cNvSpPr/>
          <p:nvPr/>
        </p:nvSpPr>
        <p:spPr>
          <a:xfrm>
            <a:off x="5075511" y="12049859"/>
            <a:ext cx="136241" cy="514683"/>
          </a:xfrm>
          <a:custGeom>
            <a:avLst/>
            <a:gdLst>
              <a:gd name="connsiteX0" fmla="*/ 256 w 136241"/>
              <a:gd name="connsiteY0" fmla="*/ 15141 h 514683"/>
              <a:gd name="connsiteX1" fmla="*/ 10839 w 136241"/>
              <a:gd name="connsiteY1" fmla="*/ 480808 h 514683"/>
              <a:gd name="connsiteX2" fmla="*/ 27772 w 136241"/>
              <a:gd name="connsiteY2" fmla="*/ 480808 h 514683"/>
              <a:gd name="connsiteX3" fmla="*/ 133606 w 136241"/>
              <a:gd name="connsiteY3" fmla="*/ 497741 h 514683"/>
              <a:gd name="connsiteX4" fmla="*/ 97622 w 136241"/>
              <a:gd name="connsiteY4" fmla="*/ 480808 h 514683"/>
              <a:gd name="connsiteX5" fmla="*/ 25656 w 136241"/>
              <a:gd name="connsiteY5" fmla="*/ 440591 h 514683"/>
              <a:gd name="connsiteX6" fmla="*/ 21422 w 136241"/>
              <a:gd name="connsiteY6" fmla="*/ 144258 h 514683"/>
              <a:gd name="connsiteX7" fmla="*/ 256 w 136241"/>
              <a:gd name="connsiteY7" fmla="*/ 15141 h 5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241" h="514683">
                <a:moveTo>
                  <a:pt x="256" y="15141"/>
                </a:moveTo>
                <a:cubicBezTo>
                  <a:pt x="-1508" y="71233"/>
                  <a:pt x="6253" y="403197"/>
                  <a:pt x="10839" y="480808"/>
                </a:cubicBezTo>
                <a:cubicBezTo>
                  <a:pt x="15425" y="558419"/>
                  <a:pt x="7311" y="477986"/>
                  <a:pt x="27772" y="480808"/>
                </a:cubicBezTo>
                <a:cubicBezTo>
                  <a:pt x="48233" y="483630"/>
                  <a:pt x="121964" y="497741"/>
                  <a:pt x="133606" y="497741"/>
                </a:cubicBezTo>
                <a:cubicBezTo>
                  <a:pt x="145248" y="497741"/>
                  <a:pt x="115614" y="490333"/>
                  <a:pt x="97622" y="480808"/>
                </a:cubicBezTo>
                <a:cubicBezTo>
                  <a:pt x="79630" y="471283"/>
                  <a:pt x="38356" y="496683"/>
                  <a:pt x="25656" y="440591"/>
                </a:cubicBezTo>
                <a:cubicBezTo>
                  <a:pt x="12956" y="384499"/>
                  <a:pt x="26361" y="216930"/>
                  <a:pt x="21422" y="144258"/>
                </a:cubicBezTo>
                <a:cubicBezTo>
                  <a:pt x="16483" y="71586"/>
                  <a:pt x="2020" y="-40951"/>
                  <a:pt x="256" y="1514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8282FA67-4C35-4822-9377-E69AA6E469A8}"/>
              </a:ext>
            </a:extLst>
          </p:cNvPr>
          <p:cNvSpPr/>
          <p:nvPr/>
        </p:nvSpPr>
        <p:spPr>
          <a:xfrm>
            <a:off x="5069171" y="12063656"/>
            <a:ext cx="134344" cy="26749"/>
          </a:xfrm>
          <a:custGeom>
            <a:avLst/>
            <a:gdLst>
              <a:gd name="connsiteX0" fmla="*/ 246 w 134344"/>
              <a:gd name="connsiteY0" fmla="*/ 5577 h 26749"/>
              <a:gd name="connsiteX1" fmla="*/ 129362 w 134344"/>
              <a:gd name="connsiteY1" fmla="*/ 26744 h 26749"/>
              <a:gd name="connsiteX2" fmla="*/ 97612 w 134344"/>
              <a:gd name="connsiteY2" fmla="*/ 3461 h 26749"/>
              <a:gd name="connsiteX3" fmla="*/ 246 w 134344"/>
              <a:gd name="connsiteY3" fmla="*/ 5577 h 2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44" h="26749">
                <a:moveTo>
                  <a:pt x="246" y="5577"/>
                </a:moveTo>
                <a:cubicBezTo>
                  <a:pt x="5538" y="9457"/>
                  <a:pt x="113134" y="27097"/>
                  <a:pt x="129362" y="26744"/>
                </a:cubicBezTo>
                <a:cubicBezTo>
                  <a:pt x="145590" y="26391"/>
                  <a:pt x="118779" y="10516"/>
                  <a:pt x="97612" y="3461"/>
                </a:cubicBezTo>
                <a:cubicBezTo>
                  <a:pt x="76445" y="-3594"/>
                  <a:pt x="-5046" y="1697"/>
                  <a:pt x="246" y="55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D3151964-2181-4DE5-A37F-E7AB4B1A2E48}"/>
              </a:ext>
            </a:extLst>
          </p:cNvPr>
          <p:cNvSpPr/>
          <p:nvPr/>
        </p:nvSpPr>
        <p:spPr>
          <a:xfrm>
            <a:off x="5135121" y="9664410"/>
            <a:ext cx="220443" cy="182408"/>
          </a:xfrm>
          <a:custGeom>
            <a:avLst/>
            <a:gdLst>
              <a:gd name="connsiteX0" fmla="*/ 2029 w 220443"/>
              <a:gd name="connsiteY0" fmla="*/ 290 h 182408"/>
              <a:gd name="connsiteX1" fmla="*/ 211579 w 220443"/>
              <a:gd name="connsiteY1" fmla="*/ 36273 h 182408"/>
              <a:gd name="connsiteX2" fmla="*/ 167129 w 220443"/>
              <a:gd name="connsiteY2" fmla="*/ 59557 h 182408"/>
              <a:gd name="connsiteX3" fmla="*/ 35896 w 220443"/>
              <a:gd name="connsiteY3" fmla="*/ 182323 h 182408"/>
              <a:gd name="connsiteX4" fmla="*/ 99396 w 220443"/>
              <a:gd name="connsiteY4" fmla="*/ 78607 h 182408"/>
              <a:gd name="connsiteX5" fmla="*/ 103629 w 220443"/>
              <a:gd name="connsiteY5" fmla="*/ 57440 h 182408"/>
              <a:gd name="connsiteX6" fmla="*/ 2029 w 220443"/>
              <a:gd name="connsiteY6" fmla="*/ 290 h 1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43" h="182408">
                <a:moveTo>
                  <a:pt x="2029" y="290"/>
                </a:moveTo>
                <a:cubicBezTo>
                  <a:pt x="20021" y="-3238"/>
                  <a:pt x="184062" y="26395"/>
                  <a:pt x="211579" y="36273"/>
                </a:cubicBezTo>
                <a:cubicBezTo>
                  <a:pt x="239096" y="46151"/>
                  <a:pt x="196409" y="35215"/>
                  <a:pt x="167129" y="59557"/>
                </a:cubicBezTo>
                <a:cubicBezTo>
                  <a:pt x="137849" y="83899"/>
                  <a:pt x="47185" y="179148"/>
                  <a:pt x="35896" y="182323"/>
                </a:cubicBezTo>
                <a:cubicBezTo>
                  <a:pt x="24607" y="185498"/>
                  <a:pt x="88107" y="99421"/>
                  <a:pt x="99396" y="78607"/>
                </a:cubicBezTo>
                <a:cubicBezTo>
                  <a:pt x="110685" y="57793"/>
                  <a:pt x="115976" y="65554"/>
                  <a:pt x="103629" y="57440"/>
                </a:cubicBezTo>
                <a:cubicBezTo>
                  <a:pt x="91282" y="49326"/>
                  <a:pt x="-15963" y="3818"/>
                  <a:pt x="2029" y="29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977D9A8E-983E-47A5-80F2-C4948D38300B}"/>
              </a:ext>
            </a:extLst>
          </p:cNvPr>
          <p:cNvSpPr/>
          <p:nvPr/>
        </p:nvSpPr>
        <p:spPr>
          <a:xfrm>
            <a:off x="5170514" y="9110995"/>
            <a:ext cx="90976" cy="377459"/>
          </a:xfrm>
          <a:custGeom>
            <a:avLst/>
            <a:gdLst>
              <a:gd name="connsiteX0" fmla="*/ 85169 w 90976"/>
              <a:gd name="connsiteY0" fmla="*/ 3372 h 377459"/>
              <a:gd name="connsiteX1" fmla="*/ 503 w 90976"/>
              <a:gd name="connsiteY1" fmla="*/ 367438 h 377459"/>
              <a:gd name="connsiteX2" fmla="*/ 51303 w 90976"/>
              <a:gd name="connsiteY2" fmla="*/ 267955 h 377459"/>
              <a:gd name="connsiteX3" fmla="*/ 78819 w 90976"/>
              <a:gd name="connsiteY3" fmla="*/ 189638 h 377459"/>
              <a:gd name="connsiteX4" fmla="*/ 85169 w 90976"/>
              <a:gd name="connsiteY4" fmla="*/ 3372 h 37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76" h="377459">
                <a:moveTo>
                  <a:pt x="85169" y="3372"/>
                </a:moveTo>
                <a:cubicBezTo>
                  <a:pt x="72116" y="33005"/>
                  <a:pt x="6147" y="323341"/>
                  <a:pt x="503" y="367438"/>
                </a:cubicBezTo>
                <a:cubicBezTo>
                  <a:pt x="-5141" y="411535"/>
                  <a:pt x="38250" y="297588"/>
                  <a:pt x="51303" y="267955"/>
                </a:cubicBezTo>
                <a:cubicBezTo>
                  <a:pt x="64356" y="238322"/>
                  <a:pt x="71411" y="231266"/>
                  <a:pt x="78819" y="189638"/>
                </a:cubicBezTo>
                <a:cubicBezTo>
                  <a:pt x="86227" y="148010"/>
                  <a:pt x="98222" y="-26261"/>
                  <a:pt x="85169" y="33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AC0C9C33-3382-40DA-928B-9462EA30F9CB}"/>
              </a:ext>
            </a:extLst>
          </p:cNvPr>
          <p:cNvSpPr/>
          <p:nvPr/>
        </p:nvSpPr>
        <p:spPr>
          <a:xfrm>
            <a:off x="5128532" y="9035708"/>
            <a:ext cx="153415" cy="43266"/>
          </a:xfrm>
          <a:custGeom>
            <a:avLst/>
            <a:gdLst>
              <a:gd name="connsiteX0" fmla="*/ 151 w 153415"/>
              <a:gd name="connsiteY0" fmla="*/ 342 h 43266"/>
              <a:gd name="connsiteX1" fmla="*/ 146201 w 153415"/>
              <a:gd name="connsiteY1" fmla="*/ 42675 h 43266"/>
              <a:gd name="connsiteX2" fmla="*/ 118685 w 153415"/>
              <a:gd name="connsiteY2" fmla="*/ 23625 h 43266"/>
              <a:gd name="connsiteX3" fmla="*/ 151 w 153415"/>
              <a:gd name="connsiteY3" fmla="*/ 342 h 4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15" h="43266">
                <a:moveTo>
                  <a:pt x="151" y="342"/>
                </a:moveTo>
                <a:cubicBezTo>
                  <a:pt x="4737" y="3517"/>
                  <a:pt x="126445" y="38795"/>
                  <a:pt x="146201" y="42675"/>
                </a:cubicBezTo>
                <a:cubicBezTo>
                  <a:pt x="165957" y="46555"/>
                  <a:pt x="141263" y="30328"/>
                  <a:pt x="118685" y="23625"/>
                </a:cubicBezTo>
                <a:cubicBezTo>
                  <a:pt x="96107" y="16922"/>
                  <a:pt x="-4435" y="-2833"/>
                  <a:pt x="151" y="34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EB2E1228-DB00-4399-A896-6F8B4B555D97}"/>
              </a:ext>
            </a:extLst>
          </p:cNvPr>
          <p:cNvSpPr/>
          <p:nvPr/>
        </p:nvSpPr>
        <p:spPr>
          <a:xfrm>
            <a:off x="5132903" y="9082921"/>
            <a:ext cx="143307" cy="37865"/>
          </a:xfrm>
          <a:custGeom>
            <a:avLst/>
            <a:gdLst>
              <a:gd name="connsiteX0" fmla="*/ 14 w 143307"/>
              <a:gd name="connsiteY0" fmla="*/ 1812 h 37865"/>
              <a:gd name="connsiteX1" fmla="*/ 131247 w 143307"/>
              <a:gd name="connsiteY1" fmla="*/ 37796 h 37865"/>
              <a:gd name="connsiteX2" fmla="*/ 122780 w 143307"/>
              <a:gd name="connsiteY2" fmla="*/ 10279 h 37865"/>
              <a:gd name="connsiteX3" fmla="*/ 14 w 143307"/>
              <a:gd name="connsiteY3" fmla="*/ 1812 h 3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07" h="37865">
                <a:moveTo>
                  <a:pt x="14" y="1812"/>
                </a:moveTo>
                <a:cubicBezTo>
                  <a:pt x="1425" y="6398"/>
                  <a:pt x="110786" y="36385"/>
                  <a:pt x="131247" y="37796"/>
                </a:cubicBezTo>
                <a:cubicBezTo>
                  <a:pt x="151708" y="39207"/>
                  <a:pt x="144299" y="18746"/>
                  <a:pt x="122780" y="10279"/>
                </a:cubicBezTo>
                <a:cubicBezTo>
                  <a:pt x="101261" y="1812"/>
                  <a:pt x="-1397" y="-2774"/>
                  <a:pt x="14" y="181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16E9346B-B4D4-402B-A14D-546CF6683797}"/>
              </a:ext>
            </a:extLst>
          </p:cNvPr>
          <p:cNvSpPr/>
          <p:nvPr/>
        </p:nvSpPr>
        <p:spPr>
          <a:xfrm>
            <a:off x="5267517" y="7966534"/>
            <a:ext cx="321431" cy="1135083"/>
          </a:xfrm>
          <a:custGeom>
            <a:avLst/>
            <a:gdLst>
              <a:gd name="connsiteX0" fmla="*/ 314133 w 321431"/>
              <a:gd name="connsiteY0" fmla="*/ 32349 h 1135083"/>
              <a:gd name="connsiteX1" fmla="*/ 64366 w 321431"/>
              <a:gd name="connsiteY1" fmla="*/ 921349 h 1135083"/>
              <a:gd name="connsiteX2" fmla="*/ 2983 w 321431"/>
              <a:gd name="connsiteY2" fmla="*/ 1113966 h 1135083"/>
              <a:gd name="connsiteX3" fmla="*/ 132100 w 321431"/>
              <a:gd name="connsiteY3" fmla="*/ 555166 h 1135083"/>
              <a:gd name="connsiteX4" fmla="*/ 244283 w 321431"/>
              <a:gd name="connsiteY4" fmla="*/ 227083 h 1135083"/>
              <a:gd name="connsiteX5" fmla="*/ 314133 w 321431"/>
              <a:gd name="connsiteY5" fmla="*/ 32349 h 11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431" h="1135083">
                <a:moveTo>
                  <a:pt x="314133" y="32349"/>
                </a:moveTo>
                <a:cubicBezTo>
                  <a:pt x="284147" y="148060"/>
                  <a:pt x="116224" y="741079"/>
                  <a:pt x="64366" y="921349"/>
                </a:cubicBezTo>
                <a:cubicBezTo>
                  <a:pt x="12508" y="1101619"/>
                  <a:pt x="-8306" y="1174996"/>
                  <a:pt x="2983" y="1113966"/>
                </a:cubicBezTo>
                <a:cubicBezTo>
                  <a:pt x="14272" y="1052936"/>
                  <a:pt x="91883" y="702980"/>
                  <a:pt x="132100" y="555166"/>
                </a:cubicBezTo>
                <a:cubicBezTo>
                  <a:pt x="172317" y="407352"/>
                  <a:pt x="214650" y="312102"/>
                  <a:pt x="244283" y="227083"/>
                </a:cubicBezTo>
                <a:cubicBezTo>
                  <a:pt x="273916" y="142064"/>
                  <a:pt x="344119" y="-83362"/>
                  <a:pt x="314133" y="3234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D085D6A4-2BAC-4FE7-ABD0-A4F03E4C181C}"/>
              </a:ext>
            </a:extLst>
          </p:cNvPr>
          <p:cNvSpPr/>
          <p:nvPr/>
        </p:nvSpPr>
        <p:spPr>
          <a:xfrm>
            <a:off x="5286863" y="7975382"/>
            <a:ext cx="345529" cy="1327848"/>
          </a:xfrm>
          <a:custGeom>
            <a:avLst/>
            <a:gdLst>
              <a:gd name="connsiteX0" fmla="*/ 337120 w 345529"/>
              <a:gd name="connsiteY0" fmla="*/ 46785 h 1327848"/>
              <a:gd name="connsiteX1" fmla="*/ 59837 w 345529"/>
              <a:gd name="connsiteY1" fmla="*/ 1090301 h 1327848"/>
              <a:gd name="connsiteX2" fmla="*/ 570 w 345529"/>
              <a:gd name="connsiteY2" fmla="*/ 1327368 h 1327848"/>
              <a:gd name="connsiteX3" fmla="*/ 34437 w 345529"/>
              <a:gd name="connsiteY3" fmla="*/ 1143218 h 1327848"/>
              <a:gd name="connsiteX4" fmla="*/ 108520 w 345529"/>
              <a:gd name="connsiteY4" fmla="*/ 857468 h 1327848"/>
              <a:gd name="connsiteX5" fmla="*/ 258804 w 345529"/>
              <a:gd name="connsiteY5" fmla="*/ 249985 h 1327848"/>
              <a:gd name="connsiteX6" fmla="*/ 337120 w 345529"/>
              <a:gd name="connsiteY6" fmla="*/ 46785 h 132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529" h="1327848">
                <a:moveTo>
                  <a:pt x="337120" y="46785"/>
                </a:moveTo>
                <a:cubicBezTo>
                  <a:pt x="303959" y="186838"/>
                  <a:pt x="115929" y="876871"/>
                  <a:pt x="59837" y="1090301"/>
                </a:cubicBezTo>
                <a:cubicBezTo>
                  <a:pt x="3745" y="1303732"/>
                  <a:pt x="4803" y="1318548"/>
                  <a:pt x="570" y="1327368"/>
                </a:cubicBezTo>
                <a:cubicBezTo>
                  <a:pt x="-3663" y="1336188"/>
                  <a:pt x="16445" y="1221535"/>
                  <a:pt x="34437" y="1143218"/>
                </a:cubicBezTo>
                <a:cubicBezTo>
                  <a:pt x="52429" y="1064901"/>
                  <a:pt x="71126" y="1006340"/>
                  <a:pt x="108520" y="857468"/>
                </a:cubicBezTo>
                <a:cubicBezTo>
                  <a:pt x="145914" y="708596"/>
                  <a:pt x="220351" y="387215"/>
                  <a:pt x="258804" y="249985"/>
                </a:cubicBezTo>
                <a:cubicBezTo>
                  <a:pt x="297257" y="112755"/>
                  <a:pt x="370281" y="-93268"/>
                  <a:pt x="337120" y="4678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F39BF693-87B4-47A7-A361-A99CFF536F10}"/>
              </a:ext>
            </a:extLst>
          </p:cNvPr>
          <p:cNvSpPr/>
          <p:nvPr/>
        </p:nvSpPr>
        <p:spPr>
          <a:xfrm>
            <a:off x="5132693" y="9283539"/>
            <a:ext cx="154790" cy="356874"/>
          </a:xfrm>
          <a:custGeom>
            <a:avLst/>
            <a:gdLst>
              <a:gd name="connsiteX0" fmla="*/ 154740 w 154790"/>
              <a:gd name="connsiteY0" fmla="*/ 161 h 356874"/>
              <a:gd name="connsiteX1" fmla="*/ 72190 w 154790"/>
              <a:gd name="connsiteY1" fmla="*/ 317661 h 356874"/>
              <a:gd name="connsiteX2" fmla="*/ 40440 w 154790"/>
              <a:gd name="connsiteY2" fmla="*/ 353644 h 356874"/>
              <a:gd name="connsiteX3" fmla="*/ 224 w 154790"/>
              <a:gd name="connsiteY3" fmla="*/ 334594 h 356874"/>
              <a:gd name="connsiteX4" fmla="*/ 59490 w 154790"/>
              <a:gd name="connsiteY4" fmla="*/ 275328 h 356874"/>
              <a:gd name="connsiteX5" fmla="*/ 154740 w 154790"/>
              <a:gd name="connsiteY5" fmla="*/ 161 h 35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790" h="356874">
                <a:moveTo>
                  <a:pt x="154740" y="161"/>
                </a:moveTo>
                <a:cubicBezTo>
                  <a:pt x="156857" y="7216"/>
                  <a:pt x="91240" y="258747"/>
                  <a:pt x="72190" y="317661"/>
                </a:cubicBezTo>
                <a:cubicBezTo>
                  <a:pt x="53140" y="376575"/>
                  <a:pt x="52434" y="350822"/>
                  <a:pt x="40440" y="353644"/>
                </a:cubicBezTo>
                <a:cubicBezTo>
                  <a:pt x="28446" y="356466"/>
                  <a:pt x="-2951" y="347647"/>
                  <a:pt x="224" y="334594"/>
                </a:cubicBezTo>
                <a:cubicBezTo>
                  <a:pt x="3399" y="321541"/>
                  <a:pt x="34443" y="331420"/>
                  <a:pt x="59490" y="275328"/>
                </a:cubicBezTo>
                <a:cubicBezTo>
                  <a:pt x="84537" y="219236"/>
                  <a:pt x="152623" y="-6894"/>
                  <a:pt x="154740" y="16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5FD23609-D069-4E9B-80CC-BAAE997E8DE4}"/>
              </a:ext>
            </a:extLst>
          </p:cNvPr>
          <p:cNvSpPr/>
          <p:nvPr/>
        </p:nvSpPr>
        <p:spPr>
          <a:xfrm>
            <a:off x="5064863" y="6184631"/>
            <a:ext cx="453367" cy="540834"/>
          </a:xfrm>
          <a:custGeom>
            <a:avLst/>
            <a:gdLst>
              <a:gd name="connsiteX0" fmla="*/ 446937 w 453367"/>
              <a:gd name="connsiteY0" fmla="*/ 12969 h 540834"/>
              <a:gd name="connsiteX1" fmla="*/ 17254 w 453367"/>
              <a:gd name="connsiteY1" fmla="*/ 527319 h 540834"/>
              <a:gd name="connsiteX2" fmla="*/ 101920 w 453367"/>
              <a:gd name="connsiteY2" fmla="*/ 372802 h 540834"/>
              <a:gd name="connsiteX3" fmla="*/ 262787 w 453367"/>
              <a:gd name="connsiteY3" fmla="*/ 173836 h 540834"/>
              <a:gd name="connsiteX4" fmla="*/ 446937 w 453367"/>
              <a:gd name="connsiteY4" fmla="*/ 12969 h 54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67" h="540834">
                <a:moveTo>
                  <a:pt x="446937" y="12969"/>
                </a:moveTo>
                <a:cubicBezTo>
                  <a:pt x="406015" y="71883"/>
                  <a:pt x="74757" y="467347"/>
                  <a:pt x="17254" y="527319"/>
                </a:cubicBezTo>
                <a:cubicBezTo>
                  <a:pt x="-40249" y="587291"/>
                  <a:pt x="60998" y="431716"/>
                  <a:pt x="101920" y="372802"/>
                </a:cubicBezTo>
                <a:cubicBezTo>
                  <a:pt x="142842" y="313888"/>
                  <a:pt x="203167" y="236278"/>
                  <a:pt x="262787" y="173836"/>
                </a:cubicBezTo>
                <a:cubicBezTo>
                  <a:pt x="322406" y="111394"/>
                  <a:pt x="487859" y="-45945"/>
                  <a:pt x="446937" y="1296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812067AD-F2C1-496E-9BA0-5174553EA159}"/>
              </a:ext>
            </a:extLst>
          </p:cNvPr>
          <p:cNvSpPr/>
          <p:nvPr/>
        </p:nvSpPr>
        <p:spPr>
          <a:xfrm>
            <a:off x="5187159" y="6367523"/>
            <a:ext cx="295234" cy="381786"/>
          </a:xfrm>
          <a:custGeom>
            <a:avLst/>
            <a:gdLst>
              <a:gd name="connsiteX0" fmla="*/ 295008 w 295234"/>
              <a:gd name="connsiteY0" fmla="*/ 1527 h 381786"/>
              <a:gd name="connsiteX1" fmla="*/ 21958 w 295234"/>
              <a:gd name="connsiteY1" fmla="*/ 352894 h 381786"/>
              <a:gd name="connsiteX2" fmla="*/ 17724 w 295234"/>
              <a:gd name="connsiteY2" fmla="*/ 355010 h 381786"/>
              <a:gd name="connsiteX3" fmla="*/ 28308 w 295234"/>
              <a:gd name="connsiteY3" fmla="*/ 299977 h 381786"/>
              <a:gd name="connsiteX4" fmla="*/ 68524 w 295234"/>
              <a:gd name="connsiteY4" fmla="*/ 228010 h 381786"/>
              <a:gd name="connsiteX5" fmla="*/ 295008 w 295234"/>
              <a:gd name="connsiteY5" fmla="*/ 1527 h 38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34" h="381786">
                <a:moveTo>
                  <a:pt x="295008" y="1527"/>
                </a:moveTo>
                <a:cubicBezTo>
                  <a:pt x="287247" y="22341"/>
                  <a:pt x="21958" y="352894"/>
                  <a:pt x="21958" y="352894"/>
                </a:cubicBezTo>
                <a:cubicBezTo>
                  <a:pt x="-24256" y="411808"/>
                  <a:pt x="16666" y="363830"/>
                  <a:pt x="17724" y="355010"/>
                </a:cubicBezTo>
                <a:cubicBezTo>
                  <a:pt x="18782" y="346191"/>
                  <a:pt x="19841" y="321144"/>
                  <a:pt x="28308" y="299977"/>
                </a:cubicBezTo>
                <a:cubicBezTo>
                  <a:pt x="36775" y="278810"/>
                  <a:pt x="28660" y="277399"/>
                  <a:pt x="68524" y="228010"/>
                </a:cubicBezTo>
                <a:cubicBezTo>
                  <a:pt x="108388" y="178621"/>
                  <a:pt x="302769" y="-19287"/>
                  <a:pt x="295008" y="152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C4E5C1E3-08A9-4FCC-8F27-2D9AAC600D47}"/>
              </a:ext>
            </a:extLst>
          </p:cNvPr>
          <p:cNvSpPr/>
          <p:nvPr/>
        </p:nvSpPr>
        <p:spPr>
          <a:xfrm>
            <a:off x="5242667" y="6127167"/>
            <a:ext cx="488210" cy="630744"/>
          </a:xfrm>
          <a:custGeom>
            <a:avLst/>
            <a:gdLst>
              <a:gd name="connsiteX0" fmla="*/ 480800 w 488210"/>
              <a:gd name="connsiteY0" fmla="*/ 11166 h 630744"/>
              <a:gd name="connsiteX1" fmla="*/ 23600 w 488210"/>
              <a:gd name="connsiteY1" fmla="*/ 603833 h 630744"/>
              <a:gd name="connsiteX2" fmla="*/ 89216 w 488210"/>
              <a:gd name="connsiteY2" fmla="*/ 500116 h 630744"/>
              <a:gd name="connsiteX3" fmla="*/ 292416 w 488210"/>
              <a:gd name="connsiteY3" fmla="*/ 235533 h 630744"/>
              <a:gd name="connsiteX4" fmla="*/ 480800 w 488210"/>
              <a:gd name="connsiteY4" fmla="*/ 11166 h 63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10" h="630744">
                <a:moveTo>
                  <a:pt x="480800" y="11166"/>
                </a:moveTo>
                <a:cubicBezTo>
                  <a:pt x="435997" y="72549"/>
                  <a:pt x="88864" y="522341"/>
                  <a:pt x="23600" y="603833"/>
                </a:cubicBezTo>
                <a:cubicBezTo>
                  <a:pt x="-41664" y="685325"/>
                  <a:pt x="44413" y="561499"/>
                  <a:pt x="89216" y="500116"/>
                </a:cubicBezTo>
                <a:cubicBezTo>
                  <a:pt x="134019" y="438733"/>
                  <a:pt x="229622" y="313144"/>
                  <a:pt x="292416" y="235533"/>
                </a:cubicBezTo>
                <a:cubicBezTo>
                  <a:pt x="355210" y="157922"/>
                  <a:pt x="525603" y="-50217"/>
                  <a:pt x="480800" y="1116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96BFD1D0-01B0-4C15-81F2-7B479B83418D}"/>
              </a:ext>
            </a:extLst>
          </p:cNvPr>
          <p:cNvSpPr/>
          <p:nvPr/>
        </p:nvSpPr>
        <p:spPr>
          <a:xfrm>
            <a:off x="5002250" y="6705257"/>
            <a:ext cx="79873" cy="153293"/>
          </a:xfrm>
          <a:custGeom>
            <a:avLst/>
            <a:gdLst>
              <a:gd name="connsiteX0" fmla="*/ 79867 w 79873"/>
              <a:gd name="connsiteY0" fmla="*/ 343 h 153293"/>
              <a:gd name="connsiteX1" fmla="*/ 10017 w 79873"/>
              <a:gd name="connsiteY1" fmla="*/ 148510 h 153293"/>
              <a:gd name="connsiteX2" fmla="*/ 5783 w 79873"/>
              <a:gd name="connsiteY2" fmla="*/ 108293 h 153293"/>
              <a:gd name="connsiteX3" fmla="*/ 79867 w 79873"/>
              <a:gd name="connsiteY3" fmla="*/ 343 h 15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73" h="153293">
                <a:moveTo>
                  <a:pt x="79867" y="343"/>
                </a:moveTo>
                <a:cubicBezTo>
                  <a:pt x="80573" y="7046"/>
                  <a:pt x="22364" y="130518"/>
                  <a:pt x="10017" y="148510"/>
                </a:cubicBezTo>
                <a:cubicBezTo>
                  <a:pt x="-2330" y="166502"/>
                  <a:pt x="-2684" y="129460"/>
                  <a:pt x="5783" y="108293"/>
                </a:cubicBezTo>
                <a:cubicBezTo>
                  <a:pt x="14250" y="87126"/>
                  <a:pt x="79161" y="-6360"/>
                  <a:pt x="79867" y="34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FCFA4AA7-9082-4F61-B5F9-95BDAD1D44D9}"/>
              </a:ext>
            </a:extLst>
          </p:cNvPr>
          <p:cNvSpPr/>
          <p:nvPr/>
        </p:nvSpPr>
        <p:spPr>
          <a:xfrm>
            <a:off x="4988471" y="6697221"/>
            <a:ext cx="108462" cy="126129"/>
          </a:xfrm>
          <a:custGeom>
            <a:avLst/>
            <a:gdLst>
              <a:gd name="connsiteX0" fmla="*/ 108462 w 108462"/>
              <a:gd name="connsiteY0" fmla="*/ 21079 h 126129"/>
              <a:gd name="connsiteX1" fmla="*/ 23796 w 108462"/>
              <a:gd name="connsiteY1" fmla="*/ 2029 h 126129"/>
              <a:gd name="connsiteX2" fmla="*/ 8979 w 108462"/>
              <a:gd name="connsiteY2" fmla="*/ 76112 h 126129"/>
              <a:gd name="connsiteX3" fmla="*/ 512 w 108462"/>
              <a:gd name="connsiteY3" fmla="*/ 124796 h 126129"/>
              <a:gd name="connsiteX4" fmla="*/ 23796 w 108462"/>
              <a:gd name="connsiteY4" fmla="*/ 23196 h 126129"/>
              <a:gd name="connsiteX5" fmla="*/ 108462 w 108462"/>
              <a:gd name="connsiteY5" fmla="*/ 21079 h 12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62" h="126129">
                <a:moveTo>
                  <a:pt x="108462" y="21079"/>
                </a:moveTo>
                <a:cubicBezTo>
                  <a:pt x="108462" y="17551"/>
                  <a:pt x="40377" y="-7143"/>
                  <a:pt x="23796" y="2029"/>
                </a:cubicBezTo>
                <a:cubicBezTo>
                  <a:pt x="7215" y="11201"/>
                  <a:pt x="12860" y="55651"/>
                  <a:pt x="8979" y="76112"/>
                </a:cubicBezTo>
                <a:cubicBezTo>
                  <a:pt x="5098" y="96573"/>
                  <a:pt x="-1958" y="133615"/>
                  <a:pt x="512" y="124796"/>
                </a:cubicBezTo>
                <a:cubicBezTo>
                  <a:pt x="2981" y="115977"/>
                  <a:pt x="9685" y="40482"/>
                  <a:pt x="23796" y="23196"/>
                </a:cubicBezTo>
                <a:cubicBezTo>
                  <a:pt x="37907" y="5910"/>
                  <a:pt x="108462" y="24607"/>
                  <a:pt x="108462" y="2107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1523E9AC-FF8C-4AAF-A667-99DBC4C5472D}"/>
              </a:ext>
            </a:extLst>
          </p:cNvPr>
          <p:cNvSpPr/>
          <p:nvPr/>
        </p:nvSpPr>
        <p:spPr>
          <a:xfrm>
            <a:off x="5041213" y="6897811"/>
            <a:ext cx="146744" cy="193293"/>
          </a:xfrm>
          <a:custGeom>
            <a:avLst/>
            <a:gdLst>
              <a:gd name="connsiteX0" fmla="*/ 146737 w 146744"/>
              <a:gd name="connsiteY0" fmla="*/ 406 h 193293"/>
              <a:gd name="connsiteX1" fmla="*/ 13387 w 146744"/>
              <a:gd name="connsiteY1" fmla="*/ 186672 h 193293"/>
              <a:gd name="connsiteX2" fmla="*/ 19737 w 146744"/>
              <a:gd name="connsiteY2" fmla="*/ 137989 h 193293"/>
              <a:gd name="connsiteX3" fmla="*/ 146737 w 146744"/>
              <a:gd name="connsiteY3" fmla="*/ 406 h 19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44" h="193293">
                <a:moveTo>
                  <a:pt x="146737" y="406"/>
                </a:moveTo>
                <a:cubicBezTo>
                  <a:pt x="145679" y="8520"/>
                  <a:pt x="34554" y="163742"/>
                  <a:pt x="13387" y="186672"/>
                </a:cubicBezTo>
                <a:cubicBezTo>
                  <a:pt x="-7780" y="209603"/>
                  <a:pt x="-2488" y="167975"/>
                  <a:pt x="19737" y="137989"/>
                </a:cubicBezTo>
                <a:cubicBezTo>
                  <a:pt x="41962" y="108003"/>
                  <a:pt x="147795" y="-7708"/>
                  <a:pt x="146737" y="40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DD08B121-6B69-4A6C-A815-611D14BD4E99}"/>
              </a:ext>
            </a:extLst>
          </p:cNvPr>
          <p:cNvSpPr/>
          <p:nvPr/>
        </p:nvSpPr>
        <p:spPr>
          <a:xfrm>
            <a:off x="5008714" y="6808209"/>
            <a:ext cx="115829" cy="155880"/>
          </a:xfrm>
          <a:custGeom>
            <a:avLst/>
            <a:gdLst>
              <a:gd name="connsiteX0" fmla="*/ 115736 w 115829"/>
              <a:gd name="connsiteY0" fmla="*/ 1108 h 155880"/>
              <a:gd name="connsiteX1" fmla="*/ 5669 w 115829"/>
              <a:gd name="connsiteY1" fmla="*/ 153508 h 155880"/>
              <a:gd name="connsiteX2" fmla="*/ 24719 w 115829"/>
              <a:gd name="connsiteY2" fmla="*/ 87891 h 155880"/>
              <a:gd name="connsiteX3" fmla="*/ 115736 w 115829"/>
              <a:gd name="connsiteY3" fmla="*/ 1108 h 15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29" h="155880">
                <a:moveTo>
                  <a:pt x="115736" y="1108"/>
                </a:moveTo>
                <a:cubicBezTo>
                  <a:pt x="112561" y="12044"/>
                  <a:pt x="20838" y="139044"/>
                  <a:pt x="5669" y="153508"/>
                </a:cubicBezTo>
                <a:cubicBezTo>
                  <a:pt x="-9501" y="167972"/>
                  <a:pt x="8844" y="112585"/>
                  <a:pt x="24719" y="87891"/>
                </a:cubicBezTo>
                <a:cubicBezTo>
                  <a:pt x="40594" y="63197"/>
                  <a:pt x="118911" y="-9828"/>
                  <a:pt x="115736" y="110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D2C15592-81F9-47A1-BC00-5AE64C212166}"/>
              </a:ext>
            </a:extLst>
          </p:cNvPr>
          <p:cNvSpPr/>
          <p:nvPr/>
        </p:nvSpPr>
        <p:spPr>
          <a:xfrm>
            <a:off x="5052468" y="6886366"/>
            <a:ext cx="106128" cy="136218"/>
          </a:xfrm>
          <a:custGeom>
            <a:avLst/>
            <a:gdLst>
              <a:gd name="connsiteX0" fmla="*/ 103732 w 106128"/>
              <a:gd name="connsiteY0" fmla="*/ 1797 h 136218"/>
              <a:gd name="connsiteX1" fmla="*/ 545 w 106128"/>
              <a:gd name="connsiteY1" fmla="*/ 135147 h 136218"/>
              <a:gd name="connsiteX2" fmla="*/ 65632 w 106128"/>
              <a:gd name="connsiteY2" fmla="*/ 62122 h 136218"/>
              <a:gd name="connsiteX3" fmla="*/ 103732 w 106128"/>
              <a:gd name="connsiteY3" fmla="*/ 1797 h 13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28" h="136218">
                <a:moveTo>
                  <a:pt x="103732" y="1797"/>
                </a:moveTo>
                <a:cubicBezTo>
                  <a:pt x="92884" y="13968"/>
                  <a:pt x="6895" y="125093"/>
                  <a:pt x="545" y="135147"/>
                </a:cubicBezTo>
                <a:cubicBezTo>
                  <a:pt x="-5805" y="145201"/>
                  <a:pt x="44995" y="81701"/>
                  <a:pt x="65632" y="62122"/>
                </a:cubicBezTo>
                <a:cubicBezTo>
                  <a:pt x="86269" y="42543"/>
                  <a:pt x="114580" y="-10374"/>
                  <a:pt x="103732" y="179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EDDB178A-B31B-4875-B888-C74B83057D8B}"/>
              </a:ext>
            </a:extLst>
          </p:cNvPr>
          <p:cNvSpPr/>
          <p:nvPr/>
        </p:nvSpPr>
        <p:spPr>
          <a:xfrm>
            <a:off x="5246583" y="7032238"/>
            <a:ext cx="92230" cy="102934"/>
          </a:xfrm>
          <a:custGeom>
            <a:avLst/>
            <a:gdLst>
              <a:gd name="connsiteX0" fmla="*/ 92180 w 92230"/>
              <a:gd name="connsiteY0" fmla="*/ 387 h 102934"/>
              <a:gd name="connsiteX1" fmla="*/ 4867 w 92230"/>
              <a:gd name="connsiteY1" fmla="*/ 100400 h 102934"/>
              <a:gd name="connsiteX2" fmla="*/ 17567 w 92230"/>
              <a:gd name="connsiteY2" fmla="*/ 67062 h 102934"/>
              <a:gd name="connsiteX3" fmla="*/ 92180 w 92230"/>
              <a:gd name="connsiteY3" fmla="*/ 387 h 10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0" h="102934">
                <a:moveTo>
                  <a:pt x="92180" y="387"/>
                </a:moveTo>
                <a:cubicBezTo>
                  <a:pt x="90063" y="5943"/>
                  <a:pt x="17302" y="89288"/>
                  <a:pt x="4867" y="100400"/>
                </a:cubicBezTo>
                <a:cubicBezTo>
                  <a:pt x="-7568" y="111512"/>
                  <a:pt x="6455" y="83466"/>
                  <a:pt x="17567" y="67062"/>
                </a:cubicBezTo>
                <a:cubicBezTo>
                  <a:pt x="28679" y="50658"/>
                  <a:pt x="94297" y="-5169"/>
                  <a:pt x="92180" y="38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79BD3B15-695C-4F79-A2D3-5185FD12BC2B}"/>
              </a:ext>
            </a:extLst>
          </p:cNvPr>
          <p:cNvSpPr/>
          <p:nvPr/>
        </p:nvSpPr>
        <p:spPr>
          <a:xfrm>
            <a:off x="5234937" y="7019925"/>
            <a:ext cx="70488" cy="91981"/>
          </a:xfrm>
          <a:custGeom>
            <a:avLst/>
            <a:gdLst>
              <a:gd name="connsiteX0" fmla="*/ 70488 w 70488"/>
              <a:gd name="connsiteY0" fmla="*/ 0 h 91981"/>
              <a:gd name="connsiteX1" fmla="*/ 638 w 70488"/>
              <a:gd name="connsiteY1" fmla="*/ 90488 h 91981"/>
              <a:gd name="connsiteX2" fmla="*/ 33976 w 70488"/>
              <a:gd name="connsiteY2" fmla="*/ 58738 h 91981"/>
              <a:gd name="connsiteX3" fmla="*/ 70488 w 70488"/>
              <a:gd name="connsiteY3" fmla="*/ 0 h 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8" h="91981">
                <a:moveTo>
                  <a:pt x="70488" y="0"/>
                </a:moveTo>
                <a:cubicBezTo>
                  <a:pt x="38605" y="40349"/>
                  <a:pt x="6723" y="80698"/>
                  <a:pt x="638" y="90488"/>
                </a:cubicBezTo>
                <a:cubicBezTo>
                  <a:pt x="-5447" y="100278"/>
                  <a:pt x="33976" y="58738"/>
                  <a:pt x="33976" y="58738"/>
                </a:cubicBezTo>
                <a:lnTo>
                  <a:pt x="70488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87D09006-AC20-4FF1-A194-7EDAD6D14D77}"/>
              </a:ext>
            </a:extLst>
          </p:cNvPr>
          <p:cNvSpPr/>
          <p:nvPr/>
        </p:nvSpPr>
        <p:spPr>
          <a:xfrm>
            <a:off x="5089196" y="7063988"/>
            <a:ext cx="360778" cy="199766"/>
          </a:xfrm>
          <a:custGeom>
            <a:avLst/>
            <a:gdLst>
              <a:gd name="connsiteX0" fmla="*/ 329 w 360778"/>
              <a:gd name="connsiteY0" fmla="*/ 387 h 199766"/>
              <a:gd name="connsiteX1" fmla="*/ 228929 w 360778"/>
              <a:gd name="connsiteY1" fmla="*/ 106750 h 199766"/>
              <a:gd name="connsiteX2" fmla="*/ 359104 w 360778"/>
              <a:gd name="connsiteY2" fmla="*/ 198825 h 199766"/>
              <a:gd name="connsiteX3" fmla="*/ 282904 w 360778"/>
              <a:gd name="connsiteY3" fmla="*/ 146437 h 199766"/>
              <a:gd name="connsiteX4" fmla="*/ 329 w 360778"/>
              <a:gd name="connsiteY4" fmla="*/ 387 h 19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778" h="199766">
                <a:moveTo>
                  <a:pt x="329" y="387"/>
                </a:moveTo>
                <a:cubicBezTo>
                  <a:pt x="-8667" y="-6228"/>
                  <a:pt x="169133" y="73677"/>
                  <a:pt x="228929" y="106750"/>
                </a:cubicBezTo>
                <a:cubicBezTo>
                  <a:pt x="288725" y="139823"/>
                  <a:pt x="350108" y="192210"/>
                  <a:pt x="359104" y="198825"/>
                </a:cubicBezTo>
                <a:cubicBezTo>
                  <a:pt x="368100" y="205440"/>
                  <a:pt x="340583" y="176070"/>
                  <a:pt x="282904" y="146437"/>
                </a:cubicBezTo>
                <a:lnTo>
                  <a:pt x="329" y="38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14CFF965-928F-44C0-A3FC-2DFA69FDBF99}"/>
              </a:ext>
            </a:extLst>
          </p:cNvPr>
          <p:cNvSpPr/>
          <p:nvPr/>
        </p:nvSpPr>
        <p:spPr>
          <a:xfrm>
            <a:off x="5095875" y="7235444"/>
            <a:ext cx="317740" cy="16289"/>
          </a:xfrm>
          <a:custGeom>
            <a:avLst/>
            <a:gdLst>
              <a:gd name="connsiteX0" fmla="*/ 0 w 317740"/>
              <a:gd name="connsiteY0" fmla="*/ 5144 h 16289"/>
              <a:gd name="connsiteX1" fmla="*/ 269875 w 317740"/>
              <a:gd name="connsiteY1" fmla="*/ 16256 h 16289"/>
              <a:gd name="connsiteX2" fmla="*/ 317500 w 317740"/>
              <a:gd name="connsiteY2" fmla="*/ 8319 h 16289"/>
              <a:gd name="connsiteX3" fmla="*/ 268288 w 317740"/>
              <a:gd name="connsiteY3" fmla="*/ 381 h 16289"/>
              <a:gd name="connsiteX4" fmla="*/ 0 w 317740"/>
              <a:gd name="connsiteY4" fmla="*/ 5144 h 1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40" h="16289">
                <a:moveTo>
                  <a:pt x="0" y="5144"/>
                </a:moveTo>
                <a:cubicBezTo>
                  <a:pt x="264" y="7790"/>
                  <a:pt x="216958" y="15727"/>
                  <a:pt x="269875" y="16256"/>
                </a:cubicBezTo>
                <a:cubicBezTo>
                  <a:pt x="322792" y="16785"/>
                  <a:pt x="317764" y="10965"/>
                  <a:pt x="317500" y="8319"/>
                </a:cubicBezTo>
                <a:cubicBezTo>
                  <a:pt x="317236" y="5673"/>
                  <a:pt x="318823" y="1968"/>
                  <a:pt x="268288" y="381"/>
                </a:cubicBezTo>
                <a:cubicBezTo>
                  <a:pt x="217753" y="-1206"/>
                  <a:pt x="-264" y="2498"/>
                  <a:pt x="0" y="514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BB55F507-FFF6-4A44-8C3A-158802664C48}"/>
              </a:ext>
            </a:extLst>
          </p:cNvPr>
          <p:cNvSpPr/>
          <p:nvPr/>
        </p:nvSpPr>
        <p:spPr>
          <a:xfrm>
            <a:off x="5122122" y="7257128"/>
            <a:ext cx="330778" cy="18653"/>
          </a:xfrm>
          <a:custGeom>
            <a:avLst/>
            <a:gdLst>
              <a:gd name="connsiteX0" fmla="*/ 741 w 330778"/>
              <a:gd name="connsiteY0" fmla="*/ 922 h 18653"/>
              <a:gd name="connsiteX1" fmla="*/ 319828 w 330778"/>
              <a:gd name="connsiteY1" fmla="*/ 4097 h 18653"/>
              <a:gd name="connsiteX2" fmla="*/ 234103 w 330778"/>
              <a:gd name="connsiteY2" fmla="*/ 18385 h 18653"/>
              <a:gd name="connsiteX3" fmla="*/ 741 w 330778"/>
              <a:gd name="connsiteY3" fmla="*/ 922 h 1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778" h="18653">
                <a:moveTo>
                  <a:pt x="741" y="922"/>
                </a:moveTo>
                <a:cubicBezTo>
                  <a:pt x="15028" y="-1459"/>
                  <a:pt x="280934" y="1187"/>
                  <a:pt x="319828" y="4097"/>
                </a:cubicBezTo>
                <a:cubicBezTo>
                  <a:pt x="358722" y="7007"/>
                  <a:pt x="285432" y="15739"/>
                  <a:pt x="234103" y="18385"/>
                </a:cubicBezTo>
                <a:cubicBezTo>
                  <a:pt x="182774" y="21031"/>
                  <a:pt x="-13546" y="3303"/>
                  <a:pt x="741" y="92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1C802DCA-E5BD-4B75-920C-B699633A8E53}"/>
              </a:ext>
            </a:extLst>
          </p:cNvPr>
          <p:cNvSpPr/>
          <p:nvPr/>
        </p:nvSpPr>
        <p:spPr>
          <a:xfrm>
            <a:off x="4953000" y="7200900"/>
            <a:ext cx="522627" cy="233193"/>
          </a:xfrm>
          <a:custGeom>
            <a:avLst/>
            <a:gdLst>
              <a:gd name="connsiteX0" fmla="*/ 0 w 522627"/>
              <a:gd name="connsiteY0" fmla="*/ 0 h 233193"/>
              <a:gd name="connsiteX1" fmla="*/ 396875 w 522627"/>
              <a:gd name="connsiteY1" fmla="*/ 212725 h 233193"/>
              <a:gd name="connsiteX2" fmla="*/ 420688 w 522627"/>
              <a:gd name="connsiteY2" fmla="*/ 222250 h 233193"/>
              <a:gd name="connsiteX3" fmla="*/ 473075 w 522627"/>
              <a:gd name="connsiteY3" fmla="*/ 190500 h 233193"/>
              <a:gd name="connsiteX4" fmla="*/ 522288 w 522627"/>
              <a:gd name="connsiteY4" fmla="*/ 122238 h 233193"/>
              <a:gd name="connsiteX5" fmla="*/ 495300 w 522627"/>
              <a:gd name="connsiteY5" fmla="*/ 49213 h 233193"/>
              <a:gd name="connsiteX6" fmla="*/ 504825 w 522627"/>
              <a:gd name="connsiteY6" fmla="*/ 125413 h 233193"/>
              <a:gd name="connsiteX7" fmla="*/ 441325 w 522627"/>
              <a:gd name="connsiteY7" fmla="*/ 198438 h 233193"/>
              <a:gd name="connsiteX8" fmla="*/ 390525 w 522627"/>
              <a:gd name="connsiteY8" fmla="*/ 177800 h 233193"/>
              <a:gd name="connsiteX9" fmla="*/ 0 w 522627"/>
              <a:gd name="connsiteY9" fmla="*/ 0 h 23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627" h="233193">
                <a:moveTo>
                  <a:pt x="0" y="0"/>
                </a:moveTo>
                <a:lnTo>
                  <a:pt x="396875" y="212725"/>
                </a:lnTo>
                <a:cubicBezTo>
                  <a:pt x="466990" y="249767"/>
                  <a:pt x="407988" y="225954"/>
                  <a:pt x="420688" y="222250"/>
                </a:cubicBezTo>
                <a:cubicBezTo>
                  <a:pt x="433388" y="218546"/>
                  <a:pt x="456142" y="207169"/>
                  <a:pt x="473075" y="190500"/>
                </a:cubicBezTo>
                <a:cubicBezTo>
                  <a:pt x="490008" y="173831"/>
                  <a:pt x="518584" y="145786"/>
                  <a:pt x="522288" y="122238"/>
                </a:cubicBezTo>
                <a:cubicBezTo>
                  <a:pt x="525992" y="98690"/>
                  <a:pt x="498211" y="48684"/>
                  <a:pt x="495300" y="49213"/>
                </a:cubicBezTo>
                <a:cubicBezTo>
                  <a:pt x="492390" y="49742"/>
                  <a:pt x="513821" y="100542"/>
                  <a:pt x="504825" y="125413"/>
                </a:cubicBezTo>
                <a:cubicBezTo>
                  <a:pt x="495829" y="150284"/>
                  <a:pt x="460375" y="189707"/>
                  <a:pt x="441325" y="198438"/>
                </a:cubicBezTo>
                <a:cubicBezTo>
                  <a:pt x="422275" y="207169"/>
                  <a:pt x="460375" y="211137"/>
                  <a:pt x="390525" y="1778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A3D95468-C692-4205-8E71-8302147A0864}"/>
              </a:ext>
            </a:extLst>
          </p:cNvPr>
          <p:cNvSpPr/>
          <p:nvPr/>
        </p:nvSpPr>
        <p:spPr>
          <a:xfrm>
            <a:off x="5197449" y="6896013"/>
            <a:ext cx="485817" cy="247800"/>
          </a:xfrm>
          <a:custGeom>
            <a:avLst/>
            <a:gdLst>
              <a:gd name="connsiteX0" fmla="*/ 26 w 485817"/>
              <a:gd name="connsiteY0" fmla="*/ 87 h 247800"/>
              <a:gd name="connsiteX1" fmla="*/ 157189 w 485817"/>
              <a:gd name="connsiteY1" fmla="*/ 150900 h 247800"/>
              <a:gd name="connsiteX2" fmla="*/ 387376 w 485817"/>
              <a:gd name="connsiteY2" fmla="*/ 231862 h 247800"/>
              <a:gd name="connsiteX3" fmla="*/ 484214 w 485817"/>
              <a:gd name="connsiteY3" fmla="*/ 247737 h 247800"/>
              <a:gd name="connsiteX4" fmla="*/ 444526 w 485817"/>
              <a:gd name="connsiteY4" fmla="*/ 236625 h 247800"/>
              <a:gd name="connsiteX5" fmla="*/ 401664 w 485817"/>
              <a:gd name="connsiteY5" fmla="*/ 217575 h 247800"/>
              <a:gd name="connsiteX6" fmla="*/ 168301 w 485817"/>
              <a:gd name="connsiteY6" fmla="*/ 130262 h 247800"/>
              <a:gd name="connsiteX7" fmla="*/ 26 w 485817"/>
              <a:gd name="connsiteY7" fmla="*/ 87 h 2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817" h="247800">
                <a:moveTo>
                  <a:pt x="26" y="87"/>
                </a:moveTo>
                <a:cubicBezTo>
                  <a:pt x="-1826" y="3527"/>
                  <a:pt x="92631" y="112271"/>
                  <a:pt x="157189" y="150900"/>
                </a:cubicBezTo>
                <a:cubicBezTo>
                  <a:pt x="221747" y="189529"/>
                  <a:pt x="332872" y="215723"/>
                  <a:pt x="387376" y="231862"/>
                </a:cubicBezTo>
                <a:cubicBezTo>
                  <a:pt x="441880" y="248001"/>
                  <a:pt x="474689" y="246943"/>
                  <a:pt x="484214" y="247737"/>
                </a:cubicBezTo>
                <a:cubicBezTo>
                  <a:pt x="493739" y="248531"/>
                  <a:pt x="458284" y="241652"/>
                  <a:pt x="444526" y="236625"/>
                </a:cubicBezTo>
                <a:cubicBezTo>
                  <a:pt x="430768" y="231598"/>
                  <a:pt x="447701" y="235302"/>
                  <a:pt x="401664" y="217575"/>
                </a:cubicBezTo>
                <a:cubicBezTo>
                  <a:pt x="355627" y="199848"/>
                  <a:pt x="233653" y="164923"/>
                  <a:pt x="168301" y="130262"/>
                </a:cubicBezTo>
                <a:cubicBezTo>
                  <a:pt x="102949" y="95602"/>
                  <a:pt x="1878" y="-3353"/>
                  <a:pt x="26" y="8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5094A950-43C5-4EA6-95FC-A53CC1A84FB2}"/>
              </a:ext>
            </a:extLst>
          </p:cNvPr>
          <p:cNvSpPr/>
          <p:nvPr/>
        </p:nvSpPr>
        <p:spPr>
          <a:xfrm>
            <a:off x="5193369" y="6976570"/>
            <a:ext cx="82933" cy="130526"/>
          </a:xfrm>
          <a:custGeom>
            <a:avLst/>
            <a:gdLst>
              <a:gd name="connsiteX0" fmla="*/ 81894 w 82933"/>
              <a:gd name="connsiteY0" fmla="*/ 493 h 130526"/>
              <a:gd name="connsiteX1" fmla="*/ 931 w 82933"/>
              <a:gd name="connsiteY1" fmla="*/ 127493 h 130526"/>
              <a:gd name="connsiteX2" fmla="*/ 42206 w 82933"/>
              <a:gd name="connsiteY2" fmla="*/ 84630 h 130526"/>
              <a:gd name="connsiteX3" fmla="*/ 81894 w 82933"/>
              <a:gd name="connsiteY3" fmla="*/ 493 h 1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33" h="130526">
                <a:moveTo>
                  <a:pt x="81894" y="493"/>
                </a:moveTo>
                <a:cubicBezTo>
                  <a:pt x="75015" y="7637"/>
                  <a:pt x="7546" y="113470"/>
                  <a:pt x="931" y="127493"/>
                </a:cubicBezTo>
                <a:cubicBezTo>
                  <a:pt x="-5684" y="141516"/>
                  <a:pt x="24479" y="103415"/>
                  <a:pt x="42206" y="84630"/>
                </a:cubicBezTo>
                <a:cubicBezTo>
                  <a:pt x="59933" y="65845"/>
                  <a:pt x="88773" y="-6651"/>
                  <a:pt x="81894" y="49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239258A9-5F5B-4124-AD5B-74790828DE63}"/>
              </a:ext>
            </a:extLst>
          </p:cNvPr>
          <p:cNvSpPr/>
          <p:nvPr/>
        </p:nvSpPr>
        <p:spPr>
          <a:xfrm>
            <a:off x="5149745" y="6952926"/>
            <a:ext cx="79864" cy="126377"/>
          </a:xfrm>
          <a:custGeom>
            <a:avLst/>
            <a:gdLst>
              <a:gd name="connsiteX0" fmla="*/ 79480 w 79864"/>
              <a:gd name="connsiteY0" fmla="*/ 324 h 126377"/>
              <a:gd name="connsiteX1" fmla="*/ 1693 w 79864"/>
              <a:gd name="connsiteY1" fmla="*/ 122562 h 126377"/>
              <a:gd name="connsiteX2" fmla="*/ 30268 w 79864"/>
              <a:gd name="connsiteY2" fmla="*/ 87637 h 126377"/>
              <a:gd name="connsiteX3" fmla="*/ 79480 w 79864"/>
              <a:gd name="connsiteY3" fmla="*/ 324 h 12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64" h="126377">
                <a:moveTo>
                  <a:pt x="79480" y="324"/>
                </a:moveTo>
                <a:cubicBezTo>
                  <a:pt x="74718" y="6145"/>
                  <a:pt x="9895" y="108010"/>
                  <a:pt x="1693" y="122562"/>
                </a:cubicBezTo>
                <a:cubicBezTo>
                  <a:pt x="-6509" y="137114"/>
                  <a:pt x="17039" y="106687"/>
                  <a:pt x="30268" y="87637"/>
                </a:cubicBezTo>
                <a:cubicBezTo>
                  <a:pt x="43497" y="68587"/>
                  <a:pt x="84242" y="-5497"/>
                  <a:pt x="79480" y="3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A53F4944-8577-40EF-94FB-92B3B1828E8B}"/>
              </a:ext>
            </a:extLst>
          </p:cNvPr>
          <p:cNvSpPr/>
          <p:nvPr/>
        </p:nvSpPr>
        <p:spPr>
          <a:xfrm>
            <a:off x="5354633" y="7086532"/>
            <a:ext cx="100017" cy="111099"/>
          </a:xfrm>
          <a:custGeom>
            <a:avLst/>
            <a:gdLst>
              <a:gd name="connsiteX0" fmla="*/ 100017 w 100017"/>
              <a:gd name="connsiteY0" fmla="*/ 68 h 111099"/>
              <a:gd name="connsiteX1" fmla="*/ 9530 w 100017"/>
              <a:gd name="connsiteY1" fmla="*/ 104843 h 111099"/>
              <a:gd name="connsiteX2" fmla="*/ 11117 w 100017"/>
              <a:gd name="connsiteY2" fmla="*/ 88968 h 111099"/>
              <a:gd name="connsiteX3" fmla="*/ 100017 w 100017"/>
              <a:gd name="connsiteY3" fmla="*/ 68 h 11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7" h="111099">
                <a:moveTo>
                  <a:pt x="100017" y="68"/>
                </a:moveTo>
                <a:cubicBezTo>
                  <a:pt x="99753" y="2714"/>
                  <a:pt x="24347" y="90026"/>
                  <a:pt x="9530" y="104843"/>
                </a:cubicBezTo>
                <a:cubicBezTo>
                  <a:pt x="-5287" y="119660"/>
                  <a:pt x="-1318" y="105637"/>
                  <a:pt x="11117" y="88968"/>
                </a:cubicBezTo>
                <a:cubicBezTo>
                  <a:pt x="23552" y="72299"/>
                  <a:pt x="100281" y="-2578"/>
                  <a:pt x="100017" y="6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5FE0F9A3-272B-4AB1-A35F-5E7F0805C720}"/>
              </a:ext>
            </a:extLst>
          </p:cNvPr>
          <p:cNvSpPr/>
          <p:nvPr/>
        </p:nvSpPr>
        <p:spPr>
          <a:xfrm>
            <a:off x="5297085" y="7057738"/>
            <a:ext cx="84767" cy="104760"/>
          </a:xfrm>
          <a:custGeom>
            <a:avLst/>
            <a:gdLst>
              <a:gd name="connsiteX0" fmla="*/ 82953 w 84767"/>
              <a:gd name="connsiteY0" fmla="*/ 287 h 104760"/>
              <a:gd name="connsiteX1" fmla="*/ 403 w 84767"/>
              <a:gd name="connsiteY1" fmla="*/ 101887 h 104760"/>
              <a:gd name="connsiteX2" fmla="*/ 52790 w 84767"/>
              <a:gd name="connsiteY2" fmla="*/ 71725 h 104760"/>
              <a:gd name="connsiteX3" fmla="*/ 82953 w 84767"/>
              <a:gd name="connsiteY3" fmla="*/ 287 h 1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67" h="104760">
                <a:moveTo>
                  <a:pt x="82953" y="287"/>
                </a:moveTo>
                <a:cubicBezTo>
                  <a:pt x="74222" y="5314"/>
                  <a:pt x="5430" y="89981"/>
                  <a:pt x="403" y="101887"/>
                </a:cubicBezTo>
                <a:cubicBezTo>
                  <a:pt x="-4624" y="113793"/>
                  <a:pt x="38767" y="85748"/>
                  <a:pt x="52790" y="71725"/>
                </a:cubicBezTo>
                <a:cubicBezTo>
                  <a:pt x="66813" y="57702"/>
                  <a:pt x="91684" y="-4740"/>
                  <a:pt x="82953" y="28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D9F21F99-F573-4C94-B106-775660C94211}"/>
              </a:ext>
            </a:extLst>
          </p:cNvPr>
          <p:cNvSpPr/>
          <p:nvPr/>
        </p:nvSpPr>
        <p:spPr>
          <a:xfrm>
            <a:off x="5044778" y="7340030"/>
            <a:ext cx="120253" cy="168435"/>
          </a:xfrm>
          <a:custGeom>
            <a:avLst/>
            <a:gdLst>
              <a:gd name="connsiteX0" fmla="*/ 119360 w 120253"/>
              <a:gd name="connsiteY0" fmla="*/ 570 h 168435"/>
              <a:gd name="connsiteX1" fmla="*/ 1885 w 120253"/>
              <a:gd name="connsiteY1" fmla="*/ 164083 h 168435"/>
              <a:gd name="connsiteX2" fmla="*/ 52685 w 120253"/>
              <a:gd name="connsiteY2" fmla="*/ 111695 h 168435"/>
              <a:gd name="connsiteX3" fmla="*/ 119360 w 120253"/>
              <a:gd name="connsiteY3" fmla="*/ 570 h 16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53" h="168435">
                <a:moveTo>
                  <a:pt x="119360" y="570"/>
                </a:moveTo>
                <a:cubicBezTo>
                  <a:pt x="110893" y="9301"/>
                  <a:pt x="12997" y="145562"/>
                  <a:pt x="1885" y="164083"/>
                </a:cubicBezTo>
                <a:cubicBezTo>
                  <a:pt x="-9228" y="182604"/>
                  <a:pt x="31518" y="137624"/>
                  <a:pt x="52685" y="111695"/>
                </a:cubicBezTo>
                <a:cubicBezTo>
                  <a:pt x="73852" y="85766"/>
                  <a:pt x="127827" y="-8161"/>
                  <a:pt x="119360" y="57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8AC4E47C-5DB2-4BB8-B3FA-48A1417177DC}"/>
              </a:ext>
            </a:extLst>
          </p:cNvPr>
          <p:cNvSpPr/>
          <p:nvPr/>
        </p:nvSpPr>
        <p:spPr>
          <a:xfrm>
            <a:off x="5087475" y="7357685"/>
            <a:ext cx="146531" cy="188250"/>
          </a:xfrm>
          <a:custGeom>
            <a:avLst/>
            <a:gdLst>
              <a:gd name="connsiteX0" fmla="*/ 146513 w 146531"/>
              <a:gd name="connsiteY0" fmla="*/ 378 h 188250"/>
              <a:gd name="connsiteX1" fmla="*/ 13163 w 146531"/>
              <a:gd name="connsiteY1" fmla="*/ 181353 h 188250"/>
              <a:gd name="connsiteX2" fmla="*/ 22688 w 146531"/>
              <a:gd name="connsiteY2" fmla="*/ 135315 h 188250"/>
              <a:gd name="connsiteX3" fmla="*/ 146513 w 146531"/>
              <a:gd name="connsiteY3" fmla="*/ 378 h 18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31" h="188250">
                <a:moveTo>
                  <a:pt x="146513" y="378"/>
                </a:moveTo>
                <a:cubicBezTo>
                  <a:pt x="144926" y="8051"/>
                  <a:pt x="33800" y="158864"/>
                  <a:pt x="13163" y="181353"/>
                </a:cubicBezTo>
                <a:cubicBezTo>
                  <a:pt x="-7475" y="203843"/>
                  <a:pt x="-3506" y="166800"/>
                  <a:pt x="22688" y="135315"/>
                </a:cubicBezTo>
                <a:cubicBezTo>
                  <a:pt x="48882" y="103830"/>
                  <a:pt x="148100" y="-7295"/>
                  <a:pt x="146513" y="3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478C3D8E-FC19-4F60-9FEA-2917AAE71B66}"/>
              </a:ext>
            </a:extLst>
          </p:cNvPr>
          <p:cNvSpPr/>
          <p:nvPr/>
        </p:nvSpPr>
        <p:spPr>
          <a:xfrm>
            <a:off x="5044081" y="7285023"/>
            <a:ext cx="69337" cy="212749"/>
          </a:xfrm>
          <a:custGeom>
            <a:avLst/>
            <a:gdLst>
              <a:gd name="connsiteX0" fmla="*/ 69257 w 69337"/>
              <a:gd name="connsiteY0" fmla="*/ 15 h 212749"/>
              <a:gd name="connsiteX1" fmla="*/ 7344 w 69337"/>
              <a:gd name="connsiteY1" fmla="*/ 88915 h 212749"/>
              <a:gd name="connsiteX2" fmla="*/ 2582 w 69337"/>
              <a:gd name="connsiteY2" fmla="*/ 212740 h 212749"/>
              <a:gd name="connsiteX3" fmla="*/ 20044 w 69337"/>
              <a:gd name="connsiteY3" fmla="*/ 95265 h 212749"/>
              <a:gd name="connsiteX4" fmla="*/ 69257 w 69337"/>
              <a:gd name="connsiteY4" fmla="*/ 15 h 2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7" h="212749">
                <a:moveTo>
                  <a:pt x="69257" y="15"/>
                </a:moveTo>
                <a:cubicBezTo>
                  <a:pt x="67140" y="-1043"/>
                  <a:pt x="18456" y="53461"/>
                  <a:pt x="7344" y="88915"/>
                </a:cubicBezTo>
                <a:cubicBezTo>
                  <a:pt x="-3769" y="124369"/>
                  <a:pt x="465" y="211682"/>
                  <a:pt x="2582" y="212740"/>
                </a:cubicBezTo>
                <a:cubicBezTo>
                  <a:pt x="4699" y="213798"/>
                  <a:pt x="8932" y="127280"/>
                  <a:pt x="20044" y="95265"/>
                </a:cubicBezTo>
                <a:cubicBezTo>
                  <a:pt x="31156" y="63250"/>
                  <a:pt x="71374" y="1073"/>
                  <a:pt x="69257" y="1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3072934D-2BD0-4A38-9343-36809D734D0B}"/>
              </a:ext>
            </a:extLst>
          </p:cNvPr>
          <p:cNvSpPr/>
          <p:nvPr/>
        </p:nvSpPr>
        <p:spPr>
          <a:xfrm>
            <a:off x="4996518" y="7272292"/>
            <a:ext cx="89938" cy="230853"/>
          </a:xfrm>
          <a:custGeom>
            <a:avLst/>
            <a:gdLst>
              <a:gd name="connsiteX0" fmla="*/ 89832 w 89938"/>
              <a:gd name="connsiteY0" fmla="*/ 46 h 230853"/>
              <a:gd name="connsiteX1" fmla="*/ 10457 w 89938"/>
              <a:gd name="connsiteY1" fmla="*/ 77833 h 230853"/>
              <a:gd name="connsiteX2" fmla="*/ 19982 w 89938"/>
              <a:gd name="connsiteY2" fmla="*/ 152446 h 230853"/>
              <a:gd name="connsiteX3" fmla="*/ 932 w 89938"/>
              <a:gd name="connsiteY3" fmla="*/ 223883 h 230853"/>
              <a:gd name="connsiteX4" fmla="*/ 54907 w 89938"/>
              <a:gd name="connsiteY4" fmla="*/ 227058 h 230853"/>
              <a:gd name="connsiteX5" fmla="*/ 13632 w 89938"/>
              <a:gd name="connsiteY5" fmla="*/ 214358 h 230853"/>
              <a:gd name="connsiteX6" fmla="*/ 27920 w 89938"/>
              <a:gd name="connsiteY6" fmla="*/ 88946 h 230853"/>
              <a:gd name="connsiteX7" fmla="*/ 89832 w 89938"/>
              <a:gd name="connsiteY7" fmla="*/ 46 h 23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38" h="230853">
                <a:moveTo>
                  <a:pt x="89832" y="46"/>
                </a:moveTo>
                <a:cubicBezTo>
                  <a:pt x="86922" y="-1806"/>
                  <a:pt x="22099" y="52433"/>
                  <a:pt x="10457" y="77833"/>
                </a:cubicBezTo>
                <a:cubicBezTo>
                  <a:pt x="-1185" y="103233"/>
                  <a:pt x="21569" y="128104"/>
                  <a:pt x="19982" y="152446"/>
                </a:cubicBezTo>
                <a:cubicBezTo>
                  <a:pt x="18394" y="176788"/>
                  <a:pt x="-4889" y="211448"/>
                  <a:pt x="932" y="223883"/>
                </a:cubicBezTo>
                <a:cubicBezTo>
                  <a:pt x="6753" y="236318"/>
                  <a:pt x="52790" y="228646"/>
                  <a:pt x="54907" y="227058"/>
                </a:cubicBezTo>
                <a:cubicBezTo>
                  <a:pt x="57024" y="225470"/>
                  <a:pt x="18130" y="237377"/>
                  <a:pt x="13632" y="214358"/>
                </a:cubicBezTo>
                <a:cubicBezTo>
                  <a:pt x="9134" y="191339"/>
                  <a:pt x="20512" y="118844"/>
                  <a:pt x="27920" y="88946"/>
                </a:cubicBezTo>
                <a:cubicBezTo>
                  <a:pt x="35328" y="59048"/>
                  <a:pt x="92742" y="1898"/>
                  <a:pt x="89832" y="4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9812F07D-B36F-41A1-A74A-438876827BD2}"/>
              </a:ext>
            </a:extLst>
          </p:cNvPr>
          <p:cNvSpPr/>
          <p:nvPr/>
        </p:nvSpPr>
        <p:spPr>
          <a:xfrm>
            <a:off x="4794621" y="6678289"/>
            <a:ext cx="151167" cy="40037"/>
          </a:xfrm>
          <a:custGeom>
            <a:avLst/>
            <a:gdLst>
              <a:gd name="connsiteX0" fmla="*/ 1217 w 151167"/>
              <a:gd name="connsiteY0" fmla="*/ 40011 h 40037"/>
              <a:gd name="connsiteX1" fmla="*/ 85354 w 151167"/>
              <a:gd name="connsiteY1" fmla="*/ 6674 h 40037"/>
              <a:gd name="connsiteX2" fmla="*/ 150442 w 151167"/>
              <a:gd name="connsiteY2" fmla="*/ 19374 h 40037"/>
              <a:gd name="connsiteX3" fmla="*/ 42492 w 151167"/>
              <a:gd name="connsiteY3" fmla="*/ 324 h 40037"/>
              <a:gd name="connsiteX4" fmla="*/ 1217 w 151167"/>
              <a:gd name="connsiteY4" fmla="*/ 40011 h 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67" h="40037">
                <a:moveTo>
                  <a:pt x="1217" y="40011"/>
                </a:moveTo>
                <a:cubicBezTo>
                  <a:pt x="8361" y="41069"/>
                  <a:pt x="60483" y="10113"/>
                  <a:pt x="85354" y="6674"/>
                </a:cubicBezTo>
                <a:cubicBezTo>
                  <a:pt x="110225" y="3235"/>
                  <a:pt x="157586" y="20432"/>
                  <a:pt x="150442" y="19374"/>
                </a:cubicBezTo>
                <a:cubicBezTo>
                  <a:pt x="143298" y="18316"/>
                  <a:pt x="65246" y="-2851"/>
                  <a:pt x="42492" y="324"/>
                </a:cubicBezTo>
                <a:cubicBezTo>
                  <a:pt x="19738" y="3499"/>
                  <a:pt x="-5927" y="38953"/>
                  <a:pt x="1217" y="4001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4E2EFCE4-CCE9-40C1-89B1-C089E136F450}"/>
              </a:ext>
            </a:extLst>
          </p:cNvPr>
          <p:cNvSpPr/>
          <p:nvPr/>
        </p:nvSpPr>
        <p:spPr>
          <a:xfrm>
            <a:off x="4811525" y="6646861"/>
            <a:ext cx="130787" cy="22569"/>
          </a:xfrm>
          <a:custGeom>
            <a:avLst/>
            <a:gdLst>
              <a:gd name="connsiteX0" fmla="*/ 188 w 130787"/>
              <a:gd name="connsiteY0" fmla="*/ 20639 h 22569"/>
              <a:gd name="connsiteX1" fmla="*/ 70038 w 130787"/>
              <a:gd name="connsiteY1" fmla="*/ 2 h 22569"/>
              <a:gd name="connsiteX2" fmla="*/ 130363 w 130787"/>
              <a:gd name="connsiteY2" fmla="*/ 22227 h 22569"/>
              <a:gd name="connsiteX3" fmla="*/ 92263 w 130787"/>
              <a:gd name="connsiteY3" fmla="*/ 14289 h 22569"/>
              <a:gd name="connsiteX4" fmla="*/ 188 w 130787"/>
              <a:gd name="connsiteY4" fmla="*/ 20639 h 2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7" h="22569">
                <a:moveTo>
                  <a:pt x="188" y="20639"/>
                </a:moveTo>
                <a:cubicBezTo>
                  <a:pt x="-3516" y="18258"/>
                  <a:pt x="48342" y="-263"/>
                  <a:pt x="70038" y="2"/>
                </a:cubicBezTo>
                <a:cubicBezTo>
                  <a:pt x="91734" y="267"/>
                  <a:pt x="126659" y="19846"/>
                  <a:pt x="130363" y="22227"/>
                </a:cubicBezTo>
                <a:cubicBezTo>
                  <a:pt x="134067" y="24608"/>
                  <a:pt x="112900" y="13760"/>
                  <a:pt x="92263" y="14289"/>
                </a:cubicBezTo>
                <a:cubicBezTo>
                  <a:pt x="71626" y="14818"/>
                  <a:pt x="3892" y="23020"/>
                  <a:pt x="188" y="2063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51AD94EE-040D-498B-B42C-0313A2C7C841}"/>
              </a:ext>
            </a:extLst>
          </p:cNvPr>
          <p:cNvSpPr/>
          <p:nvPr/>
        </p:nvSpPr>
        <p:spPr>
          <a:xfrm>
            <a:off x="4803698" y="6737000"/>
            <a:ext cx="133784" cy="51204"/>
          </a:xfrm>
          <a:custGeom>
            <a:avLst/>
            <a:gdLst>
              <a:gd name="connsiteX0" fmla="*/ 77 w 133784"/>
              <a:gd name="connsiteY0" fmla="*/ 51150 h 51204"/>
              <a:gd name="connsiteX1" fmla="*/ 101677 w 133784"/>
              <a:gd name="connsiteY1" fmla="*/ 11463 h 51204"/>
              <a:gd name="connsiteX2" fmla="*/ 133427 w 133784"/>
              <a:gd name="connsiteY2" fmla="*/ 6700 h 51204"/>
              <a:gd name="connsiteX3" fmla="*/ 85802 w 133784"/>
              <a:gd name="connsiteY3" fmla="*/ 1938 h 51204"/>
              <a:gd name="connsiteX4" fmla="*/ 77 w 133784"/>
              <a:gd name="connsiteY4" fmla="*/ 51150 h 5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84" h="51204">
                <a:moveTo>
                  <a:pt x="77" y="51150"/>
                </a:moveTo>
                <a:cubicBezTo>
                  <a:pt x="2723" y="52738"/>
                  <a:pt x="79452" y="18871"/>
                  <a:pt x="101677" y="11463"/>
                </a:cubicBezTo>
                <a:cubicBezTo>
                  <a:pt x="123902" y="4055"/>
                  <a:pt x="136073" y="8287"/>
                  <a:pt x="133427" y="6700"/>
                </a:cubicBezTo>
                <a:cubicBezTo>
                  <a:pt x="130781" y="5112"/>
                  <a:pt x="108027" y="-3883"/>
                  <a:pt x="85802" y="1938"/>
                </a:cubicBezTo>
                <a:cubicBezTo>
                  <a:pt x="63577" y="7759"/>
                  <a:pt x="-2569" y="49562"/>
                  <a:pt x="77" y="5115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6FDF573D-6B5B-4D86-9641-238EFC295FE1}"/>
              </a:ext>
            </a:extLst>
          </p:cNvPr>
          <p:cNvSpPr/>
          <p:nvPr/>
        </p:nvSpPr>
        <p:spPr>
          <a:xfrm>
            <a:off x="4757162" y="6835635"/>
            <a:ext cx="203322" cy="76590"/>
          </a:xfrm>
          <a:custGeom>
            <a:avLst/>
            <a:gdLst>
              <a:gd name="connsiteX0" fmla="*/ 576 w 203322"/>
              <a:gd name="connsiteY0" fmla="*/ 76340 h 76590"/>
              <a:gd name="connsiteX1" fmla="*/ 97413 w 203322"/>
              <a:gd name="connsiteY1" fmla="*/ 25540 h 76590"/>
              <a:gd name="connsiteX2" fmla="*/ 202188 w 203322"/>
              <a:gd name="connsiteY2" fmla="*/ 14428 h 76590"/>
              <a:gd name="connsiteX3" fmla="*/ 143451 w 203322"/>
              <a:gd name="connsiteY3" fmla="*/ 1728 h 76590"/>
              <a:gd name="connsiteX4" fmla="*/ 576 w 203322"/>
              <a:gd name="connsiteY4" fmla="*/ 76340 h 7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22" h="76590">
                <a:moveTo>
                  <a:pt x="576" y="76340"/>
                </a:moveTo>
                <a:cubicBezTo>
                  <a:pt x="-7097" y="80309"/>
                  <a:pt x="63811" y="35859"/>
                  <a:pt x="97413" y="25540"/>
                </a:cubicBezTo>
                <a:cubicBezTo>
                  <a:pt x="131015" y="15221"/>
                  <a:pt x="194515" y="18397"/>
                  <a:pt x="202188" y="14428"/>
                </a:cubicBezTo>
                <a:cubicBezTo>
                  <a:pt x="209861" y="10459"/>
                  <a:pt x="177318" y="-5151"/>
                  <a:pt x="143451" y="1728"/>
                </a:cubicBezTo>
                <a:cubicBezTo>
                  <a:pt x="109584" y="8607"/>
                  <a:pt x="8249" y="72371"/>
                  <a:pt x="576" y="763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2B233F23-B2E5-4B59-8FAF-52548F9E3CE3}"/>
              </a:ext>
            </a:extLst>
          </p:cNvPr>
          <p:cNvSpPr/>
          <p:nvPr/>
        </p:nvSpPr>
        <p:spPr>
          <a:xfrm>
            <a:off x="4778375" y="6806634"/>
            <a:ext cx="174626" cy="34323"/>
          </a:xfrm>
          <a:custGeom>
            <a:avLst/>
            <a:gdLst>
              <a:gd name="connsiteX0" fmla="*/ 0 w 174626"/>
              <a:gd name="connsiteY0" fmla="*/ 33904 h 34323"/>
              <a:gd name="connsiteX1" fmla="*/ 115888 w 174626"/>
              <a:gd name="connsiteY1" fmla="*/ 566 h 34323"/>
              <a:gd name="connsiteX2" fmla="*/ 174625 w 174626"/>
              <a:gd name="connsiteY2" fmla="*/ 13266 h 34323"/>
              <a:gd name="connsiteX3" fmla="*/ 117475 w 174626"/>
              <a:gd name="connsiteY3" fmla="*/ 18029 h 34323"/>
              <a:gd name="connsiteX4" fmla="*/ 0 w 174626"/>
              <a:gd name="connsiteY4" fmla="*/ 33904 h 3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26" h="34323">
                <a:moveTo>
                  <a:pt x="0" y="33904"/>
                </a:moveTo>
                <a:cubicBezTo>
                  <a:pt x="-264" y="30994"/>
                  <a:pt x="86784" y="4006"/>
                  <a:pt x="115888" y="566"/>
                </a:cubicBezTo>
                <a:cubicBezTo>
                  <a:pt x="144992" y="-2874"/>
                  <a:pt x="174361" y="10356"/>
                  <a:pt x="174625" y="13266"/>
                </a:cubicBezTo>
                <a:cubicBezTo>
                  <a:pt x="174889" y="16176"/>
                  <a:pt x="146579" y="12208"/>
                  <a:pt x="117475" y="18029"/>
                </a:cubicBezTo>
                <a:cubicBezTo>
                  <a:pt x="88371" y="23850"/>
                  <a:pt x="264" y="36814"/>
                  <a:pt x="0" y="339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0C788248-0A64-449A-BE61-3773F7A77E32}"/>
              </a:ext>
            </a:extLst>
          </p:cNvPr>
          <p:cNvSpPr/>
          <p:nvPr/>
        </p:nvSpPr>
        <p:spPr>
          <a:xfrm>
            <a:off x="4778281" y="6968481"/>
            <a:ext cx="186141" cy="49966"/>
          </a:xfrm>
          <a:custGeom>
            <a:avLst/>
            <a:gdLst>
              <a:gd name="connsiteX0" fmla="*/ 94 w 186141"/>
              <a:gd name="connsiteY0" fmla="*/ 49857 h 49966"/>
              <a:gd name="connsiteX1" fmla="*/ 115982 w 186141"/>
              <a:gd name="connsiteY1" fmla="*/ 16519 h 49966"/>
              <a:gd name="connsiteX2" fmla="*/ 185832 w 186141"/>
              <a:gd name="connsiteY2" fmla="*/ 11757 h 49966"/>
              <a:gd name="connsiteX3" fmla="*/ 139794 w 186141"/>
              <a:gd name="connsiteY3" fmla="*/ 2232 h 49966"/>
              <a:gd name="connsiteX4" fmla="*/ 96932 w 186141"/>
              <a:gd name="connsiteY4" fmla="*/ 3819 h 49966"/>
              <a:gd name="connsiteX5" fmla="*/ 94 w 186141"/>
              <a:gd name="connsiteY5" fmla="*/ 49857 h 4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141" h="49966">
                <a:moveTo>
                  <a:pt x="94" y="49857"/>
                </a:moveTo>
                <a:cubicBezTo>
                  <a:pt x="3269" y="51974"/>
                  <a:pt x="85026" y="22869"/>
                  <a:pt x="115982" y="16519"/>
                </a:cubicBezTo>
                <a:cubicBezTo>
                  <a:pt x="146938" y="10169"/>
                  <a:pt x="181863" y="14138"/>
                  <a:pt x="185832" y="11757"/>
                </a:cubicBezTo>
                <a:cubicBezTo>
                  <a:pt x="189801" y="9376"/>
                  <a:pt x="154611" y="3555"/>
                  <a:pt x="139794" y="2232"/>
                </a:cubicBezTo>
                <a:cubicBezTo>
                  <a:pt x="124977" y="909"/>
                  <a:pt x="119422" y="-2796"/>
                  <a:pt x="96932" y="3819"/>
                </a:cubicBezTo>
                <a:cubicBezTo>
                  <a:pt x="74443" y="10433"/>
                  <a:pt x="-3081" y="47740"/>
                  <a:pt x="94" y="4985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A586C6B8-C44C-4D67-B283-EDFC01C30147}"/>
              </a:ext>
            </a:extLst>
          </p:cNvPr>
          <p:cNvSpPr/>
          <p:nvPr/>
        </p:nvSpPr>
        <p:spPr>
          <a:xfrm>
            <a:off x="4776595" y="6943496"/>
            <a:ext cx="199323" cy="43274"/>
          </a:xfrm>
          <a:custGeom>
            <a:avLst/>
            <a:gdLst>
              <a:gd name="connsiteX0" fmla="*/ 193 w 199323"/>
              <a:gd name="connsiteY0" fmla="*/ 43092 h 43274"/>
              <a:gd name="connsiteX1" fmla="*/ 122430 w 199323"/>
              <a:gd name="connsiteY1" fmla="*/ 229 h 43274"/>
              <a:gd name="connsiteX2" fmla="*/ 198630 w 199323"/>
              <a:gd name="connsiteY2" fmla="*/ 25629 h 43274"/>
              <a:gd name="connsiteX3" fmla="*/ 152593 w 199323"/>
              <a:gd name="connsiteY3" fmla="*/ 16104 h 43274"/>
              <a:gd name="connsiteX4" fmla="*/ 193 w 199323"/>
              <a:gd name="connsiteY4" fmla="*/ 43092 h 4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23" h="43274">
                <a:moveTo>
                  <a:pt x="193" y="43092"/>
                </a:moveTo>
                <a:cubicBezTo>
                  <a:pt x="-4834" y="40446"/>
                  <a:pt x="89357" y="3139"/>
                  <a:pt x="122430" y="229"/>
                </a:cubicBezTo>
                <a:cubicBezTo>
                  <a:pt x="155503" y="-2681"/>
                  <a:pt x="193603" y="22983"/>
                  <a:pt x="198630" y="25629"/>
                </a:cubicBezTo>
                <a:cubicBezTo>
                  <a:pt x="203657" y="28275"/>
                  <a:pt x="180639" y="13458"/>
                  <a:pt x="152593" y="16104"/>
                </a:cubicBezTo>
                <a:cubicBezTo>
                  <a:pt x="124547" y="18750"/>
                  <a:pt x="5220" y="45738"/>
                  <a:pt x="193" y="4309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AC632F88-C07B-4694-9B90-F327F494A7F4}"/>
              </a:ext>
            </a:extLst>
          </p:cNvPr>
          <p:cNvSpPr/>
          <p:nvPr/>
        </p:nvSpPr>
        <p:spPr>
          <a:xfrm>
            <a:off x="4763989" y="7141547"/>
            <a:ext cx="184769" cy="75263"/>
          </a:xfrm>
          <a:custGeom>
            <a:avLst/>
            <a:gdLst>
              <a:gd name="connsiteX0" fmla="*/ 99 w 184769"/>
              <a:gd name="connsiteY0" fmla="*/ 75228 h 75263"/>
              <a:gd name="connsiteX1" fmla="*/ 162024 w 184769"/>
              <a:gd name="connsiteY1" fmla="*/ 13316 h 75263"/>
              <a:gd name="connsiteX2" fmla="*/ 181074 w 184769"/>
              <a:gd name="connsiteY2" fmla="*/ 3791 h 75263"/>
              <a:gd name="connsiteX3" fmla="*/ 138211 w 184769"/>
              <a:gd name="connsiteY3" fmla="*/ 3791 h 75263"/>
              <a:gd name="connsiteX4" fmla="*/ 99 w 184769"/>
              <a:gd name="connsiteY4" fmla="*/ 75228 h 7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69" h="75263">
                <a:moveTo>
                  <a:pt x="99" y="75228"/>
                </a:moveTo>
                <a:cubicBezTo>
                  <a:pt x="4068" y="76816"/>
                  <a:pt x="131862" y="25222"/>
                  <a:pt x="162024" y="13316"/>
                </a:cubicBezTo>
                <a:cubicBezTo>
                  <a:pt x="192186" y="1410"/>
                  <a:pt x="185043" y="5378"/>
                  <a:pt x="181074" y="3791"/>
                </a:cubicBezTo>
                <a:cubicBezTo>
                  <a:pt x="177105" y="2203"/>
                  <a:pt x="164140" y="-3882"/>
                  <a:pt x="138211" y="3791"/>
                </a:cubicBezTo>
                <a:cubicBezTo>
                  <a:pt x="112282" y="11464"/>
                  <a:pt x="-3870" y="73640"/>
                  <a:pt x="99" y="7522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4CAAA34A-C2B3-45A6-9962-69EB6194A339}"/>
              </a:ext>
            </a:extLst>
          </p:cNvPr>
          <p:cNvSpPr/>
          <p:nvPr/>
        </p:nvSpPr>
        <p:spPr>
          <a:xfrm>
            <a:off x="5125838" y="5691312"/>
            <a:ext cx="349683" cy="397681"/>
          </a:xfrm>
          <a:custGeom>
            <a:avLst/>
            <a:gdLst>
              <a:gd name="connsiteX0" fmla="*/ 7079 w 349683"/>
              <a:gd name="connsiteY0" fmla="*/ 405 h 397681"/>
              <a:gd name="connsiteX1" fmla="*/ 161595 w 349683"/>
              <a:gd name="connsiteY1" fmla="*/ 30038 h 397681"/>
              <a:gd name="connsiteX2" fmla="*/ 222979 w 349683"/>
              <a:gd name="connsiteY2" fmla="*/ 51205 h 397681"/>
              <a:gd name="connsiteX3" fmla="*/ 341512 w 349683"/>
              <a:gd name="connsiteY3" fmla="*/ 184555 h 397681"/>
              <a:gd name="connsiteX4" fmla="*/ 337279 w 349683"/>
              <a:gd name="connsiteY4" fmla="*/ 286155 h 397681"/>
              <a:gd name="connsiteX5" fmla="*/ 320345 w 349683"/>
              <a:gd name="connsiteY5" fmla="*/ 391988 h 397681"/>
              <a:gd name="connsiteX6" fmla="*/ 271662 w 349683"/>
              <a:gd name="connsiteY6" fmla="*/ 377171 h 397681"/>
              <a:gd name="connsiteX7" fmla="*/ 299179 w 349683"/>
              <a:gd name="connsiteY7" fmla="*/ 324255 h 397681"/>
              <a:gd name="connsiteX8" fmla="*/ 297062 w 349683"/>
              <a:gd name="connsiteY8" fmla="*/ 169738 h 397681"/>
              <a:gd name="connsiteX9" fmla="*/ 275895 w 349683"/>
              <a:gd name="connsiteY9" fmla="*/ 118938 h 397681"/>
              <a:gd name="connsiteX10" fmla="*/ 208162 w 349683"/>
              <a:gd name="connsiteY10" fmla="*/ 78721 h 397681"/>
              <a:gd name="connsiteX11" fmla="*/ 102329 w 349683"/>
              <a:gd name="connsiteY11" fmla="*/ 70255 h 397681"/>
              <a:gd name="connsiteX12" fmla="*/ 34595 w 349683"/>
              <a:gd name="connsiteY12" fmla="*/ 53321 h 397681"/>
              <a:gd name="connsiteX13" fmla="*/ 7079 w 349683"/>
              <a:gd name="connsiteY13" fmla="*/ 405 h 3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683" h="397681">
                <a:moveTo>
                  <a:pt x="7079" y="405"/>
                </a:moveTo>
                <a:cubicBezTo>
                  <a:pt x="28246" y="-3475"/>
                  <a:pt x="125612" y="21571"/>
                  <a:pt x="161595" y="30038"/>
                </a:cubicBezTo>
                <a:cubicBezTo>
                  <a:pt x="197578" y="38505"/>
                  <a:pt x="192993" y="25452"/>
                  <a:pt x="222979" y="51205"/>
                </a:cubicBezTo>
                <a:cubicBezTo>
                  <a:pt x="252965" y="76958"/>
                  <a:pt x="322462" y="145397"/>
                  <a:pt x="341512" y="184555"/>
                </a:cubicBezTo>
                <a:cubicBezTo>
                  <a:pt x="360562" y="223713"/>
                  <a:pt x="340807" y="251583"/>
                  <a:pt x="337279" y="286155"/>
                </a:cubicBezTo>
                <a:cubicBezTo>
                  <a:pt x="333751" y="320727"/>
                  <a:pt x="331281" y="376819"/>
                  <a:pt x="320345" y="391988"/>
                </a:cubicBezTo>
                <a:cubicBezTo>
                  <a:pt x="309409" y="407157"/>
                  <a:pt x="275190" y="388460"/>
                  <a:pt x="271662" y="377171"/>
                </a:cubicBezTo>
                <a:cubicBezTo>
                  <a:pt x="268134" y="365882"/>
                  <a:pt x="294946" y="358827"/>
                  <a:pt x="299179" y="324255"/>
                </a:cubicBezTo>
                <a:cubicBezTo>
                  <a:pt x="303412" y="289683"/>
                  <a:pt x="300943" y="203958"/>
                  <a:pt x="297062" y="169738"/>
                </a:cubicBezTo>
                <a:cubicBezTo>
                  <a:pt x="293181" y="135518"/>
                  <a:pt x="290712" y="134108"/>
                  <a:pt x="275895" y="118938"/>
                </a:cubicBezTo>
                <a:cubicBezTo>
                  <a:pt x="261078" y="103769"/>
                  <a:pt x="237090" y="86835"/>
                  <a:pt x="208162" y="78721"/>
                </a:cubicBezTo>
                <a:cubicBezTo>
                  <a:pt x="179234" y="70607"/>
                  <a:pt x="131257" y="74488"/>
                  <a:pt x="102329" y="70255"/>
                </a:cubicBezTo>
                <a:cubicBezTo>
                  <a:pt x="73401" y="66022"/>
                  <a:pt x="51881" y="59671"/>
                  <a:pt x="34595" y="53321"/>
                </a:cubicBezTo>
                <a:cubicBezTo>
                  <a:pt x="17309" y="46971"/>
                  <a:pt x="-14088" y="4285"/>
                  <a:pt x="7079" y="40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C3DA5519-8C6B-4499-ABC6-0FEADE764B4F}"/>
              </a:ext>
            </a:extLst>
          </p:cNvPr>
          <p:cNvSpPr/>
          <p:nvPr/>
        </p:nvSpPr>
        <p:spPr>
          <a:xfrm>
            <a:off x="5128683" y="5753100"/>
            <a:ext cx="314399" cy="172381"/>
          </a:xfrm>
          <a:custGeom>
            <a:avLst/>
            <a:gdLst>
              <a:gd name="connsiteX0" fmla="*/ 0 w 314399"/>
              <a:gd name="connsiteY0" fmla="*/ 0 h 172381"/>
              <a:gd name="connsiteX1" fmla="*/ 203200 w 314399"/>
              <a:gd name="connsiteY1" fmla="*/ 110067 h 172381"/>
              <a:gd name="connsiteX2" fmla="*/ 311150 w 314399"/>
              <a:gd name="connsiteY2" fmla="*/ 165100 h 172381"/>
              <a:gd name="connsiteX3" fmla="*/ 275167 w 314399"/>
              <a:gd name="connsiteY3" fmla="*/ 165100 h 172381"/>
              <a:gd name="connsiteX4" fmla="*/ 162984 w 314399"/>
              <a:gd name="connsiteY4" fmla="*/ 103717 h 172381"/>
              <a:gd name="connsiteX5" fmla="*/ 0 w 314399"/>
              <a:gd name="connsiteY5" fmla="*/ 0 h 17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99" h="172381">
                <a:moveTo>
                  <a:pt x="0" y="0"/>
                </a:moveTo>
                <a:lnTo>
                  <a:pt x="203200" y="110067"/>
                </a:lnTo>
                <a:cubicBezTo>
                  <a:pt x="255058" y="137584"/>
                  <a:pt x="299156" y="155928"/>
                  <a:pt x="311150" y="165100"/>
                </a:cubicBezTo>
                <a:cubicBezTo>
                  <a:pt x="323144" y="174272"/>
                  <a:pt x="299861" y="175330"/>
                  <a:pt x="275167" y="165100"/>
                </a:cubicBezTo>
                <a:cubicBezTo>
                  <a:pt x="250473" y="154870"/>
                  <a:pt x="162984" y="103717"/>
                  <a:pt x="162984" y="10371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917C1D8F-5921-421D-8C0A-7EE268360A54}"/>
              </a:ext>
            </a:extLst>
          </p:cNvPr>
          <p:cNvSpPr/>
          <p:nvPr/>
        </p:nvSpPr>
        <p:spPr>
          <a:xfrm>
            <a:off x="5132904" y="5773972"/>
            <a:ext cx="331538" cy="189495"/>
          </a:xfrm>
          <a:custGeom>
            <a:avLst/>
            <a:gdLst>
              <a:gd name="connsiteX0" fmla="*/ 13 w 331538"/>
              <a:gd name="connsiteY0" fmla="*/ 295 h 189495"/>
              <a:gd name="connsiteX1" fmla="*/ 162996 w 331538"/>
              <a:gd name="connsiteY1" fmla="*/ 82845 h 189495"/>
              <a:gd name="connsiteX2" fmla="*/ 313279 w 331538"/>
              <a:gd name="connsiteY2" fmla="*/ 175978 h 189495"/>
              <a:gd name="connsiteX3" fmla="*/ 313279 w 331538"/>
              <a:gd name="connsiteY3" fmla="*/ 182328 h 189495"/>
              <a:gd name="connsiteX4" fmla="*/ 171463 w 331538"/>
              <a:gd name="connsiteY4" fmla="*/ 112478 h 189495"/>
              <a:gd name="connsiteX5" fmla="*/ 13 w 331538"/>
              <a:gd name="connsiteY5" fmla="*/ 295 h 18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538" h="189495">
                <a:moveTo>
                  <a:pt x="13" y="295"/>
                </a:moveTo>
                <a:cubicBezTo>
                  <a:pt x="-1398" y="-4644"/>
                  <a:pt x="110785" y="53565"/>
                  <a:pt x="162996" y="82845"/>
                </a:cubicBezTo>
                <a:cubicBezTo>
                  <a:pt x="215207" y="112126"/>
                  <a:pt x="288232" y="159398"/>
                  <a:pt x="313279" y="175978"/>
                </a:cubicBezTo>
                <a:cubicBezTo>
                  <a:pt x="338326" y="192559"/>
                  <a:pt x="336915" y="192911"/>
                  <a:pt x="313279" y="182328"/>
                </a:cubicBezTo>
                <a:cubicBezTo>
                  <a:pt x="289643" y="171745"/>
                  <a:pt x="224380" y="137525"/>
                  <a:pt x="171463" y="112478"/>
                </a:cubicBezTo>
                <a:cubicBezTo>
                  <a:pt x="118546" y="87431"/>
                  <a:pt x="1424" y="5234"/>
                  <a:pt x="13" y="29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6506AE88-09B6-4A90-B4F6-33C092FBEC5E}"/>
              </a:ext>
            </a:extLst>
          </p:cNvPr>
          <p:cNvSpPr/>
          <p:nvPr/>
        </p:nvSpPr>
        <p:spPr>
          <a:xfrm>
            <a:off x="5084386" y="5759768"/>
            <a:ext cx="569788" cy="316053"/>
          </a:xfrm>
          <a:custGeom>
            <a:avLst/>
            <a:gdLst>
              <a:gd name="connsiteX0" fmla="*/ 35831 w 569788"/>
              <a:gd name="connsiteY0" fmla="*/ 56832 h 316053"/>
              <a:gd name="connsiteX1" fmla="*/ 346981 w 569788"/>
              <a:gd name="connsiteY1" fmla="*/ 196532 h 316053"/>
              <a:gd name="connsiteX2" fmla="*/ 444347 w 569788"/>
              <a:gd name="connsiteY2" fmla="*/ 270615 h 316053"/>
              <a:gd name="connsiteX3" fmla="*/ 535364 w 569788"/>
              <a:gd name="connsiteY3" fmla="*/ 315065 h 316053"/>
              <a:gd name="connsiteX4" fmla="*/ 569231 w 569788"/>
              <a:gd name="connsiteY4" fmla="*/ 298132 h 316053"/>
              <a:gd name="connsiteX5" fmla="*/ 512081 w 569788"/>
              <a:gd name="connsiteY5" fmla="*/ 260032 h 316053"/>
              <a:gd name="connsiteX6" fmla="*/ 382964 w 569788"/>
              <a:gd name="connsiteY6" fmla="*/ 158432 h 316053"/>
              <a:gd name="connsiteX7" fmla="*/ 44297 w 569788"/>
              <a:gd name="connsiteY7" fmla="*/ 6032 h 316053"/>
              <a:gd name="connsiteX8" fmla="*/ 35831 w 569788"/>
              <a:gd name="connsiteY8" fmla="*/ 56832 h 31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788" h="316053">
                <a:moveTo>
                  <a:pt x="35831" y="56832"/>
                </a:moveTo>
                <a:cubicBezTo>
                  <a:pt x="86278" y="88582"/>
                  <a:pt x="278895" y="160902"/>
                  <a:pt x="346981" y="196532"/>
                </a:cubicBezTo>
                <a:cubicBezTo>
                  <a:pt x="415067" y="232162"/>
                  <a:pt x="412950" y="250860"/>
                  <a:pt x="444347" y="270615"/>
                </a:cubicBezTo>
                <a:cubicBezTo>
                  <a:pt x="475744" y="290370"/>
                  <a:pt x="514550" y="310479"/>
                  <a:pt x="535364" y="315065"/>
                </a:cubicBezTo>
                <a:cubicBezTo>
                  <a:pt x="556178" y="319651"/>
                  <a:pt x="573111" y="307304"/>
                  <a:pt x="569231" y="298132"/>
                </a:cubicBezTo>
                <a:cubicBezTo>
                  <a:pt x="565351" y="288960"/>
                  <a:pt x="543126" y="283315"/>
                  <a:pt x="512081" y="260032"/>
                </a:cubicBezTo>
                <a:cubicBezTo>
                  <a:pt x="481037" y="236749"/>
                  <a:pt x="460928" y="200765"/>
                  <a:pt x="382964" y="158432"/>
                </a:cubicBezTo>
                <a:cubicBezTo>
                  <a:pt x="305000" y="116099"/>
                  <a:pt x="100389" y="27552"/>
                  <a:pt x="44297" y="6032"/>
                </a:cubicBezTo>
                <a:cubicBezTo>
                  <a:pt x="-11795" y="-15488"/>
                  <a:pt x="-14616" y="25082"/>
                  <a:pt x="35831" y="568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8BCDB204-D396-47B4-8E36-1A34D4510943}"/>
              </a:ext>
            </a:extLst>
          </p:cNvPr>
          <p:cNvSpPr/>
          <p:nvPr/>
        </p:nvSpPr>
        <p:spPr>
          <a:xfrm>
            <a:off x="5838480" y="6152639"/>
            <a:ext cx="157963" cy="86718"/>
          </a:xfrm>
          <a:custGeom>
            <a:avLst/>
            <a:gdLst>
              <a:gd name="connsiteX0" fmla="*/ 1403 w 157963"/>
              <a:gd name="connsiteY0" fmla="*/ 511 h 86718"/>
              <a:gd name="connsiteX1" fmla="*/ 155920 w 157963"/>
              <a:gd name="connsiteY1" fmla="*/ 85178 h 86718"/>
              <a:gd name="connsiteX2" fmla="*/ 83953 w 157963"/>
              <a:gd name="connsiteY2" fmla="*/ 51311 h 86718"/>
              <a:gd name="connsiteX3" fmla="*/ 1403 w 157963"/>
              <a:gd name="connsiteY3" fmla="*/ 511 h 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63" h="86718">
                <a:moveTo>
                  <a:pt x="1403" y="511"/>
                </a:moveTo>
                <a:cubicBezTo>
                  <a:pt x="13398" y="6156"/>
                  <a:pt x="142162" y="76711"/>
                  <a:pt x="155920" y="85178"/>
                </a:cubicBezTo>
                <a:cubicBezTo>
                  <a:pt x="169678" y="93645"/>
                  <a:pt x="110411" y="65069"/>
                  <a:pt x="83953" y="51311"/>
                </a:cubicBezTo>
                <a:cubicBezTo>
                  <a:pt x="57495" y="37553"/>
                  <a:pt x="-10592" y="-5134"/>
                  <a:pt x="1403" y="51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02F0AB03-5622-498B-ADDC-4DE750FBC262}"/>
              </a:ext>
            </a:extLst>
          </p:cNvPr>
          <p:cNvSpPr/>
          <p:nvPr/>
        </p:nvSpPr>
        <p:spPr>
          <a:xfrm>
            <a:off x="5791200" y="6180667"/>
            <a:ext cx="191535" cy="105129"/>
          </a:xfrm>
          <a:custGeom>
            <a:avLst/>
            <a:gdLst>
              <a:gd name="connsiteX0" fmla="*/ 0 w 191535"/>
              <a:gd name="connsiteY0" fmla="*/ 0 h 105129"/>
              <a:gd name="connsiteX1" fmla="*/ 186267 w 191535"/>
              <a:gd name="connsiteY1" fmla="*/ 103716 h 105129"/>
              <a:gd name="connsiteX2" fmla="*/ 137583 w 191535"/>
              <a:gd name="connsiteY2" fmla="*/ 59266 h 105129"/>
              <a:gd name="connsiteX3" fmla="*/ 107950 w 191535"/>
              <a:gd name="connsiteY3" fmla="*/ 46566 h 105129"/>
              <a:gd name="connsiteX4" fmla="*/ 0 w 191535"/>
              <a:gd name="connsiteY4" fmla="*/ 0 h 10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5" h="105129">
                <a:moveTo>
                  <a:pt x="0" y="0"/>
                </a:moveTo>
                <a:cubicBezTo>
                  <a:pt x="81668" y="46919"/>
                  <a:pt x="163337" y="93838"/>
                  <a:pt x="186267" y="103716"/>
                </a:cubicBezTo>
                <a:cubicBezTo>
                  <a:pt x="209197" y="113594"/>
                  <a:pt x="150636" y="68791"/>
                  <a:pt x="137583" y="59266"/>
                </a:cubicBezTo>
                <a:cubicBezTo>
                  <a:pt x="124530" y="49741"/>
                  <a:pt x="107950" y="46566"/>
                  <a:pt x="107950" y="4656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7E1B5038-2A66-4FEE-8345-A158FF86E3D3}"/>
              </a:ext>
            </a:extLst>
          </p:cNvPr>
          <p:cNvSpPr/>
          <p:nvPr/>
        </p:nvSpPr>
        <p:spPr>
          <a:xfrm>
            <a:off x="5166770" y="5743802"/>
            <a:ext cx="443592" cy="648349"/>
          </a:xfrm>
          <a:custGeom>
            <a:avLst/>
            <a:gdLst>
              <a:gd name="connsiteX0" fmla="*/ 442397 w 443592"/>
              <a:gd name="connsiteY0" fmla="*/ 2948 h 648349"/>
              <a:gd name="connsiteX1" fmla="*/ 131247 w 443592"/>
              <a:gd name="connsiteY1" fmla="*/ 474965 h 648349"/>
              <a:gd name="connsiteX2" fmla="*/ 14830 w 443592"/>
              <a:gd name="connsiteY2" fmla="*/ 642181 h 648349"/>
              <a:gd name="connsiteX3" fmla="*/ 25413 w 443592"/>
              <a:gd name="connsiteY3" fmla="*/ 580798 h 648349"/>
              <a:gd name="connsiteX4" fmla="*/ 230730 w 443592"/>
              <a:gd name="connsiteY4" fmla="*/ 288698 h 648349"/>
              <a:gd name="connsiteX5" fmla="*/ 442397 w 443592"/>
              <a:gd name="connsiteY5" fmla="*/ 2948 h 64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592" h="648349">
                <a:moveTo>
                  <a:pt x="442397" y="2948"/>
                </a:moveTo>
                <a:cubicBezTo>
                  <a:pt x="425816" y="33993"/>
                  <a:pt x="202508" y="368426"/>
                  <a:pt x="131247" y="474965"/>
                </a:cubicBezTo>
                <a:cubicBezTo>
                  <a:pt x="59986" y="581504"/>
                  <a:pt x="32469" y="624542"/>
                  <a:pt x="14830" y="642181"/>
                </a:cubicBezTo>
                <a:cubicBezTo>
                  <a:pt x="-2809" y="659820"/>
                  <a:pt x="-10570" y="639712"/>
                  <a:pt x="25413" y="580798"/>
                </a:cubicBezTo>
                <a:cubicBezTo>
                  <a:pt x="61396" y="521884"/>
                  <a:pt x="162644" y="383243"/>
                  <a:pt x="230730" y="288698"/>
                </a:cubicBezTo>
                <a:cubicBezTo>
                  <a:pt x="298816" y="194153"/>
                  <a:pt x="458978" y="-28097"/>
                  <a:pt x="442397" y="29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B0E1659F-BA9C-4DAA-8398-5FA445D2C0E8}"/>
              </a:ext>
            </a:extLst>
          </p:cNvPr>
          <p:cNvSpPr/>
          <p:nvPr/>
        </p:nvSpPr>
        <p:spPr>
          <a:xfrm>
            <a:off x="5351844" y="5410068"/>
            <a:ext cx="381795" cy="574931"/>
          </a:xfrm>
          <a:custGeom>
            <a:avLst/>
            <a:gdLst>
              <a:gd name="connsiteX0" fmla="*/ 363156 w 381795"/>
              <a:gd name="connsiteY0" fmla="*/ 38232 h 574931"/>
              <a:gd name="connsiteX1" fmla="*/ 20256 w 381795"/>
              <a:gd name="connsiteY1" fmla="*/ 552582 h 574931"/>
              <a:gd name="connsiteX2" fmla="*/ 68939 w 381795"/>
              <a:gd name="connsiteY2" fmla="*/ 442515 h 574931"/>
              <a:gd name="connsiteX3" fmla="*/ 310239 w 381795"/>
              <a:gd name="connsiteY3" fmla="*/ 82682 h 574931"/>
              <a:gd name="connsiteX4" fmla="*/ 363156 w 381795"/>
              <a:gd name="connsiteY4" fmla="*/ 38232 h 57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95" h="574931">
                <a:moveTo>
                  <a:pt x="363156" y="38232"/>
                </a:moveTo>
                <a:cubicBezTo>
                  <a:pt x="314825" y="116549"/>
                  <a:pt x="69292" y="485201"/>
                  <a:pt x="20256" y="552582"/>
                </a:cubicBezTo>
                <a:cubicBezTo>
                  <a:pt x="-28780" y="619963"/>
                  <a:pt x="20608" y="520832"/>
                  <a:pt x="68939" y="442515"/>
                </a:cubicBezTo>
                <a:cubicBezTo>
                  <a:pt x="117269" y="364198"/>
                  <a:pt x="264731" y="149710"/>
                  <a:pt x="310239" y="82682"/>
                </a:cubicBezTo>
                <a:cubicBezTo>
                  <a:pt x="355747" y="15654"/>
                  <a:pt x="411487" y="-40085"/>
                  <a:pt x="363156" y="382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A282AAC8-CA31-4CE5-9E13-66BEB6424FBE}"/>
              </a:ext>
            </a:extLst>
          </p:cNvPr>
          <p:cNvSpPr/>
          <p:nvPr/>
        </p:nvSpPr>
        <p:spPr>
          <a:xfrm>
            <a:off x="5043781" y="5633447"/>
            <a:ext cx="479214" cy="730919"/>
          </a:xfrm>
          <a:custGeom>
            <a:avLst/>
            <a:gdLst>
              <a:gd name="connsiteX0" fmla="*/ 478602 w 479214"/>
              <a:gd name="connsiteY0" fmla="*/ 1120 h 730919"/>
              <a:gd name="connsiteX1" fmla="*/ 156869 w 479214"/>
              <a:gd name="connsiteY1" fmla="*/ 485836 h 730919"/>
              <a:gd name="connsiteX2" fmla="*/ 8702 w 479214"/>
              <a:gd name="connsiteY2" fmla="*/ 714436 h 730919"/>
              <a:gd name="connsiteX3" fmla="*/ 67969 w 479214"/>
              <a:gd name="connsiteY3" fmla="*/ 634003 h 730919"/>
              <a:gd name="connsiteX4" fmla="*/ 478602 w 479214"/>
              <a:gd name="connsiteY4" fmla="*/ 1120 h 73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214" h="730919">
                <a:moveTo>
                  <a:pt x="478602" y="1120"/>
                </a:moveTo>
                <a:cubicBezTo>
                  <a:pt x="493419" y="-23575"/>
                  <a:pt x="235186" y="366950"/>
                  <a:pt x="156869" y="485836"/>
                </a:cubicBezTo>
                <a:cubicBezTo>
                  <a:pt x="78552" y="604722"/>
                  <a:pt x="23519" y="689741"/>
                  <a:pt x="8702" y="714436"/>
                </a:cubicBezTo>
                <a:cubicBezTo>
                  <a:pt x="-6115" y="739131"/>
                  <a:pt x="-10700" y="751831"/>
                  <a:pt x="67969" y="634003"/>
                </a:cubicBezTo>
                <a:cubicBezTo>
                  <a:pt x="146638" y="516175"/>
                  <a:pt x="463785" y="25815"/>
                  <a:pt x="478602" y="112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A0B6F93F-FBBF-4DF3-9AFD-B29B87528213}"/>
              </a:ext>
            </a:extLst>
          </p:cNvPr>
          <p:cNvSpPr/>
          <p:nvPr/>
        </p:nvSpPr>
        <p:spPr>
          <a:xfrm>
            <a:off x="5331829" y="5952934"/>
            <a:ext cx="109265" cy="117431"/>
          </a:xfrm>
          <a:custGeom>
            <a:avLst/>
            <a:gdLst>
              <a:gd name="connsiteX0" fmla="*/ 81546 w 109265"/>
              <a:gd name="connsiteY0" fmla="*/ 1779 h 117431"/>
              <a:gd name="connsiteX1" fmla="*/ 584 w 109265"/>
              <a:gd name="connsiteY1" fmla="*/ 109729 h 117431"/>
              <a:gd name="connsiteX2" fmla="*/ 48209 w 109265"/>
              <a:gd name="connsiteY2" fmla="*/ 101791 h 117431"/>
              <a:gd name="connsiteX3" fmla="*/ 106946 w 109265"/>
              <a:gd name="connsiteY3" fmla="*/ 46229 h 117431"/>
              <a:gd name="connsiteX4" fmla="*/ 81546 w 109265"/>
              <a:gd name="connsiteY4" fmla="*/ 1779 h 1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5" h="117431">
                <a:moveTo>
                  <a:pt x="81546" y="1779"/>
                </a:moveTo>
                <a:cubicBezTo>
                  <a:pt x="63819" y="12362"/>
                  <a:pt x="6140" y="93060"/>
                  <a:pt x="584" y="109729"/>
                </a:cubicBezTo>
                <a:cubicBezTo>
                  <a:pt x="-4972" y="126398"/>
                  <a:pt x="30482" y="112374"/>
                  <a:pt x="48209" y="101791"/>
                </a:cubicBezTo>
                <a:cubicBezTo>
                  <a:pt x="65936" y="91208"/>
                  <a:pt x="98479" y="61839"/>
                  <a:pt x="106946" y="46229"/>
                </a:cubicBezTo>
                <a:cubicBezTo>
                  <a:pt x="115413" y="30619"/>
                  <a:pt x="99273" y="-8804"/>
                  <a:pt x="81546" y="177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F0A6447E-33F1-4BE3-A6A3-316367744C31}"/>
              </a:ext>
            </a:extLst>
          </p:cNvPr>
          <p:cNvSpPr/>
          <p:nvPr/>
        </p:nvSpPr>
        <p:spPr>
          <a:xfrm>
            <a:off x="5096697" y="5867357"/>
            <a:ext cx="280225" cy="277572"/>
          </a:xfrm>
          <a:custGeom>
            <a:avLst/>
            <a:gdLst>
              <a:gd name="connsiteX0" fmla="*/ 280166 w 280225"/>
              <a:gd name="connsiteY0" fmla="*/ 179431 h 277572"/>
              <a:gd name="connsiteX1" fmla="*/ 167453 w 280225"/>
              <a:gd name="connsiteY1" fmla="*/ 263568 h 277572"/>
              <a:gd name="connsiteX2" fmla="*/ 102366 w 280225"/>
              <a:gd name="connsiteY2" fmla="*/ 274681 h 277572"/>
              <a:gd name="connsiteX3" fmla="*/ 24578 w 280225"/>
              <a:gd name="connsiteY3" fmla="*/ 233406 h 277572"/>
              <a:gd name="connsiteX4" fmla="*/ 766 w 280225"/>
              <a:gd name="connsiteY4" fmla="*/ 142918 h 277572"/>
              <a:gd name="connsiteX5" fmla="*/ 7116 w 280225"/>
              <a:gd name="connsiteY5" fmla="*/ 43 h 277572"/>
              <a:gd name="connsiteX6" fmla="*/ 19816 w 280225"/>
              <a:gd name="connsiteY6" fmla="*/ 128631 h 277572"/>
              <a:gd name="connsiteX7" fmla="*/ 42041 w 280225"/>
              <a:gd name="connsiteY7" fmla="*/ 206418 h 277572"/>
              <a:gd name="connsiteX8" fmla="*/ 107128 w 280225"/>
              <a:gd name="connsiteY8" fmla="*/ 250868 h 277572"/>
              <a:gd name="connsiteX9" fmla="*/ 151578 w 280225"/>
              <a:gd name="connsiteY9" fmla="*/ 249281 h 277572"/>
              <a:gd name="connsiteX10" fmla="*/ 280166 w 280225"/>
              <a:gd name="connsiteY10" fmla="*/ 179431 h 2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5" h="277572">
                <a:moveTo>
                  <a:pt x="280166" y="179431"/>
                </a:moveTo>
                <a:cubicBezTo>
                  <a:pt x="282812" y="181812"/>
                  <a:pt x="197086" y="247693"/>
                  <a:pt x="167453" y="263568"/>
                </a:cubicBezTo>
                <a:cubicBezTo>
                  <a:pt x="137820" y="279443"/>
                  <a:pt x="126178" y="279708"/>
                  <a:pt x="102366" y="274681"/>
                </a:cubicBezTo>
                <a:cubicBezTo>
                  <a:pt x="78554" y="269654"/>
                  <a:pt x="41511" y="255366"/>
                  <a:pt x="24578" y="233406"/>
                </a:cubicBezTo>
                <a:cubicBezTo>
                  <a:pt x="7645" y="211446"/>
                  <a:pt x="3676" y="181812"/>
                  <a:pt x="766" y="142918"/>
                </a:cubicBezTo>
                <a:cubicBezTo>
                  <a:pt x="-2144" y="104024"/>
                  <a:pt x="3941" y="2424"/>
                  <a:pt x="7116" y="43"/>
                </a:cubicBezTo>
                <a:cubicBezTo>
                  <a:pt x="10291" y="-2338"/>
                  <a:pt x="13995" y="94235"/>
                  <a:pt x="19816" y="128631"/>
                </a:cubicBezTo>
                <a:cubicBezTo>
                  <a:pt x="25637" y="163027"/>
                  <a:pt x="27489" y="186045"/>
                  <a:pt x="42041" y="206418"/>
                </a:cubicBezTo>
                <a:cubicBezTo>
                  <a:pt x="56593" y="226791"/>
                  <a:pt x="88872" y="243724"/>
                  <a:pt x="107128" y="250868"/>
                </a:cubicBezTo>
                <a:cubicBezTo>
                  <a:pt x="125384" y="258012"/>
                  <a:pt x="126178" y="258277"/>
                  <a:pt x="151578" y="249281"/>
                </a:cubicBezTo>
                <a:cubicBezTo>
                  <a:pt x="176978" y="240285"/>
                  <a:pt x="277520" y="177050"/>
                  <a:pt x="280166" y="17943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BCA5F11F-950A-402E-98BA-2F26A7588683}"/>
              </a:ext>
            </a:extLst>
          </p:cNvPr>
          <p:cNvSpPr/>
          <p:nvPr/>
        </p:nvSpPr>
        <p:spPr>
          <a:xfrm>
            <a:off x="5133671" y="5814855"/>
            <a:ext cx="256654" cy="345186"/>
          </a:xfrm>
          <a:custGeom>
            <a:avLst/>
            <a:gdLst>
              <a:gd name="connsiteX0" fmla="*/ 304 w 256654"/>
              <a:gd name="connsiteY0" fmla="*/ 158 h 345186"/>
              <a:gd name="connsiteX1" fmla="*/ 66979 w 256654"/>
              <a:gd name="connsiteY1" fmla="*/ 231933 h 345186"/>
              <a:gd name="connsiteX2" fmla="*/ 114604 w 256654"/>
              <a:gd name="connsiteY2" fmla="*/ 311308 h 345186"/>
              <a:gd name="connsiteX3" fmla="*/ 186042 w 256654"/>
              <a:gd name="connsiteY3" fmla="*/ 344645 h 345186"/>
              <a:gd name="connsiteX4" fmla="*/ 254304 w 256654"/>
              <a:gd name="connsiteY4" fmla="*/ 287495 h 345186"/>
              <a:gd name="connsiteX5" fmla="*/ 233667 w 256654"/>
              <a:gd name="connsiteY5" fmla="*/ 312895 h 345186"/>
              <a:gd name="connsiteX6" fmla="*/ 163817 w 256654"/>
              <a:gd name="connsiteY6" fmla="*/ 331945 h 345186"/>
              <a:gd name="connsiteX7" fmla="*/ 95554 w 256654"/>
              <a:gd name="connsiteY7" fmla="*/ 270033 h 345186"/>
              <a:gd name="connsiteX8" fmla="*/ 304 w 256654"/>
              <a:gd name="connsiteY8" fmla="*/ 158 h 3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654" h="345186">
                <a:moveTo>
                  <a:pt x="304" y="158"/>
                </a:moveTo>
                <a:cubicBezTo>
                  <a:pt x="-4458" y="-6192"/>
                  <a:pt x="47929" y="180075"/>
                  <a:pt x="66979" y="231933"/>
                </a:cubicBezTo>
                <a:cubicBezTo>
                  <a:pt x="86029" y="283791"/>
                  <a:pt x="94760" y="292523"/>
                  <a:pt x="114604" y="311308"/>
                </a:cubicBezTo>
                <a:cubicBezTo>
                  <a:pt x="134448" y="330093"/>
                  <a:pt x="162759" y="348614"/>
                  <a:pt x="186042" y="344645"/>
                </a:cubicBezTo>
                <a:cubicBezTo>
                  <a:pt x="209325" y="340676"/>
                  <a:pt x="246367" y="292787"/>
                  <a:pt x="254304" y="287495"/>
                </a:cubicBezTo>
                <a:cubicBezTo>
                  <a:pt x="262241" y="282203"/>
                  <a:pt x="248748" y="305487"/>
                  <a:pt x="233667" y="312895"/>
                </a:cubicBezTo>
                <a:cubicBezTo>
                  <a:pt x="218586" y="320303"/>
                  <a:pt x="186836" y="339089"/>
                  <a:pt x="163817" y="331945"/>
                </a:cubicBezTo>
                <a:cubicBezTo>
                  <a:pt x="140798" y="324801"/>
                  <a:pt x="120689" y="321891"/>
                  <a:pt x="95554" y="270033"/>
                </a:cubicBezTo>
                <a:cubicBezTo>
                  <a:pt x="70419" y="218175"/>
                  <a:pt x="5066" y="6508"/>
                  <a:pt x="304" y="15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22F982B2-F75C-4DAB-AB52-38DCF5D6A4AD}"/>
              </a:ext>
            </a:extLst>
          </p:cNvPr>
          <p:cNvSpPr/>
          <p:nvPr/>
        </p:nvSpPr>
        <p:spPr>
          <a:xfrm>
            <a:off x="5122548" y="5800643"/>
            <a:ext cx="299461" cy="379685"/>
          </a:xfrm>
          <a:custGeom>
            <a:avLst/>
            <a:gdLst>
              <a:gd name="connsiteX0" fmla="*/ 315 w 299461"/>
              <a:gd name="connsiteY0" fmla="*/ 82 h 379685"/>
              <a:gd name="connsiteX1" fmla="*/ 51115 w 299461"/>
              <a:gd name="connsiteY1" fmla="*/ 212807 h 379685"/>
              <a:gd name="connsiteX2" fmla="*/ 122552 w 299461"/>
              <a:gd name="connsiteY2" fmla="*/ 342982 h 379685"/>
              <a:gd name="connsiteX3" fmla="*/ 220977 w 299461"/>
              <a:gd name="connsiteY3" fmla="*/ 379495 h 379685"/>
              <a:gd name="connsiteX4" fmla="*/ 262252 w 299461"/>
              <a:gd name="connsiteY4" fmla="*/ 354095 h 379685"/>
              <a:gd name="connsiteX5" fmla="*/ 298765 w 299461"/>
              <a:gd name="connsiteY5" fmla="*/ 287420 h 379685"/>
              <a:gd name="connsiteX6" fmla="*/ 228915 w 299461"/>
              <a:gd name="connsiteY6" fmla="*/ 365207 h 379685"/>
              <a:gd name="connsiteX7" fmla="*/ 160652 w 299461"/>
              <a:gd name="connsiteY7" fmla="*/ 360445 h 379685"/>
              <a:gd name="connsiteX8" fmla="*/ 74927 w 299461"/>
              <a:gd name="connsiteY8" fmla="*/ 238207 h 379685"/>
              <a:gd name="connsiteX9" fmla="*/ 315 w 299461"/>
              <a:gd name="connsiteY9" fmla="*/ 82 h 3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461" h="379685">
                <a:moveTo>
                  <a:pt x="315" y="82"/>
                </a:moveTo>
                <a:cubicBezTo>
                  <a:pt x="-3654" y="-4151"/>
                  <a:pt x="30742" y="155657"/>
                  <a:pt x="51115" y="212807"/>
                </a:cubicBezTo>
                <a:cubicBezTo>
                  <a:pt x="71488" y="269957"/>
                  <a:pt x="94242" y="315201"/>
                  <a:pt x="122552" y="342982"/>
                </a:cubicBezTo>
                <a:cubicBezTo>
                  <a:pt x="150862" y="370763"/>
                  <a:pt x="197694" y="377643"/>
                  <a:pt x="220977" y="379495"/>
                </a:cubicBezTo>
                <a:cubicBezTo>
                  <a:pt x="244260" y="381347"/>
                  <a:pt x="249287" y="369441"/>
                  <a:pt x="262252" y="354095"/>
                </a:cubicBezTo>
                <a:cubicBezTo>
                  <a:pt x="275217" y="338749"/>
                  <a:pt x="304321" y="285568"/>
                  <a:pt x="298765" y="287420"/>
                </a:cubicBezTo>
                <a:cubicBezTo>
                  <a:pt x="293209" y="289272"/>
                  <a:pt x="251934" y="353036"/>
                  <a:pt x="228915" y="365207"/>
                </a:cubicBezTo>
                <a:cubicBezTo>
                  <a:pt x="205896" y="377378"/>
                  <a:pt x="186317" y="381612"/>
                  <a:pt x="160652" y="360445"/>
                </a:cubicBezTo>
                <a:cubicBezTo>
                  <a:pt x="134987" y="339278"/>
                  <a:pt x="101121" y="293769"/>
                  <a:pt x="74927" y="238207"/>
                </a:cubicBezTo>
                <a:cubicBezTo>
                  <a:pt x="48733" y="182645"/>
                  <a:pt x="4284" y="4315"/>
                  <a:pt x="315" y="8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D8C40C1D-E41E-4B3B-B203-D0D8236AAC31}"/>
              </a:ext>
            </a:extLst>
          </p:cNvPr>
          <p:cNvSpPr/>
          <p:nvPr/>
        </p:nvSpPr>
        <p:spPr>
          <a:xfrm>
            <a:off x="5069680" y="5964026"/>
            <a:ext cx="331975" cy="97824"/>
          </a:xfrm>
          <a:custGeom>
            <a:avLst/>
            <a:gdLst>
              <a:gd name="connsiteX0" fmla="*/ 330995 w 331975"/>
              <a:gd name="connsiteY0" fmla="*/ 212 h 97824"/>
              <a:gd name="connsiteX1" fmla="*/ 191295 w 331975"/>
              <a:gd name="connsiteY1" fmla="*/ 82762 h 97824"/>
              <a:gd name="connsiteX2" fmla="*/ 115095 w 331975"/>
              <a:gd name="connsiteY2" fmla="*/ 95462 h 97824"/>
              <a:gd name="connsiteX3" fmla="*/ 795 w 331975"/>
              <a:gd name="connsiteY3" fmla="*/ 54187 h 97824"/>
              <a:gd name="connsiteX4" fmla="*/ 177008 w 331975"/>
              <a:gd name="connsiteY4" fmla="*/ 77999 h 97824"/>
              <a:gd name="connsiteX5" fmla="*/ 251620 w 331975"/>
              <a:gd name="connsiteY5" fmla="*/ 60537 h 97824"/>
              <a:gd name="connsiteX6" fmla="*/ 330995 w 331975"/>
              <a:gd name="connsiteY6" fmla="*/ 212 h 9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975" h="97824">
                <a:moveTo>
                  <a:pt x="330995" y="212"/>
                </a:moveTo>
                <a:cubicBezTo>
                  <a:pt x="320941" y="3916"/>
                  <a:pt x="227278" y="66887"/>
                  <a:pt x="191295" y="82762"/>
                </a:cubicBezTo>
                <a:cubicBezTo>
                  <a:pt x="155312" y="98637"/>
                  <a:pt x="146845" y="100224"/>
                  <a:pt x="115095" y="95462"/>
                </a:cubicBezTo>
                <a:cubicBezTo>
                  <a:pt x="83345" y="90700"/>
                  <a:pt x="-9524" y="57097"/>
                  <a:pt x="795" y="54187"/>
                </a:cubicBezTo>
                <a:cubicBezTo>
                  <a:pt x="11114" y="51277"/>
                  <a:pt x="135204" y="76941"/>
                  <a:pt x="177008" y="77999"/>
                </a:cubicBezTo>
                <a:cubicBezTo>
                  <a:pt x="218812" y="79057"/>
                  <a:pt x="232306" y="78793"/>
                  <a:pt x="251620" y="60537"/>
                </a:cubicBezTo>
                <a:cubicBezTo>
                  <a:pt x="270934" y="42281"/>
                  <a:pt x="341049" y="-3492"/>
                  <a:pt x="330995" y="21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07B5EE73-6EE2-499F-BFB8-86B9FCAF3067}"/>
              </a:ext>
            </a:extLst>
          </p:cNvPr>
          <p:cNvSpPr/>
          <p:nvPr/>
        </p:nvSpPr>
        <p:spPr>
          <a:xfrm>
            <a:off x="5259281" y="5900814"/>
            <a:ext cx="179559" cy="138209"/>
          </a:xfrm>
          <a:custGeom>
            <a:avLst/>
            <a:gdLst>
              <a:gd name="connsiteX0" fmla="*/ 135044 w 179559"/>
              <a:gd name="connsiteY0" fmla="*/ 1511 h 138209"/>
              <a:gd name="connsiteX1" fmla="*/ 68369 w 179559"/>
              <a:gd name="connsiteY1" fmla="*/ 99936 h 138209"/>
              <a:gd name="connsiteX2" fmla="*/ 1694 w 179559"/>
              <a:gd name="connsiteY2" fmla="*/ 138036 h 138209"/>
              <a:gd name="connsiteX3" fmla="*/ 141394 w 179559"/>
              <a:gd name="connsiteY3" fmla="*/ 87236 h 138209"/>
              <a:gd name="connsiteX4" fmla="*/ 179494 w 179559"/>
              <a:gd name="connsiteY4" fmla="*/ 42786 h 138209"/>
              <a:gd name="connsiteX5" fmla="*/ 135044 w 179559"/>
              <a:gd name="connsiteY5" fmla="*/ 1511 h 13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59" h="138209">
                <a:moveTo>
                  <a:pt x="135044" y="1511"/>
                </a:moveTo>
                <a:cubicBezTo>
                  <a:pt x="116523" y="11036"/>
                  <a:pt x="90594" y="77182"/>
                  <a:pt x="68369" y="99936"/>
                </a:cubicBezTo>
                <a:cubicBezTo>
                  <a:pt x="46144" y="122690"/>
                  <a:pt x="-10477" y="140153"/>
                  <a:pt x="1694" y="138036"/>
                </a:cubicBezTo>
                <a:cubicBezTo>
                  <a:pt x="13865" y="135919"/>
                  <a:pt x="111761" y="103111"/>
                  <a:pt x="141394" y="87236"/>
                </a:cubicBezTo>
                <a:cubicBezTo>
                  <a:pt x="171027" y="71361"/>
                  <a:pt x="177907" y="55486"/>
                  <a:pt x="179494" y="42786"/>
                </a:cubicBezTo>
                <a:cubicBezTo>
                  <a:pt x="181081" y="30086"/>
                  <a:pt x="153565" y="-8014"/>
                  <a:pt x="135044" y="151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D283EECF-30D6-4044-BD96-F1A0C26F109C}"/>
              </a:ext>
            </a:extLst>
          </p:cNvPr>
          <p:cNvSpPr/>
          <p:nvPr/>
        </p:nvSpPr>
        <p:spPr>
          <a:xfrm>
            <a:off x="5052004" y="5930538"/>
            <a:ext cx="324297" cy="494222"/>
          </a:xfrm>
          <a:custGeom>
            <a:avLst/>
            <a:gdLst>
              <a:gd name="connsiteX0" fmla="*/ 323271 w 324297"/>
              <a:gd name="connsiteY0" fmla="*/ 1950 h 494222"/>
              <a:gd name="connsiteX1" fmla="*/ 172459 w 324297"/>
              <a:gd name="connsiteY1" fmla="*/ 235312 h 494222"/>
              <a:gd name="connsiteX2" fmla="*/ 50221 w 324297"/>
              <a:gd name="connsiteY2" fmla="*/ 425812 h 494222"/>
              <a:gd name="connsiteX3" fmla="*/ 1009 w 324297"/>
              <a:gd name="connsiteY3" fmla="*/ 494075 h 494222"/>
              <a:gd name="connsiteX4" fmla="*/ 21646 w 324297"/>
              <a:gd name="connsiteY4" fmla="*/ 441687 h 494222"/>
              <a:gd name="connsiteX5" fmla="*/ 75621 w 324297"/>
              <a:gd name="connsiteY5" fmla="*/ 365487 h 494222"/>
              <a:gd name="connsiteX6" fmla="*/ 231196 w 324297"/>
              <a:gd name="connsiteY6" fmla="*/ 136887 h 494222"/>
              <a:gd name="connsiteX7" fmla="*/ 323271 w 324297"/>
              <a:gd name="connsiteY7" fmla="*/ 1950 h 49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97" h="494222">
                <a:moveTo>
                  <a:pt x="323271" y="1950"/>
                </a:moveTo>
                <a:cubicBezTo>
                  <a:pt x="313482" y="18354"/>
                  <a:pt x="172459" y="235312"/>
                  <a:pt x="172459" y="235312"/>
                </a:cubicBezTo>
                <a:cubicBezTo>
                  <a:pt x="126951" y="305956"/>
                  <a:pt x="78796" y="382685"/>
                  <a:pt x="50221" y="425812"/>
                </a:cubicBezTo>
                <a:cubicBezTo>
                  <a:pt x="21646" y="468939"/>
                  <a:pt x="5771" y="491429"/>
                  <a:pt x="1009" y="494075"/>
                </a:cubicBezTo>
                <a:cubicBezTo>
                  <a:pt x="-3753" y="496721"/>
                  <a:pt x="9211" y="463118"/>
                  <a:pt x="21646" y="441687"/>
                </a:cubicBezTo>
                <a:cubicBezTo>
                  <a:pt x="34081" y="420256"/>
                  <a:pt x="40696" y="416287"/>
                  <a:pt x="75621" y="365487"/>
                </a:cubicBezTo>
                <a:cubicBezTo>
                  <a:pt x="110546" y="314687"/>
                  <a:pt x="191773" y="197476"/>
                  <a:pt x="231196" y="136887"/>
                </a:cubicBezTo>
                <a:cubicBezTo>
                  <a:pt x="270619" y="76298"/>
                  <a:pt x="333060" y="-14454"/>
                  <a:pt x="323271" y="195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469F023A-14E0-4A37-8019-8B02E03E3D87}"/>
              </a:ext>
            </a:extLst>
          </p:cNvPr>
          <p:cNvSpPr/>
          <p:nvPr/>
        </p:nvSpPr>
        <p:spPr>
          <a:xfrm>
            <a:off x="5043195" y="6034049"/>
            <a:ext cx="314623" cy="468599"/>
          </a:xfrm>
          <a:custGeom>
            <a:avLst/>
            <a:gdLst>
              <a:gd name="connsiteX0" fmla="*/ 314618 w 314623"/>
              <a:gd name="connsiteY0" fmla="*/ 39 h 468599"/>
              <a:gd name="connsiteX1" fmla="*/ 30455 w 314623"/>
              <a:gd name="connsiteY1" fmla="*/ 428664 h 468599"/>
              <a:gd name="connsiteX2" fmla="*/ 38393 w 314623"/>
              <a:gd name="connsiteY2" fmla="*/ 403264 h 468599"/>
              <a:gd name="connsiteX3" fmla="*/ 314618 w 314623"/>
              <a:gd name="connsiteY3" fmla="*/ 39 h 46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623" h="468599">
                <a:moveTo>
                  <a:pt x="314618" y="39"/>
                </a:moveTo>
                <a:cubicBezTo>
                  <a:pt x="313295" y="4272"/>
                  <a:pt x="76493" y="361460"/>
                  <a:pt x="30455" y="428664"/>
                </a:cubicBezTo>
                <a:cubicBezTo>
                  <a:pt x="-15583" y="495868"/>
                  <a:pt x="-6586" y="472056"/>
                  <a:pt x="38393" y="403264"/>
                </a:cubicBezTo>
                <a:cubicBezTo>
                  <a:pt x="83372" y="334472"/>
                  <a:pt x="315941" y="-4194"/>
                  <a:pt x="314618" y="3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122FA8E9-F31F-4775-89DE-A74BDD3AC0AA}"/>
              </a:ext>
            </a:extLst>
          </p:cNvPr>
          <p:cNvSpPr/>
          <p:nvPr/>
        </p:nvSpPr>
        <p:spPr>
          <a:xfrm>
            <a:off x="5109526" y="6338667"/>
            <a:ext cx="97501" cy="187022"/>
          </a:xfrm>
          <a:custGeom>
            <a:avLst/>
            <a:gdLst>
              <a:gd name="connsiteX0" fmla="*/ 97474 w 97501"/>
              <a:gd name="connsiteY0" fmla="*/ 221 h 187022"/>
              <a:gd name="connsiteX1" fmla="*/ 16512 w 97501"/>
              <a:gd name="connsiteY1" fmla="*/ 162146 h 187022"/>
              <a:gd name="connsiteX2" fmla="*/ 5399 w 97501"/>
              <a:gd name="connsiteY2" fmla="*/ 185958 h 187022"/>
              <a:gd name="connsiteX3" fmla="*/ 3812 w 97501"/>
              <a:gd name="connsiteY3" fmla="*/ 157383 h 187022"/>
              <a:gd name="connsiteX4" fmla="*/ 6987 w 97501"/>
              <a:gd name="connsiteY4" fmla="*/ 127221 h 187022"/>
              <a:gd name="connsiteX5" fmla="*/ 97474 w 97501"/>
              <a:gd name="connsiteY5" fmla="*/ 221 h 18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01" h="187022">
                <a:moveTo>
                  <a:pt x="97474" y="221"/>
                </a:moveTo>
                <a:cubicBezTo>
                  <a:pt x="99062" y="6042"/>
                  <a:pt x="31858" y="131190"/>
                  <a:pt x="16512" y="162146"/>
                </a:cubicBezTo>
                <a:cubicBezTo>
                  <a:pt x="1166" y="193102"/>
                  <a:pt x="7516" y="186752"/>
                  <a:pt x="5399" y="185958"/>
                </a:cubicBezTo>
                <a:cubicBezTo>
                  <a:pt x="3282" y="185164"/>
                  <a:pt x="3547" y="167172"/>
                  <a:pt x="3812" y="157383"/>
                </a:cubicBezTo>
                <a:cubicBezTo>
                  <a:pt x="4077" y="147594"/>
                  <a:pt x="-6771" y="149181"/>
                  <a:pt x="6987" y="127221"/>
                </a:cubicBezTo>
                <a:cubicBezTo>
                  <a:pt x="20745" y="105261"/>
                  <a:pt x="95886" y="-5600"/>
                  <a:pt x="97474" y="22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11BF80B6-F77D-4316-BB68-BB1A5AE41391}"/>
              </a:ext>
            </a:extLst>
          </p:cNvPr>
          <p:cNvSpPr/>
          <p:nvPr/>
        </p:nvSpPr>
        <p:spPr>
          <a:xfrm>
            <a:off x="5084662" y="6530582"/>
            <a:ext cx="122414" cy="113595"/>
          </a:xfrm>
          <a:custGeom>
            <a:avLst/>
            <a:gdLst>
              <a:gd name="connsiteX0" fmla="*/ 122338 w 122414"/>
              <a:gd name="connsiteY0" fmla="*/ 35318 h 113595"/>
              <a:gd name="connsiteX1" fmla="*/ 55663 w 122414"/>
              <a:gd name="connsiteY1" fmla="*/ 393 h 113595"/>
              <a:gd name="connsiteX2" fmla="*/ 101 w 122414"/>
              <a:gd name="connsiteY2" fmla="*/ 62306 h 113595"/>
              <a:gd name="connsiteX3" fmla="*/ 41376 w 122414"/>
              <a:gd name="connsiteY3" fmla="*/ 113106 h 113595"/>
              <a:gd name="connsiteX4" fmla="*/ 20738 w 122414"/>
              <a:gd name="connsiteY4" fmla="*/ 86118 h 113595"/>
              <a:gd name="connsiteX5" fmla="*/ 22326 w 122414"/>
              <a:gd name="connsiteY5" fmla="*/ 54368 h 113595"/>
              <a:gd name="connsiteX6" fmla="*/ 68363 w 122414"/>
              <a:gd name="connsiteY6" fmla="*/ 24206 h 113595"/>
              <a:gd name="connsiteX7" fmla="*/ 122338 w 122414"/>
              <a:gd name="connsiteY7" fmla="*/ 35318 h 11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14" h="113595">
                <a:moveTo>
                  <a:pt x="122338" y="35318"/>
                </a:moveTo>
                <a:cubicBezTo>
                  <a:pt x="120221" y="31349"/>
                  <a:pt x="76036" y="-4105"/>
                  <a:pt x="55663" y="393"/>
                </a:cubicBezTo>
                <a:cubicBezTo>
                  <a:pt x="35290" y="4891"/>
                  <a:pt x="2482" y="43521"/>
                  <a:pt x="101" y="62306"/>
                </a:cubicBezTo>
                <a:cubicBezTo>
                  <a:pt x="-2280" y="81092"/>
                  <a:pt x="37937" y="109137"/>
                  <a:pt x="41376" y="113106"/>
                </a:cubicBezTo>
                <a:cubicBezTo>
                  <a:pt x="44815" y="117075"/>
                  <a:pt x="23913" y="95908"/>
                  <a:pt x="20738" y="86118"/>
                </a:cubicBezTo>
                <a:cubicBezTo>
                  <a:pt x="17563" y="76328"/>
                  <a:pt x="14389" y="64687"/>
                  <a:pt x="22326" y="54368"/>
                </a:cubicBezTo>
                <a:cubicBezTo>
                  <a:pt x="30263" y="44049"/>
                  <a:pt x="54869" y="30027"/>
                  <a:pt x="68363" y="24206"/>
                </a:cubicBezTo>
                <a:cubicBezTo>
                  <a:pt x="81857" y="18385"/>
                  <a:pt x="124455" y="39287"/>
                  <a:pt x="122338" y="3531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8F433B84-E757-4AF3-9303-B3B0E829982E}"/>
              </a:ext>
            </a:extLst>
          </p:cNvPr>
          <p:cNvSpPr/>
          <p:nvPr/>
        </p:nvSpPr>
        <p:spPr>
          <a:xfrm>
            <a:off x="5046609" y="6517285"/>
            <a:ext cx="103434" cy="154985"/>
          </a:xfrm>
          <a:custGeom>
            <a:avLst/>
            <a:gdLst>
              <a:gd name="connsiteX0" fmla="*/ 103241 w 103434"/>
              <a:gd name="connsiteY0" fmla="*/ 990 h 154985"/>
              <a:gd name="connsiteX1" fmla="*/ 46091 w 103434"/>
              <a:gd name="connsiteY1" fmla="*/ 64490 h 154985"/>
              <a:gd name="connsiteX2" fmla="*/ 54 w 103434"/>
              <a:gd name="connsiteY2" fmla="*/ 154978 h 154985"/>
              <a:gd name="connsiteX3" fmla="*/ 36566 w 103434"/>
              <a:gd name="connsiteY3" fmla="*/ 59728 h 154985"/>
              <a:gd name="connsiteX4" fmla="*/ 25454 w 103434"/>
              <a:gd name="connsiteY4" fmla="*/ 27978 h 154985"/>
              <a:gd name="connsiteX5" fmla="*/ 103241 w 103434"/>
              <a:gd name="connsiteY5" fmla="*/ 990 h 15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4" h="154985">
                <a:moveTo>
                  <a:pt x="103241" y="990"/>
                </a:moveTo>
                <a:cubicBezTo>
                  <a:pt x="106680" y="7075"/>
                  <a:pt x="63289" y="38825"/>
                  <a:pt x="46091" y="64490"/>
                </a:cubicBezTo>
                <a:cubicBezTo>
                  <a:pt x="28893" y="90155"/>
                  <a:pt x="1641" y="155772"/>
                  <a:pt x="54" y="154978"/>
                </a:cubicBezTo>
                <a:cubicBezTo>
                  <a:pt x="-1534" y="154184"/>
                  <a:pt x="32333" y="80895"/>
                  <a:pt x="36566" y="59728"/>
                </a:cubicBezTo>
                <a:cubicBezTo>
                  <a:pt x="40799" y="38561"/>
                  <a:pt x="15400" y="37503"/>
                  <a:pt x="25454" y="27978"/>
                </a:cubicBezTo>
                <a:cubicBezTo>
                  <a:pt x="35508" y="18453"/>
                  <a:pt x="99802" y="-5095"/>
                  <a:pt x="103241" y="99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9AF01458-D6EF-4436-BCF8-853FD439F061}"/>
              </a:ext>
            </a:extLst>
          </p:cNvPr>
          <p:cNvSpPr/>
          <p:nvPr/>
        </p:nvSpPr>
        <p:spPr>
          <a:xfrm>
            <a:off x="4660841" y="6430954"/>
            <a:ext cx="130700" cy="119492"/>
          </a:xfrm>
          <a:custGeom>
            <a:avLst/>
            <a:gdLst>
              <a:gd name="connsiteX0" fmla="*/ 125472 w 130700"/>
              <a:gd name="connsiteY0" fmla="*/ 9 h 119492"/>
              <a:gd name="connsiteX1" fmla="*/ 25459 w 130700"/>
              <a:gd name="connsiteY1" fmla="*/ 65096 h 119492"/>
              <a:gd name="connsiteX2" fmla="*/ 42922 w 130700"/>
              <a:gd name="connsiteY2" fmla="*/ 92084 h 119492"/>
              <a:gd name="connsiteX3" fmla="*/ 130234 w 130700"/>
              <a:gd name="connsiteY3" fmla="*/ 119071 h 119492"/>
              <a:gd name="connsiteX4" fmla="*/ 59 w 130700"/>
              <a:gd name="connsiteY4" fmla="*/ 69859 h 119492"/>
              <a:gd name="connsiteX5" fmla="*/ 125472 w 130700"/>
              <a:gd name="connsiteY5" fmla="*/ 9 h 1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00" h="119492">
                <a:moveTo>
                  <a:pt x="125472" y="9"/>
                </a:moveTo>
                <a:cubicBezTo>
                  <a:pt x="129705" y="-785"/>
                  <a:pt x="39217" y="49750"/>
                  <a:pt x="25459" y="65096"/>
                </a:cubicBezTo>
                <a:cubicBezTo>
                  <a:pt x="11701" y="80442"/>
                  <a:pt x="25459" y="83088"/>
                  <a:pt x="42922" y="92084"/>
                </a:cubicBezTo>
                <a:cubicBezTo>
                  <a:pt x="60384" y="101080"/>
                  <a:pt x="137378" y="122775"/>
                  <a:pt x="130234" y="119071"/>
                </a:cubicBezTo>
                <a:cubicBezTo>
                  <a:pt x="123090" y="115367"/>
                  <a:pt x="3234" y="87851"/>
                  <a:pt x="59" y="69859"/>
                </a:cubicBezTo>
                <a:cubicBezTo>
                  <a:pt x="-3116" y="51867"/>
                  <a:pt x="121239" y="803"/>
                  <a:pt x="125472" y="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9BDC573D-8AA0-4B2C-9899-6C9EE1283169}"/>
              </a:ext>
            </a:extLst>
          </p:cNvPr>
          <p:cNvSpPr/>
          <p:nvPr/>
        </p:nvSpPr>
        <p:spPr>
          <a:xfrm>
            <a:off x="4449650" y="6252832"/>
            <a:ext cx="112843" cy="84795"/>
          </a:xfrm>
          <a:custGeom>
            <a:avLst/>
            <a:gdLst>
              <a:gd name="connsiteX0" fmla="*/ 113 w 112843"/>
              <a:gd name="connsiteY0" fmla="*/ 331 h 84795"/>
              <a:gd name="connsiteX1" fmla="*/ 17575 w 112843"/>
              <a:gd name="connsiteY1" fmla="*/ 76531 h 84795"/>
              <a:gd name="connsiteX2" fmla="*/ 73138 w 112843"/>
              <a:gd name="connsiteY2" fmla="*/ 79706 h 84795"/>
              <a:gd name="connsiteX3" fmla="*/ 112825 w 112843"/>
              <a:gd name="connsiteY3" fmla="*/ 49543 h 84795"/>
              <a:gd name="connsiteX4" fmla="*/ 68375 w 112843"/>
              <a:gd name="connsiteY4" fmla="*/ 73356 h 84795"/>
              <a:gd name="connsiteX5" fmla="*/ 41388 w 112843"/>
              <a:gd name="connsiteY5" fmla="*/ 74943 h 84795"/>
              <a:gd name="connsiteX6" fmla="*/ 23925 w 112843"/>
              <a:gd name="connsiteY6" fmla="*/ 49543 h 84795"/>
              <a:gd name="connsiteX7" fmla="*/ 113 w 112843"/>
              <a:gd name="connsiteY7" fmla="*/ 331 h 8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843" h="84795">
                <a:moveTo>
                  <a:pt x="113" y="331"/>
                </a:moveTo>
                <a:cubicBezTo>
                  <a:pt x="-945" y="4829"/>
                  <a:pt x="5404" y="63302"/>
                  <a:pt x="17575" y="76531"/>
                </a:cubicBezTo>
                <a:cubicBezTo>
                  <a:pt x="29746" y="89760"/>
                  <a:pt x="57263" y="84204"/>
                  <a:pt x="73138" y="79706"/>
                </a:cubicBezTo>
                <a:cubicBezTo>
                  <a:pt x="89013" y="75208"/>
                  <a:pt x="113619" y="50601"/>
                  <a:pt x="112825" y="49543"/>
                </a:cubicBezTo>
                <a:cubicBezTo>
                  <a:pt x="112031" y="48485"/>
                  <a:pt x="80281" y="69123"/>
                  <a:pt x="68375" y="73356"/>
                </a:cubicBezTo>
                <a:cubicBezTo>
                  <a:pt x="56469" y="77589"/>
                  <a:pt x="48796" y="78912"/>
                  <a:pt x="41388" y="74943"/>
                </a:cubicBezTo>
                <a:cubicBezTo>
                  <a:pt x="33980" y="70974"/>
                  <a:pt x="27894" y="60655"/>
                  <a:pt x="23925" y="49543"/>
                </a:cubicBezTo>
                <a:cubicBezTo>
                  <a:pt x="19956" y="38431"/>
                  <a:pt x="1171" y="-4167"/>
                  <a:pt x="113" y="33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09F16A47-F785-4F1F-97DF-FACA0693CB6E}"/>
              </a:ext>
            </a:extLst>
          </p:cNvPr>
          <p:cNvSpPr/>
          <p:nvPr/>
        </p:nvSpPr>
        <p:spPr>
          <a:xfrm>
            <a:off x="4576567" y="6342034"/>
            <a:ext cx="144934" cy="119218"/>
          </a:xfrm>
          <a:custGeom>
            <a:avLst/>
            <a:gdLst>
              <a:gd name="connsiteX0" fmla="*/ 144658 w 144934"/>
              <a:gd name="connsiteY0" fmla="*/ 29 h 119218"/>
              <a:gd name="connsiteX1" fmla="*/ 70046 w 144934"/>
              <a:gd name="connsiteY1" fmla="*/ 80991 h 119218"/>
              <a:gd name="connsiteX2" fmla="*/ 196 w 144934"/>
              <a:gd name="connsiteY2" fmla="*/ 119091 h 119218"/>
              <a:gd name="connsiteX3" fmla="*/ 92271 w 144934"/>
              <a:gd name="connsiteY3" fmla="*/ 90516 h 119218"/>
              <a:gd name="connsiteX4" fmla="*/ 144658 w 144934"/>
              <a:gd name="connsiteY4" fmla="*/ 29 h 11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34" h="119218">
                <a:moveTo>
                  <a:pt x="144658" y="29"/>
                </a:moveTo>
                <a:cubicBezTo>
                  <a:pt x="140954" y="-1558"/>
                  <a:pt x="94123" y="61147"/>
                  <a:pt x="70046" y="80991"/>
                </a:cubicBezTo>
                <a:cubicBezTo>
                  <a:pt x="45969" y="100835"/>
                  <a:pt x="-3508" y="117504"/>
                  <a:pt x="196" y="119091"/>
                </a:cubicBezTo>
                <a:cubicBezTo>
                  <a:pt x="3900" y="120678"/>
                  <a:pt x="70575" y="107185"/>
                  <a:pt x="92271" y="90516"/>
                </a:cubicBezTo>
                <a:cubicBezTo>
                  <a:pt x="113967" y="73847"/>
                  <a:pt x="148362" y="1616"/>
                  <a:pt x="144658" y="2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35226058-454D-4131-AF87-DDC6A2396271}"/>
              </a:ext>
            </a:extLst>
          </p:cNvPr>
          <p:cNvSpPr/>
          <p:nvPr/>
        </p:nvSpPr>
        <p:spPr>
          <a:xfrm>
            <a:off x="4578015" y="6341402"/>
            <a:ext cx="134774" cy="82752"/>
          </a:xfrm>
          <a:custGeom>
            <a:avLst/>
            <a:gdLst>
              <a:gd name="connsiteX0" fmla="*/ 130510 w 134774"/>
              <a:gd name="connsiteY0" fmla="*/ 661 h 82752"/>
              <a:gd name="connsiteX1" fmla="*/ 335 w 134774"/>
              <a:gd name="connsiteY1" fmla="*/ 81623 h 82752"/>
              <a:gd name="connsiteX2" fmla="*/ 93998 w 134774"/>
              <a:gd name="connsiteY2" fmla="*/ 45111 h 82752"/>
              <a:gd name="connsiteX3" fmla="*/ 130510 w 134774"/>
              <a:gd name="connsiteY3" fmla="*/ 661 h 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74" h="82752">
                <a:moveTo>
                  <a:pt x="130510" y="661"/>
                </a:moveTo>
                <a:cubicBezTo>
                  <a:pt x="114899" y="6746"/>
                  <a:pt x="6420" y="74215"/>
                  <a:pt x="335" y="81623"/>
                </a:cubicBezTo>
                <a:cubicBezTo>
                  <a:pt x="-5750" y="89031"/>
                  <a:pt x="72567" y="58076"/>
                  <a:pt x="93998" y="45111"/>
                </a:cubicBezTo>
                <a:cubicBezTo>
                  <a:pt x="115429" y="32147"/>
                  <a:pt x="146121" y="-5424"/>
                  <a:pt x="130510" y="66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EF98B63A-1DE4-4864-85DB-109607674B7D}"/>
              </a:ext>
            </a:extLst>
          </p:cNvPr>
          <p:cNvSpPr/>
          <p:nvPr/>
        </p:nvSpPr>
        <p:spPr>
          <a:xfrm>
            <a:off x="4390305" y="6390257"/>
            <a:ext cx="192824" cy="72955"/>
          </a:xfrm>
          <a:custGeom>
            <a:avLst/>
            <a:gdLst>
              <a:gd name="connsiteX0" fmla="*/ 720 w 192824"/>
              <a:gd name="connsiteY0" fmla="*/ 54993 h 72955"/>
              <a:gd name="connsiteX1" fmla="*/ 102320 w 192824"/>
              <a:gd name="connsiteY1" fmla="*/ 20068 h 72955"/>
              <a:gd name="connsiteX2" fmla="*/ 165820 w 192824"/>
              <a:gd name="connsiteY2" fmla="*/ 34356 h 72955"/>
              <a:gd name="connsiteX3" fmla="*/ 192808 w 192824"/>
              <a:gd name="connsiteY3" fmla="*/ 72456 h 72955"/>
              <a:gd name="connsiteX4" fmla="*/ 168995 w 192824"/>
              <a:gd name="connsiteY4" fmla="*/ 4193 h 72955"/>
              <a:gd name="connsiteX5" fmla="*/ 119783 w 192824"/>
              <a:gd name="connsiteY5" fmla="*/ 8956 h 72955"/>
              <a:gd name="connsiteX6" fmla="*/ 59458 w 192824"/>
              <a:gd name="connsiteY6" fmla="*/ 21656 h 72955"/>
              <a:gd name="connsiteX7" fmla="*/ 720 w 192824"/>
              <a:gd name="connsiteY7" fmla="*/ 54993 h 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824" h="72955">
                <a:moveTo>
                  <a:pt x="720" y="54993"/>
                </a:moveTo>
                <a:cubicBezTo>
                  <a:pt x="7864" y="54728"/>
                  <a:pt x="74803" y="23508"/>
                  <a:pt x="102320" y="20068"/>
                </a:cubicBezTo>
                <a:cubicBezTo>
                  <a:pt x="129837" y="16628"/>
                  <a:pt x="150739" y="25625"/>
                  <a:pt x="165820" y="34356"/>
                </a:cubicBezTo>
                <a:cubicBezTo>
                  <a:pt x="180901" y="43087"/>
                  <a:pt x="192279" y="77483"/>
                  <a:pt x="192808" y="72456"/>
                </a:cubicBezTo>
                <a:cubicBezTo>
                  <a:pt x="193337" y="67429"/>
                  <a:pt x="181166" y="14776"/>
                  <a:pt x="168995" y="4193"/>
                </a:cubicBezTo>
                <a:cubicBezTo>
                  <a:pt x="156824" y="-6390"/>
                  <a:pt x="138039" y="6046"/>
                  <a:pt x="119783" y="8956"/>
                </a:cubicBezTo>
                <a:cubicBezTo>
                  <a:pt x="101527" y="11866"/>
                  <a:pt x="77450" y="15835"/>
                  <a:pt x="59458" y="21656"/>
                </a:cubicBezTo>
                <a:cubicBezTo>
                  <a:pt x="41466" y="27477"/>
                  <a:pt x="-6424" y="55258"/>
                  <a:pt x="720" y="5499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1787109C-281E-4223-9839-4E24BB182A30}"/>
              </a:ext>
            </a:extLst>
          </p:cNvPr>
          <p:cNvSpPr/>
          <p:nvPr/>
        </p:nvSpPr>
        <p:spPr>
          <a:xfrm>
            <a:off x="4439416" y="6322945"/>
            <a:ext cx="207756" cy="54631"/>
          </a:xfrm>
          <a:custGeom>
            <a:avLst/>
            <a:gdLst>
              <a:gd name="connsiteX0" fmla="*/ 207197 w 207756"/>
              <a:gd name="connsiteY0" fmla="*/ 68 h 54631"/>
              <a:gd name="connsiteX1" fmla="*/ 119884 w 207756"/>
              <a:gd name="connsiteY1" fmla="*/ 42930 h 54631"/>
              <a:gd name="connsiteX2" fmla="*/ 62734 w 207756"/>
              <a:gd name="connsiteY2" fmla="*/ 49280 h 54631"/>
              <a:gd name="connsiteX3" fmla="*/ 2409 w 207756"/>
              <a:gd name="connsiteY3" fmla="*/ 34993 h 54631"/>
              <a:gd name="connsiteX4" fmla="*/ 150047 w 207756"/>
              <a:gd name="connsiteY4" fmla="*/ 54043 h 54631"/>
              <a:gd name="connsiteX5" fmla="*/ 207197 w 207756"/>
              <a:gd name="connsiteY5" fmla="*/ 68 h 5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56" h="54631">
                <a:moveTo>
                  <a:pt x="207197" y="68"/>
                </a:moveTo>
                <a:cubicBezTo>
                  <a:pt x="202170" y="-1784"/>
                  <a:pt x="143961" y="34728"/>
                  <a:pt x="119884" y="42930"/>
                </a:cubicBezTo>
                <a:cubicBezTo>
                  <a:pt x="95807" y="51132"/>
                  <a:pt x="82313" y="50603"/>
                  <a:pt x="62734" y="49280"/>
                </a:cubicBezTo>
                <a:cubicBezTo>
                  <a:pt x="43155" y="47957"/>
                  <a:pt x="-12143" y="34199"/>
                  <a:pt x="2409" y="34993"/>
                </a:cubicBezTo>
                <a:cubicBezTo>
                  <a:pt x="16961" y="35787"/>
                  <a:pt x="117503" y="58541"/>
                  <a:pt x="150047" y="54043"/>
                </a:cubicBezTo>
                <a:cubicBezTo>
                  <a:pt x="182591" y="49545"/>
                  <a:pt x="212224" y="1920"/>
                  <a:pt x="207197" y="6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DD293B3B-364D-4D2F-AC7C-DDC685BB3BC2}"/>
              </a:ext>
            </a:extLst>
          </p:cNvPr>
          <p:cNvSpPr/>
          <p:nvPr/>
        </p:nvSpPr>
        <p:spPr>
          <a:xfrm>
            <a:off x="4259263" y="6414953"/>
            <a:ext cx="209550" cy="69985"/>
          </a:xfrm>
          <a:custGeom>
            <a:avLst/>
            <a:gdLst>
              <a:gd name="connsiteX0" fmla="*/ 0 w 209550"/>
              <a:gd name="connsiteY0" fmla="*/ 69985 h 69985"/>
              <a:gd name="connsiteX1" fmla="*/ 209550 w 209550"/>
              <a:gd name="connsiteY1" fmla="*/ 135 h 69985"/>
              <a:gd name="connsiteX2" fmla="*/ 0 w 209550"/>
              <a:gd name="connsiteY2" fmla="*/ 69985 h 6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69985">
                <a:moveTo>
                  <a:pt x="0" y="69985"/>
                </a:moveTo>
                <a:cubicBezTo>
                  <a:pt x="0" y="69985"/>
                  <a:pt x="209021" y="3839"/>
                  <a:pt x="209550" y="135"/>
                </a:cubicBezTo>
                <a:cubicBezTo>
                  <a:pt x="210079" y="-3569"/>
                  <a:pt x="0" y="69985"/>
                  <a:pt x="0" y="6998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AF5D88E5-D2BE-4946-A0FF-8D82E1F645FC}"/>
              </a:ext>
            </a:extLst>
          </p:cNvPr>
          <p:cNvSpPr/>
          <p:nvPr/>
        </p:nvSpPr>
        <p:spPr>
          <a:xfrm>
            <a:off x="4186805" y="6232981"/>
            <a:ext cx="228347" cy="396957"/>
          </a:xfrm>
          <a:custGeom>
            <a:avLst/>
            <a:gdLst>
              <a:gd name="connsiteX0" fmla="*/ 228033 w 228347"/>
              <a:gd name="connsiteY0" fmla="*/ 1132 h 396957"/>
              <a:gd name="connsiteX1" fmla="*/ 39120 w 228347"/>
              <a:gd name="connsiteY1" fmla="*/ 336094 h 396957"/>
              <a:gd name="connsiteX2" fmla="*/ 2608 w 228347"/>
              <a:gd name="connsiteY2" fmla="*/ 388482 h 396957"/>
              <a:gd name="connsiteX3" fmla="*/ 81983 w 228347"/>
              <a:gd name="connsiteY3" fmla="*/ 232907 h 396957"/>
              <a:gd name="connsiteX4" fmla="*/ 228033 w 228347"/>
              <a:gd name="connsiteY4" fmla="*/ 1132 h 3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347" h="396957">
                <a:moveTo>
                  <a:pt x="228033" y="1132"/>
                </a:moveTo>
                <a:cubicBezTo>
                  <a:pt x="220889" y="18330"/>
                  <a:pt x="76691" y="271536"/>
                  <a:pt x="39120" y="336094"/>
                </a:cubicBezTo>
                <a:cubicBezTo>
                  <a:pt x="1549" y="400652"/>
                  <a:pt x="-4536" y="405680"/>
                  <a:pt x="2608" y="388482"/>
                </a:cubicBezTo>
                <a:cubicBezTo>
                  <a:pt x="9752" y="371284"/>
                  <a:pt x="45206" y="298524"/>
                  <a:pt x="81983" y="232907"/>
                </a:cubicBezTo>
                <a:cubicBezTo>
                  <a:pt x="118760" y="167290"/>
                  <a:pt x="235177" y="-16066"/>
                  <a:pt x="228033" y="11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CB63E0C2-6E3E-44E6-84EE-ECFBDCC2069D}"/>
              </a:ext>
            </a:extLst>
          </p:cNvPr>
          <p:cNvSpPr/>
          <p:nvPr/>
        </p:nvSpPr>
        <p:spPr>
          <a:xfrm>
            <a:off x="4159917" y="6187640"/>
            <a:ext cx="231428" cy="435690"/>
          </a:xfrm>
          <a:custGeom>
            <a:avLst/>
            <a:gdLst>
              <a:gd name="connsiteX0" fmla="*/ 229521 w 231428"/>
              <a:gd name="connsiteY0" fmla="*/ 11548 h 435690"/>
              <a:gd name="connsiteX1" fmla="*/ 172371 w 231428"/>
              <a:gd name="connsiteY1" fmla="*/ 59173 h 435690"/>
              <a:gd name="connsiteX2" fmla="*/ 164433 w 231428"/>
              <a:gd name="connsiteY2" fmla="*/ 95685 h 435690"/>
              <a:gd name="connsiteX3" fmla="*/ 80296 w 231428"/>
              <a:gd name="connsiteY3" fmla="*/ 257610 h 435690"/>
              <a:gd name="connsiteX4" fmla="*/ 37433 w 231428"/>
              <a:gd name="connsiteY4" fmla="*/ 371910 h 435690"/>
              <a:gd name="connsiteX5" fmla="*/ 4096 w 231428"/>
              <a:gd name="connsiteY5" fmla="*/ 403660 h 435690"/>
              <a:gd name="connsiteX6" fmla="*/ 10446 w 231428"/>
              <a:gd name="connsiteY6" fmla="*/ 430648 h 435690"/>
              <a:gd name="connsiteX7" fmla="*/ 92996 w 231428"/>
              <a:gd name="connsiteY7" fmla="*/ 295710 h 435690"/>
              <a:gd name="connsiteX8" fmla="*/ 229521 w 231428"/>
              <a:gd name="connsiteY8" fmla="*/ 11548 h 43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28" h="435690">
                <a:moveTo>
                  <a:pt x="229521" y="11548"/>
                </a:moveTo>
                <a:cubicBezTo>
                  <a:pt x="242750" y="-27875"/>
                  <a:pt x="183219" y="45150"/>
                  <a:pt x="172371" y="59173"/>
                </a:cubicBezTo>
                <a:cubicBezTo>
                  <a:pt x="161523" y="73196"/>
                  <a:pt x="179779" y="62612"/>
                  <a:pt x="164433" y="95685"/>
                </a:cubicBezTo>
                <a:cubicBezTo>
                  <a:pt x="149087" y="128758"/>
                  <a:pt x="101463" y="211573"/>
                  <a:pt x="80296" y="257610"/>
                </a:cubicBezTo>
                <a:cubicBezTo>
                  <a:pt x="59129" y="303647"/>
                  <a:pt x="50133" y="347568"/>
                  <a:pt x="37433" y="371910"/>
                </a:cubicBezTo>
                <a:cubicBezTo>
                  <a:pt x="24733" y="396252"/>
                  <a:pt x="8594" y="393870"/>
                  <a:pt x="4096" y="403660"/>
                </a:cubicBezTo>
                <a:cubicBezTo>
                  <a:pt x="-402" y="413450"/>
                  <a:pt x="-4371" y="448640"/>
                  <a:pt x="10446" y="430648"/>
                </a:cubicBezTo>
                <a:cubicBezTo>
                  <a:pt x="25263" y="412656"/>
                  <a:pt x="59129" y="361327"/>
                  <a:pt x="92996" y="295710"/>
                </a:cubicBezTo>
                <a:cubicBezTo>
                  <a:pt x="126863" y="230093"/>
                  <a:pt x="216292" y="50971"/>
                  <a:pt x="229521" y="115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AADD9FEE-7021-4B51-B115-DDE264FF656C}"/>
              </a:ext>
            </a:extLst>
          </p:cNvPr>
          <p:cNvSpPr/>
          <p:nvPr/>
        </p:nvSpPr>
        <p:spPr>
          <a:xfrm>
            <a:off x="4244601" y="6129228"/>
            <a:ext cx="44954" cy="170418"/>
          </a:xfrm>
          <a:custGeom>
            <a:avLst/>
            <a:gdLst>
              <a:gd name="connsiteX0" fmla="*/ 21012 w 44954"/>
              <a:gd name="connsiteY0" fmla="*/ 110 h 170418"/>
              <a:gd name="connsiteX1" fmla="*/ 44824 w 44954"/>
              <a:gd name="connsiteY1" fmla="*/ 76310 h 170418"/>
              <a:gd name="connsiteX2" fmla="*/ 8312 w 44954"/>
              <a:gd name="connsiteY2" fmla="*/ 142985 h 170418"/>
              <a:gd name="connsiteX3" fmla="*/ 1962 w 44954"/>
              <a:gd name="connsiteY3" fmla="*/ 168385 h 170418"/>
              <a:gd name="connsiteX4" fmla="*/ 35299 w 44954"/>
              <a:gd name="connsiteY4" fmla="*/ 93772 h 170418"/>
              <a:gd name="connsiteX5" fmla="*/ 21012 w 44954"/>
              <a:gd name="connsiteY5" fmla="*/ 110 h 17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54" h="170418">
                <a:moveTo>
                  <a:pt x="21012" y="110"/>
                </a:moveTo>
                <a:cubicBezTo>
                  <a:pt x="22599" y="-2800"/>
                  <a:pt x="46941" y="52497"/>
                  <a:pt x="44824" y="76310"/>
                </a:cubicBezTo>
                <a:cubicBezTo>
                  <a:pt x="42707" y="100123"/>
                  <a:pt x="15456" y="127639"/>
                  <a:pt x="8312" y="142985"/>
                </a:cubicBezTo>
                <a:cubicBezTo>
                  <a:pt x="1168" y="158331"/>
                  <a:pt x="-2536" y="176587"/>
                  <a:pt x="1962" y="168385"/>
                </a:cubicBezTo>
                <a:cubicBezTo>
                  <a:pt x="6460" y="160183"/>
                  <a:pt x="31066" y="116791"/>
                  <a:pt x="35299" y="93772"/>
                </a:cubicBezTo>
                <a:cubicBezTo>
                  <a:pt x="39532" y="70753"/>
                  <a:pt x="19425" y="3020"/>
                  <a:pt x="21012" y="11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0AA344BB-EFE5-4F1A-95E6-0E25FF3F9036}"/>
              </a:ext>
            </a:extLst>
          </p:cNvPr>
          <p:cNvSpPr/>
          <p:nvPr/>
        </p:nvSpPr>
        <p:spPr>
          <a:xfrm>
            <a:off x="4320176" y="6059475"/>
            <a:ext cx="53388" cy="153836"/>
          </a:xfrm>
          <a:custGeom>
            <a:avLst/>
            <a:gdLst>
              <a:gd name="connsiteX0" fmla="*/ 51799 w 53388"/>
              <a:gd name="connsiteY0" fmla="*/ 13 h 153836"/>
              <a:gd name="connsiteX1" fmla="*/ 10524 w 53388"/>
              <a:gd name="connsiteY1" fmla="*/ 82563 h 153836"/>
              <a:gd name="connsiteX2" fmla="*/ 53387 w 53388"/>
              <a:gd name="connsiteY2" fmla="*/ 152413 h 153836"/>
              <a:gd name="connsiteX3" fmla="*/ 8937 w 53388"/>
              <a:gd name="connsiteY3" fmla="*/ 125425 h 153836"/>
              <a:gd name="connsiteX4" fmla="*/ 2587 w 53388"/>
              <a:gd name="connsiteY4" fmla="*/ 76213 h 153836"/>
              <a:gd name="connsiteX5" fmla="*/ 51799 w 53388"/>
              <a:gd name="connsiteY5" fmla="*/ 13 h 1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88" h="153836">
                <a:moveTo>
                  <a:pt x="51799" y="13"/>
                </a:moveTo>
                <a:cubicBezTo>
                  <a:pt x="53122" y="1071"/>
                  <a:pt x="10259" y="57163"/>
                  <a:pt x="10524" y="82563"/>
                </a:cubicBezTo>
                <a:cubicBezTo>
                  <a:pt x="10789" y="107963"/>
                  <a:pt x="53651" y="145269"/>
                  <a:pt x="53387" y="152413"/>
                </a:cubicBezTo>
                <a:cubicBezTo>
                  <a:pt x="53123" y="159557"/>
                  <a:pt x="17404" y="138125"/>
                  <a:pt x="8937" y="125425"/>
                </a:cubicBezTo>
                <a:cubicBezTo>
                  <a:pt x="470" y="112725"/>
                  <a:pt x="-2705" y="93146"/>
                  <a:pt x="2587" y="76213"/>
                </a:cubicBezTo>
                <a:cubicBezTo>
                  <a:pt x="7879" y="59280"/>
                  <a:pt x="50476" y="-1045"/>
                  <a:pt x="51799" y="1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54D38B0D-DD5E-45DF-9B07-5240311D1765}"/>
              </a:ext>
            </a:extLst>
          </p:cNvPr>
          <p:cNvSpPr/>
          <p:nvPr/>
        </p:nvSpPr>
        <p:spPr>
          <a:xfrm>
            <a:off x="4092130" y="6186735"/>
            <a:ext cx="107642" cy="180090"/>
          </a:xfrm>
          <a:custGeom>
            <a:avLst/>
            <a:gdLst>
              <a:gd name="connsiteX0" fmla="*/ 105220 w 107642"/>
              <a:gd name="connsiteY0" fmla="*/ 1340 h 180090"/>
              <a:gd name="connsiteX1" fmla="*/ 445 w 107642"/>
              <a:gd name="connsiteY1" fmla="*/ 177553 h 180090"/>
              <a:gd name="connsiteX2" fmla="*/ 68708 w 107642"/>
              <a:gd name="connsiteY2" fmla="*/ 99765 h 180090"/>
              <a:gd name="connsiteX3" fmla="*/ 105220 w 107642"/>
              <a:gd name="connsiteY3" fmla="*/ 1340 h 1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42" h="180090">
                <a:moveTo>
                  <a:pt x="105220" y="1340"/>
                </a:moveTo>
                <a:cubicBezTo>
                  <a:pt x="93843" y="14305"/>
                  <a:pt x="6530" y="161149"/>
                  <a:pt x="445" y="177553"/>
                </a:cubicBezTo>
                <a:cubicBezTo>
                  <a:pt x="-5640" y="193957"/>
                  <a:pt x="52304" y="126488"/>
                  <a:pt x="68708" y="99765"/>
                </a:cubicBezTo>
                <a:cubicBezTo>
                  <a:pt x="85112" y="73042"/>
                  <a:pt x="116597" y="-11625"/>
                  <a:pt x="105220" y="13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334467C1-A11F-4342-9FA3-6779B94E97DF}"/>
              </a:ext>
            </a:extLst>
          </p:cNvPr>
          <p:cNvSpPr/>
          <p:nvPr/>
        </p:nvSpPr>
        <p:spPr>
          <a:xfrm>
            <a:off x="4090931" y="6188788"/>
            <a:ext cx="141311" cy="199525"/>
          </a:xfrm>
          <a:custGeom>
            <a:avLst/>
            <a:gdLst>
              <a:gd name="connsiteX0" fmla="*/ 139757 w 141311"/>
              <a:gd name="connsiteY0" fmla="*/ 875 h 199525"/>
              <a:gd name="connsiteX1" fmla="*/ 106419 w 141311"/>
              <a:gd name="connsiteY1" fmla="*/ 96125 h 199525"/>
              <a:gd name="connsiteX2" fmla="*/ 47682 w 141311"/>
              <a:gd name="connsiteY2" fmla="*/ 181850 h 199525"/>
              <a:gd name="connsiteX3" fmla="*/ 57 w 141311"/>
              <a:gd name="connsiteY3" fmla="*/ 197725 h 199525"/>
              <a:gd name="connsiteX4" fmla="*/ 57207 w 141311"/>
              <a:gd name="connsiteY4" fmla="*/ 154862 h 199525"/>
              <a:gd name="connsiteX5" fmla="*/ 139757 w 141311"/>
              <a:gd name="connsiteY5" fmla="*/ 875 h 19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11" h="199525">
                <a:moveTo>
                  <a:pt x="139757" y="875"/>
                </a:moveTo>
                <a:cubicBezTo>
                  <a:pt x="147959" y="-8915"/>
                  <a:pt x="121765" y="65963"/>
                  <a:pt x="106419" y="96125"/>
                </a:cubicBezTo>
                <a:cubicBezTo>
                  <a:pt x="91073" y="126288"/>
                  <a:pt x="65409" y="164917"/>
                  <a:pt x="47682" y="181850"/>
                </a:cubicBezTo>
                <a:cubicBezTo>
                  <a:pt x="29955" y="198783"/>
                  <a:pt x="-1531" y="202223"/>
                  <a:pt x="57" y="197725"/>
                </a:cubicBezTo>
                <a:cubicBezTo>
                  <a:pt x="1644" y="193227"/>
                  <a:pt x="33659" y="187670"/>
                  <a:pt x="57207" y="154862"/>
                </a:cubicBezTo>
                <a:cubicBezTo>
                  <a:pt x="80755" y="122054"/>
                  <a:pt x="131555" y="10665"/>
                  <a:pt x="139757" y="87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92EF35D6-BDB8-4544-9E39-BF8B5BDB49F7}"/>
              </a:ext>
            </a:extLst>
          </p:cNvPr>
          <p:cNvSpPr/>
          <p:nvPr/>
        </p:nvSpPr>
        <p:spPr>
          <a:xfrm>
            <a:off x="4227444" y="6188070"/>
            <a:ext cx="192597" cy="201343"/>
          </a:xfrm>
          <a:custGeom>
            <a:avLst/>
            <a:gdLst>
              <a:gd name="connsiteX0" fmla="*/ 69 w 192597"/>
              <a:gd name="connsiteY0" fmla="*/ 5 h 201343"/>
              <a:gd name="connsiteX1" fmla="*/ 34994 w 192597"/>
              <a:gd name="connsiteY1" fmla="*/ 122243 h 201343"/>
              <a:gd name="connsiteX2" fmla="*/ 165169 w 192597"/>
              <a:gd name="connsiteY2" fmla="*/ 182568 h 201343"/>
              <a:gd name="connsiteX3" fmla="*/ 155644 w 192597"/>
              <a:gd name="connsiteY3" fmla="*/ 152405 h 201343"/>
              <a:gd name="connsiteX4" fmla="*/ 88969 w 192597"/>
              <a:gd name="connsiteY4" fmla="*/ 84143 h 201343"/>
              <a:gd name="connsiteX5" fmla="*/ 192156 w 192597"/>
              <a:gd name="connsiteY5" fmla="*/ 195268 h 201343"/>
              <a:gd name="connsiteX6" fmla="*/ 122306 w 192597"/>
              <a:gd name="connsiteY6" fmla="*/ 179393 h 201343"/>
              <a:gd name="connsiteX7" fmla="*/ 28644 w 192597"/>
              <a:gd name="connsiteY7" fmla="*/ 117480 h 201343"/>
              <a:gd name="connsiteX8" fmla="*/ 69 w 192597"/>
              <a:gd name="connsiteY8" fmla="*/ 5 h 20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597" h="201343">
                <a:moveTo>
                  <a:pt x="69" y="5"/>
                </a:moveTo>
                <a:cubicBezTo>
                  <a:pt x="1127" y="799"/>
                  <a:pt x="7477" y="91816"/>
                  <a:pt x="34994" y="122243"/>
                </a:cubicBezTo>
                <a:cubicBezTo>
                  <a:pt x="62511" y="152670"/>
                  <a:pt x="145061" y="177541"/>
                  <a:pt x="165169" y="182568"/>
                </a:cubicBezTo>
                <a:cubicBezTo>
                  <a:pt x="185277" y="187595"/>
                  <a:pt x="168344" y="168809"/>
                  <a:pt x="155644" y="152405"/>
                </a:cubicBezTo>
                <a:cubicBezTo>
                  <a:pt x="142944" y="136001"/>
                  <a:pt x="82884" y="76999"/>
                  <a:pt x="88969" y="84143"/>
                </a:cubicBezTo>
                <a:cubicBezTo>
                  <a:pt x="95054" y="91287"/>
                  <a:pt x="186600" y="179393"/>
                  <a:pt x="192156" y="195268"/>
                </a:cubicBezTo>
                <a:cubicBezTo>
                  <a:pt x="197712" y="211143"/>
                  <a:pt x="149558" y="192358"/>
                  <a:pt x="122306" y="179393"/>
                </a:cubicBezTo>
                <a:cubicBezTo>
                  <a:pt x="95054" y="166428"/>
                  <a:pt x="47165" y="146849"/>
                  <a:pt x="28644" y="117480"/>
                </a:cubicBezTo>
                <a:cubicBezTo>
                  <a:pt x="10123" y="88111"/>
                  <a:pt x="-989" y="-789"/>
                  <a:pt x="69" y="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3A18242A-1944-4F15-BF7E-45F570BBC4DA}"/>
              </a:ext>
            </a:extLst>
          </p:cNvPr>
          <p:cNvSpPr/>
          <p:nvPr/>
        </p:nvSpPr>
        <p:spPr>
          <a:xfrm>
            <a:off x="4213383" y="6219285"/>
            <a:ext cx="201086" cy="211613"/>
          </a:xfrm>
          <a:custGeom>
            <a:avLst/>
            <a:gdLst>
              <a:gd name="connsiteX0" fmla="*/ 3017 w 201086"/>
              <a:gd name="connsiteY0" fmla="*/ 540 h 211613"/>
              <a:gd name="connsiteX1" fmla="*/ 64930 w 201086"/>
              <a:gd name="connsiteY1" fmla="*/ 125953 h 211613"/>
              <a:gd name="connsiteX2" fmla="*/ 196692 w 201086"/>
              <a:gd name="connsiteY2" fmla="*/ 208503 h 211613"/>
              <a:gd name="connsiteX3" fmla="*/ 155417 w 201086"/>
              <a:gd name="connsiteY3" fmla="*/ 178340 h 211613"/>
              <a:gd name="connsiteX4" fmla="*/ 3017 w 201086"/>
              <a:gd name="connsiteY4" fmla="*/ 540 h 2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6" h="211613">
                <a:moveTo>
                  <a:pt x="3017" y="540"/>
                </a:moveTo>
                <a:cubicBezTo>
                  <a:pt x="-12064" y="-8191"/>
                  <a:pt x="32651" y="91293"/>
                  <a:pt x="64930" y="125953"/>
                </a:cubicBezTo>
                <a:cubicBezTo>
                  <a:pt x="97209" y="160613"/>
                  <a:pt x="181611" y="199772"/>
                  <a:pt x="196692" y="208503"/>
                </a:cubicBezTo>
                <a:cubicBezTo>
                  <a:pt x="211773" y="217234"/>
                  <a:pt x="185580" y="207709"/>
                  <a:pt x="155417" y="178340"/>
                </a:cubicBezTo>
                <a:cubicBezTo>
                  <a:pt x="125254" y="148971"/>
                  <a:pt x="18098" y="9271"/>
                  <a:pt x="3017" y="5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DCB693A9-8E1F-47FD-9399-D833031BCBD6}"/>
              </a:ext>
            </a:extLst>
          </p:cNvPr>
          <p:cNvSpPr/>
          <p:nvPr/>
        </p:nvSpPr>
        <p:spPr>
          <a:xfrm>
            <a:off x="4341693" y="6408056"/>
            <a:ext cx="432610" cy="160126"/>
          </a:xfrm>
          <a:custGeom>
            <a:avLst/>
            <a:gdLst>
              <a:gd name="connsiteX0" fmla="*/ 6470 w 432610"/>
              <a:gd name="connsiteY0" fmla="*/ 682 h 160126"/>
              <a:gd name="connsiteX1" fmla="*/ 220782 w 432610"/>
              <a:gd name="connsiteY1" fmla="*/ 107044 h 160126"/>
              <a:gd name="connsiteX2" fmla="*/ 427157 w 432610"/>
              <a:gd name="connsiteY2" fmla="*/ 156257 h 160126"/>
              <a:gd name="connsiteX3" fmla="*/ 347782 w 432610"/>
              <a:gd name="connsiteY3" fmla="*/ 146732 h 160126"/>
              <a:gd name="connsiteX4" fmla="*/ 84257 w 432610"/>
              <a:gd name="connsiteY4" fmla="*/ 65769 h 160126"/>
              <a:gd name="connsiteX5" fmla="*/ 6470 w 432610"/>
              <a:gd name="connsiteY5" fmla="*/ 682 h 16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610" h="160126">
                <a:moveTo>
                  <a:pt x="6470" y="682"/>
                </a:moveTo>
                <a:cubicBezTo>
                  <a:pt x="29224" y="7561"/>
                  <a:pt x="150668" y="81115"/>
                  <a:pt x="220782" y="107044"/>
                </a:cubicBezTo>
                <a:cubicBezTo>
                  <a:pt x="290896" y="132973"/>
                  <a:pt x="405990" y="149642"/>
                  <a:pt x="427157" y="156257"/>
                </a:cubicBezTo>
                <a:cubicBezTo>
                  <a:pt x="448324" y="162872"/>
                  <a:pt x="404932" y="161813"/>
                  <a:pt x="347782" y="146732"/>
                </a:cubicBezTo>
                <a:cubicBezTo>
                  <a:pt x="290632" y="131651"/>
                  <a:pt x="144847" y="90905"/>
                  <a:pt x="84257" y="65769"/>
                </a:cubicBezTo>
                <a:cubicBezTo>
                  <a:pt x="23667" y="40633"/>
                  <a:pt x="-16284" y="-6197"/>
                  <a:pt x="6470" y="68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CAEA7A35-B473-40CD-94E8-34A45B28C2C1}"/>
              </a:ext>
            </a:extLst>
          </p:cNvPr>
          <p:cNvSpPr/>
          <p:nvPr/>
        </p:nvSpPr>
        <p:spPr>
          <a:xfrm>
            <a:off x="4165600" y="6326188"/>
            <a:ext cx="622186" cy="265015"/>
          </a:xfrm>
          <a:custGeom>
            <a:avLst/>
            <a:gdLst>
              <a:gd name="connsiteX0" fmla="*/ 0 w 622186"/>
              <a:gd name="connsiteY0" fmla="*/ 0 h 265015"/>
              <a:gd name="connsiteX1" fmla="*/ 179388 w 622186"/>
              <a:gd name="connsiteY1" fmla="*/ 117475 h 265015"/>
              <a:gd name="connsiteX2" fmla="*/ 358775 w 622186"/>
              <a:gd name="connsiteY2" fmla="*/ 198437 h 265015"/>
              <a:gd name="connsiteX3" fmla="*/ 617538 w 622186"/>
              <a:gd name="connsiteY3" fmla="*/ 261937 h 265015"/>
              <a:gd name="connsiteX4" fmla="*/ 498475 w 622186"/>
              <a:gd name="connsiteY4" fmla="*/ 238125 h 265015"/>
              <a:gd name="connsiteX5" fmla="*/ 171450 w 622186"/>
              <a:gd name="connsiteY5" fmla="*/ 93662 h 265015"/>
              <a:gd name="connsiteX6" fmla="*/ 0 w 622186"/>
              <a:gd name="connsiteY6" fmla="*/ 0 h 26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186" h="265015">
                <a:moveTo>
                  <a:pt x="0" y="0"/>
                </a:moveTo>
                <a:cubicBezTo>
                  <a:pt x="59796" y="42201"/>
                  <a:pt x="119592" y="84402"/>
                  <a:pt x="179388" y="117475"/>
                </a:cubicBezTo>
                <a:cubicBezTo>
                  <a:pt x="239184" y="150548"/>
                  <a:pt x="285750" y="174360"/>
                  <a:pt x="358775" y="198437"/>
                </a:cubicBezTo>
                <a:cubicBezTo>
                  <a:pt x="431800" y="222514"/>
                  <a:pt x="594255" y="255322"/>
                  <a:pt x="617538" y="261937"/>
                </a:cubicBezTo>
                <a:cubicBezTo>
                  <a:pt x="640821" y="268552"/>
                  <a:pt x="572823" y="266171"/>
                  <a:pt x="498475" y="238125"/>
                </a:cubicBezTo>
                <a:cubicBezTo>
                  <a:pt x="424127" y="210079"/>
                  <a:pt x="171450" y="93662"/>
                  <a:pt x="171450" y="936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A9828A03-D901-43C7-A4CE-86302A0B9AB8}"/>
              </a:ext>
            </a:extLst>
          </p:cNvPr>
          <p:cNvSpPr/>
          <p:nvPr/>
        </p:nvSpPr>
        <p:spPr>
          <a:xfrm>
            <a:off x="4636175" y="6438591"/>
            <a:ext cx="172360" cy="107951"/>
          </a:xfrm>
          <a:custGeom>
            <a:avLst/>
            <a:gdLst>
              <a:gd name="connsiteX0" fmla="*/ 913 w 172360"/>
              <a:gd name="connsiteY0" fmla="*/ 309 h 107951"/>
              <a:gd name="connsiteX1" fmla="*/ 169188 w 172360"/>
              <a:gd name="connsiteY1" fmla="*/ 105084 h 107951"/>
              <a:gd name="connsiteX2" fmla="*/ 104100 w 172360"/>
              <a:gd name="connsiteY2" fmla="*/ 73334 h 107951"/>
              <a:gd name="connsiteX3" fmla="*/ 913 w 172360"/>
              <a:gd name="connsiteY3" fmla="*/ 309 h 10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60" h="107951">
                <a:moveTo>
                  <a:pt x="913" y="309"/>
                </a:moveTo>
                <a:cubicBezTo>
                  <a:pt x="11761" y="5601"/>
                  <a:pt x="151990" y="92913"/>
                  <a:pt x="169188" y="105084"/>
                </a:cubicBezTo>
                <a:cubicBezTo>
                  <a:pt x="186386" y="117255"/>
                  <a:pt x="129236" y="87622"/>
                  <a:pt x="104100" y="73334"/>
                </a:cubicBezTo>
                <a:cubicBezTo>
                  <a:pt x="78965" y="59047"/>
                  <a:pt x="-9935" y="-4983"/>
                  <a:pt x="913" y="30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B754A03F-FE38-463D-B318-2B7D632883D0}"/>
              </a:ext>
            </a:extLst>
          </p:cNvPr>
          <p:cNvSpPr/>
          <p:nvPr/>
        </p:nvSpPr>
        <p:spPr>
          <a:xfrm>
            <a:off x="4688236" y="6583849"/>
            <a:ext cx="63232" cy="301188"/>
          </a:xfrm>
          <a:custGeom>
            <a:avLst/>
            <a:gdLst>
              <a:gd name="connsiteX0" fmla="*/ 63152 w 63232"/>
              <a:gd name="connsiteY0" fmla="*/ 1101 h 301188"/>
              <a:gd name="connsiteX1" fmla="*/ 17114 w 63232"/>
              <a:gd name="connsiteY1" fmla="*/ 63014 h 301188"/>
              <a:gd name="connsiteX2" fmla="*/ 17114 w 63232"/>
              <a:gd name="connsiteY2" fmla="*/ 136039 h 301188"/>
              <a:gd name="connsiteX3" fmla="*/ 31402 w 63232"/>
              <a:gd name="connsiteY3" fmla="*/ 224939 h 301188"/>
              <a:gd name="connsiteX4" fmla="*/ 52039 w 63232"/>
              <a:gd name="connsiteY4" fmla="*/ 301139 h 301188"/>
              <a:gd name="connsiteX5" fmla="*/ 25052 w 63232"/>
              <a:gd name="connsiteY5" fmla="*/ 213826 h 301188"/>
              <a:gd name="connsiteX6" fmla="*/ 7589 w 63232"/>
              <a:gd name="connsiteY6" fmla="*/ 153501 h 301188"/>
              <a:gd name="connsiteX7" fmla="*/ 4414 w 63232"/>
              <a:gd name="connsiteY7" fmla="*/ 116989 h 301188"/>
              <a:gd name="connsiteX8" fmla="*/ 63152 w 63232"/>
              <a:gd name="connsiteY8" fmla="*/ 1101 h 30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2" h="301188">
                <a:moveTo>
                  <a:pt x="63152" y="1101"/>
                </a:moveTo>
                <a:cubicBezTo>
                  <a:pt x="65269" y="-7895"/>
                  <a:pt x="24787" y="40524"/>
                  <a:pt x="17114" y="63014"/>
                </a:cubicBezTo>
                <a:cubicBezTo>
                  <a:pt x="9441" y="85504"/>
                  <a:pt x="14733" y="109052"/>
                  <a:pt x="17114" y="136039"/>
                </a:cubicBezTo>
                <a:cubicBezTo>
                  <a:pt x="19495" y="163027"/>
                  <a:pt x="25581" y="197422"/>
                  <a:pt x="31402" y="224939"/>
                </a:cubicBezTo>
                <a:cubicBezTo>
                  <a:pt x="37223" y="252456"/>
                  <a:pt x="53097" y="302991"/>
                  <a:pt x="52039" y="301139"/>
                </a:cubicBezTo>
                <a:cubicBezTo>
                  <a:pt x="50981" y="299287"/>
                  <a:pt x="32460" y="238432"/>
                  <a:pt x="25052" y="213826"/>
                </a:cubicBezTo>
                <a:cubicBezTo>
                  <a:pt x="17644" y="189220"/>
                  <a:pt x="11029" y="169640"/>
                  <a:pt x="7589" y="153501"/>
                </a:cubicBezTo>
                <a:cubicBezTo>
                  <a:pt x="4149" y="137362"/>
                  <a:pt x="-5640" y="138949"/>
                  <a:pt x="4414" y="116989"/>
                </a:cubicBezTo>
                <a:cubicBezTo>
                  <a:pt x="14468" y="95029"/>
                  <a:pt x="61035" y="10097"/>
                  <a:pt x="63152" y="110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8A4EE2BA-E0D3-426F-AC09-3DE6F5F38785}"/>
              </a:ext>
            </a:extLst>
          </p:cNvPr>
          <p:cNvSpPr/>
          <p:nvPr/>
        </p:nvSpPr>
        <p:spPr>
          <a:xfrm>
            <a:off x="4676886" y="6634858"/>
            <a:ext cx="43045" cy="108161"/>
          </a:xfrm>
          <a:custGeom>
            <a:avLst/>
            <a:gdLst>
              <a:gd name="connsiteX0" fmla="*/ 42752 w 43045"/>
              <a:gd name="connsiteY0" fmla="*/ 892 h 108161"/>
              <a:gd name="connsiteX1" fmla="*/ 3064 w 43045"/>
              <a:gd name="connsiteY1" fmla="*/ 48517 h 108161"/>
              <a:gd name="connsiteX2" fmla="*/ 4652 w 43045"/>
              <a:gd name="connsiteY2" fmla="*/ 104080 h 108161"/>
              <a:gd name="connsiteX3" fmla="*/ 20527 w 43045"/>
              <a:gd name="connsiteY3" fmla="*/ 91380 h 108161"/>
              <a:gd name="connsiteX4" fmla="*/ 42752 w 43045"/>
              <a:gd name="connsiteY4" fmla="*/ 892 h 10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45" h="108161">
                <a:moveTo>
                  <a:pt x="42752" y="892"/>
                </a:moveTo>
                <a:cubicBezTo>
                  <a:pt x="39842" y="-6252"/>
                  <a:pt x="9414" y="31319"/>
                  <a:pt x="3064" y="48517"/>
                </a:cubicBezTo>
                <a:cubicBezTo>
                  <a:pt x="-3286" y="65715"/>
                  <a:pt x="1742" y="96936"/>
                  <a:pt x="4652" y="104080"/>
                </a:cubicBezTo>
                <a:cubicBezTo>
                  <a:pt x="7562" y="111224"/>
                  <a:pt x="14971" y="110165"/>
                  <a:pt x="20527" y="91380"/>
                </a:cubicBezTo>
                <a:cubicBezTo>
                  <a:pt x="26083" y="72595"/>
                  <a:pt x="45662" y="8036"/>
                  <a:pt x="42752" y="89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0CB7FC2F-4B0A-4865-925B-93B04791CF11}"/>
              </a:ext>
            </a:extLst>
          </p:cNvPr>
          <p:cNvSpPr/>
          <p:nvPr/>
        </p:nvSpPr>
        <p:spPr>
          <a:xfrm>
            <a:off x="4226833" y="6554877"/>
            <a:ext cx="596371" cy="321245"/>
          </a:xfrm>
          <a:custGeom>
            <a:avLst/>
            <a:gdLst>
              <a:gd name="connsiteX0" fmla="*/ 13380 w 596371"/>
              <a:gd name="connsiteY0" fmla="*/ 6261 h 321245"/>
              <a:gd name="connsiteX1" fmla="*/ 572180 w 596371"/>
              <a:gd name="connsiteY1" fmla="*/ 303123 h 321245"/>
              <a:gd name="connsiteX2" fmla="*/ 465817 w 596371"/>
              <a:gd name="connsiteY2" fmla="*/ 269786 h 321245"/>
              <a:gd name="connsiteX3" fmla="*/ 197530 w 596371"/>
              <a:gd name="connsiteY3" fmla="*/ 114211 h 321245"/>
              <a:gd name="connsiteX4" fmla="*/ 13380 w 596371"/>
              <a:gd name="connsiteY4" fmla="*/ 6261 h 32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371" h="321245">
                <a:moveTo>
                  <a:pt x="13380" y="6261"/>
                </a:moveTo>
                <a:cubicBezTo>
                  <a:pt x="75822" y="37746"/>
                  <a:pt x="496774" y="259202"/>
                  <a:pt x="572180" y="303123"/>
                </a:cubicBezTo>
                <a:cubicBezTo>
                  <a:pt x="647586" y="347044"/>
                  <a:pt x="528259" y="301271"/>
                  <a:pt x="465817" y="269786"/>
                </a:cubicBezTo>
                <a:cubicBezTo>
                  <a:pt x="403375" y="238301"/>
                  <a:pt x="271878" y="158396"/>
                  <a:pt x="197530" y="114211"/>
                </a:cubicBezTo>
                <a:cubicBezTo>
                  <a:pt x="123182" y="70026"/>
                  <a:pt x="-49062" y="-25224"/>
                  <a:pt x="13380" y="626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3174FED5-DD01-426C-8B1A-673389DE1D05}"/>
              </a:ext>
            </a:extLst>
          </p:cNvPr>
          <p:cNvSpPr/>
          <p:nvPr/>
        </p:nvSpPr>
        <p:spPr>
          <a:xfrm>
            <a:off x="4588371" y="6729934"/>
            <a:ext cx="70206" cy="99600"/>
          </a:xfrm>
          <a:custGeom>
            <a:avLst/>
            <a:gdLst>
              <a:gd name="connsiteX0" fmla="*/ 21729 w 70206"/>
              <a:gd name="connsiteY0" fmla="*/ 1066 h 99600"/>
              <a:gd name="connsiteX1" fmla="*/ 4267 w 70206"/>
              <a:gd name="connsiteY1" fmla="*/ 69329 h 99600"/>
              <a:gd name="connsiteX2" fmla="*/ 4267 w 70206"/>
              <a:gd name="connsiteY2" fmla="*/ 78854 h 99600"/>
              <a:gd name="connsiteX3" fmla="*/ 51892 w 70206"/>
              <a:gd name="connsiteY3" fmla="*/ 97904 h 99600"/>
              <a:gd name="connsiteX4" fmla="*/ 69354 w 70206"/>
              <a:gd name="connsiteY4" fmla="*/ 31229 h 99600"/>
              <a:gd name="connsiteX5" fmla="*/ 21729 w 70206"/>
              <a:gd name="connsiteY5" fmla="*/ 1066 h 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06" h="99600">
                <a:moveTo>
                  <a:pt x="21729" y="1066"/>
                </a:moveTo>
                <a:cubicBezTo>
                  <a:pt x="10881" y="7416"/>
                  <a:pt x="7177" y="56364"/>
                  <a:pt x="4267" y="69329"/>
                </a:cubicBezTo>
                <a:cubicBezTo>
                  <a:pt x="1357" y="82294"/>
                  <a:pt x="-3671" y="74092"/>
                  <a:pt x="4267" y="78854"/>
                </a:cubicBezTo>
                <a:cubicBezTo>
                  <a:pt x="12204" y="83617"/>
                  <a:pt x="41044" y="105841"/>
                  <a:pt x="51892" y="97904"/>
                </a:cubicBezTo>
                <a:cubicBezTo>
                  <a:pt x="62740" y="89967"/>
                  <a:pt x="73323" y="44194"/>
                  <a:pt x="69354" y="31229"/>
                </a:cubicBezTo>
                <a:cubicBezTo>
                  <a:pt x="65385" y="18264"/>
                  <a:pt x="32577" y="-5284"/>
                  <a:pt x="21729" y="106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78742DF5-5047-47F4-B194-AB36D15DE676}"/>
              </a:ext>
            </a:extLst>
          </p:cNvPr>
          <p:cNvSpPr/>
          <p:nvPr/>
        </p:nvSpPr>
        <p:spPr>
          <a:xfrm>
            <a:off x="4570863" y="6732588"/>
            <a:ext cx="56743" cy="106365"/>
          </a:xfrm>
          <a:custGeom>
            <a:avLst/>
            <a:gdLst>
              <a:gd name="connsiteX0" fmla="*/ 18600 w 56743"/>
              <a:gd name="connsiteY0" fmla="*/ 0 h 106365"/>
              <a:gd name="connsiteX1" fmla="*/ 1137 w 56743"/>
              <a:gd name="connsiteY1" fmla="*/ 74612 h 106365"/>
              <a:gd name="connsiteX2" fmla="*/ 56700 w 56743"/>
              <a:gd name="connsiteY2" fmla="*/ 106362 h 106365"/>
              <a:gd name="connsiteX3" fmla="*/ 10662 w 56743"/>
              <a:gd name="connsiteY3" fmla="*/ 73025 h 106365"/>
              <a:gd name="connsiteX4" fmla="*/ 18600 w 56743"/>
              <a:gd name="connsiteY4" fmla="*/ 0 h 10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3" h="106365">
                <a:moveTo>
                  <a:pt x="18600" y="0"/>
                </a:moveTo>
                <a:cubicBezTo>
                  <a:pt x="17013" y="264"/>
                  <a:pt x="-5213" y="56885"/>
                  <a:pt x="1137" y="74612"/>
                </a:cubicBezTo>
                <a:cubicBezTo>
                  <a:pt x="7487" y="92339"/>
                  <a:pt x="55113" y="106626"/>
                  <a:pt x="56700" y="106362"/>
                </a:cubicBezTo>
                <a:cubicBezTo>
                  <a:pt x="58287" y="106098"/>
                  <a:pt x="16218" y="89429"/>
                  <a:pt x="10662" y="73025"/>
                </a:cubicBezTo>
                <a:cubicBezTo>
                  <a:pt x="5106" y="56621"/>
                  <a:pt x="20187" y="-264"/>
                  <a:pt x="1860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AB6C0B6A-DAE9-42BB-B7A7-0D1D0AA93CD4}"/>
              </a:ext>
            </a:extLst>
          </p:cNvPr>
          <p:cNvSpPr/>
          <p:nvPr/>
        </p:nvSpPr>
        <p:spPr>
          <a:xfrm>
            <a:off x="4619601" y="6810227"/>
            <a:ext cx="149265" cy="148159"/>
          </a:xfrm>
          <a:custGeom>
            <a:avLst/>
            <a:gdLst>
              <a:gd name="connsiteX0" fmla="*/ 24 w 149265"/>
              <a:gd name="connsiteY0" fmla="*/ 148 h 148159"/>
              <a:gd name="connsiteX1" fmla="*/ 61937 w 149265"/>
              <a:gd name="connsiteY1" fmla="*/ 43011 h 148159"/>
              <a:gd name="connsiteX2" fmla="*/ 58762 w 149265"/>
              <a:gd name="connsiteY2" fmla="*/ 73173 h 148159"/>
              <a:gd name="connsiteX3" fmla="*/ 149249 w 149265"/>
              <a:gd name="connsiteY3" fmla="*/ 147786 h 148159"/>
              <a:gd name="connsiteX4" fmla="*/ 50824 w 149265"/>
              <a:gd name="connsiteY4" fmla="*/ 100161 h 148159"/>
              <a:gd name="connsiteX5" fmla="*/ 53999 w 149265"/>
              <a:gd name="connsiteY5" fmla="*/ 58886 h 148159"/>
              <a:gd name="connsiteX6" fmla="*/ 24 w 149265"/>
              <a:gd name="connsiteY6" fmla="*/ 148 h 1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265" h="148159">
                <a:moveTo>
                  <a:pt x="24" y="148"/>
                </a:moveTo>
                <a:cubicBezTo>
                  <a:pt x="1347" y="-2498"/>
                  <a:pt x="52147" y="30840"/>
                  <a:pt x="61937" y="43011"/>
                </a:cubicBezTo>
                <a:cubicBezTo>
                  <a:pt x="71727" y="55182"/>
                  <a:pt x="44210" y="55710"/>
                  <a:pt x="58762" y="73173"/>
                </a:cubicBezTo>
                <a:cubicBezTo>
                  <a:pt x="73314" y="90636"/>
                  <a:pt x="150572" y="143288"/>
                  <a:pt x="149249" y="147786"/>
                </a:cubicBezTo>
                <a:cubicBezTo>
                  <a:pt x="147926" y="152284"/>
                  <a:pt x="66699" y="114978"/>
                  <a:pt x="50824" y="100161"/>
                </a:cubicBezTo>
                <a:cubicBezTo>
                  <a:pt x="34949" y="85344"/>
                  <a:pt x="56645" y="72115"/>
                  <a:pt x="53999" y="58886"/>
                </a:cubicBezTo>
                <a:cubicBezTo>
                  <a:pt x="51353" y="45657"/>
                  <a:pt x="-1299" y="2794"/>
                  <a:pt x="24" y="1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A9D46A47-DAD0-47BB-9411-64F3B87E19C4}"/>
              </a:ext>
            </a:extLst>
          </p:cNvPr>
          <p:cNvSpPr/>
          <p:nvPr/>
        </p:nvSpPr>
        <p:spPr>
          <a:xfrm>
            <a:off x="4704151" y="6846487"/>
            <a:ext cx="76707" cy="141771"/>
          </a:xfrm>
          <a:custGeom>
            <a:avLst/>
            <a:gdLst>
              <a:gd name="connsiteX0" fmla="*/ 2787 w 76707"/>
              <a:gd name="connsiteY0" fmla="*/ 1988 h 141771"/>
              <a:gd name="connsiteX1" fmla="*/ 20249 w 76707"/>
              <a:gd name="connsiteY1" fmla="*/ 98826 h 141771"/>
              <a:gd name="connsiteX2" fmla="*/ 67874 w 76707"/>
              <a:gd name="connsiteY2" fmla="*/ 141688 h 141771"/>
              <a:gd name="connsiteX3" fmla="*/ 59937 w 76707"/>
              <a:gd name="connsiteY3" fmla="*/ 89301 h 141771"/>
              <a:gd name="connsiteX4" fmla="*/ 75812 w 76707"/>
              <a:gd name="connsiteY4" fmla="*/ 35326 h 141771"/>
              <a:gd name="connsiteX5" fmla="*/ 2787 w 76707"/>
              <a:gd name="connsiteY5" fmla="*/ 1988 h 14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07" h="141771">
                <a:moveTo>
                  <a:pt x="2787" y="1988"/>
                </a:moveTo>
                <a:cubicBezTo>
                  <a:pt x="-6473" y="12571"/>
                  <a:pt x="9401" y="75543"/>
                  <a:pt x="20249" y="98826"/>
                </a:cubicBezTo>
                <a:cubicBezTo>
                  <a:pt x="31097" y="122109"/>
                  <a:pt x="61259" y="143275"/>
                  <a:pt x="67874" y="141688"/>
                </a:cubicBezTo>
                <a:cubicBezTo>
                  <a:pt x="74489" y="140101"/>
                  <a:pt x="58614" y="107028"/>
                  <a:pt x="59937" y="89301"/>
                </a:cubicBezTo>
                <a:cubicBezTo>
                  <a:pt x="61260" y="71574"/>
                  <a:pt x="81104" y="44586"/>
                  <a:pt x="75812" y="35326"/>
                </a:cubicBezTo>
                <a:cubicBezTo>
                  <a:pt x="70520" y="26066"/>
                  <a:pt x="12047" y="-8595"/>
                  <a:pt x="2787" y="19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A776CA75-2D69-4A8F-B3F0-4CC2F99F0C02}"/>
              </a:ext>
            </a:extLst>
          </p:cNvPr>
          <p:cNvSpPr/>
          <p:nvPr/>
        </p:nvSpPr>
        <p:spPr>
          <a:xfrm>
            <a:off x="4235450" y="6573838"/>
            <a:ext cx="469221" cy="345761"/>
          </a:xfrm>
          <a:custGeom>
            <a:avLst/>
            <a:gdLst>
              <a:gd name="connsiteX0" fmla="*/ 0 w 469221"/>
              <a:gd name="connsiteY0" fmla="*/ 0 h 345761"/>
              <a:gd name="connsiteX1" fmla="*/ 455613 w 469221"/>
              <a:gd name="connsiteY1" fmla="*/ 334962 h 345761"/>
              <a:gd name="connsiteX2" fmla="*/ 358775 w 469221"/>
              <a:gd name="connsiteY2" fmla="*/ 269875 h 345761"/>
              <a:gd name="connsiteX3" fmla="*/ 0 w 469221"/>
              <a:gd name="connsiteY3" fmla="*/ 0 h 34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221" h="345761">
                <a:moveTo>
                  <a:pt x="0" y="0"/>
                </a:moveTo>
                <a:lnTo>
                  <a:pt x="455613" y="334962"/>
                </a:lnTo>
                <a:cubicBezTo>
                  <a:pt x="515409" y="379941"/>
                  <a:pt x="358775" y="269875"/>
                  <a:pt x="358775" y="2698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529F5618-938B-4E0B-85EC-A03A780B7C45}"/>
              </a:ext>
            </a:extLst>
          </p:cNvPr>
          <p:cNvSpPr/>
          <p:nvPr/>
        </p:nvSpPr>
        <p:spPr>
          <a:xfrm>
            <a:off x="4233245" y="6573668"/>
            <a:ext cx="296438" cy="230609"/>
          </a:xfrm>
          <a:custGeom>
            <a:avLst/>
            <a:gdLst>
              <a:gd name="connsiteX0" fmla="*/ 618 w 296438"/>
              <a:gd name="connsiteY0" fmla="*/ 170 h 230609"/>
              <a:gd name="connsiteX1" fmla="*/ 286368 w 296438"/>
              <a:gd name="connsiteY1" fmla="*/ 219245 h 230609"/>
              <a:gd name="connsiteX2" fmla="*/ 211755 w 296438"/>
              <a:gd name="connsiteY2" fmla="*/ 182732 h 230609"/>
              <a:gd name="connsiteX3" fmla="*/ 618 w 296438"/>
              <a:gd name="connsiteY3" fmla="*/ 170 h 23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438" h="230609">
                <a:moveTo>
                  <a:pt x="618" y="170"/>
                </a:moveTo>
                <a:cubicBezTo>
                  <a:pt x="13054" y="6256"/>
                  <a:pt x="251179" y="188818"/>
                  <a:pt x="286368" y="219245"/>
                </a:cubicBezTo>
                <a:cubicBezTo>
                  <a:pt x="321557" y="249672"/>
                  <a:pt x="256734" y="212630"/>
                  <a:pt x="211755" y="182732"/>
                </a:cubicBezTo>
                <a:cubicBezTo>
                  <a:pt x="166776" y="152834"/>
                  <a:pt x="-11818" y="-5916"/>
                  <a:pt x="618" y="17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E580680A-F73D-400D-8552-71AAB568BC49}"/>
              </a:ext>
            </a:extLst>
          </p:cNvPr>
          <p:cNvSpPr/>
          <p:nvPr/>
        </p:nvSpPr>
        <p:spPr>
          <a:xfrm>
            <a:off x="4503693" y="6800615"/>
            <a:ext cx="270104" cy="228996"/>
          </a:xfrm>
          <a:custGeom>
            <a:avLst/>
            <a:gdLst>
              <a:gd name="connsiteX0" fmla="*/ 45 w 270104"/>
              <a:gd name="connsiteY0" fmla="*/ 235 h 228996"/>
              <a:gd name="connsiteX1" fmla="*/ 249282 w 270104"/>
              <a:gd name="connsiteY1" fmla="*/ 217723 h 228996"/>
              <a:gd name="connsiteX2" fmla="*/ 228645 w 270104"/>
              <a:gd name="connsiteY2" fmla="*/ 176448 h 228996"/>
              <a:gd name="connsiteX3" fmla="*/ 45 w 270104"/>
              <a:gd name="connsiteY3" fmla="*/ 235 h 22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04" h="228996">
                <a:moveTo>
                  <a:pt x="45" y="235"/>
                </a:moveTo>
                <a:cubicBezTo>
                  <a:pt x="3484" y="7114"/>
                  <a:pt x="211182" y="188354"/>
                  <a:pt x="249282" y="217723"/>
                </a:cubicBezTo>
                <a:cubicBezTo>
                  <a:pt x="287382" y="247092"/>
                  <a:pt x="268862" y="214019"/>
                  <a:pt x="228645" y="176448"/>
                </a:cubicBezTo>
                <a:cubicBezTo>
                  <a:pt x="188428" y="138877"/>
                  <a:pt x="-3394" y="-6644"/>
                  <a:pt x="45" y="23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87999036-B58D-48B8-ACD2-63436D995122}"/>
              </a:ext>
            </a:extLst>
          </p:cNvPr>
          <p:cNvSpPr/>
          <p:nvPr/>
        </p:nvSpPr>
        <p:spPr>
          <a:xfrm>
            <a:off x="4318000" y="6864350"/>
            <a:ext cx="430213" cy="271467"/>
          </a:xfrm>
          <a:custGeom>
            <a:avLst/>
            <a:gdLst>
              <a:gd name="connsiteX0" fmla="*/ 0 w 430213"/>
              <a:gd name="connsiteY0" fmla="*/ 0 h 271467"/>
              <a:gd name="connsiteX1" fmla="*/ 430213 w 430213"/>
              <a:gd name="connsiteY1" fmla="*/ 271463 h 271467"/>
              <a:gd name="connsiteX2" fmla="*/ 0 w 430213"/>
              <a:gd name="connsiteY2" fmla="*/ 0 h 27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213" h="271467">
                <a:moveTo>
                  <a:pt x="0" y="0"/>
                </a:moveTo>
                <a:lnTo>
                  <a:pt x="430213" y="271463"/>
                </a:lnTo>
                <a:cubicBezTo>
                  <a:pt x="428361" y="272786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66BA080A-2DA9-4CB1-8EEE-C3A3B12A19F5}"/>
              </a:ext>
            </a:extLst>
          </p:cNvPr>
          <p:cNvSpPr/>
          <p:nvPr/>
        </p:nvSpPr>
        <p:spPr>
          <a:xfrm>
            <a:off x="4323941" y="6843657"/>
            <a:ext cx="456539" cy="285798"/>
          </a:xfrm>
          <a:custGeom>
            <a:avLst/>
            <a:gdLst>
              <a:gd name="connsiteX0" fmla="*/ 409 w 456539"/>
              <a:gd name="connsiteY0" fmla="*/ 56 h 285798"/>
              <a:gd name="connsiteX1" fmla="*/ 433797 w 456539"/>
              <a:gd name="connsiteY1" fmla="*/ 265168 h 285798"/>
              <a:gd name="connsiteX2" fmla="*/ 356009 w 456539"/>
              <a:gd name="connsiteY2" fmla="*/ 241356 h 285798"/>
              <a:gd name="connsiteX3" fmla="*/ 409 w 456539"/>
              <a:gd name="connsiteY3" fmla="*/ 56 h 2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39" h="285798">
                <a:moveTo>
                  <a:pt x="409" y="56"/>
                </a:moveTo>
                <a:cubicBezTo>
                  <a:pt x="13374" y="4025"/>
                  <a:pt x="374530" y="224951"/>
                  <a:pt x="433797" y="265168"/>
                </a:cubicBezTo>
                <a:cubicBezTo>
                  <a:pt x="493064" y="305385"/>
                  <a:pt x="425595" y="281044"/>
                  <a:pt x="356009" y="241356"/>
                </a:cubicBezTo>
                <a:cubicBezTo>
                  <a:pt x="286424" y="201669"/>
                  <a:pt x="-12556" y="-3913"/>
                  <a:pt x="409" y="5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80B7DD37-C06F-4BC4-BE6B-8BB139E626A5}"/>
              </a:ext>
            </a:extLst>
          </p:cNvPr>
          <p:cNvSpPr/>
          <p:nvPr/>
        </p:nvSpPr>
        <p:spPr>
          <a:xfrm>
            <a:off x="4070159" y="6403474"/>
            <a:ext cx="430581" cy="594415"/>
          </a:xfrm>
          <a:custGeom>
            <a:avLst/>
            <a:gdLst>
              <a:gd name="connsiteX0" fmla="*/ 430404 w 430581"/>
              <a:gd name="connsiteY0" fmla="*/ 501 h 594415"/>
              <a:gd name="connsiteX1" fmla="*/ 27179 w 430581"/>
              <a:gd name="connsiteY1" fmla="*/ 564064 h 594415"/>
              <a:gd name="connsiteX2" fmla="*/ 77979 w 430581"/>
              <a:gd name="connsiteY2" fmla="*/ 465639 h 594415"/>
              <a:gd name="connsiteX3" fmla="*/ 430404 w 430581"/>
              <a:gd name="connsiteY3" fmla="*/ 501 h 59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81" h="594415">
                <a:moveTo>
                  <a:pt x="430404" y="501"/>
                </a:moveTo>
                <a:cubicBezTo>
                  <a:pt x="421937" y="16905"/>
                  <a:pt x="85916" y="486541"/>
                  <a:pt x="27179" y="564064"/>
                </a:cubicBezTo>
                <a:cubicBezTo>
                  <a:pt x="-31559" y="641587"/>
                  <a:pt x="13950" y="556656"/>
                  <a:pt x="77979" y="465639"/>
                </a:cubicBezTo>
                <a:cubicBezTo>
                  <a:pt x="142008" y="374622"/>
                  <a:pt x="438871" y="-15903"/>
                  <a:pt x="430404" y="50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CC00FBA8-02B2-4FFB-961A-7EBE001DE1A6}"/>
              </a:ext>
            </a:extLst>
          </p:cNvPr>
          <p:cNvSpPr/>
          <p:nvPr/>
        </p:nvSpPr>
        <p:spPr>
          <a:xfrm>
            <a:off x="4257949" y="6436135"/>
            <a:ext cx="148951" cy="789457"/>
          </a:xfrm>
          <a:custGeom>
            <a:avLst/>
            <a:gdLst>
              <a:gd name="connsiteX0" fmla="*/ 148951 w 148951"/>
              <a:gd name="connsiteY0" fmla="*/ 1178 h 789457"/>
              <a:gd name="connsiteX1" fmla="*/ 10839 w 148951"/>
              <a:gd name="connsiteY1" fmla="*/ 744128 h 789457"/>
              <a:gd name="connsiteX2" fmla="*/ 9251 w 148951"/>
              <a:gd name="connsiteY2" fmla="*/ 693328 h 789457"/>
              <a:gd name="connsiteX3" fmla="*/ 12426 w 148951"/>
              <a:gd name="connsiteY3" fmla="*/ 574265 h 789457"/>
              <a:gd name="connsiteX4" fmla="*/ 148951 w 148951"/>
              <a:gd name="connsiteY4" fmla="*/ 1178 h 7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51" h="789457">
                <a:moveTo>
                  <a:pt x="148951" y="1178"/>
                </a:moveTo>
                <a:cubicBezTo>
                  <a:pt x="148687" y="29488"/>
                  <a:pt x="34122" y="628770"/>
                  <a:pt x="10839" y="744128"/>
                </a:cubicBezTo>
                <a:cubicBezTo>
                  <a:pt x="-12444" y="859486"/>
                  <a:pt x="8987" y="721638"/>
                  <a:pt x="9251" y="693328"/>
                </a:cubicBezTo>
                <a:cubicBezTo>
                  <a:pt x="9515" y="665018"/>
                  <a:pt x="-8476" y="685390"/>
                  <a:pt x="12426" y="574265"/>
                </a:cubicBezTo>
                <a:cubicBezTo>
                  <a:pt x="33328" y="463140"/>
                  <a:pt x="149215" y="-27132"/>
                  <a:pt x="148951" y="11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CF844E7C-BB1C-436A-8446-6F7AE578451B}"/>
              </a:ext>
            </a:extLst>
          </p:cNvPr>
          <p:cNvSpPr/>
          <p:nvPr/>
        </p:nvSpPr>
        <p:spPr>
          <a:xfrm>
            <a:off x="3733673" y="6391790"/>
            <a:ext cx="373357" cy="641243"/>
          </a:xfrm>
          <a:custGeom>
            <a:avLst/>
            <a:gdLst>
              <a:gd name="connsiteX0" fmla="*/ 373190 w 373357"/>
              <a:gd name="connsiteY0" fmla="*/ 1073 h 641243"/>
              <a:gd name="connsiteX1" fmla="*/ 23940 w 373357"/>
              <a:gd name="connsiteY1" fmla="*/ 609085 h 641243"/>
              <a:gd name="connsiteX2" fmla="*/ 35052 w 373357"/>
              <a:gd name="connsiteY2" fmla="*/ 547173 h 641243"/>
              <a:gd name="connsiteX3" fmla="*/ 69977 w 373357"/>
              <a:gd name="connsiteY3" fmla="*/ 463035 h 641243"/>
              <a:gd name="connsiteX4" fmla="*/ 373190 w 373357"/>
              <a:gd name="connsiteY4" fmla="*/ 1073 h 6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57" h="641243">
                <a:moveTo>
                  <a:pt x="373190" y="1073"/>
                </a:moveTo>
                <a:cubicBezTo>
                  <a:pt x="365517" y="25415"/>
                  <a:pt x="80296" y="518068"/>
                  <a:pt x="23940" y="609085"/>
                </a:cubicBezTo>
                <a:cubicBezTo>
                  <a:pt x="-32416" y="700102"/>
                  <a:pt x="27379" y="571515"/>
                  <a:pt x="35052" y="547173"/>
                </a:cubicBezTo>
                <a:cubicBezTo>
                  <a:pt x="42725" y="522831"/>
                  <a:pt x="16796" y="552464"/>
                  <a:pt x="69977" y="463035"/>
                </a:cubicBezTo>
                <a:cubicBezTo>
                  <a:pt x="123158" y="373606"/>
                  <a:pt x="380863" y="-23269"/>
                  <a:pt x="373190" y="107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0336F659-C0DB-4520-8A50-40C3F4808587}"/>
              </a:ext>
            </a:extLst>
          </p:cNvPr>
          <p:cNvSpPr/>
          <p:nvPr/>
        </p:nvSpPr>
        <p:spPr>
          <a:xfrm>
            <a:off x="4324047" y="6878289"/>
            <a:ext cx="443537" cy="267745"/>
          </a:xfrm>
          <a:custGeom>
            <a:avLst/>
            <a:gdLst>
              <a:gd name="connsiteX0" fmla="*/ 303 w 443537"/>
              <a:gd name="connsiteY0" fmla="*/ 349 h 267745"/>
              <a:gd name="connsiteX1" fmla="*/ 419403 w 443537"/>
              <a:gd name="connsiteY1" fmla="*/ 255936 h 267745"/>
              <a:gd name="connsiteX2" fmla="*/ 352728 w 443537"/>
              <a:gd name="connsiteY2" fmla="*/ 201961 h 267745"/>
              <a:gd name="connsiteX3" fmla="*/ 303 w 443537"/>
              <a:gd name="connsiteY3" fmla="*/ 349 h 26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537" h="267745">
                <a:moveTo>
                  <a:pt x="303" y="349"/>
                </a:moveTo>
                <a:cubicBezTo>
                  <a:pt x="11415" y="9345"/>
                  <a:pt x="360666" y="222334"/>
                  <a:pt x="419403" y="255936"/>
                </a:cubicBezTo>
                <a:cubicBezTo>
                  <a:pt x="478141" y="289538"/>
                  <a:pt x="419403" y="245088"/>
                  <a:pt x="352728" y="201961"/>
                </a:cubicBezTo>
                <a:cubicBezTo>
                  <a:pt x="286053" y="158834"/>
                  <a:pt x="-10809" y="-8647"/>
                  <a:pt x="303" y="34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457D3DEB-4DDA-4A7A-8D1A-81115BD22947}"/>
              </a:ext>
            </a:extLst>
          </p:cNvPr>
          <p:cNvSpPr/>
          <p:nvPr/>
        </p:nvSpPr>
        <p:spPr>
          <a:xfrm>
            <a:off x="3696530" y="6381948"/>
            <a:ext cx="666721" cy="509642"/>
          </a:xfrm>
          <a:custGeom>
            <a:avLst/>
            <a:gdLst>
              <a:gd name="connsiteX0" fmla="*/ 16633 w 666721"/>
              <a:gd name="connsiteY0" fmla="*/ 10915 h 509642"/>
              <a:gd name="connsiteX1" fmla="*/ 635758 w 666721"/>
              <a:gd name="connsiteY1" fmla="*/ 479227 h 509642"/>
              <a:gd name="connsiteX2" fmla="*/ 535745 w 666721"/>
              <a:gd name="connsiteY2" fmla="*/ 431602 h 509642"/>
              <a:gd name="connsiteX3" fmla="*/ 205545 w 666721"/>
              <a:gd name="connsiteY3" fmla="*/ 169665 h 509642"/>
              <a:gd name="connsiteX4" fmla="*/ 16633 w 666721"/>
              <a:gd name="connsiteY4" fmla="*/ 10915 h 5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21" h="509642">
                <a:moveTo>
                  <a:pt x="16633" y="10915"/>
                </a:moveTo>
                <a:cubicBezTo>
                  <a:pt x="88335" y="62509"/>
                  <a:pt x="549239" y="409112"/>
                  <a:pt x="635758" y="479227"/>
                </a:cubicBezTo>
                <a:cubicBezTo>
                  <a:pt x="722277" y="549342"/>
                  <a:pt x="607447" y="483196"/>
                  <a:pt x="535745" y="431602"/>
                </a:cubicBezTo>
                <a:cubicBezTo>
                  <a:pt x="464043" y="380008"/>
                  <a:pt x="205545" y="169665"/>
                  <a:pt x="205545" y="169665"/>
                </a:cubicBezTo>
                <a:cubicBezTo>
                  <a:pt x="123260" y="103784"/>
                  <a:pt x="-55069" y="-40679"/>
                  <a:pt x="16633" y="1091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055C2DB1-143E-4BC3-9AE8-7E830B258DA3}"/>
              </a:ext>
            </a:extLst>
          </p:cNvPr>
          <p:cNvSpPr/>
          <p:nvPr/>
        </p:nvSpPr>
        <p:spPr>
          <a:xfrm>
            <a:off x="4102077" y="6375034"/>
            <a:ext cx="130972" cy="172614"/>
          </a:xfrm>
          <a:custGeom>
            <a:avLst/>
            <a:gdLst>
              <a:gd name="connsiteX0" fmla="*/ 109561 w 130972"/>
              <a:gd name="connsiteY0" fmla="*/ 366 h 172614"/>
              <a:gd name="connsiteX1" fmla="*/ 130198 w 130972"/>
              <a:gd name="connsiteY1" fmla="*/ 54341 h 172614"/>
              <a:gd name="connsiteX2" fmla="*/ 79398 w 130972"/>
              <a:gd name="connsiteY2" fmla="*/ 149591 h 172614"/>
              <a:gd name="connsiteX3" fmla="*/ 47648 w 130972"/>
              <a:gd name="connsiteY3" fmla="*/ 170229 h 172614"/>
              <a:gd name="connsiteX4" fmla="*/ 23 w 130972"/>
              <a:gd name="connsiteY4" fmla="*/ 170229 h 172614"/>
              <a:gd name="connsiteX5" fmla="*/ 53998 w 130972"/>
              <a:gd name="connsiteY5" fmla="*/ 152766 h 172614"/>
              <a:gd name="connsiteX6" fmla="*/ 101623 w 130972"/>
              <a:gd name="connsiteY6" fmla="*/ 79741 h 172614"/>
              <a:gd name="connsiteX7" fmla="*/ 109561 w 130972"/>
              <a:gd name="connsiteY7" fmla="*/ 366 h 17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72" h="172614">
                <a:moveTo>
                  <a:pt x="109561" y="366"/>
                </a:moveTo>
                <a:cubicBezTo>
                  <a:pt x="114323" y="-3867"/>
                  <a:pt x="135225" y="29470"/>
                  <a:pt x="130198" y="54341"/>
                </a:cubicBezTo>
                <a:cubicBezTo>
                  <a:pt x="125171" y="79212"/>
                  <a:pt x="93156" y="130276"/>
                  <a:pt x="79398" y="149591"/>
                </a:cubicBezTo>
                <a:cubicBezTo>
                  <a:pt x="65640" y="168906"/>
                  <a:pt x="60877" y="166789"/>
                  <a:pt x="47648" y="170229"/>
                </a:cubicBezTo>
                <a:cubicBezTo>
                  <a:pt x="34419" y="173669"/>
                  <a:pt x="-1035" y="173139"/>
                  <a:pt x="23" y="170229"/>
                </a:cubicBezTo>
                <a:cubicBezTo>
                  <a:pt x="1081" y="167319"/>
                  <a:pt x="37065" y="167847"/>
                  <a:pt x="53998" y="152766"/>
                </a:cubicBezTo>
                <a:cubicBezTo>
                  <a:pt x="70931" y="137685"/>
                  <a:pt x="91040" y="102231"/>
                  <a:pt x="101623" y="79741"/>
                </a:cubicBezTo>
                <a:cubicBezTo>
                  <a:pt x="112206" y="57252"/>
                  <a:pt x="104799" y="4599"/>
                  <a:pt x="109561" y="36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17357755-E003-42F4-BC33-2B2168F51F12}"/>
              </a:ext>
            </a:extLst>
          </p:cNvPr>
          <p:cNvSpPr/>
          <p:nvPr/>
        </p:nvSpPr>
        <p:spPr>
          <a:xfrm>
            <a:off x="4097196" y="6371339"/>
            <a:ext cx="104056" cy="175675"/>
          </a:xfrm>
          <a:custGeom>
            <a:avLst/>
            <a:gdLst>
              <a:gd name="connsiteX0" fmla="*/ 103329 w 104056"/>
              <a:gd name="connsiteY0" fmla="*/ 886 h 175675"/>
              <a:gd name="connsiteX1" fmla="*/ 1729 w 104056"/>
              <a:gd name="connsiteY1" fmla="*/ 172336 h 175675"/>
              <a:gd name="connsiteX2" fmla="*/ 44592 w 104056"/>
              <a:gd name="connsiteY2" fmla="*/ 107249 h 175675"/>
              <a:gd name="connsiteX3" fmla="*/ 103329 w 104056"/>
              <a:gd name="connsiteY3" fmla="*/ 886 h 17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56" h="175675">
                <a:moveTo>
                  <a:pt x="103329" y="886"/>
                </a:moveTo>
                <a:cubicBezTo>
                  <a:pt x="96185" y="11734"/>
                  <a:pt x="11518" y="154609"/>
                  <a:pt x="1729" y="172336"/>
                </a:cubicBezTo>
                <a:cubicBezTo>
                  <a:pt x="-8060" y="190063"/>
                  <a:pt x="26071" y="132649"/>
                  <a:pt x="44592" y="107249"/>
                </a:cubicBezTo>
                <a:cubicBezTo>
                  <a:pt x="63113" y="81849"/>
                  <a:pt x="110473" y="-9962"/>
                  <a:pt x="103329" y="88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AAAC84B2-AD1E-46A5-BD31-7612C54F9E6A}"/>
              </a:ext>
            </a:extLst>
          </p:cNvPr>
          <p:cNvSpPr/>
          <p:nvPr/>
        </p:nvSpPr>
        <p:spPr>
          <a:xfrm>
            <a:off x="3815096" y="6611679"/>
            <a:ext cx="375942" cy="650200"/>
          </a:xfrm>
          <a:custGeom>
            <a:avLst/>
            <a:gdLst>
              <a:gd name="connsiteX0" fmla="*/ 372729 w 375942"/>
              <a:gd name="connsiteY0" fmla="*/ 9784 h 650200"/>
              <a:gd name="connsiteX1" fmla="*/ 33004 w 375942"/>
              <a:gd name="connsiteY1" fmla="*/ 608271 h 650200"/>
              <a:gd name="connsiteX2" fmla="*/ 31417 w 375942"/>
              <a:gd name="connsiteY2" fmla="*/ 562234 h 650200"/>
              <a:gd name="connsiteX3" fmla="*/ 194929 w 375942"/>
              <a:gd name="connsiteY3" fmla="*/ 259021 h 650200"/>
              <a:gd name="connsiteX4" fmla="*/ 372729 w 375942"/>
              <a:gd name="connsiteY4" fmla="*/ 9784 h 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42" h="650200">
                <a:moveTo>
                  <a:pt x="372729" y="9784"/>
                </a:moveTo>
                <a:cubicBezTo>
                  <a:pt x="345742" y="67992"/>
                  <a:pt x="89889" y="516196"/>
                  <a:pt x="33004" y="608271"/>
                </a:cubicBezTo>
                <a:cubicBezTo>
                  <a:pt x="-23881" y="700346"/>
                  <a:pt x="4430" y="620442"/>
                  <a:pt x="31417" y="562234"/>
                </a:cubicBezTo>
                <a:cubicBezTo>
                  <a:pt x="58404" y="504026"/>
                  <a:pt x="140425" y="349773"/>
                  <a:pt x="194929" y="259021"/>
                </a:cubicBezTo>
                <a:cubicBezTo>
                  <a:pt x="249433" y="168269"/>
                  <a:pt x="399716" y="-48424"/>
                  <a:pt x="372729" y="978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0F0CC37D-3914-41A7-AC30-830E716515DC}"/>
              </a:ext>
            </a:extLst>
          </p:cNvPr>
          <p:cNvSpPr/>
          <p:nvPr/>
        </p:nvSpPr>
        <p:spPr>
          <a:xfrm>
            <a:off x="3740582" y="6546529"/>
            <a:ext cx="376288" cy="666616"/>
          </a:xfrm>
          <a:custGeom>
            <a:avLst/>
            <a:gdLst>
              <a:gd name="connsiteX0" fmla="*/ 375806 w 376288"/>
              <a:gd name="connsiteY0" fmla="*/ 1909 h 666616"/>
              <a:gd name="connsiteX1" fmla="*/ 28143 w 376288"/>
              <a:gd name="connsiteY1" fmla="*/ 622621 h 666616"/>
              <a:gd name="connsiteX2" fmla="*/ 29731 w 376288"/>
              <a:gd name="connsiteY2" fmla="*/ 595634 h 666616"/>
              <a:gd name="connsiteX3" fmla="*/ 102756 w 376288"/>
              <a:gd name="connsiteY3" fmla="*/ 433709 h 666616"/>
              <a:gd name="connsiteX4" fmla="*/ 375806 w 376288"/>
              <a:gd name="connsiteY4" fmla="*/ 1909 h 6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88" h="666616">
                <a:moveTo>
                  <a:pt x="375806" y="1909"/>
                </a:moveTo>
                <a:cubicBezTo>
                  <a:pt x="363370" y="33394"/>
                  <a:pt x="85822" y="523667"/>
                  <a:pt x="28143" y="622621"/>
                </a:cubicBezTo>
                <a:cubicBezTo>
                  <a:pt x="-29536" y="721575"/>
                  <a:pt x="17295" y="627119"/>
                  <a:pt x="29731" y="595634"/>
                </a:cubicBezTo>
                <a:cubicBezTo>
                  <a:pt x="42166" y="564149"/>
                  <a:pt x="48781" y="530017"/>
                  <a:pt x="102756" y="433709"/>
                </a:cubicBezTo>
                <a:cubicBezTo>
                  <a:pt x="156731" y="337401"/>
                  <a:pt x="388242" y="-29576"/>
                  <a:pt x="375806" y="190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FAD5380C-B78D-4576-90BF-E228FF914BF2}"/>
              </a:ext>
            </a:extLst>
          </p:cNvPr>
          <p:cNvSpPr/>
          <p:nvPr/>
        </p:nvSpPr>
        <p:spPr>
          <a:xfrm>
            <a:off x="3862860" y="6354231"/>
            <a:ext cx="268873" cy="165102"/>
          </a:xfrm>
          <a:custGeom>
            <a:avLst/>
            <a:gdLst>
              <a:gd name="connsiteX0" fmla="*/ 268873 w 268873"/>
              <a:gd name="connsiteY0" fmla="*/ 165102 h 165102"/>
              <a:gd name="connsiteX1" fmla="*/ 57 w 268873"/>
              <a:gd name="connsiteY1" fmla="*/ 2 h 165102"/>
              <a:gd name="connsiteX2" fmla="*/ 268873 w 268873"/>
              <a:gd name="connsiteY2" fmla="*/ 165102 h 16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873" h="165102">
                <a:moveTo>
                  <a:pt x="268873" y="165102"/>
                </a:moveTo>
                <a:cubicBezTo>
                  <a:pt x="268873" y="165102"/>
                  <a:pt x="4643" y="-704"/>
                  <a:pt x="57" y="2"/>
                </a:cubicBezTo>
                <a:cubicBezTo>
                  <a:pt x="-4529" y="708"/>
                  <a:pt x="268873" y="165102"/>
                  <a:pt x="268873" y="16510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DB635C85-0840-4E87-B9B8-08B22F326D21}"/>
              </a:ext>
            </a:extLst>
          </p:cNvPr>
          <p:cNvSpPr/>
          <p:nvPr/>
        </p:nvSpPr>
        <p:spPr>
          <a:xfrm>
            <a:off x="3850355" y="6354505"/>
            <a:ext cx="273494" cy="157890"/>
          </a:xfrm>
          <a:custGeom>
            <a:avLst/>
            <a:gdLst>
              <a:gd name="connsiteX0" fmla="*/ 4095 w 273494"/>
              <a:gd name="connsiteY0" fmla="*/ 1845 h 157890"/>
              <a:gd name="connsiteX1" fmla="*/ 266033 w 273494"/>
              <a:gd name="connsiteY1" fmla="*/ 152658 h 157890"/>
              <a:gd name="connsiteX2" fmla="*/ 194595 w 273494"/>
              <a:gd name="connsiteY2" fmla="*/ 120908 h 157890"/>
              <a:gd name="connsiteX3" fmla="*/ 116808 w 273494"/>
              <a:gd name="connsiteY3" fmla="*/ 97095 h 157890"/>
              <a:gd name="connsiteX4" fmla="*/ 105695 w 273494"/>
              <a:gd name="connsiteY4" fmla="*/ 70108 h 157890"/>
              <a:gd name="connsiteX5" fmla="*/ 4095 w 273494"/>
              <a:gd name="connsiteY5" fmla="*/ 1845 h 15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94" h="157890">
                <a:moveTo>
                  <a:pt x="4095" y="1845"/>
                </a:moveTo>
                <a:cubicBezTo>
                  <a:pt x="30818" y="15603"/>
                  <a:pt x="234283" y="132814"/>
                  <a:pt x="266033" y="152658"/>
                </a:cubicBezTo>
                <a:cubicBezTo>
                  <a:pt x="297783" y="172502"/>
                  <a:pt x="219466" y="130169"/>
                  <a:pt x="194595" y="120908"/>
                </a:cubicBezTo>
                <a:cubicBezTo>
                  <a:pt x="169724" y="111647"/>
                  <a:pt x="131625" y="105562"/>
                  <a:pt x="116808" y="97095"/>
                </a:cubicBezTo>
                <a:cubicBezTo>
                  <a:pt x="101991" y="88628"/>
                  <a:pt x="121835" y="84925"/>
                  <a:pt x="105695" y="70108"/>
                </a:cubicBezTo>
                <a:cubicBezTo>
                  <a:pt x="89555" y="55291"/>
                  <a:pt x="-22628" y="-11913"/>
                  <a:pt x="4095" y="184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83B536D9-DD29-45DE-A904-A9ED38FDAC79}"/>
              </a:ext>
            </a:extLst>
          </p:cNvPr>
          <p:cNvSpPr/>
          <p:nvPr/>
        </p:nvSpPr>
        <p:spPr>
          <a:xfrm>
            <a:off x="3640138" y="6288088"/>
            <a:ext cx="352956" cy="157268"/>
          </a:xfrm>
          <a:custGeom>
            <a:avLst/>
            <a:gdLst>
              <a:gd name="connsiteX0" fmla="*/ 0 w 352956"/>
              <a:gd name="connsiteY0" fmla="*/ 0 h 157268"/>
              <a:gd name="connsiteX1" fmla="*/ 322262 w 352956"/>
              <a:gd name="connsiteY1" fmla="*/ 134937 h 157268"/>
              <a:gd name="connsiteX2" fmla="*/ 334962 w 352956"/>
              <a:gd name="connsiteY2" fmla="*/ 157162 h 157268"/>
              <a:gd name="connsiteX3" fmla="*/ 279400 w 352956"/>
              <a:gd name="connsiteY3" fmla="*/ 136525 h 157268"/>
              <a:gd name="connsiteX4" fmla="*/ 0 w 352956"/>
              <a:gd name="connsiteY4" fmla="*/ 0 h 15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56" h="157268">
                <a:moveTo>
                  <a:pt x="0" y="0"/>
                </a:moveTo>
                <a:cubicBezTo>
                  <a:pt x="133217" y="54371"/>
                  <a:pt x="266435" y="108743"/>
                  <a:pt x="322262" y="134937"/>
                </a:cubicBezTo>
                <a:cubicBezTo>
                  <a:pt x="378089" y="161131"/>
                  <a:pt x="342106" y="156897"/>
                  <a:pt x="334962" y="157162"/>
                </a:cubicBezTo>
                <a:cubicBezTo>
                  <a:pt x="327818" y="157427"/>
                  <a:pt x="279400" y="136525"/>
                  <a:pt x="279400" y="136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0EE78C2B-8535-4A94-8B5C-F351EA6685BC}"/>
              </a:ext>
            </a:extLst>
          </p:cNvPr>
          <p:cNvSpPr/>
          <p:nvPr/>
        </p:nvSpPr>
        <p:spPr>
          <a:xfrm>
            <a:off x="3783398" y="6289899"/>
            <a:ext cx="81062" cy="60142"/>
          </a:xfrm>
          <a:custGeom>
            <a:avLst/>
            <a:gdLst>
              <a:gd name="connsiteX0" fmla="*/ 12315 w 81062"/>
              <a:gd name="connsiteY0" fmla="*/ 60101 h 60142"/>
              <a:gd name="connsiteX1" fmla="*/ 2790 w 81062"/>
              <a:gd name="connsiteY1" fmla="*/ 9301 h 60142"/>
              <a:gd name="connsiteX2" fmla="*/ 59940 w 81062"/>
              <a:gd name="connsiteY2" fmla="*/ 2951 h 60142"/>
              <a:gd name="connsiteX3" fmla="*/ 80577 w 81062"/>
              <a:gd name="connsiteY3" fmla="*/ 42639 h 60142"/>
              <a:gd name="connsiteX4" fmla="*/ 42477 w 81062"/>
              <a:gd name="connsiteY4" fmla="*/ 18826 h 60142"/>
              <a:gd name="connsiteX5" fmla="*/ 12315 w 81062"/>
              <a:gd name="connsiteY5" fmla="*/ 60101 h 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62" h="60142">
                <a:moveTo>
                  <a:pt x="12315" y="60101"/>
                </a:moveTo>
                <a:cubicBezTo>
                  <a:pt x="5701" y="58514"/>
                  <a:pt x="-5147" y="18826"/>
                  <a:pt x="2790" y="9301"/>
                </a:cubicBezTo>
                <a:cubicBezTo>
                  <a:pt x="10727" y="-224"/>
                  <a:pt x="46976" y="-2605"/>
                  <a:pt x="59940" y="2951"/>
                </a:cubicBezTo>
                <a:cubicBezTo>
                  <a:pt x="72904" y="8507"/>
                  <a:pt x="83487" y="39993"/>
                  <a:pt x="80577" y="42639"/>
                </a:cubicBezTo>
                <a:cubicBezTo>
                  <a:pt x="77667" y="45285"/>
                  <a:pt x="52002" y="20149"/>
                  <a:pt x="42477" y="18826"/>
                </a:cubicBezTo>
                <a:cubicBezTo>
                  <a:pt x="32952" y="17503"/>
                  <a:pt x="18929" y="61688"/>
                  <a:pt x="12315" y="6010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E9133330-FD12-4075-BA08-D059A32293B0}"/>
              </a:ext>
            </a:extLst>
          </p:cNvPr>
          <p:cNvSpPr/>
          <p:nvPr/>
        </p:nvSpPr>
        <p:spPr>
          <a:xfrm>
            <a:off x="3464240" y="6140704"/>
            <a:ext cx="327853" cy="173803"/>
          </a:xfrm>
          <a:custGeom>
            <a:avLst/>
            <a:gdLst>
              <a:gd name="connsiteX0" fmla="*/ 325123 w 327853"/>
              <a:gd name="connsiteY0" fmla="*/ 171196 h 173803"/>
              <a:gd name="connsiteX1" fmla="*/ 4448 w 327853"/>
              <a:gd name="connsiteY1" fmla="*/ 1334 h 173803"/>
              <a:gd name="connsiteX2" fmla="*/ 150498 w 327853"/>
              <a:gd name="connsiteY2" fmla="*/ 96584 h 173803"/>
              <a:gd name="connsiteX3" fmla="*/ 325123 w 327853"/>
              <a:gd name="connsiteY3" fmla="*/ 171196 h 17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53" h="173803">
                <a:moveTo>
                  <a:pt x="325123" y="171196"/>
                </a:moveTo>
                <a:cubicBezTo>
                  <a:pt x="300781" y="155321"/>
                  <a:pt x="33552" y="13769"/>
                  <a:pt x="4448" y="1334"/>
                </a:cubicBezTo>
                <a:cubicBezTo>
                  <a:pt x="-24656" y="-11101"/>
                  <a:pt x="96523" y="66686"/>
                  <a:pt x="150498" y="96584"/>
                </a:cubicBezTo>
                <a:cubicBezTo>
                  <a:pt x="204473" y="126482"/>
                  <a:pt x="349465" y="187071"/>
                  <a:pt x="325123" y="17119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65FCA1F0-F0B5-467A-B27E-51B9CEDD8795}"/>
              </a:ext>
            </a:extLst>
          </p:cNvPr>
          <p:cNvSpPr/>
          <p:nvPr/>
        </p:nvSpPr>
        <p:spPr>
          <a:xfrm>
            <a:off x="3479683" y="6259396"/>
            <a:ext cx="324128" cy="95081"/>
          </a:xfrm>
          <a:custGeom>
            <a:avLst/>
            <a:gdLst>
              <a:gd name="connsiteX0" fmla="*/ 117 w 324128"/>
              <a:gd name="connsiteY0" fmla="*/ 117 h 95081"/>
              <a:gd name="connsiteX1" fmla="*/ 122355 w 324128"/>
              <a:gd name="connsiteY1" fmla="*/ 69967 h 95081"/>
              <a:gd name="connsiteX2" fmla="*/ 214430 w 324128"/>
              <a:gd name="connsiteY2" fmla="*/ 66792 h 95081"/>
              <a:gd name="connsiteX3" fmla="*/ 323967 w 324128"/>
              <a:gd name="connsiteY3" fmla="*/ 44567 h 95081"/>
              <a:gd name="connsiteX4" fmla="*/ 189030 w 324128"/>
              <a:gd name="connsiteY4" fmla="*/ 85842 h 95081"/>
              <a:gd name="connsiteX5" fmla="*/ 101717 w 324128"/>
              <a:gd name="connsiteY5" fmla="*/ 89017 h 95081"/>
              <a:gd name="connsiteX6" fmla="*/ 117 w 324128"/>
              <a:gd name="connsiteY6" fmla="*/ 117 h 9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128" h="95081">
                <a:moveTo>
                  <a:pt x="117" y="117"/>
                </a:moveTo>
                <a:cubicBezTo>
                  <a:pt x="3557" y="-3058"/>
                  <a:pt x="86636" y="58855"/>
                  <a:pt x="122355" y="69967"/>
                </a:cubicBezTo>
                <a:cubicBezTo>
                  <a:pt x="158074" y="81080"/>
                  <a:pt x="180828" y="71025"/>
                  <a:pt x="214430" y="66792"/>
                </a:cubicBezTo>
                <a:cubicBezTo>
                  <a:pt x="248032" y="62559"/>
                  <a:pt x="328200" y="41392"/>
                  <a:pt x="323967" y="44567"/>
                </a:cubicBezTo>
                <a:cubicBezTo>
                  <a:pt x="319734" y="47742"/>
                  <a:pt x="226072" y="78434"/>
                  <a:pt x="189030" y="85842"/>
                </a:cubicBezTo>
                <a:cubicBezTo>
                  <a:pt x="151988" y="93250"/>
                  <a:pt x="133996" y="100659"/>
                  <a:pt x="101717" y="89017"/>
                </a:cubicBezTo>
                <a:cubicBezTo>
                  <a:pt x="69438" y="77375"/>
                  <a:pt x="-3323" y="3292"/>
                  <a:pt x="117" y="11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BC6CB237-292A-4AFA-BF9B-17B8F7D49581}"/>
              </a:ext>
            </a:extLst>
          </p:cNvPr>
          <p:cNvSpPr/>
          <p:nvPr/>
        </p:nvSpPr>
        <p:spPr>
          <a:xfrm>
            <a:off x="3305028" y="6157834"/>
            <a:ext cx="422611" cy="162957"/>
          </a:xfrm>
          <a:custGeom>
            <a:avLst/>
            <a:gdLst>
              <a:gd name="connsiteX0" fmla="*/ 9672 w 422611"/>
              <a:gd name="connsiteY0" fmla="*/ 1666 h 162957"/>
              <a:gd name="connsiteX1" fmla="*/ 412897 w 422611"/>
              <a:gd name="connsiteY1" fmla="*/ 155654 h 162957"/>
              <a:gd name="connsiteX2" fmla="*/ 284310 w 422611"/>
              <a:gd name="connsiteY2" fmla="*/ 131841 h 162957"/>
              <a:gd name="connsiteX3" fmla="*/ 136672 w 422611"/>
              <a:gd name="connsiteY3" fmla="*/ 76279 h 162957"/>
              <a:gd name="connsiteX4" fmla="*/ 9672 w 422611"/>
              <a:gd name="connsiteY4" fmla="*/ 1666 h 16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11" h="162957">
                <a:moveTo>
                  <a:pt x="9672" y="1666"/>
                </a:moveTo>
                <a:cubicBezTo>
                  <a:pt x="55710" y="14895"/>
                  <a:pt x="367124" y="133958"/>
                  <a:pt x="412897" y="155654"/>
                </a:cubicBezTo>
                <a:cubicBezTo>
                  <a:pt x="458670" y="177350"/>
                  <a:pt x="330348" y="145070"/>
                  <a:pt x="284310" y="131841"/>
                </a:cubicBezTo>
                <a:cubicBezTo>
                  <a:pt x="238272" y="118612"/>
                  <a:pt x="178741" y="94800"/>
                  <a:pt x="136672" y="76279"/>
                </a:cubicBezTo>
                <a:cubicBezTo>
                  <a:pt x="94603" y="57758"/>
                  <a:pt x="-36366" y="-11563"/>
                  <a:pt x="9672" y="166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B9CABDCF-0FB6-4F26-A777-DD332ADF864B}"/>
              </a:ext>
            </a:extLst>
          </p:cNvPr>
          <p:cNvSpPr/>
          <p:nvPr/>
        </p:nvSpPr>
        <p:spPr>
          <a:xfrm>
            <a:off x="3633966" y="6291174"/>
            <a:ext cx="328173" cy="378458"/>
          </a:xfrm>
          <a:custGeom>
            <a:avLst/>
            <a:gdLst>
              <a:gd name="connsiteX0" fmla="*/ 10934 w 328173"/>
              <a:gd name="connsiteY0" fmla="*/ 89 h 378458"/>
              <a:gd name="connsiteX1" fmla="*/ 12522 w 328173"/>
              <a:gd name="connsiteY1" fmla="*/ 65176 h 378458"/>
              <a:gd name="connsiteX2" fmla="*/ 150634 w 328173"/>
              <a:gd name="connsiteY2" fmla="*/ 189001 h 378458"/>
              <a:gd name="connsiteX3" fmla="*/ 322084 w 328173"/>
              <a:gd name="connsiteY3" fmla="*/ 373151 h 378458"/>
              <a:gd name="connsiteX4" fmla="*/ 272872 w 328173"/>
              <a:gd name="connsiteY4" fmla="*/ 311239 h 378458"/>
              <a:gd name="connsiteX5" fmla="*/ 110947 w 328173"/>
              <a:gd name="connsiteY5" fmla="*/ 131851 h 378458"/>
              <a:gd name="connsiteX6" fmla="*/ 52209 w 328173"/>
              <a:gd name="connsiteY6" fmla="*/ 77876 h 378458"/>
              <a:gd name="connsiteX7" fmla="*/ 10934 w 328173"/>
              <a:gd name="connsiteY7" fmla="*/ 89 h 37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173" h="378458">
                <a:moveTo>
                  <a:pt x="10934" y="89"/>
                </a:moveTo>
                <a:cubicBezTo>
                  <a:pt x="4320" y="-2028"/>
                  <a:pt x="-10761" y="33691"/>
                  <a:pt x="12522" y="65176"/>
                </a:cubicBezTo>
                <a:cubicBezTo>
                  <a:pt x="35805" y="96661"/>
                  <a:pt x="99040" y="137672"/>
                  <a:pt x="150634" y="189001"/>
                </a:cubicBezTo>
                <a:cubicBezTo>
                  <a:pt x="202228" y="240330"/>
                  <a:pt x="301711" y="352778"/>
                  <a:pt x="322084" y="373151"/>
                </a:cubicBezTo>
                <a:cubicBezTo>
                  <a:pt x="342457" y="393524"/>
                  <a:pt x="308061" y="351456"/>
                  <a:pt x="272872" y="311239"/>
                </a:cubicBezTo>
                <a:cubicBezTo>
                  <a:pt x="237683" y="271022"/>
                  <a:pt x="147724" y="170745"/>
                  <a:pt x="110947" y="131851"/>
                </a:cubicBezTo>
                <a:cubicBezTo>
                  <a:pt x="74170" y="92957"/>
                  <a:pt x="64380" y="96926"/>
                  <a:pt x="52209" y="77876"/>
                </a:cubicBezTo>
                <a:cubicBezTo>
                  <a:pt x="40038" y="58826"/>
                  <a:pt x="17548" y="2206"/>
                  <a:pt x="10934" y="8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BE99247B-AB11-4E75-A194-2987F33AD981}"/>
              </a:ext>
            </a:extLst>
          </p:cNvPr>
          <p:cNvSpPr/>
          <p:nvPr/>
        </p:nvSpPr>
        <p:spPr>
          <a:xfrm>
            <a:off x="3951256" y="6676899"/>
            <a:ext cx="431483" cy="465924"/>
          </a:xfrm>
          <a:custGeom>
            <a:avLst/>
            <a:gdLst>
              <a:gd name="connsiteX0" fmla="*/ 32 w 431483"/>
              <a:gd name="connsiteY0" fmla="*/ 126 h 465924"/>
              <a:gd name="connsiteX1" fmla="*/ 393732 w 431483"/>
              <a:gd name="connsiteY1" fmla="*/ 431926 h 465924"/>
              <a:gd name="connsiteX2" fmla="*/ 371507 w 431483"/>
              <a:gd name="connsiteY2" fmla="*/ 387476 h 465924"/>
              <a:gd name="connsiteX3" fmla="*/ 32 w 431483"/>
              <a:gd name="connsiteY3" fmla="*/ 126 h 46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483" h="465924">
                <a:moveTo>
                  <a:pt x="32" y="126"/>
                </a:moveTo>
                <a:cubicBezTo>
                  <a:pt x="3736" y="7534"/>
                  <a:pt x="331820" y="367368"/>
                  <a:pt x="393732" y="431926"/>
                </a:cubicBezTo>
                <a:cubicBezTo>
                  <a:pt x="455644" y="496484"/>
                  <a:pt x="436595" y="462089"/>
                  <a:pt x="371507" y="387476"/>
                </a:cubicBezTo>
                <a:cubicBezTo>
                  <a:pt x="306420" y="312864"/>
                  <a:pt x="-3672" y="-7282"/>
                  <a:pt x="32" y="12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A6732F79-6828-4487-BF7A-ABAD3333C621}"/>
              </a:ext>
            </a:extLst>
          </p:cNvPr>
          <p:cNvSpPr/>
          <p:nvPr/>
        </p:nvSpPr>
        <p:spPr>
          <a:xfrm>
            <a:off x="4330376" y="7074960"/>
            <a:ext cx="438762" cy="335313"/>
          </a:xfrm>
          <a:custGeom>
            <a:avLst/>
            <a:gdLst>
              <a:gd name="connsiteX0" fmla="*/ 9849 w 438762"/>
              <a:gd name="connsiteY0" fmla="*/ 3703 h 335313"/>
              <a:gd name="connsiteX1" fmla="*/ 413074 w 438762"/>
              <a:gd name="connsiteY1" fmla="*/ 313265 h 335313"/>
              <a:gd name="connsiteX2" fmla="*/ 370212 w 438762"/>
              <a:gd name="connsiteY2" fmla="*/ 292628 h 335313"/>
              <a:gd name="connsiteX3" fmla="*/ 144787 w 438762"/>
              <a:gd name="connsiteY3" fmla="*/ 151340 h 335313"/>
              <a:gd name="connsiteX4" fmla="*/ 9849 w 438762"/>
              <a:gd name="connsiteY4" fmla="*/ 3703 h 33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762" h="335313">
                <a:moveTo>
                  <a:pt x="9849" y="3703"/>
                </a:moveTo>
                <a:cubicBezTo>
                  <a:pt x="54563" y="30690"/>
                  <a:pt x="353014" y="265111"/>
                  <a:pt x="413074" y="313265"/>
                </a:cubicBezTo>
                <a:cubicBezTo>
                  <a:pt x="473135" y="361419"/>
                  <a:pt x="414926" y="319615"/>
                  <a:pt x="370212" y="292628"/>
                </a:cubicBezTo>
                <a:cubicBezTo>
                  <a:pt x="325498" y="265641"/>
                  <a:pt x="205906" y="198171"/>
                  <a:pt x="144787" y="151340"/>
                </a:cubicBezTo>
                <a:cubicBezTo>
                  <a:pt x="83668" y="104509"/>
                  <a:pt x="-34865" y="-23284"/>
                  <a:pt x="9849" y="370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347FA2BD-F4BC-404A-96B4-8EFD36978E4B}"/>
              </a:ext>
            </a:extLst>
          </p:cNvPr>
          <p:cNvSpPr/>
          <p:nvPr/>
        </p:nvSpPr>
        <p:spPr>
          <a:xfrm>
            <a:off x="3447019" y="6993467"/>
            <a:ext cx="638148" cy="917223"/>
          </a:xfrm>
          <a:custGeom>
            <a:avLst/>
            <a:gdLst>
              <a:gd name="connsiteX0" fmla="*/ 638148 w 638148"/>
              <a:gd name="connsiteY0" fmla="*/ 0 h 917223"/>
              <a:gd name="connsiteX1" fmla="*/ 39131 w 638148"/>
              <a:gd name="connsiteY1" fmla="*/ 872066 h 917223"/>
              <a:gd name="connsiteX2" fmla="*/ 79348 w 638148"/>
              <a:gd name="connsiteY2" fmla="*/ 764116 h 917223"/>
              <a:gd name="connsiteX3" fmla="*/ 252914 w 638148"/>
              <a:gd name="connsiteY3" fmla="*/ 518583 h 917223"/>
              <a:gd name="connsiteX4" fmla="*/ 638148 w 638148"/>
              <a:gd name="connsiteY4" fmla="*/ 0 h 91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48" h="917223">
                <a:moveTo>
                  <a:pt x="638148" y="0"/>
                </a:moveTo>
                <a:cubicBezTo>
                  <a:pt x="385206" y="372356"/>
                  <a:pt x="132264" y="744713"/>
                  <a:pt x="39131" y="872066"/>
                </a:cubicBezTo>
                <a:cubicBezTo>
                  <a:pt x="-54002" y="999419"/>
                  <a:pt x="43717" y="823030"/>
                  <a:pt x="79348" y="764116"/>
                </a:cubicBezTo>
                <a:cubicBezTo>
                  <a:pt x="114978" y="705202"/>
                  <a:pt x="252914" y="518583"/>
                  <a:pt x="252914" y="518583"/>
                </a:cubicBezTo>
                <a:lnTo>
                  <a:pt x="638148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7B9D3D66-D26F-49C3-9349-94008B90DCF0}"/>
              </a:ext>
            </a:extLst>
          </p:cNvPr>
          <p:cNvSpPr/>
          <p:nvPr/>
        </p:nvSpPr>
        <p:spPr>
          <a:xfrm>
            <a:off x="3451551" y="7212526"/>
            <a:ext cx="399097" cy="689157"/>
          </a:xfrm>
          <a:custGeom>
            <a:avLst/>
            <a:gdLst>
              <a:gd name="connsiteX0" fmla="*/ 398666 w 399097"/>
              <a:gd name="connsiteY0" fmla="*/ 3191 h 689157"/>
              <a:gd name="connsiteX1" fmla="*/ 26132 w 399097"/>
              <a:gd name="connsiteY1" fmla="*/ 653007 h 689157"/>
              <a:gd name="connsiteX2" fmla="*/ 38832 w 399097"/>
              <a:gd name="connsiteY2" fmla="*/ 585274 h 689157"/>
              <a:gd name="connsiteX3" fmla="*/ 100216 w 399097"/>
              <a:gd name="connsiteY3" fmla="*/ 411707 h 689157"/>
              <a:gd name="connsiteX4" fmla="*/ 398666 w 399097"/>
              <a:gd name="connsiteY4" fmla="*/ 3191 h 6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097" h="689157">
                <a:moveTo>
                  <a:pt x="398666" y="3191"/>
                </a:moveTo>
                <a:cubicBezTo>
                  <a:pt x="386319" y="43408"/>
                  <a:pt x="86104" y="555993"/>
                  <a:pt x="26132" y="653007"/>
                </a:cubicBezTo>
                <a:cubicBezTo>
                  <a:pt x="-33840" y="750021"/>
                  <a:pt x="26485" y="625491"/>
                  <a:pt x="38832" y="585274"/>
                </a:cubicBezTo>
                <a:cubicBezTo>
                  <a:pt x="51179" y="545057"/>
                  <a:pt x="45888" y="509074"/>
                  <a:pt x="100216" y="411707"/>
                </a:cubicBezTo>
                <a:cubicBezTo>
                  <a:pt x="154544" y="314340"/>
                  <a:pt x="411013" y="-37026"/>
                  <a:pt x="398666" y="319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3CB0619F-71A3-4B53-B9C0-7BCDC717BF03}"/>
              </a:ext>
            </a:extLst>
          </p:cNvPr>
          <p:cNvSpPr/>
          <p:nvPr/>
        </p:nvSpPr>
        <p:spPr>
          <a:xfrm>
            <a:off x="3387536" y="7119600"/>
            <a:ext cx="414268" cy="693363"/>
          </a:xfrm>
          <a:custGeom>
            <a:avLst/>
            <a:gdLst>
              <a:gd name="connsiteX0" fmla="*/ 409764 w 414268"/>
              <a:gd name="connsiteY0" fmla="*/ 13567 h 693363"/>
              <a:gd name="connsiteX1" fmla="*/ 32997 w 414268"/>
              <a:gd name="connsiteY1" fmla="*/ 644333 h 693363"/>
              <a:gd name="connsiteX2" fmla="*/ 41464 w 414268"/>
              <a:gd name="connsiteY2" fmla="*/ 606233 h 693363"/>
              <a:gd name="connsiteX3" fmla="*/ 229847 w 414268"/>
              <a:gd name="connsiteY3" fmla="*/ 244283 h 693363"/>
              <a:gd name="connsiteX4" fmla="*/ 409764 w 414268"/>
              <a:gd name="connsiteY4" fmla="*/ 13567 h 69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68" h="693363">
                <a:moveTo>
                  <a:pt x="409764" y="13567"/>
                </a:moveTo>
                <a:cubicBezTo>
                  <a:pt x="376956" y="80242"/>
                  <a:pt x="94380" y="545555"/>
                  <a:pt x="32997" y="644333"/>
                </a:cubicBezTo>
                <a:cubicBezTo>
                  <a:pt x="-28386" y="743111"/>
                  <a:pt x="8656" y="672908"/>
                  <a:pt x="41464" y="606233"/>
                </a:cubicBezTo>
                <a:cubicBezTo>
                  <a:pt x="74272" y="539558"/>
                  <a:pt x="172344" y="346236"/>
                  <a:pt x="229847" y="244283"/>
                </a:cubicBezTo>
                <a:cubicBezTo>
                  <a:pt x="287350" y="142330"/>
                  <a:pt x="442572" y="-53108"/>
                  <a:pt x="409764" y="1356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150B63B1-3E9B-45D3-8CA1-C1530F0D78CB}"/>
              </a:ext>
            </a:extLst>
          </p:cNvPr>
          <p:cNvSpPr/>
          <p:nvPr/>
        </p:nvSpPr>
        <p:spPr>
          <a:xfrm>
            <a:off x="3327426" y="6895717"/>
            <a:ext cx="489663" cy="855303"/>
          </a:xfrm>
          <a:custGeom>
            <a:avLst/>
            <a:gdLst>
              <a:gd name="connsiteX0" fmla="*/ 486807 w 489663"/>
              <a:gd name="connsiteY0" fmla="*/ 8850 h 855303"/>
              <a:gd name="connsiteX1" fmla="*/ 27491 w 489663"/>
              <a:gd name="connsiteY1" fmla="*/ 815300 h 855303"/>
              <a:gd name="connsiteX2" fmla="*/ 69824 w 489663"/>
              <a:gd name="connsiteY2" fmla="*/ 698883 h 855303"/>
              <a:gd name="connsiteX3" fmla="*/ 215874 w 489663"/>
              <a:gd name="connsiteY3" fmla="*/ 402550 h 855303"/>
              <a:gd name="connsiteX4" fmla="*/ 486807 w 489663"/>
              <a:gd name="connsiteY4" fmla="*/ 8850 h 85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63" h="855303">
                <a:moveTo>
                  <a:pt x="486807" y="8850"/>
                </a:moveTo>
                <a:cubicBezTo>
                  <a:pt x="455410" y="77642"/>
                  <a:pt x="96988" y="700295"/>
                  <a:pt x="27491" y="815300"/>
                </a:cubicBezTo>
                <a:cubicBezTo>
                  <a:pt x="-42006" y="930306"/>
                  <a:pt x="38427" y="767675"/>
                  <a:pt x="69824" y="698883"/>
                </a:cubicBezTo>
                <a:cubicBezTo>
                  <a:pt x="101221" y="630091"/>
                  <a:pt x="149905" y="513675"/>
                  <a:pt x="215874" y="402550"/>
                </a:cubicBezTo>
                <a:cubicBezTo>
                  <a:pt x="281843" y="291425"/>
                  <a:pt x="518204" y="-59942"/>
                  <a:pt x="486807" y="885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4149309B-BA74-4B5A-ACB6-456874AE6EDE}"/>
              </a:ext>
            </a:extLst>
          </p:cNvPr>
          <p:cNvSpPr/>
          <p:nvPr/>
        </p:nvSpPr>
        <p:spPr>
          <a:xfrm>
            <a:off x="4066739" y="7094237"/>
            <a:ext cx="211053" cy="1036195"/>
          </a:xfrm>
          <a:custGeom>
            <a:avLst/>
            <a:gdLst>
              <a:gd name="connsiteX0" fmla="*/ 211044 w 211053"/>
              <a:gd name="connsiteY0" fmla="*/ 830 h 1036195"/>
              <a:gd name="connsiteX1" fmla="*/ 14194 w 211053"/>
              <a:gd name="connsiteY1" fmla="*/ 972380 h 1036195"/>
              <a:gd name="connsiteX2" fmla="*/ 16311 w 211053"/>
              <a:gd name="connsiteY2" fmla="*/ 927930 h 1036195"/>
              <a:gd name="connsiteX3" fmla="*/ 22661 w 211053"/>
              <a:gd name="connsiteY3" fmla="*/ 805163 h 1036195"/>
              <a:gd name="connsiteX4" fmla="*/ 211044 w 211053"/>
              <a:gd name="connsiteY4" fmla="*/ 830 h 103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53" h="1036195">
                <a:moveTo>
                  <a:pt x="211044" y="830"/>
                </a:moveTo>
                <a:cubicBezTo>
                  <a:pt x="209633" y="28699"/>
                  <a:pt x="46649" y="817863"/>
                  <a:pt x="14194" y="972380"/>
                </a:cubicBezTo>
                <a:cubicBezTo>
                  <a:pt x="-18261" y="1126897"/>
                  <a:pt x="14900" y="955799"/>
                  <a:pt x="16311" y="927930"/>
                </a:cubicBezTo>
                <a:cubicBezTo>
                  <a:pt x="17722" y="900061"/>
                  <a:pt x="-6972" y="955799"/>
                  <a:pt x="22661" y="805163"/>
                </a:cubicBezTo>
                <a:cubicBezTo>
                  <a:pt x="52294" y="654527"/>
                  <a:pt x="212455" y="-27039"/>
                  <a:pt x="211044" y="83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E6A7D5BC-471A-4110-834F-0CF5956E1228}"/>
              </a:ext>
            </a:extLst>
          </p:cNvPr>
          <p:cNvSpPr/>
          <p:nvPr/>
        </p:nvSpPr>
        <p:spPr>
          <a:xfrm>
            <a:off x="3929776" y="7230526"/>
            <a:ext cx="879012" cy="443226"/>
          </a:xfrm>
          <a:custGeom>
            <a:avLst/>
            <a:gdLst>
              <a:gd name="connsiteX0" fmla="*/ 2991 w 879012"/>
              <a:gd name="connsiteY0" fmla="*/ 2124 h 443226"/>
              <a:gd name="connsiteX1" fmla="*/ 817907 w 879012"/>
              <a:gd name="connsiteY1" fmla="*/ 416991 h 443226"/>
              <a:gd name="connsiteX2" fmla="*/ 790391 w 879012"/>
              <a:gd name="connsiteY2" fmla="*/ 385241 h 443226"/>
              <a:gd name="connsiteX3" fmla="*/ 551207 w 879012"/>
              <a:gd name="connsiteY3" fmla="*/ 260357 h 443226"/>
              <a:gd name="connsiteX4" fmla="*/ 2991 w 879012"/>
              <a:gd name="connsiteY4" fmla="*/ 2124 h 44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012" h="443226">
                <a:moveTo>
                  <a:pt x="2991" y="2124"/>
                </a:moveTo>
                <a:cubicBezTo>
                  <a:pt x="47441" y="28230"/>
                  <a:pt x="686674" y="353138"/>
                  <a:pt x="817907" y="416991"/>
                </a:cubicBezTo>
                <a:cubicBezTo>
                  <a:pt x="949140" y="480844"/>
                  <a:pt x="834841" y="411347"/>
                  <a:pt x="790391" y="385241"/>
                </a:cubicBezTo>
                <a:cubicBezTo>
                  <a:pt x="745941" y="359135"/>
                  <a:pt x="680324" y="322799"/>
                  <a:pt x="551207" y="260357"/>
                </a:cubicBezTo>
                <a:cubicBezTo>
                  <a:pt x="422090" y="197915"/>
                  <a:pt x="-41459" y="-23982"/>
                  <a:pt x="2991" y="21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B3FDD8F1-9176-4C24-B84B-0DDD63287BF1}"/>
              </a:ext>
            </a:extLst>
          </p:cNvPr>
          <p:cNvSpPr/>
          <p:nvPr/>
        </p:nvSpPr>
        <p:spPr>
          <a:xfrm>
            <a:off x="3762232" y="7164896"/>
            <a:ext cx="1025922" cy="532166"/>
          </a:xfrm>
          <a:custGeom>
            <a:avLst/>
            <a:gdLst>
              <a:gd name="connsiteX0" fmla="*/ 1019318 w 1025922"/>
              <a:gd name="connsiteY0" fmla="*/ 524954 h 532166"/>
              <a:gd name="connsiteX1" fmla="*/ 805535 w 1025922"/>
              <a:gd name="connsiteY1" fmla="*/ 404304 h 532166"/>
              <a:gd name="connsiteX2" fmla="*/ 20251 w 1025922"/>
              <a:gd name="connsiteY2" fmla="*/ 10604 h 532166"/>
              <a:gd name="connsiteX3" fmla="*/ 289068 w 1025922"/>
              <a:gd name="connsiteY3" fmla="*/ 143954 h 532166"/>
              <a:gd name="connsiteX4" fmla="*/ 907135 w 1025922"/>
              <a:gd name="connsiteY4" fmla="*/ 478387 h 532166"/>
              <a:gd name="connsiteX5" fmla="*/ 1019318 w 1025922"/>
              <a:gd name="connsiteY5" fmla="*/ 524954 h 53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922" h="532166">
                <a:moveTo>
                  <a:pt x="1019318" y="524954"/>
                </a:moveTo>
                <a:cubicBezTo>
                  <a:pt x="1002385" y="512607"/>
                  <a:pt x="972046" y="490029"/>
                  <a:pt x="805535" y="404304"/>
                </a:cubicBezTo>
                <a:cubicBezTo>
                  <a:pt x="639024" y="318579"/>
                  <a:pt x="106329" y="53996"/>
                  <a:pt x="20251" y="10604"/>
                </a:cubicBezTo>
                <a:cubicBezTo>
                  <a:pt x="-65827" y="-32788"/>
                  <a:pt x="141254" y="65990"/>
                  <a:pt x="289068" y="143954"/>
                </a:cubicBezTo>
                <a:cubicBezTo>
                  <a:pt x="436882" y="221918"/>
                  <a:pt x="786485" y="416298"/>
                  <a:pt x="907135" y="478387"/>
                </a:cubicBezTo>
                <a:cubicBezTo>
                  <a:pt x="1027785" y="540476"/>
                  <a:pt x="1036251" y="537301"/>
                  <a:pt x="1019318" y="52495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29CA667C-1107-46C2-86DC-65D1250657CA}"/>
              </a:ext>
            </a:extLst>
          </p:cNvPr>
          <p:cNvSpPr/>
          <p:nvPr/>
        </p:nvSpPr>
        <p:spPr>
          <a:xfrm>
            <a:off x="2634943" y="6586996"/>
            <a:ext cx="1122082" cy="580214"/>
          </a:xfrm>
          <a:custGeom>
            <a:avLst/>
            <a:gdLst>
              <a:gd name="connsiteX0" fmla="*/ 307 w 1122082"/>
              <a:gd name="connsiteY0" fmla="*/ 71 h 580214"/>
              <a:gd name="connsiteX1" fmla="*/ 1041707 w 1122082"/>
              <a:gd name="connsiteY1" fmla="*/ 533471 h 580214"/>
              <a:gd name="connsiteX2" fmla="*/ 933757 w 1122082"/>
              <a:gd name="connsiteY2" fmla="*/ 495371 h 580214"/>
              <a:gd name="connsiteX3" fmla="*/ 307 w 1122082"/>
              <a:gd name="connsiteY3" fmla="*/ 71 h 5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082" h="580214">
                <a:moveTo>
                  <a:pt x="307" y="71"/>
                </a:moveTo>
                <a:cubicBezTo>
                  <a:pt x="18299" y="6421"/>
                  <a:pt x="886132" y="450921"/>
                  <a:pt x="1041707" y="533471"/>
                </a:cubicBezTo>
                <a:cubicBezTo>
                  <a:pt x="1197282" y="616021"/>
                  <a:pt x="1108382" y="580390"/>
                  <a:pt x="933757" y="495371"/>
                </a:cubicBezTo>
                <a:cubicBezTo>
                  <a:pt x="759132" y="410352"/>
                  <a:pt x="-17685" y="-6279"/>
                  <a:pt x="307" y="7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38BBA35E-3B2E-4BB6-8439-727C42C0A6DA}"/>
              </a:ext>
            </a:extLst>
          </p:cNvPr>
          <p:cNvSpPr/>
          <p:nvPr/>
        </p:nvSpPr>
        <p:spPr>
          <a:xfrm>
            <a:off x="1094401" y="5789697"/>
            <a:ext cx="1538999" cy="793406"/>
          </a:xfrm>
          <a:custGeom>
            <a:avLst/>
            <a:gdLst>
              <a:gd name="connsiteX0" fmla="*/ 1538732 w 1538999"/>
              <a:gd name="connsiteY0" fmla="*/ 793136 h 793406"/>
              <a:gd name="connsiteX1" fmla="*/ 120566 w 1538999"/>
              <a:gd name="connsiteY1" fmla="*/ 54420 h 793406"/>
              <a:gd name="connsiteX2" fmla="*/ 239099 w 1538999"/>
              <a:gd name="connsiteY2" fmla="*/ 139086 h 793406"/>
              <a:gd name="connsiteX3" fmla="*/ 1538732 w 1538999"/>
              <a:gd name="connsiteY3" fmla="*/ 793136 h 79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999" h="793406">
                <a:moveTo>
                  <a:pt x="1538732" y="793136"/>
                </a:moveTo>
                <a:cubicBezTo>
                  <a:pt x="1518977" y="779025"/>
                  <a:pt x="337171" y="163428"/>
                  <a:pt x="120566" y="54420"/>
                </a:cubicBezTo>
                <a:cubicBezTo>
                  <a:pt x="-96040" y="-54588"/>
                  <a:pt x="974" y="13850"/>
                  <a:pt x="239099" y="139086"/>
                </a:cubicBezTo>
                <a:cubicBezTo>
                  <a:pt x="477224" y="264322"/>
                  <a:pt x="1558487" y="807247"/>
                  <a:pt x="1538732" y="79313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9797C99A-DBC7-4BC4-A01C-4D3E1F05FA4A}"/>
              </a:ext>
            </a:extLst>
          </p:cNvPr>
          <p:cNvSpPr/>
          <p:nvPr/>
        </p:nvSpPr>
        <p:spPr>
          <a:xfrm>
            <a:off x="1085719" y="5840667"/>
            <a:ext cx="1555881" cy="771800"/>
          </a:xfrm>
          <a:custGeom>
            <a:avLst/>
            <a:gdLst>
              <a:gd name="connsiteX0" fmla="*/ 1555881 w 1555881"/>
              <a:gd name="connsiteY0" fmla="*/ 771800 h 771800"/>
              <a:gd name="connsiteX1" fmla="*/ 1486031 w 1555881"/>
              <a:gd name="connsiteY1" fmla="*/ 740050 h 771800"/>
              <a:gd name="connsiteX2" fmla="*/ 82681 w 1555881"/>
              <a:gd name="connsiteY2" fmla="*/ 45783 h 771800"/>
              <a:gd name="connsiteX3" fmla="*/ 249898 w 1555881"/>
              <a:gd name="connsiteY3" fmla="*/ 109283 h 771800"/>
              <a:gd name="connsiteX4" fmla="*/ 965331 w 1555881"/>
              <a:gd name="connsiteY4" fmla="*/ 460650 h 771800"/>
              <a:gd name="connsiteX5" fmla="*/ 1555881 w 1555881"/>
              <a:gd name="connsiteY5" fmla="*/ 771800 h 7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5881" h="771800">
                <a:moveTo>
                  <a:pt x="1555881" y="771800"/>
                </a:moveTo>
                <a:lnTo>
                  <a:pt x="1486031" y="740050"/>
                </a:lnTo>
                <a:lnTo>
                  <a:pt x="82681" y="45783"/>
                </a:lnTo>
                <a:cubicBezTo>
                  <a:pt x="-123341" y="-59345"/>
                  <a:pt x="102790" y="40138"/>
                  <a:pt x="249898" y="109283"/>
                </a:cubicBezTo>
                <a:cubicBezTo>
                  <a:pt x="397006" y="178427"/>
                  <a:pt x="965331" y="460650"/>
                  <a:pt x="965331" y="460650"/>
                </a:cubicBezTo>
                <a:lnTo>
                  <a:pt x="1555881" y="7718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E6146775-1A3C-42B0-B776-3243D5FD48E3}"/>
              </a:ext>
            </a:extLst>
          </p:cNvPr>
          <p:cNvSpPr/>
          <p:nvPr/>
        </p:nvSpPr>
        <p:spPr>
          <a:xfrm>
            <a:off x="3461698" y="5929172"/>
            <a:ext cx="126052" cy="211934"/>
          </a:xfrm>
          <a:custGeom>
            <a:avLst/>
            <a:gdLst>
              <a:gd name="connsiteX0" fmla="*/ 70490 w 126052"/>
              <a:gd name="connsiteY0" fmla="*/ 141 h 211934"/>
              <a:gd name="connsiteX1" fmla="*/ 126052 w 126052"/>
              <a:gd name="connsiteY1" fmla="*/ 146191 h 211934"/>
              <a:gd name="connsiteX2" fmla="*/ 68902 w 126052"/>
              <a:gd name="connsiteY2" fmla="*/ 174766 h 211934"/>
              <a:gd name="connsiteX3" fmla="*/ 640 w 126052"/>
              <a:gd name="connsiteY3" fmla="*/ 211278 h 211934"/>
              <a:gd name="connsiteX4" fmla="*/ 111765 w 126052"/>
              <a:gd name="connsiteY4" fmla="*/ 141428 h 211934"/>
              <a:gd name="connsiteX5" fmla="*/ 111765 w 126052"/>
              <a:gd name="connsiteY5" fmla="*/ 119203 h 211934"/>
              <a:gd name="connsiteX6" fmla="*/ 70490 w 126052"/>
              <a:gd name="connsiteY6" fmla="*/ 141 h 21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52" h="211934">
                <a:moveTo>
                  <a:pt x="70490" y="141"/>
                </a:moveTo>
                <a:cubicBezTo>
                  <a:pt x="72871" y="4639"/>
                  <a:pt x="126317" y="117087"/>
                  <a:pt x="126052" y="146191"/>
                </a:cubicBezTo>
                <a:cubicBezTo>
                  <a:pt x="125787" y="175295"/>
                  <a:pt x="89804" y="163918"/>
                  <a:pt x="68902" y="174766"/>
                </a:cubicBezTo>
                <a:cubicBezTo>
                  <a:pt x="48000" y="185614"/>
                  <a:pt x="-6504" y="216834"/>
                  <a:pt x="640" y="211278"/>
                </a:cubicBezTo>
                <a:cubicBezTo>
                  <a:pt x="7784" y="205722"/>
                  <a:pt x="93244" y="156774"/>
                  <a:pt x="111765" y="141428"/>
                </a:cubicBezTo>
                <a:cubicBezTo>
                  <a:pt x="130286" y="126082"/>
                  <a:pt x="119702" y="139047"/>
                  <a:pt x="111765" y="119203"/>
                </a:cubicBezTo>
                <a:cubicBezTo>
                  <a:pt x="103828" y="99359"/>
                  <a:pt x="68109" y="-4357"/>
                  <a:pt x="70490" y="14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6D83C358-3848-4376-8157-4F9551443A81}"/>
              </a:ext>
            </a:extLst>
          </p:cNvPr>
          <p:cNvSpPr/>
          <p:nvPr/>
        </p:nvSpPr>
        <p:spPr>
          <a:xfrm>
            <a:off x="2912590" y="5942193"/>
            <a:ext cx="332146" cy="116425"/>
          </a:xfrm>
          <a:custGeom>
            <a:avLst/>
            <a:gdLst>
              <a:gd name="connsiteX0" fmla="*/ 473 w 332146"/>
              <a:gd name="connsiteY0" fmla="*/ 56970 h 116425"/>
              <a:gd name="connsiteX1" fmla="*/ 265585 w 332146"/>
              <a:gd name="connsiteY1" fmla="*/ 18870 h 116425"/>
              <a:gd name="connsiteX2" fmla="*/ 302098 w 332146"/>
              <a:gd name="connsiteY2" fmla="*/ 72845 h 116425"/>
              <a:gd name="connsiteX3" fmla="*/ 327498 w 332146"/>
              <a:gd name="connsiteY3" fmla="*/ 114120 h 116425"/>
              <a:gd name="connsiteX4" fmla="*/ 203673 w 332146"/>
              <a:gd name="connsiteY4" fmla="*/ 1407 h 116425"/>
              <a:gd name="connsiteX5" fmla="*/ 473 w 332146"/>
              <a:gd name="connsiteY5" fmla="*/ 56970 h 11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146" h="116425">
                <a:moveTo>
                  <a:pt x="473" y="56970"/>
                </a:moveTo>
                <a:cubicBezTo>
                  <a:pt x="10792" y="59880"/>
                  <a:pt x="215314" y="16224"/>
                  <a:pt x="265585" y="18870"/>
                </a:cubicBezTo>
                <a:cubicBezTo>
                  <a:pt x="315856" y="21516"/>
                  <a:pt x="291779" y="56970"/>
                  <a:pt x="302098" y="72845"/>
                </a:cubicBezTo>
                <a:cubicBezTo>
                  <a:pt x="312417" y="88720"/>
                  <a:pt x="343902" y="126026"/>
                  <a:pt x="327498" y="114120"/>
                </a:cubicBezTo>
                <a:cubicBezTo>
                  <a:pt x="311094" y="102214"/>
                  <a:pt x="256060" y="13049"/>
                  <a:pt x="203673" y="1407"/>
                </a:cubicBezTo>
                <a:cubicBezTo>
                  <a:pt x="151286" y="-10235"/>
                  <a:pt x="-9846" y="54060"/>
                  <a:pt x="473" y="5697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7336B9FC-4F86-43DB-8139-7F8DA7BCF9FC}"/>
              </a:ext>
            </a:extLst>
          </p:cNvPr>
          <p:cNvSpPr/>
          <p:nvPr/>
        </p:nvSpPr>
        <p:spPr>
          <a:xfrm>
            <a:off x="3246332" y="6042895"/>
            <a:ext cx="319300" cy="205885"/>
          </a:xfrm>
          <a:custGeom>
            <a:avLst/>
            <a:gdLst>
              <a:gd name="connsiteX0" fmla="*/ 319193 w 319300"/>
              <a:gd name="connsiteY0" fmla="*/ 62630 h 205885"/>
              <a:gd name="connsiteX1" fmla="*/ 81068 w 319300"/>
              <a:gd name="connsiteY1" fmla="*/ 200743 h 205885"/>
              <a:gd name="connsiteX2" fmla="*/ 38206 w 319300"/>
              <a:gd name="connsiteY2" fmla="*/ 159468 h 205885"/>
              <a:gd name="connsiteX3" fmla="*/ 106 w 319300"/>
              <a:gd name="connsiteY3" fmla="*/ 718 h 205885"/>
              <a:gd name="connsiteX4" fmla="*/ 28681 w 319300"/>
              <a:gd name="connsiteY4" fmla="*/ 103905 h 205885"/>
              <a:gd name="connsiteX5" fmla="*/ 82656 w 319300"/>
              <a:gd name="connsiteY5" fmla="*/ 178518 h 205885"/>
              <a:gd name="connsiteX6" fmla="*/ 111231 w 319300"/>
              <a:gd name="connsiteY6" fmla="*/ 165818 h 205885"/>
              <a:gd name="connsiteX7" fmla="*/ 319193 w 319300"/>
              <a:gd name="connsiteY7" fmla="*/ 62630 h 20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300" h="205885">
                <a:moveTo>
                  <a:pt x="319193" y="62630"/>
                </a:moveTo>
                <a:cubicBezTo>
                  <a:pt x="314166" y="68451"/>
                  <a:pt x="127899" y="184603"/>
                  <a:pt x="81068" y="200743"/>
                </a:cubicBezTo>
                <a:cubicBezTo>
                  <a:pt x="34237" y="216883"/>
                  <a:pt x="51700" y="192805"/>
                  <a:pt x="38206" y="159468"/>
                </a:cubicBezTo>
                <a:cubicBezTo>
                  <a:pt x="24712" y="126131"/>
                  <a:pt x="1693" y="9978"/>
                  <a:pt x="106" y="718"/>
                </a:cubicBezTo>
                <a:cubicBezTo>
                  <a:pt x="-1482" y="-8543"/>
                  <a:pt x="14923" y="74272"/>
                  <a:pt x="28681" y="103905"/>
                </a:cubicBezTo>
                <a:cubicBezTo>
                  <a:pt x="42439" y="133538"/>
                  <a:pt x="68898" y="168199"/>
                  <a:pt x="82656" y="178518"/>
                </a:cubicBezTo>
                <a:cubicBezTo>
                  <a:pt x="96414" y="188837"/>
                  <a:pt x="71014" y="187249"/>
                  <a:pt x="111231" y="165818"/>
                </a:cubicBezTo>
                <a:cubicBezTo>
                  <a:pt x="151448" y="144387"/>
                  <a:pt x="324220" y="56809"/>
                  <a:pt x="319193" y="6263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171608F9-2B62-41CC-A938-042E96658662}"/>
              </a:ext>
            </a:extLst>
          </p:cNvPr>
          <p:cNvSpPr/>
          <p:nvPr/>
        </p:nvSpPr>
        <p:spPr>
          <a:xfrm>
            <a:off x="3355713" y="5951500"/>
            <a:ext cx="178077" cy="175100"/>
          </a:xfrm>
          <a:custGeom>
            <a:avLst/>
            <a:gdLst>
              <a:gd name="connsiteX0" fmla="*/ 178062 w 178077"/>
              <a:gd name="connsiteY0" fmla="*/ 38 h 175100"/>
              <a:gd name="connsiteX1" fmla="*/ 111387 w 178077"/>
              <a:gd name="connsiteY1" fmla="*/ 93700 h 175100"/>
              <a:gd name="connsiteX2" fmla="*/ 92337 w 178077"/>
              <a:gd name="connsiteY2" fmla="*/ 133388 h 175100"/>
              <a:gd name="connsiteX3" fmla="*/ 78050 w 178077"/>
              <a:gd name="connsiteY3" fmla="*/ 171488 h 175100"/>
              <a:gd name="connsiteX4" fmla="*/ 28837 w 178077"/>
              <a:gd name="connsiteY4" fmla="*/ 168313 h 175100"/>
              <a:gd name="connsiteX5" fmla="*/ 3437 w 178077"/>
              <a:gd name="connsiteY5" fmla="*/ 125450 h 175100"/>
              <a:gd name="connsiteX6" fmla="*/ 105037 w 178077"/>
              <a:gd name="connsiteY6" fmla="*/ 82588 h 175100"/>
              <a:gd name="connsiteX7" fmla="*/ 178062 w 178077"/>
              <a:gd name="connsiteY7" fmla="*/ 38 h 17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077" h="175100">
                <a:moveTo>
                  <a:pt x="178062" y="38"/>
                </a:moveTo>
                <a:cubicBezTo>
                  <a:pt x="179120" y="1890"/>
                  <a:pt x="125675" y="71475"/>
                  <a:pt x="111387" y="93700"/>
                </a:cubicBezTo>
                <a:cubicBezTo>
                  <a:pt x="97099" y="115925"/>
                  <a:pt x="97893" y="120423"/>
                  <a:pt x="92337" y="133388"/>
                </a:cubicBezTo>
                <a:cubicBezTo>
                  <a:pt x="86781" y="146353"/>
                  <a:pt x="88633" y="165667"/>
                  <a:pt x="78050" y="171488"/>
                </a:cubicBezTo>
                <a:cubicBezTo>
                  <a:pt x="67467" y="177309"/>
                  <a:pt x="41272" y="175986"/>
                  <a:pt x="28837" y="168313"/>
                </a:cubicBezTo>
                <a:cubicBezTo>
                  <a:pt x="16402" y="160640"/>
                  <a:pt x="-9263" y="139738"/>
                  <a:pt x="3437" y="125450"/>
                </a:cubicBezTo>
                <a:cubicBezTo>
                  <a:pt x="16137" y="111163"/>
                  <a:pt x="79108" y="101373"/>
                  <a:pt x="105037" y="82588"/>
                </a:cubicBezTo>
                <a:cubicBezTo>
                  <a:pt x="130966" y="63803"/>
                  <a:pt x="177004" y="-1814"/>
                  <a:pt x="178062" y="3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A9C19ED0-3DB1-4748-9D21-967AA568502D}"/>
              </a:ext>
            </a:extLst>
          </p:cNvPr>
          <p:cNvSpPr/>
          <p:nvPr/>
        </p:nvSpPr>
        <p:spPr>
          <a:xfrm>
            <a:off x="3229498" y="5991223"/>
            <a:ext cx="185006" cy="77836"/>
          </a:xfrm>
          <a:custGeom>
            <a:avLst/>
            <a:gdLst>
              <a:gd name="connsiteX0" fmla="*/ 4240 w 185006"/>
              <a:gd name="connsiteY0" fmla="*/ 26990 h 77836"/>
              <a:gd name="connsiteX1" fmla="*/ 55040 w 185006"/>
              <a:gd name="connsiteY1" fmla="*/ 2 h 77836"/>
              <a:gd name="connsiteX2" fmla="*/ 77265 w 185006"/>
              <a:gd name="connsiteY2" fmla="*/ 25402 h 77836"/>
              <a:gd name="connsiteX3" fmla="*/ 97902 w 185006"/>
              <a:gd name="connsiteY3" fmla="*/ 14290 h 77836"/>
              <a:gd name="connsiteX4" fmla="*/ 140765 w 185006"/>
              <a:gd name="connsiteY4" fmla="*/ 34927 h 77836"/>
              <a:gd name="connsiteX5" fmla="*/ 159815 w 185006"/>
              <a:gd name="connsiteY5" fmla="*/ 36515 h 77836"/>
              <a:gd name="connsiteX6" fmla="*/ 177277 w 185006"/>
              <a:gd name="connsiteY6" fmla="*/ 77790 h 77836"/>
              <a:gd name="connsiteX7" fmla="*/ 4240 w 185006"/>
              <a:gd name="connsiteY7" fmla="*/ 26990 h 7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006" h="77836">
                <a:moveTo>
                  <a:pt x="4240" y="26990"/>
                </a:moveTo>
                <a:cubicBezTo>
                  <a:pt x="-16133" y="14025"/>
                  <a:pt x="42869" y="267"/>
                  <a:pt x="55040" y="2"/>
                </a:cubicBezTo>
                <a:cubicBezTo>
                  <a:pt x="67211" y="-263"/>
                  <a:pt x="70121" y="23021"/>
                  <a:pt x="77265" y="25402"/>
                </a:cubicBezTo>
                <a:cubicBezTo>
                  <a:pt x="84409" y="27783"/>
                  <a:pt x="87319" y="12702"/>
                  <a:pt x="97902" y="14290"/>
                </a:cubicBezTo>
                <a:cubicBezTo>
                  <a:pt x="108485" y="15877"/>
                  <a:pt x="130446" y="31223"/>
                  <a:pt x="140765" y="34927"/>
                </a:cubicBezTo>
                <a:cubicBezTo>
                  <a:pt x="151084" y="38631"/>
                  <a:pt x="153730" y="29371"/>
                  <a:pt x="159815" y="36515"/>
                </a:cubicBezTo>
                <a:cubicBezTo>
                  <a:pt x="165900" y="43659"/>
                  <a:pt x="200031" y="76203"/>
                  <a:pt x="177277" y="77790"/>
                </a:cubicBezTo>
                <a:cubicBezTo>
                  <a:pt x="154523" y="79377"/>
                  <a:pt x="24613" y="39955"/>
                  <a:pt x="4240" y="2699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8EF51A3F-D9F8-49FB-AB44-4C89C1BEA733}"/>
              </a:ext>
            </a:extLst>
          </p:cNvPr>
          <p:cNvSpPr/>
          <p:nvPr/>
        </p:nvSpPr>
        <p:spPr>
          <a:xfrm>
            <a:off x="3046768" y="5874223"/>
            <a:ext cx="214019" cy="141334"/>
          </a:xfrm>
          <a:custGeom>
            <a:avLst/>
            <a:gdLst>
              <a:gd name="connsiteX0" fmla="*/ 4407 w 214019"/>
              <a:gd name="connsiteY0" fmla="*/ 1115 h 141334"/>
              <a:gd name="connsiteX1" fmla="*/ 177445 w 214019"/>
              <a:gd name="connsiteY1" fmla="*/ 90015 h 141334"/>
              <a:gd name="connsiteX2" fmla="*/ 206020 w 214019"/>
              <a:gd name="connsiteY2" fmla="*/ 140815 h 141334"/>
              <a:gd name="connsiteX3" fmla="*/ 71082 w 214019"/>
              <a:gd name="connsiteY3" fmla="*/ 59852 h 141334"/>
              <a:gd name="connsiteX4" fmla="*/ 52032 w 214019"/>
              <a:gd name="connsiteY4" fmla="*/ 69377 h 141334"/>
              <a:gd name="connsiteX5" fmla="*/ 50445 w 214019"/>
              <a:gd name="connsiteY5" fmla="*/ 40802 h 141334"/>
              <a:gd name="connsiteX6" fmla="*/ 4407 w 214019"/>
              <a:gd name="connsiteY6" fmla="*/ 1115 h 14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019" h="141334">
                <a:moveTo>
                  <a:pt x="4407" y="1115"/>
                </a:moveTo>
                <a:cubicBezTo>
                  <a:pt x="25574" y="9317"/>
                  <a:pt x="143843" y="66732"/>
                  <a:pt x="177445" y="90015"/>
                </a:cubicBezTo>
                <a:cubicBezTo>
                  <a:pt x="211047" y="113298"/>
                  <a:pt x="223747" y="145842"/>
                  <a:pt x="206020" y="140815"/>
                </a:cubicBezTo>
                <a:cubicBezTo>
                  <a:pt x="188293" y="135788"/>
                  <a:pt x="96747" y="71758"/>
                  <a:pt x="71082" y="59852"/>
                </a:cubicBezTo>
                <a:cubicBezTo>
                  <a:pt x="45417" y="47946"/>
                  <a:pt x="55472" y="72552"/>
                  <a:pt x="52032" y="69377"/>
                </a:cubicBezTo>
                <a:cubicBezTo>
                  <a:pt x="48592" y="66202"/>
                  <a:pt x="56001" y="49269"/>
                  <a:pt x="50445" y="40802"/>
                </a:cubicBezTo>
                <a:cubicBezTo>
                  <a:pt x="44889" y="32335"/>
                  <a:pt x="-16760" y="-7087"/>
                  <a:pt x="4407" y="111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4D1D576A-A458-4B52-BEEE-C9F7A1FF52AB}"/>
              </a:ext>
            </a:extLst>
          </p:cNvPr>
          <p:cNvSpPr/>
          <p:nvPr/>
        </p:nvSpPr>
        <p:spPr>
          <a:xfrm>
            <a:off x="2357580" y="5504896"/>
            <a:ext cx="743853" cy="402852"/>
          </a:xfrm>
          <a:custGeom>
            <a:avLst/>
            <a:gdLst>
              <a:gd name="connsiteX0" fmla="*/ 1445 w 743853"/>
              <a:gd name="connsiteY0" fmla="*/ 554 h 402852"/>
              <a:gd name="connsiteX1" fmla="*/ 717408 w 743853"/>
              <a:gd name="connsiteY1" fmla="*/ 386317 h 402852"/>
              <a:gd name="connsiteX2" fmla="*/ 536433 w 743853"/>
              <a:gd name="connsiteY2" fmla="*/ 302179 h 402852"/>
              <a:gd name="connsiteX3" fmla="*/ 1445 w 743853"/>
              <a:gd name="connsiteY3" fmla="*/ 554 h 40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853" h="402852">
                <a:moveTo>
                  <a:pt x="1445" y="554"/>
                </a:moveTo>
                <a:cubicBezTo>
                  <a:pt x="31607" y="14577"/>
                  <a:pt x="628243" y="336046"/>
                  <a:pt x="717408" y="386317"/>
                </a:cubicBezTo>
                <a:cubicBezTo>
                  <a:pt x="806573" y="436588"/>
                  <a:pt x="650998" y="361710"/>
                  <a:pt x="536433" y="302179"/>
                </a:cubicBezTo>
                <a:cubicBezTo>
                  <a:pt x="421868" y="242648"/>
                  <a:pt x="-28717" y="-13469"/>
                  <a:pt x="1445" y="55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F2690BDF-7608-4568-99AF-A4A0C563CC75}"/>
              </a:ext>
            </a:extLst>
          </p:cNvPr>
          <p:cNvSpPr/>
          <p:nvPr/>
        </p:nvSpPr>
        <p:spPr>
          <a:xfrm>
            <a:off x="1712913" y="5167313"/>
            <a:ext cx="792322" cy="414531"/>
          </a:xfrm>
          <a:custGeom>
            <a:avLst/>
            <a:gdLst>
              <a:gd name="connsiteX0" fmla="*/ 0 w 792322"/>
              <a:gd name="connsiteY0" fmla="*/ 0 h 414531"/>
              <a:gd name="connsiteX1" fmla="*/ 766762 w 792322"/>
              <a:gd name="connsiteY1" fmla="*/ 400050 h 414531"/>
              <a:gd name="connsiteX2" fmla="*/ 623887 w 792322"/>
              <a:gd name="connsiteY2" fmla="*/ 333375 h 414531"/>
              <a:gd name="connsiteX3" fmla="*/ 0 w 792322"/>
              <a:gd name="connsiteY3" fmla="*/ 0 h 41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322" h="414531">
                <a:moveTo>
                  <a:pt x="0" y="0"/>
                </a:moveTo>
                <a:lnTo>
                  <a:pt x="766762" y="400050"/>
                </a:lnTo>
                <a:cubicBezTo>
                  <a:pt x="870743" y="455612"/>
                  <a:pt x="623887" y="333375"/>
                  <a:pt x="623887" y="3333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F79C87E1-DAEF-483A-B2D7-B195D2F52621}"/>
              </a:ext>
            </a:extLst>
          </p:cNvPr>
          <p:cNvSpPr/>
          <p:nvPr/>
        </p:nvSpPr>
        <p:spPr>
          <a:xfrm>
            <a:off x="1155202" y="4864158"/>
            <a:ext cx="701785" cy="389350"/>
          </a:xfrm>
          <a:custGeom>
            <a:avLst/>
            <a:gdLst>
              <a:gd name="connsiteX0" fmla="*/ 696881 w 701785"/>
              <a:gd name="connsiteY0" fmla="*/ 385175 h 389350"/>
              <a:gd name="connsiteX1" fmla="*/ 11081 w 701785"/>
              <a:gd name="connsiteY1" fmla="*/ 4175 h 389350"/>
              <a:gd name="connsiteX2" fmla="*/ 303181 w 701785"/>
              <a:gd name="connsiteY2" fmla="*/ 194675 h 389350"/>
              <a:gd name="connsiteX3" fmla="*/ 696881 w 701785"/>
              <a:gd name="connsiteY3" fmla="*/ 385175 h 3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785" h="389350">
                <a:moveTo>
                  <a:pt x="696881" y="385175"/>
                </a:moveTo>
                <a:cubicBezTo>
                  <a:pt x="648198" y="353425"/>
                  <a:pt x="76698" y="35925"/>
                  <a:pt x="11081" y="4175"/>
                </a:cubicBezTo>
                <a:cubicBezTo>
                  <a:pt x="-54536" y="-27575"/>
                  <a:pt x="187823" y="130117"/>
                  <a:pt x="303181" y="194675"/>
                </a:cubicBezTo>
                <a:cubicBezTo>
                  <a:pt x="418539" y="259233"/>
                  <a:pt x="745564" y="416925"/>
                  <a:pt x="696881" y="38517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AB1A649E-19DF-4A21-9E28-9EF6D1B27CDF}"/>
              </a:ext>
            </a:extLst>
          </p:cNvPr>
          <p:cNvSpPr/>
          <p:nvPr/>
        </p:nvSpPr>
        <p:spPr>
          <a:xfrm>
            <a:off x="1202254" y="4980764"/>
            <a:ext cx="373135" cy="294372"/>
          </a:xfrm>
          <a:custGeom>
            <a:avLst/>
            <a:gdLst>
              <a:gd name="connsiteX0" fmla="*/ 13 w 373135"/>
              <a:gd name="connsiteY0" fmla="*/ 18803 h 294372"/>
              <a:gd name="connsiteX1" fmla="*/ 215913 w 373135"/>
              <a:gd name="connsiteY1" fmla="*/ 3986 h 294372"/>
              <a:gd name="connsiteX2" fmla="*/ 262479 w 373135"/>
              <a:gd name="connsiteY2" fmla="*/ 61136 h 294372"/>
              <a:gd name="connsiteX3" fmla="*/ 372546 w 373135"/>
              <a:gd name="connsiteY3" fmla="*/ 291853 h 294372"/>
              <a:gd name="connsiteX4" fmla="*/ 302696 w 373135"/>
              <a:gd name="connsiteY4" fmla="*/ 173319 h 294372"/>
              <a:gd name="connsiteX5" fmla="*/ 226496 w 373135"/>
              <a:gd name="connsiteY5" fmla="*/ 8219 h 294372"/>
              <a:gd name="connsiteX6" fmla="*/ 13 w 373135"/>
              <a:gd name="connsiteY6" fmla="*/ 18803 h 2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135" h="294372">
                <a:moveTo>
                  <a:pt x="13" y="18803"/>
                </a:moveTo>
                <a:cubicBezTo>
                  <a:pt x="-1751" y="18097"/>
                  <a:pt x="172169" y="-3070"/>
                  <a:pt x="215913" y="3986"/>
                </a:cubicBezTo>
                <a:cubicBezTo>
                  <a:pt x="259657" y="11041"/>
                  <a:pt x="236374" y="13158"/>
                  <a:pt x="262479" y="61136"/>
                </a:cubicBezTo>
                <a:cubicBezTo>
                  <a:pt x="288584" y="109114"/>
                  <a:pt x="365843" y="273156"/>
                  <a:pt x="372546" y="291853"/>
                </a:cubicBezTo>
                <a:cubicBezTo>
                  <a:pt x="379249" y="310550"/>
                  <a:pt x="327038" y="220591"/>
                  <a:pt x="302696" y="173319"/>
                </a:cubicBezTo>
                <a:cubicBezTo>
                  <a:pt x="278354" y="126047"/>
                  <a:pt x="273063" y="31855"/>
                  <a:pt x="226496" y="8219"/>
                </a:cubicBezTo>
                <a:cubicBezTo>
                  <a:pt x="179929" y="-15417"/>
                  <a:pt x="1777" y="19509"/>
                  <a:pt x="13" y="1880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64AA60F6-3102-4B6F-982E-C7368398E108}"/>
              </a:ext>
            </a:extLst>
          </p:cNvPr>
          <p:cNvSpPr/>
          <p:nvPr/>
        </p:nvSpPr>
        <p:spPr>
          <a:xfrm>
            <a:off x="1566311" y="5234036"/>
            <a:ext cx="666819" cy="211080"/>
          </a:xfrm>
          <a:custGeom>
            <a:avLst/>
            <a:gdLst>
              <a:gd name="connsiteX0" fmla="*/ 22 w 666819"/>
              <a:gd name="connsiteY0" fmla="*/ 32231 h 211080"/>
              <a:gd name="connsiteX1" fmla="*/ 203222 w 666819"/>
              <a:gd name="connsiteY1" fmla="*/ 2597 h 211080"/>
              <a:gd name="connsiteX2" fmla="*/ 262489 w 666819"/>
              <a:gd name="connsiteY2" fmla="*/ 108431 h 211080"/>
              <a:gd name="connsiteX3" fmla="*/ 389489 w 666819"/>
              <a:gd name="connsiteY3" fmla="*/ 199447 h 211080"/>
              <a:gd name="connsiteX4" fmla="*/ 465689 w 666819"/>
              <a:gd name="connsiteY4" fmla="*/ 205797 h 211080"/>
              <a:gd name="connsiteX5" fmla="*/ 666772 w 666819"/>
              <a:gd name="connsiteY5" fmla="*/ 182514 h 211080"/>
              <a:gd name="connsiteX6" fmla="*/ 446639 w 666819"/>
              <a:gd name="connsiteY6" fmla="*/ 210031 h 211080"/>
              <a:gd name="connsiteX7" fmla="*/ 258256 w 666819"/>
              <a:gd name="connsiteY7" fmla="*/ 138064 h 211080"/>
              <a:gd name="connsiteX8" fmla="*/ 190522 w 666819"/>
              <a:gd name="connsiteY8" fmla="*/ 30114 h 211080"/>
              <a:gd name="connsiteX9" fmla="*/ 22 w 666819"/>
              <a:gd name="connsiteY9" fmla="*/ 32231 h 21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819" h="211080">
                <a:moveTo>
                  <a:pt x="22" y="32231"/>
                </a:moveTo>
                <a:cubicBezTo>
                  <a:pt x="2139" y="27645"/>
                  <a:pt x="159478" y="-10103"/>
                  <a:pt x="203222" y="2597"/>
                </a:cubicBezTo>
                <a:cubicBezTo>
                  <a:pt x="246966" y="15297"/>
                  <a:pt x="231445" y="75623"/>
                  <a:pt x="262489" y="108431"/>
                </a:cubicBezTo>
                <a:cubicBezTo>
                  <a:pt x="293534" y="141239"/>
                  <a:pt x="355622" y="183219"/>
                  <a:pt x="389489" y="199447"/>
                </a:cubicBezTo>
                <a:cubicBezTo>
                  <a:pt x="423356" y="215675"/>
                  <a:pt x="419475" y="208619"/>
                  <a:pt x="465689" y="205797"/>
                </a:cubicBezTo>
                <a:cubicBezTo>
                  <a:pt x="511903" y="202975"/>
                  <a:pt x="669947" y="181808"/>
                  <a:pt x="666772" y="182514"/>
                </a:cubicBezTo>
                <a:cubicBezTo>
                  <a:pt x="663597" y="183220"/>
                  <a:pt x="514725" y="217439"/>
                  <a:pt x="446639" y="210031"/>
                </a:cubicBezTo>
                <a:cubicBezTo>
                  <a:pt x="378553" y="202623"/>
                  <a:pt x="300942" y="168050"/>
                  <a:pt x="258256" y="138064"/>
                </a:cubicBezTo>
                <a:cubicBezTo>
                  <a:pt x="215570" y="108078"/>
                  <a:pt x="232150" y="47047"/>
                  <a:pt x="190522" y="30114"/>
                </a:cubicBezTo>
                <a:cubicBezTo>
                  <a:pt x="148894" y="13181"/>
                  <a:pt x="-2095" y="36817"/>
                  <a:pt x="22" y="3223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6870F0D6-3096-44C9-8A2E-739C31346B44}"/>
              </a:ext>
            </a:extLst>
          </p:cNvPr>
          <p:cNvSpPr/>
          <p:nvPr/>
        </p:nvSpPr>
        <p:spPr>
          <a:xfrm>
            <a:off x="2211908" y="5433109"/>
            <a:ext cx="436511" cy="269352"/>
          </a:xfrm>
          <a:custGeom>
            <a:avLst/>
            <a:gdLst>
              <a:gd name="connsiteX0" fmla="*/ 9 w 436511"/>
              <a:gd name="connsiteY0" fmla="*/ 374 h 269352"/>
              <a:gd name="connsiteX1" fmla="*/ 80442 w 436511"/>
              <a:gd name="connsiteY1" fmla="*/ 222624 h 269352"/>
              <a:gd name="connsiteX2" fmla="*/ 241309 w 436511"/>
              <a:gd name="connsiteY2" fmla="*/ 269191 h 269352"/>
              <a:gd name="connsiteX3" fmla="*/ 385242 w 436511"/>
              <a:gd name="connsiteY3" fmla="*/ 237441 h 269352"/>
              <a:gd name="connsiteX4" fmla="*/ 427575 w 436511"/>
              <a:gd name="connsiteY4" fmla="*/ 222624 h 269352"/>
              <a:gd name="connsiteX5" fmla="*/ 226492 w 436511"/>
              <a:gd name="connsiteY5" fmla="*/ 260724 h 269352"/>
              <a:gd name="connsiteX6" fmla="*/ 160875 w 436511"/>
              <a:gd name="connsiteY6" fmla="*/ 254374 h 269352"/>
              <a:gd name="connsiteX7" fmla="*/ 84675 w 436511"/>
              <a:gd name="connsiteY7" fmla="*/ 171824 h 269352"/>
              <a:gd name="connsiteX8" fmla="*/ 9 w 436511"/>
              <a:gd name="connsiteY8" fmla="*/ 374 h 26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511" h="269352">
                <a:moveTo>
                  <a:pt x="9" y="374"/>
                </a:moveTo>
                <a:cubicBezTo>
                  <a:pt x="-697" y="8841"/>
                  <a:pt x="40225" y="177821"/>
                  <a:pt x="80442" y="222624"/>
                </a:cubicBezTo>
                <a:cubicBezTo>
                  <a:pt x="120659" y="267427"/>
                  <a:pt x="190509" y="266722"/>
                  <a:pt x="241309" y="269191"/>
                </a:cubicBezTo>
                <a:cubicBezTo>
                  <a:pt x="292109" y="271660"/>
                  <a:pt x="354198" y="245202"/>
                  <a:pt x="385242" y="237441"/>
                </a:cubicBezTo>
                <a:cubicBezTo>
                  <a:pt x="416286" y="229680"/>
                  <a:pt x="454033" y="218744"/>
                  <a:pt x="427575" y="222624"/>
                </a:cubicBezTo>
                <a:cubicBezTo>
                  <a:pt x="401117" y="226504"/>
                  <a:pt x="270942" y="255432"/>
                  <a:pt x="226492" y="260724"/>
                </a:cubicBezTo>
                <a:cubicBezTo>
                  <a:pt x="182042" y="266016"/>
                  <a:pt x="184511" y="269191"/>
                  <a:pt x="160875" y="254374"/>
                </a:cubicBezTo>
                <a:cubicBezTo>
                  <a:pt x="137239" y="239557"/>
                  <a:pt x="108664" y="214157"/>
                  <a:pt x="84675" y="171824"/>
                </a:cubicBezTo>
                <a:cubicBezTo>
                  <a:pt x="60686" y="129491"/>
                  <a:pt x="715" y="-8093"/>
                  <a:pt x="9" y="37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C8635D7D-6843-4A70-A19D-11450651E47C}"/>
              </a:ext>
            </a:extLst>
          </p:cNvPr>
          <p:cNvSpPr/>
          <p:nvPr/>
        </p:nvSpPr>
        <p:spPr>
          <a:xfrm>
            <a:off x="2639346" y="5665999"/>
            <a:ext cx="272783" cy="313621"/>
          </a:xfrm>
          <a:custGeom>
            <a:avLst/>
            <a:gdLst>
              <a:gd name="connsiteX0" fmla="*/ 137 w 272783"/>
              <a:gd name="connsiteY0" fmla="*/ 318 h 313621"/>
              <a:gd name="connsiteX1" fmla="*/ 169471 w 272783"/>
              <a:gd name="connsiteY1" fmla="*/ 148484 h 313621"/>
              <a:gd name="connsiteX2" fmla="*/ 271071 w 272783"/>
              <a:gd name="connsiteY2" fmla="*/ 313584 h 313621"/>
              <a:gd name="connsiteX3" fmla="*/ 230854 w 272783"/>
              <a:gd name="connsiteY3" fmla="*/ 163301 h 313621"/>
              <a:gd name="connsiteX4" fmla="*/ 199104 w 272783"/>
              <a:gd name="connsiteY4" fmla="*/ 110384 h 313621"/>
              <a:gd name="connsiteX5" fmla="*/ 137 w 272783"/>
              <a:gd name="connsiteY5" fmla="*/ 318 h 31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783" h="313621">
                <a:moveTo>
                  <a:pt x="137" y="318"/>
                </a:moveTo>
                <a:cubicBezTo>
                  <a:pt x="-4802" y="6668"/>
                  <a:pt x="124315" y="96273"/>
                  <a:pt x="169471" y="148484"/>
                </a:cubicBezTo>
                <a:cubicBezTo>
                  <a:pt x="214627" y="200695"/>
                  <a:pt x="260841" y="311115"/>
                  <a:pt x="271071" y="313584"/>
                </a:cubicBezTo>
                <a:cubicBezTo>
                  <a:pt x="281301" y="316053"/>
                  <a:pt x="242849" y="197168"/>
                  <a:pt x="230854" y="163301"/>
                </a:cubicBezTo>
                <a:cubicBezTo>
                  <a:pt x="218860" y="129434"/>
                  <a:pt x="237557" y="136489"/>
                  <a:pt x="199104" y="110384"/>
                </a:cubicBezTo>
                <a:cubicBezTo>
                  <a:pt x="160651" y="84279"/>
                  <a:pt x="5076" y="-6032"/>
                  <a:pt x="137" y="31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AB437F32-B7A1-4475-9258-B1625324B697}"/>
              </a:ext>
            </a:extLst>
          </p:cNvPr>
          <p:cNvSpPr/>
          <p:nvPr/>
        </p:nvSpPr>
        <p:spPr>
          <a:xfrm>
            <a:off x="1184817" y="4914070"/>
            <a:ext cx="1164505" cy="627061"/>
          </a:xfrm>
          <a:custGeom>
            <a:avLst/>
            <a:gdLst>
              <a:gd name="connsiteX0" fmla="*/ 23800 w 1164505"/>
              <a:gd name="connsiteY0" fmla="*/ 9297 h 627061"/>
              <a:gd name="connsiteX1" fmla="*/ 64016 w 1164505"/>
              <a:gd name="connsiteY1" fmla="*/ 41047 h 627061"/>
              <a:gd name="connsiteX2" fmla="*/ 1120233 w 1164505"/>
              <a:gd name="connsiteY2" fmla="*/ 593497 h 627061"/>
              <a:gd name="connsiteX3" fmla="*/ 872583 w 1164505"/>
              <a:gd name="connsiteY3" fmla="*/ 508830 h 627061"/>
              <a:gd name="connsiteX4" fmla="*/ 23800 w 1164505"/>
              <a:gd name="connsiteY4" fmla="*/ 9297 h 6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05" h="627061">
                <a:moveTo>
                  <a:pt x="23800" y="9297"/>
                </a:moveTo>
                <a:cubicBezTo>
                  <a:pt x="-47462" y="-23512"/>
                  <a:pt x="64016" y="41047"/>
                  <a:pt x="64016" y="41047"/>
                </a:cubicBezTo>
                <a:lnTo>
                  <a:pt x="1120233" y="593497"/>
                </a:lnTo>
                <a:cubicBezTo>
                  <a:pt x="1254994" y="671461"/>
                  <a:pt x="1056027" y="601258"/>
                  <a:pt x="872583" y="508830"/>
                </a:cubicBezTo>
                <a:cubicBezTo>
                  <a:pt x="689139" y="416402"/>
                  <a:pt x="354352" y="227666"/>
                  <a:pt x="23800" y="929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5E017D7A-C421-466C-B388-24BAF4941B41}"/>
              </a:ext>
            </a:extLst>
          </p:cNvPr>
          <p:cNvSpPr/>
          <p:nvPr/>
        </p:nvSpPr>
        <p:spPr>
          <a:xfrm>
            <a:off x="2359828" y="5555935"/>
            <a:ext cx="793976" cy="423718"/>
          </a:xfrm>
          <a:custGeom>
            <a:avLst/>
            <a:gdLst>
              <a:gd name="connsiteX0" fmla="*/ 255 w 793976"/>
              <a:gd name="connsiteY0" fmla="*/ 315 h 423718"/>
              <a:gd name="connsiteX1" fmla="*/ 738972 w 793976"/>
              <a:gd name="connsiteY1" fmla="*/ 400365 h 423718"/>
              <a:gd name="connsiteX2" fmla="*/ 656422 w 793976"/>
              <a:gd name="connsiteY2" fmla="*/ 334748 h 423718"/>
              <a:gd name="connsiteX3" fmla="*/ 255 w 793976"/>
              <a:gd name="connsiteY3" fmla="*/ 315 h 42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976" h="423718">
                <a:moveTo>
                  <a:pt x="255" y="315"/>
                </a:moveTo>
                <a:cubicBezTo>
                  <a:pt x="14013" y="11251"/>
                  <a:pt x="629611" y="344626"/>
                  <a:pt x="738972" y="400365"/>
                </a:cubicBezTo>
                <a:cubicBezTo>
                  <a:pt x="848333" y="456104"/>
                  <a:pt x="780952" y="403187"/>
                  <a:pt x="656422" y="334748"/>
                </a:cubicBezTo>
                <a:cubicBezTo>
                  <a:pt x="531892" y="266309"/>
                  <a:pt x="-13503" y="-10621"/>
                  <a:pt x="255" y="31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92E72B53-76DF-434C-BF2D-EBC2CD7BD880}"/>
              </a:ext>
            </a:extLst>
          </p:cNvPr>
          <p:cNvSpPr/>
          <p:nvPr/>
        </p:nvSpPr>
        <p:spPr>
          <a:xfrm>
            <a:off x="1181383" y="4978776"/>
            <a:ext cx="481608" cy="270499"/>
          </a:xfrm>
          <a:custGeom>
            <a:avLst/>
            <a:gdLst>
              <a:gd name="connsiteX0" fmla="*/ 14534 w 481608"/>
              <a:gd name="connsiteY0" fmla="*/ 14441 h 270499"/>
              <a:gd name="connsiteX1" fmla="*/ 63217 w 481608"/>
              <a:gd name="connsiteY1" fmla="*/ 31374 h 270499"/>
              <a:gd name="connsiteX2" fmla="*/ 480200 w 481608"/>
              <a:gd name="connsiteY2" fmla="*/ 268441 h 270499"/>
              <a:gd name="connsiteX3" fmla="*/ 192334 w 481608"/>
              <a:gd name="connsiteY3" fmla="*/ 141441 h 270499"/>
              <a:gd name="connsiteX4" fmla="*/ 14534 w 481608"/>
              <a:gd name="connsiteY4" fmla="*/ 14441 h 27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608" h="270499">
                <a:moveTo>
                  <a:pt x="14534" y="14441"/>
                </a:moveTo>
                <a:cubicBezTo>
                  <a:pt x="-6986" y="-3904"/>
                  <a:pt x="-14394" y="-10959"/>
                  <a:pt x="63217" y="31374"/>
                </a:cubicBezTo>
                <a:cubicBezTo>
                  <a:pt x="140828" y="73707"/>
                  <a:pt x="458681" y="250097"/>
                  <a:pt x="480200" y="268441"/>
                </a:cubicBezTo>
                <a:cubicBezTo>
                  <a:pt x="501720" y="286786"/>
                  <a:pt x="270651" y="177424"/>
                  <a:pt x="192334" y="141441"/>
                </a:cubicBezTo>
                <a:cubicBezTo>
                  <a:pt x="114017" y="105458"/>
                  <a:pt x="36054" y="32786"/>
                  <a:pt x="14534" y="1444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8753F486-AFF6-497F-B0F1-EF2645EAD49D}"/>
              </a:ext>
            </a:extLst>
          </p:cNvPr>
          <p:cNvSpPr/>
          <p:nvPr/>
        </p:nvSpPr>
        <p:spPr>
          <a:xfrm>
            <a:off x="1667621" y="5259427"/>
            <a:ext cx="683979" cy="376659"/>
          </a:xfrm>
          <a:custGeom>
            <a:avLst/>
            <a:gdLst>
              <a:gd name="connsiteX0" fmla="*/ 312 w 683979"/>
              <a:gd name="connsiteY0" fmla="*/ 490 h 376659"/>
              <a:gd name="connsiteX1" fmla="*/ 641662 w 683979"/>
              <a:gd name="connsiteY1" fmla="*/ 360323 h 376659"/>
              <a:gd name="connsiteX2" fmla="*/ 556996 w 683979"/>
              <a:gd name="connsiteY2" fmla="*/ 284123 h 376659"/>
              <a:gd name="connsiteX3" fmla="*/ 312 w 683979"/>
              <a:gd name="connsiteY3" fmla="*/ 490 h 37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979" h="376659">
                <a:moveTo>
                  <a:pt x="312" y="490"/>
                </a:moveTo>
                <a:cubicBezTo>
                  <a:pt x="14423" y="13190"/>
                  <a:pt x="548881" y="313051"/>
                  <a:pt x="641662" y="360323"/>
                </a:cubicBezTo>
                <a:cubicBezTo>
                  <a:pt x="734443" y="407595"/>
                  <a:pt x="660360" y="343037"/>
                  <a:pt x="556996" y="284123"/>
                </a:cubicBezTo>
                <a:cubicBezTo>
                  <a:pt x="453632" y="225209"/>
                  <a:pt x="-13799" y="-12210"/>
                  <a:pt x="312" y="49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6489A63A-2401-4659-BC32-C1992FAFC098}"/>
              </a:ext>
            </a:extLst>
          </p:cNvPr>
          <p:cNvSpPr/>
          <p:nvPr/>
        </p:nvSpPr>
        <p:spPr>
          <a:xfrm>
            <a:off x="2366433" y="5621867"/>
            <a:ext cx="982144" cy="549009"/>
          </a:xfrm>
          <a:custGeom>
            <a:avLst/>
            <a:gdLst>
              <a:gd name="connsiteX0" fmla="*/ 0 w 982144"/>
              <a:gd name="connsiteY0" fmla="*/ 0 h 549009"/>
              <a:gd name="connsiteX1" fmla="*/ 59267 w 982144"/>
              <a:gd name="connsiteY1" fmla="*/ 35983 h 549009"/>
              <a:gd name="connsiteX2" fmla="*/ 944034 w 982144"/>
              <a:gd name="connsiteY2" fmla="*/ 516466 h 549009"/>
              <a:gd name="connsiteX3" fmla="*/ 738717 w 982144"/>
              <a:gd name="connsiteY3" fmla="*/ 452966 h 549009"/>
              <a:gd name="connsiteX4" fmla="*/ 0 w 982144"/>
              <a:gd name="connsiteY4" fmla="*/ 0 h 54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144" h="549009">
                <a:moveTo>
                  <a:pt x="0" y="0"/>
                </a:moveTo>
                <a:lnTo>
                  <a:pt x="59267" y="35983"/>
                </a:lnTo>
                <a:cubicBezTo>
                  <a:pt x="216606" y="122061"/>
                  <a:pt x="830792" y="446969"/>
                  <a:pt x="944034" y="516466"/>
                </a:cubicBezTo>
                <a:cubicBezTo>
                  <a:pt x="1057276" y="585963"/>
                  <a:pt x="897114" y="534458"/>
                  <a:pt x="738717" y="452966"/>
                </a:cubicBezTo>
                <a:cubicBezTo>
                  <a:pt x="580320" y="371474"/>
                  <a:pt x="113242" y="69497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8DCEEFD1-CE94-4AD7-B010-7CCC651B8D1A}"/>
              </a:ext>
            </a:extLst>
          </p:cNvPr>
          <p:cNvSpPr/>
          <p:nvPr/>
        </p:nvSpPr>
        <p:spPr>
          <a:xfrm>
            <a:off x="1138767" y="6206067"/>
            <a:ext cx="3937524" cy="1698280"/>
          </a:xfrm>
          <a:custGeom>
            <a:avLst/>
            <a:gdLst>
              <a:gd name="connsiteX0" fmla="*/ 0 w 3937524"/>
              <a:gd name="connsiteY0" fmla="*/ 0 h 1698280"/>
              <a:gd name="connsiteX1" fmla="*/ 67733 w 3937524"/>
              <a:gd name="connsiteY1" fmla="*/ 25400 h 1698280"/>
              <a:gd name="connsiteX2" fmla="*/ 3585633 w 3937524"/>
              <a:gd name="connsiteY2" fmla="*/ 1562100 h 1698280"/>
              <a:gd name="connsiteX3" fmla="*/ 3412066 w 3937524"/>
              <a:gd name="connsiteY3" fmla="*/ 1443566 h 1698280"/>
              <a:gd name="connsiteX4" fmla="*/ 0 w 3937524"/>
              <a:gd name="connsiteY4" fmla="*/ 0 h 169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524" h="1698280">
                <a:moveTo>
                  <a:pt x="0" y="0"/>
                </a:moveTo>
                <a:lnTo>
                  <a:pt x="67733" y="25400"/>
                </a:lnTo>
                <a:lnTo>
                  <a:pt x="3585633" y="1562100"/>
                </a:lnTo>
                <a:cubicBezTo>
                  <a:pt x="4143022" y="1798461"/>
                  <a:pt x="4003322" y="1706738"/>
                  <a:pt x="3412066" y="1443566"/>
                </a:cubicBezTo>
                <a:cubicBezTo>
                  <a:pt x="2820811" y="1180394"/>
                  <a:pt x="1429455" y="581730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04A1DD02-E2F2-4E5C-A886-AF462B29321B}"/>
              </a:ext>
            </a:extLst>
          </p:cNvPr>
          <p:cNvSpPr/>
          <p:nvPr/>
        </p:nvSpPr>
        <p:spPr>
          <a:xfrm>
            <a:off x="1181100" y="6011333"/>
            <a:ext cx="3513667" cy="1697567"/>
          </a:xfrm>
          <a:custGeom>
            <a:avLst/>
            <a:gdLst>
              <a:gd name="connsiteX0" fmla="*/ 0 w 3513667"/>
              <a:gd name="connsiteY0" fmla="*/ 0 h 1697567"/>
              <a:gd name="connsiteX1" fmla="*/ 3513667 w 3513667"/>
              <a:gd name="connsiteY1" fmla="*/ 1697567 h 1697567"/>
              <a:gd name="connsiteX2" fmla="*/ 3263900 w 3513667"/>
              <a:gd name="connsiteY2" fmla="*/ 1579034 h 1697567"/>
              <a:gd name="connsiteX3" fmla="*/ 2015067 w 3513667"/>
              <a:gd name="connsiteY3" fmla="*/ 952500 h 1697567"/>
              <a:gd name="connsiteX4" fmla="*/ 0 w 3513667"/>
              <a:gd name="connsiteY4" fmla="*/ 0 h 169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3667" h="1697567">
                <a:moveTo>
                  <a:pt x="0" y="0"/>
                </a:moveTo>
                <a:lnTo>
                  <a:pt x="3513667" y="1697567"/>
                </a:lnTo>
                <a:lnTo>
                  <a:pt x="3263900" y="1579034"/>
                </a:lnTo>
                <a:lnTo>
                  <a:pt x="2015067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6EB10C2E-A7E2-4A83-BDE0-A76567B357CF}"/>
              </a:ext>
            </a:extLst>
          </p:cNvPr>
          <p:cNvSpPr/>
          <p:nvPr/>
        </p:nvSpPr>
        <p:spPr>
          <a:xfrm>
            <a:off x="2338605" y="7641436"/>
            <a:ext cx="1039262" cy="1756688"/>
          </a:xfrm>
          <a:custGeom>
            <a:avLst/>
            <a:gdLst>
              <a:gd name="connsiteX0" fmla="*/ 1022662 w 1039262"/>
              <a:gd name="connsiteY0" fmla="*/ 42064 h 1756688"/>
              <a:gd name="connsiteX1" fmla="*/ 61695 w 1039262"/>
              <a:gd name="connsiteY1" fmla="*/ 1667664 h 1756688"/>
              <a:gd name="connsiteX2" fmla="*/ 154828 w 1039262"/>
              <a:gd name="connsiteY2" fmla="*/ 1439064 h 1756688"/>
              <a:gd name="connsiteX3" fmla="*/ 633195 w 1039262"/>
              <a:gd name="connsiteY3" fmla="*/ 558531 h 1756688"/>
              <a:gd name="connsiteX4" fmla="*/ 1022662 w 1039262"/>
              <a:gd name="connsiteY4" fmla="*/ 42064 h 175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262" h="1756688">
                <a:moveTo>
                  <a:pt x="1022662" y="42064"/>
                </a:moveTo>
                <a:cubicBezTo>
                  <a:pt x="927412" y="226919"/>
                  <a:pt x="206334" y="1434831"/>
                  <a:pt x="61695" y="1667664"/>
                </a:cubicBezTo>
                <a:cubicBezTo>
                  <a:pt x="-82944" y="1900497"/>
                  <a:pt x="59578" y="1623919"/>
                  <a:pt x="154828" y="1439064"/>
                </a:cubicBezTo>
                <a:cubicBezTo>
                  <a:pt x="250078" y="1254209"/>
                  <a:pt x="487850" y="789248"/>
                  <a:pt x="633195" y="558531"/>
                </a:cubicBezTo>
                <a:cubicBezTo>
                  <a:pt x="778540" y="327814"/>
                  <a:pt x="1117912" y="-142791"/>
                  <a:pt x="1022662" y="4206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5A81902E-0189-478F-B35F-1A361A6C5A29}"/>
              </a:ext>
            </a:extLst>
          </p:cNvPr>
          <p:cNvSpPr/>
          <p:nvPr/>
        </p:nvSpPr>
        <p:spPr>
          <a:xfrm>
            <a:off x="2515220" y="7774553"/>
            <a:ext cx="876244" cy="1514735"/>
          </a:xfrm>
          <a:custGeom>
            <a:avLst/>
            <a:gdLst>
              <a:gd name="connsiteX0" fmla="*/ 875680 w 876244"/>
              <a:gd name="connsiteY0" fmla="*/ 2080 h 1514735"/>
              <a:gd name="connsiteX1" fmla="*/ 50180 w 876244"/>
              <a:gd name="connsiteY1" fmla="*/ 1449880 h 1514735"/>
              <a:gd name="connsiteX2" fmla="*/ 177180 w 876244"/>
              <a:gd name="connsiteY2" fmla="*/ 1136614 h 1514735"/>
              <a:gd name="connsiteX3" fmla="*/ 875680 w 876244"/>
              <a:gd name="connsiteY3" fmla="*/ 2080 h 151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244" h="1514735">
                <a:moveTo>
                  <a:pt x="875680" y="2080"/>
                </a:moveTo>
                <a:cubicBezTo>
                  <a:pt x="854513" y="54291"/>
                  <a:pt x="166597" y="1260791"/>
                  <a:pt x="50180" y="1449880"/>
                </a:cubicBezTo>
                <a:cubicBezTo>
                  <a:pt x="-66237" y="1638969"/>
                  <a:pt x="38185" y="1377914"/>
                  <a:pt x="177180" y="1136614"/>
                </a:cubicBezTo>
                <a:cubicBezTo>
                  <a:pt x="316174" y="895314"/>
                  <a:pt x="896847" y="-50131"/>
                  <a:pt x="875680" y="208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: 図形 1521">
            <a:extLst>
              <a:ext uri="{FF2B5EF4-FFF2-40B4-BE49-F238E27FC236}">
                <a16:creationId xmlns:a16="http://schemas.microsoft.com/office/drawing/2014/main" id="{B427F468-88AD-4FDE-B5D3-F389BDBB48E1}"/>
              </a:ext>
            </a:extLst>
          </p:cNvPr>
          <p:cNvSpPr/>
          <p:nvPr/>
        </p:nvSpPr>
        <p:spPr>
          <a:xfrm>
            <a:off x="1867890" y="7837774"/>
            <a:ext cx="1620359" cy="2634607"/>
          </a:xfrm>
          <a:custGeom>
            <a:avLst/>
            <a:gdLst>
              <a:gd name="connsiteX0" fmla="*/ 1599210 w 1620359"/>
              <a:gd name="connsiteY0" fmla="*/ 27759 h 2634607"/>
              <a:gd name="connsiteX1" fmla="*/ 75210 w 1620359"/>
              <a:gd name="connsiteY1" fmla="*/ 2491559 h 2634607"/>
              <a:gd name="connsiteX2" fmla="*/ 303810 w 1620359"/>
              <a:gd name="connsiteY2" fmla="*/ 2220626 h 2634607"/>
              <a:gd name="connsiteX3" fmla="*/ 921877 w 1620359"/>
              <a:gd name="connsiteY3" fmla="*/ 1225793 h 2634607"/>
              <a:gd name="connsiteX4" fmla="*/ 1599210 w 1620359"/>
              <a:gd name="connsiteY4" fmla="*/ 27759 h 26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359" h="2634607">
                <a:moveTo>
                  <a:pt x="1599210" y="27759"/>
                </a:moveTo>
                <a:cubicBezTo>
                  <a:pt x="1458099" y="238720"/>
                  <a:pt x="291110" y="2126081"/>
                  <a:pt x="75210" y="2491559"/>
                </a:cubicBezTo>
                <a:cubicBezTo>
                  <a:pt x="-140690" y="2857037"/>
                  <a:pt x="162699" y="2431587"/>
                  <a:pt x="303810" y="2220626"/>
                </a:cubicBezTo>
                <a:cubicBezTo>
                  <a:pt x="444921" y="2009665"/>
                  <a:pt x="706682" y="1585626"/>
                  <a:pt x="921877" y="1225793"/>
                </a:cubicBezTo>
                <a:cubicBezTo>
                  <a:pt x="1137071" y="865960"/>
                  <a:pt x="1740321" y="-183202"/>
                  <a:pt x="1599210" y="2775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: 図形 1522">
            <a:extLst>
              <a:ext uri="{FF2B5EF4-FFF2-40B4-BE49-F238E27FC236}">
                <a16:creationId xmlns:a16="http://schemas.microsoft.com/office/drawing/2014/main" id="{1E4909C5-4A89-461E-96AD-CCA1BADFA4DA}"/>
              </a:ext>
            </a:extLst>
          </p:cNvPr>
          <p:cNvSpPr/>
          <p:nvPr/>
        </p:nvSpPr>
        <p:spPr>
          <a:xfrm>
            <a:off x="2074036" y="9088329"/>
            <a:ext cx="510632" cy="737155"/>
          </a:xfrm>
          <a:custGeom>
            <a:avLst/>
            <a:gdLst>
              <a:gd name="connsiteX0" fmla="*/ 504064 w 510632"/>
              <a:gd name="connsiteY0" fmla="*/ 13338 h 737155"/>
              <a:gd name="connsiteX1" fmla="*/ 4531 w 510632"/>
              <a:gd name="connsiteY1" fmla="*/ 733004 h 737155"/>
              <a:gd name="connsiteX2" fmla="*/ 271231 w 510632"/>
              <a:gd name="connsiteY2" fmla="*/ 296971 h 737155"/>
              <a:gd name="connsiteX3" fmla="*/ 504064 w 510632"/>
              <a:gd name="connsiteY3" fmla="*/ 13338 h 7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632" h="737155">
                <a:moveTo>
                  <a:pt x="504064" y="13338"/>
                </a:moveTo>
                <a:cubicBezTo>
                  <a:pt x="459614" y="86010"/>
                  <a:pt x="43336" y="685732"/>
                  <a:pt x="4531" y="733004"/>
                </a:cubicBezTo>
                <a:cubicBezTo>
                  <a:pt x="-34275" y="780276"/>
                  <a:pt x="186564" y="410565"/>
                  <a:pt x="271231" y="296971"/>
                </a:cubicBezTo>
                <a:cubicBezTo>
                  <a:pt x="355898" y="183377"/>
                  <a:pt x="548514" y="-59334"/>
                  <a:pt x="504064" y="1333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: 図形 1523">
            <a:extLst>
              <a:ext uri="{FF2B5EF4-FFF2-40B4-BE49-F238E27FC236}">
                <a16:creationId xmlns:a16="http://schemas.microsoft.com/office/drawing/2014/main" id="{58D77176-DC6E-42E4-A2D9-AD3CD545AE3D}"/>
              </a:ext>
            </a:extLst>
          </p:cNvPr>
          <p:cNvSpPr/>
          <p:nvPr/>
        </p:nvSpPr>
        <p:spPr>
          <a:xfrm>
            <a:off x="1838147" y="9239166"/>
            <a:ext cx="704005" cy="1108984"/>
          </a:xfrm>
          <a:custGeom>
            <a:avLst/>
            <a:gdLst>
              <a:gd name="connsiteX0" fmla="*/ 701853 w 704005"/>
              <a:gd name="connsiteY0" fmla="*/ 2201 h 1108984"/>
              <a:gd name="connsiteX1" fmla="*/ 20286 w 704005"/>
              <a:gd name="connsiteY1" fmla="*/ 1069001 h 1108984"/>
              <a:gd name="connsiteX2" fmla="*/ 227720 w 704005"/>
              <a:gd name="connsiteY2" fmla="*/ 798067 h 1108984"/>
              <a:gd name="connsiteX3" fmla="*/ 701853 w 704005"/>
              <a:gd name="connsiteY3" fmla="*/ 2201 h 110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005" h="1108984">
                <a:moveTo>
                  <a:pt x="701853" y="2201"/>
                </a:moveTo>
                <a:cubicBezTo>
                  <a:pt x="667281" y="47357"/>
                  <a:pt x="99308" y="936357"/>
                  <a:pt x="20286" y="1069001"/>
                </a:cubicBezTo>
                <a:cubicBezTo>
                  <a:pt x="-58736" y="1201645"/>
                  <a:pt x="110598" y="976572"/>
                  <a:pt x="227720" y="798067"/>
                </a:cubicBezTo>
                <a:cubicBezTo>
                  <a:pt x="344842" y="619562"/>
                  <a:pt x="736425" y="-42955"/>
                  <a:pt x="701853" y="220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: 図形 1524">
            <a:extLst>
              <a:ext uri="{FF2B5EF4-FFF2-40B4-BE49-F238E27FC236}">
                <a16:creationId xmlns:a16="http://schemas.microsoft.com/office/drawing/2014/main" id="{7B0A5471-E6C6-4B56-8B19-1164B92EECA0}"/>
              </a:ext>
            </a:extLst>
          </p:cNvPr>
          <p:cNvSpPr/>
          <p:nvPr/>
        </p:nvSpPr>
        <p:spPr>
          <a:xfrm>
            <a:off x="1725769" y="9689792"/>
            <a:ext cx="420545" cy="568033"/>
          </a:xfrm>
          <a:custGeom>
            <a:avLst/>
            <a:gdLst>
              <a:gd name="connsiteX0" fmla="*/ 420531 w 420545"/>
              <a:gd name="connsiteY0" fmla="*/ 308 h 568033"/>
              <a:gd name="connsiteX1" fmla="*/ 128431 w 420545"/>
              <a:gd name="connsiteY1" fmla="*/ 487141 h 568033"/>
              <a:gd name="connsiteX2" fmla="*/ 56464 w 420545"/>
              <a:gd name="connsiteY2" fmla="*/ 567575 h 568033"/>
              <a:gd name="connsiteX3" fmla="*/ 1431 w 420545"/>
              <a:gd name="connsiteY3" fmla="*/ 491375 h 568033"/>
              <a:gd name="connsiteX4" fmla="*/ 115731 w 420545"/>
              <a:gd name="connsiteY4" fmla="*/ 415175 h 568033"/>
              <a:gd name="connsiteX5" fmla="*/ 420531 w 420545"/>
              <a:gd name="connsiteY5" fmla="*/ 308 h 5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545" h="568033">
                <a:moveTo>
                  <a:pt x="420531" y="308"/>
                </a:moveTo>
                <a:cubicBezTo>
                  <a:pt x="422648" y="12302"/>
                  <a:pt x="189109" y="392597"/>
                  <a:pt x="128431" y="487141"/>
                </a:cubicBezTo>
                <a:cubicBezTo>
                  <a:pt x="67753" y="581685"/>
                  <a:pt x="77631" y="566869"/>
                  <a:pt x="56464" y="567575"/>
                </a:cubicBezTo>
                <a:cubicBezTo>
                  <a:pt x="35297" y="568281"/>
                  <a:pt x="-8447" y="516775"/>
                  <a:pt x="1431" y="491375"/>
                </a:cubicBezTo>
                <a:cubicBezTo>
                  <a:pt x="11309" y="465975"/>
                  <a:pt x="41648" y="501253"/>
                  <a:pt x="115731" y="415175"/>
                </a:cubicBezTo>
                <a:cubicBezTo>
                  <a:pt x="189814" y="329097"/>
                  <a:pt x="418414" y="-11686"/>
                  <a:pt x="420531" y="30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: 図形 1525">
            <a:extLst>
              <a:ext uri="{FF2B5EF4-FFF2-40B4-BE49-F238E27FC236}">
                <a16:creationId xmlns:a16="http://schemas.microsoft.com/office/drawing/2014/main" id="{687DD8F1-689D-40EA-BBED-3EF717280177}"/>
              </a:ext>
            </a:extLst>
          </p:cNvPr>
          <p:cNvSpPr/>
          <p:nvPr/>
        </p:nvSpPr>
        <p:spPr>
          <a:xfrm>
            <a:off x="3736435" y="7988338"/>
            <a:ext cx="378436" cy="1760387"/>
          </a:xfrm>
          <a:custGeom>
            <a:avLst/>
            <a:gdLst>
              <a:gd name="connsiteX0" fmla="*/ 378365 w 378436"/>
              <a:gd name="connsiteY0" fmla="*/ 4195 h 1760387"/>
              <a:gd name="connsiteX1" fmla="*/ 39698 w 378436"/>
              <a:gd name="connsiteY1" fmla="*/ 1663662 h 1760387"/>
              <a:gd name="connsiteX2" fmla="*/ 10065 w 378436"/>
              <a:gd name="connsiteY2" fmla="*/ 1523962 h 1760387"/>
              <a:gd name="connsiteX3" fmla="*/ 69332 w 378436"/>
              <a:gd name="connsiteY3" fmla="*/ 1197995 h 1760387"/>
              <a:gd name="connsiteX4" fmla="*/ 378365 w 378436"/>
              <a:gd name="connsiteY4" fmla="*/ 4195 h 176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36" h="1760387">
                <a:moveTo>
                  <a:pt x="378365" y="4195"/>
                </a:moveTo>
                <a:cubicBezTo>
                  <a:pt x="373426" y="81806"/>
                  <a:pt x="101081" y="1410367"/>
                  <a:pt x="39698" y="1663662"/>
                </a:cubicBezTo>
                <a:cubicBezTo>
                  <a:pt x="-21685" y="1916957"/>
                  <a:pt x="5126" y="1601573"/>
                  <a:pt x="10065" y="1523962"/>
                </a:cubicBezTo>
                <a:cubicBezTo>
                  <a:pt x="15004" y="1446351"/>
                  <a:pt x="8654" y="1447762"/>
                  <a:pt x="69332" y="1197995"/>
                </a:cubicBezTo>
                <a:cubicBezTo>
                  <a:pt x="130010" y="948228"/>
                  <a:pt x="383304" y="-73416"/>
                  <a:pt x="378365" y="419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: 図形 1526">
            <a:extLst>
              <a:ext uri="{FF2B5EF4-FFF2-40B4-BE49-F238E27FC236}">
                <a16:creationId xmlns:a16="http://schemas.microsoft.com/office/drawing/2014/main" id="{9A166275-D456-48EF-AA9C-66E8ABDF8107}"/>
              </a:ext>
            </a:extLst>
          </p:cNvPr>
          <p:cNvSpPr/>
          <p:nvPr/>
        </p:nvSpPr>
        <p:spPr>
          <a:xfrm>
            <a:off x="3682860" y="9640601"/>
            <a:ext cx="127738" cy="170555"/>
          </a:xfrm>
          <a:custGeom>
            <a:avLst/>
            <a:gdLst>
              <a:gd name="connsiteX0" fmla="*/ 77928 w 127738"/>
              <a:gd name="connsiteY0" fmla="*/ 287 h 170555"/>
              <a:gd name="connsiteX1" fmla="*/ 127140 w 127738"/>
              <a:gd name="connsiteY1" fmla="*/ 36799 h 170555"/>
              <a:gd name="connsiteX2" fmla="*/ 103328 w 127738"/>
              <a:gd name="connsiteY2" fmla="*/ 159037 h 170555"/>
              <a:gd name="connsiteX3" fmla="*/ 74753 w 127738"/>
              <a:gd name="connsiteY3" fmla="*/ 163799 h 170555"/>
              <a:gd name="connsiteX4" fmla="*/ 140 w 127738"/>
              <a:gd name="connsiteY4" fmla="*/ 144749 h 170555"/>
              <a:gd name="connsiteX5" fmla="*/ 95390 w 127738"/>
              <a:gd name="connsiteY5" fmla="*/ 147924 h 170555"/>
              <a:gd name="connsiteX6" fmla="*/ 109678 w 127738"/>
              <a:gd name="connsiteY6" fmla="*/ 105062 h 170555"/>
              <a:gd name="connsiteX7" fmla="*/ 123965 w 127738"/>
              <a:gd name="connsiteY7" fmla="*/ 51087 h 170555"/>
              <a:gd name="connsiteX8" fmla="*/ 77928 w 127738"/>
              <a:gd name="connsiteY8" fmla="*/ 287 h 17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38" h="170555">
                <a:moveTo>
                  <a:pt x="77928" y="287"/>
                </a:moveTo>
                <a:cubicBezTo>
                  <a:pt x="78457" y="-2094"/>
                  <a:pt x="122907" y="10341"/>
                  <a:pt x="127140" y="36799"/>
                </a:cubicBezTo>
                <a:cubicBezTo>
                  <a:pt x="131373" y="63257"/>
                  <a:pt x="112059" y="137870"/>
                  <a:pt x="103328" y="159037"/>
                </a:cubicBezTo>
                <a:cubicBezTo>
                  <a:pt x="94597" y="180204"/>
                  <a:pt x="91951" y="166180"/>
                  <a:pt x="74753" y="163799"/>
                </a:cubicBezTo>
                <a:cubicBezTo>
                  <a:pt x="57555" y="161418"/>
                  <a:pt x="-3300" y="147395"/>
                  <a:pt x="140" y="144749"/>
                </a:cubicBezTo>
                <a:cubicBezTo>
                  <a:pt x="3580" y="142103"/>
                  <a:pt x="77134" y="154539"/>
                  <a:pt x="95390" y="147924"/>
                </a:cubicBezTo>
                <a:cubicBezTo>
                  <a:pt x="113646" y="141309"/>
                  <a:pt x="104916" y="121202"/>
                  <a:pt x="109678" y="105062"/>
                </a:cubicBezTo>
                <a:cubicBezTo>
                  <a:pt x="114441" y="88923"/>
                  <a:pt x="126082" y="66433"/>
                  <a:pt x="123965" y="51087"/>
                </a:cubicBezTo>
                <a:cubicBezTo>
                  <a:pt x="121848" y="35741"/>
                  <a:pt x="77399" y="2668"/>
                  <a:pt x="77928" y="28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: 図形 1527">
            <a:extLst>
              <a:ext uri="{FF2B5EF4-FFF2-40B4-BE49-F238E27FC236}">
                <a16:creationId xmlns:a16="http://schemas.microsoft.com/office/drawing/2014/main" id="{ECE709B1-A558-474A-A11B-1ECB97FE0C06}"/>
              </a:ext>
            </a:extLst>
          </p:cNvPr>
          <p:cNvSpPr/>
          <p:nvPr/>
        </p:nvSpPr>
        <p:spPr>
          <a:xfrm>
            <a:off x="3692486" y="9640877"/>
            <a:ext cx="67046" cy="138729"/>
          </a:xfrm>
          <a:custGeom>
            <a:avLst/>
            <a:gdLst>
              <a:gd name="connsiteX0" fmla="*/ 39 w 67046"/>
              <a:gd name="connsiteY0" fmla="*/ 138123 h 138729"/>
              <a:gd name="connsiteX1" fmla="*/ 22264 w 67046"/>
              <a:gd name="connsiteY1" fmla="*/ 26998 h 138729"/>
              <a:gd name="connsiteX2" fmla="*/ 66714 w 67046"/>
              <a:gd name="connsiteY2" fmla="*/ 11 h 138729"/>
              <a:gd name="connsiteX3" fmla="*/ 41314 w 67046"/>
              <a:gd name="connsiteY3" fmla="*/ 28586 h 138729"/>
              <a:gd name="connsiteX4" fmla="*/ 17502 w 67046"/>
              <a:gd name="connsiteY4" fmla="*/ 69861 h 138729"/>
              <a:gd name="connsiteX5" fmla="*/ 39 w 67046"/>
              <a:gd name="connsiteY5" fmla="*/ 138123 h 1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46" h="138729">
                <a:moveTo>
                  <a:pt x="39" y="138123"/>
                </a:moveTo>
                <a:cubicBezTo>
                  <a:pt x="833" y="130979"/>
                  <a:pt x="11151" y="50017"/>
                  <a:pt x="22264" y="26998"/>
                </a:cubicBezTo>
                <a:cubicBezTo>
                  <a:pt x="33377" y="3979"/>
                  <a:pt x="63539" y="-254"/>
                  <a:pt x="66714" y="11"/>
                </a:cubicBezTo>
                <a:cubicBezTo>
                  <a:pt x="69889" y="276"/>
                  <a:pt x="49516" y="16944"/>
                  <a:pt x="41314" y="28586"/>
                </a:cubicBezTo>
                <a:cubicBezTo>
                  <a:pt x="33112" y="40228"/>
                  <a:pt x="24381" y="52399"/>
                  <a:pt x="17502" y="69861"/>
                </a:cubicBezTo>
                <a:cubicBezTo>
                  <a:pt x="10623" y="87323"/>
                  <a:pt x="-755" y="145267"/>
                  <a:pt x="39" y="138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: 図形 1528">
            <a:extLst>
              <a:ext uri="{FF2B5EF4-FFF2-40B4-BE49-F238E27FC236}">
                <a16:creationId xmlns:a16="http://schemas.microsoft.com/office/drawing/2014/main" id="{830E7601-E293-47CD-8F25-4174BC4B83DA}"/>
              </a:ext>
            </a:extLst>
          </p:cNvPr>
          <p:cNvSpPr/>
          <p:nvPr/>
        </p:nvSpPr>
        <p:spPr>
          <a:xfrm>
            <a:off x="3676600" y="9617072"/>
            <a:ext cx="85824" cy="168551"/>
          </a:xfrm>
          <a:custGeom>
            <a:avLst/>
            <a:gdLst>
              <a:gd name="connsiteX0" fmla="*/ 85775 w 85824"/>
              <a:gd name="connsiteY0" fmla="*/ 3 h 168551"/>
              <a:gd name="connsiteX1" fmla="*/ 14338 w 85824"/>
              <a:gd name="connsiteY1" fmla="*/ 39691 h 168551"/>
              <a:gd name="connsiteX2" fmla="*/ 50 w 85824"/>
              <a:gd name="connsiteY2" fmla="*/ 141291 h 168551"/>
              <a:gd name="connsiteX3" fmla="*/ 9575 w 85824"/>
              <a:gd name="connsiteY3" fmla="*/ 168278 h 168551"/>
              <a:gd name="connsiteX4" fmla="*/ 9575 w 85824"/>
              <a:gd name="connsiteY4" fmla="*/ 130178 h 168551"/>
              <a:gd name="connsiteX5" fmla="*/ 25450 w 85824"/>
              <a:gd name="connsiteY5" fmla="*/ 41278 h 168551"/>
              <a:gd name="connsiteX6" fmla="*/ 85775 w 85824"/>
              <a:gd name="connsiteY6" fmla="*/ 3 h 1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24" h="168551">
                <a:moveTo>
                  <a:pt x="85775" y="3"/>
                </a:moveTo>
                <a:cubicBezTo>
                  <a:pt x="83923" y="-261"/>
                  <a:pt x="28625" y="16143"/>
                  <a:pt x="14338" y="39691"/>
                </a:cubicBezTo>
                <a:cubicBezTo>
                  <a:pt x="51" y="63239"/>
                  <a:pt x="844" y="119860"/>
                  <a:pt x="50" y="141291"/>
                </a:cubicBezTo>
                <a:cubicBezTo>
                  <a:pt x="-744" y="162722"/>
                  <a:pt x="7988" y="170130"/>
                  <a:pt x="9575" y="168278"/>
                </a:cubicBezTo>
                <a:cubicBezTo>
                  <a:pt x="11162" y="166426"/>
                  <a:pt x="6929" y="151345"/>
                  <a:pt x="9575" y="130178"/>
                </a:cubicBezTo>
                <a:cubicBezTo>
                  <a:pt x="12221" y="109011"/>
                  <a:pt x="14073" y="60063"/>
                  <a:pt x="25450" y="41278"/>
                </a:cubicBezTo>
                <a:cubicBezTo>
                  <a:pt x="36827" y="22493"/>
                  <a:pt x="87627" y="267"/>
                  <a:pt x="85775" y="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: 図形 1529">
            <a:extLst>
              <a:ext uri="{FF2B5EF4-FFF2-40B4-BE49-F238E27FC236}">
                <a16:creationId xmlns:a16="http://schemas.microsoft.com/office/drawing/2014/main" id="{17543205-0AD2-4DEF-9D29-1123096848AE}"/>
              </a:ext>
            </a:extLst>
          </p:cNvPr>
          <p:cNvSpPr/>
          <p:nvPr/>
        </p:nvSpPr>
        <p:spPr>
          <a:xfrm>
            <a:off x="3695341" y="9805471"/>
            <a:ext cx="74996" cy="145507"/>
          </a:xfrm>
          <a:custGeom>
            <a:avLst/>
            <a:gdLst>
              <a:gd name="connsiteX0" fmla="*/ 74972 w 74996"/>
              <a:gd name="connsiteY0" fmla="*/ 517 h 145507"/>
              <a:gd name="connsiteX1" fmla="*/ 5122 w 74996"/>
              <a:gd name="connsiteY1" fmla="*/ 141804 h 145507"/>
              <a:gd name="connsiteX2" fmla="*/ 13059 w 74996"/>
              <a:gd name="connsiteY2" fmla="*/ 95767 h 145507"/>
              <a:gd name="connsiteX3" fmla="*/ 74972 w 74996"/>
              <a:gd name="connsiteY3" fmla="*/ 517 h 1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6" h="145507">
                <a:moveTo>
                  <a:pt x="74972" y="517"/>
                </a:moveTo>
                <a:cubicBezTo>
                  <a:pt x="73649" y="8190"/>
                  <a:pt x="15441" y="125929"/>
                  <a:pt x="5122" y="141804"/>
                </a:cubicBezTo>
                <a:cubicBezTo>
                  <a:pt x="-5197" y="157679"/>
                  <a:pt x="1417" y="118786"/>
                  <a:pt x="13059" y="95767"/>
                </a:cubicBezTo>
                <a:cubicBezTo>
                  <a:pt x="24701" y="72748"/>
                  <a:pt x="76295" y="-7156"/>
                  <a:pt x="74972" y="51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: 図形 1530">
            <a:extLst>
              <a:ext uri="{FF2B5EF4-FFF2-40B4-BE49-F238E27FC236}">
                <a16:creationId xmlns:a16="http://schemas.microsoft.com/office/drawing/2014/main" id="{54CE6C7E-72C8-4A93-92AA-56574600FC86}"/>
              </a:ext>
            </a:extLst>
          </p:cNvPr>
          <p:cNvSpPr/>
          <p:nvPr/>
        </p:nvSpPr>
        <p:spPr>
          <a:xfrm>
            <a:off x="3684586" y="9789122"/>
            <a:ext cx="21048" cy="185459"/>
          </a:xfrm>
          <a:custGeom>
            <a:avLst/>
            <a:gdLst>
              <a:gd name="connsiteX0" fmla="*/ 20639 w 21048"/>
              <a:gd name="connsiteY0" fmla="*/ 991 h 185459"/>
              <a:gd name="connsiteX1" fmla="*/ 12702 w 21048"/>
              <a:gd name="connsiteY1" fmla="*/ 181966 h 185459"/>
              <a:gd name="connsiteX2" fmla="*/ 2 w 21048"/>
              <a:gd name="connsiteY2" fmla="*/ 112116 h 185459"/>
              <a:gd name="connsiteX3" fmla="*/ 20639 w 21048"/>
              <a:gd name="connsiteY3" fmla="*/ 991 h 18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8" h="185459">
                <a:moveTo>
                  <a:pt x="20639" y="991"/>
                </a:moveTo>
                <a:cubicBezTo>
                  <a:pt x="22756" y="12633"/>
                  <a:pt x="16142" y="163445"/>
                  <a:pt x="12702" y="181966"/>
                </a:cubicBezTo>
                <a:cubicBezTo>
                  <a:pt x="9262" y="200487"/>
                  <a:pt x="267" y="140691"/>
                  <a:pt x="2" y="112116"/>
                </a:cubicBezTo>
                <a:cubicBezTo>
                  <a:pt x="-263" y="83541"/>
                  <a:pt x="18522" y="-10651"/>
                  <a:pt x="20639" y="99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: 図形 1531">
            <a:extLst>
              <a:ext uri="{FF2B5EF4-FFF2-40B4-BE49-F238E27FC236}">
                <a16:creationId xmlns:a16="http://schemas.microsoft.com/office/drawing/2014/main" id="{D4BCAAF7-3DA5-41E1-B98A-032ADD315C4C}"/>
              </a:ext>
            </a:extLst>
          </p:cNvPr>
          <p:cNvSpPr/>
          <p:nvPr/>
        </p:nvSpPr>
        <p:spPr>
          <a:xfrm>
            <a:off x="3543724" y="9831400"/>
            <a:ext cx="193374" cy="985309"/>
          </a:xfrm>
          <a:custGeom>
            <a:avLst/>
            <a:gdLst>
              <a:gd name="connsiteX0" fmla="*/ 193251 w 193374"/>
              <a:gd name="connsiteY0" fmla="*/ 7925 h 985309"/>
              <a:gd name="connsiteX1" fmla="*/ 12276 w 193374"/>
              <a:gd name="connsiteY1" fmla="*/ 944550 h 985309"/>
              <a:gd name="connsiteX2" fmla="*/ 18626 w 193374"/>
              <a:gd name="connsiteY2" fmla="*/ 804850 h 985309"/>
              <a:gd name="connsiteX3" fmla="*/ 37676 w 193374"/>
              <a:gd name="connsiteY3" fmla="*/ 693725 h 985309"/>
              <a:gd name="connsiteX4" fmla="*/ 40851 w 193374"/>
              <a:gd name="connsiteY4" fmla="*/ 503225 h 985309"/>
              <a:gd name="connsiteX5" fmla="*/ 193251 w 193374"/>
              <a:gd name="connsiteY5" fmla="*/ 7925 h 9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74" h="985309">
                <a:moveTo>
                  <a:pt x="193251" y="7925"/>
                </a:moveTo>
                <a:cubicBezTo>
                  <a:pt x="188489" y="81479"/>
                  <a:pt x="41380" y="811729"/>
                  <a:pt x="12276" y="944550"/>
                </a:cubicBezTo>
                <a:cubicBezTo>
                  <a:pt x="-16828" y="1077371"/>
                  <a:pt x="14393" y="846654"/>
                  <a:pt x="18626" y="804850"/>
                </a:cubicBezTo>
                <a:cubicBezTo>
                  <a:pt x="22859" y="763046"/>
                  <a:pt x="33972" y="743996"/>
                  <a:pt x="37676" y="693725"/>
                </a:cubicBezTo>
                <a:cubicBezTo>
                  <a:pt x="41380" y="643454"/>
                  <a:pt x="18097" y="612233"/>
                  <a:pt x="40851" y="503225"/>
                </a:cubicBezTo>
                <a:cubicBezTo>
                  <a:pt x="63605" y="394217"/>
                  <a:pt x="198013" y="-65629"/>
                  <a:pt x="193251" y="792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: 図形 1532">
            <a:extLst>
              <a:ext uri="{FF2B5EF4-FFF2-40B4-BE49-F238E27FC236}">
                <a16:creationId xmlns:a16="http://schemas.microsoft.com/office/drawing/2014/main" id="{92BA1361-A4FF-41EB-96C1-43AFB50E1131}"/>
              </a:ext>
            </a:extLst>
          </p:cNvPr>
          <p:cNvSpPr/>
          <p:nvPr/>
        </p:nvSpPr>
        <p:spPr>
          <a:xfrm>
            <a:off x="4576634" y="8290059"/>
            <a:ext cx="189745" cy="113584"/>
          </a:xfrm>
          <a:custGeom>
            <a:avLst/>
            <a:gdLst>
              <a:gd name="connsiteX0" fmla="*/ 185866 w 189745"/>
              <a:gd name="connsiteY0" fmla="*/ 113108 h 113584"/>
              <a:gd name="connsiteX1" fmla="*/ 8066 w 189745"/>
              <a:gd name="connsiteY1" fmla="*/ 32674 h 113584"/>
              <a:gd name="connsiteX2" fmla="*/ 39816 w 189745"/>
              <a:gd name="connsiteY2" fmla="*/ 924 h 113584"/>
              <a:gd name="connsiteX3" fmla="*/ 124483 w 189745"/>
              <a:gd name="connsiteY3" fmla="*/ 64424 h 113584"/>
              <a:gd name="connsiteX4" fmla="*/ 185866 w 189745"/>
              <a:gd name="connsiteY4" fmla="*/ 113108 h 11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45" h="113584">
                <a:moveTo>
                  <a:pt x="185866" y="113108"/>
                </a:moveTo>
                <a:cubicBezTo>
                  <a:pt x="166463" y="107816"/>
                  <a:pt x="32408" y="51371"/>
                  <a:pt x="8066" y="32674"/>
                </a:cubicBezTo>
                <a:cubicBezTo>
                  <a:pt x="-16276" y="13977"/>
                  <a:pt x="20413" y="-4368"/>
                  <a:pt x="39816" y="924"/>
                </a:cubicBezTo>
                <a:cubicBezTo>
                  <a:pt x="59219" y="6216"/>
                  <a:pt x="102258" y="50666"/>
                  <a:pt x="124483" y="64424"/>
                </a:cubicBezTo>
                <a:cubicBezTo>
                  <a:pt x="146708" y="78182"/>
                  <a:pt x="205269" y="118400"/>
                  <a:pt x="185866" y="11310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: 図形 1533">
            <a:extLst>
              <a:ext uri="{FF2B5EF4-FFF2-40B4-BE49-F238E27FC236}">
                <a16:creationId xmlns:a16="http://schemas.microsoft.com/office/drawing/2014/main" id="{E7E9831E-B2E3-4282-994A-614549650914}"/>
              </a:ext>
            </a:extLst>
          </p:cNvPr>
          <p:cNvSpPr/>
          <p:nvPr/>
        </p:nvSpPr>
        <p:spPr>
          <a:xfrm>
            <a:off x="4356986" y="8059265"/>
            <a:ext cx="348583" cy="779817"/>
          </a:xfrm>
          <a:custGeom>
            <a:avLst/>
            <a:gdLst>
              <a:gd name="connsiteX0" fmla="*/ 348364 w 348583"/>
              <a:gd name="connsiteY0" fmla="*/ 3118 h 779817"/>
              <a:gd name="connsiteX1" fmla="*/ 270047 w 348583"/>
              <a:gd name="connsiteY1" fmla="*/ 199968 h 779817"/>
              <a:gd name="connsiteX2" fmla="*/ 193847 w 348583"/>
              <a:gd name="connsiteY2" fmla="*/ 415868 h 779817"/>
              <a:gd name="connsiteX3" fmla="*/ 92247 w 348583"/>
              <a:gd name="connsiteY3" fmla="*/ 587318 h 779817"/>
              <a:gd name="connsiteX4" fmla="*/ 11814 w 348583"/>
              <a:gd name="connsiteY4" fmla="*/ 773585 h 779817"/>
              <a:gd name="connsiteX5" fmla="*/ 13931 w 348583"/>
              <a:gd name="connsiteY5" fmla="*/ 714318 h 779817"/>
              <a:gd name="connsiteX6" fmla="*/ 138814 w 348583"/>
              <a:gd name="connsiteY6" fmla="*/ 506885 h 779817"/>
              <a:gd name="connsiteX7" fmla="*/ 265814 w 348583"/>
              <a:gd name="connsiteY7" fmla="*/ 166102 h 779817"/>
              <a:gd name="connsiteX8" fmla="*/ 293331 w 348583"/>
              <a:gd name="connsiteY8" fmla="*/ 83552 h 779817"/>
              <a:gd name="connsiteX9" fmla="*/ 348364 w 348583"/>
              <a:gd name="connsiteY9" fmla="*/ 3118 h 77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583" h="779817">
                <a:moveTo>
                  <a:pt x="348364" y="3118"/>
                </a:moveTo>
                <a:cubicBezTo>
                  <a:pt x="344483" y="22521"/>
                  <a:pt x="295800" y="131176"/>
                  <a:pt x="270047" y="199968"/>
                </a:cubicBezTo>
                <a:cubicBezTo>
                  <a:pt x="244294" y="268760"/>
                  <a:pt x="223480" y="351310"/>
                  <a:pt x="193847" y="415868"/>
                </a:cubicBezTo>
                <a:cubicBezTo>
                  <a:pt x="164214" y="480426"/>
                  <a:pt x="122586" y="527699"/>
                  <a:pt x="92247" y="587318"/>
                </a:cubicBezTo>
                <a:cubicBezTo>
                  <a:pt x="61908" y="646937"/>
                  <a:pt x="24867" y="752418"/>
                  <a:pt x="11814" y="773585"/>
                </a:cubicBezTo>
                <a:cubicBezTo>
                  <a:pt x="-1239" y="794752"/>
                  <a:pt x="-7236" y="758768"/>
                  <a:pt x="13931" y="714318"/>
                </a:cubicBezTo>
                <a:cubicBezTo>
                  <a:pt x="35098" y="669868"/>
                  <a:pt x="96834" y="598254"/>
                  <a:pt x="138814" y="506885"/>
                </a:cubicBezTo>
                <a:cubicBezTo>
                  <a:pt x="180794" y="415516"/>
                  <a:pt x="240061" y="236658"/>
                  <a:pt x="265814" y="166102"/>
                </a:cubicBezTo>
                <a:cubicBezTo>
                  <a:pt x="291567" y="95547"/>
                  <a:pt x="283101" y="106835"/>
                  <a:pt x="293331" y="83552"/>
                </a:cubicBezTo>
                <a:cubicBezTo>
                  <a:pt x="303561" y="60269"/>
                  <a:pt x="352245" y="-16285"/>
                  <a:pt x="348364" y="311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: 図形 1534">
            <a:extLst>
              <a:ext uri="{FF2B5EF4-FFF2-40B4-BE49-F238E27FC236}">
                <a16:creationId xmlns:a16="http://schemas.microsoft.com/office/drawing/2014/main" id="{7D8E7045-03D5-4FE7-9EA3-9CEF17670740}"/>
              </a:ext>
            </a:extLst>
          </p:cNvPr>
          <p:cNvSpPr/>
          <p:nvPr/>
        </p:nvSpPr>
        <p:spPr>
          <a:xfrm>
            <a:off x="4742020" y="8520421"/>
            <a:ext cx="405726" cy="96534"/>
          </a:xfrm>
          <a:custGeom>
            <a:avLst/>
            <a:gdLst>
              <a:gd name="connsiteX0" fmla="*/ 1430 w 405726"/>
              <a:gd name="connsiteY0" fmla="*/ 96529 h 96534"/>
              <a:gd name="connsiteX1" fmla="*/ 179230 w 405726"/>
              <a:gd name="connsiteY1" fmla="*/ 9746 h 96534"/>
              <a:gd name="connsiteX2" fmla="*/ 405713 w 405726"/>
              <a:gd name="connsiteY2" fmla="*/ 28796 h 96534"/>
              <a:gd name="connsiteX3" fmla="*/ 189813 w 405726"/>
              <a:gd name="connsiteY3" fmla="*/ 1279 h 96534"/>
              <a:gd name="connsiteX4" fmla="*/ 100913 w 405726"/>
              <a:gd name="connsiteY4" fmla="*/ 13979 h 96534"/>
              <a:gd name="connsiteX5" fmla="*/ 1430 w 405726"/>
              <a:gd name="connsiteY5" fmla="*/ 96529 h 9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26" h="96534">
                <a:moveTo>
                  <a:pt x="1430" y="96529"/>
                </a:moveTo>
                <a:cubicBezTo>
                  <a:pt x="14483" y="95824"/>
                  <a:pt x="111850" y="21035"/>
                  <a:pt x="179230" y="9746"/>
                </a:cubicBezTo>
                <a:cubicBezTo>
                  <a:pt x="246610" y="-1543"/>
                  <a:pt x="403949" y="30207"/>
                  <a:pt x="405713" y="28796"/>
                </a:cubicBezTo>
                <a:cubicBezTo>
                  <a:pt x="407477" y="27385"/>
                  <a:pt x="240613" y="3748"/>
                  <a:pt x="189813" y="1279"/>
                </a:cubicBezTo>
                <a:cubicBezTo>
                  <a:pt x="139013" y="-1190"/>
                  <a:pt x="133721" y="-1543"/>
                  <a:pt x="100913" y="13979"/>
                </a:cubicBezTo>
                <a:cubicBezTo>
                  <a:pt x="68105" y="29501"/>
                  <a:pt x="-11623" y="97234"/>
                  <a:pt x="1430" y="9652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: 図形 1535">
            <a:extLst>
              <a:ext uri="{FF2B5EF4-FFF2-40B4-BE49-F238E27FC236}">
                <a16:creationId xmlns:a16="http://schemas.microsoft.com/office/drawing/2014/main" id="{7CEDBA65-FF3D-46C5-A674-7DDBC616A094}"/>
              </a:ext>
            </a:extLst>
          </p:cNvPr>
          <p:cNvSpPr/>
          <p:nvPr/>
        </p:nvSpPr>
        <p:spPr>
          <a:xfrm>
            <a:off x="4034661" y="8614780"/>
            <a:ext cx="698328" cy="1272593"/>
          </a:xfrm>
          <a:custGeom>
            <a:avLst/>
            <a:gdLst>
              <a:gd name="connsiteX0" fmla="*/ 698206 w 698328"/>
              <a:gd name="connsiteY0" fmla="*/ 53 h 1272593"/>
              <a:gd name="connsiteX1" fmla="*/ 530989 w 698328"/>
              <a:gd name="connsiteY1" fmla="*/ 294270 h 1272593"/>
              <a:gd name="connsiteX2" fmla="*/ 205022 w 698328"/>
              <a:gd name="connsiteY2" fmla="*/ 948320 h 1272593"/>
              <a:gd name="connsiteX3" fmla="*/ 10289 w 698328"/>
              <a:gd name="connsiteY3" fmla="*/ 1263703 h 1272593"/>
              <a:gd name="connsiteX4" fmla="*/ 54739 w 698328"/>
              <a:gd name="connsiteY4" fmla="*/ 1147287 h 1272593"/>
              <a:gd name="connsiteX5" fmla="*/ 289689 w 698328"/>
              <a:gd name="connsiteY5" fmla="*/ 751470 h 1272593"/>
              <a:gd name="connsiteX6" fmla="*/ 507706 w 698328"/>
              <a:gd name="connsiteY6" fmla="*/ 313320 h 1272593"/>
              <a:gd name="connsiteX7" fmla="*/ 698206 w 698328"/>
              <a:gd name="connsiteY7" fmla="*/ 53 h 127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328" h="1272593">
                <a:moveTo>
                  <a:pt x="698206" y="53"/>
                </a:moveTo>
                <a:cubicBezTo>
                  <a:pt x="702086" y="-3122"/>
                  <a:pt x="613186" y="136226"/>
                  <a:pt x="530989" y="294270"/>
                </a:cubicBezTo>
                <a:cubicBezTo>
                  <a:pt x="448792" y="452314"/>
                  <a:pt x="291805" y="786748"/>
                  <a:pt x="205022" y="948320"/>
                </a:cubicBezTo>
                <a:cubicBezTo>
                  <a:pt x="118239" y="1109892"/>
                  <a:pt x="35336" y="1230542"/>
                  <a:pt x="10289" y="1263703"/>
                </a:cubicBezTo>
                <a:cubicBezTo>
                  <a:pt x="-14758" y="1296864"/>
                  <a:pt x="8172" y="1232659"/>
                  <a:pt x="54739" y="1147287"/>
                </a:cubicBezTo>
                <a:cubicBezTo>
                  <a:pt x="101306" y="1061915"/>
                  <a:pt x="214194" y="890465"/>
                  <a:pt x="289689" y="751470"/>
                </a:cubicBezTo>
                <a:cubicBezTo>
                  <a:pt x="365183" y="612476"/>
                  <a:pt x="437151" y="438909"/>
                  <a:pt x="507706" y="313320"/>
                </a:cubicBezTo>
                <a:cubicBezTo>
                  <a:pt x="578261" y="187731"/>
                  <a:pt x="694326" y="3228"/>
                  <a:pt x="698206" y="5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: 図形 1536">
            <a:extLst>
              <a:ext uri="{FF2B5EF4-FFF2-40B4-BE49-F238E27FC236}">
                <a16:creationId xmlns:a16="http://schemas.microsoft.com/office/drawing/2014/main" id="{42CC549D-A83E-4789-9142-77B934ACF962}"/>
              </a:ext>
            </a:extLst>
          </p:cNvPr>
          <p:cNvSpPr/>
          <p:nvPr/>
        </p:nvSpPr>
        <p:spPr>
          <a:xfrm>
            <a:off x="3922705" y="8621123"/>
            <a:ext cx="784962" cy="1182337"/>
          </a:xfrm>
          <a:custGeom>
            <a:avLst/>
            <a:gdLst>
              <a:gd name="connsiteX0" fmla="*/ 784762 w 784962"/>
              <a:gd name="connsiteY0" fmla="*/ 60 h 1182337"/>
              <a:gd name="connsiteX1" fmla="*/ 564628 w 784962"/>
              <a:gd name="connsiteY1" fmla="*/ 370477 h 1182337"/>
              <a:gd name="connsiteX2" fmla="*/ 33345 w 784962"/>
              <a:gd name="connsiteY2" fmla="*/ 1138827 h 1182337"/>
              <a:gd name="connsiteX3" fmla="*/ 73562 w 784962"/>
              <a:gd name="connsiteY3" fmla="*/ 1062627 h 1182337"/>
              <a:gd name="connsiteX4" fmla="*/ 221728 w 784962"/>
              <a:gd name="connsiteY4" fmla="*/ 861544 h 1182337"/>
              <a:gd name="connsiteX5" fmla="*/ 532878 w 784962"/>
              <a:gd name="connsiteY5" fmla="*/ 393760 h 1182337"/>
              <a:gd name="connsiteX6" fmla="*/ 784762 w 784962"/>
              <a:gd name="connsiteY6" fmla="*/ 60 h 118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962" h="1182337">
                <a:moveTo>
                  <a:pt x="784762" y="60"/>
                </a:moveTo>
                <a:cubicBezTo>
                  <a:pt x="790054" y="-3820"/>
                  <a:pt x="689864" y="180682"/>
                  <a:pt x="564628" y="370477"/>
                </a:cubicBezTo>
                <a:cubicBezTo>
                  <a:pt x="439392" y="560272"/>
                  <a:pt x="115189" y="1023469"/>
                  <a:pt x="33345" y="1138827"/>
                </a:cubicBezTo>
                <a:cubicBezTo>
                  <a:pt x="-48499" y="1254185"/>
                  <a:pt x="42165" y="1108841"/>
                  <a:pt x="73562" y="1062627"/>
                </a:cubicBezTo>
                <a:cubicBezTo>
                  <a:pt x="104959" y="1016413"/>
                  <a:pt x="145175" y="973022"/>
                  <a:pt x="221728" y="861544"/>
                </a:cubicBezTo>
                <a:cubicBezTo>
                  <a:pt x="298281" y="750066"/>
                  <a:pt x="436922" y="539810"/>
                  <a:pt x="532878" y="393760"/>
                </a:cubicBezTo>
                <a:cubicBezTo>
                  <a:pt x="628834" y="247710"/>
                  <a:pt x="779470" y="3940"/>
                  <a:pt x="784762" y="6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: 図形 1537">
            <a:extLst>
              <a:ext uri="{FF2B5EF4-FFF2-40B4-BE49-F238E27FC236}">
                <a16:creationId xmlns:a16="http://schemas.microsoft.com/office/drawing/2014/main" id="{4A06CCEB-F233-4D79-B774-640D35ED7C3E}"/>
              </a:ext>
            </a:extLst>
          </p:cNvPr>
          <p:cNvSpPr/>
          <p:nvPr/>
        </p:nvSpPr>
        <p:spPr>
          <a:xfrm>
            <a:off x="3961400" y="8752291"/>
            <a:ext cx="675751" cy="879877"/>
          </a:xfrm>
          <a:custGeom>
            <a:avLst/>
            <a:gdLst>
              <a:gd name="connsiteX0" fmla="*/ 663517 w 675751"/>
              <a:gd name="connsiteY0" fmla="*/ 21292 h 879877"/>
              <a:gd name="connsiteX1" fmla="*/ 39100 w 675751"/>
              <a:gd name="connsiteY1" fmla="*/ 823509 h 879877"/>
              <a:gd name="connsiteX2" fmla="*/ 104717 w 675751"/>
              <a:gd name="connsiteY2" fmla="*/ 753659 h 879877"/>
              <a:gd name="connsiteX3" fmla="*/ 426450 w 675751"/>
              <a:gd name="connsiteY3" fmla="*/ 277409 h 879877"/>
              <a:gd name="connsiteX4" fmla="*/ 663517 w 675751"/>
              <a:gd name="connsiteY4" fmla="*/ 21292 h 87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51" h="879877">
                <a:moveTo>
                  <a:pt x="663517" y="21292"/>
                </a:moveTo>
                <a:cubicBezTo>
                  <a:pt x="598959" y="112309"/>
                  <a:pt x="132233" y="701448"/>
                  <a:pt x="39100" y="823509"/>
                </a:cubicBezTo>
                <a:cubicBezTo>
                  <a:pt x="-54033" y="945570"/>
                  <a:pt x="40159" y="844676"/>
                  <a:pt x="104717" y="753659"/>
                </a:cubicBezTo>
                <a:cubicBezTo>
                  <a:pt x="169275" y="662642"/>
                  <a:pt x="332258" y="401940"/>
                  <a:pt x="426450" y="277409"/>
                </a:cubicBezTo>
                <a:cubicBezTo>
                  <a:pt x="520642" y="152879"/>
                  <a:pt x="728075" y="-69725"/>
                  <a:pt x="663517" y="2129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: 図形 1538">
            <a:extLst>
              <a:ext uri="{FF2B5EF4-FFF2-40B4-BE49-F238E27FC236}">
                <a16:creationId xmlns:a16="http://schemas.microsoft.com/office/drawing/2014/main" id="{FD992468-9A2E-4EC3-8460-43D7CDB7D6CD}"/>
              </a:ext>
            </a:extLst>
          </p:cNvPr>
          <p:cNvSpPr/>
          <p:nvPr/>
        </p:nvSpPr>
        <p:spPr>
          <a:xfrm>
            <a:off x="3767137" y="8827285"/>
            <a:ext cx="600731" cy="1193522"/>
          </a:xfrm>
          <a:custGeom>
            <a:avLst/>
            <a:gdLst>
              <a:gd name="connsiteX0" fmla="*/ 597430 w 600731"/>
              <a:gd name="connsiteY0" fmla="*/ 9798 h 1193522"/>
              <a:gd name="connsiteX1" fmla="*/ 193146 w 600731"/>
              <a:gd name="connsiteY1" fmla="*/ 837415 h 1193522"/>
              <a:gd name="connsiteX2" fmla="*/ 21696 w 600731"/>
              <a:gd name="connsiteY2" fmla="*/ 1159148 h 1193522"/>
              <a:gd name="connsiteX3" fmla="*/ 25930 w 600731"/>
              <a:gd name="connsiteY3" fmla="*/ 1131632 h 1193522"/>
              <a:gd name="connsiteX4" fmla="*/ 235480 w 600731"/>
              <a:gd name="connsiteY4" fmla="*/ 691365 h 1193522"/>
              <a:gd name="connsiteX5" fmla="*/ 377296 w 600731"/>
              <a:gd name="connsiteY5" fmla="*/ 401382 h 1193522"/>
              <a:gd name="connsiteX6" fmla="*/ 597430 w 600731"/>
              <a:gd name="connsiteY6" fmla="*/ 9798 h 119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731" h="1193522">
                <a:moveTo>
                  <a:pt x="597430" y="9798"/>
                </a:moveTo>
                <a:cubicBezTo>
                  <a:pt x="566738" y="82470"/>
                  <a:pt x="289102" y="645857"/>
                  <a:pt x="193146" y="837415"/>
                </a:cubicBezTo>
                <a:cubicBezTo>
                  <a:pt x="97190" y="1028973"/>
                  <a:pt x="49565" y="1110112"/>
                  <a:pt x="21696" y="1159148"/>
                </a:cubicBezTo>
                <a:cubicBezTo>
                  <a:pt x="-6173" y="1208184"/>
                  <a:pt x="-9701" y="1209596"/>
                  <a:pt x="25930" y="1131632"/>
                </a:cubicBezTo>
                <a:cubicBezTo>
                  <a:pt x="61561" y="1053668"/>
                  <a:pt x="176919" y="813073"/>
                  <a:pt x="235480" y="691365"/>
                </a:cubicBezTo>
                <a:cubicBezTo>
                  <a:pt x="294041" y="569657"/>
                  <a:pt x="318382" y="513918"/>
                  <a:pt x="377296" y="401382"/>
                </a:cubicBezTo>
                <a:cubicBezTo>
                  <a:pt x="436210" y="288846"/>
                  <a:pt x="628122" y="-62874"/>
                  <a:pt x="597430" y="979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: 図形 1539">
            <a:extLst>
              <a:ext uri="{FF2B5EF4-FFF2-40B4-BE49-F238E27FC236}">
                <a16:creationId xmlns:a16="http://schemas.microsoft.com/office/drawing/2014/main" id="{EE3E93FA-20F1-4A13-8B8B-C5FEBB799218}"/>
              </a:ext>
            </a:extLst>
          </p:cNvPr>
          <p:cNvSpPr/>
          <p:nvPr/>
        </p:nvSpPr>
        <p:spPr>
          <a:xfrm>
            <a:off x="3480205" y="9670532"/>
            <a:ext cx="471725" cy="597764"/>
          </a:xfrm>
          <a:custGeom>
            <a:avLst/>
            <a:gdLst>
              <a:gd name="connsiteX0" fmla="*/ 467378 w 471725"/>
              <a:gd name="connsiteY0" fmla="*/ 6868 h 597764"/>
              <a:gd name="connsiteX1" fmla="*/ 29228 w 471725"/>
              <a:gd name="connsiteY1" fmla="*/ 563551 h 597764"/>
              <a:gd name="connsiteX2" fmla="*/ 50395 w 471725"/>
              <a:gd name="connsiteY2" fmla="*/ 527568 h 597764"/>
              <a:gd name="connsiteX3" fmla="*/ 128712 w 471725"/>
              <a:gd name="connsiteY3" fmla="*/ 447135 h 597764"/>
              <a:gd name="connsiteX4" fmla="*/ 247245 w 471725"/>
              <a:gd name="connsiteY4" fmla="*/ 265101 h 597764"/>
              <a:gd name="connsiteX5" fmla="*/ 467378 w 471725"/>
              <a:gd name="connsiteY5" fmla="*/ 6868 h 59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725" h="597764">
                <a:moveTo>
                  <a:pt x="467378" y="6868"/>
                </a:moveTo>
                <a:cubicBezTo>
                  <a:pt x="431042" y="56610"/>
                  <a:pt x="98725" y="476768"/>
                  <a:pt x="29228" y="563551"/>
                </a:cubicBezTo>
                <a:cubicBezTo>
                  <a:pt x="-40269" y="650334"/>
                  <a:pt x="33814" y="546971"/>
                  <a:pt x="50395" y="527568"/>
                </a:cubicBezTo>
                <a:cubicBezTo>
                  <a:pt x="66976" y="508165"/>
                  <a:pt x="95904" y="490880"/>
                  <a:pt x="128712" y="447135"/>
                </a:cubicBezTo>
                <a:cubicBezTo>
                  <a:pt x="161520" y="403391"/>
                  <a:pt x="192565" y="338832"/>
                  <a:pt x="247245" y="265101"/>
                </a:cubicBezTo>
                <a:cubicBezTo>
                  <a:pt x="301925" y="191370"/>
                  <a:pt x="503714" y="-42874"/>
                  <a:pt x="467378" y="686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: 図形 1540">
            <a:extLst>
              <a:ext uri="{FF2B5EF4-FFF2-40B4-BE49-F238E27FC236}">
                <a16:creationId xmlns:a16="http://schemas.microsoft.com/office/drawing/2014/main" id="{303D3881-5C92-4104-A2D2-0FEE35EECD7F}"/>
              </a:ext>
            </a:extLst>
          </p:cNvPr>
          <p:cNvSpPr/>
          <p:nvPr/>
        </p:nvSpPr>
        <p:spPr>
          <a:xfrm>
            <a:off x="3392997" y="9884833"/>
            <a:ext cx="651953" cy="662546"/>
          </a:xfrm>
          <a:custGeom>
            <a:avLst/>
            <a:gdLst>
              <a:gd name="connsiteX0" fmla="*/ 651953 w 651953"/>
              <a:gd name="connsiteY0" fmla="*/ 0 h 662546"/>
              <a:gd name="connsiteX1" fmla="*/ 391603 w 651953"/>
              <a:gd name="connsiteY1" fmla="*/ 347134 h 662546"/>
              <a:gd name="connsiteX2" fmla="*/ 237086 w 651953"/>
              <a:gd name="connsiteY2" fmla="*/ 488950 h 662546"/>
              <a:gd name="connsiteX3" fmla="*/ 175703 w 651953"/>
              <a:gd name="connsiteY3" fmla="*/ 556684 h 662546"/>
              <a:gd name="connsiteX4" fmla="*/ 20 w 651953"/>
              <a:gd name="connsiteY4" fmla="*/ 662517 h 662546"/>
              <a:gd name="connsiteX5" fmla="*/ 165120 w 651953"/>
              <a:gd name="connsiteY5" fmla="*/ 565150 h 662546"/>
              <a:gd name="connsiteX6" fmla="*/ 325986 w 651953"/>
              <a:gd name="connsiteY6" fmla="*/ 370417 h 662546"/>
              <a:gd name="connsiteX7" fmla="*/ 461453 w 651953"/>
              <a:gd name="connsiteY7" fmla="*/ 205317 h 662546"/>
              <a:gd name="connsiteX8" fmla="*/ 651953 w 651953"/>
              <a:gd name="connsiteY8" fmla="*/ 0 h 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953" h="662546">
                <a:moveTo>
                  <a:pt x="651953" y="0"/>
                </a:moveTo>
                <a:cubicBezTo>
                  <a:pt x="556350" y="132821"/>
                  <a:pt x="460747" y="265642"/>
                  <a:pt x="391603" y="347134"/>
                </a:cubicBezTo>
                <a:cubicBezTo>
                  <a:pt x="322459" y="428626"/>
                  <a:pt x="273069" y="454025"/>
                  <a:pt x="237086" y="488950"/>
                </a:cubicBezTo>
                <a:cubicBezTo>
                  <a:pt x="201103" y="523875"/>
                  <a:pt x="215214" y="527756"/>
                  <a:pt x="175703" y="556684"/>
                </a:cubicBezTo>
                <a:cubicBezTo>
                  <a:pt x="136192" y="585612"/>
                  <a:pt x="1784" y="661106"/>
                  <a:pt x="20" y="662517"/>
                </a:cubicBezTo>
                <a:cubicBezTo>
                  <a:pt x="-1744" y="663928"/>
                  <a:pt x="110792" y="613833"/>
                  <a:pt x="165120" y="565150"/>
                </a:cubicBezTo>
                <a:cubicBezTo>
                  <a:pt x="219448" y="516467"/>
                  <a:pt x="276597" y="430389"/>
                  <a:pt x="325986" y="370417"/>
                </a:cubicBezTo>
                <a:lnTo>
                  <a:pt x="461453" y="205317"/>
                </a:lnTo>
                <a:lnTo>
                  <a:pt x="65195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: 図形 1541">
            <a:extLst>
              <a:ext uri="{FF2B5EF4-FFF2-40B4-BE49-F238E27FC236}">
                <a16:creationId xmlns:a16="http://schemas.microsoft.com/office/drawing/2014/main" id="{4E852497-E235-46D0-B088-86B49B7C52DB}"/>
              </a:ext>
            </a:extLst>
          </p:cNvPr>
          <p:cNvSpPr/>
          <p:nvPr/>
        </p:nvSpPr>
        <p:spPr>
          <a:xfrm>
            <a:off x="3485754" y="9797172"/>
            <a:ext cx="457605" cy="713547"/>
          </a:xfrm>
          <a:custGeom>
            <a:avLst/>
            <a:gdLst>
              <a:gd name="connsiteX0" fmla="*/ 457596 w 457605"/>
              <a:gd name="connsiteY0" fmla="*/ 878 h 713547"/>
              <a:gd name="connsiteX1" fmla="*/ 222646 w 457605"/>
              <a:gd name="connsiteY1" fmla="*/ 335311 h 713547"/>
              <a:gd name="connsiteX2" fmla="*/ 19446 w 457605"/>
              <a:gd name="connsiteY2" fmla="*/ 684561 h 713547"/>
              <a:gd name="connsiteX3" fmla="*/ 32146 w 457605"/>
              <a:gd name="connsiteY3" fmla="*/ 644345 h 713547"/>
              <a:gd name="connsiteX4" fmla="*/ 231113 w 457605"/>
              <a:gd name="connsiteY4" fmla="*/ 250645 h 713547"/>
              <a:gd name="connsiteX5" fmla="*/ 457596 w 457605"/>
              <a:gd name="connsiteY5" fmla="*/ 878 h 7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05" h="713547">
                <a:moveTo>
                  <a:pt x="457596" y="878"/>
                </a:moveTo>
                <a:cubicBezTo>
                  <a:pt x="456185" y="14989"/>
                  <a:pt x="295671" y="221364"/>
                  <a:pt x="222646" y="335311"/>
                </a:cubicBezTo>
                <a:cubicBezTo>
                  <a:pt x="149621" y="449258"/>
                  <a:pt x="51196" y="633055"/>
                  <a:pt x="19446" y="684561"/>
                </a:cubicBezTo>
                <a:cubicBezTo>
                  <a:pt x="-12304" y="736067"/>
                  <a:pt x="-3132" y="716664"/>
                  <a:pt x="32146" y="644345"/>
                </a:cubicBezTo>
                <a:cubicBezTo>
                  <a:pt x="67424" y="572026"/>
                  <a:pt x="162321" y="355420"/>
                  <a:pt x="231113" y="250645"/>
                </a:cubicBezTo>
                <a:cubicBezTo>
                  <a:pt x="299905" y="145870"/>
                  <a:pt x="459007" y="-13233"/>
                  <a:pt x="457596" y="8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: 図形 1542">
            <a:extLst>
              <a:ext uri="{FF2B5EF4-FFF2-40B4-BE49-F238E27FC236}">
                <a16:creationId xmlns:a16="http://schemas.microsoft.com/office/drawing/2014/main" id="{49D224ED-A94B-4E44-A299-0B5F3C733BA7}"/>
              </a:ext>
            </a:extLst>
          </p:cNvPr>
          <p:cNvSpPr/>
          <p:nvPr/>
        </p:nvSpPr>
        <p:spPr>
          <a:xfrm>
            <a:off x="2902026" y="10225497"/>
            <a:ext cx="732312" cy="974059"/>
          </a:xfrm>
          <a:custGeom>
            <a:avLst/>
            <a:gdLst>
              <a:gd name="connsiteX0" fmla="*/ 723824 w 732312"/>
              <a:gd name="connsiteY0" fmla="*/ 14936 h 974059"/>
              <a:gd name="connsiteX1" fmla="*/ 281441 w 732312"/>
              <a:gd name="connsiteY1" fmla="*/ 620303 h 974059"/>
              <a:gd name="connsiteX2" fmla="*/ 27441 w 732312"/>
              <a:gd name="connsiteY2" fmla="*/ 946270 h 974059"/>
              <a:gd name="connsiteX3" fmla="*/ 44374 w 732312"/>
              <a:gd name="connsiteY3" fmla="*/ 903936 h 974059"/>
              <a:gd name="connsiteX4" fmla="*/ 359757 w 732312"/>
              <a:gd name="connsiteY4" fmla="*/ 482720 h 974059"/>
              <a:gd name="connsiteX5" fmla="*/ 556607 w 732312"/>
              <a:gd name="connsiteY5" fmla="*/ 209670 h 974059"/>
              <a:gd name="connsiteX6" fmla="*/ 723824 w 732312"/>
              <a:gd name="connsiteY6" fmla="*/ 14936 h 97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312" h="974059">
                <a:moveTo>
                  <a:pt x="723824" y="14936"/>
                </a:moveTo>
                <a:cubicBezTo>
                  <a:pt x="677963" y="83375"/>
                  <a:pt x="397505" y="465081"/>
                  <a:pt x="281441" y="620303"/>
                </a:cubicBezTo>
                <a:cubicBezTo>
                  <a:pt x="165377" y="775525"/>
                  <a:pt x="66952" y="898998"/>
                  <a:pt x="27441" y="946270"/>
                </a:cubicBezTo>
                <a:cubicBezTo>
                  <a:pt x="-12070" y="993542"/>
                  <a:pt x="-11012" y="981194"/>
                  <a:pt x="44374" y="903936"/>
                </a:cubicBezTo>
                <a:cubicBezTo>
                  <a:pt x="99760" y="826678"/>
                  <a:pt x="274385" y="598431"/>
                  <a:pt x="359757" y="482720"/>
                </a:cubicBezTo>
                <a:cubicBezTo>
                  <a:pt x="445129" y="367009"/>
                  <a:pt x="495576" y="288339"/>
                  <a:pt x="556607" y="209670"/>
                </a:cubicBezTo>
                <a:cubicBezTo>
                  <a:pt x="617638" y="131001"/>
                  <a:pt x="769685" y="-53503"/>
                  <a:pt x="723824" y="1493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: 図形 1543">
            <a:extLst>
              <a:ext uri="{FF2B5EF4-FFF2-40B4-BE49-F238E27FC236}">
                <a16:creationId xmlns:a16="http://schemas.microsoft.com/office/drawing/2014/main" id="{F85BF6C1-2B16-44F9-B63D-1A3CD95EBF18}"/>
              </a:ext>
            </a:extLst>
          </p:cNvPr>
          <p:cNvSpPr/>
          <p:nvPr/>
        </p:nvSpPr>
        <p:spPr>
          <a:xfrm>
            <a:off x="2831454" y="10005483"/>
            <a:ext cx="847313" cy="1080602"/>
          </a:xfrm>
          <a:custGeom>
            <a:avLst/>
            <a:gdLst>
              <a:gd name="connsiteX0" fmla="*/ 847313 w 847313"/>
              <a:gd name="connsiteY0" fmla="*/ 0 h 1080602"/>
              <a:gd name="connsiteX1" fmla="*/ 343546 w 847313"/>
              <a:gd name="connsiteY1" fmla="*/ 666750 h 1080602"/>
              <a:gd name="connsiteX2" fmla="*/ 11229 w 847313"/>
              <a:gd name="connsiteY2" fmla="*/ 1071034 h 1080602"/>
              <a:gd name="connsiteX3" fmla="*/ 114946 w 847313"/>
              <a:gd name="connsiteY3" fmla="*/ 912284 h 1080602"/>
              <a:gd name="connsiteX4" fmla="*/ 472663 w 847313"/>
              <a:gd name="connsiteY4" fmla="*/ 457200 h 1080602"/>
              <a:gd name="connsiteX5" fmla="*/ 847313 w 847313"/>
              <a:gd name="connsiteY5" fmla="*/ 0 h 108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313" h="1080602">
                <a:moveTo>
                  <a:pt x="847313" y="0"/>
                </a:moveTo>
                <a:cubicBezTo>
                  <a:pt x="665103" y="244122"/>
                  <a:pt x="482893" y="488244"/>
                  <a:pt x="343546" y="666750"/>
                </a:cubicBezTo>
                <a:cubicBezTo>
                  <a:pt x="204199" y="845256"/>
                  <a:pt x="49329" y="1030112"/>
                  <a:pt x="11229" y="1071034"/>
                </a:cubicBezTo>
                <a:cubicBezTo>
                  <a:pt x="-26871" y="1111956"/>
                  <a:pt x="38040" y="1014590"/>
                  <a:pt x="114946" y="912284"/>
                </a:cubicBezTo>
                <a:cubicBezTo>
                  <a:pt x="191852" y="809978"/>
                  <a:pt x="472663" y="457200"/>
                  <a:pt x="472663" y="457200"/>
                </a:cubicBezTo>
                <a:lnTo>
                  <a:pt x="84731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: 図形 1544">
            <a:extLst>
              <a:ext uri="{FF2B5EF4-FFF2-40B4-BE49-F238E27FC236}">
                <a16:creationId xmlns:a16="http://schemas.microsoft.com/office/drawing/2014/main" id="{E92B8740-89F2-4A1E-BB96-080D898BF0CD}"/>
              </a:ext>
            </a:extLst>
          </p:cNvPr>
          <p:cNvSpPr/>
          <p:nvPr/>
        </p:nvSpPr>
        <p:spPr>
          <a:xfrm>
            <a:off x="3166533" y="10352614"/>
            <a:ext cx="484717" cy="321739"/>
          </a:xfrm>
          <a:custGeom>
            <a:avLst/>
            <a:gdLst>
              <a:gd name="connsiteX0" fmla="*/ 0 w 484717"/>
              <a:gd name="connsiteY0" fmla="*/ 321736 h 321739"/>
              <a:gd name="connsiteX1" fmla="*/ 285750 w 484717"/>
              <a:gd name="connsiteY1" fmla="*/ 171453 h 321739"/>
              <a:gd name="connsiteX2" fmla="*/ 484717 w 484717"/>
              <a:gd name="connsiteY2" fmla="*/ 3 h 321739"/>
              <a:gd name="connsiteX3" fmla="*/ 283634 w 484717"/>
              <a:gd name="connsiteY3" fmla="*/ 167219 h 321739"/>
              <a:gd name="connsiteX4" fmla="*/ 0 w 484717"/>
              <a:gd name="connsiteY4" fmla="*/ 321736 h 32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717" h="321739">
                <a:moveTo>
                  <a:pt x="0" y="321736"/>
                </a:moveTo>
                <a:cubicBezTo>
                  <a:pt x="353" y="322442"/>
                  <a:pt x="204964" y="225075"/>
                  <a:pt x="285750" y="171453"/>
                </a:cubicBezTo>
                <a:cubicBezTo>
                  <a:pt x="366536" y="117831"/>
                  <a:pt x="485070" y="709"/>
                  <a:pt x="484717" y="3"/>
                </a:cubicBezTo>
                <a:cubicBezTo>
                  <a:pt x="484364" y="-703"/>
                  <a:pt x="363362" y="116419"/>
                  <a:pt x="283634" y="167219"/>
                </a:cubicBezTo>
                <a:cubicBezTo>
                  <a:pt x="203906" y="218019"/>
                  <a:pt x="-353" y="321030"/>
                  <a:pt x="0" y="32173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: 図形 1545">
            <a:extLst>
              <a:ext uri="{FF2B5EF4-FFF2-40B4-BE49-F238E27FC236}">
                <a16:creationId xmlns:a16="http://schemas.microsoft.com/office/drawing/2014/main" id="{89A4B2CE-7A52-47A9-BA90-9ACC98DA7335}"/>
              </a:ext>
            </a:extLst>
          </p:cNvPr>
          <p:cNvSpPr/>
          <p:nvPr/>
        </p:nvSpPr>
        <p:spPr>
          <a:xfrm>
            <a:off x="3020648" y="10349677"/>
            <a:ext cx="559848" cy="929007"/>
          </a:xfrm>
          <a:custGeom>
            <a:avLst/>
            <a:gdLst>
              <a:gd name="connsiteX0" fmla="*/ 556519 w 559848"/>
              <a:gd name="connsiteY0" fmla="*/ 7173 h 929007"/>
              <a:gd name="connsiteX1" fmla="*/ 48519 w 559848"/>
              <a:gd name="connsiteY1" fmla="*/ 862306 h 929007"/>
              <a:gd name="connsiteX2" fmla="*/ 44285 w 559848"/>
              <a:gd name="connsiteY2" fmla="*/ 828440 h 929007"/>
              <a:gd name="connsiteX3" fmla="*/ 258069 w 559848"/>
              <a:gd name="connsiteY3" fmla="*/ 472840 h 929007"/>
              <a:gd name="connsiteX4" fmla="*/ 556519 w 559848"/>
              <a:gd name="connsiteY4" fmla="*/ 7173 h 9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48" h="929007">
                <a:moveTo>
                  <a:pt x="556519" y="7173"/>
                </a:moveTo>
                <a:cubicBezTo>
                  <a:pt x="521594" y="72084"/>
                  <a:pt x="133891" y="725428"/>
                  <a:pt x="48519" y="862306"/>
                </a:cubicBezTo>
                <a:cubicBezTo>
                  <a:pt x="-36853" y="999184"/>
                  <a:pt x="9360" y="893351"/>
                  <a:pt x="44285" y="828440"/>
                </a:cubicBezTo>
                <a:cubicBezTo>
                  <a:pt x="79210" y="763529"/>
                  <a:pt x="174108" y="610071"/>
                  <a:pt x="258069" y="472840"/>
                </a:cubicBezTo>
                <a:cubicBezTo>
                  <a:pt x="342030" y="335609"/>
                  <a:pt x="591444" y="-57738"/>
                  <a:pt x="556519" y="717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: 図形 1546">
            <a:extLst>
              <a:ext uri="{FF2B5EF4-FFF2-40B4-BE49-F238E27FC236}">
                <a16:creationId xmlns:a16="http://schemas.microsoft.com/office/drawing/2014/main" id="{1248B824-6D8F-4005-9A16-196B16D39374}"/>
              </a:ext>
            </a:extLst>
          </p:cNvPr>
          <p:cNvSpPr/>
          <p:nvPr/>
        </p:nvSpPr>
        <p:spPr>
          <a:xfrm>
            <a:off x="4657581" y="10236102"/>
            <a:ext cx="55305" cy="856058"/>
          </a:xfrm>
          <a:custGeom>
            <a:avLst/>
            <a:gdLst>
              <a:gd name="connsiteX0" fmla="*/ 54119 w 55305"/>
              <a:gd name="connsiteY0" fmla="*/ 98 h 856058"/>
              <a:gd name="connsiteX1" fmla="*/ 144 w 55305"/>
              <a:gd name="connsiteY1" fmla="*/ 304898 h 856058"/>
              <a:gd name="connsiteX2" fmla="*/ 38244 w 55305"/>
              <a:gd name="connsiteY2" fmla="*/ 844648 h 856058"/>
              <a:gd name="connsiteX3" fmla="*/ 38244 w 55305"/>
              <a:gd name="connsiteY3" fmla="*/ 685898 h 856058"/>
              <a:gd name="connsiteX4" fmla="*/ 38244 w 55305"/>
              <a:gd name="connsiteY4" fmla="*/ 333473 h 856058"/>
              <a:gd name="connsiteX5" fmla="*/ 54119 w 55305"/>
              <a:gd name="connsiteY5" fmla="*/ 98 h 85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05" h="856058">
                <a:moveTo>
                  <a:pt x="54119" y="98"/>
                </a:moveTo>
                <a:cubicBezTo>
                  <a:pt x="47769" y="-4664"/>
                  <a:pt x="2790" y="164140"/>
                  <a:pt x="144" y="304898"/>
                </a:cubicBezTo>
                <a:cubicBezTo>
                  <a:pt x="-2502" y="445656"/>
                  <a:pt x="31894" y="781148"/>
                  <a:pt x="38244" y="844648"/>
                </a:cubicBezTo>
                <a:cubicBezTo>
                  <a:pt x="44594" y="908148"/>
                  <a:pt x="38244" y="685898"/>
                  <a:pt x="38244" y="685898"/>
                </a:cubicBezTo>
                <a:cubicBezTo>
                  <a:pt x="38244" y="600702"/>
                  <a:pt x="37186" y="441952"/>
                  <a:pt x="38244" y="333473"/>
                </a:cubicBezTo>
                <a:cubicBezTo>
                  <a:pt x="39302" y="224994"/>
                  <a:pt x="60469" y="4860"/>
                  <a:pt x="54119" y="9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: 図形 1547">
            <a:extLst>
              <a:ext uri="{FF2B5EF4-FFF2-40B4-BE49-F238E27FC236}">
                <a16:creationId xmlns:a16="http://schemas.microsoft.com/office/drawing/2014/main" id="{3102140D-0298-4B37-B070-4AF768781059}"/>
              </a:ext>
            </a:extLst>
          </p:cNvPr>
          <p:cNvSpPr/>
          <p:nvPr/>
        </p:nvSpPr>
        <p:spPr>
          <a:xfrm>
            <a:off x="4616203" y="9408611"/>
            <a:ext cx="160551" cy="60197"/>
          </a:xfrm>
          <a:custGeom>
            <a:avLst/>
            <a:gdLst>
              <a:gd name="connsiteX0" fmla="*/ 158997 w 160551"/>
              <a:gd name="connsiteY0" fmla="*/ 49714 h 60197"/>
              <a:gd name="connsiteX1" fmla="*/ 47872 w 160551"/>
              <a:gd name="connsiteY1" fmla="*/ 14789 h 60197"/>
              <a:gd name="connsiteX2" fmla="*/ 1835 w 160551"/>
              <a:gd name="connsiteY2" fmla="*/ 2089 h 60197"/>
              <a:gd name="connsiteX3" fmla="*/ 105022 w 160551"/>
              <a:gd name="connsiteY3" fmla="*/ 56064 h 60197"/>
              <a:gd name="connsiteX4" fmla="*/ 158997 w 160551"/>
              <a:gd name="connsiteY4" fmla="*/ 49714 h 6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51" h="60197">
                <a:moveTo>
                  <a:pt x="158997" y="49714"/>
                </a:moveTo>
                <a:cubicBezTo>
                  <a:pt x="149472" y="42835"/>
                  <a:pt x="74066" y="22726"/>
                  <a:pt x="47872" y="14789"/>
                </a:cubicBezTo>
                <a:cubicBezTo>
                  <a:pt x="21678" y="6852"/>
                  <a:pt x="-7690" y="-4790"/>
                  <a:pt x="1835" y="2089"/>
                </a:cubicBezTo>
                <a:cubicBezTo>
                  <a:pt x="11360" y="8968"/>
                  <a:pt x="77770" y="46539"/>
                  <a:pt x="105022" y="56064"/>
                </a:cubicBezTo>
                <a:cubicBezTo>
                  <a:pt x="132274" y="65589"/>
                  <a:pt x="168522" y="56593"/>
                  <a:pt x="158997" y="4971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: 図形 1548">
            <a:extLst>
              <a:ext uri="{FF2B5EF4-FFF2-40B4-BE49-F238E27FC236}">
                <a16:creationId xmlns:a16="http://schemas.microsoft.com/office/drawing/2014/main" id="{64CCC65A-CDB0-4989-AF9F-C5137609CD67}"/>
              </a:ext>
            </a:extLst>
          </p:cNvPr>
          <p:cNvSpPr/>
          <p:nvPr/>
        </p:nvSpPr>
        <p:spPr>
          <a:xfrm>
            <a:off x="5136971" y="9510707"/>
            <a:ext cx="110974" cy="132480"/>
          </a:xfrm>
          <a:custGeom>
            <a:avLst/>
            <a:gdLst>
              <a:gd name="connsiteX0" fmla="*/ 179 w 110974"/>
              <a:gd name="connsiteY0" fmla="*/ 6 h 132480"/>
              <a:gd name="connsiteX1" fmla="*/ 101779 w 110974"/>
              <a:gd name="connsiteY1" fmla="*/ 93668 h 132480"/>
              <a:gd name="connsiteX2" fmla="*/ 95429 w 110974"/>
              <a:gd name="connsiteY2" fmla="*/ 119068 h 132480"/>
              <a:gd name="connsiteX3" fmla="*/ 6529 w 110974"/>
              <a:gd name="connsiteY3" fmla="*/ 131768 h 132480"/>
              <a:gd name="connsiteX4" fmla="*/ 74792 w 110974"/>
              <a:gd name="connsiteY4" fmla="*/ 98431 h 132480"/>
              <a:gd name="connsiteX5" fmla="*/ 179 w 110974"/>
              <a:gd name="connsiteY5" fmla="*/ 6 h 1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74" h="132480">
                <a:moveTo>
                  <a:pt x="179" y="6"/>
                </a:moveTo>
                <a:cubicBezTo>
                  <a:pt x="4677" y="-788"/>
                  <a:pt x="85904" y="73824"/>
                  <a:pt x="101779" y="93668"/>
                </a:cubicBezTo>
                <a:cubicBezTo>
                  <a:pt x="117654" y="113512"/>
                  <a:pt x="111304" y="112718"/>
                  <a:pt x="95429" y="119068"/>
                </a:cubicBezTo>
                <a:cubicBezTo>
                  <a:pt x="79554" y="125418"/>
                  <a:pt x="9968" y="135207"/>
                  <a:pt x="6529" y="131768"/>
                </a:cubicBezTo>
                <a:cubicBezTo>
                  <a:pt x="3090" y="128329"/>
                  <a:pt x="72411" y="116687"/>
                  <a:pt x="74792" y="98431"/>
                </a:cubicBezTo>
                <a:cubicBezTo>
                  <a:pt x="77173" y="80175"/>
                  <a:pt x="-4319" y="800"/>
                  <a:pt x="179" y="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: 図形 1549">
            <a:extLst>
              <a:ext uri="{FF2B5EF4-FFF2-40B4-BE49-F238E27FC236}">
                <a16:creationId xmlns:a16="http://schemas.microsoft.com/office/drawing/2014/main" id="{EA45C645-7798-49F5-957A-644A98EEBBED}"/>
              </a:ext>
            </a:extLst>
          </p:cNvPr>
          <p:cNvSpPr/>
          <p:nvPr/>
        </p:nvSpPr>
        <p:spPr>
          <a:xfrm>
            <a:off x="4534907" y="8049771"/>
            <a:ext cx="225283" cy="402856"/>
          </a:xfrm>
          <a:custGeom>
            <a:avLst/>
            <a:gdLst>
              <a:gd name="connsiteX0" fmla="*/ 179968 w 225283"/>
              <a:gd name="connsiteY0" fmla="*/ 5204 h 402856"/>
              <a:gd name="connsiteX1" fmla="*/ 152981 w 225283"/>
              <a:gd name="connsiteY1" fmla="*/ 316354 h 402856"/>
              <a:gd name="connsiteX2" fmla="*/ 102181 w 225283"/>
              <a:gd name="connsiteY2" fmla="*/ 390967 h 402856"/>
              <a:gd name="connsiteX3" fmla="*/ 41856 w 225283"/>
              <a:gd name="connsiteY3" fmla="*/ 397317 h 402856"/>
              <a:gd name="connsiteX4" fmla="*/ 11693 w 225283"/>
              <a:gd name="connsiteY4" fmla="*/ 336992 h 402856"/>
              <a:gd name="connsiteX5" fmla="*/ 141868 w 225283"/>
              <a:gd name="connsiteY5" fmla="*/ 206817 h 402856"/>
              <a:gd name="connsiteX6" fmla="*/ 224418 w 225283"/>
              <a:gd name="connsiteY6" fmla="*/ 189354 h 402856"/>
              <a:gd name="connsiteX7" fmla="*/ 91068 w 225283"/>
              <a:gd name="connsiteY7" fmla="*/ 229042 h 402856"/>
              <a:gd name="connsiteX8" fmla="*/ 581 w 225283"/>
              <a:gd name="connsiteY8" fmla="*/ 367154 h 402856"/>
              <a:gd name="connsiteX9" fmla="*/ 133931 w 225283"/>
              <a:gd name="connsiteY9" fmla="*/ 375092 h 402856"/>
              <a:gd name="connsiteX10" fmla="*/ 170443 w 225283"/>
              <a:gd name="connsiteY10" fmla="*/ 138554 h 402856"/>
              <a:gd name="connsiteX11" fmla="*/ 179968 w 225283"/>
              <a:gd name="connsiteY11" fmla="*/ 5204 h 4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283" h="402856">
                <a:moveTo>
                  <a:pt x="179968" y="5204"/>
                </a:moveTo>
                <a:cubicBezTo>
                  <a:pt x="177058" y="34837"/>
                  <a:pt x="165945" y="252060"/>
                  <a:pt x="152981" y="316354"/>
                </a:cubicBezTo>
                <a:cubicBezTo>
                  <a:pt x="140017" y="380648"/>
                  <a:pt x="120702" y="377473"/>
                  <a:pt x="102181" y="390967"/>
                </a:cubicBezTo>
                <a:cubicBezTo>
                  <a:pt x="83660" y="404461"/>
                  <a:pt x="56937" y="406313"/>
                  <a:pt x="41856" y="397317"/>
                </a:cubicBezTo>
                <a:cubicBezTo>
                  <a:pt x="26775" y="388321"/>
                  <a:pt x="-4976" y="368742"/>
                  <a:pt x="11693" y="336992"/>
                </a:cubicBezTo>
                <a:cubicBezTo>
                  <a:pt x="28362" y="305242"/>
                  <a:pt x="106414" y="231423"/>
                  <a:pt x="141868" y="206817"/>
                </a:cubicBezTo>
                <a:cubicBezTo>
                  <a:pt x="177322" y="182211"/>
                  <a:pt x="232885" y="185650"/>
                  <a:pt x="224418" y="189354"/>
                </a:cubicBezTo>
                <a:cubicBezTo>
                  <a:pt x="215951" y="193058"/>
                  <a:pt x="128374" y="199409"/>
                  <a:pt x="91068" y="229042"/>
                </a:cubicBezTo>
                <a:cubicBezTo>
                  <a:pt x="53762" y="258675"/>
                  <a:pt x="-6563" y="342812"/>
                  <a:pt x="581" y="367154"/>
                </a:cubicBezTo>
                <a:cubicBezTo>
                  <a:pt x="7725" y="391496"/>
                  <a:pt x="105621" y="413192"/>
                  <a:pt x="133931" y="375092"/>
                </a:cubicBezTo>
                <a:cubicBezTo>
                  <a:pt x="162241" y="336992"/>
                  <a:pt x="160918" y="197556"/>
                  <a:pt x="170443" y="138554"/>
                </a:cubicBezTo>
                <a:cubicBezTo>
                  <a:pt x="179968" y="79552"/>
                  <a:pt x="182878" y="-24429"/>
                  <a:pt x="179968" y="52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: 図形 1550">
            <a:extLst>
              <a:ext uri="{FF2B5EF4-FFF2-40B4-BE49-F238E27FC236}">
                <a16:creationId xmlns:a16="http://schemas.microsoft.com/office/drawing/2014/main" id="{8E0B6F2F-C8E8-40CD-A67E-7774BCF6E0B4}"/>
              </a:ext>
            </a:extLst>
          </p:cNvPr>
          <p:cNvSpPr/>
          <p:nvPr/>
        </p:nvSpPr>
        <p:spPr>
          <a:xfrm>
            <a:off x="4740098" y="8216658"/>
            <a:ext cx="273227" cy="116135"/>
          </a:xfrm>
          <a:custGeom>
            <a:avLst/>
            <a:gdLst>
              <a:gd name="connsiteX0" fmla="*/ 177 w 273227"/>
              <a:gd name="connsiteY0" fmla="*/ 116130 h 116135"/>
              <a:gd name="connsiteX1" fmla="*/ 197027 w 273227"/>
              <a:gd name="connsiteY1" fmla="*/ 8180 h 116135"/>
              <a:gd name="connsiteX2" fmla="*/ 273227 w 273227"/>
              <a:gd name="connsiteY2" fmla="*/ 19292 h 116135"/>
              <a:gd name="connsiteX3" fmla="*/ 163690 w 273227"/>
              <a:gd name="connsiteY3" fmla="*/ 3417 h 116135"/>
              <a:gd name="connsiteX4" fmla="*/ 177 w 273227"/>
              <a:gd name="connsiteY4" fmla="*/ 116130 h 11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27" h="116135">
                <a:moveTo>
                  <a:pt x="177" y="116130"/>
                </a:moveTo>
                <a:cubicBezTo>
                  <a:pt x="5733" y="116924"/>
                  <a:pt x="151519" y="24320"/>
                  <a:pt x="197027" y="8180"/>
                </a:cubicBezTo>
                <a:cubicBezTo>
                  <a:pt x="242535" y="-7960"/>
                  <a:pt x="273227" y="19292"/>
                  <a:pt x="273227" y="19292"/>
                </a:cubicBezTo>
                <a:cubicBezTo>
                  <a:pt x="267671" y="18498"/>
                  <a:pt x="206288" y="-9548"/>
                  <a:pt x="163690" y="3417"/>
                </a:cubicBezTo>
                <a:cubicBezTo>
                  <a:pt x="121092" y="16382"/>
                  <a:pt x="-5379" y="115336"/>
                  <a:pt x="177" y="11613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: 図形 1551">
            <a:extLst>
              <a:ext uri="{FF2B5EF4-FFF2-40B4-BE49-F238E27FC236}">
                <a16:creationId xmlns:a16="http://schemas.microsoft.com/office/drawing/2014/main" id="{D807B25B-7536-4931-90AD-2DC8FB80A571}"/>
              </a:ext>
            </a:extLst>
          </p:cNvPr>
          <p:cNvSpPr/>
          <p:nvPr/>
        </p:nvSpPr>
        <p:spPr>
          <a:xfrm>
            <a:off x="4743354" y="8094688"/>
            <a:ext cx="278013" cy="96859"/>
          </a:xfrm>
          <a:custGeom>
            <a:avLst/>
            <a:gdLst>
              <a:gd name="connsiteX0" fmla="*/ 96 w 278013"/>
              <a:gd name="connsiteY0" fmla="*/ 96812 h 96859"/>
              <a:gd name="connsiteX1" fmla="*/ 152496 w 278013"/>
              <a:gd name="connsiteY1" fmla="*/ 15850 h 96859"/>
              <a:gd name="connsiteX2" fmla="*/ 277909 w 278013"/>
              <a:gd name="connsiteY2" fmla="*/ 15850 h 96859"/>
              <a:gd name="connsiteX3" fmla="*/ 131859 w 278013"/>
              <a:gd name="connsiteY3" fmla="*/ 3150 h 96859"/>
              <a:gd name="connsiteX4" fmla="*/ 96 w 278013"/>
              <a:gd name="connsiteY4" fmla="*/ 96812 h 9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13" h="96859">
                <a:moveTo>
                  <a:pt x="96" y="96812"/>
                </a:moveTo>
                <a:cubicBezTo>
                  <a:pt x="3536" y="98929"/>
                  <a:pt x="106194" y="29344"/>
                  <a:pt x="152496" y="15850"/>
                </a:cubicBezTo>
                <a:cubicBezTo>
                  <a:pt x="198798" y="2356"/>
                  <a:pt x="281349" y="17967"/>
                  <a:pt x="277909" y="15850"/>
                </a:cubicBezTo>
                <a:cubicBezTo>
                  <a:pt x="274470" y="13733"/>
                  <a:pt x="177367" y="-7963"/>
                  <a:pt x="131859" y="3150"/>
                </a:cubicBezTo>
                <a:cubicBezTo>
                  <a:pt x="86351" y="14263"/>
                  <a:pt x="-3344" y="94695"/>
                  <a:pt x="96" y="9681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: 図形 1552">
            <a:extLst>
              <a:ext uri="{FF2B5EF4-FFF2-40B4-BE49-F238E27FC236}">
                <a16:creationId xmlns:a16="http://schemas.microsoft.com/office/drawing/2014/main" id="{D38FE099-2B59-4F38-A6CC-1697673ADAC3}"/>
              </a:ext>
            </a:extLst>
          </p:cNvPr>
          <p:cNvSpPr/>
          <p:nvPr/>
        </p:nvSpPr>
        <p:spPr>
          <a:xfrm>
            <a:off x="4633847" y="7906724"/>
            <a:ext cx="125489" cy="91663"/>
          </a:xfrm>
          <a:custGeom>
            <a:avLst/>
            <a:gdLst>
              <a:gd name="connsiteX0" fmla="*/ 125478 w 125489"/>
              <a:gd name="connsiteY0" fmla="*/ 614 h 91663"/>
              <a:gd name="connsiteX1" fmla="*/ 8003 w 125489"/>
              <a:gd name="connsiteY1" fmla="*/ 32364 h 91663"/>
              <a:gd name="connsiteX2" fmla="*/ 109603 w 125489"/>
              <a:gd name="connsiteY2" fmla="*/ 91101 h 91663"/>
              <a:gd name="connsiteX3" fmla="*/ 66 w 125489"/>
              <a:gd name="connsiteY3" fmla="*/ 59351 h 91663"/>
              <a:gd name="connsiteX4" fmla="*/ 125478 w 125489"/>
              <a:gd name="connsiteY4" fmla="*/ 614 h 9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89" h="91663">
                <a:moveTo>
                  <a:pt x="125478" y="614"/>
                </a:moveTo>
                <a:cubicBezTo>
                  <a:pt x="126801" y="-3884"/>
                  <a:pt x="10649" y="17283"/>
                  <a:pt x="8003" y="32364"/>
                </a:cubicBezTo>
                <a:cubicBezTo>
                  <a:pt x="5357" y="47445"/>
                  <a:pt x="110926" y="86603"/>
                  <a:pt x="109603" y="91101"/>
                </a:cubicBezTo>
                <a:cubicBezTo>
                  <a:pt x="108280" y="95599"/>
                  <a:pt x="-3109" y="72051"/>
                  <a:pt x="66" y="59351"/>
                </a:cubicBezTo>
                <a:cubicBezTo>
                  <a:pt x="3241" y="46651"/>
                  <a:pt x="124155" y="5112"/>
                  <a:pt x="125478" y="61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: 図形 1553">
            <a:extLst>
              <a:ext uri="{FF2B5EF4-FFF2-40B4-BE49-F238E27FC236}">
                <a16:creationId xmlns:a16="http://schemas.microsoft.com/office/drawing/2014/main" id="{2D0F70A9-2963-486C-908D-F931B158C0EA}"/>
              </a:ext>
            </a:extLst>
          </p:cNvPr>
          <p:cNvSpPr/>
          <p:nvPr/>
        </p:nvSpPr>
        <p:spPr>
          <a:xfrm>
            <a:off x="3776250" y="7402849"/>
            <a:ext cx="1043231" cy="429981"/>
          </a:xfrm>
          <a:custGeom>
            <a:avLst/>
            <a:gdLst>
              <a:gd name="connsiteX0" fmla="*/ 8350 w 1043231"/>
              <a:gd name="connsiteY0" fmla="*/ 2839 h 429981"/>
              <a:gd name="connsiteX1" fmla="*/ 87725 w 1043231"/>
              <a:gd name="connsiteY1" fmla="*/ 39351 h 429981"/>
              <a:gd name="connsiteX2" fmla="*/ 970375 w 1043231"/>
              <a:gd name="connsiteY2" fmla="*/ 406064 h 429981"/>
              <a:gd name="connsiteX3" fmla="*/ 938625 w 1043231"/>
              <a:gd name="connsiteY3" fmla="*/ 371139 h 429981"/>
              <a:gd name="connsiteX4" fmla="*/ 502063 w 1043231"/>
              <a:gd name="connsiteY4" fmla="*/ 182226 h 429981"/>
              <a:gd name="connsiteX5" fmla="*/ 8350 w 1043231"/>
              <a:gd name="connsiteY5" fmla="*/ 2839 h 42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231" h="429981">
                <a:moveTo>
                  <a:pt x="8350" y="2839"/>
                </a:moveTo>
                <a:cubicBezTo>
                  <a:pt x="-32132" y="-12507"/>
                  <a:pt x="87725" y="39351"/>
                  <a:pt x="87725" y="39351"/>
                </a:cubicBezTo>
                <a:lnTo>
                  <a:pt x="970375" y="406064"/>
                </a:lnTo>
                <a:cubicBezTo>
                  <a:pt x="1112192" y="461362"/>
                  <a:pt x="1016677" y="408445"/>
                  <a:pt x="938625" y="371139"/>
                </a:cubicBezTo>
                <a:cubicBezTo>
                  <a:pt x="860573" y="333833"/>
                  <a:pt x="657373" y="245726"/>
                  <a:pt x="502063" y="182226"/>
                </a:cubicBezTo>
                <a:cubicBezTo>
                  <a:pt x="346753" y="118726"/>
                  <a:pt x="176758" y="54432"/>
                  <a:pt x="8350" y="283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: 図形 1554">
            <a:extLst>
              <a:ext uri="{FF2B5EF4-FFF2-40B4-BE49-F238E27FC236}">
                <a16:creationId xmlns:a16="http://schemas.microsoft.com/office/drawing/2014/main" id="{7A27322B-2F0F-4575-A8A6-FBBFA5CFEEF1}"/>
              </a:ext>
            </a:extLst>
          </p:cNvPr>
          <p:cNvSpPr/>
          <p:nvPr/>
        </p:nvSpPr>
        <p:spPr>
          <a:xfrm>
            <a:off x="2351762" y="6741356"/>
            <a:ext cx="1720353" cy="776290"/>
          </a:xfrm>
          <a:custGeom>
            <a:avLst/>
            <a:gdLst>
              <a:gd name="connsiteX0" fmla="*/ 140613 w 1720353"/>
              <a:gd name="connsiteY0" fmla="*/ 65844 h 776290"/>
              <a:gd name="connsiteX1" fmla="*/ 1616988 w 1720353"/>
              <a:gd name="connsiteY1" fmla="*/ 742119 h 776290"/>
              <a:gd name="connsiteX2" fmla="*/ 1442363 w 1720353"/>
              <a:gd name="connsiteY2" fmla="*/ 615119 h 776290"/>
              <a:gd name="connsiteX3" fmla="*/ 207288 w 1720353"/>
              <a:gd name="connsiteY3" fmla="*/ 88069 h 776290"/>
              <a:gd name="connsiteX4" fmla="*/ 140613 w 1720353"/>
              <a:gd name="connsiteY4" fmla="*/ 65844 h 77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353" h="776290">
                <a:moveTo>
                  <a:pt x="140613" y="65844"/>
                </a:moveTo>
                <a:lnTo>
                  <a:pt x="1616988" y="742119"/>
                </a:lnTo>
                <a:cubicBezTo>
                  <a:pt x="1833946" y="833665"/>
                  <a:pt x="1677313" y="724127"/>
                  <a:pt x="1442363" y="615119"/>
                </a:cubicBezTo>
                <a:cubicBezTo>
                  <a:pt x="1207413" y="506111"/>
                  <a:pt x="423717" y="179615"/>
                  <a:pt x="207288" y="88069"/>
                </a:cubicBezTo>
                <a:cubicBezTo>
                  <a:pt x="-9141" y="-3477"/>
                  <a:pt x="-94337" y="-43164"/>
                  <a:pt x="140613" y="6584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: 図形 1555">
            <a:extLst>
              <a:ext uri="{FF2B5EF4-FFF2-40B4-BE49-F238E27FC236}">
                <a16:creationId xmlns:a16="http://schemas.microsoft.com/office/drawing/2014/main" id="{02BFEEC2-BD78-4E23-B2BA-1261D73A6765}"/>
              </a:ext>
            </a:extLst>
          </p:cNvPr>
          <p:cNvSpPr/>
          <p:nvPr/>
        </p:nvSpPr>
        <p:spPr>
          <a:xfrm>
            <a:off x="4762401" y="7633165"/>
            <a:ext cx="334570" cy="65449"/>
          </a:xfrm>
          <a:custGeom>
            <a:avLst/>
            <a:gdLst>
              <a:gd name="connsiteX0" fmla="*/ 99 w 334570"/>
              <a:gd name="connsiteY0" fmla="*/ 65152 h 65449"/>
              <a:gd name="connsiteX1" fmla="*/ 226582 w 334570"/>
              <a:gd name="connsiteY1" fmla="*/ 27052 h 65449"/>
              <a:gd name="connsiteX2" fmla="*/ 332416 w 334570"/>
              <a:gd name="connsiteY2" fmla="*/ 65152 h 65449"/>
              <a:gd name="connsiteX3" fmla="*/ 290082 w 334570"/>
              <a:gd name="connsiteY3" fmla="*/ 20702 h 65449"/>
              <a:gd name="connsiteX4" fmla="*/ 199066 w 334570"/>
              <a:gd name="connsiteY4" fmla="*/ 1652 h 65449"/>
              <a:gd name="connsiteX5" fmla="*/ 99 w 334570"/>
              <a:gd name="connsiteY5" fmla="*/ 65152 h 6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570" h="65449">
                <a:moveTo>
                  <a:pt x="99" y="65152"/>
                </a:moveTo>
                <a:cubicBezTo>
                  <a:pt x="4685" y="69385"/>
                  <a:pt x="171196" y="27052"/>
                  <a:pt x="226582" y="27052"/>
                </a:cubicBezTo>
                <a:cubicBezTo>
                  <a:pt x="281968" y="27052"/>
                  <a:pt x="321833" y="66210"/>
                  <a:pt x="332416" y="65152"/>
                </a:cubicBezTo>
                <a:cubicBezTo>
                  <a:pt x="342999" y="64094"/>
                  <a:pt x="312307" y="31285"/>
                  <a:pt x="290082" y="20702"/>
                </a:cubicBezTo>
                <a:cubicBezTo>
                  <a:pt x="267857" y="10119"/>
                  <a:pt x="247749" y="-5051"/>
                  <a:pt x="199066" y="1652"/>
                </a:cubicBezTo>
                <a:cubicBezTo>
                  <a:pt x="150383" y="8355"/>
                  <a:pt x="-4487" y="60919"/>
                  <a:pt x="99" y="6515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: 図形 1556">
            <a:extLst>
              <a:ext uri="{FF2B5EF4-FFF2-40B4-BE49-F238E27FC236}">
                <a16:creationId xmlns:a16="http://schemas.microsoft.com/office/drawing/2014/main" id="{9367FFFA-89F5-4B6D-92F4-CFE0224B735F}"/>
              </a:ext>
            </a:extLst>
          </p:cNvPr>
          <p:cNvSpPr/>
          <p:nvPr/>
        </p:nvSpPr>
        <p:spPr>
          <a:xfrm>
            <a:off x="4766590" y="7590993"/>
            <a:ext cx="323299" cy="69265"/>
          </a:xfrm>
          <a:custGeom>
            <a:avLst/>
            <a:gdLst>
              <a:gd name="connsiteX0" fmla="*/ 143 w 323299"/>
              <a:gd name="connsiteY0" fmla="*/ 69224 h 69265"/>
              <a:gd name="connsiteX1" fmla="*/ 239327 w 323299"/>
              <a:gd name="connsiteY1" fmla="*/ 14190 h 69265"/>
              <a:gd name="connsiteX2" fmla="*/ 319760 w 323299"/>
              <a:gd name="connsiteY2" fmla="*/ 56524 h 69265"/>
              <a:gd name="connsiteX3" fmla="*/ 298593 w 323299"/>
              <a:gd name="connsiteY3" fmla="*/ 9957 h 69265"/>
              <a:gd name="connsiteX4" fmla="*/ 205460 w 323299"/>
              <a:gd name="connsiteY4" fmla="*/ 3607 h 69265"/>
              <a:gd name="connsiteX5" fmla="*/ 143 w 323299"/>
              <a:gd name="connsiteY5" fmla="*/ 69224 h 6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99" h="69265">
                <a:moveTo>
                  <a:pt x="143" y="69224"/>
                </a:moveTo>
                <a:cubicBezTo>
                  <a:pt x="5787" y="70988"/>
                  <a:pt x="186058" y="16307"/>
                  <a:pt x="239327" y="14190"/>
                </a:cubicBezTo>
                <a:cubicBezTo>
                  <a:pt x="292596" y="12073"/>
                  <a:pt x="309882" y="57229"/>
                  <a:pt x="319760" y="56524"/>
                </a:cubicBezTo>
                <a:cubicBezTo>
                  <a:pt x="329638" y="55819"/>
                  <a:pt x="317643" y="18776"/>
                  <a:pt x="298593" y="9957"/>
                </a:cubicBezTo>
                <a:cubicBezTo>
                  <a:pt x="279543" y="1138"/>
                  <a:pt x="253790" y="-3801"/>
                  <a:pt x="205460" y="3607"/>
                </a:cubicBezTo>
                <a:cubicBezTo>
                  <a:pt x="157130" y="11015"/>
                  <a:pt x="-5501" y="67460"/>
                  <a:pt x="143" y="692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: 図形 1557">
            <a:extLst>
              <a:ext uri="{FF2B5EF4-FFF2-40B4-BE49-F238E27FC236}">
                <a16:creationId xmlns:a16="http://schemas.microsoft.com/office/drawing/2014/main" id="{17B9E7F2-C460-4582-9D7C-D8D2C7D5192E}"/>
              </a:ext>
            </a:extLst>
          </p:cNvPr>
          <p:cNvSpPr/>
          <p:nvPr/>
        </p:nvSpPr>
        <p:spPr>
          <a:xfrm>
            <a:off x="5109773" y="7206620"/>
            <a:ext cx="779892" cy="889504"/>
          </a:xfrm>
          <a:custGeom>
            <a:avLst/>
            <a:gdLst>
              <a:gd name="connsiteX0" fmla="*/ 778794 w 779892"/>
              <a:gd name="connsiteY0" fmla="*/ 630 h 889504"/>
              <a:gd name="connsiteX1" fmla="*/ 266560 w 779892"/>
              <a:gd name="connsiteY1" fmla="*/ 546730 h 889504"/>
              <a:gd name="connsiteX2" fmla="*/ 1977 w 779892"/>
              <a:gd name="connsiteY2" fmla="*/ 885397 h 889504"/>
              <a:gd name="connsiteX3" fmla="*/ 158610 w 779892"/>
              <a:gd name="connsiteY3" fmla="*/ 716063 h 889504"/>
              <a:gd name="connsiteX4" fmla="*/ 395677 w 779892"/>
              <a:gd name="connsiteY4" fmla="*/ 443013 h 889504"/>
              <a:gd name="connsiteX5" fmla="*/ 778794 w 779892"/>
              <a:gd name="connsiteY5" fmla="*/ 630 h 88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892" h="889504">
                <a:moveTo>
                  <a:pt x="778794" y="630"/>
                </a:moveTo>
                <a:cubicBezTo>
                  <a:pt x="757275" y="17916"/>
                  <a:pt x="396029" y="399269"/>
                  <a:pt x="266560" y="546730"/>
                </a:cubicBezTo>
                <a:cubicBezTo>
                  <a:pt x="137091" y="694191"/>
                  <a:pt x="19969" y="857175"/>
                  <a:pt x="1977" y="885397"/>
                </a:cubicBezTo>
                <a:cubicBezTo>
                  <a:pt x="-16015" y="913619"/>
                  <a:pt x="92993" y="789794"/>
                  <a:pt x="158610" y="716063"/>
                </a:cubicBezTo>
                <a:cubicBezTo>
                  <a:pt x="224227" y="642332"/>
                  <a:pt x="291607" y="559782"/>
                  <a:pt x="395677" y="443013"/>
                </a:cubicBezTo>
                <a:cubicBezTo>
                  <a:pt x="499747" y="326244"/>
                  <a:pt x="800313" y="-16656"/>
                  <a:pt x="778794" y="63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: 図形 1558">
            <a:extLst>
              <a:ext uri="{FF2B5EF4-FFF2-40B4-BE49-F238E27FC236}">
                <a16:creationId xmlns:a16="http://schemas.microsoft.com/office/drawing/2014/main" id="{D1B68B8B-810C-4EE4-A169-7CCD625D76D9}"/>
              </a:ext>
            </a:extLst>
          </p:cNvPr>
          <p:cNvSpPr/>
          <p:nvPr/>
        </p:nvSpPr>
        <p:spPr>
          <a:xfrm>
            <a:off x="5102360" y="7208623"/>
            <a:ext cx="825217" cy="938852"/>
          </a:xfrm>
          <a:custGeom>
            <a:avLst/>
            <a:gdLst>
              <a:gd name="connsiteX0" fmla="*/ 813723 w 825217"/>
              <a:gd name="connsiteY0" fmla="*/ 744 h 938852"/>
              <a:gd name="connsiteX1" fmla="*/ 767157 w 825217"/>
              <a:gd name="connsiteY1" fmla="*/ 98110 h 938852"/>
              <a:gd name="connsiteX2" fmla="*/ 288790 w 825217"/>
              <a:gd name="connsiteY2" fmla="*/ 616694 h 938852"/>
              <a:gd name="connsiteX3" fmla="*/ 13623 w 825217"/>
              <a:gd name="connsiteY3" fmla="*/ 925727 h 938852"/>
              <a:gd name="connsiteX4" fmla="*/ 115223 w 825217"/>
              <a:gd name="connsiteY4" fmla="*/ 802960 h 938852"/>
              <a:gd name="connsiteX5" fmla="*/ 737523 w 825217"/>
              <a:gd name="connsiteY5" fmla="*/ 108694 h 938852"/>
              <a:gd name="connsiteX6" fmla="*/ 813723 w 825217"/>
              <a:gd name="connsiteY6" fmla="*/ 744 h 93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217" h="938852">
                <a:moveTo>
                  <a:pt x="813723" y="744"/>
                </a:moveTo>
                <a:cubicBezTo>
                  <a:pt x="818662" y="-1020"/>
                  <a:pt x="854646" y="-4548"/>
                  <a:pt x="767157" y="98110"/>
                </a:cubicBezTo>
                <a:cubicBezTo>
                  <a:pt x="679668" y="200768"/>
                  <a:pt x="414379" y="478758"/>
                  <a:pt x="288790" y="616694"/>
                </a:cubicBezTo>
                <a:cubicBezTo>
                  <a:pt x="163201" y="754630"/>
                  <a:pt x="42551" y="894683"/>
                  <a:pt x="13623" y="925727"/>
                </a:cubicBezTo>
                <a:cubicBezTo>
                  <a:pt x="-15305" y="956771"/>
                  <a:pt x="-5427" y="939132"/>
                  <a:pt x="115223" y="802960"/>
                </a:cubicBezTo>
                <a:cubicBezTo>
                  <a:pt x="235873" y="666788"/>
                  <a:pt x="624987" y="239222"/>
                  <a:pt x="737523" y="108694"/>
                </a:cubicBezTo>
                <a:cubicBezTo>
                  <a:pt x="850059" y="-21834"/>
                  <a:pt x="808784" y="2508"/>
                  <a:pt x="813723" y="74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: 図形 1559">
            <a:extLst>
              <a:ext uri="{FF2B5EF4-FFF2-40B4-BE49-F238E27FC236}">
                <a16:creationId xmlns:a16="http://schemas.microsoft.com/office/drawing/2014/main" id="{4A38465E-928F-4CB4-AEE1-1644ECD43F9F}"/>
              </a:ext>
            </a:extLst>
          </p:cNvPr>
          <p:cNvSpPr/>
          <p:nvPr/>
        </p:nvSpPr>
        <p:spPr>
          <a:xfrm>
            <a:off x="5120071" y="7210929"/>
            <a:ext cx="860088" cy="964091"/>
          </a:xfrm>
          <a:custGeom>
            <a:avLst/>
            <a:gdLst>
              <a:gd name="connsiteX0" fmla="*/ 844696 w 860088"/>
              <a:gd name="connsiteY0" fmla="*/ 23838 h 964091"/>
              <a:gd name="connsiteX1" fmla="*/ 535662 w 860088"/>
              <a:gd name="connsiteY1" fmla="*/ 373088 h 964091"/>
              <a:gd name="connsiteX2" fmla="*/ 182179 w 860088"/>
              <a:gd name="connsiteY2" fmla="*/ 781604 h 964091"/>
              <a:gd name="connsiteX3" fmla="*/ 2262 w 860088"/>
              <a:gd name="connsiteY3" fmla="*/ 961521 h 964091"/>
              <a:gd name="connsiteX4" fmla="*/ 97512 w 860088"/>
              <a:gd name="connsiteY4" fmla="*/ 868388 h 964091"/>
              <a:gd name="connsiteX5" fmla="*/ 332462 w 860088"/>
              <a:gd name="connsiteY5" fmla="*/ 608038 h 964091"/>
              <a:gd name="connsiteX6" fmla="*/ 550479 w 860088"/>
              <a:gd name="connsiteY6" fmla="*/ 349804 h 964091"/>
              <a:gd name="connsiteX7" fmla="*/ 787546 w 860088"/>
              <a:gd name="connsiteY7" fmla="*/ 66171 h 964091"/>
              <a:gd name="connsiteX8" fmla="*/ 844696 w 860088"/>
              <a:gd name="connsiteY8" fmla="*/ 23838 h 96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088" h="964091">
                <a:moveTo>
                  <a:pt x="844696" y="23838"/>
                </a:moveTo>
                <a:cubicBezTo>
                  <a:pt x="802715" y="74991"/>
                  <a:pt x="646081" y="246794"/>
                  <a:pt x="535662" y="373088"/>
                </a:cubicBezTo>
                <a:cubicBezTo>
                  <a:pt x="425243" y="499382"/>
                  <a:pt x="271079" y="683532"/>
                  <a:pt x="182179" y="781604"/>
                </a:cubicBezTo>
                <a:cubicBezTo>
                  <a:pt x="93279" y="879676"/>
                  <a:pt x="16373" y="947057"/>
                  <a:pt x="2262" y="961521"/>
                </a:cubicBezTo>
                <a:cubicBezTo>
                  <a:pt x="-11849" y="975985"/>
                  <a:pt x="42479" y="927302"/>
                  <a:pt x="97512" y="868388"/>
                </a:cubicBezTo>
                <a:cubicBezTo>
                  <a:pt x="152545" y="809474"/>
                  <a:pt x="256968" y="694469"/>
                  <a:pt x="332462" y="608038"/>
                </a:cubicBezTo>
                <a:cubicBezTo>
                  <a:pt x="407956" y="521607"/>
                  <a:pt x="550479" y="349804"/>
                  <a:pt x="550479" y="349804"/>
                </a:cubicBezTo>
                <a:lnTo>
                  <a:pt x="787546" y="66171"/>
                </a:lnTo>
                <a:cubicBezTo>
                  <a:pt x="834465" y="11843"/>
                  <a:pt x="886677" y="-27315"/>
                  <a:pt x="844696" y="2383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: 図形 1560">
            <a:extLst>
              <a:ext uri="{FF2B5EF4-FFF2-40B4-BE49-F238E27FC236}">
                <a16:creationId xmlns:a16="http://schemas.microsoft.com/office/drawing/2014/main" id="{3B1A87E1-4B32-45EE-9C26-913ED54D468C}"/>
              </a:ext>
            </a:extLst>
          </p:cNvPr>
          <p:cNvSpPr/>
          <p:nvPr/>
        </p:nvSpPr>
        <p:spPr>
          <a:xfrm>
            <a:off x="5578240" y="7533412"/>
            <a:ext cx="130877" cy="484954"/>
          </a:xfrm>
          <a:custGeom>
            <a:avLst/>
            <a:gdLst>
              <a:gd name="connsiteX0" fmla="*/ 130410 w 130877"/>
              <a:gd name="connsiteY0" fmla="*/ 863 h 484954"/>
              <a:gd name="connsiteX1" fmla="*/ 3410 w 130877"/>
              <a:gd name="connsiteY1" fmla="*/ 467588 h 484954"/>
              <a:gd name="connsiteX2" fmla="*/ 44685 w 130877"/>
              <a:gd name="connsiteY2" fmla="*/ 353288 h 484954"/>
              <a:gd name="connsiteX3" fmla="*/ 130410 w 130877"/>
              <a:gd name="connsiteY3" fmla="*/ 863 h 48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77" h="484954">
                <a:moveTo>
                  <a:pt x="130410" y="863"/>
                </a:moveTo>
                <a:cubicBezTo>
                  <a:pt x="123531" y="19913"/>
                  <a:pt x="17697" y="408851"/>
                  <a:pt x="3410" y="467588"/>
                </a:cubicBezTo>
                <a:cubicBezTo>
                  <a:pt x="-10878" y="526326"/>
                  <a:pt x="22989" y="422873"/>
                  <a:pt x="44685" y="353288"/>
                </a:cubicBezTo>
                <a:cubicBezTo>
                  <a:pt x="66381" y="283703"/>
                  <a:pt x="137289" y="-18187"/>
                  <a:pt x="130410" y="86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: 図形 1561">
            <a:extLst>
              <a:ext uri="{FF2B5EF4-FFF2-40B4-BE49-F238E27FC236}">
                <a16:creationId xmlns:a16="http://schemas.microsoft.com/office/drawing/2014/main" id="{074A9BFC-884D-4AD2-8F5E-CF457A5D148C}"/>
              </a:ext>
            </a:extLst>
          </p:cNvPr>
          <p:cNvSpPr/>
          <p:nvPr/>
        </p:nvSpPr>
        <p:spPr>
          <a:xfrm>
            <a:off x="5531931" y="7544317"/>
            <a:ext cx="150762" cy="591371"/>
          </a:xfrm>
          <a:custGeom>
            <a:avLst/>
            <a:gdLst>
              <a:gd name="connsiteX0" fmla="*/ 146557 w 150762"/>
              <a:gd name="connsiteY0" fmla="*/ 12183 h 591371"/>
              <a:gd name="connsiteX1" fmla="*/ 507 w 150762"/>
              <a:gd name="connsiteY1" fmla="*/ 588446 h 591371"/>
              <a:gd name="connsiteX2" fmla="*/ 100519 w 150762"/>
              <a:gd name="connsiteY2" fmla="*/ 226496 h 591371"/>
              <a:gd name="connsiteX3" fmla="*/ 146557 w 150762"/>
              <a:gd name="connsiteY3" fmla="*/ 12183 h 59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62" h="591371">
                <a:moveTo>
                  <a:pt x="146557" y="12183"/>
                </a:moveTo>
                <a:cubicBezTo>
                  <a:pt x="129888" y="72508"/>
                  <a:pt x="8180" y="552727"/>
                  <a:pt x="507" y="588446"/>
                </a:cubicBezTo>
                <a:cubicBezTo>
                  <a:pt x="-7166" y="624165"/>
                  <a:pt x="74325" y="322804"/>
                  <a:pt x="100519" y="226496"/>
                </a:cubicBezTo>
                <a:cubicBezTo>
                  <a:pt x="126713" y="130188"/>
                  <a:pt x="163226" y="-48142"/>
                  <a:pt x="146557" y="1218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: 図形 1562">
            <a:extLst>
              <a:ext uri="{FF2B5EF4-FFF2-40B4-BE49-F238E27FC236}">
                <a16:creationId xmlns:a16="http://schemas.microsoft.com/office/drawing/2014/main" id="{E29D21B7-F919-4697-B58D-9A4F5E432DF5}"/>
              </a:ext>
            </a:extLst>
          </p:cNvPr>
          <p:cNvSpPr/>
          <p:nvPr/>
        </p:nvSpPr>
        <p:spPr>
          <a:xfrm>
            <a:off x="5602970" y="7410216"/>
            <a:ext cx="180835" cy="683356"/>
          </a:xfrm>
          <a:custGeom>
            <a:avLst/>
            <a:gdLst>
              <a:gd name="connsiteX0" fmla="*/ 175530 w 180835"/>
              <a:gd name="connsiteY0" fmla="*/ 33572 h 683356"/>
              <a:gd name="connsiteX1" fmla="*/ 8843 w 180835"/>
              <a:gd name="connsiteY1" fmla="*/ 652697 h 683356"/>
              <a:gd name="connsiteX2" fmla="*/ 29480 w 180835"/>
              <a:gd name="connsiteY2" fmla="*/ 562209 h 683356"/>
              <a:gd name="connsiteX3" fmla="*/ 85043 w 180835"/>
              <a:gd name="connsiteY3" fmla="*/ 327259 h 683356"/>
              <a:gd name="connsiteX4" fmla="*/ 135843 w 180835"/>
              <a:gd name="connsiteY4" fmla="*/ 105009 h 683356"/>
              <a:gd name="connsiteX5" fmla="*/ 175530 w 180835"/>
              <a:gd name="connsiteY5" fmla="*/ 33572 h 6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835" h="683356">
                <a:moveTo>
                  <a:pt x="175530" y="33572"/>
                </a:moveTo>
                <a:cubicBezTo>
                  <a:pt x="154363" y="124853"/>
                  <a:pt x="33185" y="564591"/>
                  <a:pt x="8843" y="652697"/>
                </a:cubicBezTo>
                <a:cubicBezTo>
                  <a:pt x="-15499" y="740803"/>
                  <a:pt x="16780" y="616449"/>
                  <a:pt x="29480" y="562209"/>
                </a:cubicBezTo>
                <a:cubicBezTo>
                  <a:pt x="42180" y="507969"/>
                  <a:pt x="67316" y="403459"/>
                  <a:pt x="85043" y="327259"/>
                </a:cubicBezTo>
                <a:cubicBezTo>
                  <a:pt x="102770" y="251059"/>
                  <a:pt x="123143" y="148665"/>
                  <a:pt x="135843" y="105009"/>
                </a:cubicBezTo>
                <a:cubicBezTo>
                  <a:pt x="148543" y="61353"/>
                  <a:pt x="196697" y="-57709"/>
                  <a:pt x="175530" y="335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: 図形 1563">
            <a:extLst>
              <a:ext uri="{FF2B5EF4-FFF2-40B4-BE49-F238E27FC236}">
                <a16:creationId xmlns:a16="http://schemas.microsoft.com/office/drawing/2014/main" id="{6A678391-A66B-44DD-84C8-5FF339220B3E}"/>
              </a:ext>
            </a:extLst>
          </p:cNvPr>
          <p:cNvSpPr/>
          <p:nvPr/>
        </p:nvSpPr>
        <p:spPr>
          <a:xfrm>
            <a:off x="5128507" y="7686826"/>
            <a:ext cx="696953" cy="748607"/>
          </a:xfrm>
          <a:custGeom>
            <a:avLst/>
            <a:gdLst>
              <a:gd name="connsiteX0" fmla="*/ 692856 w 696953"/>
              <a:gd name="connsiteY0" fmla="*/ 4612 h 748607"/>
              <a:gd name="connsiteX1" fmla="*/ 510293 w 696953"/>
              <a:gd name="connsiteY1" fmla="*/ 196699 h 748607"/>
              <a:gd name="connsiteX2" fmla="*/ 295981 w 696953"/>
              <a:gd name="connsiteY2" fmla="*/ 406249 h 748607"/>
              <a:gd name="connsiteX3" fmla="*/ 8643 w 696953"/>
              <a:gd name="connsiteY3" fmla="*/ 736449 h 748607"/>
              <a:gd name="connsiteX4" fmla="*/ 97543 w 696953"/>
              <a:gd name="connsiteY4" fmla="*/ 650724 h 748607"/>
              <a:gd name="connsiteX5" fmla="*/ 327731 w 696953"/>
              <a:gd name="connsiteY5" fmla="*/ 398312 h 748607"/>
              <a:gd name="connsiteX6" fmla="*/ 692856 w 696953"/>
              <a:gd name="connsiteY6" fmla="*/ 4612 h 74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953" h="748607">
                <a:moveTo>
                  <a:pt x="692856" y="4612"/>
                </a:moveTo>
                <a:cubicBezTo>
                  <a:pt x="723283" y="-28990"/>
                  <a:pt x="576439" y="129760"/>
                  <a:pt x="510293" y="196699"/>
                </a:cubicBezTo>
                <a:cubicBezTo>
                  <a:pt x="444147" y="263639"/>
                  <a:pt x="379589" y="316291"/>
                  <a:pt x="295981" y="406249"/>
                </a:cubicBezTo>
                <a:cubicBezTo>
                  <a:pt x="212373" y="496207"/>
                  <a:pt x="41716" y="695703"/>
                  <a:pt x="8643" y="736449"/>
                </a:cubicBezTo>
                <a:cubicBezTo>
                  <a:pt x="-24430" y="777195"/>
                  <a:pt x="44362" y="707080"/>
                  <a:pt x="97543" y="650724"/>
                </a:cubicBezTo>
                <a:cubicBezTo>
                  <a:pt x="150724" y="594368"/>
                  <a:pt x="227983" y="502558"/>
                  <a:pt x="327731" y="398312"/>
                </a:cubicBezTo>
                <a:cubicBezTo>
                  <a:pt x="427479" y="294066"/>
                  <a:pt x="662429" y="38214"/>
                  <a:pt x="692856" y="461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: 図形 1564">
            <a:extLst>
              <a:ext uri="{FF2B5EF4-FFF2-40B4-BE49-F238E27FC236}">
                <a16:creationId xmlns:a16="http://schemas.microsoft.com/office/drawing/2014/main" id="{FC3F2F63-E31D-4C2B-A7DF-3563E63AB744}"/>
              </a:ext>
            </a:extLst>
          </p:cNvPr>
          <p:cNvSpPr/>
          <p:nvPr/>
        </p:nvSpPr>
        <p:spPr>
          <a:xfrm>
            <a:off x="5155967" y="7676454"/>
            <a:ext cx="719206" cy="790272"/>
          </a:xfrm>
          <a:custGeom>
            <a:avLst/>
            <a:gdLst>
              <a:gd name="connsiteX0" fmla="*/ 233 w 719206"/>
              <a:gd name="connsiteY0" fmla="*/ 789684 h 790272"/>
              <a:gd name="connsiteX1" fmla="*/ 244708 w 719206"/>
              <a:gd name="connsiteY1" fmla="*/ 515046 h 790272"/>
              <a:gd name="connsiteX2" fmla="*/ 505058 w 719206"/>
              <a:gd name="connsiteY2" fmla="*/ 221359 h 790272"/>
              <a:gd name="connsiteX3" fmla="*/ 717783 w 719206"/>
              <a:gd name="connsiteY3" fmla="*/ 2284 h 790272"/>
              <a:gd name="connsiteX4" fmla="*/ 582846 w 719206"/>
              <a:gd name="connsiteY4" fmla="*/ 126109 h 790272"/>
              <a:gd name="connsiteX5" fmla="*/ 298683 w 719206"/>
              <a:gd name="connsiteY5" fmla="*/ 422971 h 790272"/>
              <a:gd name="connsiteX6" fmla="*/ 233 w 719206"/>
              <a:gd name="connsiteY6" fmla="*/ 789684 h 7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206" h="790272">
                <a:moveTo>
                  <a:pt x="233" y="789684"/>
                </a:moveTo>
                <a:cubicBezTo>
                  <a:pt x="-8763" y="805030"/>
                  <a:pt x="244708" y="515046"/>
                  <a:pt x="244708" y="515046"/>
                </a:cubicBezTo>
                <a:cubicBezTo>
                  <a:pt x="328845" y="420325"/>
                  <a:pt x="426212" y="306819"/>
                  <a:pt x="505058" y="221359"/>
                </a:cubicBezTo>
                <a:cubicBezTo>
                  <a:pt x="583904" y="135899"/>
                  <a:pt x="704818" y="18159"/>
                  <a:pt x="717783" y="2284"/>
                </a:cubicBezTo>
                <a:cubicBezTo>
                  <a:pt x="730748" y="-13591"/>
                  <a:pt x="652696" y="55995"/>
                  <a:pt x="582846" y="126109"/>
                </a:cubicBezTo>
                <a:cubicBezTo>
                  <a:pt x="512996" y="196223"/>
                  <a:pt x="393933" y="316079"/>
                  <a:pt x="298683" y="422971"/>
                </a:cubicBezTo>
                <a:cubicBezTo>
                  <a:pt x="203433" y="529863"/>
                  <a:pt x="9229" y="774338"/>
                  <a:pt x="233" y="78968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: 図形 1565">
            <a:extLst>
              <a:ext uri="{FF2B5EF4-FFF2-40B4-BE49-F238E27FC236}">
                <a16:creationId xmlns:a16="http://schemas.microsoft.com/office/drawing/2014/main" id="{01E105D5-A230-4523-BA3A-2E50B9674615}"/>
              </a:ext>
            </a:extLst>
          </p:cNvPr>
          <p:cNvSpPr/>
          <p:nvPr/>
        </p:nvSpPr>
        <p:spPr>
          <a:xfrm>
            <a:off x="5154629" y="7720110"/>
            <a:ext cx="827147" cy="784453"/>
          </a:xfrm>
          <a:custGeom>
            <a:avLst/>
            <a:gdLst>
              <a:gd name="connsiteX0" fmla="*/ 822309 w 827147"/>
              <a:gd name="connsiteY0" fmla="*/ 9428 h 784453"/>
              <a:gd name="connsiteX1" fmla="*/ 644509 w 827147"/>
              <a:gd name="connsiteY1" fmla="*/ 88803 h 784453"/>
              <a:gd name="connsiteX2" fmla="*/ 455596 w 827147"/>
              <a:gd name="connsiteY2" fmla="*/ 307878 h 784453"/>
              <a:gd name="connsiteX3" fmla="*/ 233346 w 827147"/>
              <a:gd name="connsiteY3" fmla="*/ 541240 h 784453"/>
              <a:gd name="connsiteX4" fmla="*/ 6334 w 827147"/>
              <a:gd name="connsiteY4" fmla="*/ 777778 h 784453"/>
              <a:gd name="connsiteX5" fmla="*/ 96821 w 827147"/>
              <a:gd name="connsiteY5" fmla="*/ 680940 h 784453"/>
              <a:gd name="connsiteX6" fmla="*/ 442896 w 827147"/>
              <a:gd name="connsiteY6" fmla="*/ 290415 h 784453"/>
              <a:gd name="connsiteX7" fmla="*/ 822309 w 827147"/>
              <a:gd name="connsiteY7" fmla="*/ 9428 h 78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147" h="784453">
                <a:moveTo>
                  <a:pt x="822309" y="9428"/>
                </a:moveTo>
                <a:cubicBezTo>
                  <a:pt x="855911" y="-24174"/>
                  <a:pt x="705628" y="39061"/>
                  <a:pt x="644509" y="88803"/>
                </a:cubicBezTo>
                <a:cubicBezTo>
                  <a:pt x="583390" y="138545"/>
                  <a:pt x="524123" y="232472"/>
                  <a:pt x="455596" y="307878"/>
                </a:cubicBezTo>
                <a:cubicBezTo>
                  <a:pt x="387069" y="383284"/>
                  <a:pt x="233346" y="541240"/>
                  <a:pt x="233346" y="541240"/>
                </a:cubicBezTo>
                <a:lnTo>
                  <a:pt x="6334" y="777778"/>
                </a:lnTo>
                <a:cubicBezTo>
                  <a:pt x="-16420" y="801061"/>
                  <a:pt x="24061" y="762167"/>
                  <a:pt x="96821" y="680940"/>
                </a:cubicBezTo>
                <a:cubicBezTo>
                  <a:pt x="169581" y="599713"/>
                  <a:pt x="328596" y="403127"/>
                  <a:pt x="442896" y="290415"/>
                </a:cubicBezTo>
                <a:cubicBezTo>
                  <a:pt x="557196" y="177703"/>
                  <a:pt x="788707" y="43030"/>
                  <a:pt x="822309" y="942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: 図形 1566">
            <a:extLst>
              <a:ext uri="{FF2B5EF4-FFF2-40B4-BE49-F238E27FC236}">
                <a16:creationId xmlns:a16="http://schemas.microsoft.com/office/drawing/2014/main" id="{0A690095-93FA-40DD-9CCF-99F230243727}"/>
              </a:ext>
            </a:extLst>
          </p:cNvPr>
          <p:cNvSpPr/>
          <p:nvPr/>
        </p:nvSpPr>
        <p:spPr>
          <a:xfrm>
            <a:off x="5114923" y="7304506"/>
            <a:ext cx="604268" cy="219317"/>
          </a:xfrm>
          <a:custGeom>
            <a:avLst/>
            <a:gdLst>
              <a:gd name="connsiteX0" fmla="*/ 2 w 604268"/>
              <a:gd name="connsiteY0" fmla="*/ 218657 h 219317"/>
              <a:gd name="connsiteX1" fmla="*/ 268290 w 604268"/>
              <a:gd name="connsiteY1" fmla="*/ 161507 h 219317"/>
              <a:gd name="connsiteX2" fmla="*/ 477840 w 604268"/>
              <a:gd name="connsiteY2" fmla="*/ 24982 h 219317"/>
              <a:gd name="connsiteX3" fmla="*/ 603252 w 604268"/>
              <a:gd name="connsiteY3" fmla="*/ 85307 h 219317"/>
              <a:gd name="connsiteX4" fmla="*/ 531815 w 604268"/>
              <a:gd name="connsiteY4" fmla="*/ 13869 h 219317"/>
              <a:gd name="connsiteX5" fmla="*/ 438152 w 604268"/>
              <a:gd name="connsiteY5" fmla="*/ 10694 h 219317"/>
              <a:gd name="connsiteX6" fmla="*/ 273052 w 604268"/>
              <a:gd name="connsiteY6" fmla="*/ 128169 h 219317"/>
              <a:gd name="connsiteX7" fmla="*/ 2 w 604268"/>
              <a:gd name="connsiteY7" fmla="*/ 218657 h 21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268" h="219317">
                <a:moveTo>
                  <a:pt x="2" y="218657"/>
                </a:moveTo>
                <a:cubicBezTo>
                  <a:pt x="-792" y="224213"/>
                  <a:pt x="188650" y="193786"/>
                  <a:pt x="268290" y="161507"/>
                </a:cubicBezTo>
                <a:cubicBezTo>
                  <a:pt x="347930" y="129228"/>
                  <a:pt x="422013" y="37682"/>
                  <a:pt x="477840" y="24982"/>
                </a:cubicBezTo>
                <a:cubicBezTo>
                  <a:pt x="533667" y="12282"/>
                  <a:pt x="594256" y="87159"/>
                  <a:pt x="603252" y="85307"/>
                </a:cubicBezTo>
                <a:cubicBezTo>
                  <a:pt x="612248" y="83455"/>
                  <a:pt x="559332" y="26304"/>
                  <a:pt x="531815" y="13869"/>
                </a:cubicBezTo>
                <a:cubicBezTo>
                  <a:pt x="504298" y="1433"/>
                  <a:pt x="481279" y="-8356"/>
                  <a:pt x="438152" y="10694"/>
                </a:cubicBezTo>
                <a:cubicBezTo>
                  <a:pt x="395025" y="29744"/>
                  <a:pt x="347400" y="96154"/>
                  <a:pt x="273052" y="128169"/>
                </a:cubicBezTo>
                <a:cubicBezTo>
                  <a:pt x="198704" y="160184"/>
                  <a:pt x="796" y="213101"/>
                  <a:pt x="2" y="21865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: 図形 1567">
            <a:extLst>
              <a:ext uri="{FF2B5EF4-FFF2-40B4-BE49-F238E27FC236}">
                <a16:creationId xmlns:a16="http://schemas.microsoft.com/office/drawing/2014/main" id="{F04D6A5A-1D19-4C40-ADCB-D55EBE5EE039}"/>
              </a:ext>
            </a:extLst>
          </p:cNvPr>
          <p:cNvSpPr/>
          <p:nvPr/>
        </p:nvSpPr>
        <p:spPr>
          <a:xfrm>
            <a:off x="4974822" y="6965770"/>
            <a:ext cx="827701" cy="429263"/>
          </a:xfrm>
          <a:custGeom>
            <a:avLst/>
            <a:gdLst>
              <a:gd name="connsiteX0" fmla="*/ 21041 w 827701"/>
              <a:gd name="connsiteY0" fmla="*/ 9705 h 429263"/>
              <a:gd name="connsiteX1" fmla="*/ 778278 w 827701"/>
              <a:gd name="connsiteY1" fmla="*/ 397055 h 429263"/>
              <a:gd name="connsiteX2" fmla="*/ 729066 w 827701"/>
              <a:gd name="connsiteY2" fmla="*/ 397055 h 429263"/>
              <a:gd name="connsiteX3" fmla="*/ 524278 w 827701"/>
              <a:gd name="connsiteY3" fmla="*/ 309743 h 429263"/>
              <a:gd name="connsiteX4" fmla="*/ 236941 w 827701"/>
              <a:gd name="connsiteY4" fmla="*/ 131943 h 429263"/>
              <a:gd name="connsiteX5" fmla="*/ 21041 w 827701"/>
              <a:gd name="connsiteY5" fmla="*/ 9705 h 42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701" h="429263">
                <a:moveTo>
                  <a:pt x="21041" y="9705"/>
                </a:moveTo>
                <a:cubicBezTo>
                  <a:pt x="111264" y="53890"/>
                  <a:pt x="660274" y="332497"/>
                  <a:pt x="778278" y="397055"/>
                </a:cubicBezTo>
                <a:cubicBezTo>
                  <a:pt x="896282" y="461613"/>
                  <a:pt x="771399" y="411607"/>
                  <a:pt x="729066" y="397055"/>
                </a:cubicBezTo>
                <a:cubicBezTo>
                  <a:pt x="686733" y="382503"/>
                  <a:pt x="606299" y="353928"/>
                  <a:pt x="524278" y="309743"/>
                </a:cubicBezTo>
                <a:cubicBezTo>
                  <a:pt x="442257" y="265558"/>
                  <a:pt x="318962" y="180097"/>
                  <a:pt x="236941" y="131943"/>
                </a:cubicBezTo>
                <a:cubicBezTo>
                  <a:pt x="154920" y="83789"/>
                  <a:pt x="-69182" y="-34480"/>
                  <a:pt x="21041" y="970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: 図形 1568">
            <a:extLst>
              <a:ext uri="{FF2B5EF4-FFF2-40B4-BE49-F238E27FC236}">
                <a16:creationId xmlns:a16="http://schemas.microsoft.com/office/drawing/2014/main" id="{E16ABD2C-15E9-4D99-9095-37789FF216CE}"/>
              </a:ext>
            </a:extLst>
          </p:cNvPr>
          <p:cNvSpPr/>
          <p:nvPr/>
        </p:nvSpPr>
        <p:spPr>
          <a:xfrm>
            <a:off x="5521108" y="7107207"/>
            <a:ext cx="130181" cy="371429"/>
          </a:xfrm>
          <a:custGeom>
            <a:avLst/>
            <a:gdLst>
              <a:gd name="connsiteX0" fmla="*/ 217 w 130181"/>
              <a:gd name="connsiteY0" fmla="*/ 31 h 371429"/>
              <a:gd name="connsiteX1" fmla="*/ 79592 w 130181"/>
              <a:gd name="connsiteY1" fmla="*/ 92106 h 371429"/>
              <a:gd name="connsiteX2" fmla="*/ 128805 w 130181"/>
              <a:gd name="connsiteY2" fmla="*/ 361981 h 371429"/>
              <a:gd name="connsiteX3" fmla="*/ 111342 w 130181"/>
              <a:gd name="connsiteY3" fmla="*/ 288956 h 371429"/>
              <a:gd name="connsiteX4" fmla="*/ 57367 w 130181"/>
              <a:gd name="connsiteY4" fmla="*/ 84168 h 371429"/>
              <a:gd name="connsiteX5" fmla="*/ 217 w 130181"/>
              <a:gd name="connsiteY5" fmla="*/ 31 h 37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81" h="371429">
                <a:moveTo>
                  <a:pt x="217" y="31"/>
                </a:moveTo>
                <a:cubicBezTo>
                  <a:pt x="3921" y="1354"/>
                  <a:pt x="58161" y="31781"/>
                  <a:pt x="79592" y="92106"/>
                </a:cubicBezTo>
                <a:cubicBezTo>
                  <a:pt x="101023" y="152431"/>
                  <a:pt x="123513" y="329173"/>
                  <a:pt x="128805" y="361981"/>
                </a:cubicBezTo>
                <a:cubicBezTo>
                  <a:pt x="134097" y="394789"/>
                  <a:pt x="123248" y="335258"/>
                  <a:pt x="111342" y="288956"/>
                </a:cubicBezTo>
                <a:cubicBezTo>
                  <a:pt x="99436" y="242654"/>
                  <a:pt x="73506" y="128883"/>
                  <a:pt x="57367" y="84168"/>
                </a:cubicBezTo>
                <a:cubicBezTo>
                  <a:pt x="41228" y="39453"/>
                  <a:pt x="-3487" y="-1292"/>
                  <a:pt x="217" y="3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: 図形 1569">
            <a:extLst>
              <a:ext uri="{FF2B5EF4-FFF2-40B4-BE49-F238E27FC236}">
                <a16:creationId xmlns:a16="http://schemas.microsoft.com/office/drawing/2014/main" id="{B689C6A5-DDA9-4FA5-BE6E-CEA6CA01A0C7}"/>
              </a:ext>
            </a:extLst>
          </p:cNvPr>
          <p:cNvSpPr/>
          <p:nvPr/>
        </p:nvSpPr>
        <p:spPr>
          <a:xfrm>
            <a:off x="5546573" y="7110553"/>
            <a:ext cx="161047" cy="307835"/>
          </a:xfrm>
          <a:custGeom>
            <a:avLst/>
            <a:gdLst>
              <a:gd name="connsiteX0" fmla="*/ 158902 w 161047"/>
              <a:gd name="connsiteY0" fmla="*/ 25260 h 307835"/>
              <a:gd name="connsiteX1" fmla="*/ 93815 w 161047"/>
              <a:gd name="connsiteY1" fmla="*/ 79235 h 307835"/>
              <a:gd name="connsiteX2" fmla="*/ 106515 w 161047"/>
              <a:gd name="connsiteY2" fmla="*/ 307835 h 307835"/>
              <a:gd name="connsiteX3" fmla="*/ 62065 w 161047"/>
              <a:gd name="connsiteY3" fmla="*/ 80822 h 307835"/>
              <a:gd name="connsiteX4" fmla="*/ 1740 w 161047"/>
              <a:gd name="connsiteY4" fmla="*/ 1447 h 307835"/>
              <a:gd name="connsiteX5" fmla="*/ 158902 w 161047"/>
              <a:gd name="connsiteY5" fmla="*/ 25260 h 30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047" h="307835">
                <a:moveTo>
                  <a:pt x="158902" y="25260"/>
                </a:moveTo>
                <a:cubicBezTo>
                  <a:pt x="174248" y="38225"/>
                  <a:pt x="102546" y="32139"/>
                  <a:pt x="93815" y="79235"/>
                </a:cubicBezTo>
                <a:cubicBezTo>
                  <a:pt x="85084" y="126331"/>
                  <a:pt x="111807" y="307571"/>
                  <a:pt x="106515" y="307835"/>
                </a:cubicBezTo>
                <a:cubicBezTo>
                  <a:pt x="101223" y="308099"/>
                  <a:pt x="79527" y="131887"/>
                  <a:pt x="62065" y="80822"/>
                </a:cubicBezTo>
                <a:cubicBezTo>
                  <a:pt x="44603" y="29757"/>
                  <a:pt x="-10431" y="8061"/>
                  <a:pt x="1740" y="1447"/>
                </a:cubicBezTo>
                <a:cubicBezTo>
                  <a:pt x="13911" y="-5168"/>
                  <a:pt x="143556" y="12295"/>
                  <a:pt x="158902" y="2526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: 図形 1570">
            <a:extLst>
              <a:ext uri="{FF2B5EF4-FFF2-40B4-BE49-F238E27FC236}">
                <a16:creationId xmlns:a16="http://schemas.microsoft.com/office/drawing/2014/main" id="{BED8153B-8C75-42A0-9A80-51CA9B238581}"/>
              </a:ext>
            </a:extLst>
          </p:cNvPr>
          <p:cNvSpPr/>
          <p:nvPr/>
        </p:nvSpPr>
        <p:spPr>
          <a:xfrm>
            <a:off x="5440239" y="7078429"/>
            <a:ext cx="174826" cy="347396"/>
          </a:xfrm>
          <a:custGeom>
            <a:avLst/>
            <a:gdLst>
              <a:gd name="connsiteX0" fmla="*/ 124 w 174826"/>
              <a:gd name="connsiteY0" fmla="*/ 234 h 347396"/>
              <a:gd name="connsiteX1" fmla="*/ 68386 w 174826"/>
              <a:gd name="connsiteY1" fmla="*/ 93896 h 347396"/>
              <a:gd name="connsiteX2" fmla="*/ 133474 w 174826"/>
              <a:gd name="connsiteY2" fmla="*/ 303446 h 347396"/>
              <a:gd name="connsiteX3" fmla="*/ 146174 w 174826"/>
              <a:gd name="connsiteY3" fmla="*/ 338371 h 347396"/>
              <a:gd name="connsiteX4" fmla="*/ 174749 w 174826"/>
              <a:gd name="connsiteY4" fmla="*/ 182796 h 347396"/>
              <a:gd name="connsiteX5" fmla="*/ 136649 w 174826"/>
              <a:gd name="connsiteY5" fmla="*/ 232009 h 347396"/>
              <a:gd name="connsiteX6" fmla="*/ 85849 w 174826"/>
              <a:gd name="connsiteY6" fmla="*/ 117709 h 347396"/>
              <a:gd name="connsiteX7" fmla="*/ 124 w 174826"/>
              <a:gd name="connsiteY7" fmla="*/ 234 h 34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26" h="347396">
                <a:moveTo>
                  <a:pt x="124" y="234"/>
                </a:moveTo>
                <a:cubicBezTo>
                  <a:pt x="-2786" y="-3735"/>
                  <a:pt x="46161" y="43361"/>
                  <a:pt x="68386" y="93896"/>
                </a:cubicBezTo>
                <a:cubicBezTo>
                  <a:pt x="90611" y="144431"/>
                  <a:pt x="120509" y="262700"/>
                  <a:pt x="133474" y="303446"/>
                </a:cubicBezTo>
                <a:cubicBezTo>
                  <a:pt x="146439" y="344192"/>
                  <a:pt x="139295" y="358479"/>
                  <a:pt x="146174" y="338371"/>
                </a:cubicBezTo>
                <a:cubicBezTo>
                  <a:pt x="153053" y="318263"/>
                  <a:pt x="176337" y="200523"/>
                  <a:pt x="174749" y="182796"/>
                </a:cubicBezTo>
                <a:cubicBezTo>
                  <a:pt x="173161" y="165069"/>
                  <a:pt x="151466" y="242857"/>
                  <a:pt x="136649" y="232009"/>
                </a:cubicBezTo>
                <a:cubicBezTo>
                  <a:pt x="121832" y="221161"/>
                  <a:pt x="101460" y="155809"/>
                  <a:pt x="85849" y="117709"/>
                </a:cubicBezTo>
                <a:cubicBezTo>
                  <a:pt x="70239" y="79609"/>
                  <a:pt x="3034" y="4203"/>
                  <a:pt x="124" y="23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: 図形 1571">
            <a:extLst>
              <a:ext uri="{FF2B5EF4-FFF2-40B4-BE49-F238E27FC236}">
                <a16:creationId xmlns:a16="http://schemas.microsoft.com/office/drawing/2014/main" id="{358B26CD-CA0C-4816-83B2-DDA54C96EEB1}"/>
              </a:ext>
            </a:extLst>
          </p:cNvPr>
          <p:cNvSpPr/>
          <p:nvPr/>
        </p:nvSpPr>
        <p:spPr>
          <a:xfrm>
            <a:off x="5430826" y="7075316"/>
            <a:ext cx="168304" cy="99147"/>
          </a:xfrm>
          <a:custGeom>
            <a:avLst/>
            <a:gdLst>
              <a:gd name="connsiteX0" fmla="*/ 12 w 168304"/>
              <a:gd name="connsiteY0" fmla="*/ 172 h 99147"/>
              <a:gd name="connsiteX1" fmla="*/ 92087 w 168304"/>
              <a:gd name="connsiteY1" fmla="*/ 98597 h 99147"/>
              <a:gd name="connsiteX2" fmla="*/ 168287 w 168304"/>
              <a:gd name="connsiteY2" fmla="*/ 41447 h 99147"/>
              <a:gd name="connsiteX3" fmla="*/ 98437 w 168304"/>
              <a:gd name="connsiteY3" fmla="*/ 73197 h 99147"/>
              <a:gd name="connsiteX4" fmla="*/ 12 w 168304"/>
              <a:gd name="connsiteY4" fmla="*/ 172 h 9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4" h="99147">
                <a:moveTo>
                  <a:pt x="12" y="172"/>
                </a:moveTo>
                <a:cubicBezTo>
                  <a:pt x="-1046" y="4405"/>
                  <a:pt x="64041" y="91718"/>
                  <a:pt x="92087" y="98597"/>
                </a:cubicBezTo>
                <a:cubicBezTo>
                  <a:pt x="120133" y="105476"/>
                  <a:pt x="167229" y="45680"/>
                  <a:pt x="168287" y="41447"/>
                </a:cubicBezTo>
                <a:cubicBezTo>
                  <a:pt x="169345" y="37214"/>
                  <a:pt x="122779" y="75578"/>
                  <a:pt x="98437" y="73197"/>
                </a:cubicBezTo>
                <a:cubicBezTo>
                  <a:pt x="74095" y="70816"/>
                  <a:pt x="1070" y="-4061"/>
                  <a:pt x="12" y="1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: 図形 1572">
            <a:extLst>
              <a:ext uri="{FF2B5EF4-FFF2-40B4-BE49-F238E27FC236}">
                <a16:creationId xmlns:a16="http://schemas.microsoft.com/office/drawing/2014/main" id="{7AC8C055-34DB-4D9C-AD9A-93B531BFEBAB}"/>
              </a:ext>
            </a:extLst>
          </p:cNvPr>
          <p:cNvSpPr/>
          <p:nvPr/>
        </p:nvSpPr>
        <p:spPr>
          <a:xfrm>
            <a:off x="5462263" y="7331075"/>
            <a:ext cx="243126" cy="122834"/>
          </a:xfrm>
          <a:custGeom>
            <a:avLst/>
            <a:gdLst>
              <a:gd name="connsiteX0" fmla="*/ 325 w 243126"/>
              <a:gd name="connsiteY0" fmla="*/ 0 h 122834"/>
              <a:gd name="connsiteX1" fmla="*/ 232100 w 243126"/>
              <a:gd name="connsiteY1" fmla="*/ 109538 h 122834"/>
              <a:gd name="connsiteX2" fmla="*/ 182887 w 243126"/>
              <a:gd name="connsiteY2" fmla="*/ 111125 h 122834"/>
              <a:gd name="connsiteX3" fmla="*/ 325 w 243126"/>
              <a:gd name="connsiteY3" fmla="*/ 0 h 12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26" h="122834">
                <a:moveTo>
                  <a:pt x="325" y="0"/>
                </a:moveTo>
                <a:cubicBezTo>
                  <a:pt x="8527" y="-264"/>
                  <a:pt x="201673" y="91017"/>
                  <a:pt x="232100" y="109538"/>
                </a:cubicBezTo>
                <a:cubicBezTo>
                  <a:pt x="262527" y="128059"/>
                  <a:pt x="224691" y="125942"/>
                  <a:pt x="182887" y="111125"/>
                </a:cubicBezTo>
                <a:cubicBezTo>
                  <a:pt x="141083" y="96308"/>
                  <a:pt x="-7877" y="264"/>
                  <a:pt x="325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: 図形 1573">
            <a:extLst>
              <a:ext uri="{FF2B5EF4-FFF2-40B4-BE49-F238E27FC236}">
                <a16:creationId xmlns:a16="http://schemas.microsoft.com/office/drawing/2014/main" id="{1C672CB6-79C6-4E68-98B1-9534394E8006}"/>
              </a:ext>
            </a:extLst>
          </p:cNvPr>
          <p:cNvSpPr/>
          <p:nvPr/>
        </p:nvSpPr>
        <p:spPr>
          <a:xfrm>
            <a:off x="5467314" y="7276927"/>
            <a:ext cx="69381" cy="268290"/>
          </a:xfrm>
          <a:custGeom>
            <a:avLst/>
            <a:gdLst>
              <a:gd name="connsiteX0" fmla="*/ 36 w 69381"/>
              <a:gd name="connsiteY0" fmla="*/ 173 h 268290"/>
              <a:gd name="connsiteX1" fmla="*/ 65124 w 69381"/>
              <a:gd name="connsiteY1" fmla="*/ 104948 h 268290"/>
              <a:gd name="connsiteX2" fmla="*/ 60361 w 69381"/>
              <a:gd name="connsiteY2" fmla="*/ 263698 h 268290"/>
              <a:gd name="connsiteX3" fmla="*/ 38136 w 69381"/>
              <a:gd name="connsiteY3" fmla="*/ 212898 h 268290"/>
              <a:gd name="connsiteX4" fmla="*/ 3211 w 69381"/>
              <a:gd name="connsiteY4" fmla="*/ 82723 h 268290"/>
              <a:gd name="connsiteX5" fmla="*/ 57186 w 69381"/>
              <a:gd name="connsiteY5" fmla="*/ 224011 h 268290"/>
              <a:gd name="connsiteX6" fmla="*/ 55599 w 69381"/>
              <a:gd name="connsiteY6" fmla="*/ 128761 h 268290"/>
              <a:gd name="connsiteX7" fmla="*/ 36 w 69381"/>
              <a:gd name="connsiteY7" fmla="*/ 173 h 2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81" h="268290">
                <a:moveTo>
                  <a:pt x="36" y="173"/>
                </a:moveTo>
                <a:cubicBezTo>
                  <a:pt x="1624" y="-3796"/>
                  <a:pt x="55070" y="61027"/>
                  <a:pt x="65124" y="104948"/>
                </a:cubicBezTo>
                <a:cubicBezTo>
                  <a:pt x="75178" y="148869"/>
                  <a:pt x="64859" y="245706"/>
                  <a:pt x="60361" y="263698"/>
                </a:cubicBezTo>
                <a:cubicBezTo>
                  <a:pt x="55863" y="281690"/>
                  <a:pt x="47661" y="243060"/>
                  <a:pt x="38136" y="212898"/>
                </a:cubicBezTo>
                <a:cubicBezTo>
                  <a:pt x="28611" y="182736"/>
                  <a:pt x="36" y="80871"/>
                  <a:pt x="3211" y="82723"/>
                </a:cubicBezTo>
                <a:cubicBezTo>
                  <a:pt x="6386" y="84575"/>
                  <a:pt x="48455" y="216338"/>
                  <a:pt x="57186" y="224011"/>
                </a:cubicBezTo>
                <a:cubicBezTo>
                  <a:pt x="65917" y="231684"/>
                  <a:pt x="62214" y="161040"/>
                  <a:pt x="55599" y="128761"/>
                </a:cubicBezTo>
                <a:cubicBezTo>
                  <a:pt x="48985" y="96482"/>
                  <a:pt x="-1552" y="4142"/>
                  <a:pt x="36" y="17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: 図形 1574">
            <a:extLst>
              <a:ext uri="{FF2B5EF4-FFF2-40B4-BE49-F238E27FC236}">
                <a16:creationId xmlns:a16="http://schemas.microsoft.com/office/drawing/2014/main" id="{0A085A24-A0AB-4C81-BC65-6DAF8A26DAE7}"/>
              </a:ext>
            </a:extLst>
          </p:cNvPr>
          <p:cNvSpPr/>
          <p:nvPr/>
        </p:nvSpPr>
        <p:spPr>
          <a:xfrm>
            <a:off x="5401934" y="7394571"/>
            <a:ext cx="342679" cy="61773"/>
          </a:xfrm>
          <a:custGeom>
            <a:avLst/>
            <a:gdLst>
              <a:gd name="connsiteX0" fmla="*/ 329 w 342679"/>
              <a:gd name="connsiteY0" fmla="*/ 4 h 61773"/>
              <a:gd name="connsiteX1" fmla="*/ 279729 w 342679"/>
              <a:gd name="connsiteY1" fmla="*/ 57154 h 61773"/>
              <a:gd name="connsiteX2" fmla="*/ 340054 w 342679"/>
              <a:gd name="connsiteY2" fmla="*/ 50804 h 61773"/>
              <a:gd name="connsiteX3" fmla="*/ 225754 w 342679"/>
              <a:gd name="connsiteY3" fmla="*/ 60329 h 61773"/>
              <a:gd name="connsiteX4" fmla="*/ 329 w 342679"/>
              <a:gd name="connsiteY4" fmla="*/ 4 h 6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79" h="61773">
                <a:moveTo>
                  <a:pt x="329" y="4"/>
                </a:moveTo>
                <a:cubicBezTo>
                  <a:pt x="9325" y="-525"/>
                  <a:pt x="223108" y="48687"/>
                  <a:pt x="279729" y="57154"/>
                </a:cubicBezTo>
                <a:cubicBezTo>
                  <a:pt x="336350" y="65621"/>
                  <a:pt x="349050" y="50275"/>
                  <a:pt x="340054" y="50804"/>
                </a:cubicBezTo>
                <a:cubicBezTo>
                  <a:pt x="331058" y="51333"/>
                  <a:pt x="282640" y="66414"/>
                  <a:pt x="225754" y="60329"/>
                </a:cubicBezTo>
                <a:cubicBezTo>
                  <a:pt x="168869" y="54244"/>
                  <a:pt x="-8667" y="533"/>
                  <a:pt x="329" y="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: 図形 1575">
            <a:extLst>
              <a:ext uri="{FF2B5EF4-FFF2-40B4-BE49-F238E27FC236}">
                <a16:creationId xmlns:a16="http://schemas.microsoft.com/office/drawing/2014/main" id="{1CFC5C75-1287-46EC-803A-0382F0ADFD79}"/>
              </a:ext>
            </a:extLst>
          </p:cNvPr>
          <p:cNvSpPr/>
          <p:nvPr/>
        </p:nvSpPr>
        <p:spPr>
          <a:xfrm>
            <a:off x="5603152" y="7489816"/>
            <a:ext cx="184894" cy="183763"/>
          </a:xfrm>
          <a:custGeom>
            <a:avLst/>
            <a:gdLst>
              <a:gd name="connsiteX0" fmla="*/ 184873 w 184894"/>
              <a:gd name="connsiteY0" fmla="*/ 9 h 183763"/>
              <a:gd name="connsiteX1" fmla="*/ 143598 w 184894"/>
              <a:gd name="connsiteY1" fmla="*/ 165109 h 183763"/>
              <a:gd name="connsiteX2" fmla="*/ 59461 w 184894"/>
              <a:gd name="connsiteY2" fmla="*/ 179397 h 183763"/>
              <a:gd name="connsiteX3" fmla="*/ 2311 w 184894"/>
              <a:gd name="connsiteY3" fmla="*/ 160347 h 183763"/>
              <a:gd name="connsiteX4" fmla="*/ 138836 w 184894"/>
              <a:gd name="connsiteY4" fmla="*/ 157172 h 183763"/>
              <a:gd name="connsiteX5" fmla="*/ 184873 w 184894"/>
              <a:gd name="connsiteY5" fmla="*/ 9 h 18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94" h="183763">
                <a:moveTo>
                  <a:pt x="184873" y="9"/>
                </a:moveTo>
                <a:cubicBezTo>
                  <a:pt x="185667" y="1332"/>
                  <a:pt x="164500" y="135211"/>
                  <a:pt x="143598" y="165109"/>
                </a:cubicBezTo>
                <a:cubicBezTo>
                  <a:pt x="122696" y="195007"/>
                  <a:pt x="83009" y="180191"/>
                  <a:pt x="59461" y="179397"/>
                </a:cubicBezTo>
                <a:cubicBezTo>
                  <a:pt x="35913" y="178603"/>
                  <a:pt x="-10918" y="164051"/>
                  <a:pt x="2311" y="160347"/>
                </a:cubicBezTo>
                <a:cubicBezTo>
                  <a:pt x="15540" y="156643"/>
                  <a:pt x="106822" y="183366"/>
                  <a:pt x="138836" y="157172"/>
                </a:cubicBezTo>
                <a:cubicBezTo>
                  <a:pt x="170850" y="130978"/>
                  <a:pt x="184079" y="-1314"/>
                  <a:pt x="184873" y="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: 図形 1576">
            <a:extLst>
              <a:ext uri="{FF2B5EF4-FFF2-40B4-BE49-F238E27FC236}">
                <a16:creationId xmlns:a16="http://schemas.microsoft.com/office/drawing/2014/main" id="{A17DC16C-AF61-475D-AE2A-3E60251B8381}"/>
              </a:ext>
            </a:extLst>
          </p:cNvPr>
          <p:cNvSpPr/>
          <p:nvPr/>
        </p:nvSpPr>
        <p:spPr>
          <a:xfrm>
            <a:off x="5074828" y="7724764"/>
            <a:ext cx="95976" cy="101628"/>
          </a:xfrm>
          <a:custGeom>
            <a:avLst/>
            <a:gdLst>
              <a:gd name="connsiteX0" fmla="*/ 410 w 95976"/>
              <a:gd name="connsiteY0" fmla="*/ 11 h 101628"/>
              <a:gd name="connsiteX1" fmla="*/ 95660 w 95976"/>
              <a:gd name="connsiteY1" fmla="*/ 58749 h 101628"/>
              <a:gd name="connsiteX2" fmla="*/ 32160 w 95976"/>
              <a:gd name="connsiteY2" fmla="*/ 101611 h 101628"/>
              <a:gd name="connsiteX3" fmla="*/ 59147 w 95976"/>
              <a:gd name="connsiteY3" fmla="*/ 53986 h 101628"/>
              <a:gd name="connsiteX4" fmla="*/ 410 w 95976"/>
              <a:gd name="connsiteY4" fmla="*/ 11 h 10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76" h="101628">
                <a:moveTo>
                  <a:pt x="410" y="11"/>
                </a:moveTo>
                <a:cubicBezTo>
                  <a:pt x="6496" y="805"/>
                  <a:pt x="90368" y="41816"/>
                  <a:pt x="95660" y="58749"/>
                </a:cubicBezTo>
                <a:cubicBezTo>
                  <a:pt x="100952" y="75682"/>
                  <a:pt x="38246" y="102405"/>
                  <a:pt x="32160" y="101611"/>
                </a:cubicBezTo>
                <a:cubicBezTo>
                  <a:pt x="26075" y="100817"/>
                  <a:pt x="60470" y="69332"/>
                  <a:pt x="59147" y="53986"/>
                </a:cubicBezTo>
                <a:cubicBezTo>
                  <a:pt x="57824" y="38640"/>
                  <a:pt x="-5676" y="-783"/>
                  <a:pt x="410" y="1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: 図形 1577">
            <a:extLst>
              <a:ext uri="{FF2B5EF4-FFF2-40B4-BE49-F238E27FC236}">
                <a16:creationId xmlns:a16="http://schemas.microsoft.com/office/drawing/2014/main" id="{9CD92747-5B7C-49EC-9022-5F8904250DC9}"/>
              </a:ext>
            </a:extLst>
          </p:cNvPr>
          <p:cNvSpPr/>
          <p:nvPr/>
        </p:nvSpPr>
        <p:spPr>
          <a:xfrm>
            <a:off x="5081577" y="7784175"/>
            <a:ext cx="229235" cy="96197"/>
          </a:xfrm>
          <a:custGeom>
            <a:avLst/>
            <a:gdLst>
              <a:gd name="connsiteX0" fmla="*/ 11 w 229235"/>
              <a:gd name="connsiteY0" fmla="*/ 18388 h 96197"/>
              <a:gd name="connsiteX1" fmla="*/ 109548 w 229235"/>
              <a:gd name="connsiteY1" fmla="*/ 8863 h 96197"/>
              <a:gd name="connsiteX2" fmla="*/ 207973 w 229235"/>
              <a:gd name="connsiteY2" fmla="*/ 4100 h 96197"/>
              <a:gd name="connsiteX3" fmla="*/ 215911 w 229235"/>
              <a:gd name="connsiteY3" fmla="*/ 72363 h 96197"/>
              <a:gd name="connsiteX4" fmla="*/ 55573 w 229235"/>
              <a:gd name="connsiteY4" fmla="*/ 96175 h 96197"/>
              <a:gd name="connsiteX5" fmla="*/ 185748 w 229235"/>
              <a:gd name="connsiteY5" fmla="*/ 69188 h 96197"/>
              <a:gd name="connsiteX6" fmla="*/ 117486 w 229235"/>
              <a:gd name="connsiteY6" fmla="*/ 23150 h 96197"/>
              <a:gd name="connsiteX7" fmla="*/ 11 w 229235"/>
              <a:gd name="connsiteY7" fmla="*/ 18388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35" h="96197">
                <a:moveTo>
                  <a:pt x="11" y="18388"/>
                </a:moveTo>
                <a:cubicBezTo>
                  <a:pt x="-1312" y="16007"/>
                  <a:pt x="109548" y="8863"/>
                  <a:pt x="109548" y="8863"/>
                </a:cubicBezTo>
                <a:cubicBezTo>
                  <a:pt x="144208" y="6482"/>
                  <a:pt x="190246" y="-6483"/>
                  <a:pt x="207973" y="4100"/>
                </a:cubicBezTo>
                <a:cubicBezTo>
                  <a:pt x="225700" y="14683"/>
                  <a:pt x="241311" y="57017"/>
                  <a:pt x="215911" y="72363"/>
                </a:cubicBezTo>
                <a:cubicBezTo>
                  <a:pt x="190511" y="87709"/>
                  <a:pt x="60600" y="96704"/>
                  <a:pt x="55573" y="96175"/>
                </a:cubicBezTo>
                <a:cubicBezTo>
                  <a:pt x="50546" y="95646"/>
                  <a:pt x="175429" y="81359"/>
                  <a:pt x="185748" y="69188"/>
                </a:cubicBezTo>
                <a:cubicBezTo>
                  <a:pt x="196067" y="57017"/>
                  <a:pt x="144473" y="30558"/>
                  <a:pt x="117486" y="23150"/>
                </a:cubicBezTo>
                <a:cubicBezTo>
                  <a:pt x="90499" y="15742"/>
                  <a:pt x="1334" y="20769"/>
                  <a:pt x="11" y="183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: 図形 1578">
            <a:extLst>
              <a:ext uri="{FF2B5EF4-FFF2-40B4-BE49-F238E27FC236}">
                <a16:creationId xmlns:a16="http://schemas.microsoft.com/office/drawing/2014/main" id="{9EAC324E-5369-4951-B19D-CA0497318300}"/>
              </a:ext>
            </a:extLst>
          </p:cNvPr>
          <p:cNvSpPr/>
          <p:nvPr/>
        </p:nvSpPr>
        <p:spPr>
          <a:xfrm>
            <a:off x="5169054" y="8018448"/>
            <a:ext cx="104655" cy="365155"/>
          </a:xfrm>
          <a:custGeom>
            <a:avLst/>
            <a:gdLst>
              <a:gd name="connsiteX0" fmla="*/ 104621 w 104655"/>
              <a:gd name="connsiteY0" fmla="*/ 15 h 365155"/>
              <a:gd name="connsiteX1" fmla="*/ 17309 w 104655"/>
              <a:gd name="connsiteY1" fmla="*/ 177815 h 365155"/>
              <a:gd name="connsiteX2" fmla="*/ 6196 w 104655"/>
              <a:gd name="connsiteY2" fmla="*/ 365140 h 365155"/>
              <a:gd name="connsiteX3" fmla="*/ 6196 w 104655"/>
              <a:gd name="connsiteY3" fmla="*/ 187340 h 365155"/>
              <a:gd name="connsiteX4" fmla="*/ 104621 w 104655"/>
              <a:gd name="connsiteY4" fmla="*/ 15 h 36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55" h="365155">
                <a:moveTo>
                  <a:pt x="104621" y="15"/>
                </a:moveTo>
                <a:cubicBezTo>
                  <a:pt x="106473" y="-1572"/>
                  <a:pt x="33713" y="116961"/>
                  <a:pt x="17309" y="177815"/>
                </a:cubicBezTo>
                <a:cubicBezTo>
                  <a:pt x="905" y="238669"/>
                  <a:pt x="8048" y="363553"/>
                  <a:pt x="6196" y="365140"/>
                </a:cubicBezTo>
                <a:cubicBezTo>
                  <a:pt x="4344" y="366727"/>
                  <a:pt x="-6769" y="242638"/>
                  <a:pt x="6196" y="187340"/>
                </a:cubicBezTo>
                <a:cubicBezTo>
                  <a:pt x="19161" y="132042"/>
                  <a:pt x="102769" y="1602"/>
                  <a:pt x="104621" y="1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: 図形 1579">
            <a:extLst>
              <a:ext uri="{FF2B5EF4-FFF2-40B4-BE49-F238E27FC236}">
                <a16:creationId xmlns:a16="http://schemas.microsoft.com/office/drawing/2014/main" id="{2EE2D0B4-57E6-493A-A7B3-1D196FD34B08}"/>
              </a:ext>
            </a:extLst>
          </p:cNvPr>
          <p:cNvSpPr/>
          <p:nvPr/>
        </p:nvSpPr>
        <p:spPr>
          <a:xfrm>
            <a:off x="5151265" y="7991429"/>
            <a:ext cx="26415" cy="413319"/>
          </a:xfrm>
          <a:custGeom>
            <a:avLst/>
            <a:gdLst>
              <a:gd name="connsiteX0" fmla="*/ 173 w 26415"/>
              <a:gd name="connsiteY0" fmla="*/ 46 h 413319"/>
              <a:gd name="connsiteX1" fmla="*/ 25573 w 26415"/>
              <a:gd name="connsiteY1" fmla="*/ 152446 h 413319"/>
              <a:gd name="connsiteX2" fmla="*/ 19223 w 26415"/>
              <a:gd name="connsiteY2" fmla="*/ 261984 h 413319"/>
              <a:gd name="connsiteX3" fmla="*/ 8110 w 26415"/>
              <a:gd name="connsiteY3" fmla="*/ 412796 h 413319"/>
              <a:gd name="connsiteX4" fmla="*/ 11285 w 26415"/>
              <a:gd name="connsiteY4" fmla="*/ 306434 h 413319"/>
              <a:gd name="connsiteX5" fmla="*/ 14460 w 26415"/>
              <a:gd name="connsiteY5" fmla="*/ 168321 h 413319"/>
              <a:gd name="connsiteX6" fmla="*/ 173 w 26415"/>
              <a:gd name="connsiteY6" fmla="*/ 46 h 41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15" h="413319">
                <a:moveTo>
                  <a:pt x="173" y="46"/>
                </a:moveTo>
                <a:cubicBezTo>
                  <a:pt x="2025" y="-2600"/>
                  <a:pt x="22398" y="108790"/>
                  <a:pt x="25573" y="152446"/>
                </a:cubicBezTo>
                <a:cubicBezTo>
                  <a:pt x="28748" y="196102"/>
                  <a:pt x="22133" y="218592"/>
                  <a:pt x="19223" y="261984"/>
                </a:cubicBezTo>
                <a:cubicBezTo>
                  <a:pt x="16313" y="305376"/>
                  <a:pt x="9433" y="405388"/>
                  <a:pt x="8110" y="412796"/>
                </a:cubicBezTo>
                <a:cubicBezTo>
                  <a:pt x="6787" y="420204"/>
                  <a:pt x="10227" y="347180"/>
                  <a:pt x="11285" y="306434"/>
                </a:cubicBezTo>
                <a:cubicBezTo>
                  <a:pt x="12343" y="265688"/>
                  <a:pt x="17106" y="217534"/>
                  <a:pt x="14460" y="168321"/>
                </a:cubicBezTo>
                <a:cubicBezTo>
                  <a:pt x="11814" y="119109"/>
                  <a:pt x="-1679" y="2692"/>
                  <a:pt x="173" y="4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: 図形 1580">
            <a:extLst>
              <a:ext uri="{FF2B5EF4-FFF2-40B4-BE49-F238E27FC236}">
                <a16:creationId xmlns:a16="http://schemas.microsoft.com/office/drawing/2014/main" id="{B598DC7D-DF71-4961-B8F0-954F563D2395}"/>
              </a:ext>
            </a:extLst>
          </p:cNvPr>
          <p:cNvSpPr/>
          <p:nvPr/>
        </p:nvSpPr>
        <p:spPr>
          <a:xfrm>
            <a:off x="5114552" y="8026323"/>
            <a:ext cx="29005" cy="365302"/>
          </a:xfrm>
          <a:custGeom>
            <a:avLst/>
            <a:gdLst>
              <a:gd name="connsiteX0" fmla="*/ 373 w 29005"/>
              <a:gd name="connsiteY0" fmla="*/ 77 h 365302"/>
              <a:gd name="connsiteX1" fmla="*/ 13073 w 29005"/>
              <a:gd name="connsiteY1" fmla="*/ 208040 h 365302"/>
              <a:gd name="connsiteX2" fmla="*/ 19423 w 29005"/>
              <a:gd name="connsiteY2" fmla="*/ 365202 h 365302"/>
              <a:gd name="connsiteX3" fmla="*/ 28948 w 29005"/>
              <a:gd name="connsiteY3" fmla="*/ 185815 h 365302"/>
              <a:gd name="connsiteX4" fmla="*/ 373 w 29005"/>
              <a:gd name="connsiteY4" fmla="*/ 77 h 3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5" h="365302">
                <a:moveTo>
                  <a:pt x="373" y="77"/>
                </a:moveTo>
                <a:cubicBezTo>
                  <a:pt x="-2273" y="3781"/>
                  <a:pt x="9898" y="147186"/>
                  <a:pt x="13073" y="208040"/>
                </a:cubicBezTo>
                <a:cubicBezTo>
                  <a:pt x="16248" y="268894"/>
                  <a:pt x="16777" y="368906"/>
                  <a:pt x="19423" y="365202"/>
                </a:cubicBezTo>
                <a:cubicBezTo>
                  <a:pt x="22069" y="361498"/>
                  <a:pt x="29742" y="244817"/>
                  <a:pt x="28948" y="185815"/>
                </a:cubicBezTo>
                <a:cubicBezTo>
                  <a:pt x="28154" y="126813"/>
                  <a:pt x="3019" y="-3627"/>
                  <a:pt x="373" y="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: 図形 1581">
            <a:extLst>
              <a:ext uri="{FF2B5EF4-FFF2-40B4-BE49-F238E27FC236}">
                <a16:creationId xmlns:a16="http://schemas.microsoft.com/office/drawing/2014/main" id="{C443361B-4024-4D26-BCD5-711474634E8C}"/>
              </a:ext>
            </a:extLst>
          </p:cNvPr>
          <p:cNvSpPr/>
          <p:nvPr/>
        </p:nvSpPr>
        <p:spPr>
          <a:xfrm>
            <a:off x="5141882" y="7800956"/>
            <a:ext cx="71722" cy="165151"/>
          </a:xfrm>
          <a:custGeom>
            <a:avLst/>
            <a:gdLst>
              <a:gd name="connsiteX0" fmla="*/ 71468 w 71722"/>
              <a:gd name="connsiteY0" fmla="*/ 19 h 165151"/>
              <a:gd name="connsiteX1" fmla="*/ 57181 w 71722"/>
              <a:gd name="connsiteY1" fmla="*/ 100032 h 165151"/>
              <a:gd name="connsiteX2" fmla="*/ 31 w 71722"/>
              <a:gd name="connsiteY2" fmla="*/ 165119 h 165151"/>
              <a:gd name="connsiteX3" fmla="*/ 49243 w 71722"/>
              <a:gd name="connsiteY3" fmla="*/ 92094 h 165151"/>
              <a:gd name="connsiteX4" fmla="*/ 71468 w 71722"/>
              <a:gd name="connsiteY4" fmla="*/ 19 h 16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22" h="165151">
                <a:moveTo>
                  <a:pt x="71468" y="19"/>
                </a:moveTo>
                <a:cubicBezTo>
                  <a:pt x="72791" y="1342"/>
                  <a:pt x="69087" y="72515"/>
                  <a:pt x="57181" y="100032"/>
                </a:cubicBezTo>
                <a:cubicBezTo>
                  <a:pt x="45275" y="127549"/>
                  <a:pt x="1354" y="166442"/>
                  <a:pt x="31" y="165119"/>
                </a:cubicBezTo>
                <a:cubicBezTo>
                  <a:pt x="-1292" y="163796"/>
                  <a:pt x="39189" y="117494"/>
                  <a:pt x="49243" y="92094"/>
                </a:cubicBezTo>
                <a:cubicBezTo>
                  <a:pt x="59297" y="66694"/>
                  <a:pt x="70145" y="-1304"/>
                  <a:pt x="71468" y="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: 図形 1582">
            <a:extLst>
              <a:ext uri="{FF2B5EF4-FFF2-40B4-BE49-F238E27FC236}">
                <a16:creationId xmlns:a16="http://schemas.microsoft.com/office/drawing/2014/main" id="{166E0EA0-FF77-4338-B758-BFD9A87628B6}"/>
              </a:ext>
            </a:extLst>
          </p:cNvPr>
          <p:cNvSpPr/>
          <p:nvPr/>
        </p:nvSpPr>
        <p:spPr>
          <a:xfrm>
            <a:off x="5110390" y="7809585"/>
            <a:ext cx="69675" cy="237755"/>
          </a:xfrm>
          <a:custGeom>
            <a:avLst/>
            <a:gdLst>
              <a:gd name="connsiteX0" fmla="*/ 69623 w 69675"/>
              <a:gd name="connsiteY0" fmla="*/ 915 h 237755"/>
              <a:gd name="connsiteX1" fmla="*/ 14060 w 69675"/>
              <a:gd name="connsiteY1" fmla="*/ 100928 h 237755"/>
              <a:gd name="connsiteX2" fmla="*/ 10885 w 69675"/>
              <a:gd name="connsiteY2" fmla="*/ 237453 h 237755"/>
              <a:gd name="connsiteX3" fmla="*/ 2948 w 69675"/>
              <a:gd name="connsiteY3" fmla="*/ 61240 h 237755"/>
              <a:gd name="connsiteX4" fmla="*/ 69623 w 69675"/>
              <a:gd name="connsiteY4" fmla="*/ 915 h 2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75" h="237755">
                <a:moveTo>
                  <a:pt x="69623" y="915"/>
                </a:moveTo>
                <a:cubicBezTo>
                  <a:pt x="71475" y="7530"/>
                  <a:pt x="23850" y="61505"/>
                  <a:pt x="14060" y="100928"/>
                </a:cubicBezTo>
                <a:cubicBezTo>
                  <a:pt x="4270" y="140351"/>
                  <a:pt x="12737" y="244068"/>
                  <a:pt x="10885" y="237453"/>
                </a:cubicBezTo>
                <a:cubicBezTo>
                  <a:pt x="9033" y="230838"/>
                  <a:pt x="-6312" y="98017"/>
                  <a:pt x="2948" y="61240"/>
                </a:cubicBezTo>
                <a:cubicBezTo>
                  <a:pt x="12208" y="24463"/>
                  <a:pt x="67771" y="-5700"/>
                  <a:pt x="69623" y="91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: 図形 1583">
            <a:extLst>
              <a:ext uri="{FF2B5EF4-FFF2-40B4-BE49-F238E27FC236}">
                <a16:creationId xmlns:a16="http://schemas.microsoft.com/office/drawing/2014/main" id="{C255C6AC-FBE2-4077-8A41-4E1A70E7BC76}"/>
              </a:ext>
            </a:extLst>
          </p:cNvPr>
          <p:cNvSpPr/>
          <p:nvPr/>
        </p:nvSpPr>
        <p:spPr>
          <a:xfrm>
            <a:off x="5130782" y="7843813"/>
            <a:ext cx="285978" cy="276458"/>
          </a:xfrm>
          <a:custGeom>
            <a:avLst/>
            <a:gdLst>
              <a:gd name="connsiteX0" fmla="*/ 285768 w 285978"/>
              <a:gd name="connsiteY0" fmla="*/ 25 h 276458"/>
              <a:gd name="connsiteX1" fmla="*/ 204806 w 285978"/>
              <a:gd name="connsiteY1" fmla="*/ 215925 h 276458"/>
              <a:gd name="connsiteX2" fmla="*/ 139718 w 285978"/>
              <a:gd name="connsiteY2" fmla="*/ 273075 h 276458"/>
              <a:gd name="connsiteX3" fmla="*/ 18 w 285978"/>
              <a:gd name="connsiteY3" fmla="*/ 268312 h 276458"/>
              <a:gd name="connsiteX4" fmla="*/ 130193 w 285978"/>
              <a:gd name="connsiteY4" fmla="*/ 255612 h 276458"/>
              <a:gd name="connsiteX5" fmla="*/ 179406 w 285978"/>
              <a:gd name="connsiteY5" fmla="*/ 201637 h 276458"/>
              <a:gd name="connsiteX6" fmla="*/ 285768 w 285978"/>
              <a:gd name="connsiteY6" fmla="*/ 25 h 2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978" h="276458">
                <a:moveTo>
                  <a:pt x="285768" y="25"/>
                </a:moveTo>
                <a:cubicBezTo>
                  <a:pt x="290001" y="2406"/>
                  <a:pt x="229148" y="170417"/>
                  <a:pt x="204806" y="215925"/>
                </a:cubicBezTo>
                <a:cubicBezTo>
                  <a:pt x="180464" y="261433"/>
                  <a:pt x="173849" y="264344"/>
                  <a:pt x="139718" y="273075"/>
                </a:cubicBezTo>
                <a:cubicBezTo>
                  <a:pt x="105587" y="281806"/>
                  <a:pt x="1605" y="271222"/>
                  <a:pt x="18" y="268312"/>
                </a:cubicBezTo>
                <a:cubicBezTo>
                  <a:pt x="-1569" y="265402"/>
                  <a:pt x="100295" y="266725"/>
                  <a:pt x="130193" y="255612"/>
                </a:cubicBezTo>
                <a:cubicBezTo>
                  <a:pt x="160091" y="244500"/>
                  <a:pt x="153741" y="239208"/>
                  <a:pt x="179406" y="201637"/>
                </a:cubicBezTo>
                <a:cubicBezTo>
                  <a:pt x="205071" y="164066"/>
                  <a:pt x="281535" y="-2356"/>
                  <a:pt x="285768" y="2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: 図形 1584">
            <a:extLst>
              <a:ext uri="{FF2B5EF4-FFF2-40B4-BE49-F238E27FC236}">
                <a16:creationId xmlns:a16="http://schemas.microsoft.com/office/drawing/2014/main" id="{BF2A6864-3787-436D-931F-42B3742C6F2C}"/>
              </a:ext>
            </a:extLst>
          </p:cNvPr>
          <p:cNvSpPr/>
          <p:nvPr/>
        </p:nvSpPr>
        <p:spPr>
          <a:xfrm>
            <a:off x="5169646" y="7921224"/>
            <a:ext cx="976703" cy="280111"/>
          </a:xfrm>
          <a:custGeom>
            <a:avLst/>
            <a:gdLst>
              <a:gd name="connsiteX0" fmla="*/ 842 w 976703"/>
              <a:gd name="connsiteY0" fmla="*/ 401 h 280111"/>
              <a:gd name="connsiteX1" fmla="*/ 920004 w 976703"/>
              <a:gd name="connsiteY1" fmla="*/ 263926 h 280111"/>
              <a:gd name="connsiteX2" fmla="*/ 864442 w 976703"/>
              <a:gd name="connsiteY2" fmla="*/ 246464 h 280111"/>
              <a:gd name="connsiteX3" fmla="*/ 756492 w 976703"/>
              <a:gd name="connsiteY3" fmla="*/ 205189 h 280111"/>
              <a:gd name="connsiteX4" fmla="*/ 842 w 976703"/>
              <a:gd name="connsiteY4" fmla="*/ 401 h 2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703" h="280111">
                <a:moveTo>
                  <a:pt x="842" y="401"/>
                </a:moveTo>
                <a:cubicBezTo>
                  <a:pt x="28094" y="10190"/>
                  <a:pt x="776071" y="222916"/>
                  <a:pt x="920004" y="263926"/>
                </a:cubicBezTo>
                <a:cubicBezTo>
                  <a:pt x="1063937" y="304936"/>
                  <a:pt x="891694" y="256253"/>
                  <a:pt x="864442" y="246464"/>
                </a:cubicBezTo>
                <a:cubicBezTo>
                  <a:pt x="837190" y="236675"/>
                  <a:pt x="897250" y="247522"/>
                  <a:pt x="756492" y="205189"/>
                </a:cubicBezTo>
                <a:cubicBezTo>
                  <a:pt x="615734" y="162856"/>
                  <a:pt x="-26410" y="-9388"/>
                  <a:pt x="842" y="40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: 図形 1585">
            <a:extLst>
              <a:ext uri="{FF2B5EF4-FFF2-40B4-BE49-F238E27FC236}">
                <a16:creationId xmlns:a16="http://schemas.microsoft.com/office/drawing/2014/main" id="{7F2F09B6-1C5B-4C1F-A04B-069260B3B385}"/>
              </a:ext>
            </a:extLst>
          </p:cNvPr>
          <p:cNvSpPr/>
          <p:nvPr/>
        </p:nvSpPr>
        <p:spPr>
          <a:xfrm>
            <a:off x="5415154" y="7843439"/>
            <a:ext cx="61935" cy="224504"/>
          </a:xfrm>
          <a:custGeom>
            <a:avLst/>
            <a:gdLst>
              <a:gd name="connsiteX0" fmla="*/ 22034 w 61935"/>
              <a:gd name="connsiteY0" fmla="*/ 399 h 224504"/>
              <a:gd name="connsiteX1" fmla="*/ 25209 w 61935"/>
              <a:gd name="connsiteY1" fmla="*/ 125811 h 224504"/>
              <a:gd name="connsiteX2" fmla="*/ 61721 w 61935"/>
              <a:gd name="connsiteY2" fmla="*/ 224236 h 224504"/>
              <a:gd name="connsiteX3" fmla="*/ 6159 w 61935"/>
              <a:gd name="connsiteY3" fmla="*/ 152799 h 224504"/>
              <a:gd name="connsiteX4" fmla="*/ 2984 w 61935"/>
              <a:gd name="connsiteY4" fmla="*/ 87711 h 224504"/>
              <a:gd name="connsiteX5" fmla="*/ 22034 w 61935"/>
              <a:gd name="connsiteY5" fmla="*/ 399 h 22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35" h="224504">
                <a:moveTo>
                  <a:pt x="22034" y="399"/>
                </a:moveTo>
                <a:cubicBezTo>
                  <a:pt x="25738" y="6749"/>
                  <a:pt x="18594" y="88505"/>
                  <a:pt x="25209" y="125811"/>
                </a:cubicBezTo>
                <a:cubicBezTo>
                  <a:pt x="31824" y="163117"/>
                  <a:pt x="64896" y="219738"/>
                  <a:pt x="61721" y="224236"/>
                </a:cubicBezTo>
                <a:cubicBezTo>
                  <a:pt x="58546" y="228734"/>
                  <a:pt x="15948" y="175553"/>
                  <a:pt x="6159" y="152799"/>
                </a:cubicBezTo>
                <a:cubicBezTo>
                  <a:pt x="-3630" y="130045"/>
                  <a:pt x="603" y="110201"/>
                  <a:pt x="2984" y="87711"/>
                </a:cubicBezTo>
                <a:cubicBezTo>
                  <a:pt x="5365" y="65221"/>
                  <a:pt x="18330" y="-5951"/>
                  <a:pt x="22034" y="39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: 図形 1586">
            <a:extLst>
              <a:ext uri="{FF2B5EF4-FFF2-40B4-BE49-F238E27FC236}">
                <a16:creationId xmlns:a16="http://schemas.microsoft.com/office/drawing/2014/main" id="{1EBD6AE4-FCBC-44FF-90AF-C9FE1A81E55A}"/>
              </a:ext>
            </a:extLst>
          </p:cNvPr>
          <p:cNvSpPr/>
          <p:nvPr/>
        </p:nvSpPr>
        <p:spPr>
          <a:xfrm>
            <a:off x="5143063" y="8119889"/>
            <a:ext cx="390994" cy="465775"/>
          </a:xfrm>
          <a:custGeom>
            <a:avLst/>
            <a:gdLst>
              <a:gd name="connsiteX0" fmla="*/ 390962 w 390994"/>
              <a:gd name="connsiteY0" fmla="*/ 174 h 465775"/>
              <a:gd name="connsiteX1" fmla="*/ 224275 w 390994"/>
              <a:gd name="connsiteY1" fmla="*/ 333549 h 465775"/>
              <a:gd name="connsiteX2" fmla="*/ 148075 w 390994"/>
              <a:gd name="connsiteY2" fmla="*/ 428799 h 465775"/>
              <a:gd name="connsiteX3" fmla="*/ 41712 w 390994"/>
              <a:gd name="connsiteY3" fmla="*/ 460549 h 465775"/>
              <a:gd name="connsiteX4" fmla="*/ 5200 w 390994"/>
              <a:gd name="connsiteY4" fmla="*/ 460549 h 465775"/>
              <a:gd name="connsiteX5" fmla="*/ 146487 w 390994"/>
              <a:gd name="connsiteY5" fmla="*/ 409749 h 465775"/>
              <a:gd name="connsiteX6" fmla="*/ 209987 w 390994"/>
              <a:gd name="connsiteY6" fmla="*/ 289099 h 465775"/>
              <a:gd name="connsiteX7" fmla="*/ 390962 w 390994"/>
              <a:gd name="connsiteY7" fmla="*/ 174 h 46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994" h="465775">
                <a:moveTo>
                  <a:pt x="390962" y="174"/>
                </a:moveTo>
                <a:cubicBezTo>
                  <a:pt x="393343" y="7582"/>
                  <a:pt x="264756" y="262112"/>
                  <a:pt x="224275" y="333549"/>
                </a:cubicBezTo>
                <a:cubicBezTo>
                  <a:pt x="183794" y="404986"/>
                  <a:pt x="178502" y="407632"/>
                  <a:pt x="148075" y="428799"/>
                </a:cubicBezTo>
                <a:cubicBezTo>
                  <a:pt x="117648" y="449966"/>
                  <a:pt x="65525" y="455257"/>
                  <a:pt x="41712" y="460549"/>
                </a:cubicBezTo>
                <a:cubicBezTo>
                  <a:pt x="17899" y="465841"/>
                  <a:pt x="-12262" y="469016"/>
                  <a:pt x="5200" y="460549"/>
                </a:cubicBezTo>
                <a:cubicBezTo>
                  <a:pt x="22662" y="452082"/>
                  <a:pt x="112356" y="438324"/>
                  <a:pt x="146487" y="409749"/>
                </a:cubicBezTo>
                <a:cubicBezTo>
                  <a:pt x="180618" y="381174"/>
                  <a:pt x="171622" y="354451"/>
                  <a:pt x="209987" y="289099"/>
                </a:cubicBezTo>
                <a:cubicBezTo>
                  <a:pt x="248352" y="223747"/>
                  <a:pt x="388581" y="-7234"/>
                  <a:pt x="390962" y="17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: 図形 1587">
            <a:extLst>
              <a:ext uri="{FF2B5EF4-FFF2-40B4-BE49-F238E27FC236}">
                <a16:creationId xmlns:a16="http://schemas.microsoft.com/office/drawing/2014/main" id="{B18DEE96-F0F4-405F-BBD1-0592B4EE91BB}"/>
              </a:ext>
            </a:extLst>
          </p:cNvPr>
          <p:cNvSpPr/>
          <p:nvPr/>
        </p:nvSpPr>
        <p:spPr>
          <a:xfrm>
            <a:off x="5146455" y="8157681"/>
            <a:ext cx="339947" cy="407591"/>
          </a:xfrm>
          <a:custGeom>
            <a:avLst/>
            <a:gdLst>
              <a:gd name="connsiteX0" fmla="*/ 339945 w 339947"/>
              <a:gd name="connsiteY0" fmla="*/ 482 h 407591"/>
              <a:gd name="connsiteX1" fmla="*/ 214533 w 339947"/>
              <a:gd name="connsiteY1" fmla="*/ 208444 h 407591"/>
              <a:gd name="connsiteX2" fmla="*/ 112933 w 339947"/>
              <a:gd name="connsiteY2" fmla="*/ 313219 h 407591"/>
              <a:gd name="connsiteX3" fmla="*/ 65308 w 339947"/>
              <a:gd name="connsiteY3" fmla="*/ 343382 h 407591"/>
              <a:gd name="connsiteX4" fmla="*/ 220 w 339947"/>
              <a:gd name="connsiteY4" fmla="*/ 325919 h 407591"/>
              <a:gd name="connsiteX5" fmla="*/ 51020 w 339947"/>
              <a:gd name="connsiteY5" fmla="*/ 406882 h 407591"/>
              <a:gd name="connsiteX6" fmla="*/ 217708 w 339947"/>
              <a:gd name="connsiteY6" fmla="*/ 271944 h 407591"/>
              <a:gd name="connsiteX7" fmla="*/ 339945 w 339947"/>
              <a:gd name="connsiteY7" fmla="*/ 482 h 40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947" h="407591">
                <a:moveTo>
                  <a:pt x="339945" y="482"/>
                </a:moveTo>
                <a:cubicBezTo>
                  <a:pt x="339416" y="-10101"/>
                  <a:pt x="252368" y="156321"/>
                  <a:pt x="214533" y="208444"/>
                </a:cubicBezTo>
                <a:cubicBezTo>
                  <a:pt x="176698" y="260567"/>
                  <a:pt x="137804" y="290729"/>
                  <a:pt x="112933" y="313219"/>
                </a:cubicBezTo>
                <a:cubicBezTo>
                  <a:pt x="88062" y="335709"/>
                  <a:pt x="84093" y="341265"/>
                  <a:pt x="65308" y="343382"/>
                </a:cubicBezTo>
                <a:cubicBezTo>
                  <a:pt x="46523" y="345499"/>
                  <a:pt x="2601" y="315336"/>
                  <a:pt x="220" y="325919"/>
                </a:cubicBezTo>
                <a:cubicBezTo>
                  <a:pt x="-2161" y="336502"/>
                  <a:pt x="14772" y="415878"/>
                  <a:pt x="51020" y="406882"/>
                </a:cubicBezTo>
                <a:cubicBezTo>
                  <a:pt x="87268" y="397886"/>
                  <a:pt x="167437" y="337561"/>
                  <a:pt x="217708" y="271944"/>
                </a:cubicBezTo>
                <a:cubicBezTo>
                  <a:pt x="267979" y="206327"/>
                  <a:pt x="340474" y="11065"/>
                  <a:pt x="339945" y="48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: 図形 1588">
            <a:extLst>
              <a:ext uri="{FF2B5EF4-FFF2-40B4-BE49-F238E27FC236}">
                <a16:creationId xmlns:a16="http://schemas.microsoft.com/office/drawing/2014/main" id="{A86C5B86-D0CB-47A6-A3A5-938E3540B9A3}"/>
              </a:ext>
            </a:extLst>
          </p:cNvPr>
          <p:cNvSpPr/>
          <p:nvPr/>
        </p:nvSpPr>
        <p:spPr>
          <a:xfrm>
            <a:off x="5193999" y="8188552"/>
            <a:ext cx="263711" cy="322849"/>
          </a:xfrm>
          <a:custGeom>
            <a:avLst/>
            <a:gdLst>
              <a:gd name="connsiteX0" fmla="*/ 262239 w 263711"/>
              <a:gd name="connsiteY0" fmla="*/ 2948 h 322849"/>
              <a:gd name="connsiteX1" fmla="*/ 5064 w 263711"/>
              <a:gd name="connsiteY1" fmla="*/ 318861 h 322849"/>
              <a:gd name="connsiteX2" fmla="*/ 105076 w 263711"/>
              <a:gd name="connsiteY2" fmla="*/ 169636 h 322849"/>
              <a:gd name="connsiteX3" fmla="*/ 262239 w 263711"/>
              <a:gd name="connsiteY3" fmla="*/ 2948 h 32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711" h="322849">
                <a:moveTo>
                  <a:pt x="262239" y="2948"/>
                </a:moveTo>
                <a:cubicBezTo>
                  <a:pt x="245570" y="27819"/>
                  <a:pt x="31258" y="291080"/>
                  <a:pt x="5064" y="318861"/>
                </a:cubicBezTo>
                <a:cubicBezTo>
                  <a:pt x="-21130" y="346642"/>
                  <a:pt x="60626" y="222023"/>
                  <a:pt x="105076" y="169636"/>
                </a:cubicBezTo>
                <a:cubicBezTo>
                  <a:pt x="149526" y="117249"/>
                  <a:pt x="278908" y="-21923"/>
                  <a:pt x="262239" y="29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: 図形 1589">
            <a:extLst>
              <a:ext uri="{FF2B5EF4-FFF2-40B4-BE49-F238E27FC236}">
                <a16:creationId xmlns:a16="http://schemas.microsoft.com/office/drawing/2014/main" id="{6396EE61-4485-459A-864F-0DB658D28A81}"/>
              </a:ext>
            </a:extLst>
          </p:cNvPr>
          <p:cNvSpPr/>
          <p:nvPr/>
        </p:nvSpPr>
        <p:spPr>
          <a:xfrm>
            <a:off x="5342555" y="7860444"/>
            <a:ext cx="77633" cy="334713"/>
          </a:xfrm>
          <a:custGeom>
            <a:avLst/>
            <a:gdLst>
              <a:gd name="connsiteX0" fmla="*/ 77170 w 77633"/>
              <a:gd name="connsiteY0" fmla="*/ 856 h 334713"/>
              <a:gd name="connsiteX1" fmla="*/ 26370 w 77633"/>
              <a:gd name="connsiteY1" fmla="*/ 218344 h 334713"/>
              <a:gd name="connsiteX2" fmla="*/ 4145 w 77633"/>
              <a:gd name="connsiteY2" fmla="*/ 272319 h 334713"/>
              <a:gd name="connsiteX3" fmla="*/ 5733 w 77633"/>
              <a:gd name="connsiteY3" fmla="*/ 334231 h 334713"/>
              <a:gd name="connsiteX4" fmla="*/ 2558 w 77633"/>
              <a:gd name="connsiteY4" fmla="*/ 237394 h 334713"/>
              <a:gd name="connsiteX5" fmla="*/ 48595 w 77633"/>
              <a:gd name="connsiteY5" fmla="*/ 145319 h 334713"/>
              <a:gd name="connsiteX6" fmla="*/ 77170 w 77633"/>
              <a:gd name="connsiteY6" fmla="*/ 856 h 33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33" h="334713">
                <a:moveTo>
                  <a:pt x="77170" y="856"/>
                </a:moveTo>
                <a:cubicBezTo>
                  <a:pt x="73466" y="13027"/>
                  <a:pt x="38541" y="173100"/>
                  <a:pt x="26370" y="218344"/>
                </a:cubicBezTo>
                <a:cubicBezTo>
                  <a:pt x="14199" y="263588"/>
                  <a:pt x="7585" y="253004"/>
                  <a:pt x="4145" y="272319"/>
                </a:cubicBezTo>
                <a:cubicBezTo>
                  <a:pt x="705" y="291634"/>
                  <a:pt x="5997" y="340052"/>
                  <a:pt x="5733" y="334231"/>
                </a:cubicBezTo>
                <a:cubicBezTo>
                  <a:pt x="5469" y="328410"/>
                  <a:pt x="-4586" y="268879"/>
                  <a:pt x="2558" y="237394"/>
                </a:cubicBezTo>
                <a:cubicBezTo>
                  <a:pt x="9702" y="205909"/>
                  <a:pt x="35631" y="181038"/>
                  <a:pt x="48595" y="145319"/>
                </a:cubicBezTo>
                <a:cubicBezTo>
                  <a:pt x="61559" y="109600"/>
                  <a:pt x="80874" y="-11315"/>
                  <a:pt x="77170" y="85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: 図形 1590">
            <a:extLst>
              <a:ext uri="{FF2B5EF4-FFF2-40B4-BE49-F238E27FC236}">
                <a16:creationId xmlns:a16="http://schemas.microsoft.com/office/drawing/2014/main" id="{E375B343-C738-432D-83D8-85A708A25DC7}"/>
              </a:ext>
            </a:extLst>
          </p:cNvPr>
          <p:cNvSpPr/>
          <p:nvPr/>
        </p:nvSpPr>
        <p:spPr>
          <a:xfrm>
            <a:off x="5159329" y="8037418"/>
            <a:ext cx="258909" cy="197109"/>
          </a:xfrm>
          <a:custGeom>
            <a:avLst/>
            <a:gdLst>
              <a:gd name="connsiteX0" fmla="*/ 46 w 258909"/>
              <a:gd name="connsiteY0" fmla="*/ 196945 h 197109"/>
              <a:gd name="connsiteX1" fmla="*/ 168321 w 258909"/>
              <a:gd name="connsiteY1" fmla="*/ 123920 h 197109"/>
              <a:gd name="connsiteX2" fmla="*/ 258809 w 258909"/>
              <a:gd name="connsiteY2" fmla="*/ 95 h 197109"/>
              <a:gd name="connsiteX3" fmla="*/ 152446 w 258909"/>
              <a:gd name="connsiteY3" fmla="*/ 104870 h 197109"/>
              <a:gd name="connsiteX4" fmla="*/ 46 w 258909"/>
              <a:gd name="connsiteY4" fmla="*/ 196945 h 1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09" h="197109">
                <a:moveTo>
                  <a:pt x="46" y="196945"/>
                </a:moveTo>
                <a:cubicBezTo>
                  <a:pt x="2692" y="200120"/>
                  <a:pt x="125194" y="156728"/>
                  <a:pt x="168321" y="123920"/>
                </a:cubicBezTo>
                <a:cubicBezTo>
                  <a:pt x="211448" y="91112"/>
                  <a:pt x="261455" y="3270"/>
                  <a:pt x="258809" y="95"/>
                </a:cubicBezTo>
                <a:cubicBezTo>
                  <a:pt x="256163" y="-3080"/>
                  <a:pt x="196367" y="73914"/>
                  <a:pt x="152446" y="104870"/>
                </a:cubicBezTo>
                <a:cubicBezTo>
                  <a:pt x="108525" y="135826"/>
                  <a:pt x="-2600" y="193770"/>
                  <a:pt x="46" y="19694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: 図形 1591">
            <a:extLst>
              <a:ext uri="{FF2B5EF4-FFF2-40B4-BE49-F238E27FC236}">
                <a16:creationId xmlns:a16="http://schemas.microsoft.com/office/drawing/2014/main" id="{E0EAC29F-304A-47C1-B3C9-0E510FEBE738}"/>
              </a:ext>
            </a:extLst>
          </p:cNvPr>
          <p:cNvSpPr/>
          <p:nvPr/>
        </p:nvSpPr>
        <p:spPr>
          <a:xfrm>
            <a:off x="5164128" y="8151144"/>
            <a:ext cx="178546" cy="162874"/>
          </a:xfrm>
          <a:custGeom>
            <a:avLst/>
            <a:gdLst>
              <a:gd name="connsiteX0" fmla="*/ 176222 w 178546"/>
              <a:gd name="connsiteY0" fmla="*/ 669 h 162874"/>
              <a:gd name="connsiteX1" fmla="*/ 157172 w 178546"/>
              <a:gd name="connsiteY1" fmla="*/ 76869 h 162874"/>
              <a:gd name="connsiteX2" fmla="*/ 10 w 178546"/>
              <a:gd name="connsiteY2" fmla="*/ 162594 h 162874"/>
              <a:gd name="connsiteX3" fmla="*/ 149235 w 178546"/>
              <a:gd name="connsiteY3" fmla="*/ 46706 h 162874"/>
              <a:gd name="connsiteX4" fmla="*/ 176222 w 178546"/>
              <a:gd name="connsiteY4" fmla="*/ 669 h 16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46" h="162874">
                <a:moveTo>
                  <a:pt x="176222" y="669"/>
                </a:moveTo>
                <a:cubicBezTo>
                  <a:pt x="177545" y="5696"/>
                  <a:pt x="186541" y="49881"/>
                  <a:pt x="157172" y="76869"/>
                </a:cubicBezTo>
                <a:cubicBezTo>
                  <a:pt x="127803" y="103857"/>
                  <a:pt x="1333" y="167621"/>
                  <a:pt x="10" y="162594"/>
                </a:cubicBezTo>
                <a:cubicBezTo>
                  <a:pt x="-1313" y="157567"/>
                  <a:pt x="119602" y="73694"/>
                  <a:pt x="149235" y="46706"/>
                </a:cubicBezTo>
                <a:cubicBezTo>
                  <a:pt x="178868" y="19719"/>
                  <a:pt x="174899" y="-4358"/>
                  <a:pt x="176222" y="66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: 図形 1592">
            <a:extLst>
              <a:ext uri="{FF2B5EF4-FFF2-40B4-BE49-F238E27FC236}">
                <a16:creationId xmlns:a16="http://schemas.microsoft.com/office/drawing/2014/main" id="{DF79914C-057D-40EB-AD1B-AC2B66855FFA}"/>
              </a:ext>
            </a:extLst>
          </p:cNvPr>
          <p:cNvSpPr/>
          <p:nvPr/>
        </p:nvSpPr>
        <p:spPr>
          <a:xfrm>
            <a:off x="5426075" y="7845955"/>
            <a:ext cx="1042912" cy="15345"/>
          </a:xfrm>
          <a:custGeom>
            <a:avLst/>
            <a:gdLst>
              <a:gd name="connsiteX0" fmla="*/ 0 w 1042912"/>
              <a:gd name="connsiteY0" fmla="*/ 15345 h 15345"/>
              <a:gd name="connsiteX1" fmla="*/ 1028700 w 1042912"/>
              <a:gd name="connsiteY1" fmla="*/ 1058 h 15345"/>
              <a:gd name="connsiteX2" fmla="*/ 627063 w 1042912"/>
              <a:gd name="connsiteY2" fmla="*/ 1058 h 15345"/>
              <a:gd name="connsiteX3" fmla="*/ 0 w 1042912"/>
              <a:gd name="connsiteY3" fmla="*/ 15345 h 1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912" h="15345">
                <a:moveTo>
                  <a:pt x="0" y="15345"/>
                </a:moveTo>
                <a:lnTo>
                  <a:pt x="1028700" y="1058"/>
                </a:lnTo>
                <a:cubicBezTo>
                  <a:pt x="1133210" y="-1323"/>
                  <a:pt x="627063" y="1058"/>
                  <a:pt x="627063" y="1058"/>
                </a:cubicBezTo>
                <a:lnTo>
                  <a:pt x="0" y="15345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: 図形 1593">
            <a:extLst>
              <a:ext uri="{FF2B5EF4-FFF2-40B4-BE49-F238E27FC236}">
                <a16:creationId xmlns:a16="http://schemas.microsoft.com/office/drawing/2014/main" id="{D245FE15-835B-4583-B6CE-286AA05D281F}"/>
              </a:ext>
            </a:extLst>
          </p:cNvPr>
          <p:cNvSpPr/>
          <p:nvPr/>
        </p:nvSpPr>
        <p:spPr>
          <a:xfrm>
            <a:off x="5436213" y="7792263"/>
            <a:ext cx="1020823" cy="18766"/>
          </a:xfrm>
          <a:custGeom>
            <a:avLst/>
            <a:gdLst>
              <a:gd name="connsiteX0" fmla="*/ 40662 w 1020823"/>
              <a:gd name="connsiteY0" fmla="*/ 5537 h 18766"/>
              <a:gd name="connsiteX1" fmla="*/ 91462 w 1020823"/>
              <a:gd name="connsiteY1" fmla="*/ 16650 h 18766"/>
              <a:gd name="connsiteX2" fmla="*/ 985225 w 1020823"/>
              <a:gd name="connsiteY2" fmla="*/ 18237 h 18766"/>
              <a:gd name="connsiteX3" fmla="*/ 856637 w 1020823"/>
              <a:gd name="connsiteY3" fmla="*/ 10300 h 18766"/>
              <a:gd name="connsiteX4" fmla="*/ 191475 w 1020823"/>
              <a:gd name="connsiteY4" fmla="*/ 775 h 18766"/>
              <a:gd name="connsiteX5" fmla="*/ 40662 w 1020823"/>
              <a:gd name="connsiteY5" fmla="*/ 5537 h 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823" h="18766">
                <a:moveTo>
                  <a:pt x="40662" y="5537"/>
                </a:moveTo>
                <a:cubicBezTo>
                  <a:pt x="23993" y="8183"/>
                  <a:pt x="-65965" y="14533"/>
                  <a:pt x="91462" y="16650"/>
                </a:cubicBezTo>
                <a:cubicBezTo>
                  <a:pt x="248889" y="18767"/>
                  <a:pt x="857696" y="19295"/>
                  <a:pt x="985225" y="18237"/>
                </a:cubicBezTo>
                <a:cubicBezTo>
                  <a:pt x="1112754" y="17179"/>
                  <a:pt x="856637" y="10300"/>
                  <a:pt x="856637" y="10300"/>
                </a:cubicBezTo>
                <a:lnTo>
                  <a:pt x="191475" y="775"/>
                </a:lnTo>
                <a:cubicBezTo>
                  <a:pt x="49923" y="-1871"/>
                  <a:pt x="57331" y="2891"/>
                  <a:pt x="40662" y="553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: 図形 1594">
            <a:extLst>
              <a:ext uri="{FF2B5EF4-FFF2-40B4-BE49-F238E27FC236}">
                <a16:creationId xmlns:a16="http://schemas.microsoft.com/office/drawing/2014/main" id="{CAF87249-21C3-4C4A-ADF5-EEAF96DF2BD8}"/>
              </a:ext>
            </a:extLst>
          </p:cNvPr>
          <p:cNvSpPr/>
          <p:nvPr/>
        </p:nvSpPr>
        <p:spPr>
          <a:xfrm>
            <a:off x="5651500" y="7808913"/>
            <a:ext cx="762022" cy="31750"/>
          </a:xfrm>
          <a:custGeom>
            <a:avLst/>
            <a:gdLst>
              <a:gd name="connsiteX0" fmla="*/ 0 w 762022"/>
              <a:gd name="connsiteY0" fmla="*/ 31750 h 31750"/>
              <a:gd name="connsiteX1" fmla="*/ 762000 w 762022"/>
              <a:gd name="connsiteY1" fmla="*/ 0 h 31750"/>
              <a:gd name="connsiteX2" fmla="*/ 0 w 762022"/>
              <a:gd name="connsiteY2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22" h="31750">
                <a:moveTo>
                  <a:pt x="0" y="31750"/>
                </a:moveTo>
                <a:lnTo>
                  <a:pt x="762000" y="0"/>
                </a:lnTo>
                <a:cubicBezTo>
                  <a:pt x="766763" y="1852"/>
                  <a:pt x="0" y="31750"/>
                  <a:pt x="0" y="3175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: 図形 1595">
            <a:extLst>
              <a:ext uri="{FF2B5EF4-FFF2-40B4-BE49-F238E27FC236}">
                <a16:creationId xmlns:a16="http://schemas.microsoft.com/office/drawing/2014/main" id="{28D29240-9811-4BF1-BFC2-3CDDAF7DB119}"/>
              </a:ext>
            </a:extLst>
          </p:cNvPr>
          <p:cNvSpPr/>
          <p:nvPr/>
        </p:nvSpPr>
        <p:spPr>
          <a:xfrm>
            <a:off x="5633945" y="7813828"/>
            <a:ext cx="816145" cy="36468"/>
          </a:xfrm>
          <a:custGeom>
            <a:avLst/>
            <a:gdLst>
              <a:gd name="connsiteX0" fmla="*/ 17555 w 816145"/>
              <a:gd name="connsiteY0" fmla="*/ 36360 h 36468"/>
              <a:gd name="connsiteX1" fmla="*/ 792255 w 816145"/>
              <a:gd name="connsiteY1" fmla="*/ 1435 h 36468"/>
              <a:gd name="connsiteX2" fmla="*/ 633505 w 816145"/>
              <a:gd name="connsiteY2" fmla="*/ 6197 h 36468"/>
              <a:gd name="connsiteX3" fmla="*/ 277905 w 816145"/>
              <a:gd name="connsiteY3" fmla="*/ 12547 h 36468"/>
              <a:gd name="connsiteX4" fmla="*/ 17555 w 816145"/>
              <a:gd name="connsiteY4" fmla="*/ 36360 h 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145" h="36468">
                <a:moveTo>
                  <a:pt x="17555" y="36360"/>
                </a:moveTo>
                <a:cubicBezTo>
                  <a:pt x="103280" y="34508"/>
                  <a:pt x="689597" y="6462"/>
                  <a:pt x="792255" y="1435"/>
                </a:cubicBezTo>
                <a:cubicBezTo>
                  <a:pt x="894913" y="-3592"/>
                  <a:pt x="633505" y="6197"/>
                  <a:pt x="633505" y="6197"/>
                </a:cubicBezTo>
                <a:lnTo>
                  <a:pt x="277905" y="12547"/>
                </a:lnTo>
                <a:cubicBezTo>
                  <a:pt x="182920" y="15722"/>
                  <a:pt x="-68170" y="38212"/>
                  <a:pt x="17555" y="3636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: 図形 1596">
            <a:extLst>
              <a:ext uri="{FF2B5EF4-FFF2-40B4-BE49-F238E27FC236}">
                <a16:creationId xmlns:a16="http://schemas.microsoft.com/office/drawing/2014/main" id="{3B99F2E7-C485-4E31-B974-E44A076C816A}"/>
              </a:ext>
            </a:extLst>
          </p:cNvPr>
          <p:cNvSpPr/>
          <p:nvPr/>
        </p:nvSpPr>
        <p:spPr>
          <a:xfrm>
            <a:off x="6052047" y="6293399"/>
            <a:ext cx="2635121" cy="1395378"/>
          </a:xfrm>
          <a:custGeom>
            <a:avLst/>
            <a:gdLst>
              <a:gd name="connsiteX0" fmla="*/ 3313 w 2635121"/>
              <a:gd name="connsiteY0" fmla="*/ 721 h 1395378"/>
              <a:gd name="connsiteX1" fmla="*/ 2517913 w 2635121"/>
              <a:gd name="connsiteY1" fmla="*/ 1311361 h 1395378"/>
              <a:gd name="connsiteX2" fmla="*/ 1994673 w 2635121"/>
              <a:gd name="connsiteY2" fmla="*/ 1128481 h 1395378"/>
              <a:gd name="connsiteX3" fmla="*/ 3313 w 2635121"/>
              <a:gd name="connsiteY3" fmla="*/ 721 h 139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121" h="1395378">
                <a:moveTo>
                  <a:pt x="3313" y="721"/>
                </a:moveTo>
                <a:cubicBezTo>
                  <a:pt x="90520" y="31201"/>
                  <a:pt x="2186020" y="1123401"/>
                  <a:pt x="2517913" y="1311361"/>
                </a:cubicBezTo>
                <a:cubicBezTo>
                  <a:pt x="2849806" y="1499321"/>
                  <a:pt x="2413773" y="1342688"/>
                  <a:pt x="1994673" y="1128481"/>
                </a:cubicBezTo>
                <a:cubicBezTo>
                  <a:pt x="1575573" y="914274"/>
                  <a:pt x="-83894" y="-29759"/>
                  <a:pt x="3313" y="72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: 図形 1597">
            <a:extLst>
              <a:ext uri="{FF2B5EF4-FFF2-40B4-BE49-F238E27FC236}">
                <a16:creationId xmlns:a16="http://schemas.microsoft.com/office/drawing/2014/main" id="{4BC16AF1-A5E2-4410-A5A2-AECF9C6D7010}"/>
              </a:ext>
            </a:extLst>
          </p:cNvPr>
          <p:cNvSpPr/>
          <p:nvPr/>
        </p:nvSpPr>
        <p:spPr>
          <a:xfrm>
            <a:off x="5581236" y="6929966"/>
            <a:ext cx="170833" cy="68217"/>
          </a:xfrm>
          <a:custGeom>
            <a:avLst/>
            <a:gdLst>
              <a:gd name="connsiteX0" fmla="*/ 414 w 170833"/>
              <a:gd name="connsiteY0" fmla="*/ 1059 h 68217"/>
              <a:gd name="connsiteX1" fmla="*/ 165514 w 170833"/>
              <a:gd name="connsiteY1" fmla="*/ 67734 h 68217"/>
              <a:gd name="connsiteX2" fmla="*/ 119477 w 170833"/>
              <a:gd name="connsiteY2" fmla="*/ 29634 h 68217"/>
              <a:gd name="connsiteX3" fmla="*/ 414 w 170833"/>
              <a:gd name="connsiteY3" fmla="*/ 1059 h 6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33" h="68217">
                <a:moveTo>
                  <a:pt x="414" y="1059"/>
                </a:moveTo>
                <a:cubicBezTo>
                  <a:pt x="8087" y="7409"/>
                  <a:pt x="145670" y="62972"/>
                  <a:pt x="165514" y="67734"/>
                </a:cubicBezTo>
                <a:cubicBezTo>
                  <a:pt x="185358" y="72496"/>
                  <a:pt x="145141" y="40746"/>
                  <a:pt x="119477" y="29634"/>
                </a:cubicBezTo>
                <a:cubicBezTo>
                  <a:pt x="93813" y="18522"/>
                  <a:pt x="-7259" y="-5291"/>
                  <a:pt x="414" y="105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: 図形 1598">
            <a:extLst>
              <a:ext uri="{FF2B5EF4-FFF2-40B4-BE49-F238E27FC236}">
                <a16:creationId xmlns:a16="http://schemas.microsoft.com/office/drawing/2014/main" id="{862228EE-8D54-4B1D-A5DD-5FB5F1CCBAB1}"/>
              </a:ext>
            </a:extLst>
          </p:cNvPr>
          <p:cNvSpPr/>
          <p:nvPr/>
        </p:nvSpPr>
        <p:spPr>
          <a:xfrm>
            <a:off x="5683250" y="6958011"/>
            <a:ext cx="128728" cy="98428"/>
          </a:xfrm>
          <a:custGeom>
            <a:avLst/>
            <a:gdLst>
              <a:gd name="connsiteX0" fmla="*/ 0 w 128728"/>
              <a:gd name="connsiteY0" fmla="*/ 39689 h 98428"/>
              <a:gd name="connsiteX1" fmla="*/ 68263 w 128728"/>
              <a:gd name="connsiteY1" fmla="*/ 2 h 98428"/>
              <a:gd name="connsiteX2" fmla="*/ 128588 w 128728"/>
              <a:gd name="connsiteY2" fmla="*/ 38102 h 98428"/>
              <a:gd name="connsiteX3" fmla="*/ 85725 w 128728"/>
              <a:gd name="connsiteY3" fmla="*/ 98427 h 98428"/>
              <a:gd name="connsiteX4" fmla="*/ 112713 w 128728"/>
              <a:gd name="connsiteY4" fmla="*/ 39689 h 98428"/>
              <a:gd name="connsiteX5" fmla="*/ 68263 w 128728"/>
              <a:gd name="connsiteY5" fmla="*/ 22227 h 98428"/>
              <a:gd name="connsiteX6" fmla="*/ 0 w 128728"/>
              <a:gd name="connsiteY6" fmla="*/ 39689 h 9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28" h="98428">
                <a:moveTo>
                  <a:pt x="0" y="39689"/>
                </a:moveTo>
                <a:cubicBezTo>
                  <a:pt x="0" y="35985"/>
                  <a:pt x="46832" y="267"/>
                  <a:pt x="68263" y="2"/>
                </a:cubicBezTo>
                <a:cubicBezTo>
                  <a:pt x="89694" y="-263"/>
                  <a:pt x="125678" y="21698"/>
                  <a:pt x="128588" y="38102"/>
                </a:cubicBezTo>
                <a:cubicBezTo>
                  <a:pt x="131498" y="54506"/>
                  <a:pt x="88371" y="98163"/>
                  <a:pt x="85725" y="98427"/>
                </a:cubicBezTo>
                <a:cubicBezTo>
                  <a:pt x="83079" y="98691"/>
                  <a:pt x="115623" y="52389"/>
                  <a:pt x="112713" y="39689"/>
                </a:cubicBezTo>
                <a:cubicBezTo>
                  <a:pt x="109803" y="26989"/>
                  <a:pt x="88107" y="21962"/>
                  <a:pt x="68263" y="22227"/>
                </a:cubicBezTo>
                <a:cubicBezTo>
                  <a:pt x="48419" y="22492"/>
                  <a:pt x="0" y="43393"/>
                  <a:pt x="0" y="3968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: 図形 1599">
            <a:extLst>
              <a:ext uri="{FF2B5EF4-FFF2-40B4-BE49-F238E27FC236}">
                <a16:creationId xmlns:a16="http://schemas.microsoft.com/office/drawing/2014/main" id="{DB990A28-C456-4819-BB76-EF3D42403DD9}"/>
              </a:ext>
            </a:extLst>
          </p:cNvPr>
          <p:cNvSpPr/>
          <p:nvPr/>
        </p:nvSpPr>
        <p:spPr>
          <a:xfrm>
            <a:off x="5789613" y="7059354"/>
            <a:ext cx="761037" cy="565034"/>
          </a:xfrm>
          <a:custGeom>
            <a:avLst/>
            <a:gdLst>
              <a:gd name="connsiteX0" fmla="*/ 0 w 761037"/>
              <a:gd name="connsiteY0" fmla="*/ 259 h 565034"/>
              <a:gd name="connsiteX1" fmla="*/ 211137 w 761037"/>
              <a:gd name="connsiteY1" fmla="*/ 97096 h 565034"/>
              <a:gd name="connsiteX2" fmla="*/ 738187 w 761037"/>
              <a:gd name="connsiteY2" fmla="*/ 540009 h 565034"/>
              <a:gd name="connsiteX3" fmla="*/ 620712 w 761037"/>
              <a:gd name="connsiteY3" fmla="*/ 466984 h 565034"/>
              <a:gd name="connsiteX4" fmla="*/ 212725 w 761037"/>
              <a:gd name="connsiteY4" fmla="*/ 109796 h 565034"/>
              <a:gd name="connsiteX5" fmla="*/ 0 w 761037"/>
              <a:gd name="connsiteY5" fmla="*/ 259 h 56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037" h="565034">
                <a:moveTo>
                  <a:pt x="0" y="259"/>
                </a:moveTo>
                <a:cubicBezTo>
                  <a:pt x="-265" y="-1858"/>
                  <a:pt x="88106" y="7138"/>
                  <a:pt x="211137" y="97096"/>
                </a:cubicBezTo>
                <a:cubicBezTo>
                  <a:pt x="334168" y="187054"/>
                  <a:pt x="669925" y="478361"/>
                  <a:pt x="738187" y="540009"/>
                </a:cubicBezTo>
                <a:cubicBezTo>
                  <a:pt x="806450" y="601657"/>
                  <a:pt x="708289" y="538686"/>
                  <a:pt x="620712" y="466984"/>
                </a:cubicBezTo>
                <a:cubicBezTo>
                  <a:pt x="533135" y="395282"/>
                  <a:pt x="316442" y="187319"/>
                  <a:pt x="212725" y="109796"/>
                </a:cubicBezTo>
                <a:cubicBezTo>
                  <a:pt x="109008" y="32273"/>
                  <a:pt x="265" y="2376"/>
                  <a:pt x="0" y="25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: 図形 1600">
            <a:extLst>
              <a:ext uri="{FF2B5EF4-FFF2-40B4-BE49-F238E27FC236}">
                <a16:creationId xmlns:a16="http://schemas.microsoft.com/office/drawing/2014/main" id="{775AA4B5-DFC9-4D54-9039-D58232FEC813}"/>
              </a:ext>
            </a:extLst>
          </p:cNvPr>
          <p:cNvSpPr/>
          <p:nvPr/>
        </p:nvSpPr>
        <p:spPr>
          <a:xfrm>
            <a:off x="5695692" y="7091327"/>
            <a:ext cx="227119" cy="92043"/>
          </a:xfrm>
          <a:custGeom>
            <a:avLst/>
            <a:gdLst>
              <a:gd name="connsiteX0" fmla="*/ 25658 w 227119"/>
              <a:gd name="connsiteY0" fmla="*/ 36 h 92043"/>
              <a:gd name="connsiteX1" fmla="*/ 225683 w 227119"/>
              <a:gd name="connsiteY1" fmla="*/ 87348 h 92043"/>
              <a:gd name="connsiteX2" fmla="*/ 109796 w 227119"/>
              <a:gd name="connsiteY2" fmla="*/ 77823 h 92043"/>
              <a:gd name="connsiteX3" fmla="*/ 258 w 227119"/>
              <a:gd name="connsiteY3" fmla="*/ 57186 h 92043"/>
              <a:gd name="connsiteX4" fmla="*/ 141546 w 227119"/>
              <a:gd name="connsiteY4" fmla="*/ 76236 h 92043"/>
              <a:gd name="connsiteX5" fmla="*/ 25658 w 227119"/>
              <a:gd name="connsiteY5" fmla="*/ 36 h 9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19" h="92043">
                <a:moveTo>
                  <a:pt x="25658" y="36"/>
                </a:moveTo>
                <a:cubicBezTo>
                  <a:pt x="39681" y="1888"/>
                  <a:pt x="211660" y="74384"/>
                  <a:pt x="225683" y="87348"/>
                </a:cubicBezTo>
                <a:cubicBezTo>
                  <a:pt x="239706" y="100313"/>
                  <a:pt x="147367" y="82850"/>
                  <a:pt x="109796" y="77823"/>
                </a:cubicBezTo>
                <a:cubicBezTo>
                  <a:pt x="72225" y="72796"/>
                  <a:pt x="-5034" y="57450"/>
                  <a:pt x="258" y="57186"/>
                </a:cubicBezTo>
                <a:cubicBezTo>
                  <a:pt x="5550" y="56922"/>
                  <a:pt x="135196" y="84438"/>
                  <a:pt x="141546" y="76236"/>
                </a:cubicBezTo>
                <a:cubicBezTo>
                  <a:pt x="147896" y="68034"/>
                  <a:pt x="11635" y="-1816"/>
                  <a:pt x="25658" y="3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: 図形 1601">
            <a:extLst>
              <a:ext uri="{FF2B5EF4-FFF2-40B4-BE49-F238E27FC236}">
                <a16:creationId xmlns:a16="http://schemas.microsoft.com/office/drawing/2014/main" id="{4F696F72-9C71-45E9-8B28-3D21069690D2}"/>
              </a:ext>
            </a:extLst>
          </p:cNvPr>
          <p:cNvSpPr/>
          <p:nvPr/>
        </p:nvSpPr>
        <p:spPr>
          <a:xfrm>
            <a:off x="5741013" y="7013416"/>
            <a:ext cx="109235" cy="339276"/>
          </a:xfrm>
          <a:custGeom>
            <a:avLst/>
            <a:gdLst>
              <a:gd name="connsiteX0" fmla="*/ 108925 w 109235"/>
              <a:gd name="connsiteY0" fmla="*/ 159 h 339276"/>
              <a:gd name="connsiteX1" fmla="*/ 69237 w 109235"/>
              <a:gd name="connsiteY1" fmla="*/ 295434 h 339276"/>
              <a:gd name="connsiteX2" fmla="*/ 975 w 109235"/>
              <a:gd name="connsiteY2" fmla="*/ 335122 h 339276"/>
              <a:gd name="connsiteX3" fmla="*/ 32725 w 109235"/>
              <a:gd name="connsiteY3" fmla="*/ 268447 h 339276"/>
              <a:gd name="connsiteX4" fmla="*/ 85112 w 109235"/>
              <a:gd name="connsiteY4" fmla="*/ 254159 h 339276"/>
              <a:gd name="connsiteX5" fmla="*/ 108925 w 109235"/>
              <a:gd name="connsiteY5" fmla="*/ 159 h 33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5" h="339276">
                <a:moveTo>
                  <a:pt x="108925" y="159"/>
                </a:moveTo>
                <a:cubicBezTo>
                  <a:pt x="106279" y="7038"/>
                  <a:pt x="87229" y="239607"/>
                  <a:pt x="69237" y="295434"/>
                </a:cubicBezTo>
                <a:cubicBezTo>
                  <a:pt x="51245" y="351261"/>
                  <a:pt x="7060" y="339620"/>
                  <a:pt x="975" y="335122"/>
                </a:cubicBezTo>
                <a:cubicBezTo>
                  <a:pt x="-5110" y="330624"/>
                  <a:pt x="18702" y="281941"/>
                  <a:pt x="32725" y="268447"/>
                </a:cubicBezTo>
                <a:cubicBezTo>
                  <a:pt x="46748" y="254953"/>
                  <a:pt x="73470" y="297286"/>
                  <a:pt x="85112" y="254159"/>
                </a:cubicBezTo>
                <a:cubicBezTo>
                  <a:pt x="96754" y="211032"/>
                  <a:pt x="111571" y="-6720"/>
                  <a:pt x="108925" y="15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: 図形 1602">
            <a:extLst>
              <a:ext uri="{FF2B5EF4-FFF2-40B4-BE49-F238E27FC236}">
                <a16:creationId xmlns:a16="http://schemas.microsoft.com/office/drawing/2014/main" id="{2ADF7F70-0459-42FA-B479-74D316BA4411}"/>
              </a:ext>
            </a:extLst>
          </p:cNvPr>
          <p:cNvSpPr/>
          <p:nvPr/>
        </p:nvSpPr>
        <p:spPr>
          <a:xfrm>
            <a:off x="5967592" y="7204991"/>
            <a:ext cx="575429" cy="516352"/>
          </a:xfrm>
          <a:custGeom>
            <a:avLst/>
            <a:gdLst>
              <a:gd name="connsiteX0" fmla="*/ 6171 w 575429"/>
              <a:gd name="connsiteY0" fmla="*/ 8609 h 516352"/>
              <a:gd name="connsiteX1" fmla="*/ 331608 w 575429"/>
              <a:gd name="connsiteY1" fmla="*/ 318172 h 516352"/>
              <a:gd name="connsiteX2" fmla="*/ 574496 w 575429"/>
              <a:gd name="connsiteY2" fmla="*/ 515022 h 516352"/>
              <a:gd name="connsiteX3" fmla="*/ 404633 w 575429"/>
              <a:gd name="connsiteY3" fmla="*/ 389609 h 516352"/>
              <a:gd name="connsiteX4" fmla="*/ 139521 w 575429"/>
              <a:gd name="connsiteY4" fmla="*/ 111797 h 516352"/>
              <a:gd name="connsiteX5" fmla="*/ 6171 w 575429"/>
              <a:gd name="connsiteY5" fmla="*/ 8609 h 51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29" h="516352">
                <a:moveTo>
                  <a:pt x="6171" y="8609"/>
                </a:moveTo>
                <a:cubicBezTo>
                  <a:pt x="38185" y="43005"/>
                  <a:pt x="236887" y="233770"/>
                  <a:pt x="331608" y="318172"/>
                </a:cubicBezTo>
                <a:cubicBezTo>
                  <a:pt x="426329" y="402574"/>
                  <a:pt x="562325" y="503116"/>
                  <a:pt x="574496" y="515022"/>
                </a:cubicBezTo>
                <a:cubicBezTo>
                  <a:pt x="586667" y="526928"/>
                  <a:pt x="477129" y="456813"/>
                  <a:pt x="404633" y="389609"/>
                </a:cubicBezTo>
                <a:cubicBezTo>
                  <a:pt x="332137" y="322405"/>
                  <a:pt x="205138" y="173710"/>
                  <a:pt x="139521" y="111797"/>
                </a:cubicBezTo>
                <a:cubicBezTo>
                  <a:pt x="73904" y="49885"/>
                  <a:pt x="-25843" y="-25787"/>
                  <a:pt x="6171" y="860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: 図形 1603">
            <a:extLst>
              <a:ext uri="{FF2B5EF4-FFF2-40B4-BE49-F238E27FC236}">
                <a16:creationId xmlns:a16="http://schemas.microsoft.com/office/drawing/2014/main" id="{8A08BDA9-C0F8-43B3-9CD2-A413089E0384}"/>
              </a:ext>
            </a:extLst>
          </p:cNvPr>
          <p:cNvSpPr/>
          <p:nvPr/>
        </p:nvSpPr>
        <p:spPr>
          <a:xfrm>
            <a:off x="6216994" y="7405714"/>
            <a:ext cx="326180" cy="276460"/>
          </a:xfrm>
          <a:custGeom>
            <a:avLst/>
            <a:gdLst>
              <a:gd name="connsiteX0" fmla="*/ 2831 w 326180"/>
              <a:gd name="connsiteY0" fmla="*/ 1561 h 276460"/>
              <a:gd name="connsiteX1" fmla="*/ 321919 w 326180"/>
              <a:gd name="connsiteY1" fmla="*/ 271436 h 276460"/>
              <a:gd name="connsiteX2" fmla="*/ 174281 w 326180"/>
              <a:gd name="connsiteY2" fmla="*/ 165074 h 276460"/>
              <a:gd name="connsiteX3" fmla="*/ 2831 w 326180"/>
              <a:gd name="connsiteY3" fmla="*/ 1561 h 27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180" h="276460">
                <a:moveTo>
                  <a:pt x="2831" y="1561"/>
                </a:moveTo>
                <a:cubicBezTo>
                  <a:pt x="27437" y="19288"/>
                  <a:pt x="293344" y="244184"/>
                  <a:pt x="321919" y="271436"/>
                </a:cubicBezTo>
                <a:cubicBezTo>
                  <a:pt x="350494" y="298688"/>
                  <a:pt x="227991" y="208201"/>
                  <a:pt x="174281" y="165074"/>
                </a:cubicBezTo>
                <a:cubicBezTo>
                  <a:pt x="120571" y="121947"/>
                  <a:pt x="-21775" y="-16166"/>
                  <a:pt x="2831" y="156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: 図形 1604">
            <a:extLst>
              <a:ext uri="{FF2B5EF4-FFF2-40B4-BE49-F238E27FC236}">
                <a16:creationId xmlns:a16="http://schemas.microsoft.com/office/drawing/2014/main" id="{2BE7E0B0-4AE6-46F4-93F6-DF99661FD872}"/>
              </a:ext>
            </a:extLst>
          </p:cNvPr>
          <p:cNvSpPr/>
          <p:nvPr/>
        </p:nvSpPr>
        <p:spPr>
          <a:xfrm>
            <a:off x="5825067" y="7385719"/>
            <a:ext cx="30571" cy="245230"/>
          </a:xfrm>
          <a:custGeom>
            <a:avLst/>
            <a:gdLst>
              <a:gd name="connsiteX0" fmla="*/ 0 w 30571"/>
              <a:gd name="connsiteY0" fmla="*/ 9914 h 245230"/>
              <a:gd name="connsiteX1" fmla="*/ 27516 w 30571"/>
              <a:gd name="connsiteY1" fmla="*/ 244864 h 245230"/>
              <a:gd name="connsiteX2" fmla="*/ 27516 w 30571"/>
              <a:gd name="connsiteY2" fmla="*/ 62831 h 245230"/>
              <a:gd name="connsiteX3" fmla="*/ 0 w 30571"/>
              <a:gd name="connsiteY3" fmla="*/ 9914 h 2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1" h="245230">
                <a:moveTo>
                  <a:pt x="0" y="9914"/>
                </a:moveTo>
                <a:cubicBezTo>
                  <a:pt x="0" y="40253"/>
                  <a:pt x="22930" y="236045"/>
                  <a:pt x="27516" y="244864"/>
                </a:cubicBezTo>
                <a:cubicBezTo>
                  <a:pt x="32102" y="253684"/>
                  <a:pt x="31044" y="100578"/>
                  <a:pt x="27516" y="62831"/>
                </a:cubicBezTo>
                <a:cubicBezTo>
                  <a:pt x="23988" y="25084"/>
                  <a:pt x="0" y="-20425"/>
                  <a:pt x="0" y="991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: 図形 1605">
            <a:extLst>
              <a:ext uri="{FF2B5EF4-FFF2-40B4-BE49-F238E27FC236}">
                <a16:creationId xmlns:a16="http://schemas.microsoft.com/office/drawing/2014/main" id="{C0DDFE5E-1EA0-4CA8-92B0-B03ACDE68DE4}"/>
              </a:ext>
            </a:extLst>
          </p:cNvPr>
          <p:cNvSpPr/>
          <p:nvPr/>
        </p:nvSpPr>
        <p:spPr>
          <a:xfrm>
            <a:off x="5743237" y="7518891"/>
            <a:ext cx="208107" cy="249070"/>
          </a:xfrm>
          <a:custGeom>
            <a:avLst/>
            <a:gdLst>
              <a:gd name="connsiteX0" fmla="*/ 204596 w 208107"/>
              <a:gd name="connsiteY0" fmla="*/ 1626 h 249070"/>
              <a:gd name="connsiteX1" fmla="*/ 1396 w 208107"/>
              <a:gd name="connsiteY1" fmla="*/ 245042 h 249070"/>
              <a:gd name="connsiteX2" fmla="*/ 119930 w 208107"/>
              <a:gd name="connsiteY2" fmla="*/ 143442 h 249070"/>
              <a:gd name="connsiteX3" fmla="*/ 204596 w 208107"/>
              <a:gd name="connsiteY3" fmla="*/ 1626 h 24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07" h="249070">
                <a:moveTo>
                  <a:pt x="204596" y="1626"/>
                </a:moveTo>
                <a:cubicBezTo>
                  <a:pt x="184840" y="18559"/>
                  <a:pt x="15507" y="221406"/>
                  <a:pt x="1396" y="245042"/>
                </a:cubicBezTo>
                <a:cubicBezTo>
                  <a:pt x="-12715" y="268678"/>
                  <a:pt x="83947" y="182247"/>
                  <a:pt x="119930" y="143442"/>
                </a:cubicBezTo>
                <a:cubicBezTo>
                  <a:pt x="155913" y="104637"/>
                  <a:pt x="224352" y="-15307"/>
                  <a:pt x="204596" y="162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: 図形 1606">
            <a:extLst>
              <a:ext uri="{FF2B5EF4-FFF2-40B4-BE49-F238E27FC236}">
                <a16:creationId xmlns:a16="http://schemas.microsoft.com/office/drawing/2014/main" id="{8246C92F-BB0E-4219-AC5B-B09F20A4659E}"/>
              </a:ext>
            </a:extLst>
          </p:cNvPr>
          <p:cNvSpPr/>
          <p:nvPr/>
        </p:nvSpPr>
        <p:spPr>
          <a:xfrm>
            <a:off x="5948313" y="7452641"/>
            <a:ext cx="71488" cy="253741"/>
          </a:xfrm>
          <a:custGeom>
            <a:avLst/>
            <a:gdLst>
              <a:gd name="connsiteX0" fmla="*/ 14337 w 71488"/>
              <a:gd name="connsiteY0" fmla="*/ 142 h 253741"/>
              <a:gd name="connsiteX1" fmla="*/ 71487 w 71488"/>
              <a:gd name="connsiteY1" fmla="*/ 74226 h 253741"/>
              <a:gd name="connsiteX2" fmla="*/ 12220 w 71488"/>
              <a:gd name="connsiteY2" fmla="*/ 249909 h 253741"/>
              <a:gd name="connsiteX3" fmla="*/ 1637 w 71488"/>
              <a:gd name="connsiteY3" fmla="*/ 190642 h 253741"/>
              <a:gd name="connsiteX4" fmla="*/ 35504 w 71488"/>
              <a:gd name="connsiteY4" fmla="*/ 135609 h 253741"/>
              <a:gd name="connsiteX5" fmla="*/ 52437 w 71488"/>
              <a:gd name="connsiteY5" fmla="*/ 57292 h 253741"/>
              <a:gd name="connsiteX6" fmla="*/ 14337 w 71488"/>
              <a:gd name="connsiteY6" fmla="*/ 142 h 25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88" h="253741">
                <a:moveTo>
                  <a:pt x="14337" y="142"/>
                </a:moveTo>
                <a:cubicBezTo>
                  <a:pt x="17512" y="2964"/>
                  <a:pt x="71840" y="32598"/>
                  <a:pt x="71487" y="74226"/>
                </a:cubicBezTo>
                <a:cubicBezTo>
                  <a:pt x="71134" y="115854"/>
                  <a:pt x="23862" y="230506"/>
                  <a:pt x="12220" y="249909"/>
                </a:cubicBezTo>
                <a:cubicBezTo>
                  <a:pt x="578" y="269312"/>
                  <a:pt x="-2244" y="209692"/>
                  <a:pt x="1637" y="190642"/>
                </a:cubicBezTo>
                <a:cubicBezTo>
                  <a:pt x="5518" y="171592"/>
                  <a:pt x="27037" y="157834"/>
                  <a:pt x="35504" y="135609"/>
                </a:cubicBezTo>
                <a:cubicBezTo>
                  <a:pt x="43971" y="113384"/>
                  <a:pt x="53495" y="77400"/>
                  <a:pt x="52437" y="57292"/>
                </a:cubicBezTo>
                <a:cubicBezTo>
                  <a:pt x="51379" y="37184"/>
                  <a:pt x="11162" y="-2680"/>
                  <a:pt x="14337" y="14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: 図形 1607">
            <a:extLst>
              <a:ext uri="{FF2B5EF4-FFF2-40B4-BE49-F238E27FC236}">
                <a16:creationId xmlns:a16="http://schemas.microsoft.com/office/drawing/2014/main" id="{20F652B7-7784-4DA9-8635-FF123ED68385}"/>
              </a:ext>
            </a:extLst>
          </p:cNvPr>
          <p:cNvSpPr/>
          <p:nvPr/>
        </p:nvSpPr>
        <p:spPr>
          <a:xfrm>
            <a:off x="5721651" y="7445753"/>
            <a:ext cx="238942" cy="83519"/>
          </a:xfrm>
          <a:custGeom>
            <a:avLst/>
            <a:gdLst>
              <a:gd name="connsiteX0" fmla="*/ 3932 w 238942"/>
              <a:gd name="connsiteY0" fmla="*/ 26080 h 83519"/>
              <a:gd name="connsiteX1" fmla="*/ 188082 w 238942"/>
              <a:gd name="connsiteY1" fmla="*/ 34547 h 83519"/>
              <a:gd name="connsiteX2" fmla="*/ 238882 w 238942"/>
              <a:gd name="connsiteY2" fmla="*/ 83230 h 83519"/>
              <a:gd name="connsiteX3" fmla="*/ 181732 w 238942"/>
              <a:gd name="connsiteY3" fmla="*/ 9147 h 83519"/>
              <a:gd name="connsiteX4" fmla="*/ 71666 w 238942"/>
              <a:gd name="connsiteY4" fmla="*/ 2797 h 83519"/>
              <a:gd name="connsiteX5" fmla="*/ 3932 w 238942"/>
              <a:gd name="connsiteY5" fmla="*/ 26080 h 8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942" h="83519">
                <a:moveTo>
                  <a:pt x="3932" y="26080"/>
                </a:moveTo>
                <a:cubicBezTo>
                  <a:pt x="23335" y="31372"/>
                  <a:pt x="148924" y="25022"/>
                  <a:pt x="188082" y="34547"/>
                </a:cubicBezTo>
                <a:cubicBezTo>
                  <a:pt x="227240" y="44072"/>
                  <a:pt x="239940" y="87463"/>
                  <a:pt x="238882" y="83230"/>
                </a:cubicBezTo>
                <a:cubicBezTo>
                  <a:pt x="237824" y="78997"/>
                  <a:pt x="209601" y="22553"/>
                  <a:pt x="181732" y="9147"/>
                </a:cubicBezTo>
                <a:cubicBezTo>
                  <a:pt x="153863" y="-4259"/>
                  <a:pt x="101652" y="327"/>
                  <a:pt x="71666" y="2797"/>
                </a:cubicBezTo>
                <a:cubicBezTo>
                  <a:pt x="41680" y="5266"/>
                  <a:pt x="-15471" y="20788"/>
                  <a:pt x="3932" y="2608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: 図形 1608">
            <a:extLst>
              <a:ext uri="{FF2B5EF4-FFF2-40B4-BE49-F238E27FC236}">
                <a16:creationId xmlns:a16="http://schemas.microsoft.com/office/drawing/2014/main" id="{CA44DB18-E214-43EF-9705-C80207D425B7}"/>
              </a:ext>
            </a:extLst>
          </p:cNvPr>
          <p:cNvSpPr/>
          <p:nvPr/>
        </p:nvSpPr>
        <p:spPr>
          <a:xfrm>
            <a:off x="5937082" y="7477834"/>
            <a:ext cx="1687217" cy="636363"/>
          </a:xfrm>
          <a:custGeom>
            <a:avLst/>
            <a:gdLst>
              <a:gd name="connsiteX0" fmla="*/ 91185 w 1687217"/>
              <a:gd name="connsiteY0" fmla="*/ 29983 h 636363"/>
              <a:gd name="connsiteX1" fmla="*/ 1558035 w 1687217"/>
              <a:gd name="connsiteY1" fmla="*/ 582433 h 636363"/>
              <a:gd name="connsiteX2" fmla="*/ 1471251 w 1687217"/>
              <a:gd name="connsiteY2" fmla="*/ 563383 h 636363"/>
              <a:gd name="connsiteX3" fmla="*/ 300735 w 1687217"/>
              <a:gd name="connsiteY3" fmla="*/ 123116 h 636363"/>
              <a:gd name="connsiteX4" fmla="*/ 91185 w 1687217"/>
              <a:gd name="connsiteY4" fmla="*/ 29983 h 63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217" h="636363">
                <a:moveTo>
                  <a:pt x="91185" y="29983"/>
                </a:moveTo>
                <a:cubicBezTo>
                  <a:pt x="300735" y="106536"/>
                  <a:pt x="1328024" y="493533"/>
                  <a:pt x="1558035" y="582433"/>
                </a:cubicBezTo>
                <a:cubicBezTo>
                  <a:pt x="1788046" y="671333"/>
                  <a:pt x="1680801" y="639936"/>
                  <a:pt x="1471251" y="563383"/>
                </a:cubicBezTo>
                <a:cubicBezTo>
                  <a:pt x="1261701" y="486830"/>
                  <a:pt x="533568" y="208488"/>
                  <a:pt x="300735" y="123116"/>
                </a:cubicBezTo>
                <a:cubicBezTo>
                  <a:pt x="67902" y="37744"/>
                  <a:pt x="-118365" y="-46570"/>
                  <a:pt x="91185" y="2998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: 図形 1609">
            <a:extLst>
              <a:ext uri="{FF2B5EF4-FFF2-40B4-BE49-F238E27FC236}">
                <a16:creationId xmlns:a16="http://schemas.microsoft.com/office/drawing/2014/main" id="{601F4FD9-F488-4F1F-A94E-6AE9004208E7}"/>
              </a:ext>
            </a:extLst>
          </p:cNvPr>
          <p:cNvSpPr/>
          <p:nvPr/>
        </p:nvSpPr>
        <p:spPr>
          <a:xfrm>
            <a:off x="5742197" y="7528818"/>
            <a:ext cx="555132" cy="165284"/>
          </a:xfrm>
          <a:custGeom>
            <a:avLst/>
            <a:gdLst>
              <a:gd name="connsiteX0" fmla="*/ 320 w 555132"/>
              <a:gd name="connsiteY0" fmla="*/ 165 h 165284"/>
              <a:gd name="connsiteX1" fmla="*/ 226803 w 555132"/>
              <a:gd name="connsiteY1" fmla="*/ 144099 h 165284"/>
              <a:gd name="connsiteX2" fmla="*/ 303003 w 555132"/>
              <a:gd name="connsiteY2" fmla="*/ 112349 h 165284"/>
              <a:gd name="connsiteX3" fmla="*/ 408836 w 555132"/>
              <a:gd name="connsiteY3" fmla="*/ 80599 h 165284"/>
              <a:gd name="connsiteX4" fmla="*/ 554886 w 555132"/>
              <a:gd name="connsiteY4" fmla="*/ 165265 h 165284"/>
              <a:gd name="connsiteX5" fmla="*/ 440586 w 555132"/>
              <a:gd name="connsiteY5" fmla="*/ 72132 h 165284"/>
              <a:gd name="connsiteX6" fmla="*/ 324170 w 555132"/>
              <a:gd name="connsiteY6" fmla="*/ 76365 h 165284"/>
              <a:gd name="connsiteX7" fmla="*/ 180236 w 555132"/>
              <a:gd name="connsiteY7" fmla="*/ 114465 h 165284"/>
              <a:gd name="connsiteX8" fmla="*/ 320 w 555132"/>
              <a:gd name="connsiteY8" fmla="*/ 165 h 16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132" h="165284">
                <a:moveTo>
                  <a:pt x="320" y="165"/>
                </a:moveTo>
                <a:cubicBezTo>
                  <a:pt x="8081" y="5104"/>
                  <a:pt x="176356" y="125402"/>
                  <a:pt x="226803" y="144099"/>
                </a:cubicBezTo>
                <a:cubicBezTo>
                  <a:pt x="277250" y="162796"/>
                  <a:pt x="272664" y="122932"/>
                  <a:pt x="303003" y="112349"/>
                </a:cubicBezTo>
                <a:cubicBezTo>
                  <a:pt x="333342" y="101766"/>
                  <a:pt x="366856" y="71780"/>
                  <a:pt x="408836" y="80599"/>
                </a:cubicBezTo>
                <a:cubicBezTo>
                  <a:pt x="450817" y="89418"/>
                  <a:pt x="549594" y="166676"/>
                  <a:pt x="554886" y="165265"/>
                </a:cubicBezTo>
                <a:cubicBezTo>
                  <a:pt x="560178" y="163854"/>
                  <a:pt x="479039" y="86949"/>
                  <a:pt x="440586" y="72132"/>
                </a:cubicBezTo>
                <a:cubicBezTo>
                  <a:pt x="402133" y="57315"/>
                  <a:pt x="367562" y="69309"/>
                  <a:pt x="324170" y="76365"/>
                </a:cubicBezTo>
                <a:cubicBezTo>
                  <a:pt x="280778" y="83421"/>
                  <a:pt x="232447" y="126459"/>
                  <a:pt x="180236" y="114465"/>
                </a:cubicBezTo>
                <a:cubicBezTo>
                  <a:pt x="128025" y="102471"/>
                  <a:pt x="-7441" y="-4774"/>
                  <a:pt x="320" y="16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: 図形 1610">
            <a:extLst>
              <a:ext uri="{FF2B5EF4-FFF2-40B4-BE49-F238E27FC236}">
                <a16:creationId xmlns:a16="http://schemas.microsoft.com/office/drawing/2014/main" id="{921A222E-6B75-4DD9-90FA-CFE8A6B72EB0}"/>
              </a:ext>
            </a:extLst>
          </p:cNvPr>
          <p:cNvSpPr/>
          <p:nvPr/>
        </p:nvSpPr>
        <p:spPr>
          <a:xfrm>
            <a:off x="6012771" y="7560270"/>
            <a:ext cx="718187" cy="276345"/>
          </a:xfrm>
          <a:custGeom>
            <a:avLst/>
            <a:gdLst>
              <a:gd name="connsiteX0" fmla="*/ 679 w 718187"/>
              <a:gd name="connsiteY0" fmla="*/ 463 h 276345"/>
              <a:gd name="connsiteX1" fmla="*/ 218696 w 718187"/>
              <a:gd name="connsiteY1" fmla="*/ 114763 h 276345"/>
              <a:gd name="connsiteX2" fmla="*/ 400729 w 718187"/>
              <a:gd name="connsiteY2" fmla="*/ 135930 h 276345"/>
              <a:gd name="connsiteX3" fmla="*/ 536196 w 718187"/>
              <a:gd name="connsiteY3" fmla="*/ 176147 h 276345"/>
              <a:gd name="connsiteX4" fmla="*/ 713996 w 718187"/>
              <a:gd name="connsiteY4" fmla="*/ 275630 h 276345"/>
              <a:gd name="connsiteX5" fmla="*/ 644146 w 718187"/>
              <a:gd name="connsiteY5" fmla="*/ 216363 h 276345"/>
              <a:gd name="connsiteX6" fmla="*/ 445179 w 718187"/>
              <a:gd name="connsiteY6" fmla="*/ 131697 h 276345"/>
              <a:gd name="connsiteX7" fmla="*/ 256796 w 718187"/>
              <a:gd name="connsiteY7" fmla="*/ 121113 h 276345"/>
              <a:gd name="connsiteX8" fmla="*/ 153079 w 718187"/>
              <a:gd name="connsiteY8" fmla="*/ 76663 h 276345"/>
              <a:gd name="connsiteX9" fmla="*/ 679 w 718187"/>
              <a:gd name="connsiteY9" fmla="*/ 463 h 27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187" h="276345">
                <a:moveTo>
                  <a:pt x="679" y="463"/>
                </a:moveTo>
                <a:cubicBezTo>
                  <a:pt x="11615" y="6813"/>
                  <a:pt x="152021" y="92185"/>
                  <a:pt x="218696" y="114763"/>
                </a:cubicBezTo>
                <a:cubicBezTo>
                  <a:pt x="285371" y="137341"/>
                  <a:pt x="347812" y="125699"/>
                  <a:pt x="400729" y="135930"/>
                </a:cubicBezTo>
                <a:cubicBezTo>
                  <a:pt x="453646" y="146161"/>
                  <a:pt x="483985" y="152864"/>
                  <a:pt x="536196" y="176147"/>
                </a:cubicBezTo>
                <a:cubicBezTo>
                  <a:pt x="588407" y="199430"/>
                  <a:pt x="696004" y="268927"/>
                  <a:pt x="713996" y="275630"/>
                </a:cubicBezTo>
                <a:cubicBezTo>
                  <a:pt x="731988" y="282333"/>
                  <a:pt x="688949" y="240352"/>
                  <a:pt x="644146" y="216363"/>
                </a:cubicBezTo>
                <a:cubicBezTo>
                  <a:pt x="599343" y="192374"/>
                  <a:pt x="509737" y="147572"/>
                  <a:pt x="445179" y="131697"/>
                </a:cubicBezTo>
                <a:cubicBezTo>
                  <a:pt x="380621" y="115822"/>
                  <a:pt x="305479" y="130285"/>
                  <a:pt x="256796" y="121113"/>
                </a:cubicBezTo>
                <a:cubicBezTo>
                  <a:pt x="208113" y="111941"/>
                  <a:pt x="192237" y="98535"/>
                  <a:pt x="153079" y="76663"/>
                </a:cubicBezTo>
                <a:cubicBezTo>
                  <a:pt x="113921" y="54791"/>
                  <a:pt x="-10257" y="-5887"/>
                  <a:pt x="679" y="46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: 図形 1611">
            <a:extLst>
              <a:ext uri="{FF2B5EF4-FFF2-40B4-BE49-F238E27FC236}">
                <a16:creationId xmlns:a16="http://schemas.microsoft.com/office/drawing/2014/main" id="{E83C1443-BD61-4ABC-8F6A-A5F92C56396C}"/>
              </a:ext>
            </a:extLst>
          </p:cNvPr>
          <p:cNvSpPr/>
          <p:nvPr/>
        </p:nvSpPr>
        <p:spPr>
          <a:xfrm>
            <a:off x="6540989" y="7617178"/>
            <a:ext cx="796975" cy="191369"/>
          </a:xfrm>
          <a:custGeom>
            <a:avLst/>
            <a:gdLst>
              <a:gd name="connsiteX0" fmla="*/ 5861 w 796975"/>
              <a:gd name="connsiteY0" fmla="*/ 705 h 191369"/>
              <a:gd name="connsiteX1" fmla="*/ 433428 w 796975"/>
              <a:gd name="connsiteY1" fmla="*/ 167922 h 191369"/>
              <a:gd name="connsiteX2" fmla="*/ 657794 w 796975"/>
              <a:gd name="connsiteY2" fmla="*/ 134055 h 191369"/>
              <a:gd name="connsiteX3" fmla="*/ 791144 w 796975"/>
              <a:gd name="connsiteY3" fmla="*/ 89605 h 191369"/>
              <a:gd name="connsiteX4" fmla="*/ 467294 w 796975"/>
              <a:gd name="connsiteY4" fmla="*/ 191205 h 191369"/>
              <a:gd name="connsiteX5" fmla="*/ 202711 w 796975"/>
              <a:gd name="connsiteY5" fmla="*/ 110772 h 191369"/>
              <a:gd name="connsiteX6" fmla="*/ 5861 w 796975"/>
              <a:gd name="connsiteY6" fmla="*/ 705 h 1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975" h="191369">
                <a:moveTo>
                  <a:pt x="5861" y="705"/>
                </a:moveTo>
                <a:cubicBezTo>
                  <a:pt x="44314" y="10230"/>
                  <a:pt x="324773" y="145697"/>
                  <a:pt x="433428" y="167922"/>
                </a:cubicBezTo>
                <a:cubicBezTo>
                  <a:pt x="542083" y="190147"/>
                  <a:pt x="598175" y="147108"/>
                  <a:pt x="657794" y="134055"/>
                </a:cubicBezTo>
                <a:cubicBezTo>
                  <a:pt x="717413" y="121002"/>
                  <a:pt x="822894" y="80080"/>
                  <a:pt x="791144" y="89605"/>
                </a:cubicBezTo>
                <a:cubicBezTo>
                  <a:pt x="759394" y="99130"/>
                  <a:pt x="565366" y="187677"/>
                  <a:pt x="467294" y="191205"/>
                </a:cubicBezTo>
                <a:cubicBezTo>
                  <a:pt x="369222" y="194733"/>
                  <a:pt x="277500" y="140758"/>
                  <a:pt x="202711" y="110772"/>
                </a:cubicBezTo>
                <a:cubicBezTo>
                  <a:pt x="127922" y="80786"/>
                  <a:pt x="-32592" y="-8820"/>
                  <a:pt x="5861" y="70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: 図形 1612">
            <a:extLst>
              <a:ext uri="{FF2B5EF4-FFF2-40B4-BE49-F238E27FC236}">
                <a16:creationId xmlns:a16="http://schemas.microsoft.com/office/drawing/2014/main" id="{E66F8C54-AFF0-4707-BCAF-9365F3FDA340}"/>
              </a:ext>
            </a:extLst>
          </p:cNvPr>
          <p:cNvSpPr/>
          <p:nvPr/>
        </p:nvSpPr>
        <p:spPr>
          <a:xfrm>
            <a:off x="6520708" y="7654460"/>
            <a:ext cx="964362" cy="175082"/>
          </a:xfrm>
          <a:custGeom>
            <a:avLst/>
            <a:gdLst>
              <a:gd name="connsiteX0" fmla="*/ 2859 w 964362"/>
              <a:gd name="connsiteY0" fmla="*/ 1523 h 175082"/>
              <a:gd name="connsiteX1" fmla="*/ 362692 w 964362"/>
              <a:gd name="connsiteY1" fmla="*/ 156040 h 175082"/>
              <a:gd name="connsiteX2" fmla="*/ 610342 w 964362"/>
              <a:gd name="connsiteY2" fmla="*/ 134873 h 175082"/>
              <a:gd name="connsiteX3" fmla="*/ 963825 w 964362"/>
              <a:gd name="connsiteY3" fmla="*/ 158157 h 175082"/>
              <a:gd name="connsiteX4" fmla="*/ 525675 w 964362"/>
              <a:gd name="connsiteY4" fmla="*/ 170857 h 175082"/>
              <a:gd name="connsiteX5" fmla="*/ 210292 w 964362"/>
              <a:gd name="connsiteY5" fmla="*/ 81957 h 175082"/>
              <a:gd name="connsiteX6" fmla="*/ 2859 w 964362"/>
              <a:gd name="connsiteY6" fmla="*/ 1523 h 1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362" h="175082">
                <a:moveTo>
                  <a:pt x="2859" y="1523"/>
                </a:moveTo>
                <a:cubicBezTo>
                  <a:pt x="28259" y="13870"/>
                  <a:pt x="261445" y="133815"/>
                  <a:pt x="362692" y="156040"/>
                </a:cubicBezTo>
                <a:cubicBezTo>
                  <a:pt x="463939" y="178265"/>
                  <a:pt x="510153" y="134520"/>
                  <a:pt x="610342" y="134873"/>
                </a:cubicBezTo>
                <a:cubicBezTo>
                  <a:pt x="710531" y="135226"/>
                  <a:pt x="977936" y="152160"/>
                  <a:pt x="963825" y="158157"/>
                </a:cubicBezTo>
                <a:cubicBezTo>
                  <a:pt x="949714" y="164154"/>
                  <a:pt x="651264" y="183557"/>
                  <a:pt x="525675" y="170857"/>
                </a:cubicBezTo>
                <a:cubicBezTo>
                  <a:pt x="400086" y="158157"/>
                  <a:pt x="293195" y="108768"/>
                  <a:pt x="210292" y="81957"/>
                </a:cubicBezTo>
                <a:cubicBezTo>
                  <a:pt x="127389" y="55146"/>
                  <a:pt x="-22541" y="-10824"/>
                  <a:pt x="2859" y="15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: 図形 1613">
            <a:extLst>
              <a:ext uri="{FF2B5EF4-FFF2-40B4-BE49-F238E27FC236}">
                <a16:creationId xmlns:a16="http://schemas.microsoft.com/office/drawing/2014/main" id="{971C3E92-1028-4F2F-AF9E-2A82A4873A08}"/>
              </a:ext>
            </a:extLst>
          </p:cNvPr>
          <p:cNvSpPr/>
          <p:nvPr/>
        </p:nvSpPr>
        <p:spPr>
          <a:xfrm>
            <a:off x="5928620" y="7706213"/>
            <a:ext cx="549775" cy="96186"/>
          </a:xfrm>
          <a:custGeom>
            <a:avLst/>
            <a:gdLst>
              <a:gd name="connsiteX0" fmla="*/ 4397 w 549775"/>
              <a:gd name="connsiteY0" fmla="*/ 25970 h 96186"/>
              <a:gd name="connsiteX1" fmla="*/ 243580 w 549775"/>
              <a:gd name="connsiteY1" fmla="*/ 2687 h 96186"/>
              <a:gd name="connsiteX2" fmla="*/ 535680 w 549775"/>
              <a:gd name="connsiteY2" fmla="*/ 95820 h 96186"/>
              <a:gd name="connsiteX3" fmla="*/ 455247 w 549775"/>
              <a:gd name="connsiteY3" fmla="*/ 34437 h 96186"/>
              <a:gd name="connsiteX4" fmla="*/ 4397 w 549775"/>
              <a:gd name="connsiteY4" fmla="*/ 25970 h 9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75" h="96186">
                <a:moveTo>
                  <a:pt x="4397" y="25970"/>
                </a:moveTo>
                <a:cubicBezTo>
                  <a:pt x="-30881" y="20678"/>
                  <a:pt x="155033" y="-8955"/>
                  <a:pt x="243580" y="2687"/>
                </a:cubicBezTo>
                <a:cubicBezTo>
                  <a:pt x="332127" y="14329"/>
                  <a:pt x="500402" y="90528"/>
                  <a:pt x="535680" y="95820"/>
                </a:cubicBezTo>
                <a:cubicBezTo>
                  <a:pt x="570958" y="101112"/>
                  <a:pt x="538502" y="47490"/>
                  <a:pt x="455247" y="34437"/>
                </a:cubicBezTo>
                <a:cubicBezTo>
                  <a:pt x="371992" y="21384"/>
                  <a:pt x="39675" y="31262"/>
                  <a:pt x="4397" y="2597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: 図形 1614">
            <a:extLst>
              <a:ext uri="{FF2B5EF4-FFF2-40B4-BE49-F238E27FC236}">
                <a16:creationId xmlns:a16="http://schemas.microsoft.com/office/drawing/2014/main" id="{6AB0DC82-D97B-403E-8A7E-69814F511F8C}"/>
              </a:ext>
            </a:extLst>
          </p:cNvPr>
          <p:cNvSpPr/>
          <p:nvPr/>
        </p:nvSpPr>
        <p:spPr>
          <a:xfrm>
            <a:off x="6126683" y="7726411"/>
            <a:ext cx="553281" cy="204351"/>
          </a:xfrm>
          <a:custGeom>
            <a:avLst/>
            <a:gdLst>
              <a:gd name="connsiteX0" fmla="*/ 26467 w 553281"/>
              <a:gd name="connsiteY0" fmla="*/ 12122 h 204351"/>
              <a:gd name="connsiteX1" fmla="*/ 77267 w 553281"/>
              <a:gd name="connsiteY1" fmla="*/ 18472 h 204351"/>
              <a:gd name="connsiteX2" fmla="*/ 532350 w 553281"/>
              <a:gd name="connsiteY2" fmla="*/ 200506 h 204351"/>
              <a:gd name="connsiteX3" fmla="*/ 464617 w 553281"/>
              <a:gd name="connsiteY3" fmla="*/ 137006 h 204351"/>
              <a:gd name="connsiteX4" fmla="*/ 354550 w 553281"/>
              <a:gd name="connsiteY4" fmla="*/ 71389 h 204351"/>
              <a:gd name="connsiteX5" fmla="*/ 26467 w 553281"/>
              <a:gd name="connsiteY5" fmla="*/ 12122 h 20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281" h="204351">
                <a:moveTo>
                  <a:pt x="26467" y="12122"/>
                </a:moveTo>
                <a:cubicBezTo>
                  <a:pt x="-19747" y="3303"/>
                  <a:pt x="-7047" y="-12925"/>
                  <a:pt x="77267" y="18472"/>
                </a:cubicBezTo>
                <a:cubicBezTo>
                  <a:pt x="161581" y="49869"/>
                  <a:pt x="467792" y="180750"/>
                  <a:pt x="532350" y="200506"/>
                </a:cubicBezTo>
                <a:cubicBezTo>
                  <a:pt x="596908" y="220262"/>
                  <a:pt x="494250" y="158525"/>
                  <a:pt x="464617" y="137006"/>
                </a:cubicBezTo>
                <a:cubicBezTo>
                  <a:pt x="434984" y="115487"/>
                  <a:pt x="425811" y="95378"/>
                  <a:pt x="354550" y="71389"/>
                </a:cubicBezTo>
                <a:cubicBezTo>
                  <a:pt x="283289" y="47400"/>
                  <a:pt x="72681" y="20941"/>
                  <a:pt x="26467" y="1212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: 図形 1615">
            <a:extLst>
              <a:ext uri="{FF2B5EF4-FFF2-40B4-BE49-F238E27FC236}">
                <a16:creationId xmlns:a16="http://schemas.microsoft.com/office/drawing/2014/main" id="{78FDA92D-486C-4CDF-94BE-FDD79C913B50}"/>
              </a:ext>
            </a:extLst>
          </p:cNvPr>
          <p:cNvSpPr/>
          <p:nvPr/>
        </p:nvSpPr>
        <p:spPr>
          <a:xfrm>
            <a:off x="6620623" y="7866961"/>
            <a:ext cx="796566" cy="363667"/>
          </a:xfrm>
          <a:custGeom>
            <a:avLst/>
            <a:gdLst>
              <a:gd name="connsiteX0" fmla="*/ 310 w 796566"/>
              <a:gd name="connsiteY0" fmla="*/ 85356 h 363667"/>
              <a:gd name="connsiteX1" fmla="*/ 87094 w 796566"/>
              <a:gd name="connsiteY1" fmla="*/ 689 h 363667"/>
              <a:gd name="connsiteX2" fmla="*/ 201394 w 796566"/>
              <a:gd name="connsiteY2" fmla="*/ 43022 h 363667"/>
              <a:gd name="connsiteX3" fmla="*/ 749610 w 796566"/>
              <a:gd name="connsiteY3" fmla="*/ 252572 h 363667"/>
              <a:gd name="connsiteX4" fmla="*/ 764427 w 796566"/>
              <a:gd name="connsiteY4" fmla="*/ 286439 h 363667"/>
              <a:gd name="connsiteX5" fmla="*/ 726327 w 796566"/>
              <a:gd name="connsiteY5" fmla="*/ 360522 h 363667"/>
              <a:gd name="connsiteX6" fmla="*/ 641660 w 796566"/>
              <a:gd name="connsiteY6" fmla="*/ 333006 h 363667"/>
              <a:gd name="connsiteX7" fmla="*/ 595094 w 796566"/>
              <a:gd name="connsiteY7" fmla="*/ 360522 h 363667"/>
              <a:gd name="connsiteX8" fmla="*/ 286060 w 796566"/>
              <a:gd name="connsiteY8" fmla="*/ 244106 h 363667"/>
              <a:gd name="connsiteX9" fmla="*/ 87094 w 796566"/>
              <a:gd name="connsiteY9" fmla="*/ 172139 h 363667"/>
              <a:gd name="connsiteX10" fmla="*/ 358027 w 796566"/>
              <a:gd name="connsiteY10" fmla="*/ 246222 h 363667"/>
              <a:gd name="connsiteX11" fmla="*/ 565460 w 796566"/>
              <a:gd name="connsiteY11" fmla="*/ 320306 h 363667"/>
              <a:gd name="connsiteX12" fmla="*/ 658594 w 796566"/>
              <a:gd name="connsiteY12" fmla="*/ 322422 h 363667"/>
              <a:gd name="connsiteX13" fmla="*/ 743260 w 796566"/>
              <a:gd name="connsiteY13" fmla="*/ 309722 h 363667"/>
              <a:gd name="connsiteX14" fmla="*/ 745377 w 796566"/>
              <a:gd name="connsiteY14" fmla="*/ 273739 h 363667"/>
              <a:gd name="connsiteX15" fmla="*/ 622610 w 796566"/>
              <a:gd name="connsiteY15" fmla="*/ 233522 h 363667"/>
              <a:gd name="connsiteX16" fmla="*/ 89210 w 796566"/>
              <a:gd name="connsiteY16" fmla="*/ 26089 h 363667"/>
              <a:gd name="connsiteX17" fmla="*/ 310 w 796566"/>
              <a:gd name="connsiteY17" fmla="*/ 85356 h 36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6566" h="363667">
                <a:moveTo>
                  <a:pt x="310" y="85356"/>
                </a:moveTo>
                <a:cubicBezTo>
                  <a:pt x="-43" y="81123"/>
                  <a:pt x="53580" y="7745"/>
                  <a:pt x="87094" y="689"/>
                </a:cubicBezTo>
                <a:cubicBezTo>
                  <a:pt x="120608" y="-6367"/>
                  <a:pt x="201394" y="43022"/>
                  <a:pt x="201394" y="43022"/>
                </a:cubicBezTo>
                <a:cubicBezTo>
                  <a:pt x="311813" y="85002"/>
                  <a:pt x="655771" y="212003"/>
                  <a:pt x="749610" y="252572"/>
                </a:cubicBezTo>
                <a:cubicBezTo>
                  <a:pt x="843449" y="293142"/>
                  <a:pt x="768308" y="268447"/>
                  <a:pt x="764427" y="286439"/>
                </a:cubicBezTo>
                <a:cubicBezTo>
                  <a:pt x="760547" y="304431"/>
                  <a:pt x="746788" y="352761"/>
                  <a:pt x="726327" y="360522"/>
                </a:cubicBezTo>
                <a:cubicBezTo>
                  <a:pt x="705866" y="368283"/>
                  <a:pt x="663532" y="333006"/>
                  <a:pt x="641660" y="333006"/>
                </a:cubicBezTo>
                <a:cubicBezTo>
                  <a:pt x="619788" y="333006"/>
                  <a:pt x="654361" y="375339"/>
                  <a:pt x="595094" y="360522"/>
                </a:cubicBezTo>
                <a:cubicBezTo>
                  <a:pt x="535827" y="345705"/>
                  <a:pt x="286060" y="244106"/>
                  <a:pt x="286060" y="244106"/>
                </a:cubicBezTo>
                <a:cubicBezTo>
                  <a:pt x="201393" y="212709"/>
                  <a:pt x="75100" y="171786"/>
                  <a:pt x="87094" y="172139"/>
                </a:cubicBezTo>
                <a:cubicBezTo>
                  <a:pt x="99088" y="172492"/>
                  <a:pt x="278299" y="221528"/>
                  <a:pt x="358027" y="246222"/>
                </a:cubicBezTo>
                <a:cubicBezTo>
                  <a:pt x="437755" y="270917"/>
                  <a:pt x="515366" y="307606"/>
                  <a:pt x="565460" y="320306"/>
                </a:cubicBezTo>
                <a:cubicBezTo>
                  <a:pt x="615554" y="333006"/>
                  <a:pt x="628961" y="324186"/>
                  <a:pt x="658594" y="322422"/>
                </a:cubicBezTo>
                <a:cubicBezTo>
                  <a:pt x="688227" y="320658"/>
                  <a:pt x="728796" y="317836"/>
                  <a:pt x="743260" y="309722"/>
                </a:cubicBezTo>
                <a:cubicBezTo>
                  <a:pt x="757724" y="301608"/>
                  <a:pt x="765485" y="286439"/>
                  <a:pt x="745377" y="273739"/>
                </a:cubicBezTo>
                <a:cubicBezTo>
                  <a:pt x="725269" y="261039"/>
                  <a:pt x="731971" y="274797"/>
                  <a:pt x="622610" y="233522"/>
                </a:cubicBezTo>
                <a:cubicBezTo>
                  <a:pt x="513249" y="192247"/>
                  <a:pt x="190104" y="53958"/>
                  <a:pt x="89210" y="26089"/>
                </a:cubicBezTo>
                <a:cubicBezTo>
                  <a:pt x="-11684" y="-1780"/>
                  <a:pt x="663" y="89589"/>
                  <a:pt x="310" y="8535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: 図形 1616">
            <a:extLst>
              <a:ext uri="{FF2B5EF4-FFF2-40B4-BE49-F238E27FC236}">
                <a16:creationId xmlns:a16="http://schemas.microsoft.com/office/drawing/2014/main" id="{4634EB14-5B6F-4C59-B0B4-7D25FF097C48}"/>
              </a:ext>
            </a:extLst>
          </p:cNvPr>
          <p:cNvSpPr/>
          <p:nvPr/>
        </p:nvSpPr>
        <p:spPr>
          <a:xfrm>
            <a:off x="6616641" y="7945665"/>
            <a:ext cx="108666" cy="70465"/>
          </a:xfrm>
          <a:custGeom>
            <a:avLst/>
            <a:gdLst>
              <a:gd name="connsiteX0" fmla="*/ 59 w 108666"/>
              <a:gd name="connsiteY0" fmla="*/ 302 h 70465"/>
              <a:gd name="connsiteX1" fmla="*/ 88959 w 108666"/>
              <a:gd name="connsiteY1" fmla="*/ 63802 h 70465"/>
              <a:gd name="connsiteX2" fmla="*/ 97426 w 108666"/>
              <a:gd name="connsiteY2" fmla="*/ 65918 h 70465"/>
              <a:gd name="connsiteX3" fmla="*/ 103776 w 108666"/>
              <a:gd name="connsiteY3" fmla="*/ 40518 h 70465"/>
              <a:gd name="connsiteX4" fmla="*/ 59 w 108666"/>
              <a:gd name="connsiteY4" fmla="*/ 302 h 7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6" h="70465">
                <a:moveTo>
                  <a:pt x="59" y="302"/>
                </a:moveTo>
                <a:cubicBezTo>
                  <a:pt x="-2411" y="4183"/>
                  <a:pt x="72731" y="52866"/>
                  <a:pt x="88959" y="63802"/>
                </a:cubicBezTo>
                <a:cubicBezTo>
                  <a:pt x="105187" y="74738"/>
                  <a:pt x="94957" y="69799"/>
                  <a:pt x="97426" y="65918"/>
                </a:cubicBezTo>
                <a:cubicBezTo>
                  <a:pt x="99896" y="62037"/>
                  <a:pt x="116829" y="50043"/>
                  <a:pt x="103776" y="40518"/>
                </a:cubicBezTo>
                <a:cubicBezTo>
                  <a:pt x="90723" y="30993"/>
                  <a:pt x="2529" y="-3579"/>
                  <a:pt x="59" y="30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: 図形 1617">
            <a:extLst>
              <a:ext uri="{FF2B5EF4-FFF2-40B4-BE49-F238E27FC236}">
                <a16:creationId xmlns:a16="http://schemas.microsoft.com/office/drawing/2014/main" id="{C925378A-FC04-4E3E-BA17-9FF7E220B2D3}"/>
              </a:ext>
            </a:extLst>
          </p:cNvPr>
          <p:cNvSpPr/>
          <p:nvPr/>
        </p:nvSpPr>
        <p:spPr>
          <a:xfrm>
            <a:off x="6601591" y="7808888"/>
            <a:ext cx="790358" cy="323500"/>
          </a:xfrm>
          <a:custGeom>
            <a:avLst/>
            <a:gdLst>
              <a:gd name="connsiteX0" fmla="*/ 292 w 790358"/>
              <a:gd name="connsiteY0" fmla="*/ 79929 h 323500"/>
              <a:gd name="connsiteX1" fmla="*/ 82842 w 790358"/>
              <a:gd name="connsiteY1" fmla="*/ 10079 h 323500"/>
              <a:gd name="connsiteX2" fmla="*/ 118826 w 790358"/>
              <a:gd name="connsiteY2" fmla="*/ 12195 h 323500"/>
              <a:gd name="connsiteX3" fmla="*/ 413042 w 790358"/>
              <a:gd name="connsiteY3" fmla="*/ 120145 h 323500"/>
              <a:gd name="connsiteX4" fmla="*/ 764409 w 790358"/>
              <a:gd name="connsiteY4" fmla="*/ 245029 h 323500"/>
              <a:gd name="connsiteX5" fmla="*/ 766526 w 790358"/>
              <a:gd name="connsiteY5" fmla="*/ 251379 h 323500"/>
              <a:gd name="connsiteX6" fmla="*/ 785576 w 790358"/>
              <a:gd name="connsiteY6" fmla="*/ 323345 h 323500"/>
              <a:gd name="connsiteX7" fmla="*/ 764409 w 790358"/>
              <a:gd name="connsiteY7" fmla="*/ 268312 h 323500"/>
              <a:gd name="connsiteX8" fmla="*/ 573909 w 790358"/>
              <a:gd name="connsiteY8" fmla="*/ 194229 h 323500"/>
              <a:gd name="connsiteX9" fmla="*/ 114592 w 790358"/>
              <a:gd name="connsiteY9" fmla="*/ 29129 h 323500"/>
              <a:gd name="connsiteX10" fmla="*/ 292 w 790358"/>
              <a:gd name="connsiteY10" fmla="*/ 79929 h 3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358" h="323500">
                <a:moveTo>
                  <a:pt x="292" y="79929"/>
                </a:moveTo>
                <a:cubicBezTo>
                  <a:pt x="-5000" y="76754"/>
                  <a:pt x="63086" y="21368"/>
                  <a:pt x="82842" y="10079"/>
                </a:cubicBezTo>
                <a:cubicBezTo>
                  <a:pt x="102598" y="-1210"/>
                  <a:pt x="63793" y="-6149"/>
                  <a:pt x="118826" y="12195"/>
                </a:cubicBezTo>
                <a:cubicBezTo>
                  <a:pt x="173859" y="30539"/>
                  <a:pt x="413042" y="120145"/>
                  <a:pt x="413042" y="120145"/>
                </a:cubicBezTo>
                <a:lnTo>
                  <a:pt x="764409" y="245029"/>
                </a:lnTo>
                <a:cubicBezTo>
                  <a:pt x="823323" y="266901"/>
                  <a:pt x="762998" y="238326"/>
                  <a:pt x="766526" y="251379"/>
                </a:cubicBezTo>
                <a:cubicBezTo>
                  <a:pt x="770054" y="264432"/>
                  <a:pt x="785929" y="320523"/>
                  <a:pt x="785576" y="323345"/>
                </a:cubicBezTo>
                <a:cubicBezTo>
                  <a:pt x="785223" y="326167"/>
                  <a:pt x="799687" y="289831"/>
                  <a:pt x="764409" y="268312"/>
                </a:cubicBezTo>
                <a:cubicBezTo>
                  <a:pt x="729131" y="246793"/>
                  <a:pt x="573909" y="194229"/>
                  <a:pt x="573909" y="194229"/>
                </a:cubicBezTo>
                <a:cubicBezTo>
                  <a:pt x="465606" y="154365"/>
                  <a:pt x="203845" y="50648"/>
                  <a:pt x="114592" y="29129"/>
                </a:cubicBezTo>
                <a:cubicBezTo>
                  <a:pt x="25339" y="7609"/>
                  <a:pt x="5584" y="83104"/>
                  <a:pt x="292" y="7992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: 図形 1618">
            <a:extLst>
              <a:ext uri="{FF2B5EF4-FFF2-40B4-BE49-F238E27FC236}">
                <a16:creationId xmlns:a16="http://schemas.microsoft.com/office/drawing/2014/main" id="{A2839840-41BF-487B-BD33-FAEEF7EDBFE6}"/>
              </a:ext>
            </a:extLst>
          </p:cNvPr>
          <p:cNvSpPr/>
          <p:nvPr/>
        </p:nvSpPr>
        <p:spPr>
          <a:xfrm>
            <a:off x="6010338" y="7190879"/>
            <a:ext cx="1405075" cy="556430"/>
          </a:xfrm>
          <a:custGeom>
            <a:avLst/>
            <a:gdLst>
              <a:gd name="connsiteX0" fmla="*/ 69787 w 1405075"/>
              <a:gd name="connsiteY0" fmla="*/ 22721 h 556430"/>
              <a:gd name="connsiteX1" fmla="*/ 1304862 w 1405075"/>
              <a:gd name="connsiteY1" fmla="*/ 505321 h 556430"/>
              <a:gd name="connsiteX2" fmla="*/ 1212787 w 1405075"/>
              <a:gd name="connsiteY2" fmla="*/ 498971 h 556430"/>
              <a:gd name="connsiteX3" fmla="*/ 266637 w 1405075"/>
              <a:gd name="connsiteY3" fmla="*/ 121146 h 556430"/>
              <a:gd name="connsiteX4" fmla="*/ 69787 w 1405075"/>
              <a:gd name="connsiteY4" fmla="*/ 22721 h 55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556430">
                <a:moveTo>
                  <a:pt x="69787" y="22721"/>
                </a:moveTo>
                <a:cubicBezTo>
                  <a:pt x="242825" y="86750"/>
                  <a:pt x="1114362" y="425946"/>
                  <a:pt x="1304862" y="505321"/>
                </a:cubicBezTo>
                <a:cubicBezTo>
                  <a:pt x="1495362" y="584696"/>
                  <a:pt x="1385825" y="563000"/>
                  <a:pt x="1212787" y="498971"/>
                </a:cubicBezTo>
                <a:cubicBezTo>
                  <a:pt x="1039750" y="434942"/>
                  <a:pt x="456079" y="199992"/>
                  <a:pt x="266637" y="121146"/>
                </a:cubicBezTo>
                <a:cubicBezTo>
                  <a:pt x="77195" y="42300"/>
                  <a:pt x="-103251" y="-41308"/>
                  <a:pt x="69787" y="2272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: 図形 1619">
            <a:extLst>
              <a:ext uri="{FF2B5EF4-FFF2-40B4-BE49-F238E27FC236}">
                <a16:creationId xmlns:a16="http://schemas.microsoft.com/office/drawing/2014/main" id="{D1DF883E-258D-4566-A61A-1E0843EBA3D9}"/>
              </a:ext>
            </a:extLst>
          </p:cNvPr>
          <p:cNvSpPr/>
          <p:nvPr/>
        </p:nvSpPr>
        <p:spPr>
          <a:xfrm>
            <a:off x="6035675" y="8156575"/>
            <a:ext cx="2160416" cy="607007"/>
          </a:xfrm>
          <a:custGeom>
            <a:avLst/>
            <a:gdLst>
              <a:gd name="connsiteX0" fmla="*/ 0 w 2160416"/>
              <a:gd name="connsiteY0" fmla="*/ 0 h 607007"/>
              <a:gd name="connsiteX1" fmla="*/ 2066925 w 2160416"/>
              <a:gd name="connsiteY1" fmla="*/ 577850 h 607007"/>
              <a:gd name="connsiteX2" fmla="*/ 1831975 w 2160416"/>
              <a:gd name="connsiteY2" fmla="*/ 527050 h 607007"/>
              <a:gd name="connsiteX3" fmla="*/ 415925 w 2160416"/>
              <a:gd name="connsiteY3" fmla="*/ 123825 h 607007"/>
              <a:gd name="connsiteX4" fmla="*/ 0 w 2160416"/>
              <a:gd name="connsiteY4" fmla="*/ 0 h 60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416" h="607007">
                <a:moveTo>
                  <a:pt x="0" y="0"/>
                </a:moveTo>
                <a:lnTo>
                  <a:pt x="2066925" y="577850"/>
                </a:lnTo>
                <a:cubicBezTo>
                  <a:pt x="2372254" y="665692"/>
                  <a:pt x="1831975" y="527050"/>
                  <a:pt x="1831975" y="527050"/>
                </a:cubicBezTo>
                <a:lnTo>
                  <a:pt x="415925" y="12382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: 図形 1620">
            <a:extLst>
              <a:ext uri="{FF2B5EF4-FFF2-40B4-BE49-F238E27FC236}">
                <a16:creationId xmlns:a16="http://schemas.microsoft.com/office/drawing/2014/main" id="{993EB55C-621D-483B-9FC6-DD289E9B1102}"/>
              </a:ext>
            </a:extLst>
          </p:cNvPr>
          <p:cNvSpPr/>
          <p:nvPr/>
        </p:nvSpPr>
        <p:spPr>
          <a:xfrm>
            <a:off x="5624472" y="8062176"/>
            <a:ext cx="2599716" cy="769258"/>
          </a:xfrm>
          <a:custGeom>
            <a:avLst/>
            <a:gdLst>
              <a:gd name="connsiteX0" fmla="*/ 27028 w 2599716"/>
              <a:gd name="connsiteY0" fmla="*/ 5499 h 769258"/>
              <a:gd name="connsiteX1" fmla="*/ 201653 w 2599716"/>
              <a:gd name="connsiteY1" fmla="*/ 68999 h 769258"/>
              <a:gd name="connsiteX2" fmla="*/ 2455903 w 2599716"/>
              <a:gd name="connsiteY2" fmla="*/ 729399 h 769258"/>
              <a:gd name="connsiteX3" fmla="*/ 2293978 w 2599716"/>
              <a:gd name="connsiteY3" fmla="*/ 672249 h 769258"/>
              <a:gd name="connsiteX4" fmla="*/ 1662153 w 2599716"/>
              <a:gd name="connsiteY4" fmla="*/ 481749 h 769258"/>
              <a:gd name="connsiteX5" fmla="*/ 27028 w 2599716"/>
              <a:gd name="connsiteY5" fmla="*/ 5499 h 76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16" h="769258">
                <a:moveTo>
                  <a:pt x="27028" y="5499"/>
                </a:moveTo>
                <a:cubicBezTo>
                  <a:pt x="-88066" y="-23076"/>
                  <a:pt x="201653" y="68999"/>
                  <a:pt x="201653" y="68999"/>
                </a:cubicBezTo>
                <a:lnTo>
                  <a:pt x="2455903" y="729399"/>
                </a:lnTo>
                <a:cubicBezTo>
                  <a:pt x="2804624" y="829941"/>
                  <a:pt x="2426270" y="713524"/>
                  <a:pt x="2293978" y="672249"/>
                </a:cubicBezTo>
                <a:cubicBezTo>
                  <a:pt x="2161686" y="630974"/>
                  <a:pt x="1662153" y="481749"/>
                  <a:pt x="1662153" y="481749"/>
                </a:cubicBezTo>
                <a:lnTo>
                  <a:pt x="27028" y="549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: 図形 1621">
            <a:extLst>
              <a:ext uri="{FF2B5EF4-FFF2-40B4-BE49-F238E27FC236}">
                <a16:creationId xmlns:a16="http://schemas.microsoft.com/office/drawing/2014/main" id="{630B4EAA-BB4B-4FC7-8219-95963E29387A}"/>
              </a:ext>
            </a:extLst>
          </p:cNvPr>
          <p:cNvSpPr/>
          <p:nvPr/>
        </p:nvSpPr>
        <p:spPr>
          <a:xfrm>
            <a:off x="7183647" y="7820887"/>
            <a:ext cx="496317" cy="240674"/>
          </a:xfrm>
          <a:custGeom>
            <a:avLst/>
            <a:gdLst>
              <a:gd name="connsiteX0" fmla="*/ 495620 w 496317"/>
              <a:gd name="connsiteY0" fmla="*/ 86980 h 240674"/>
              <a:gd name="connsiteX1" fmla="*/ 413070 w 496317"/>
              <a:gd name="connsiteY1" fmla="*/ 114496 h 240674"/>
              <a:gd name="connsiteX2" fmla="*/ 307236 w 496317"/>
              <a:gd name="connsiteY2" fmla="*/ 239380 h 240674"/>
              <a:gd name="connsiteX3" fmla="*/ 228920 w 496317"/>
              <a:gd name="connsiteY3" fmla="*/ 173763 h 240674"/>
              <a:gd name="connsiteX4" fmla="*/ 182353 w 496317"/>
              <a:gd name="connsiteY4" fmla="*/ 80630 h 240674"/>
              <a:gd name="connsiteX5" fmla="*/ 61703 w 496317"/>
              <a:gd name="connsiteY5" fmla="*/ 15013 h 240674"/>
              <a:gd name="connsiteX6" fmla="*/ 25720 w 496317"/>
              <a:gd name="connsiteY6" fmla="*/ 86980 h 240674"/>
              <a:gd name="connsiteX7" fmla="*/ 320 w 496317"/>
              <a:gd name="connsiteY7" fmla="*/ 127196 h 240674"/>
              <a:gd name="connsiteX8" fmla="*/ 17253 w 496317"/>
              <a:gd name="connsiteY8" fmla="*/ 46763 h 240674"/>
              <a:gd name="connsiteX9" fmla="*/ 93453 w 496317"/>
              <a:gd name="connsiteY9" fmla="*/ 196 h 240674"/>
              <a:gd name="connsiteX10" fmla="*/ 165420 w 496317"/>
              <a:gd name="connsiteY10" fmla="*/ 63696 h 240674"/>
              <a:gd name="connsiteX11" fmla="*/ 267020 w 496317"/>
              <a:gd name="connsiteY11" fmla="*/ 199163 h 240674"/>
              <a:gd name="connsiteX12" fmla="*/ 311470 w 496317"/>
              <a:gd name="connsiteY12" fmla="*/ 203396 h 240674"/>
              <a:gd name="connsiteX13" fmla="*/ 366503 w 496317"/>
              <a:gd name="connsiteY13" fmla="*/ 129313 h 240674"/>
              <a:gd name="connsiteX14" fmla="*/ 495620 w 496317"/>
              <a:gd name="connsiteY14" fmla="*/ 86980 h 24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6317" h="240674">
                <a:moveTo>
                  <a:pt x="495620" y="86980"/>
                </a:moveTo>
                <a:cubicBezTo>
                  <a:pt x="503381" y="84510"/>
                  <a:pt x="444467" y="89096"/>
                  <a:pt x="413070" y="114496"/>
                </a:cubicBezTo>
                <a:cubicBezTo>
                  <a:pt x="381673" y="139896"/>
                  <a:pt x="337928" y="229502"/>
                  <a:pt x="307236" y="239380"/>
                </a:cubicBezTo>
                <a:cubicBezTo>
                  <a:pt x="276544" y="249258"/>
                  <a:pt x="249734" y="200221"/>
                  <a:pt x="228920" y="173763"/>
                </a:cubicBezTo>
                <a:cubicBezTo>
                  <a:pt x="208106" y="147305"/>
                  <a:pt x="210222" y="107088"/>
                  <a:pt x="182353" y="80630"/>
                </a:cubicBezTo>
                <a:cubicBezTo>
                  <a:pt x="154484" y="54172"/>
                  <a:pt x="87808" y="13955"/>
                  <a:pt x="61703" y="15013"/>
                </a:cubicBezTo>
                <a:cubicBezTo>
                  <a:pt x="35598" y="16071"/>
                  <a:pt x="35950" y="68283"/>
                  <a:pt x="25720" y="86980"/>
                </a:cubicBezTo>
                <a:cubicBezTo>
                  <a:pt x="15490" y="105677"/>
                  <a:pt x="1731" y="133899"/>
                  <a:pt x="320" y="127196"/>
                </a:cubicBezTo>
                <a:cubicBezTo>
                  <a:pt x="-1091" y="120493"/>
                  <a:pt x="1731" y="67930"/>
                  <a:pt x="17253" y="46763"/>
                </a:cubicBezTo>
                <a:cubicBezTo>
                  <a:pt x="32775" y="25596"/>
                  <a:pt x="68759" y="-2626"/>
                  <a:pt x="93453" y="196"/>
                </a:cubicBezTo>
                <a:cubicBezTo>
                  <a:pt x="118147" y="3018"/>
                  <a:pt x="136492" y="30535"/>
                  <a:pt x="165420" y="63696"/>
                </a:cubicBezTo>
                <a:cubicBezTo>
                  <a:pt x="194348" y="96857"/>
                  <a:pt x="242678" y="175880"/>
                  <a:pt x="267020" y="199163"/>
                </a:cubicBezTo>
                <a:cubicBezTo>
                  <a:pt x="291362" y="222446"/>
                  <a:pt x="294889" y="215038"/>
                  <a:pt x="311470" y="203396"/>
                </a:cubicBezTo>
                <a:cubicBezTo>
                  <a:pt x="328050" y="191754"/>
                  <a:pt x="334047" y="154713"/>
                  <a:pt x="366503" y="129313"/>
                </a:cubicBezTo>
                <a:cubicBezTo>
                  <a:pt x="398958" y="103913"/>
                  <a:pt x="487859" y="89450"/>
                  <a:pt x="495620" y="8698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: 図形 1622">
            <a:extLst>
              <a:ext uri="{FF2B5EF4-FFF2-40B4-BE49-F238E27FC236}">
                <a16:creationId xmlns:a16="http://schemas.microsoft.com/office/drawing/2014/main" id="{6C1A686E-D52C-469F-BEAD-B9994A9D2256}"/>
              </a:ext>
            </a:extLst>
          </p:cNvPr>
          <p:cNvSpPr/>
          <p:nvPr/>
        </p:nvSpPr>
        <p:spPr>
          <a:xfrm>
            <a:off x="6977069" y="7814358"/>
            <a:ext cx="742414" cy="89921"/>
          </a:xfrm>
          <a:custGeom>
            <a:avLst/>
            <a:gdLst>
              <a:gd name="connsiteX0" fmla="*/ 26981 w 742414"/>
              <a:gd name="connsiteY0" fmla="*/ 89275 h 89921"/>
              <a:gd name="connsiteX1" fmla="*/ 524398 w 742414"/>
              <a:gd name="connsiteY1" fmla="*/ 21542 h 89921"/>
              <a:gd name="connsiteX2" fmla="*/ 742414 w 742414"/>
              <a:gd name="connsiteY2" fmla="*/ 82925 h 89921"/>
              <a:gd name="connsiteX3" fmla="*/ 526514 w 742414"/>
              <a:gd name="connsiteY3" fmla="*/ 375 h 89921"/>
              <a:gd name="connsiteX4" fmla="*/ 115881 w 742414"/>
              <a:gd name="connsiteY4" fmla="*/ 53292 h 89921"/>
              <a:gd name="connsiteX5" fmla="*/ 26981 w 742414"/>
              <a:gd name="connsiteY5" fmla="*/ 89275 h 8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414" h="89921">
                <a:moveTo>
                  <a:pt x="26981" y="89275"/>
                </a:moveTo>
                <a:cubicBezTo>
                  <a:pt x="95067" y="83983"/>
                  <a:pt x="405159" y="22600"/>
                  <a:pt x="524398" y="21542"/>
                </a:cubicBezTo>
                <a:cubicBezTo>
                  <a:pt x="643637" y="20484"/>
                  <a:pt x="742061" y="86453"/>
                  <a:pt x="742414" y="82925"/>
                </a:cubicBezTo>
                <a:cubicBezTo>
                  <a:pt x="742767" y="79397"/>
                  <a:pt x="630936" y="5314"/>
                  <a:pt x="526514" y="375"/>
                </a:cubicBezTo>
                <a:cubicBezTo>
                  <a:pt x="422092" y="-4564"/>
                  <a:pt x="200548" y="40592"/>
                  <a:pt x="115881" y="53292"/>
                </a:cubicBezTo>
                <a:cubicBezTo>
                  <a:pt x="31214" y="65992"/>
                  <a:pt x="-41105" y="94567"/>
                  <a:pt x="26981" y="8927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: 図形 1623">
            <a:extLst>
              <a:ext uri="{FF2B5EF4-FFF2-40B4-BE49-F238E27FC236}">
                <a16:creationId xmlns:a16="http://schemas.microsoft.com/office/drawing/2014/main" id="{302EF55F-92BE-4F98-8CE6-0C5DBF77C908}"/>
              </a:ext>
            </a:extLst>
          </p:cNvPr>
          <p:cNvSpPr/>
          <p:nvPr/>
        </p:nvSpPr>
        <p:spPr>
          <a:xfrm>
            <a:off x="7356033" y="7840659"/>
            <a:ext cx="178269" cy="132574"/>
          </a:xfrm>
          <a:custGeom>
            <a:avLst/>
            <a:gdLst>
              <a:gd name="connsiteX0" fmla="*/ 163955 w 178269"/>
              <a:gd name="connsiteY0" fmla="*/ 4 h 132574"/>
              <a:gd name="connsiteX1" fmla="*/ 175067 w 178269"/>
              <a:gd name="connsiteY1" fmla="*/ 119066 h 132574"/>
              <a:gd name="connsiteX2" fmla="*/ 103630 w 178269"/>
              <a:gd name="connsiteY2" fmla="*/ 123829 h 132574"/>
              <a:gd name="connsiteX3" fmla="*/ 442 w 178269"/>
              <a:gd name="connsiteY3" fmla="*/ 65091 h 132574"/>
              <a:gd name="connsiteX4" fmla="*/ 146492 w 178269"/>
              <a:gd name="connsiteY4" fmla="*/ 114304 h 132574"/>
              <a:gd name="connsiteX5" fmla="*/ 163955 w 178269"/>
              <a:gd name="connsiteY5" fmla="*/ 4 h 13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269" h="132574">
                <a:moveTo>
                  <a:pt x="163955" y="4"/>
                </a:moveTo>
                <a:cubicBezTo>
                  <a:pt x="168717" y="798"/>
                  <a:pt x="185121" y="98428"/>
                  <a:pt x="175067" y="119066"/>
                </a:cubicBezTo>
                <a:cubicBezTo>
                  <a:pt x="165013" y="139704"/>
                  <a:pt x="132734" y="132825"/>
                  <a:pt x="103630" y="123829"/>
                </a:cubicBezTo>
                <a:cubicBezTo>
                  <a:pt x="74526" y="114833"/>
                  <a:pt x="-6702" y="66679"/>
                  <a:pt x="442" y="65091"/>
                </a:cubicBezTo>
                <a:cubicBezTo>
                  <a:pt x="7586" y="63504"/>
                  <a:pt x="119240" y="125416"/>
                  <a:pt x="146492" y="114304"/>
                </a:cubicBezTo>
                <a:cubicBezTo>
                  <a:pt x="173744" y="103192"/>
                  <a:pt x="159193" y="-790"/>
                  <a:pt x="163955" y="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: 図形 1624">
            <a:extLst>
              <a:ext uri="{FF2B5EF4-FFF2-40B4-BE49-F238E27FC236}">
                <a16:creationId xmlns:a16="http://schemas.microsoft.com/office/drawing/2014/main" id="{3212B85D-3091-4FC8-971E-FA3F944D9756}"/>
              </a:ext>
            </a:extLst>
          </p:cNvPr>
          <p:cNvSpPr/>
          <p:nvPr/>
        </p:nvSpPr>
        <p:spPr>
          <a:xfrm>
            <a:off x="6881777" y="7786288"/>
            <a:ext cx="153951" cy="146580"/>
          </a:xfrm>
          <a:custGeom>
            <a:avLst/>
            <a:gdLst>
              <a:gd name="connsiteX0" fmla="*/ 36 w 153951"/>
              <a:gd name="connsiteY0" fmla="*/ 400 h 146580"/>
              <a:gd name="connsiteX1" fmla="*/ 114336 w 153951"/>
              <a:gd name="connsiteY1" fmla="*/ 43262 h 146580"/>
              <a:gd name="connsiteX2" fmla="*/ 152436 w 153951"/>
              <a:gd name="connsiteY2" fmla="*/ 146450 h 146580"/>
              <a:gd name="connsiteX3" fmla="*/ 144498 w 153951"/>
              <a:gd name="connsiteY3" fmla="*/ 63900 h 146580"/>
              <a:gd name="connsiteX4" fmla="*/ 127036 w 153951"/>
              <a:gd name="connsiteY4" fmla="*/ 24212 h 146580"/>
              <a:gd name="connsiteX5" fmla="*/ 36 w 153951"/>
              <a:gd name="connsiteY5" fmla="*/ 400 h 1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51" h="146580">
                <a:moveTo>
                  <a:pt x="36" y="400"/>
                </a:moveTo>
                <a:cubicBezTo>
                  <a:pt x="-2081" y="3575"/>
                  <a:pt x="88936" y="18920"/>
                  <a:pt x="114336" y="43262"/>
                </a:cubicBezTo>
                <a:cubicBezTo>
                  <a:pt x="139736" y="67604"/>
                  <a:pt x="147409" y="143010"/>
                  <a:pt x="152436" y="146450"/>
                </a:cubicBezTo>
                <a:cubicBezTo>
                  <a:pt x="157463" y="149890"/>
                  <a:pt x="148731" y="84273"/>
                  <a:pt x="144498" y="63900"/>
                </a:cubicBezTo>
                <a:cubicBezTo>
                  <a:pt x="140265" y="43527"/>
                  <a:pt x="151907" y="34795"/>
                  <a:pt x="127036" y="24212"/>
                </a:cubicBezTo>
                <a:cubicBezTo>
                  <a:pt x="102165" y="13629"/>
                  <a:pt x="2153" y="-2775"/>
                  <a:pt x="36" y="40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: 図形 1625">
            <a:extLst>
              <a:ext uri="{FF2B5EF4-FFF2-40B4-BE49-F238E27FC236}">
                <a16:creationId xmlns:a16="http://schemas.microsoft.com/office/drawing/2014/main" id="{625DBE1C-02A8-4087-A2C4-9E7A1B1079F5}"/>
              </a:ext>
            </a:extLst>
          </p:cNvPr>
          <p:cNvSpPr/>
          <p:nvPr/>
        </p:nvSpPr>
        <p:spPr>
          <a:xfrm>
            <a:off x="7059042" y="7802781"/>
            <a:ext cx="122890" cy="175628"/>
          </a:xfrm>
          <a:custGeom>
            <a:avLst/>
            <a:gdLst>
              <a:gd name="connsiteX0" fmla="*/ 571 w 122890"/>
              <a:gd name="connsiteY0" fmla="*/ 6132 h 175628"/>
              <a:gd name="connsiteX1" fmla="*/ 108521 w 122890"/>
              <a:gd name="connsiteY1" fmla="*/ 142657 h 175628"/>
              <a:gd name="connsiteX2" fmla="*/ 121221 w 122890"/>
              <a:gd name="connsiteY2" fmla="*/ 172819 h 175628"/>
              <a:gd name="connsiteX3" fmla="*/ 103758 w 122890"/>
              <a:gd name="connsiteY3" fmla="*/ 91857 h 175628"/>
              <a:gd name="connsiteX4" fmla="*/ 67246 w 122890"/>
              <a:gd name="connsiteY4" fmla="*/ 28357 h 175628"/>
              <a:gd name="connsiteX5" fmla="*/ 571 w 122890"/>
              <a:gd name="connsiteY5" fmla="*/ 6132 h 17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890" h="175628">
                <a:moveTo>
                  <a:pt x="571" y="6132"/>
                </a:moveTo>
                <a:cubicBezTo>
                  <a:pt x="7450" y="25182"/>
                  <a:pt x="88413" y="114876"/>
                  <a:pt x="108521" y="142657"/>
                </a:cubicBezTo>
                <a:cubicBezTo>
                  <a:pt x="128629" y="170438"/>
                  <a:pt x="122015" y="181286"/>
                  <a:pt x="121221" y="172819"/>
                </a:cubicBezTo>
                <a:cubicBezTo>
                  <a:pt x="120427" y="164352"/>
                  <a:pt x="112754" y="115934"/>
                  <a:pt x="103758" y="91857"/>
                </a:cubicBezTo>
                <a:cubicBezTo>
                  <a:pt x="94762" y="67780"/>
                  <a:pt x="83650" y="39205"/>
                  <a:pt x="67246" y="28357"/>
                </a:cubicBezTo>
                <a:cubicBezTo>
                  <a:pt x="50842" y="17509"/>
                  <a:pt x="-6308" y="-12918"/>
                  <a:pt x="571" y="61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: 図形 1626">
            <a:extLst>
              <a:ext uri="{FF2B5EF4-FFF2-40B4-BE49-F238E27FC236}">
                <a16:creationId xmlns:a16="http://schemas.microsoft.com/office/drawing/2014/main" id="{B01DA8DE-67FA-4EF3-87CB-A992C274A02E}"/>
              </a:ext>
            </a:extLst>
          </p:cNvPr>
          <p:cNvSpPr/>
          <p:nvPr/>
        </p:nvSpPr>
        <p:spPr>
          <a:xfrm>
            <a:off x="7357235" y="7819958"/>
            <a:ext cx="183397" cy="111423"/>
          </a:xfrm>
          <a:custGeom>
            <a:avLst/>
            <a:gdLst>
              <a:gd name="connsiteX0" fmla="*/ 828 w 183397"/>
              <a:gd name="connsiteY0" fmla="*/ 67 h 111423"/>
              <a:gd name="connsiteX1" fmla="*/ 72265 w 183397"/>
              <a:gd name="connsiteY1" fmla="*/ 90555 h 111423"/>
              <a:gd name="connsiteX2" fmla="*/ 102428 w 183397"/>
              <a:gd name="connsiteY2" fmla="*/ 85792 h 111423"/>
              <a:gd name="connsiteX3" fmla="*/ 183390 w 183397"/>
              <a:gd name="connsiteY3" fmla="*/ 23880 h 111423"/>
              <a:gd name="connsiteX4" fmla="*/ 97665 w 183397"/>
              <a:gd name="connsiteY4" fmla="*/ 109605 h 111423"/>
              <a:gd name="connsiteX5" fmla="*/ 37340 w 183397"/>
              <a:gd name="connsiteY5" fmla="*/ 76267 h 111423"/>
              <a:gd name="connsiteX6" fmla="*/ 828 w 183397"/>
              <a:gd name="connsiteY6" fmla="*/ 67 h 11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397" h="111423">
                <a:moveTo>
                  <a:pt x="828" y="67"/>
                </a:moveTo>
                <a:cubicBezTo>
                  <a:pt x="6649" y="2448"/>
                  <a:pt x="55332" y="76268"/>
                  <a:pt x="72265" y="90555"/>
                </a:cubicBezTo>
                <a:cubicBezTo>
                  <a:pt x="89198" y="104842"/>
                  <a:pt x="83907" y="96905"/>
                  <a:pt x="102428" y="85792"/>
                </a:cubicBezTo>
                <a:cubicBezTo>
                  <a:pt x="120949" y="74680"/>
                  <a:pt x="184184" y="19911"/>
                  <a:pt x="183390" y="23880"/>
                </a:cubicBezTo>
                <a:cubicBezTo>
                  <a:pt x="182596" y="27849"/>
                  <a:pt x="122007" y="100874"/>
                  <a:pt x="97665" y="109605"/>
                </a:cubicBezTo>
                <a:cubicBezTo>
                  <a:pt x="73323" y="118336"/>
                  <a:pt x="53479" y="93729"/>
                  <a:pt x="37340" y="76267"/>
                </a:cubicBezTo>
                <a:cubicBezTo>
                  <a:pt x="21201" y="58805"/>
                  <a:pt x="-4993" y="-2314"/>
                  <a:pt x="828" y="6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: 図形 1627">
            <a:extLst>
              <a:ext uri="{FF2B5EF4-FFF2-40B4-BE49-F238E27FC236}">
                <a16:creationId xmlns:a16="http://schemas.microsoft.com/office/drawing/2014/main" id="{3BEC62C9-7DE1-4C07-8048-FCD4B30504A6}"/>
              </a:ext>
            </a:extLst>
          </p:cNvPr>
          <p:cNvSpPr/>
          <p:nvPr/>
        </p:nvSpPr>
        <p:spPr>
          <a:xfrm>
            <a:off x="7262026" y="7658830"/>
            <a:ext cx="96229" cy="96257"/>
          </a:xfrm>
          <a:custGeom>
            <a:avLst/>
            <a:gdLst>
              <a:gd name="connsiteX0" fmla="*/ 787 w 96229"/>
              <a:gd name="connsiteY0" fmla="*/ 96108 h 96257"/>
              <a:gd name="connsiteX1" fmla="*/ 26187 w 96229"/>
              <a:gd name="connsiteY1" fmla="*/ 4033 h 96257"/>
              <a:gd name="connsiteX2" fmla="*/ 86512 w 96229"/>
              <a:gd name="connsiteY2" fmla="*/ 19908 h 96257"/>
              <a:gd name="connsiteX3" fmla="*/ 92862 w 96229"/>
              <a:gd name="connsiteY3" fmla="*/ 51658 h 96257"/>
              <a:gd name="connsiteX4" fmla="*/ 53174 w 96229"/>
              <a:gd name="connsiteY4" fmla="*/ 26258 h 96257"/>
              <a:gd name="connsiteX5" fmla="*/ 787 w 96229"/>
              <a:gd name="connsiteY5" fmla="*/ 96108 h 9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29" h="96257">
                <a:moveTo>
                  <a:pt x="787" y="96108"/>
                </a:moveTo>
                <a:cubicBezTo>
                  <a:pt x="-3711" y="92404"/>
                  <a:pt x="11900" y="16733"/>
                  <a:pt x="26187" y="4033"/>
                </a:cubicBezTo>
                <a:cubicBezTo>
                  <a:pt x="40475" y="-8667"/>
                  <a:pt x="75400" y="11970"/>
                  <a:pt x="86512" y="19908"/>
                </a:cubicBezTo>
                <a:cubicBezTo>
                  <a:pt x="97625" y="27845"/>
                  <a:pt x="98418" y="50600"/>
                  <a:pt x="92862" y="51658"/>
                </a:cubicBezTo>
                <a:cubicBezTo>
                  <a:pt x="87306" y="52716"/>
                  <a:pt x="67461" y="19114"/>
                  <a:pt x="53174" y="26258"/>
                </a:cubicBezTo>
                <a:cubicBezTo>
                  <a:pt x="38887" y="33402"/>
                  <a:pt x="5285" y="99812"/>
                  <a:pt x="787" y="9610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: 図形 1628">
            <a:extLst>
              <a:ext uri="{FF2B5EF4-FFF2-40B4-BE49-F238E27FC236}">
                <a16:creationId xmlns:a16="http://schemas.microsoft.com/office/drawing/2014/main" id="{1DEF87ED-5F30-4455-A714-C16C874CF3F1}"/>
              </a:ext>
            </a:extLst>
          </p:cNvPr>
          <p:cNvSpPr/>
          <p:nvPr/>
        </p:nvSpPr>
        <p:spPr>
          <a:xfrm>
            <a:off x="7261860" y="7728076"/>
            <a:ext cx="592364" cy="248340"/>
          </a:xfrm>
          <a:custGeom>
            <a:avLst/>
            <a:gdLst>
              <a:gd name="connsiteX0" fmla="*/ 24765 w 592364"/>
              <a:gd name="connsiteY0" fmla="*/ 6224 h 248340"/>
              <a:gd name="connsiteX1" fmla="*/ 529590 w 592364"/>
              <a:gd name="connsiteY1" fmla="*/ 191962 h 248340"/>
              <a:gd name="connsiteX2" fmla="*/ 561340 w 592364"/>
              <a:gd name="connsiteY2" fmla="*/ 247524 h 248340"/>
              <a:gd name="connsiteX3" fmla="*/ 316865 w 592364"/>
              <a:gd name="connsiteY3" fmla="*/ 160212 h 248340"/>
              <a:gd name="connsiteX4" fmla="*/ 91440 w 592364"/>
              <a:gd name="connsiteY4" fmla="*/ 63374 h 248340"/>
              <a:gd name="connsiteX5" fmla="*/ 77153 w 592364"/>
              <a:gd name="connsiteY5" fmla="*/ 44324 h 248340"/>
              <a:gd name="connsiteX6" fmla="*/ 24765 w 592364"/>
              <a:gd name="connsiteY6" fmla="*/ 6224 h 24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64" h="248340">
                <a:moveTo>
                  <a:pt x="24765" y="6224"/>
                </a:moveTo>
                <a:cubicBezTo>
                  <a:pt x="100171" y="30830"/>
                  <a:pt x="440161" y="151745"/>
                  <a:pt x="529590" y="191962"/>
                </a:cubicBezTo>
                <a:cubicBezTo>
                  <a:pt x="619019" y="232179"/>
                  <a:pt x="596794" y="252816"/>
                  <a:pt x="561340" y="247524"/>
                </a:cubicBezTo>
                <a:cubicBezTo>
                  <a:pt x="525886" y="242232"/>
                  <a:pt x="395182" y="190904"/>
                  <a:pt x="316865" y="160212"/>
                </a:cubicBezTo>
                <a:cubicBezTo>
                  <a:pt x="238548" y="129520"/>
                  <a:pt x="131392" y="82689"/>
                  <a:pt x="91440" y="63374"/>
                </a:cubicBezTo>
                <a:cubicBezTo>
                  <a:pt x="51488" y="44059"/>
                  <a:pt x="84826" y="51203"/>
                  <a:pt x="77153" y="44324"/>
                </a:cubicBezTo>
                <a:cubicBezTo>
                  <a:pt x="69480" y="37445"/>
                  <a:pt x="-50641" y="-18382"/>
                  <a:pt x="24765" y="62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: 図形 1629">
            <a:extLst>
              <a:ext uri="{FF2B5EF4-FFF2-40B4-BE49-F238E27FC236}">
                <a16:creationId xmlns:a16="http://schemas.microsoft.com/office/drawing/2014/main" id="{BE64FF33-CE22-4258-AEF9-BB59D0FCD1E6}"/>
              </a:ext>
            </a:extLst>
          </p:cNvPr>
          <p:cNvSpPr/>
          <p:nvPr/>
        </p:nvSpPr>
        <p:spPr>
          <a:xfrm>
            <a:off x="7377075" y="8105443"/>
            <a:ext cx="290780" cy="120044"/>
          </a:xfrm>
          <a:custGeom>
            <a:avLst/>
            <a:gdLst>
              <a:gd name="connsiteX0" fmla="*/ 38 w 290780"/>
              <a:gd name="connsiteY0" fmla="*/ 20970 h 120044"/>
              <a:gd name="connsiteX1" fmla="*/ 223875 w 290780"/>
              <a:gd name="connsiteY1" fmla="*/ 86057 h 120044"/>
              <a:gd name="connsiteX2" fmla="*/ 201650 w 290780"/>
              <a:gd name="connsiteY2" fmla="*/ 35257 h 120044"/>
              <a:gd name="connsiteX3" fmla="*/ 282613 w 290780"/>
              <a:gd name="connsiteY3" fmla="*/ 332 h 120044"/>
              <a:gd name="connsiteX4" fmla="*/ 282613 w 290780"/>
              <a:gd name="connsiteY4" fmla="*/ 55895 h 120044"/>
              <a:gd name="connsiteX5" fmla="*/ 234988 w 290780"/>
              <a:gd name="connsiteY5" fmla="*/ 79707 h 120044"/>
              <a:gd name="connsiteX6" fmla="*/ 242925 w 290780"/>
              <a:gd name="connsiteY6" fmla="*/ 119395 h 120044"/>
              <a:gd name="connsiteX7" fmla="*/ 38 w 290780"/>
              <a:gd name="connsiteY7" fmla="*/ 20970 h 1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780" h="120044">
                <a:moveTo>
                  <a:pt x="38" y="20970"/>
                </a:moveTo>
                <a:cubicBezTo>
                  <a:pt x="-3137" y="15414"/>
                  <a:pt x="190273" y="83676"/>
                  <a:pt x="223875" y="86057"/>
                </a:cubicBezTo>
                <a:cubicBezTo>
                  <a:pt x="257477" y="88438"/>
                  <a:pt x="191860" y="49545"/>
                  <a:pt x="201650" y="35257"/>
                </a:cubicBezTo>
                <a:cubicBezTo>
                  <a:pt x="211440" y="20969"/>
                  <a:pt x="269119" y="-3108"/>
                  <a:pt x="282613" y="332"/>
                </a:cubicBezTo>
                <a:cubicBezTo>
                  <a:pt x="296107" y="3772"/>
                  <a:pt x="290550" y="42666"/>
                  <a:pt x="282613" y="55895"/>
                </a:cubicBezTo>
                <a:cubicBezTo>
                  <a:pt x="274676" y="69124"/>
                  <a:pt x="241603" y="69124"/>
                  <a:pt x="234988" y="79707"/>
                </a:cubicBezTo>
                <a:cubicBezTo>
                  <a:pt x="228373" y="90290"/>
                  <a:pt x="279967" y="125216"/>
                  <a:pt x="242925" y="119395"/>
                </a:cubicBezTo>
                <a:cubicBezTo>
                  <a:pt x="205883" y="113574"/>
                  <a:pt x="3213" y="26526"/>
                  <a:pt x="38" y="2097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: 図形 1630">
            <a:extLst>
              <a:ext uri="{FF2B5EF4-FFF2-40B4-BE49-F238E27FC236}">
                <a16:creationId xmlns:a16="http://schemas.microsoft.com/office/drawing/2014/main" id="{39780096-2F6A-41DA-8D7E-40CB38350926}"/>
              </a:ext>
            </a:extLst>
          </p:cNvPr>
          <p:cNvSpPr/>
          <p:nvPr/>
        </p:nvSpPr>
        <p:spPr>
          <a:xfrm>
            <a:off x="7170641" y="7707093"/>
            <a:ext cx="301527" cy="99684"/>
          </a:xfrm>
          <a:custGeom>
            <a:avLst/>
            <a:gdLst>
              <a:gd name="connsiteX0" fmla="*/ 97 w 301527"/>
              <a:gd name="connsiteY0" fmla="*/ 74832 h 99684"/>
              <a:gd name="connsiteX1" fmla="*/ 181072 w 301527"/>
              <a:gd name="connsiteY1" fmla="*/ 41495 h 99684"/>
              <a:gd name="connsiteX2" fmla="*/ 289022 w 301527"/>
              <a:gd name="connsiteY2" fmla="*/ 220 h 99684"/>
              <a:gd name="connsiteX3" fmla="*/ 293784 w 301527"/>
              <a:gd name="connsiteY3" fmla="*/ 60545 h 99684"/>
              <a:gd name="connsiteX4" fmla="*/ 239809 w 301527"/>
              <a:gd name="connsiteY4" fmla="*/ 52607 h 99684"/>
              <a:gd name="connsiteX5" fmla="*/ 157259 w 301527"/>
              <a:gd name="connsiteY5" fmla="*/ 98645 h 99684"/>
              <a:gd name="connsiteX6" fmla="*/ 97 w 301527"/>
              <a:gd name="connsiteY6" fmla="*/ 74832 h 9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527" h="99684">
                <a:moveTo>
                  <a:pt x="97" y="74832"/>
                </a:moveTo>
                <a:cubicBezTo>
                  <a:pt x="4066" y="65307"/>
                  <a:pt x="132918" y="53930"/>
                  <a:pt x="181072" y="41495"/>
                </a:cubicBezTo>
                <a:cubicBezTo>
                  <a:pt x="229226" y="29060"/>
                  <a:pt x="270237" y="-2955"/>
                  <a:pt x="289022" y="220"/>
                </a:cubicBezTo>
                <a:cubicBezTo>
                  <a:pt x="307807" y="3395"/>
                  <a:pt x="301986" y="51814"/>
                  <a:pt x="293784" y="60545"/>
                </a:cubicBezTo>
                <a:cubicBezTo>
                  <a:pt x="285582" y="69276"/>
                  <a:pt x="262563" y="46257"/>
                  <a:pt x="239809" y="52607"/>
                </a:cubicBezTo>
                <a:cubicBezTo>
                  <a:pt x="217055" y="58957"/>
                  <a:pt x="199857" y="92824"/>
                  <a:pt x="157259" y="98645"/>
                </a:cubicBezTo>
                <a:cubicBezTo>
                  <a:pt x="114661" y="104466"/>
                  <a:pt x="-3872" y="84357"/>
                  <a:pt x="97" y="748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: 図形 1631">
            <a:extLst>
              <a:ext uri="{FF2B5EF4-FFF2-40B4-BE49-F238E27FC236}">
                <a16:creationId xmlns:a16="http://schemas.microsoft.com/office/drawing/2014/main" id="{BDBFE45D-523A-4E8A-88F0-746E3C1CFE80}"/>
              </a:ext>
            </a:extLst>
          </p:cNvPr>
          <p:cNvSpPr/>
          <p:nvPr/>
        </p:nvSpPr>
        <p:spPr>
          <a:xfrm>
            <a:off x="7607359" y="8134341"/>
            <a:ext cx="139647" cy="94959"/>
          </a:xfrm>
          <a:custGeom>
            <a:avLst/>
            <a:gdLst>
              <a:gd name="connsiteX0" fmla="*/ 63441 w 139647"/>
              <a:gd name="connsiteY0" fmla="*/ 9 h 94959"/>
              <a:gd name="connsiteX1" fmla="*/ 139641 w 139647"/>
              <a:gd name="connsiteY1" fmla="*/ 63509 h 94959"/>
              <a:gd name="connsiteX2" fmla="*/ 58679 w 139647"/>
              <a:gd name="connsiteY2" fmla="*/ 93672 h 94959"/>
              <a:gd name="connsiteX3" fmla="*/ 1529 w 139647"/>
              <a:gd name="connsiteY3" fmla="*/ 87322 h 94959"/>
              <a:gd name="connsiteX4" fmla="*/ 120591 w 139647"/>
              <a:gd name="connsiteY4" fmla="*/ 68272 h 94959"/>
              <a:gd name="connsiteX5" fmla="*/ 63441 w 139647"/>
              <a:gd name="connsiteY5" fmla="*/ 9 h 9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47" h="94959">
                <a:moveTo>
                  <a:pt x="63441" y="9"/>
                </a:moveTo>
                <a:cubicBezTo>
                  <a:pt x="66616" y="-785"/>
                  <a:pt x="140435" y="47899"/>
                  <a:pt x="139641" y="63509"/>
                </a:cubicBezTo>
                <a:cubicBezTo>
                  <a:pt x="138847" y="79119"/>
                  <a:pt x="81698" y="89703"/>
                  <a:pt x="58679" y="93672"/>
                </a:cubicBezTo>
                <a:cubicBezTo>
                  <a:pt x="35660" y="97641"/>
                  <a:pt x="-8790" y="91555"/>
                  <a:pt x="1529" y="87322"/>
                </a:cubicBezTo>
                <a:cubicBezTo>
                  <a:pt x="11848" y="83089"/>
                  <a:pt x="110537" y="81237"/>
                  <a:pt x="120591" y="68272"/>
                </a:cubicBezTo>
                <a:cubicBezTo>
                  <a:pt x="130645" y="55307"/>
                  <a:pt x="60266" y="803"/>
                  <a:pt x="63441" y="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: 図形 1632">
            <a:extLst>
              <a:ext uri="{FF2B5EF4-FFF2-40B4-BE49-F238E27FC236}">
                <a16:creationId xmlns:a16="http://schemas.microsoft.com/office/drawing/2014/main" id="{AD295F86-6EDF-47FB-AD46-38E1B2F18EF0}"/>
              </a:ext>
            </a:extLst>
          </p:cNvPr>
          <p:cNvSpPr/>
          <p:nvPr/>
        </p:nvSpPr>
        <p:spPr>
          <a:xfrm>
            <a:off x="7208816" y="8161322"/>
            <a:ext cx="365619" cy="316516"/>
          </a:xfrm>
          <a:custGeom>
            <a:avLst/>
            <a:gdLst>
              <a:gd name="connsiteX0" fmla="*/ 177822 w 365619"/>
              <a:gd name="connsiteY0" fmla="*/ 16 h 316516"/>
              <a:gd name="connsiteX1" fmla="*/ 355622 w 365619"/>
              <a:gd name="connsiteY1" fmla="*/ 130191 h 316516"/>
              <a:gd name="connsiteX2" fmla="*/ 323872 w 365619"/>
              <a:gd name="connsiteY2" fmla="*/ 304816 h 316516"/>
              <a:gd name="connsiteX3" fmla="*/ 161947 w 365619"/>
              <a:gd name="connsiteY3" fmla="*/ 273066 h 316516"/>
              <a:gd name="connsiteX4" fmla="*/ 22 w 365619"/>
              <a:gd name="connsiteY4" fmla="*/ 52403 h 316516"/>
              <a:gd name="connsiteX5" fmla="*/ 150834 w 365619"/>
              <a:gd name="connsiteY5" fmla="*/ 236553 h 316516"/>
              <a:gd name="connsiteX6" fmla="*/ 244497 w 365619"/>
              <a:gd name="connsiteY6" fmla="*/ 296878 h 316516"/>
              <a:gd name="connsiteX7" fmla="*/ 330222 w 365619"/>
              <a:gd name="connsiteY7" fmla="*/ 255603 h 316516"/>
              <a:gd name="connsiteX8" fmla="*/ 333397 w 365619"/>
              <a:gd name="connsiteY8" fmla="*/ 138128 h 316516"/>
              <a:gd name="connsiteX9" fmla="*/ 177822 w 365619"/>
              <a:gd name="connsiteY9" fmla="*/ 16 h 31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619" h="316516">
                <a:moveTo>
                  <a:pt x="177822" y="16"/>
                </a:moveTo>
                <a:cubicBezTo>
                  <a:pt x="181526" y="-1307"/>
                  <a:pt x="331280" y="79391"/>
                  <a:pt x="355622" y="130191"/>
                </a:cubicBezTo>
                <a:cubicBezTo>
                  <a:pt x="379964" y="180991"/>
                  <a:pt x="356151" y="281004"/>
                  <a:pt x="323872" y="304816"/>
                </a:cubicBezTo>
                <a:cubicBezTo>
                  <a:pt x="291593" y="328629"/>
                  <a:pt x="215922" y="315135"/>
                  <a:pt x="161947" y="273066"/>
                </a:cubicBezTo>
                <a:cubicBezTo>
                  <a:pt x="107972" y="230997"/>
                  <a:pt x="1874" y="58488"/>
                  <a:pt x="22" y="52403"/>
                </a:cubicBezTo>
                <a:cubicBezTo>
                  <a:pt x="-1830" y="46318"/>
                  <a:pt x="110088" y="195807"/>
                  <a:pt x="150834" y="236553"/>
                </a:cubicBezTo>
                <a:cubicBezTo>
                  <a:pt x="191580" y="277299"/>
                  <a:pt x="214599" y="293703"/>
                  <a:pt x="244497" y="296878"/>
                </a:cubicBezTo>
                <a:cubicBezTo>
                  <a:pt x="274395" y="300053"/>
                  <a:pt x="315405" y="282061"/>
                  <a:pt x="330222" y="255603"/>
                </a:cubicBezTo>
                <a:cubicBezTo>
                  <a:pt x="345039" y="229145"/>
                  <a:pt x="355622" y="177286"/>
                  <a:pt x="333397" y="138128"/>
                </a:cubicBezTo>
                <a:cubicBezTo>
                  <a:pt x="311172" y="98970"/>
                  <a:pt x="174118" y="1339"/>
                  <a:pt x="177822" y="1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: 図形 1633">
            <a:extLst>
              <a:ext uri="{FF2B5EF4-FFF2-40B4-BE49-F238E27FC236}">
                <a16:creationId xmlns:a16="http://schemas.microsoft.com/office/drawing/2014/main" id="{4B737089-22C2-4E28-8406-2EBD49235413}"/>
              </a:ext>
            </a:extLst>
          </p:cNvPr>
          <p:cNvSpPr/>
          <p:nvPr/>
        </p:nvSpPr>
        <p:spPr>
          <a:xfrm>
            <a:off x="7304944" y="8246015"/>
            <a:ext cx="218279" cy="175747"/>
          </a:xfrm>
          <a:custGeom>
            <a:avLst/>
            <a:gdLst>
              <a:gd name="connsiteX0" fmla="*/ 195994 w 218279"/>
              <a:gd name="connsiteY0" fmla="*/ 1048 h 175747"/>
              <a:gd name="connsiteX1" fmla="*/ 218219 w 218279"/>
              <a:gd name="connsiteY1" fmla="*/ 104235 h 175747"/>
              <a:gd name="connsiteX2" fmla="*/ 188056 w 218279"/>
              <a:gd name="connsiteY2" fmla="*/ 158210 h 175747"/>
              <a:gd name="connsiteX3" fmla="*/ 99156 w 218279"/>
              <a:gd name="connsiteY3" fmla="*/ 159798 h 175747"/>
              <a:gd name="connsiteX4" fmla="*/ 2319 w 218279"/>
              <a:gd name="connsiteY4" fmla="*/ 112173 h 175747"/>
              <a:gd name="connsiteX5" fmla="*/ 202344 w 218279"/>
              <a:gd name="connsiteY5" fmla="*/ 174085 h 175747"/>
              <a:gd name="connsiteX6" fmla="*/ 195994 w 218279"/>
              <a:gd name="connsiteY6" fmla="*/ 1048 h 17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279" h="175747">
                <a:moveTo>
                  <a:pt x="195994" y="1048"/>
                </a:moveTo>
                <a:cubicBezTo>
                  <a:pt x="198640" y="-10594"/>
                  <a:pt x="219542" y="78041"/>
                  <a:pt x="218219" y="104235"/>
                </a:cubicBezTo>
                <a:cubicBezTo>
                  <a:pt x="216896" y="130429"/>
                  <a:pt x="207900" y="148950"/>
                  <a:pt x="188056" y="158210"/>
                </a:cubicBezTo>
                <a:cubicBezTo>
                  <a:pt x="168212" y="167470"/>
                  <a:pt x="130112" y="167471"/>
                  <a:pt x="99156" y="159798"/>
                </a:cubicBezTo>
                <a:cubicBezTo>
                  <a:pt x="68200" y="152125"/>
                  <a:pt x="-14879" y="109792"/>
                  <a:pt x="2319" y="112173"/>
                </a:cubicBezTo>
                <a:cubicBezTo>
                  <a:pt x="19517" y="114554"/>
                  <a:pt x="166625" y="187579"/>
                  <a:pt x="202344" y="174085"/>
                </a:cubicBezTo>
                <a:cubicBezTo>
                  <a:pt x="238063" y="160591"/>
                  <a:pt x="193348" y="12690"/>
                  <a:pt x="195994" y="10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: 図形 1634">
            <a:extLst>
              <a:ext uri="{FF2B5EF4-FFF2-40B4-BE49-F238E27FC236}">
                <a16:creationId xmlns:a16="http://schemas.microsoft.com/office/drawing/2014/main" id="{0B2C244A-899C-4E77-B769-6BFD0095B67E}"/>
              </a:ext>
            </a:extLst>
          </p:cNvPr>
          <p:cNvSpPr/>
          <p:nvPr/>
        </p:nvSpPr>
        <p:spPr>
          <a:xfrm>
            <a:off x="7015161" y="8152059"/>
            <a:ext cx="485907" cy="222137"/>
          </a:xfrm>
          <a:custGeom>
            <a:avLst/>
            <a:gdLst>
              <a:gd name="connsiteX0" fmla="*/ 457202 w 485907"/>
              <a:gd name="connsiteY0" fmla="*/ 75954 h 222137"/>
              <a:gd name="connsiteX1" fmla="*/ 482602 w 485907"/>
              <a:gd name="connsiteY1" fmla="*/ 175966 h 222137"/>
              <a:gd name="connsiteX2" fmla="*/ 369889 w 485907"/>
              <a:gd name="connsiteY2" fmla="*/ 222004 h 222137"/>
              <a:gd name="connsiteX3" fmla="*/ 223839 w 485907"/>
              <a:gd name="connsiteY3" fmla="*/ 187079 h 222137"/>
              <a:gd name="connsiteX4" fmla="*/ 142877 w 485907"/>
              <a:gd name="connsiteY4" fmla="*/ 107704 h 222137"/>
              <a:gd name="connsiteX5" fmla="*/ 2 w 485907"/>
              <a:gd name="connsiteY5" fmla="*/ 1341 h 222137"/>
              <a:gd name="connsiteX6" fmla="*/ 139702 w 485907"/>
              <a:gd name="connsiteY6" fmla="*/ 58491 h 222137"/>
              <a:gd name="connsiteX7" fmla="*/ 263527 w 485907"/>
              <a:gd name="connsiteY7" fmla="*/ 209304 h 222137"/>
              <a:gd name="connsiteX8" fmla="*/ 454027 w 485907"/>
              <a:gd name="connsiteY8" fmla="*/ 190254 h 222137"/>
              <a:gd name="connsiteX9" fmla="*/ 471489 w 485907"/>
              <a:gd name="connsiteY9" fmla="*/ 134691 h 222137"/>
              <a:gd name="connsiteX10" fmla="*/ 457202 w 485907"/>
              <a:gd name="connsiteY10" fmla="*/ 75954 h 2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907" h="222137">
                <a:moveTo>
                  <a:pt x="457202" y="75954"/>
                </a:moveTo>
                <a:cubicBezTo>
                  <a:pt x="459054" y="82833"/>
                  <a:pt x="497154" y="151624"/>
                  <a:pt x="482602" y="175966"/>
                </a:cubicBezTo>
                <a:cubicBezTo>
                  <a:pt x="468050" y="200308"/>
                  <a:pt x="413016" y="220152"/>
                  <a:pt x="369889" y="222004"/>
                </a:cubicBezTo>
                <a:cubicBezTo>
                  <a:pt x="326762" y="223856"/>
                  <a:pt x="261674" y="206129"/>
                  <a:pt x="223839" y="187079"/>
                </a:cubicBezTo>
                <a:cubicBezTo>
                  <a:pt x="186004" y="168029"/>
                  <a:pt x="180183" y="138660"/>
                  <a:pt x="142877" y="107704"/>
                </a:cubicBezTo>
                <a:cubicBezTo>
                  <a:pt x="105571" y="76748"/>
                  <a:pt x="531" y="9543"/>
                  <a:pt x="2" y="1341"/>
                </a:cubicBezTo>
                <a:cubicBezTo>
                  <a:pt x="-527" y="-6861"/>
                  <a:pt x="95781" y="23831"/>
                  <a:pt x="139702" y="58491"/>
                </a:cubicBezTo>
                <a:cubicBezTo>
                  <a:pt x="183623" y="93151"/>
                  <a:pt x="211140" y="187344"/>
                  <a:pt x="263527" y="209304"/>
                </a:cubicBezTo>
                <a:cubicBezTo>
                  <a:pt x="315914" y="231264"/>
                  <a:pt x="419367" y="202689"/>
                  <a:pt x="454027" y="190254"/>
                </a:cubicBezTo>
                <a:cubicBezTo>
                  <a:pt x="488687" y="177819"/>
                  <a:pt x="477574" y="157181"/>
                  <a:pt x="471489" y="134691"/>
                </a:cubicBezTo>
                <a:cubicBezTo>
                  <a:pt x="465404" y="112201"/>
                  <a:pt x="455350" y="69075"/>
                  <a:pt x="457202" y="7595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: 図形 1635">
            <a:extLst>
              <a:ext uri="{FF2B5EF4-FFF2-40B4-BE49-F238E27FC236}">
                <a16:creationId xmlns:a16="http://schemas.microsoft.com/office/drawing/2014/main" id="{D302B85C-1BE0-4C89-AACA-D202D2D3F840}"/>
              </a:ext>
            </a:extLst>
          </p:cNvPr>
          <p:cNvSpPr/>
          <p:nvPr/>
        </p:nvSpPr>
        <p:spPr>
          <a:xfrm>
            <a:off x="7211418" y="8177138"/>
            <a:ext cx="234997" cy="187997"/>
          </a:xfrm>
          <a:custGeom>
            <a:avLst/>
            <a:gdLst>
              <a:gd name="connsiteX0" fmla="*/ 160932 w 234997"/>
              <a:gd name="connsiteY0" fmla="*/ 75 h 187997"/>
              <a:gd name="connsiteX1" fmla="*/ 229195 w 234997"/>
              <a:gd name="connsiteY1" fmla="*/ 79450 h 187997"/>
              <a:gd name="connsiteX2" fmla="*/ 226020 w 234997"/>
              <a:gd name="connsiteY2" fmla="*/ 162000 h 187997"/>
              <a:gd name="connsiteX3" fmla="*/ 186332 w 234997"/>
              <a:gd name="connsiteY3" fmla="*/ 185812 h 187997"/>
              <a:gd name="connsiteX4" fmla="*/ 48220 w 234997"/>
              <a:gd name="connsiteY4" fmla="*/ 184225 h 187997"/>
              <a:gd name="connsiteX5" fmla="*/ 10120 w 234997"/>
              <a:gd name="connsiteY5" fmla="*/ 162000 h 187997"/>
              <a:gd name="connsiteX6" fmla="*/ 218082 w 234997"/>
              <a:gd name="connsiteY6" fmla="*/ 158825 h 187997"/>
              <a:gd name="connsiteX7" fmla="*/ 218082 w 234997"/>
              <a:gd name="connsiteY7" fmla="*/ 93737 h 187997"/>
              <a:gd name="connsiteX8" fmla="*/ 160932 w 234997"/>
              <a:gd name="connsiteY8" fmla="*/ 75 h 18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97" h="187997">
                <a:moveTo>
                  <a:pt x="160932" y="75"/>
                </a:moveTo>
                <a:cubicBezTo>
                  <a:pt x="162784" y="-2306"/>
                  <a:pt x="218347" y="52463"/>
                  <a:pt x="229195" y="79450"/>
                </a:cubicBezTo>
                <a:cubicBezTo>
                  <a:pt x="240043" y="106438"/>
                  <a:pt x="233164" y="144273"/>
                  <a:pt x="226020" y="162000"/>
                </a:cubicBezTo>
                <a:cubicBezTo>
                  <a:pt x="218876" y="179727"/>
                  <a:pt x="215965" y="182108"/>
                  <a:pt x="186332" y="185812"/>
                </a:cubicBezTo>
                <a:cubicBezTo>
                  <a:pt x="156699" y="189516"/>
                  <a:pt x="77589" y="188194"/>
                  <a:pt x="48220" y="184225"/>
                </a:cubicBezTo>
                <a:cubicBezTo>
                  <a:pt x="18851" y="180256"/>
                  <a:pt x="-18190" y="166233"/>
                  <a:pt x="10120" y="162000"/>
                </a:cubicBezTo>
                <a:cubicBezTo>
                  <a:pt x="38430" y="157767"/>
                  <a:pt x="183422" y="170202"/>
                  <a:pt x="218082" y="158825"/>
                </a:cubicBezTo>
                <a:cubicBezTo>
                  <a:pt x="252742" y="147448"/>
                  <a:pt x="224432" y="116227"/>
                  <a:pt x="218082" y="93737"/>
                </a:cubicBezTo>
                <a:cubicBezTo>
                  <a:pt x="211732" y="71247"/>
                  <a:pt x="159080" y="2456"/>
                  <a:pt x="160932" y="7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: 図形 1636">
            <a:extLst>
              <a:ext uri="{FF2B5EF4-FFF2-40B4-BE49-F238E27FC236}">
                <a16:creationId xmlns:a16="http://schemas.microsoft.com/office/drawing/2014/main" id="{D9D29949-F909-4CAA-9F51-9354F205BB8C}"/>
              </a:ext>
            </a:extLst>
          </p:cNvPr>
          <p:cNvSpPr/>
          <p:nvPr/>
        </p:nvSpPr>
        <p:spPr>
          <a:xfrm>
            <a:off x="7185025" y="8257783"/>
            <a:ext cx="134941" cy="129518"/>
          </a:xfrm>
          <a:custGeom>
            <a:avLst/>
            <a:gdLst>
              <a:gd name="connsiteX0" fmla="*/ 0 w 134941"/>
              <a:gd name="connsiteY0" fmla="*/ 392 h 129518"/>
              <a:gd name="connsiteX1" fmla="*/ 100013 w 134941"/>
              <a:gd name="connsiteY1" fmla="*/ 84530 h 129518"/>
              <a:gd name="connsiteX2" fmla="*/ 134938 w 134941"/>
              <a:gd name="connsiteY2" fmla="*/ 128980 h 129518"/>
              <a:gd name="connsiteX3" fmla="*/ 101600 w 134941"/>
              <a:gd name="connsiteY3" fmla="*/ 55955 h 129518"/>
              <a:gd name="connsiteX4" fmla="*/ 0 w 134941"/>
              <a:gd name="connsiteY4" fmla="*/ 392 h 12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41" h="129518">
                <a:moveTo>
                  <a:pt x="0" y="392"/>
                </a:moveTo>
                <a:cubicBezTo>
                  <a:pt x="-264" y="5154"/>
                  <a:pt x="77523" y="63099"/>
                  <a:pt x="100013" y="84530"/>
                </a:cubicBezTo>
                <a:cubicBezTo>
                  <a:pt x="122503" y="105961"/>
                  <a:pt x="134674" y="133742"/>
                  <a:pt x="134938" y="128980"/>
                </a:cubicBezTo>
                <a:cubicBezTo>
                  <a:pt x="135202" y="124218"/>
                  <a:pt x="121444" y="76593"/>
                  <a:pt x="101600" y="55955"/>
                </a:cubicBezTo>
                <a:cubicBezTo>
                  <a:pt x="81756" y="35317"/>
                  <a:pt x="264" y="-4370"/>
                  <a:pt x="0" y="39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: 図形 1637">
            <a:extLst>
              <a:ext uri="{FF2B5EF4-FFF2-40B4-BE49-F238E27FC236}">
                <a16:creationId xmlns:a16="http://schemas.microsoft.com/office/drawing/2014/main" id="{8CAB2FAE-5B93-455C-ADD9-A6AED49F8762}"/>
              </a:ext>
            </a:extLst>
          </p:cNvPr>
          <p:cNvSpPr/>
          <p:nvPr/>
        </p:nvSpPr>
        <p:spPr>
          <a:xfrm>
            <a:off x="7215175" y="8178734"/>
            <a:ext cx="168816" cy="157340"/>
          </a:xfrm>
          <a:custGeom>
            <a:avLst/>
            <a:gdLst>
              <a:gd name="connsiteX0" fmla="*/ 163525 w 168816"/>
              <a:gd name="connsiteY0" fmla="*/ 66 h 157340"/>
              <a:gd name="connsiteX1" fmla="*/ 166700 w 168816"/>
              <a:gd name="connsiteY1" fmla="*/ 114366 h 157340"/>
              <a:gd name="connsiteX2" fmla="*/ 136538 w 168816"/>
              <a:gd name="connsiteY2" fmla="*/ 144529 h 157340"/>
              <a:gd name="connsiteX3" fmla="*/ 69863 w 168816"/>
              <a:gd name="connsiteY3" fmla="*/ 157229 h 157340"/>
              <a:gd name="connsiteX4" fmla="*/ 1600 w 168816"/>
              <a:gd name="connsiteY4" fmla="*/ 138179 h 157340"/>
              <a:gd name="connsiteX5" fmla="*/ 141300 w 168816"/>
              <a:gd name="connsiteY5" fmla="*/ 131829 h 157340"/>
              <a:gd name="connsiteX6" fmla="*/ 163525 w 168816"/>
              <a:gd name="connsiteY6" fmla="*/ 66 h 15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816" h="157340">
                <a:moveTo>
                  <a:pt x="163525" y="66"/>
                </a:moveTo>
                <a:cubicBezTo>
                  <a:pt x="167758" y="-2844"/>
                  <a:pt x="171198" y="90289"/>
                  <a:pt x="166700" y="114366"/>
                </a:cubicBezTo>
                <a:cubicBezTo>
                  <a:pt x="162202" y="138443"/>
                  <a:pt x="152677" y="137385"/>
                  <a:pt x="136538" y="144529"/>
                </a:cubicBezTo>
                <a:cubicBezTo>
                  <a:pt x="120398" y="151673"/>
                  <a:pt x="92353" y="158287"/>
                  <a:pt x="69863" y="157229"/>
                </a:cubicBezTo>
                <a:cubicBezTo>
                  <a:pt x="47373" y="156171"/>
                  <a:pt x="-10306" y="142412"/>
                  <a:pt x="1600" y="138179"/>
                </a:cubicBezTo>
                <a:cubicBezTo>
                  <a:pt x="13506" y="133946"/>
                  <a:pt x="115106" y="152202"/>
                  <a:pt x="141300" y="131829"/>
                </a:cubicBezTo>
                <a:cubicBezTo>
                  <a:pt x="167494" y="111456"/>
                  <a:pt x="159292" y="2976"/>
                  <a:pt x="163525" y="6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: 図形 1638">
            <a:extLst>
              <a:ext uri="{FF2B5EF4-FFF2-40B4-BE49-F238E27FC236}">
                <a16:creationId xmlns:a16="http://schemas.microsoft.com/office/drawing/2014/main" id="{4E945D17-FAF1-4A86-B0D6-DE7FCFCF1790}"/>
              </a:ext>
            </a:extLst>
          </p:cNvPr>
          <p:cNvSpPr/>
          <p:nvPr/>
        </p:nvSpPr>
        <p:spPr>
          <a:xfrm>
            <a:off x="7467600" y="7750175"/>
            <a:ext cx="1076733" cy="435916"/>
          </a:xfrm>
          <a:custGeom>
            <a:avLst/>
            <a:gdLst>
              <a:gd name="connsiteX0" fmla="*/ 0 w 1076733"/>
              <a:gd name="connsiteY0" fmla="*/ 0 h 435916"/>
              <a:gd name="connsiteX1" fmla="*/ 1012825 w 1076733"/>
              <a:gd name="connsiteY1" fmla="*/ 406400 h 435916"/>
              <a:gd name="connsiteX2" fmla="*/ 939800 w 1076733"/>
              <a:gd name="connsiteY2" fmla="*/ 390525 h 435916"/>
              <a:gd name="connsiteX3" fmla="*/ 676275 w 1076733"/>
              <a:gd name="connsiteY3" fmla="*/ 279400 h 435916"/>
              <a:gd name="connsiteX4" fmla="*/ 0 w 1076733"/>
              <a:gd name="connsiteY4" fmla="*/ 0 h 43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733" h="435916">
                <a:moveTo>
                  <a:pt x="0" y="0"/>
                </a:moveTo>
                <a:lnTo>
                  <a:pt x="1012825" y="406400"/>
                </a:lnTo>
                <a:cubicBezTo>
                  <a:pt x="1169458" y="471488"/>
                  <a:pt x="995892" y="411692"/>
                  <a:pt x="939800" y="390525"/>
                </a:cubicBezTo>
                <a:cubicBezTo>
                  <a:pt x="883708" y="369358"/>
                  <a:pt x="676275" y="279400"/>
                  <a:pt x="676275" y="279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: 図形 1639">
            <a:extLst>
              <a:ext uri="{FF2B5EF4-FFF2-40B4-BE49-F238E27FC236}">
                <a16:creationId xmlns:a16="http://schemas.microsoft.com/office/drawing/2014/main" id="{5EFC671E-ABB5-4B74-888C-A31EEA6A4873}"/>
              </a:ext>
            </a:extLst>
          </p:cNvPr>
          <p:cNvSpPr/>
          <p:nvPr/>
        </p:nvSpPr>
        <p:spPr>
          <a:xfrm>
            <a:off x="7806946" y="7926777"/>
            <a:ext cx="676609" cy="285203"/>
          </a:xfrm>
          <a:custGeom>
            <a:avLst/>
            <a:gdLst>
              <a:gd name="connsiteX0" fmla="*/ 27367 w 676609"/>
              <a:gd name="connsiteY0" fmla="*/ 5961 h 285203"/>
              <a:gd name="connsiteX1" fmla="*/ 641729 w 676609"/>
              <a:gd name="connsiteY1" fmla="*/ 264723 h 285203"/>
              <a:gd name="connsiteX2" fmla="*/ 578229 w 676609"/>
              <a:gd name="connsiteY2" fmla="*/ 259961 h 285203"/>
              <a:gd name="connsiteX3" fmla="*/ 392492 w 676609"/>
              <a:gd name="connsiteY3" fmla="*/ 188523 h 285203"/>
              <a:gd name="connsiteX4" fmla="*/ 138492 w 676609"/>
              <a:gd name="connsiteY4" fmla="*/ 90098 h 285203"/>
              <a:gd name="connsiteX5" fmla="*/ 27367 w 676609"/>
              <a:gd name="connsiteY5" fmla="*/ 5961 h 28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609" h="285203">
                <a:moveTo>
                  <a:pt x="27367" y="5961"/>
                </a:moveTo>
                <a:cubicBezTo>
                  <a:pt x="111240" y="35065"/>
                  <a:pt x="549919" y="222390"/>
                  <a:pt x="641729" y="264723"/>
                </a:cubicBezTo>
                <a:cubicBezTo>
                  <a:pt x="733539" y="307056"/>
                  <a:pt x="619769" y="272661"/>
                  <a:pt x="578229" y="259961"/>
                </a:cubicBezTo>
                <a:cubicBezTo>
                  <a:pt x="536689" y="247261"/>
                  <a:pt x="392492" y="188523"/>
                  <a:pt x="392492" y="188523"/>
                </a:cubicBezTo>
                <a:cubicBezTo>
                  <a:pt x="319203" y="160213"/>
                  <a:pt x="203844" y="117879"/>
                  <a:pt x="138492" y="90098"/>
                </a:cubicBezTo>
                <a:cubicBezTo>
                  <a:pt x="73140" y="62317"/>
                  <a:pt x="-56506" y="-23143"/>
                  <a:pt x="27367" y="596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: 図形 1640">
            <a:extLst>
              <a:ext uri="{FF2B5EF4-FFF2-40B4-BE49-F238E27FC236}">
                <a16:creationId xmlns:a16="http://schemas.microsoft.com/office/drawing/2014/main" id="{E6196F55-B66A-4C7A-8249-3C087BFE4FF4}"/>
              </a:ext>
            </a:extLst>
          </p:cNvPr>
          <p:cNvSpPr/>
          <p:nvPr/>
        </p:nvSpPr>
        <p:spPr>
          <a:xfrm>
            <a:off x="7771368" y="7958035"/>
            <a:ext cx="725877" cy="341878"/>
          </a:xfrm>
          <a:custGeom>
            <a:avLst/>
            <a:gdLst>
              <a:gd name="connsiteX0" fmla="*/ 232807 w 725877"/>
              <a:gd name="connsiteY0" fmla="*/ 76303 h 341878"/>
              <a:gd name="connsiteX1" fmla="*/ 710645 w 725877"/>
              <a:gd name="connsiteY1" fmla="*/ 330303 h 341878"/>
              <a:gd name="connsiteX2" fmla="*/ 567770 w 725877"/>
              <a:gd name="connsiteY2" fmla="*/ 279503 h 341878"/>
              <a:gd name="connsiteX3" fmla="*/ 172482 w 725877"/>
              <a:gd name="connsiteY3" fmla="*/ 108053 h 341878"/>
              <a:gd name="connsiteX4" fmla="*/ 1032 w 725877"/>
              <a:gd name="connsiteY4" fmla="*/ 103 h 341878"/>
              <a:gd name="connsiteX5" fmla="*/ 232807 w 725877"/>
              <a:gd name="connsiteY5" fmla="*/ 76303 h 34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877" h="341878">
                <a:moveTo>
                  <a:pt x="232807" y="76303"/>
                </a:moveTo>
                <a:cubicBezTo>
                  <a:pt x="351076" y="131336"/>
                  <a:pt x="654818" y="296436"/>
                  <a:pt x="710645" y="330303"/>
                </a:cubicBezTo>
                <a:cubicBezTo>
                  <a:pt x="766472" y="364170"/>
                  <a:pt x="657464" y="316545"/>
                  <a:pt x="567770" y="279503"/>
                </a:cubicBezTo>
                <a:cubicBezTo>
                  <a:pt x="478076" y="242461"/>
                  <a:pt x="266938" y="154620"/>
                  <a:pt x="172482" y="108053"/>
                </a:cubicBezTo>
                <a:cubicBezTo>
                  <a:pt x="78026" y="61486"/>
                  <a:pt x="-10610" y="1955"/>
                  <a:pt x="1032" y="103"/>
                </a:cubicBezTo>
                <a:cubicBezTo>
                  <a:pt x="12674" y="-1749"/>
                  <a:pt x="114538" y="21270"/>
                  <a:pt x="232807" y="7630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: 図形 1641">
            <a:extLst>
              <a:ext uri="{FF2B5EF4-FFF2-40B4-BE49-F238E27FC236}">
                <a16:creationId xmlns:a16="http://schemas.microsoft.com/office/drawing/2014/main" id="{0B59CDE7-FD39-4D78-89AC-9DEE7E4ED888}"/>
              </a:ext>
            </a:extLst>
          </p:cNvPr>
          <p:cNvSpPr/>
          <p:nvPr/>
        </p:nvSpPr>
        <p:spPr>
          <a:xfrm>
            <a:off x="8177009" y="8123417"/>
            <a:ext cx="431391" cy="159195"/>
          </a:xfrm>
          <a:custGeom>
            <a:avLst/>
            <a:gdLst>
              <a:gd name="connsiteX0" fmla="*/ 8141 w 431391"/>
              <a:gd name="connsiteY0" fmla="*/ 1408 h 159195"/>
              <a:gd name="connsiteX1" fmla="*/ 428829 w 431391"/>
              <a:gd name="connsiteY1" fmla="*/ 156983 h 159195"/>
              <a:gd name="connsiteX2" fmla="*/ 174829 w 431391"/>
              <a:gd name="connsiteY2" fmla="*/ 85546 h 159195"/>
              <a:gd name="connsiteX3" fmla="*/ 8141 w 431391"/>
              <a:gd name="connsiteY3" fmla="*/ 1408 h 15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91" h="159195">
                <a:moveTo>
                  <a:pt x="8141" y="1408"/>
                </a:moveTo>
                <a:cubicBezTo>
                  <a:pt x="50474" y="13314"/>
                  <a:pt x="401048" y="142960"/>
                  <a:pt x="428829" y="156983"/>
                </a:cubicBezTo>
                <a:cubicBezTo>
                  <a:pt x="456610" y="171006"/>
                  <a:pt x="251029" y="114915"/>
                  <a:pt x="174829" y="85546"/>
                </a:cubicBezTo>
                <a:cubicBezTo>
                  <a:pt x="98629" y="56177"/>
                  <a:pt x="-34192" y="-10498"/>
                  <a:pt x="8141" y="140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: 図形 1642">
            <a:extLst>
              <a:ext uri="{FF2B5EF4-FFF2-40B4-BE49-F238E27FC236}">
                <a16:creationId xmlns:a16="http://schemas.microsoft.com/office/drawing/2014/main" id="{8BA75087-EF34-458B-AEA4-A6BD0E6C3362}"/>
              </a:ext>
            </a:extLst>
          </p:cNvPr>
          <p:cNvSpPr/>
          <p:nvPr/>
        </p:nvSpPr>
        <p:spPr>
          <a:xfrm>
            <a:off x="7658700" y="8128269"/>
            <a:ext cx="651092" cy="245609"/>
          </a:xfrm>
          <a:custGeom>
            <a:avLst/>
            <a:gdLst>
              <a:gd name="connsiteX0" fmla="*/ 13688 w 651092"/>
              <a:gd name="connsiteY0" fmla="*/ 2906 h 245609"/>
              <a:gd name="connsiteX1" fmla="*/ 612175 w 651092"/>
              <a:gd name="connsiteY1" fmla="*/ 225156 h 245609"/>
              <a:gd name="connsiteX2" fmla="*/ 551850 w 651092"/>
              <a:gd name="connsiteY2" fmla="*/ 221981 h 245609"/>
              <a:gd name="connsiteX3" fmla="*/ 220063 w 651092"/>
              <a:gd name="connsiteY3" fmla="*/ 104506 h 245609"/>
              <a:gd name="connsiteX4" fmla="*/ 13688 w 651092"/>
              <a:gd name="connsiteY4" fmla="*/ 2906 h 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092" h="245609">
                <a:moveTo>
                  <a:pt x="13688" y="2906"/>
                </a:moveTo>
                <a:cubicBezTo>
                  <a:pt x="79040" y="23014"/>
                  <a:pt x="522481" y="188644"/>
                  <a:pt x="612175" y="225156"/>
                </a:cubicBezTo>
                <a:cubicBezTo>
                  <a:pt x="701869" y="261669"/>
                  <a:pt x="617202" y="242089"/>
                  <a:pt x="551850" y="221981"/>
                </a:cubicBezTo>
                <a:cubicBezTo>
                  <a:pt x="486498" y="201873"/>
                  <a:pt x="306582" y="136521"/>
                  <a:pt x="220063" y="104506"/>
                </a:cubicBezTo>
                <a:cubicBezTo>
                  <a:pt x="133544" y="72492"/>
                  <a:pt x="-51664" y="-17202"/>
                  <a:pt x="13688" y="290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: 図形 1643">
            <a:extLst>
              <a:ext uri="{FF2B5EF4-FFF2-40B4-BE49-F238E27FC236}">
                <a16:creationId xmlns:a16="http://schemas.microsoft.com/office/drawing/2014/main" id="{BA19B875-2747-46B1-A1E6-6719AC8174B3}"/>
              </a:ext>
            </a:extLst>
          </p:cNvPr>
          <p:cNvSpPr/>
          <p:nvPr/>
        </p:nvSpPr>
        <p:spPr>
          <a:xfrm>
            <a:off x="8194605" y="8296158"/>
            <a:ext cx="227601" cy="154511"/>
          </a:xfrm>
          <a:custGeom>
            <a:avLst/>
            <a:gdLst>
              <a:gd name="connsiteX0" fmla="*/ 98495 w 227601"/>
              <a:gd name="connsiteY0" fmla="*/ 12817 h 154511"/>
              <a:gd name="connsiteX1" fmla="*/ 93733 w 227601"/>
              <a:gd name="connsiteY1" fmla="*/ 79492 h 154511"/>
              <a:gd name="connsiteX2" fmla="*/ 138183 w 227601"/>
              <a:gd name="connsiteY2" fmla="*/ 116005 h 154511"/>
              <a:gd name="connsiteX3" fmla="*/ 227083 w 227601"/>
              <a:gd name="connsiteY3" fmla="*/ 154105 h 154511"/>
              <a:gd name="connsiteX4" fmla="*/ 93733 w 227601"/>
              <a:gd name="connsiteY4" fmla="*/ 90605 h 154511"/>
              <a:gd name="connsiteX5" fmla="*/ 70 w 227601"/>
              <a:gd name="connsiteY5" fmla="*/ 3292 h 154511"/>
              <a:gd name="connsiteX6" fmla="*/ 98495 w 227601"/>
              <a:gd name="connsiteY6" fmla="*/ 12817 h 15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601" h="154511">
                <a:moveTo>
                  <a:pt x="98495" y="12817"/>
                </a:moveTo>
                <a:cubicBezTo>
                  <a:pt x="114105" y="25517"/>
                  <a:pt x="87118" y="62294"/>
                  <a:pt x="93733" y="79492"/>
                </a:cubicBezTo>
                <a:cubicBezTo>
                  <a:pt x="100348" y="96690"/>
                  <a:pt x="115958" y="103570"/>
                  <a:pt x="138183" y="116005"/>
                </a:cubicBezTo>
                <a:cubicBezTo>
                  <a:pt x="160408" y="128440"/>
                  <a:pt x="234491" y="158338"/>
                  <a:pt x="227083" y="154105"/>
                </a:cubicBezTo>
                <a:cubicBezTo>
                  <a:pt x="219675" y="149872"/>
                  <a:pt x="131568" y="115740"/>
                  <a:pt x="93733" y="90605"/>
                </a:cubicBezTo>
                <a:cubicBezTo>
                  <a:pt x="55898" y="65470"/>
                  <a:pt x="-2311" y="9907"/>
                  <a:pt x="70" y="3292"/>
                </a:cubicBezTo>
                <a:cubicBezTo>
                  <a:pt x="2451" y="-3323"/>
                  <a:pt x="82885" y="117"/>
                  <a:pt x="98495" y="1281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: 図形 1644">
            <a:extLst>
              <a:ext uri="{FF2B5EF4-FFF2-40B4-BE49-F238E27FC236}">
                <a16:creationId xmlns:a16="http://schemas.microsoft.com/office/drawing/2014/main" id="{1960AF5E-A809-4AF1-A09B-CECBEC40C639}"/>
              </a:ext>
            </a:extLst>
          </p:cNvPr>
          <p:cNvSpPr/>
          <p:nvPr/>
        </p:nvSpPr>
        <p:spPr>
          <a:xfrm>
            <a:off x="8289063" y="8353203"/>
            <a:ext cx="193549" cy="85281"/>
          </a:xfrm>
          <a:custGeom>
            <a:avLst/>
            <a:gdLst>
              <a:gd name="connsiteX0" fmla="*/ 5625 w 193549"/>
              <a:gd name="connsiteY0" fmla="*/ 222 h 85281"/>
              <a:gd name="connsiteX1" fmla="*/ 192950 w 193549"/>
              <a:gd name="connsiteY1" fmla="*/ 82772 h 85281"/>
              <a:gd name="connsiteX2" fmla="*/ 62775 w 193549"/>
              <a:gd name="connsiteY2" fmla="*/ 58960 h 85281"/>
              <a:gd name="connsiteX3" fmla="*/ 5625 w 193549"/>
              <a:gd name="connsiteY3" fmla="*/ 222 h 8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49" h="85281">
                <a:moveTo>
                  <a:pt x="5625" y="222"/>
                </a:moveTo>
                <a:cubicBezTo>
                  <a:pt x="27321" y="4191"/>
                  <a:pt x="183425" y="72982"/>
                  <a:pt x="192950" y="82772"/>
                </a:cubicBezTo>
                <a:cubicBezTo>
                  <a:pt x="202475" y="92562"/>
                  <a:pt x="95848" y="71395"/>
                  <a:pt x="62775" y="58960"/>
                </a:cubicBezTo>
                <a:cubicBezTo>
                  <a:pt x="29702" y="46525"/>
                  <a:pt x="-16071" y="-3747"/>
                  <a:pt x="5625" y="22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3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A65AF1-DDD8-4510-A192-9802A53F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87953D-1573-4F64-939E-BB86F1002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26E1CA7-3D83-4F46-BD0A-915B477D0FDF}"/>
              </a:ext>
            </a:extLst>
          </p:cNvPr>
          <p:cNvSpPr/>
          <p:nvPr/>
        </p:nvSpPr>
        <p:spPr>
          <a:xfrm>
            <a:off x="5244881" y="2500895"/>
            <a:ext cx="218678" cy="291103"/>
          </a:xfrm>
          <a:custGeom>
            <a:avLst/>
            <a:gdLst>
              <a:gd name="connsiteX0" fmla="*/ 209769 w 218678"/>
              <a:gd name="connsiteY0" fmla="*/ 5768 h 291103"/>
              <a:gd name="connsiteX1" fmla="*/ 162144 w 218678"/>
              <a:gd name="connsiteY1" fmla="*/ 113718 h 291103"/>
              <a:gd name="connsiteX2" fmla="*/ 219 w 218678"/>
              <a:gd name="connsiteY2" fmla="*/ 289930 h 291103"/>
              <a:gd name="connsiteX3" fmla="*/ 209769 w 218678"/>
              <a:gd name="connsiteY3" fmla="*/ 5768 h 29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78" h="291103">
                <a:moveTo>
                  <a:pt x="209769" y="5768"/>
                </a:moveTo>
                <a:cubicBezTo>
                  <a:pt x="236757" y="-23601"/>
                  <a:pt x="197069" y="66358"/>
                  <a:pt x="162144" y="113718"/>
                </a:cubicBezTo>
                <a:cubicBezTo>
                  <a:pt x="127219" y="161078"/>
                  <a:pt x="-6131" y="305540"/>
                  <a:pt x="219" y="289930"/>
                </a:cubicBezTo>
                <a:cubicBezTo>
                  <a:pt x="6569" y="274320"/>
                  <a:pt x="182781" y="35137"/>
                  <a:pt x="209769" y="5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069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0</Words>
  <Application>Microsoft Office PowerPoint</Application>
  <PresentationFormat>A3 297x420 mm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23</cp:revision>
  <dcterms:created xsi:type="dcterms:W3CDTF">2021-07-13T13:31:19Z</dcterms:created>
  <dcterms:modified xsi:type="dcterms:W3CDTF">2021-12-03T10:32:20Z</dcterms:modified>
</cp:coreProperties>
</file>