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96" y="-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863D26-72D3-44D0-8AED-BAD286AE5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E87494-3612-41D5-A13E-D31CC2009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63DC41-ED22-436F-849A-2D7C91B4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88B6-FA56-4C81-8F6E-546B3437D90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01CCF2-E40C-4ADA-910F-9887FA93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D05606-0256-4518-8B52-301367B0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396-DB10-4048-BC34-F1C2043E3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8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4E84B-11E3-4C93-A696-1E7D184B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30AFAF-779A-49AF-8510-FA8B9BC59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20CF99-2B41-48D7-B383-BAF2A9A3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88B6-FA56-4C81-8F6E-546B3437D90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DB2B83-2B64-4C2D-A3B3-15D8B841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C9E0D0-E314-4C49-A2D2-22142069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396-DB10-4048-BC34-F1C2043E3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89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915423-09C0-41F3-9B65-EF74122E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DF103C3-3BBA-4875-94C6-9E8C04F3F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DF8C1D-ACD1-4502-8638-177EEF74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88B6-FA56-4C81-8F6E-546B3437D90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0EA114-9335-4972-BCCF-4CD2301C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B91A96-10F9-415C-B24E-B2882993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396-DB10-4048-BC34-F1C2043E3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5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355A7D-010F-40CE-A590-57F48DB2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C66B52-470C-46FB-A94C-4B59AB56C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630551-E771-417A-88EB-35D8843D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88B6-FA56-4C81-8F6E-546B3437D90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2ECB3C-4C5B-425F-A8FB-EF3046C4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A1B169-1189-47B6-A4EE-448BCBBB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396-DB10-4048-BC34-F1C2043E3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17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E74CC4-2A71-4FDE-B73E-D3B47133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8C3CA0-E351-4A75-862B-A3030A105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C2CBF6-CEFE-4174-819C-41F923B4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88B6-FA56-4C81-8F6E-546B3437D90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544367-5AF7-4C25-AD99-371F213C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AA30C0-5DEE-4B14-B125-241681D0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396-DB10-4048-BC34-F1C2043E3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75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D073E4-31BF-42F6-B180-C6CAEC03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E11006-00F6-430C-8834-11CB3ADD9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46B312-8B3D-42BA-B2FA-30E8A9477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74DE3A-F3EA-483F-B7D1-BB761879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88B6-FA56-4C81-8F6E-546B3437D90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C19025-DAE7-42FD-BB87-9B1FC4E2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F736CF-EA88-4C37-B79A-0EC3BD20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396-DB10-4048-BC34-F1C2043E3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81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AAFBCC-638C-489F-A5DE-AC4C71C6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7FFA13-DB6C-4FF4-90A5-63D90EEB8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416A1B-55E3-481F-9E49-EB1B7B4D4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07443C9-FE4D-4C43-85D1-B569DFF63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4F6866-A977-4BD0-AEF7-A6C089E21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79F41D-939B-49A7-8125-C3568BF6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88B6-FA56-4C81-8F6E-546B3437D90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C65FBC-4B29-435F-8FFF-1530E695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BF2732-DA9A-479A-BF3E-9B85955D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396-DB10-4048-BC34-F1C2043E3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87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F93AA9-3C07-4AAC-82D9-9D19DC9D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967D82-1959-4F94-9EFA-B5C39742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88B6-FA56-4C81-8F6E-546B3437D90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91E3FB-A5FF-431F-B7B7-B2DB673F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A61C0A-B78A-40D0-BBDD-4C7E9249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396-DB10-4048-BC34-F1C2043E3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5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75BAE7B-EAAB-43FA-A81F-E7D91DE8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88B6-FA56-4C81-8F6E-546B3437D90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08F943-8AD5-4794-A69E-104A831F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CA2E33-C62B-41A8-93F6-DA6AD4A8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396-DB10-4048-BC34-F1C2043E3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80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7F471-8497-4836-9A74-E579E18E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16B5F3-F097-4ADC-B19C-5AAB52B50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7E077C-1263-42C3-A7B4-50CD59512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BC1749-A28E-4A8A-BC71-8A54F891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88B6-FA56-4C81-8F6E-546B3437D90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156474-2BB1-40F7-8B2E-3BC3358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DCF12C-7745-4A00-A893-881C8EAB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396-DB10-4048-BC34-F1C2043E3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04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E7B0CF-A024-4933-A3B8-7BB16933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67465E5-7D73-41D4-A8A1-F4CBA9625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D96B0C-9BA5-4A55-A5B4-436A0D3FD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204CD9-3F8B-436E-8C47-74BC573D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88B6-FA56-4C81-8F6E-546B3437D90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DEF4B5-1FF2-452D-AB34-234CC3CB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1EE117-0382-408F-996B-E3318158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396-DB10-4048-BC34-F1C2043E3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10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D9C8EE-4462-4478-8AEE-377F4447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2F3354-4AC3-47E7-A80B-D6EC94968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7E6282-A23B-4262-AB73-7175C88BA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88B6-FA56-4C81-8F6E-546B3437D902}" type="datetimeFigureOut">
              <a:rPr kumimoji="1" lang="ja-JP" altLang="en-US" smtClean="0"/>
              <a:t>2021/11/7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604F52-6A9F-48F9-8B31-DCCBB7B8A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CE3EAE-79C8-4EA1-ACB1-74370904A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AF396-DB10-4048-BC34-F1C2043E3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21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732B3F20-F9D1-4614-BED0-F5D96C97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97651E43-43DC-4373-BB20-0D563EBF7A06}"/>
              </a:ext>
            </a:extLst>
          </p:cNvPr>
          <p:cNvGrpSpPr/>
          <p:nvPr/>
        </p:nvGrpSpPr>
        <p:grpSpPr>
          <a:xfrm>
            <a:off x="2698450" y="931575"/>
            <a:ext cx="6241000" cy="4982880"/>
            <a:chOff x="2698450" y="931575"/>
            <a:chExt cx="6241000" cy="4982880"/>
          </a:xfrm>
        </p:grpSpPr>
        <p:grpSp>
          <p:nvGrpSpPr>
            <p:cNvPr id="1098" name="グループ化 1097">
              <a:extLst>
                <a:ext uri="{FF2B5EF4-FFF2-40B4-BE49-F238E27FC236}">
                  <a16:creationId xmlns:a16="http://schemas.microsoft.com/office/drawing/2014/main" id="{5887BE5A-F9C6-4DAF-8ACA-7E6C609DBD68}"/>
                </a:ext>
              </a:extLst>
            </p:cNvPr>
            <p:cNvGrpSpPr/>
            <p:nvPr/>
          </p:nvGrpSpPr>
          <p:grpSpPr>
            <a:xfrm>
              <a:off x="2698450" y="931575"/>
              <a:ext cx="6241000" cy="4982880"/>
              <a:chOff x="2698450" y="931575"/>
              <a:chExt cx="6241000" cy="4982880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3922ABA5-F727-4A45-91BA-51C408AB39D9}"/>
                  </a:ext>
                </a:extLst>
              </p:cNvPr>
              <p:cNvSpPr/>
              <p:nvPr/>
            </p:nvSpPr>
            <p:spPr>
              <a:xfrm>
                <a:off x="5403652" y="2320023"/>
                <a:ext cx="318767" cy="59840"/>
              </a:xfrm>
              <a:custGeom>
                <a:avLst/>
                <a:gdLst>
                  <a:gd name="connsiteX0" fmla="*/ 198 w 318767"/>
                  <a:gd name="connsiteY0" fmla="*/ 902 h 59840"/>
                  <a:gd name="connsiteX1" fmla="*/ 112911 w 318767"/>
                  <a:gd name="connsiteY1" fmla="*/ 10427 h 59840"/>
                  <a:gd name="connsiteX2" fmla="*/ 265311 w 318767"/>
                  <a:gd name="connsiteY2" fmla="*/ 54877 h 59840"/>
                  <a:gd name="connsiteX3" fmla="*/ 317698 w 318767"/>
                  <a:gd name="connsiteY3" fmla="*/ 58052 h 59840"/>
                  <a:gd name="connsiteX4" fmla="*/ 225623 w 318767"/>
                  <a:gd name="connsiteY4" fmla="*/ 48527 h 59840"/>
                  <a:gd name="connsiteX5" fmla="*/ 139898 w 318767"/>
                  <a:gd name="connsiteY5" fmla="*/ 26302 h 59840"/>
                  <a:gd name="connsiteX6" fmla="*/ 198 w 318767"/>
                  <a:gd name="connsiteY6" fmla="*/ 902 h 5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8767" h="59840">
                    <a:moveTo>
                      <a:pt x="198" y="902"/>
                    </a:moveTo>
                    <a:cubicBezTo>
                      <a:pt x="-4300" y="-1744"/>
                      <a:pt x="68725" y="1431"/>
                      <a:pt x="112911" y="10427"/>
                    </a:cubicBezTo>
                    <a:cubicBezTo>
                      <a:pt x="157097" y="19423"/>
                      <a:pt x="231180" y="46939"/>
                      <a:pt x="265311" y="54877"/>
                    </a:cubicBezTo>
                    <a:cubicBezTo>
                      <a:pt x="299442" y="62815"/>
                      <a:pt x="324313" y="59110"/>
                      <a:pt x="317698" y="58052"/>
                    </a:cubicBezTo>
                    <a:cubicBezTo>
                      <a:pt x="311083" y="56994"/>
                      <a:pt x="255256" y="53819"/>
                      <a:pt x="225623" y="48527"/>
                    </a:cubicBezTo>
                    <a:cubicBezTo>
                      <a:pt x="195990" y="43235"/>
                      <a:pt x="176675" y="33181"/>
                      <a:pt x="139898" y="26302"/>
                    </a:cubicBezTo>
                    <a:cubicBezTo>
                      <a:pt x="103121" y="19423"/>
                      <a:pt x="4696" y="3548"/>
                      <a:pt x="198" y="9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982A723C-967F-4FAE-ACCB-4CE5FBC0F240}"/>
                  </a:ext>
                </a:extLst>
              </p:cNvPr>
              <p:cNvSpPr/>
              <p:nvPr/>
            </p:nvSpPr>
            <p:spPr>
              <a:xfrm>
                <a:off x="5375275" y="2365375"/>
                <a:ext cx="336663" cy="73194"/>
              </a:xfrm>
              <a:custGeom>
                <a:avLst/>
                <a:gdLst>
                  <a:gd name="connsiteX0" fmla="*/ 0 w 336663"/>
                  <a:gd name="connsiteY0" fmla="*/ 0 h 73194"/>
                  <a:gd name="connsiteX1" fmla="*/ 122238 w 336663"/>
                  <a:gd name="connsiteY1" fmla="*/ 15875 h 73194"/>
                  <a:gd name="connsiteX2" fmla="*/ 201613 w 336663"/>
                  <a:gd name="connsiteY2" fmla="*/ 31750 h 73194"/>
                  <a:gd name="connsiteX3" fmla="*/ 276225 w 336663"/>
                  <a:gd name="connsiteY3" fmla="*/ 42863 h 73194"/>
                  <a:gd name="connsiteX4" fmla="*/ 334963 w 336663"/>
                  <a:gd name="connsiteY4" fmla="*/ 73025 h 73194"/>
                  <a:gd name="connsiteX5" fmla="*/ 315913 w 336663"/>
                  <a:gd name="connsiteY5" fmla="*/ 53975 h 73194"/>
                  <a:gd name="connsiteX6" fmla="*/ 265113 w 336663"/>
                  <a:gd name="connsiteY6" fmla="*/ 30163 h 73194"/>
                  <a:gd name="connsiteX7" fmla="*/ 193675 w 336663"/>
                  <a:gd name="connsiteY7" fmla="*/ 19050 h 73194"/>
                  <a:gd name="connsiteX8" fmla="*/ 0 w 336663"/>
                  <a:gd name="connsiteY8" fmla="*/ 0 h 7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63" h="73194">
                    <a:moveTo>
                      <a:pt x="0" y="0"/>
                    </a:moveTo>
                    <a:cubicBezTo>
                      <a:pt x="44318" y="5291"/>
                      <a:pt x="88636" y="10583"/>
                      <a:pt x="122238" y="15875"/>
                    </a:cubicBezTo>
                    <a:cubicBezTo>
                      <a:pt x="155840" y="21167"/>
                      <a:pt x="175949" y="27252"/>
                      <a:pt x="201613" y="31750"/>
                    </a:cubicBezTo>
                    <a:cubicBezTo>
                      <a:pt x="227277" y="36248"/>
                      <a:pt x="254000" y="35984"/>
                      <a:pt x="276225" y="42863"/>
                    </a:cubicBezTo>
                    <a:cubicBezTo>
                      <a:pt x="298450" y="49742"/>
                      <a:pt x="328348" y="71173"/>
                      <a:pt x="334963" y="73025"/>
                    </a:cubicBezTo>
                    <a:cubicBezTo>
                      <a:pt x="341578" y="74877"/>
                      <a:pt x="327555" y="61119"/>
                      <a:pt x="315913" y="53975"/>
                    </a:cubicBezTo>
                    <a:cubicBezTo>
                      <a:pt x="304271" y="46831"/>
                      <a:pt x="285486" y="35984"/>
                      <a:pt x="265113" y="30163"/>
                    </a:cubicBezTo>
                    <a:cubicBezTo>
                      <a:pt x="244740" y="24342"/>
                      <a:pt x="193675" y="19050"/>
                      <a:pt x="193675" y="1905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FDB4C5E3-F54A-40F0-A107-6775792CB4D5}"/>
                  </a:ext>
                </a:extLst>
              </p:cNvPr>
              <p:cNvSpPr/>
              <p:nvPr/>
            </p:nvSpPr>
            <p:spPr>
              <a:xfrm>
                <a:off x="5895398" y="2254107"/>
                <a:ext cx="143988" cy="124272"/>
              </a:xfrm>
              <a:custGeom>
                <a:avLst/>
                <a:gdLst>
                  <a:gd name="connsiteX0" fmla="*/ 141865 w 143988"/>
                  <a:gd name="connsiteY0" fmla="*/ 143 h 124272"/>
                  <a:gd name="connsiteX1" fmla="*/ 73602 w 143988"/>
                  <a:gd name="connsiteY1" fmla="*/ 84281 h 124272"/>
                  <a:gd name="connsiteX2" fmla="*/ 577 w 143988"/>
                  <a:gd name="connsiteY2" fmla="*/ 123968 h 124272"/>
                  <a:gd name="connsiteX3" fmla="*/ 114877 w 143988"/>
                  <a:gd name="connsiteY3" fmla="*/ 65231 h 124272"/>
                  <a:gd name="connsiteX4" fmla="*/ 141865 w 143988"/>
                  <a:gd name="connsiteY4" fmla="*/ 143 h 12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88" h="124272">
                    <a:moveTo>
                      <a:pt x="141865" y="143"/>
                    </a:moveTo>
                    <a:cubicBezTo>
                      <a:pt x="134986" y="3318"/>
                      <a:pt x="97150" y="63644"/>
                      <a:pt x="73602" y="84281"/>
                    </a:cubicBezTo>
                    <a:cubicBezTo>
                      <a:pt x="50054" y="104919"/>
                      <a:pt x="-6302" y="127143"/>
                      <a:pt x="577" y="123968"/>
                    </a:cubicBezTo>
                    <a:cubicBezTo>
                      <a:pt x="7456" y="120793"/>
                      <a:pt x="91064" y="82958"/>
                      <a:pt x="114877" y="65231"/>
                    </a:cubicBezTo>
                    <a:cubicBezTo>
                      <a:pt x="138689" y="47504"/>
                      <a:pt x="148744" y="-3032"/>
                      <a:pt x="141865" y="1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331BE437-D186-422A-AE1C-3E3E53C753AD}"/>
                  </a:ext>
                </a:extLst>
              </p:cNvPr>
              <p:cNvSpPr/>
              <p:nvPr/>
            </p:nvSpPr>
            <p:spPr>
              <a:xfrm>
                <a:off x="5907073" y="2285976"/>
                <a:ext cx="144624" cy="115931"/>
              </a:xfrm>
              <a:custGeom>
                <a:avLst/>
                <a:gdLst>
                  <a:gd name="connsiteX0" fmla="*/ 144477 w 144624"/>
                  <a:gd name="connsiteY0" fmla="*/ 24 h 115931"/>
                  <a:gd name="connsiteX1" fmla="*/ 114315 w 144624"/>
                  <a:gd name="connsiteY1" fmla="*/ 55587 h 115931"/>
                  <a:gd name="connsiteX2" fmla="*/ 15 w 144624"/>
                  <a:gd name="connsiteY2" fmla="*/ 115912 h 115931"/>
                  <a:gd name="connsiteX3" fmla="*/ 106377 w 144624"/>
                  <a:gd name="connsiteY3" fmla="*/ 49237 h 115931"/>
                  <a:gd name="connsiteX4" fmla="*/ 144477 w 144624"/>
                  <a:gd name="connsiteY4" fmla="*/ 24 h 115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624" h="115931">
                    <a:moveTo>
                      <a:pt x="144477" y="24"/>
                    </a:moveTo>
                    <a:cubicBezTo>
                      <a:pt x="145800" y="1082"/>
                      <a:pt x="138392" y="36272"/>
                      <a:pt x="114315" y="55587"/>
                    </a:cubicBezTo>
                    <a:cubicBezTo>
                      <a:pt x="90238" y="74902"/>
                      <a:pt x="1338" y="116970"/>
                      <a:pt x="15" y="115912"/>
                    </a:cubicBezTo>
                    <a:cubicBezTo>
                      <a:pt x="-1308" y="114854"/>
                      <a:pt x="83623" y="65641"/>
                      <a:pt x="106377" y="49237"/>
                    </a:cubicBezTo>
                    <a:cubicBezTo>
                      <a:pt x="129131" y="32833"/>
                      <a:pt x="143154" y="-1034"/>
                      <a:pt x="144477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528F5980-A456-4A0C-9AAC-2E0BB041A08F}"/>
                  </a:ext>
                </a:extLst>
              </p:cNvPr>
              <p:cNvSpPr/>
              <p:nvPr/>
            </p:nvSpPr>
            <p:spPr>
              <a:xfrm>
                <a:off x="5768276" y="2387054"/>
                <a:ext cx="72172" cy="72982"/>
              </a:xfrm>
              <a:custGeom>
                <a:avLst/>
                <a:gdLst>
                  <a:gd name="connsiteX0" fmla="*/ 72137 w 72172"/>
                  <a:gd name="connsiteY0" fmla="*/ 546 h 72982"/>
                  <a:gd name="connsiteX1" fmla="*/ 3874 w 72172"/>
                  <a:gd name="connsiteY1" fmla="*/ 71984 h 72982"/>
                  <a:gd name="connsiteX2" fmla="*/ 13399 w 72172"/>
                  <a:gd name="connsiteY2" fmla="*/ 40234 h 72982"/>
                  <a:gd name="connsiteX3" fmla="*/ 72137 w 72172"/>
                  <a:gd name="connsiteY3" fmla="*/ 546 h 7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72" h="72982">
                    <a:moveTo>
                      <a:pt x="72137" y="546"/>
                    </a:moveTo>
                    <a:cubicBezTo>
                      <a:pt x="70550" y="5838"/>
                      <a:pt x="13664" y="65369"/>
                      <a:pt x="3874" y="71984"/>
                    </a:cubicBezTo>
                    <a:cubicBezTo>
                      <a:pt x="-5916" y="78599"/>
                      <a:pt x="4932" y="50553"/>
                      <a:pt x="13399" y="40234"/>
                    </a:cubicBezTo>
                    <a:cubicBezTo>
                      <a:pt x="21866" y="29915"/>
                      <a:pt x="73724" y="-4746"/>
                      <a:pt x="72137" y="5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37D137AD-8373-45BF-A679-42B1520BD995}"/>
                  </a:ext>
                </a:extLst>
              </p:cNvPr>
              <p:cNvSpPr/>
              <p:nvPr/>
            </p:nvSpPr>
            <p:spPr>
              <a:xfrm>
                <a:off x="5371928" y="2420925"/>
                <a:ext cx="257478" cy="92705"/>
              </a:xfrm>
              <a:custGeom>
                <a:avLst/>
                <a:gdLst>
                  <a:gd name="connsiteX0" fmla="*/ 172 w 257478"/>
                  <a:gd name="connsiteY0" fmla="*/ 13 h 92705"/>
                  <a:gd name="connsiteX1" fmla="*/ 122410 w 257478"/>
                  <a:gd name="connsiteY1" fmla="*/ 74625 h 92705"/>
                  <a:gd name="connsiteX2" fmla="*/ 182735 w 257478"/>
                  <a:gd name="connsiteY2" fmla="*/ 76213 h 92705"/>
                  <a:gd name="connsiteX3" fmla="*/ 257347 w 257478"/>
                  <a:gd name="connsiteY3" fmla="*/ 39700 h 92705"/>
                  <a:gd name="connsiteX4" fmla="*/ 163685 w 257478"/>
                  <a:gd name="connsiteY4" fmla="*/ 88913 h 92705"/>
                  <a:gd name="connsiteX5" fmla="*/ 97010 w 257478"/>
                  <a:gd name="connsiteY5" fmla="*/ 80975 h 92705"/>
                  <a:gd name="connsiteX6" fmla="*/ 172 w 257478"/>
                  <a:gd name="connsiteY6" fmla="*/ 13 h 9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478" h="92705">
                    <a:moveTo>
                      <a:pt x="172" y="13"/>
                    </a:moveTo>
                    <a:cubicBezTo>
                      <a:pt x="4405" y="-1045"/>
                      <a:pt x="91983" y="61925"/>
                      <a:pt x="122410" y="74625"/>
                    </a:cubicBezTo>
                    <a:cubicBezTo>
                      <a:pt x="152837" y="87325"/>
                      <a:pt x="160246" y="82034"/>
                      <a:pt x="182735" y="76213"/>
                    </a:cubicBezTo>
                    <a:cubicBezTo>
                      <a:pt x="205224" y="70392"/>
                      <a:pt x="260522" y="37583"/>
                      <a:pt x="257347" y="39700"/>
                    </a:cubicBezTo>
                    <a:cubicBezTo>
                      <a:pt x="254172" y="41817"/>
                      <a:pt x="190408" y="82034"/>
                      <a:pt x="163685" y="88913"/>
                    </a:cubicBezTo>
                    <a:cubicBezTo>
                      <a:pt x="136962" y="95792"/>
                      <a:pt x="123468" y="93411"/>
                      <a:pt x="97010" y="80975"/>
                    </a:cubicBezTo>
                    <a:cubicBezTo>
                      <a:pt x="70552" y="68540"/>
                      <a:pt x="-4061" y="1071"/>
                      <a:pt x="172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4E329F7D-2EBE-4938-A2E5-034F79A58A0F}"/>
                  </a:ext>
                </a:extLst>
              </p:cNvPr>
              <p:cNvSpPr/>
              <p:nvPr/>
            </p:nvSpPr>
            <p:spPr>
              <a:xfrm>
                <a:off x="5841971" y="2440974"/>
                <a:ext cx="117648" cy="29382"/>
              </a:xfrm>
              <a:custGeom>
                <a:avLst/>
                <a:gdLst>
                  <a:gd name="connsiteX0" fmla="*/ 29 w 117648"/>
                  <a:gd name="connsiteY0" fmla="*/ 13301 h 29382"/>
                  <a:gd name="connsiteX1" fmla="*/ 80992 w 117648"/>
                  <a:gd name="connsiteY1" fmla="*/ 29176 h 29382"/>
                  <a:gd name="connsiteX2" fmla="*/ 117504 w 117648"/>
                  <a:gd name="connsiteY2" fmla="*/ 601 h 29382"/>
                  <a:gd name="connsiteX3" fmla="*/ 90517 w 117648"/>
                  <a:gd name="connsiteY3" fmla="*/ 10126 h 29382"/>
                  <a:gd name="connsiteX4" fmla="*/ 29 w 117648"/>
                  <a:gd name="connsiteY4" fmla="*/ 13301 h 29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648" h="29382">
                    <a:moveTo>
                      <a:pt x="29" y="13301"/>
                    </a:moveTo>
                    <a:cubicBezTo>
                      <a:pt x="-1558" y="16476"/>
                      <a:pt x="61413" y="31293"/>
                      <a:pt x="80992" y="29176"/>
                    </a:cubicBezTo>
                    <a:cubicBezTo>
                      <a:pt x="100571" y="27059"/>
                      <a:pt x="115917" y="3776"/>
                      <a:pt x="117504" y="601"/>
                    </a:cubicBezTo>
                    <a:cubicBezTo>
                      <a:pt x="119091" y="-2574"/>
                      <a:pt x="107450" y="7745"/>
                      <a:pt x="90517" y="10126"/>
                    </a:cubicBezTo>
                    <a:cubicBezTo>
                      <a:pt x="73584" y="12507"/>
                      <a:pt x="1616" y="10126"/>
                      <a:pt x="29" y="133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974A16B0-C8D0-4119-BABA-7DF0EAD84011}"/>
                  </a:ext>
                </a:extLst>
              </p:cNvPr>
              <p:cNvSpPr/>
              <p:nvPr/>
            </p:nvSpPr>
            <p:spPr>
              <a:xfrm>
                <a:off x="5765393" y="2478620"/>
                <a:ext cx="14716" cy="139572"/>
              </a:xfrm>
              <a:custGeom>
                <a:avLst/>
                <a:gdLst>
                  <a:gd name="connsiteX0" fmla="*/ 14695 w 14716"/>
                  <a:gd name="connsiteY0" fmla="*/ 1055 h 139572"/>
                  <a:gd name="connsiteX1" fmla="*/ 3582 w 14716"/>
                  <a:gd name="connsiteY1" fmla="*/ 137580 h 139572"/>
                  <a:gd name="connsiteX2" fmla="*/ 407 w 14716"/>
                  <a:gd name="connsiteY2" fmla="*/ 77255 h 139572"/>
                  <a:gd name="connsiteX3" fmla="*/ 14695 w 14716"/>
                  <a:gd name="connsiteY3" fmla="*/ 1055 h 13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16" h="139572">
                    <a:moveTo>
                      <a:pt x="14695" y="1055"/>
                    </a:moveTo>
                    <a:cubicBezTo>
                      <a:pt x="15224" y="11109"/>
                      <a:pt x="5963" y="124880"/>
                      <a:pt x="3582" y="137580"/>
                    </a:cubicBezTo>
                    <a:cubicBezTo>
                      <a:pt x="1201" y="150280"/>
                      <a:pt x="-916" y="98951"/>
                      <a:pt x="407" y="77255"/>
                    </a:cubicBezTo>
                    <a:cubicBezTo>
                      <a:pt x="1730" y="55559"/>
                      <a:pt x="14166" y="-8999"/>
                      <a:pt x="14695" y="10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39F7FE41-0DC7-49AC-B562-12386CDD1FE6}"/>
                  </a:ext>
                </a:extLst>
              </p:cNvPr>
              <p:cNvSpPr/>
              <p:nvPr/>
            </p:nvSpPr>
            <p:spPr>
              <a:xfrm>
                <a:off x="5700480" y="2500243"/>
                <a:ext cx="42117" cy="135159"/>
              </a:xfrm>
              <a:custGeom>
                <a:avLst/>
                <a:gdLst>
                  <a:gd name="connsiteX0" fmla="*/ 35158 w 42117"/>
                  <a:gd name="connsiteY0" fmla="*/ 70 h 135159"/>
                  <a:gd name="connsiteX1" fmla="*/ 24045 w 42117"/>
                  <a:gd name="connsiteY1" fmla="*/ 88970 h 135159"/>
                  <a:gd name="connsiteX2" fmla="*/ 233 w 42117"/>
                  <a:gd name="connsiteY2" fmla="*/ 135007 h 135159"/>
                  <a:gd name="connsiteX3" fmla="*/ 39920 w 42117"/>
                  <a:gd name="connsiteY3" fmla="*/ 74682 h 135159"/>
                  <a:gd name="connsiteX4" fmla="*/ 35158 w 42117"/>
                  <a:gd name="connsiteY4" fmla="*/ 70 h 13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117" h="135159">
                    <a:moveTo>
                      <a:pt x="35158" y="70"/>
                    </a:moveTo>
                    <a:cubicBezTo>
                      <a:pt x="32512" y="2451"/>
                      <a:pt x="29866" y="66481"/>
                      <a:pt x="24045" y="88970"/>
                    </a:cubicBezTo>
                    <a:cubicBezTo>
                      <a:pt x="18224" y="111459"/>
                      <a:pt x="-2413" y="137388"/>
                      <a:pt x="233" y="135007"/>
                    </a:cubicBezTo>
                    <a:cubicBezTo>
                      <a:pt x="2879" y="132626"/>
                      <a:pt x="33835" y="93467"/>
                      <a:pt x="39920" y="74682"/>
                    </a:cubicBezTo>
                    <a:cubicBezTo>
                      <a:pt x="46005" y="55897"/>
                      <a:pt x="37804" y="-2311"/>
                      <a:pt x="35158" y="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98C892D8-BC50-49D1-8235-A6DDC068A58B}"/>
                  </a:ext>
                </a:extLst>
              </p:cNvPr>
              <p:cNvSpPr/>
              <p:nvPr/>
            </p:nvSpPr>
            <p:spPr>
              <a:xfrm>
                <a:off x="5559017" y="2656865"/>
                <a:ext cx="211148" cy="116443"/>
              </a:xfrm>
              <a:custGeom>
                <a:avLst/>
                <a:gdLst>
                  <a:gd name="connsiteX0" fmla="*/ 206783 w 211148"/>
                  <a:gd name="connsiteY0" fmla="*/ 610 h 116443"/>
                  <a:gd name="connsiteX1" fmla="*/ 208371 w 211148"/>
                  <a:gd name="connsiteY1" fmla="*/ 60935 h 116443"/>
                  <a:gd name="connsiteX2" fmla="*/ 187733 w 211148"/>
                  <a:gd name="connsiteY2" fmla="*/ 108560 h 116443"/>
                  <a:gd name="connsiteX3" fmla="*/ 155983 w 211148"/>
                  <a:gd name="connsiteY3" fmla="*/ 114910 h 116443"/>
                  <a:gd name="connsiteX4" fmla="*/ 98833 w 211148"/>
                  <a:gd name="connsiteY4" fmla="*/ 92685 h 116443"/>
                  <a:gd name="connsiteX5" fmla="*/ 78196 w 211148"/>
                  <a:gd name="connsiteY5" fmla="*/ 86335 h 116443"/>
                  <a:gd name="connsiteX6" fmla="*/ 28983 w 211148"/>
                  <a:gd name="connsiteY6" fmla="*/ 81573 h 116443"/>
                  <a:gd name="connsiteX7" fmla="*/ 408 w 211148"/>
                  <a:gd name="connsiteY7" fmla="*/ 91098 h 116443"/>
                  <a:gd name="connsiteX8" fmla="*/ 49621 w 211148"/>
                  <a:gd name="connsiteY8" fmla="*/ 73635 h 116443"/>
                  <a:gd name="connsiteX9" fmla="*/ 92483 w 211148"/>
                  <a:gd name="connsiteY9" fmla="*/ 76810 h 116443"/>
                  <a:gd name="connsiteX10" fmla="*/ 148046 w 211148"/>
                  <a:gd name="connsiteY10" fmla="*/ 94273 h 116443"/>
                  <a:gd name="connsiteX11" fmla="*/ 170271 w 211148"/>
                  <a:gd name="connsiteY11" fmla="*/ 100623 h 116443"/>
                  <a:gd name="connsiteX12" fmla="*/ 206783 w 211148"/>
                  <a:gd name="connsiteY12" fmla="*/ 610 h 11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1148" h="116443">
                    <a:moveTo>
                      <a:pt x="206783" y="610"/>
                    </a:moveTo>
                    <a:cubicBezTo>
                      <a:pt x="213133" y="-6005"/>
                      <a:pt x="211546" y="42943"/>
                      <a:pt x="208371" y="60935"/>
                    </a:cubicBezTo>
                    <a:cubicBezTo>
                      <a:pt x="205196" y="78927"/>
                      <a:pt x="196464" y="99564"/>
                      <a:pt x="187733" y="108560"/>
                    </a:cubicBezTo>
                    <a:cubicBezTo>
                      <a:pt x="179002" y="117556"/>
                      <a:pt x="170800" y="117556"/>
                      <a:pt x="155983" y="114910"/>
                    </a:cubicBezTo>
                    <a:cubicBezTo>
                      <a:pt x="141166" y="112264"/>
                      <a:pt x="111798" y="97448"/>
                      <a:pt x="98833" y="92685"/>
                    </a:cubicBezTo>
                    <a:cubicBezTo>
                      <a:pt x="85868" y="87922"/>
                      <a:pt x="89838" y="88187"/>
                      <a:pt x="78196" y="86335"/>
                    </a:cubicBezTo>
                    <a:cubicBezTo>
                      <a:pt x="66554" y="84483"/>
                      <a:pt x="41948" y="80779"/>
                      <a:pt x="28983" y="81573"/>
                    </a:cubicBezTo>
                    <a:cubicBezTo>
                      <a:pt x="16018" y="82367"/>
                      <a:pt x="-3032" y="92421"/>
                      <a:pt x="408" y="91098"/>
                    </a:cubicBezTo>
                    <a:cubicBezTo>
                      <a:pt x="3848" y="89775"/>
                      <a:pt x="34275" y="76016"/>
                      <a:pt x="49621" y="73635"/>
                    </a:cubicBezTo>
                    <a:cubicBezTo>
                      <a:pt x="64967" y="71254"/>
                      <a:pt x="76079" y="73370"/>
                      <a:pt x="92483" y="76810"/>
                    </a:cubicBezTo>
                    <a:cubicBezTo>
                      <a:pt x="108887" y="80250"/>
                      <a:pt x="135081" y="90304"/>
                      <a:pt x="148046" y="94273"/>
                    </a:cubicBezTo>
                    <a:cubicBezTo>
                      <a:pt x="161011" y="98242"/>
                      <a:pt x="162333" y="112265"/>
                      <a:pt x="170271" y="100623"/>
                    </a:cubicBezTo>
                    <a:cubicBezTo>
                      <a:pt x="178208" y="88981"/>
                      <a:pt x="200433" y="7225"/>
                      <a:pt x="206783" y="6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1CE383B2-5A1D-40EE-B619-77C5FE752C2D}"/>
                  </a:ext>
                </a:extLst>
              </p:cNvPr>
              <p:cNvSpPr/>
              <p:nvPr/>
            </p:nvSpPr>
            <p:spPr>
              <a:xfrm>
                <a:off x="5521129" y="2636241"/>
                <a:ext cx="124031" cy="108814"/>
              </a:xfrm>
              <a:custGeom>
                <a:avLst/>
                <a:gdLst>
                  <a:gd name="connsiteX0" fmla="*/ 124021 w 124031"/>
                  <a:gd name="connsiteY0" fmla="*/ 25997 h 108814"/>
                  <a:gd name="connsiteX1" fmla="*/ 22421 w 124031"/>
                  <a:gd name="connsiteY1" fmla="*/ 597 h 108814"/>
                  <a:gd name="connsiteX2" fmla="*/ 196 w 124031"/>
                  <a:gd name="connsiteY2" fmla="*/ 56159 h 108814"/>
                  <a:gd name="connsiteX3" fmla="*/ 28771 w 124031"/>
                  <a:gd name="connsiteY3" fmla="*/ 108547 h 108814"/>
                  <a:gd name="connsiteX4" fmla="*/ 16071 w 124031"/>
                  <a:gd name="connsiteY4" fmla="*/ 75209 h 108814"/>
                  <a:gd name="connsiteX5" fmla="*/ 9721 w 124031"/>
                  <a:gd name="connsiteY5" fmla="*/ 45047 h 108814"/>
                  <a:gd name="connsiteX6" fmla="*/ 28771 w 124031"/>
                  <a:gd name="connsiteY6" fmla="*/ 13297 h 108814"/>
                  <a:gd name="connsiteX7" fmla="*/ 124021 w 124031"/>
                  <a:gd name="connsiteY7" fmla="*/ 25997 h 10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031" h="108814">
                    <a:moveTo>
                      <a:pt x="124021" y="25997"/>
                    </a:moveTo>
                    <a:cubicBezTo>
                      <a:pt x="122963" y="23880"/>
                      <a:pt x="43058" y="-4430"/>
                      <a:pt x="22421" y="597"/>
                    </a:cubicBezTo>
                    <a:cubicBezTo>
                      <a:pt x="1784" y="5624"/>
                      <a:pt x="-862" y="38168"/>
                      <a:pt x="196" y="56159"/>
                    </a:cubicBezTo>
                    <a:cubicBezTo>
                      <a:pt x="1254" y="74150"/>
                      <a:pt x="26125" y="105372"/>
                      <a:pt x="28771" y="108547"/>
                    </a:cubicBezTo>
                    <a:cubicBezTo>
                      <a:pt x="31417" y="111722"/>
                      <a:pt x="19246" y="85792"/>
                      <a:pt x="16071" y="75209"/>
                    </a:cubicBezTo>
                    <a:cubicBezTo>
                      <a:pt x="12896" y="64626"/>
                      <a:pt x="7604" y="55366"/>
                      <a:pt x="9721" y="45047"/>
                    </a:cubicBezTo>
                    <a:cubicBezTo>
                      <a:pt x="11838" y="34728"/>
                      <a:pt x="12367" y="17001"/>
                      <a:pt x="28771" y="13297"/>
                    </a:cubicBezTo>
                    <a:cubicBezTo>
                      <a:pt x="45175" y="9593"/>
                      <a:pt x="125079" y="28114"/>
                      <a:pt x="124021" y="259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DF4A3744-BB17-47EA-9B0C-D661D556D358}"/>
                  </a:ext>
                </a:extLst>
              </p:cNvPr>
              <p:cNvSpPr/>
              <p:nvPr/>
            </p:nvSpPr>
            <p:spPr>
              <a:xfrm>
                <a:off x="5427186" y="2633885"/>
                <a:ext cx="121919" cy="113490"/>
              </a:xfrm>
              <a:custGeom>
                <a:avLst/>
                <a:gdLst>
                  <a:gd name="connsiteX0" fmla="*/ 121127 w 121919"/>
                  <a:gd name="connsiteY0" fmla="*/ 1365 h 113490"/>
                  <a:gd name="connsiteX1" fmla="*/ 2064 w 121919"/>
                  <a:gd name="connsiteY1" fmla="*/ 112490 h 113490"/>
                  <a:gd name="connsiteX2" fmla="*/ 51277 w 121919"/>
                  <a:gd name="connsiteY2" fmla="*/ 53753 h 113490"/>
                  <a:gd name="connsiteX3" fmla="*/ 121127 w 121919"/>
                  <a:gd name="connsiteY3" fmla="*/ 1365 h 113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19" h="113490">
                    <a:moveTo>
                      <a:pt x="121127" y="1365"/>
                    </a:moveTo>
                    <a:cubicBezTo>
                      <a:pt x="112925" y="11155"/>
                      <a:pt x="13706" y="103759"/>
                      <a:pt x="2064" y="112490"/>
                    </a:cubicBezTo>
                    <a:cubicBezTo>
                      <a:pt x="-9578" y="121221"/>
                      <a:pt x="30904" y="70422"/>
                      <a:pt x="51277" y="53753"/>
                    </a:cubicBezTo>
                    <a:cubicBezTo>
                      <a:pt x="71650" y="37084"/>
                      <a:pt x="129329" y="-8425"/>
                      <a:pt x="121127" y="13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85EC9297-682C-41EB-AA69-0BBCE05A7987}"/>
                  </a:ext>
                </a:extLst>
              </p:cNvPr>
              <p:cNvSpPr/>
              <p:nvPr/>
            </p:nvSpPr>
            <p:spPr>
              <a:xfrm>
                <a:off x="5646145" y="2803525"/>
                <a:ext cx="3768" cy="63713"/>
              </a:xfrm>
              <a:custGeom>
                <a:avLst/>
                <a:gdLst>
                  <a:gd name="connsiteX0" fmla="*/ 3768 w 3768"/>
                  <a:gd name="connsiteY0" fmla="*/ 0 h 63713"/>
                  <a:gd name="connsiteX1" fmla="*/ 593 w 3768"/>
                  <a:gd name="connsiteY1" fmla="*/ 63500 h 63713"/>
                  <a:gd name="connsiteX2" fmla="*/ 3768 w 3768"/>
                  <a:gd name="connsiteY2" fmla="*/ 0 h 6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68" h="63713">
                    <a:moveTo>
                      <a:pt x="3768" y="0"/>
                    </a:moveTo>
                    <a:cubicBezTo>
                      <a:pt x="3768" y="0"/>
                      <a:pt x="-1788" y="59002"/>
                      <a:pt x="593" y="63500"/>
                    </a:cubicBezTo>
                    <a:cubicBezTo>
                      <a:pt x="2974" y="67998"/>
                      <a:pt x="3768" y="0"/>
                      <a:pt x="376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873B4D68-D613-4563-9CC5-D58AB02C3244}"/>
                  </a:ext>
                </a:extLst>
              </p:cNvPr>
              <p:cNvSpPr/>
              <p:nvPr/>
            </p:nvSpPr>
            <p:spPr>
              <a:xfrm>
                <a:off x="5617728" y="2790825"/>
                <a:ext cx="17897" cy="57631"/>
              </a:xfrm>
              <a:custGeom>
                <a:avLst/>
                <a:gdLst>
                  <a:gd name="connsiteX0" fmla="*/ 17897 w 17897"/>
                  <a:gd name="connsiteY0" fmla="*/ 0 h 57631"/>
                  <a:gd name="connsiteX1" fmla="*/ 435 w 17897"/>
                  <a:gd name="connsiteY1" fmla="*/ 57150 h 57631"/>
                  <a:gd name="connsiteX2" fmla="*/ 17897 w 17897"/>
                  <a:gd name="connsiteY2" fmla="*/ 0 h 5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97" h="57631">
                    <a:moveTo>
                      <a:pt x="17897" y="0"/>
                    </a:moveTo>
                    <a:cubicBezTo>
                      <a:pt x="17897" y="0"/>
                      <a:pt x="4139" y="50535"/>
                      <a:pt x="435" y="57150"/>
                    </a:cubicBezTo>
                    <a:cubicBezTo>
                      <a:pt x="-3269" y="63765"/>
                      <a:pt x="17897" y="0"/>
                      <a:pt x="1789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7003AC2C-56AE-4CC1-900C-E66FE4ED1FA4}"/>
                  </a:ext>
                </a:extLst>
              </p:cNvPr>
              <p:cNvSpPr/>
              <p:nvPr/>
            </p:nvSpPr>
            <p:spPr>
              <a:xfrm>
                <a:off x="5959358" y="2158997"/>
                <a:ext cx="102480" cy="331142"/>
              </a:xfrm>
              <a:custGeom>
                <a:avLst/>
                <a:gdLst>
                  <a:gd name="connsiteX0" fmla="*/ 100130 w 102480"/>
                  <a:gd name="connsiteY0" fmla="*/ 3 h 331142"/>
                  <a:gd name="connsiteX1" fmla="*/ 85842 w 102480"/>
                  <a:gd name="connsiteY1" fmla="*/ 85728 h 331142"/>
                  <a:gd name="connsiteX2" fmla="*/ 98542 w 102480"/>
                  <a:gd name="connsiteY2" fmla="*/ 128591 h 331142"/>
                  <a:gd name="connsiteX3" fmla="*/ 3292 w 102480"/>
                  <a:gd name="connsiteY3" fmla="*/ 328616 h 331142"/>
                  <a:gd name="connsiteX4" fmla="*/ 27105 w 102480"/>
                  <a:gd name="connsiteY4" fmla="*/ 233366 h 331142"/>
                  <a:gd name="connsiteX5" fmla="*/ 77905 w 102480"/>
                  <a:gd name="connsiteY5" fmla="*/ 117478 h 331142"/>
                  <a:gd name="connsiteX6" fmla="*/ 76317 w 102480"/>
                  <a:gd name="connsiteY6" fmla="*/ 88903 h 331142"/>
                  <a:gd name="connsiteX7" fmla="*/ 100130 w 102480"/>
                  <a:gd name="connsiteY7" fmla="*/ 3 h 33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480" h="331142">
                    <a:moveTo>
                      <a:pt x="100130" y="3"/>
                    </a:moveTo>
                    <a:cubicBezTo>
                      <a:pt x="101717" y="-526"/>
                      <a:pt x="86107" y="64297"/>
                      <a:pt x="85842" y="85728"/>
                    </a:cubicBezTo>
                    <a:cubicBezTo>
                      <a:pt x="85577" y="107159"/>
                      <a:pt x="112300" y="88110"/>
                      <a:pt x="98542" y="128591"/>
                    </a:cubicBezTo>
                    <a:cubicBezTo>
                      <a:pt x="84784" y="169072"/>
                      <a:pt x="15198" y="311154"/>
                      <a:pt x="3292" y="328616"/>
                    </a:cubicBezTo>
                    <a:cubicBezTo>
                      <a:pt x="-8614" y="346078"/>
                      <a:pt x="14669" y="268556"/>
                      <a:pt x="27105" y="233366"/>
                    </a:cubicBezTo>
                    <a:cubicBezTo>
                      <a:pt x="39541" y="198176"/>
                      <a:pt x="69703" y="141555"/>
                      <a:pt x="77905" y="117478"/>
                    </a:cubicBezTo>
                    <a:cubicBezTo>
                      <a:pt x="86107" y="93401"/>
                      <a:pt x="76582" y="104513"/>
                      <a:pt x="76317" y="88903"/>
                    </a:cubicBezTo>
                    <a:cubicBezTo>
                      <a:pt x="76052" y="73293"/>
                      <a:pt x="98543" y="532"/>
                      <a:pt x="100130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D81AF97C-4047-44C2-A679-9571951BF943}"/>
                  </a:ext>
                </a:extLst>
              </p:cNvPr>
              <p:cNvSpPr/>
              <p:nvPr/>
            </p:nvSpPr>
            <p:spPr>
              <a:xfrm>
                <a:off x="5657785" y="2506637"/>
                <a:ext cx="292567" cy="419159"/>
              </a:xfrm>
              <a:custGeom>
                <a:avLst/>
                <a:gdLst>
                  <a:gd name="connsiteX0" fmla="*/ 292165 w 292567"/>
                  <a:gd name="connsiteY0" fmla="*/ 26 h 419159"/>
                  <a:gd name="connsiteX1" fmla="*/ 219140 w 292567"/>
                  <a:gd name="connsiteY1" fmla="*/ 136551 h 419159"/>
                  <a:gd name="connsiteX2" fmla="*/ 141353 w 292567"/>
                  <a:gd name="connsiteY2" fmla="*/ 246088 h 419159"/>
                  <a:gd name="connsiteX3" fmla="*/ 106428 w 292567"/>
                  <a:gd name="connsiteY3" fmla="*/ 311176 h 419159"/>
                  <a:gd name="connsiteX4" fmla="*/ 65 w 292567"/>
                  <a:gd name="connsiteY4" fmla="*/ 419126 h 419159"/>
                  <a:gd name="connsiteX5" fmla="*/ 92140 w 292567"/>
                  <a:gd name="connsiteY5" fmla="*/ 320701 h 419159"/>
                  <a:gd name="connsiteX6" fmla="*/ 185803 w 292567"/>
                  <a:gd name="connsiteY6" fmla="*/ 147663 h 419159"/>
                  <a:gd name="connsiteX7" fmla="*/ 292165 w 292567"/>
                  <a:gd name="connsiteY7" fmla="*/ 26 h 419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567" h="419159">
                    <a:moveTo>
                      <a:pt x="292165" y="26"/>
                    </a:moveTo>
                    <a:cubicBezTo>
                      <a:pt x="297721" y="-1826"/>
                      <a:pt x="244275" y="95541"/>
                      <a:pt x="219140" y="136551"/>
                    </a:cubicBezTo>
                    <a:cubicBezTo>
                      <a:pt x="194005" y="177561"/>
                      <a:pt x="160138" y="216984"/>
                      <a:pt x="141353" y="246088"/>
                    </a:cubicBezTo>
                    <a:cubicBezTo>
                      <a:pt x="122568" y="275192"/>
                      <a:pt x="129976" y="282336"/>
                      <a:pt x="106428" y="311176"/>
                    </a:cubicBezTo>
                    <a:cubicBezTo>
                      <a:pt x="82880" y="340016"/>
                      <a:pt x="2446" y="417539"/>
                      <a:pt x="65" y="419126"/>
                    </a:cubicBezTo>
                    <a:cubicBezTo>
                      <a:pt x="-2316" y="420713"/>
                      <a:pt x="61184" y="365945"/>
                      <a:pt x="92140" y="320701"/>
                    </a:cubicBezTo>
                    <a:cubicBezTo>
                      <a:pt x="123096" y="275457"/>
                      <a:pt x="153259" y="200050"/>
                      <a:pt x="185803" y="147663"/>
                    </a:cubicBezTo>
                    <a:cubicBezTo>
                      <a:pt x="218347" y="95276"/>
                      <a:pt x="286609" y="1878"/>
                      <a:pt x="292165" y="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2D6EA15D-D40B-4060-9B12-C28A71986193}"/>
                  </a:ext>
                </a:extLst>
              </p:cNvPr>
              <p:cNvSpPr/>
              <p:nvPr/>
            </p:nvSpPr>
            <p:spPr>
              <a:xfrm>
                <a:off x="5341938" y="2854153"/>
                <a:ext cx="350952" cy="33205"/>
              </a:xfrm>
              <a:custGeom>
                <a:avLst/>
                <a:gdLst>
                  <a:gd name="connsiteX0" fmla="*/ 0 w 350952"/>
                  <a:gd name="connsiteY0" fmla="*/ 14460 h 33205"/>
                  <a:gd name="connsiteX1" fmla="*/ 160337 w 350952"/>
                  <a:gd name="connsiteY1" fmla="*/ 28747 h 33205"/>
                  <a:gd name="connsiteX2" fmla="*/ 280987 w 350952"/>
                  <a:gd name="connsiteY2" fmla="*/ 27160 h 33205"/>
                  <a:gd name="connsiteX3" fmla="*/ 306387 w 350952"/>
                  <a:gd name="connsiteY3" fmla="*/ 31922 h 33205"/>
                  <a:gd name="connsiteX4" fmla="*/ 350837 w 350952"/>
                  <a:gd name="connsiteY4" fmla="*/ 172 h 33205"/>
                  <a:gd name="connsiteX5" fmla="*/ 292100 w 350952"/>
                  <a:gd name="connsiteY5" fmla="*/ 19222 h 33205"/>
                  <a:gd name="connsiteX6" fmla="*/ 201612 w 350952"/>
                  <a:gd name="connsiteY6" fmla="*/ 19222 h 33205"/>
                  <a:gd name="connsiteX7" fmla="*/ 0 w 350952"/>
                  <a:gd name="connsiteY7" fmla="*/ 14460 h 3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952" h="33205">
                    <a:moveTo>
                      <a:pt x="0" y="14460"/>
                    </a:moveTo>
                    <a:cubicBezTo>
                      <a:pt x="56753" y="20545"/>
                      <a:pt x="113506" y="26630"/>
                      <a:pt x="160337" y="28747"/>
                    </a:cubicBezTo>
                    <a:cubicBezTo>
                      <a:pt x="207168" y="30864"/>
                      <a:pt x="256645" y="26631"/>
                      <a:pt x="280987" y="27160"/>
                    </a:cubicBezTo>
                    <a:cubicBezTo>
                      <a:pt x="305329" y="27689"/>
                      <a:pt x="294745" y="36420"/>
                      <a:pt x="306387" y="31922"/>
                    </a:cubicBezTo>
                    <a:cubicBezTo>
                      <a:pt x="318029" y="27424"/>
                      <a:pt x="353218" y="2289"/>
                      <a:pt x="350837" y="172"/>
                    </a:cubicBezTo>
                    <a:cubicBezTo>
                      <a:pt x="348456" y="-1945"/>
                      <a:pt x="316971" y="16047"/>
                      <a:pt x="292100" y="19222"/>
                    </a:cubicBezTo>
                    <a:cubicBezTo>
                      <a:pt x="267229" y="22397"/>
                      <a:pt x="201612" y="19222"/>
                      <a:pt x="201612" y="19222"/>
                    </a:cubicBezTo>
                    <a:lnTo>
                      <a:pt x="0" y="1446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0B64BFA3-797C-498A-A6C4-564E52E36440}"/>
                  </a:ext>
                </a:extLst>
              </p:cNvPr>
              <p:cNvSpPr/>
              <p:nvPr/>
            </p:nvSpPr>
            <p:spPr>
              <a:xfrm>
                <a:off x="5357151" y="2882695"/>
                <a:ext cx="350022" cy="34677"/>
              </a:xfrm>
              <a:custGeom>
                <a:avLst/>
                <a:gdLst>
                  <a:gd name="connsiteX0" fmla="*/ 662 w 350022"/>
                  <a:gd name="connsiteY0" fmla="*/ 12905 h 34677"/>
                  <a:gd name="connsiteX1" fmla="*/ 192749 w 350022"/>
                  <a:gd name="connsiteY1" fmla="*/ 25605 h 34677"/>
                  <a:gd name="connsiteX2" fmla="*/ 261012 w 350022"/>
                  <a:gd name="connsiteY2" fmla="*/ 33543 h 34677"/>
                  <a:gd name="connsiteX3" fmla="*/ 349912 w 350022"/>
                  <a:gd name="connsiteY3" fmla="*/ 205 h 34677"/>
                  <a:gd name="connsiteX4" fmla="*/ 241962 w 350022"/>
                  <a:gd name="connsiteY4" fmla="*/ 19255 h 34677"/>
                  <a:gd name="connsiteX5" fmla="*/ 132424 w 350022"/>
                  <a:gd name="connsiteY5" fmla="*/ 14493 h 34677"/>
                  <a:gd name="connsiteX6" fmla="*/ 662 w 350022"/>
                  <a:gd name="connsiteY6" fmla="*/ 12905 h 3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022" h="34677">
                    <a:moveTo>
                      <a:pt x="662" y="12905"/>
                    </a:moveTo>
                    <a:cubicBezTo>
                      <a:pt x="10716" y="14757"/>
                      <a:pt x="149357" y="22165"/>
                      <a:pt x="192749" y="25605"/>
                    </a:cubicBezTo>
                    <a:cubicBezTo>
                      <a:pt x="236141" y="29045"/>
                      <a:pt x="234818" y="37776"/>
                      <a:pt x="261012" y="33543"/>
                    </a:cubicBezTo>
                    <a:cubicBezTo>
                      <a:pt x="287206" y="29310"/>
                      <a:pt x="353087" y="2586"/>
                      <a:pt x="349912" y="205"/>
                    </a:cubicBezTo>
                    <a:cubicBezTo>
                      <a:pt x="346737" y="-2176"/>
                      <a:pt x="278210" y="16874"/>
                      <a:pt x="241962" y="19255"/>
                    </a:cubicBezTo>
                    <a:cubicBezTo>
                      <a:pt x="205714" y="21636"/>
                      <a:pt x="167084" y="15551"/>
                      <a:pt x="132424" y="14493"/>
                    </a:cubicBezTo>
                    <a:cubicBezTo>
                      <a:pt x="97764" y="13435"/>
                      <a:pt x="-9392" y="11053"/>
                      <a:pt x="662" y="129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E9F00667-ADF1-4B1E-B698-E1B13F7258E2}"/>
                  </a:ext>
                </a:extLst>
              </p:cNvPr>
              <p:cNvSpPr/>
              <p:nvPr/>
            </p:nvSpPr>
            <p:spPr>
              <a:xfrm>
                <a:off x="5385911" y="2911433"/>
                <a:ext cx="270376" cy="63953"/>
              </a:xfrm>
              <a:custGeom>
                <a:avLst/>
                <a:gdLst>
                  <a:gd name="connsiteX0" fmla="*/ 477 w 270376"/>
                  <a:gd name="connsiteY0" fmla="*/ 42 h 63953"/>
                  <a:gd name="connsiteX1" fmla="*/ 146527 w 270376"/>
                  <a:gd name="connsiteY1" fmla="*/ 55605 h 63953"/>
                  <a:gd name="connsiteX2" fmla="*/ 206852 w 270376"/>
                  <a:gd name="connsiteY2" fmla="*/ 63542 h 63953"/>
                  <a:gd name="connsiteX3" fmla="*/ 248127 w 270376"/>
                  <a:gd name="connsiteY3" fmla="*/ 54017 h 63953"/>
                  <a:gd name="connsiteX4" fmla="*/ 270352 w 270376"/>
                  <a:gd name="connsiteY4" fmla="*/ 19092 h 63953"/>
                  <a:gd name="connsiteX5" fmla="*/ 251302 w 270376"/>
                  <a:gd name="connsiteY5" fmla="*/ 41317 h 63953"/>
                  <a:gd name="connsiteX6" fmla="*/ 200502 w 270376"/>
                  <a:gd name="connsiteY6" fmla="*/ 46080 h 63953"/>
                  <a:gd name="connsiteX7" fmla="*/ 477 w 270376"/>
                  <a:gd name="connsiteY7" fmla="*/ 42 h 6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376" h="63953">
                    <a:moveTo>
                      <a:pt x="477" y="42"/>
                    </a:moveTo>
                    <a:cubicBezTo>
                      <a:pt x="-8519" y="1629"/>
                      <a:pt x="112131" y="45022"/>
                      <a:pt x="146527" y="55605"/>
                    </a:cubicBezTo>
                    <a:cubicBezTo>
                      <a:pt x="180923" y="66188"/>
                      <a:pt x="189919" y="63807"/>
                      <a:pt x="206852" y="63542"/>
                    </a:cubicBezTo>
                    <a:cubicBezTo>
                      <a:pt x="223785" y="63277"/>
                      <a:pt x="237544" y="61425"/>
                      <a:pt x="248127" y="54017"/>
                    </a:cubicBezTo>
                    <a:cubicBezTo>
                      <a:pt x="258710" y="46609"/>
                      <a:pt x="269823" y="21209"/>
                      <a:pt x="270352" y="19092"/>
                    </a:cubicBezTo>
                    <a:cubicBezTo>
                      <a:pt x="270881" y="16975"/>
                      <a:pt x="262944" y="36819"/>
                      <a:pt x="251302" y="41317"/>
                    </a:cubicBezTo>
                    <a:cubicBezTo>
                      <a:pt x="239660" y="45815"/>
                      <a:pt x="235427" y="50843"/>
                      <a:pt x="200502" y="46080"/>
                    </a:cubicBezTo>
                    <a:cubicBezTo>
                      <a:pt x="165577" y="41318"/>
                      <a:pt x="9473" y="-1545"/>
                      <a:pt x="477" y="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3BF347E6-714B-4AC3-B4FA-70953AAF6242}"/>
                  </a:ext>
                </a:extLst>
              </p:cNvPr>
              <p:cNvSpPr/>
              <p:nvPr/>
            </p:nvSpPr>
            <p:spPr>
              <a:xfrm>
                <a:off x="5449644" y="2908243"/>
                <a:ext cx="183828" cy="36534"/>
              </a:xfrm>
              <a:custGeom>
                <a:avLst/>
                <a:gdLst>
                  <a:gd name="connsiteX0" fmla="*/ 244 w 183828"/>
                  <a:gd name="connsiteY0" fmla="*/ 57 h 36534"/>
                  <a:gd name="connsiteX1" fmla="*/ 176456 w 183828"/>
                  <a:gd name="connsiteY1" fmla="*/ 34982 h 36534"/>
                  <a:gd name="connsiteX2" fmla="*/ 138356 w 183828"/>
                  <a:gd name="connsiteY2" fmla="*/ 27045 h 36534"/>
                  <a:gd name="connsiteX3" fmla="*/ 244 w 183828"/>
                  <a:gd name="connsiteY3" fmla="*/ 57 h 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828" h="36534">
                    <a:moveTo>
                      <a:pt x="244" y="57"/>
                    </a:moveTo>
                    <a:cubicBezTo>
                      <a:pt x="6594" y="1380"/>
                      <a:pt x="153437" y="30484"/>
                      <a:pt x="176456" y="34982"/>
                    </a:cubicBezTo>
                    <a:cubicBezTo>
                      <a:pt x="199475" y="39480"/>
                      <a:pt x="163491" y="33395"/>
                      <a:pt x="138356" y="27045"/>
                    </a:cubicBezTo>
                    <a:cubicBezTo>
                      <a:pt x="113221" y="20695"/>
                      <a:pt x="-6106" y="-1266"/>
                      <a:pt x="244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7BAD9BC0-B3BC-4EEB-AA28-37DE1B7E9A4E}"/>
                  </a:ext>
                </a:extLst>
              </p:cNvPr>
              <p:cNvSpPr/>
              <p:nvPr/>
            </p:nvSpPr>
            <p:spPr>
              <a:xfrm>
                <a:off x="5642934" y="1837126"/>
                <a:ext cx="563688" cy="380470"/>
              </a:xfrm>
              <a:custGeom>
                <a:avLst/>
                <a:gdLst>
                  <a:gd name="connsiteX0" fmla="*/ 510216 w 563688"/>
                  <a:gd name="connsiteY0" fmla="*/ 141 h 380470"/>
                  <a:gd name="connsiteX1" fmla="*/ 531383 w 563688"/>
                  <a:gd name="connsiteY1" fmla="*/ 273191 h 380470"/>
                  <a:gd name="connsiteX2" fmla="*/ 12799 w 563688"/>
                  <a:gd name="connsiteY2" fmla="*/ 374791 h 380470"/>
                  <a:gd name="connsiteX3" fmla="*/ 188483 w 563688"/>
                  <a:gd name="connsiteY3" fmla="*/ 353624 h 380470"/>
                  <a:gd name="connsiteX4" fmla="*/ 522916 w 563688"/>
                  <a:gd name="connsiteY4" fmla="*/ 237207 h 380470"/>
                  <a:gd name="connsiteX5" fmla="*/ 510216 w 563688"/>
                  <a:gd name="connsiteY5" fmla="*/ 141 h 38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688" h="380470">
                    <a:moveTo>
                      <a:pt x="510216" y="141"/>
                    </a:moveTo>
                    <a:cubicBezTo>
                      <a:pt x="511627" y="6138"/>
                      <a:pt x="614286" y="210749"/>
                      <a:pt x="531383" y="273191"/>
                    </a:cubicBezTo>
                    <a:cubicBezTo>
                      <a:pt x="448480" y="335633"/>
                      <a:pt x="69949" y="361386"/>
                      <a:pt x="12799" y="374791"/>
                    </a:cubicBezTo>
                    <a:cubicBezTo>
                      <a:pt x="-44351" y="388197"/>
                      <a:pt x="103463" y="376555"/>
                      <a:pt x="188483" y="353624"/>
                    </a:cubicBezTo>
                    <a:cubicBezTo>
                      <a:pt x="273502" y="330693"/>
                      <a:pt x="467177" y="293652"/>
                      <a:pt x="522916" y="237207"/>
                    </a:cubicBezTo>
                    <a:cubicBezTo>
                      <a:pt x="578655" y="180763"/>
                      <a:pt x="508805" y="-5856"/>
                      <a:pt x="510216" y="1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991C6429-2B73-4257-88DD-630957733570}"/>
                  </a:ext>
                </a:extLst>
              </p:cNvPr>
              <p:cNvSpPr/>
              <p:nvPr/>
            </p:nvSpPr>
            <p:spPr>
              <a:xfrm>
                <a:off x="5498194" y="1790273"/>
                <a:ext cx="585186" cy="329201"/>
              </a:xfrm>
              <a:custGeom>
                <a:avLst/>
                <a:gdLst>
                  <a:gd name="connsiteX0" fmla="*/ 477156 w 585186"/>
                  <a:gd name="connsiteY0" fmla="*/ 427 h 329201"/>
                  <a:gd name="connsiteX1" fmla="*/ 576639 w 585186"/>
                  <a:gd name="connsiteY1" fmla="*/ 212094 h 329201"/>
                  <a:gd name="connsiteX2" fmla="*/ 392489 w 585186"/>
                  <a:gd name="connsiteY2" fmla="*/ 317927 h 329201"/>
                  <a:gd name="connsiteX3" fmla="*/ 5139 w 585186"/>
                  <a:gd name="connsiteY3" fmla="*/ 326394 h 329201"/>
                  <a:gd name="connsiteX4" fmla="*/ 191406 w 585186"/>
                  <a:gd name="connsiteY4" fmla="*/ 320044 h 329201"/>
                  <a:gd name="connsiteX5" fmla="*/ 494089 w 585186"/>
                  <a:gd name="connsiteY5" fmla="*/ 265010 h 329201"/>
                  <a:gd name="connsiteX6" fmla="*/ 585106 w 585186"/>
                  <a:gd name="connsiteY6" fmla="*/ 159177 h 329201"/>
                  <a:gd name="connsiteX7" fmla="*/ 477156 w 585186"/>
                  <a:gd name="connsiteY7" fmla="*/ 427 h 32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5186" h="329201">
                    <a:moveTo>
                      <a:pt x="477156" y="427"/>
                    </a:moveTo>
                    <a:cubicBezTo>
                      <a:pt x="475745" y="9247"/>
                      <a:pt x="590750" y="159177"/>
                      <a:pt x="576639" y="212094"/>
                    </a:cubicBezTo>
                    <a:cubicBezTo>
                      <a:pt x="562528" y="265011"/>
                      <a:pt x="487739" y="298877"/>
                      <a:pt x="392489" y="317927"/>
                    </a:cubicBezTo>
                    <a:cubicBezTo>
                      <a:pt x="297239" y="336977"/>
                      <a:pt x="38653" y="326041"/>
                      <a:pt x="5139" y="326394"/>
                    </a:cubicBezTo>
                    <a:cubicBezTo>
                      <a:pt x="-28375" y="326747"/>
                      <a:pt x="109914" y="330275"/>
                      <a:pt x="191406" y="320044"/>
                    </a:cubicBezTo>
                    <a:cubicBezTo>
                      <a:pt x="272898" y="309813"/>
                      <a:pt x="428472" y="291821"/>
                      <a:pt x="494089" y="265010"/>
                    </a:cubicBezTo>
                    <a:cubicBezTo>
                      <a:pt x="559706" y="238199"/>
                      <a:pt x="586870" y="196571"/>
                      <a:pt x="585106" y="159177"/>
                    </a:cubicBezTo>
                    <a:cubicBezTo>
                      <a:pt x="583342" y="121783"/>
                      <a:pt x="478567" y="-8393"/>
                      <a:pt x="477156" y="4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E7244144-BEA2-4127-A83E-1E1D9460739A}"/>
                  </a:ext>
                </a:extLst>
              </p:cNvPr>
              <p:cNvSpPr/>
              <p:nvPr/>
            </p:nvSpPr>
            <p:spPr>
              <a:xfrm>
                <a:off x="5139845" y="1881284"/>
                <a:ext cx="675302" cy="203773"/>
              </a:xfrm>
              <a:custGeom>
                <a:avLst/>
                <a:gdLst>
                  <a:gd name="connsiteX0" fmla="*/ 606905 w 675302"/>
                  <a:gd name="connsiteY0" fmla="*/ 2549 h 203773"/>
                  <a:gd name="connsiteX1" fmla="*/ 674638 w 675302"/>
                  <a:gd name="connsiteY1" fmla="*/ 49116 h 203773"/>
                  <a:gd name="connsiteX2" fmla="*/ 566688 w 675302"/>
                  <a:gd name="connsiteY2" fmla="*/ 157066 h 203773"/>
                  <a:gd name="connsiteX3" fmla="*/ 10005 w 675302"/>
                  <a:gd name="connsiteY3" fmla="*/ 203633 h 203773"/>
                  <a:gd name="connsiteX4" fmla="*/ 230138 w 675302"/>
                  <a:gd name="connsiteY4" fmla="*/ 169766 h 203773"/>
                  <a:gd name="connsiteX5" fmla="*/ 501072 w 675302"/>
                  <a:gd name="connsiteY5" fmla="*/ 121083 h 203773"/>
                  <a:gd name="connsiteX6" fmla="*/ 606905 w 675302"/>
                  <a:gd name="connsiteY6" fmla="*/ 2549 h 2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5302" h="203773">
                    <a:moveTo>
                      <a:pt x="606905" y="2549"/>
                    </a:moveTo>
                    <a:cubicBezTo>
                      <a:pt x="635833" y="-9445"/>
                      <a:pt x="681341" y="23363"/>
                      <a:pt x="674638" y="49116"/>
                    </a:cubicBezTo>
                    <a:cubicBezTo>
                      <a:pt x="667935" y="74869"/>
                      <a:pt x="677460" y="131313"/>
                      <a:pt x="566688" y="157066"/>
                    </a:cubicBezTo>
                    <a:cubicBezTo>
                      <a:pt x="455916" y="182819"/>
                      <a:pt x="66097" y="201516"/>
                      <a:pt x="10005" y="203633"/>
                    </a:cubicBezTo>
                    <a:cubicBezTo>
                      <a:pt x="-46087" y="205750"/>
                      <a:pt x="148293" y="183524"/>
                      <a:pt x="230138" y="169766"/>
                    </a:cubicBezTo>
                    <a:cubicBezTo>
                      <a:pt x="311983" y="156008"/>
                      <a:pt x="437925" y="143661"/>
                      <a:pt x="501072" y="121083"/>
                    </a:cubicBezTo>
                    <a:cubicBezTo>
                      <a:pt x="564219" y="98505"/>
                      <a:pt x="577977" y="14543"/>
                      <a:pt x="606905" y="25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367C5641-87F9-4A3E-AE83-9A2967CF7388}"/>
                  </a:ext>
                </a:extLst>
              </p:cNvPr>
              <p:cNvSpPr/>
              <p:nvPr/>
            </p:nvSpPr>
            <p:spPr>
              <a:xfrm>
                <a:off x="5081805" y="1413243"/>
                <a:ext cx="724953" cy="419827"/>
              </a:xfrm>
              <a:custGeom>
                <a:avLst/>
                <a:gdLst>
                  <a:gd name="connsiteX0" fmla="*/ 724212 w 724953"/>
                  <a:gd name="connsiteY0" fmla="*/ 419790 h 419827"/>
                  <a:gd name="connsiteX1" fmla="*/ 654362 w 724953"/>
                  <a:gd name="connsiteY1" fmla="*/ 208124 h 419827"/>
                  <a:gd name="connsiteX2" fmla="*/ 531595 w 724953"/>
                  <a:gd name="connsiteY2" fmla="*/ 64190 h 419827"/>
                  <a:gd name="connsiteX3" fmla="*/ 4545 w 724953"/>
                  <a:gd name="connsiteY3" fmla="*/ 690 h 419827"/>
                  <a:gd name="connsiteX4" fmla="*/ 294528 w 724953"/>
                  <a:gd name="connsiteY4" fmla="*/ 40907 h 419827"/>
                  <a:gd name="connsiteX5" fmla="*/ 612028 w 724953"/>
                  <a:gd name="connsiteY5" fmla="*/ 191190 h 419827"/>
                  <a:gd name="connsiteX6" fmla="*/ 724212 w 724953"/>
                  <a:gd name="connsiteY6" fmla="*/ 419790 h 41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4953" h="419827">
                    <a:moveTo>
                      <a:pt x="724212" y="419790"/>
                    </a:moveTo>
                    <a:cubicBezTo>
                      <a:pt x="731268" y="422612"/>
                      <a:pt x="686465" y="267391"/>
                      <a:pt x="654362" y="208124"/>
                    </a:cubicBezTo>
                    <a:cubicBezTo>
                      <a:pt x="622259" y="148857"/>
                      <a:pt x="639898" y="98762"/>
                      <a:pt x="531595" y="64190"/>
                    </a:cubicBezTo>
                    <a:cubicBezTo>
                      <a:pt x="423292" y="29618"/>
                      <a:pt x="44056" y="4570"/>
                      <a:pt x="4545" y="690"/>
                    </a:cubicBezTo>
                    <a:cubicBezTo>
                      <a:pt x="-34966" y="-3191"/>
                      <a:pt x="193281" y="9157"/>
                      <a:pt x="294528" y="40907"/>
                    </a:cubicBezTo>
                    <a:cubicBezTo>
                      <a:pt x="395775" y="72657"/>
                      <a:pt x="541472" y="134040"/>
                      <a:pt x="612028" y="191190"/>
                    </a:cubicBezTo>
                    <a:cubicBezTo>
                      <a:pt x="682584" y="248340"/>
                      <a:pt x="717156" y="416968"/>
                      <a:pt x="724212" y="4197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F8E24D78-3F18-46D0-A466-70E05BEE4BB7}"/>
                  </a:ext>
                </a:extLst>
              </p:cNvPr>
              <p:cNvSpPr/>
              <p:nvPr/>
            </p:nvSpPr>
            <p:spPr>
              <a:xfrm>
                <a:off x="5233275" y="1463138"/>
                <a:ext cx="483961" cy="373237"/>
              </a:xfrm>
              <a:custGeom>
                <a:avLst/>
                <a:gdLst>
                  <a:gd name="connsiteX0" fmla="*/ 483842 w 483961"/>
                  <a:gd name="connsiteY0" fmla="*/ 363545 h 373237"/>
                  <a:gd name="connsiteX1" fmla="*/ 162108 w 483961"/>
                  <a:gd name="connsiteY1" fmla="*/ 295812 h 373237"/>
                  <a:gd name="connsiteX2" fmla="*/ 11825 w 483961"/>
                  <a:gd name="connsiteY2" fmla="*/ 10062 h 373237"/>
                  <a:gd name="connsiteX3" fmla="*/ 22408 w 483961"/>
                  <a:gd name="connsiteY3" fmla="*/ 90495 h 373237"/>
                  <a:gd name="connsiteX4" fmla="*/ 124008 w 483961"/>
                  <a:gd name="connsiteY4" fmla="*/ 340262 h 373237"/>
                  <a:gd name="connsiteX5" fmla="*/ 483842 w 483961"/>
                  <a:gd name="connsiteY5" fmla="*/ 363545 h 37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961" h="373237">
                    <a:moveTo>
                      <a:pt x="483842" y="363545"/>
                    </a:moveTo>
                    <a:cubicBezTo>
                      <a:pt x="490192" y="356137"/>
                      <a:pt x="240777" y="354726"/>
                      <a:pt x="162108" y="295812"/>
                    </a:cubicBezTo>
                    <a:cubicBezTo>
                      <a:pt x="83438" y="236898"/>
                      <a:pt x="35108" y="44281"/>
                      <a:pt x="11825" y="10062"/>
                    </a:cubicBezTo>
                    <a:cubicBezTo>
                      <a:pt x="-11458" y="-24157"/>
                      <a:pt x="3711" y="35462"/>
                      <a:pt x="22408" y="90495"/>
                    </a:cubicBezTo>
                    <a:cubicBezTo>
                      <a:pt x="41105" y="145528"/>
                      <a:pt x="47102" y="290873"/>
                      <a:pt x="124008" y="340262"/>
                    </a:cubicBezTo>
                    <a:cubicBezTo>
                      <a:pt x="200914" y="389651"/>
                      <a:pt x="477492" y="370953"/>
                      <a:pt x="483842" y="3635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DF906A10-76D4-423C-87B0-FAFA354950E6}"/>
                  </a:ext>
                </a:extLst>
              </p:cNvPr>
              <p:cNvSpPr/>
              <p:nvPr/>
            </p:nvSpPr>
            <p:spPr>
              <a:xfrm>
                <a:off x="4946516" y="2019174"/>
                <a:ext cx="328373" cy="429238"/>
              </a:xfrm>
              <a:custGeom>
                <a:avLst/>
                <a:gdLst>
                  <a:gd name="connsiteX0" fmla="*/ 328217 w 328373"/>
                  <a:gd name="connsiteY0" fmla="*/ 126 h 429238"/>
                  <a:gd name="connsiteX1" fmla="*/ 55167 w 328373"/>
                  <a:gd name="connsiteY1" fmla="*/ 182159 h 429238"/>
                  <a:gd name="connsiteX2" fmla="*/ 46701 w 328373"/>
                  <a:gd name="connsiteY2" fmla="*/ 417109 h 429238"/>
                  <a:gd name="connsiteX3" fmla="*/ 55167 w 328373"/>
                  <a:gd name="connsiteY3" fmla="*/ 370543 h 429238"/>
                  <a:gd name="connsiteX4" fmla="*/ 12834 w 328373"/>
                  <a:gd name="connsiteY4" fmla="*/ 156759 h 429238"/>
                  <a:gd name="connsiteX5" fmla="*/ 328217 w 328373"/>
                  <a:gd name="connsiteY5" fmla="*/ 126 h 42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373" h="429238">
                    <a:moveTo>
                      <a:pt x="328217" y="126"/>
                    </a:moveTo>
                    <a:cubicBezTo>
                      <a:pt x="335273" y="4359"/>
                      <a:pt x="102086" y="112662"/>
                      <a:pt x="55167" y="182159"/>
                    </a:cubicBezTo>
                    <a:cubicBezTo>
                      <a:pt x="8248" y="251656"/>
                      <a:pt x="46701" y="385712"/>
                      <a:pt x="46701" y="417109"/>
                    </a:cubicBezTo>
                    <a:cubicBezTo>
                      <a:pt x="46701" y="448506"/>
                      <a:pt x="60811" y="413935"/>
                      <a:pt x="55167" y="370543"/>
                    </a:cubicBezTo>
                    <a:cubicBezTo>
                      <a:pt x="49523" y="327151"/>
                      <a:pt x="-30558" y="214615"/>
                      <a:pt x="12834" y="156759"/>
                    </a:cubicBezTo>
                    <a:cubicBezTo>
                      <a:pt x="56226" y="98903"/>
                      <a:pt x="321161" y="-4107"/>
                      <a:pt x="328217" y="1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81582FAF-7BA6-471A-AC23-6FA5814FB4F2}"/>
                  </a:ext>
                </a:extLst>
              </p:cNvPr>
              <p:cNvSpPr/>
              <p:nvPr/>
            </p:nvSpPr>
            <p:spPr>
              <a:xfrm>
                <a:off x="6059069" y="1617132"/>
                <a:ext cx="272626" cy="319217"/>
              </a:xfrm>
              <a:custGeom>
                <a:avLst/>
                <a:gdLst>
                  <a:gd name="connsiteX0" fmla="*/ 948 w 272626"/>
                  <a:gd name="connsiteY0" fmla="*/ 211668 h 319217"/>
                  <a:gd name="connsiteX1" fmla="*/ 254948 w 272626"/>
                  <a:gd name="connsiteY1" fmla="*/ 313268 h 319217"/>
                  <a:gd name="connsiteX2" fmla="*/ 250714 w 272626"/>
                  <a:gd name="connsiteY2" fmla="*/ 4235 h 319217"/>
                  <a:gd name="connsiteX3" fmla="*/ 248598 w 272626"/>
                  <a:gd name="connsiteY3" fmla="*/ 141818 h 319217"/>
                  <a:gd name="connsiteX4" fmla="*/ 170281 w 272626"/>
                  <a:gd name="connsiteY4" fmla="*/ 258235 h 319217"/>
                  <a:gd name="connsiteX5" fmla="*/ 948 w 272626"/>
                  <a:gd name="connsiteY5" fmla="*/ 211668 h 31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626" h="319217">
                    <a:moveTo>
                      <a:pt x="948" y="211668"/>
                    </a:moveTo>
                    <a:cubicBezTo>
                      <a:pt x="15059" y="220840"/>
                      <a:pt x="213320" y="347840"/>
                      <a:pt x="254948" y="313268"/>
                    </a:cubicBezTo>
                    <a:cubicBezTo>
                      <a:pt x="296576" y="278696"/>
                      <a:pt x="251772" y="32810"/>
                      <a:pt x="250714" y="4235"/>
                    </a:cubicBezTo>
                    <a:cubicBezTo>
                      <a:pt x="249656" y="-24340"/>
                      <a:pt x="262003" y="99485"/>
                      <a:pt x="248598" y="141818"/>
                    </a:cubicBezTo>
                    <a:cubicBezTo>
                      <a:pt x="235193" y="184151"/>
                      <a:pt x="206264" y="244477"/>
                      <a:pt x="170281" y="258235"/>
                    </a:cubicBezTo>
                    <a:cubicBezTo>
                      <a:pt x="134298" y="271993"/>
                      <a:pt x="-13163" y="202496"/>
                      <a:pt x="948" y="2116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7A765EC5-36C2-4207-908F-A66C06702B6E}"/>
                  </a:ext>
                </a:extLst>
              </p:cNvPr>
              <p:cNvSpPr/>
              <p:nvPr/>
            </p:nvSpPr>
            <p:spPr>
              <a:xfrm>
                <a:off x="5841997" y="1161994"/>
                <a:ext cx="217307" cy="539495"/>
              </a:xfrm>
              <a:custGeom>
                <a:avLst/>
                <a:gdLst>
                  <a:gd name="connsiteX0" fmla="*/ 3 w 217307"/>
                  <a:gd name="connsiteY0" fmla="*/ 537689 h 539495"/>
                  <a:gd name="connsiteX1" fmla="*/ 135470 w 217307"/>
                  <a:gd name="connsiteY1" fmla="*/ 336606 h 539495"/>
                  <a:gd name="connsiteX2" fmla="*/ 215903 w 217307"/>
                  <a:gd name="connsiteY2" fmla="*/ 160923 h 539495"/>
                  <a:gd name="connsiteX3" fmla="*/ 69853 w 217307"/>
                  <a:gd name="connsiteY3" fmla="*/ 2173 h 539495"/>
                  <a:gd name="connsiteX4" fmla="*/ 129120 w 217307"/>
                  <a:gd name="connsiteY4" fmla="*/ 78373 h 539495"/>
                  <a:gd name="connsiteX5" fmla="*/ 139703 w 217307"/>
                  <a:gd name="connsiteY5" fmla="*/ 213839 h 539495"/>
                  <a:gd name="connsiteX6" fmla="*/ 3 w 217307"/>
                  <a:gd name="connsiteY6" fmla="*/ 537689 h 53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307" h="539495">
                    <a:moveTo>
                      <a:pt x="3" y="537689"/>
                    </a:moveTo>
                    <a:cubicBezTo>
                      <a:pt x="-702" y="558150"/>
                      <a:pt x="99487" y="399400"/>
                      <a:pt x="135470" y="336606"/>
                    </a:cubicBezTo>
                    <a:cubicBezTo>
                      <a:pt x="171453" y="273812"/>
                      <a:pt x="226839" y="216662"/>
                      <a:pt x="215903" y="160923"/>
                    </a:cubicBezTo>
                    <a:cubicBezTo>
                      <a:pt x="204967" y="105184"/>
                      <a:pt x="84317" y="15931"/>
                      <a:pt x="69853" y="2173"/>
                    </a:cubicBezTo>
                    <a:cubicBezTo>
                      <a:pt x="55389" y="-11585"/>
                      <a:pt x="117478" y="43095"/>
                      <a:pt x="129120" y="78373"/>
                    </a:cubicBezTo>
                    <a:cubicBezTo>
                      <a:pt x="140762" y="113651"/>
                      <a:pt x="156989" y="141872"/>
                      <a:pt x="139703" y="213839"/>
                    </a:cubicBezTo>
                    <a:cubicBezTo>
                      <a:pt x="122417" y="285806"/>
                      <a:pt x="708" y="517228"/>
                      <a:pt x="3" y="5376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65A8A4AD-874C-4D2B-8478-928B5B0D44D9}"/>
                  </a:ext>
                </a:extLst>
              </p:cNvPr>
              <p:cNvSpPr/>
              <p:nvPr/>
            </p:nvSpPr>
            <p:spPr>
              <a:xfrm>
                <a:off x="5958319" y="1438305"/>
                <a:ext cx="242568" cy="277665"/>
              </a:xfrm>
              <a:custGeom>
                <a:avLst/>
                <a:gdLst>
                  <a:gd name="connsiteX0" fmla="*/ 98 w 242568"/>
                  <a:gd name="connsiteY0" fmla="*/ 274078 h 277665"/>
                  <a:gd name="connsiteX1" fmla="*/ 235048 w 242568"/>
                  <a:gd name="connsiteY1" fmla="*/ 195762 h 277665"/>
                  <a:gd name="connsiteX2" fmla="*/ 186364 w 242568"/>
                  <a:gd name="connsiteY2" fmla="*/ 3145 h 277665"/>
                  <a:gd name="connsiteX3" fmla="*/ 205414 w 242568"/>
                  <a:gd name="connsiteY3" fmla="*/ 89928 h 277665"/>
                  <a:gd name="connsiteX4" fmla="*/ 98 w 242568"/>
                  <a:gd name="connsiteY4" fmla="*/ 274078 h 27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8" h="277665">
                    <a:moveTo>
                      <a:pt x="98" y="274078"/>
                    </a:moveTo>
                    <a:cubicBezTo>
                      <a:pt x="5037" y="291717"/>
                      <a:pt x="204004" y="240917"/>
                      <a:pt x="235048" y="195762"/>
                    </a:cubicBezTo>
                    <a:cubicBezTo>
                      <a:pt x="266092" y="150607"/>
                      <a:pt x="191303" y="20784"/>
                      <a:pt x="186364" y="3145"/>
                    </a:cubicBezTo>
                    <a:cubicBezTo>
                      <a:pt x="181425" y="-14494"/>
                      <a:pt x="233989" y="45831"/>
                      <a:pt x="205414" y="89928"/>
                    </a:cubicBezTo>
                    <a:cubicBezTo>
                      <a:pt x="176839" y="134025"/>
                      <a:pt x="-4841" y="256439"/>
                      <a:pt x="98" y="2740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8D135B21-5E7C-44D4-8063-1C74AD3570EE}"/>
                  </a:ext>
                </a:extLst>
              </p:cNvPr>
              <p:cNvSpPr/>
              <p:nvPr/>
            </p:nvSpPr>
            <p:spPr>
              <a:xfrm>
                <a:off x="4615998" y="931575"/>
                <a:ext cx="1192509" cy="326860"/>
              </a:xfrm>
              <a:custGeom>
                <a:avLst/>
                <a:gdLst>
                  <a:gd name="connsiteX0" fmla="*/ 1192135 w 1192509"/>
                  <a:gd name="connsiteY0" fmla="*/ 226242 h 326860"/>
                  <a:gd name="connsiteX1" fmla="*/ 840769 w 1192509"/>
                  <a:gd name="connsiteY1" fmla="*/ 29392 h 326860"/>
                  <a:gd name="connsiteX2" fmla="*/ 497869 w 1192509"/>
                  <a:gd name="connsiteY2" fmla="*/ 31508 h 326860"/>
                  <a:gd name="connsiteX3" fmla="*/ 13152 w 1192509"/>
                  <a:gd name="connsiteY3" fmla="*/ 319375 h 326860"/>
                  <a:gd name="connsiteX4" fmla="*/ 193069 w 1192509"/>
                  <a:gd name="connsiteY4" fmla="*/ 228358 h 326860"/>
                  <a:gd name="connsiteX5" fmla="*/ 773035 w 1192509"/>
                  <a:gd name="connsiteY5" fmla="*/ 75958 h 326860"/>
                  <a:gd name="connsiteX6" fmla="*/ 1192135 w 1192509"/>
                  <a:gd name="connsiteY6" fmla="*/ 226242 h 32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2509" h="326860">
                    <a:moveTo>
                      <a:pt x="1192135" y="226242"/>
                    </a:moveTo>
                    <a:cubicBezTo>
                      <a:pt x="1203424" y="218481"/>
                      <a:pt x="956480" y="61848"/>
                      <a:pt x="840769" y="29392"/>
                    </a:cubicBezTo>
                    <a:cubicBezTo>
                      <a:pt x="725058" y="-3064"/>
                      <a:pt x="635805" y="-16823"/>
                      <a:pt x="497869" y="31508"/>
                    </a:cubicBezTo>
                    <a:cubicBezTo>
                      <a:pt x="359933" y="79838"/>
                      <a:pt x="63952" y="286567"/>
                      <a:pt x="13152" y="319375"/>
                    </a:cubicBezTo>
                    <a:cubicBezTo>
                      <a:pt x="-37648" y="352183"/>
                      <a:pt x="66422" y="268928"/>
                      <a:pt x="193069" y="228358"/>
                    </a:cubicBezTo>
                    <a:cubicBezTo>
                      <a:pt x="319716" y="187788"/>
                      <a:pt x="607582" y="76663"/>
                      <a:pt x="773035" y="75958"/>
                    </a:cubicBezTo>
                    <a:cubicBezTo>
                      <a:pt x="938488" y="75253"/>
                      <a:pt x="1180846" y="234003"/>
                      <a:pt x="1192135" y="2262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D177499C-D592-4DFB-ACB1-ABFEA12220E4}"/>
                  </a:ext>
                </a:extLst>
              </p:cNvPr>
              <p:cNvSpPr/>
              <p:nvPr/>
            </p:nvSpPr>
            <p:spPr>
              <a:xfrm>
                <a:off x="5568950" y="968868"/>
                <a:ext cx="390672" cy="242126"/>
              </a:xfrm>
              <a:custGeom>
                <a:avLst/>
                <a:gdLst>
                  <a:gd name="connsiteX0" fmla="*/ 0 w 390672"/>
                  <a:gd name="connsiteY0" fmla="*/ 23849 h 242126"/>
                  <a:gd name="connsiteX1" fmla="*/ 194733 w 390672"/>
                  <a:gd name="connsiteY1" fmla="*/ 15382 h 242126"/>
                  <a:gd name="connsiteX2" fmla="*/ 385233 w 390672"/>
                  <a:gd name="connsiteY2" fmla="*/ 235515 h 242126"/>
                  <a:gd name="connsiteX3" fmla="*/ 325967 w 390672"/>
                  <a:gd name="connsiteY3" fmla="*/ 174132 h 242126"/>
                  <a:gd name="connsiteX4" fmla="*/ 192617 w 390672"/>
                  <a:gd name="connsiteY4" fmla="*/ 66182 h 242126"/>
                  <a:gd name="connsiteX5" fmla="*/ 0 w 390672"/>
                  <a:gd name="connsiteY5" fmla="*/ 23849 h 24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672" h="242126">
                    <a:moveTo>
                      <a:pt x="0" y="23849"/>
                    </a:moveTo>
                    <a:cubicBezTo>
                      <a:pt x="353" y="15382"/>
                      <a:pt x="130528" y="-19896"/>
                      <a:pt x="194733" y="15382"/>
                    </a:cubicBezTo>
                    <a:cubicBezTo>
                      <a:pt x="258938" y="50660"/>
                      <a:pt x="363361" y="209057"/>
                      <a:pt x="385233" y="235515"/>
                    </a:cubicBezTo>
                    <a:cubicBezTo>
                      <a:pt x="407105" y="261973"/>
                      <a:pt x="358070" y="202354"/>
                      <a:pt x="325967" y="174132"/>
                    </a:cubicBezTo>
                    <a:cubicBezTo>
                      <a:pt x="293864" y="145910"/>
                      <a:pt x="243064" y="92287"/>
                      <a:pt x="192617" y="66182"/>
                    </a:cubicBezTo>
                    <a:cubicBezTo>
                      <a:pt x="142170" y="40077"/>
                      <a:pt x="-353" y="32316"/>
                      <a:pt x="0" y="23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22E6D93C-226F-4A6A-BF7C-0D22B7A1BED0}"/>
                  </a:ext>
                </a:extLst>
              </p:cNvPr>
              <p:cNvSpPr/>
              <p:nvPr/>
            </p:nvSpPr>
            <p:spPr>
              <a:xfrm>
                <a:off x="4479805" y="1278147"/>
                <a:ext cx="914172" cy="100454"/>
              </a:xfrm>
              <a:custGeom>
                <a:avLst/>
                <a:gdLst>
                  <a:gd name="connsiteX0" fmla="*/ 892295 w 914172"/>
                  <a:gd name="connsiteY0" fmla="*/ 61703 h 100454"/>
                  <a:gd name="connsiteX1" fmla="*/ 479545 w 914172"/>
                  <a:gd name="connsiteY1" fmla="*/ 32070 h 100454"/>
                  <a:gd name="connsiteX2" fmla="*/ 132412 w 914172"/>
                  <a:gd name="connsiteY2" fmla="*/ 2436 h 100454"/>
                  <a:gd name="connsiteX3" fmla="*/ 1178 w 914172"/>
                  <a:gd name="connsiteY3" fmla="*/ 99803 h 100454"/>
                  <a:gd name="connsiteX4" fmla="*/ 195912 w 914172"/>
                  <a:gd name="connsiteY4" fmla="*/ 46886 h 100454"/>
                  <a:gd name="connsiteX5" fmla="*/ 786462 w 914172"/>
                  <a:gd name="connsiteY5" fmla="*/ 87103 h 100454"/>
                  <a:gd name="connsiteX6" fmla="*/ 892295 w 914172"/>
                  <a:gd name="connsiteY6" fmla="*/ 61703 h 10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172" h="100454">
                    <a:moveTo>
                      <a:pt x="892295" y="61703"/>
                    </a:moveTo>
                    <a:cubicBezTo>
                      <a:pt x="841142" y="52531"/>
                      <a:pt x="606192" y="41948"/>
                      <a:pt x="479545" y="32070"/>
                    </a:cubicBezTo>
                    <a:cubicBezTo>
                      <a:pt x="352898" y="22192"/>
                      <a:pt x="212140" y="-8853"/>
                      <a:pt x="132412" y="2436"/>
                    </a:cubicBezTo>
                    <a:cubicBezTo>
                      <a:pt x="52684" y="13725"/>
                      <a:pt x="-9405" y="92395"/>
                      <a:pt x="1178" y="99803"/>
                    </a:cubicBezTo>
                    <a:cubicBezTo>
                      <a:pt x="11761" y="107211"/>
                      <a:pt x="65031" y="49003"/>
                      <a:pt x="195912" y="46886"/>
                    </a:cubicBezTo>
                    <a:cubicBezTo>
                      <a:pt x="326793" y="44769"/>
                      <a:pt x="669340" y="83928"/>
                      <a:pt x="786462" y="87103"/>
                    </a:cubicBezTo>
                    <a:cubicBezTo>
                      <a:pt x="903584" y="90278"/>
                      <a:pt x="943448" y="70875"/>
                      <a:pt x="892295" y="617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94998D84-8C43-43B2-BC5F-20947059B23E}"/>
                  </a:ext>
                </a:extLst>
              </p:cNvPr>
              <p:cNvSpPr/>
              <p:nvPr/>
            </p:nvSpPr>
            <p:spPr>
              <a:xfrm>
                <a:off x="4464049" y="1347939"/>
                <a:ext cx="336688" cy="712434"/>
              </a:xfrm>
              <a:custGeom>
                <a:avLst/>
                <a:gdLst>
                  <a:gd name="connsiteX0" fmla="*/ 336551 w 336688"/>
                  <a:gd name="connsiteY0" fmla="*/ 378 h 712434"/>
                  <a:gd name="connsiteX1" fmla="*/ 107951 w 336688"/>
                  <a:gd name="connsiteY1" fmla="*/ 188761 h 712434"/>
                  <a:gd name="connsiteX2" fmla="*/ 71968 w 336688"/>
                  <a:gd name="connsiteY2" fmla="*/ 497794 h 712434"/>
                  <a:gd name="connsiteX3" fmla="*/ 1 w 336688"/>
                  <a:gd name="connsiteY3" fmla="*/ 711578 h 712434"/>
                  <a:gd name="connsiteX4" fmla="*/ 69851 w 336688"/>
                  <a:gd name="connsiteY4" fmla="*/ 565528 h 712434"/>
                  <a:gd name="connsiteX5" fmla="*/ 131234 w 336688"/>
                  <a:gd name="connsiteY5" fmla="*/ 385611 h 712434"/>
                  <a:gd name="connsiteX6" fmla="*/ 141818 w 336688"/>
                  <a:gd name="connsiteY6" fmla="*/ 235328 h 712434"/>
                  <a:gd name="connsiteX7" fmla="*/ 336551 w 336688"/>
                  <a:gd name="connsiteY7" fmla="*/ 378 h 71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6688" h="712434">
                    <a:moveTo>
                      <a:pt x="336551" y="378"/>
                    </a:moveTo>
                    <a:cubicBezTo>
                      <a:pt x="330906" y="-7383"/>
                      <a:pt x="152048" y="105858"/>
                      <a:pt x="107951" y="188761"/>
                    </a:cubicBezTo>
                    <a:cubicBezTo>
                      <a:pt x="63854" y="271664"/>
                      <a:pt x="89960" y="410658"/>
                      <a:pt x="71968" y="497794"/>
                    </a:cubicBezTo>
                    <a:cubicBezTo>
                      <a:pt x="53976" y="584930"/>
                      <a:pt x="354" y="700289"/>
                      <a:pt x="1" y="711578"/>
                    </a:cubicBezTo>
                    <a:cubicBezTo>
                      <a:pt x="-352" y="722867"/>
                      <a:pt x="47979" y="619856"/>
                      <a:pt x="69851" y="565528"/>
                    </a:cubicBezTo>
                    <a:cubicBezTo>
                      <a:pt x="91723" y="511200"/>
                      <a:pt x="119239" y="440644"/>
                      <a:pt x="131234" y="385611"/>
                    </a:cubicBezTo>
                    <a:cubicBezTo>
                      <a:pt x="143228" y="330578"/>
                      <a:pt x="111126" y="297417"/>
                      <a:pt x="141818" y="235328"/>
                    </a:cubicBezTo>
                    <a:cubicBezTo>
                      <a:pt x="172510" y="173239"/>
                      <a:pt x="342196" y="8139"/>
                      <a:pt x="336551" y="3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A9335048-6F66-469D-ACEF-0D9F06573B14}"/>
                  </a:ext>
                </a:extLst>
              </p:cNvPr>
              <p:cNvSpPr/>
              <p:nvPr/>
            </p:nvSpPr>
            <p:spPr>
              <a:xfrm>
                <a:off x="4563281" y="1811838"/>
                <a:ext cx="731620" cy="538829"/>
              </a:xfrm>
              <a:custGeom>
                <a:avLst/>
                <a:gdLst>
                  <a:gd name="connsiteX0" fmla="*/ 730502 w 731620"/>
                  <a:gd name="connsiteY0" fmla="*/ 213812 h 538829"/>
                  <a:gd name="connsiteX1" fmla="*/ 497669 w 731620"/>
                  <a:gd name="connsiteY1" fmla="*/ 80462 h 538829"/>
                  <a:gd name="connsiteX2" fmla="*/ 137836 w 731620"/>
                  <a:gd name="connsiteY2" fmla="*/ 158779 h 538829"/>
                  <a:gd name="connsiteX3" fmla="*/ 29886 w 731620"/>
                  <a:gd name="connsiteY3" fmla="*/ 522845 h 538829"/>
                  <a:gd name="connsiteX4" fmla="*/ 46819 w 731620"/>
                  <a:gd name="connsiteY4" fmla="*/ 448762 h 538829"/>
                  <a:gd name="connsiteX5" fmla="*/ 21419 w 731620"/>
                  <a:gd name="connsiteY5" fmla="*/ 220162 h 538829"/>
                  <a:gd name="connsiteX6" fmla="*/ 404536 w 731620"/>
                  <a:gd name="connsiteY6" fmla="*/ 29 h 538829"/>
                  <a:gd name="connsiteX7" fmla="*/ 730502 w 731620"/>
                  <a:gd name="connsiteY7" fmla="*/ 213812 h 538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620" h="538829">
                    <a:moveTo>
                      <a:pt x="730502" y="213812"/>
                    </a:moveTo>
                    <a:cubicBezTo>
                      <a:pt x="746024" y="227218"/>
                      <a:pt x="596447" y="89634"/>
                      <a:pt x="497669" y="80462"/>
                    </a:cubicBezTo>
                    <a:cubicBezTo>
                      <a:pt x="398891" y="71290"/>
                      <a:pt x="215800" y="85049"/>
                      <a:pt x="137836" y="158779"/>
                    </a:cubicBezTo>
                    <a:cubicBezTo>
                      <a:pt x="59872" y="232509"/>
                      <a:pt x="45055" y="474515"/>
                      <a:pt x="29886" y="522845"/>
                    </a:cubicBezTo>
                    <a:cubicBezTo>
                      <a:pt x="14716" y="571176"/>
                      <a:pt x="48230" y="499209"/>
                      <a:pt x="46819" y="448762"/>
                    </a:cubicBezTo>
                    <a:cubicBezTo>
                      <a:pt x="45408" y="398315"/>
                      <a:pt x="-38200" y="294951"/>
                      <a:pt x="21419" y="220162"/>
                    </a:cubicBezTo>
                    <a:cubicBezTo>
                      <a:pt x="81038" y="145373"/>
                      <a:pt x="292000" y="2851"/>
                      <a:pt x="404536" y="29"/>
                    </a:cubicBezTo>
                    <a:cubicBezTo>
                      <a:pt x="517072" y="-2793"/>
                      <a:pt x="714980" y="200406"/>
                      <a:pt x="730502" y="2138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9184A323-792E-4F96-915E-27A06B9A3E00}"/>
                  </a:ext>
                </a:extLst>
              </p:cNvPr>
              <p:cNvSpPr/>
              <p:nvPr/>
            </p:nvSpPr>
            <p:spPr>
              <a:xfrm>
                <a:off x="4499950" y="1867585"/>
                <a:ext cx="131559" cy="475182"/>
              </a:xfrm>
              <a:custGeom>
                <a:avLst/>
                <a:gdLst>
                  <a:gd name="connsiteX0" fmla="*/ 131317 w 131559"/>
                  <a:gd name="connsiteY0" fmla="*/ 1432 h 475182"/>
                  <a:gd name="connsiteX1" fmla="*/ 2200 w 131559"/>
                  <a:gd name="connsiteY1" fmla="*/ 200398 h 475182"/>
                  <a:gd name="connsiteX2" fmla="*/ 48767 w 131559"/>
                  <a:gd name="connsiteY2" fmla="*/ 473448 h 475182"/>
                  <a:gd name="connsiteX3" fmla="*/ 33950 w 131559"/>
                  <a:gd name="connsiteY3" fmla="*/ 301998 h 475182"/>
                  <a:gd name="connsiteX4" fmla="*/ 131317 w 131559"/>
                  <a:gd name="connsiteY4" fmla="*/ 1432 h 47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59" h="475182">
                    <a:moveTo>
                      <a:pt x="131317" y="1432"/>
                    </a:moveTo>
                    <a:cubicBezTo>
                      <a:pt x="126025" y="-15501"/>
                      <a:pt x="15958" y="121729"/>
                      <a:pt x="2200" y="200398"/>
                    </a:cubicBezTo>
                    <a:cubicBezTo>
                      <a:pt x="-11558" y="279067"/>
                      <a:pt x="43475" y="456515"/>
                      <a:pt x="48767" y="473448"/>
                    </a:cubicBezTo>
                    <a:cubicBezTo>
                      <a:pt x="54059" y="490381"/>
                      <a:pt x="14195" y="379609"/>
                      <a:pt x="33950" y="301998"/>
                    </a:cubicBezTo>
                    <a:cubicBezTo>
                      <a:pt x="53705" y="224387"/>
                      <a:pt x="136609" y="18365"/>
                      <a:pt x="131317" y="14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D5EF8950-E1A6-437C-8553-23A2F89FD027}"/>
                  </a:ext>
                </a:extLst>
              </p:cNvPr>
              <p:cNvSpPr/>
              <p:nvPr/>
            </p:nvSpPr>
            <p:spPr>
              <a:xfrm>
                <a:off x="4906481" y="1120481"/>
                <a:ext cx="1016059" cy="272777"/>
              </a:xfrm>
              <a:custGeom>
                <a:avLst/>
                <a:gdLst>
                  <a:gd name="connsiteX0" fmla="*/ 973619 w 1016059"/>
                  <a:gd name="connsiteY0" fmla="*/ 265936 h 272777"/>
                  <a:gd name="connsiteX1" fmla="*/ 929169 w 1016059"/>
                  <a:gd name="connsiteY1" fmla="*/ 240536 h 272777"/>
                  <a:gd name="connsiteX2" fmla="*/ 425402 w 1016059"/>
                  <a:gd name="connsiteY2" fmla="*/ 1352 h 272777"/>
                  <a:gd name="connsiteX3" fmla="*/ 6302 w 1016059"/>
                  <a:gd name="connsiteY3" fmla="*/ 141052 h 272777"/>
                  <a:gd name="connsiteX4" fmla="*/ 228552 w 1016059"/>
                  <a:gd name="connsiteY4" fmla="*/ 92369 h 272777"/>
                  <a:gd name="connsiteX5" fmla="*/ 973619 w 1016059"/>
                  <a:gd name="connsiteY5" fmla="*/ 265936 h 27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059" h="272777">
                    <a:moveTo>
                      <a:pt x="973619" y="265936"/>
                    </a:moveTo>
                    <a:cubicBezTo>
                      <a:pt x="1090388" y="290630"/>
                      <a:pt x="929169" y="240536"/>
                      <a:pt x="929169" y="240536"/>
                    </a:cubicBezTo>
                    <a:cubicBezTo>
                      <a:pt x="837800" y="196439"/>
                      <a:pt x="579213" y="17933"/>
                      <a:pt x="425402" y="1352"/>
                    </a:cubicBezTo>
                    <a:cubicBezTo>
                      <a:pt x="271591" y="-15229"/>
                      <a:pt x="39110" y="125883"/>
                      <a:pt x="6302" y="141052"/>
                    </a:cubicBezTo>
                    <a:cubicBezTo>
                      <a:pt x="-26506" y="156221"/>
                      <a:pt x="71919" y="72261"/>
                      <a:pt x="228552" y="92369"/>
                    </a:cubicBezTo>
                    <a:cubicBezTo>
                      <a:pt x="385185" y="112477"/>
                      <a:pt x="856850" y="241242"/>
                      <a:pt x="973619" y="2659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57706A93-9C08-4970-8095-04303F903BAB}"/>
                  </a:ext>
                </a:extLst>
              </p:cNvPr>
              <p:cNvSpPr/>
              <p:nvPr/>
            </p:nvSpPr>
            <p:spPr>
              <a:xfrm>
                <a:off x="4607465" y="1478515"/>
                <a:ext cx="578222" cy="328599"/>
              </a:xfrm>
              <a:custGeom>
                <a:avLst/>
                <a:gdLst>
                  <a:gd name="connsiteX0" fmla="*/ 576252 w 578222"/>
                  <a:gd name="connsiteY0" fmla="*/ 92052 h 328599"/>
                  <a:gd name="connsiteX1" fmla="*/ 273568 w 578222"/>
                  <a:gd name="connsiteY1" fmla="*/ 9502 h 328599"/>
                  <a:gd name="connsiteX2" fmla="*/ 6868 w 578222"/>
                  <a:gd name="connsiteY2" fmla="*/ 322768 h 328599"/>
                  <a:gd name="connsiteX3" fmla="*/ 119052 w 578222"/>
                  <a:gd name="connsiteY3" fmla="*/ 204235 h 328599"/>
                  <a:gd name="connsiteX4" fmla="*/ 576252 w 578222"/>
                  <a:gd name="connsiteY4" fmla="*/ 92052 h 32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8222" h="328599">
                    <a:moveTo>
                      <a:pt x="576252" y="92052"/>
                    </a:moveTo>
                    <a:cubicBezTo>
                      <a:pt x="602005" y="59596"/>
                      <a:pt x="368465" y="-28951"/>
                      <a:pt x="273568" y="9502"/>
                    </a:cubicBezTo>
                    <a:cubicBezTo>
                      <a:pt x="178671" y="47955"/>
                      <a:pt x="32621" y="290313"/>
                      <a:pt x="6868" y="322768"/>
                    </a:cubicBezTo>
                    <a:cubicBezTo>
                      <a:pt x="-18885" y="355224"/>
                      <a:pt x="29799" y="243393"/>
                      <a:pt x="119052" y="204235"/>
                    </a:cubicBezTo>
                    <a:cubicBezTo>
                      <a:pt x="208305" y="165077"/>
                      <a:pt x="550499" y="124508"/>
                      <a:pt x="576252" y="920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5135F01F-A966-451D-862F-5B43E73D81C8}"/>
                  </a:ext>
                </a:extLst>
              </p:cNvPr>
              <p:cNvSpPr/>
              <p:nvPr/>
            </p:nvSpPr>
            <p:spPr>
              <a:xfrm>
                <a:off x="4777317" y="1740249"/>
                <a:ext cx="820252" cy="189615"/>
              </a:xfrm>
              <a:custGeom>
                <a:avLst/>
                <a:gdLst>
                  <a:gd name="connsiteX0" fmla="*/ 819150 w 820252"/>
                  <a:gd name="connsiteY0" fmla="*/ 188034 h 189615"/>
                  <a:gd name="connsiteX1" fmla="*/ 400050 w 820252"/>
                  <a:gd name="connsiteY1" fmla="*/ 8118 h 189615"/>
                  <a:gd name="connsiteX2" fmla="*/ 0 w 820252"/>
                  <a:gd name="connsiteY2" fmla="*/ 31401 h 189615"/>
                  <a:gd name="connsiteX3" fmla="*/ 50800 w 820252"/>
                  <a:gd name="connsiteY3" fmla="*/ 35634 h 189615"/>
                  <a:gd name="connsiteX4" fmla="*/ 508000 w 820252"/>
                  <a:gd name="connsiteY4" fmla="*/ 92784 h 189615"/>
                  <a:gd name="connsiteX5" fmla="*/ 819150 w 820252"/>
                  <a:gd name="connsiteY5" fmla="*/ 188034 h 18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0252" h="189615">
                    <a:moveTo>
                      <a:pt x="819150" y="188034"/>
                    </a:moveTo>
                    <a:cubicBezTo>
                      <a:pt x="801158" y="173923"/>
                      <a:pt x="536575" y="34223"/>
                      <a:pt x="400050" y="8118"/>
                    </a:cubicBezTo>
                    <a:cubicBezTo>
                      <a:pt x="263525" y="-17987"/>
                      <a:pt x="58208" y="26815"/>
                      <a:pt x="0" y="31401"/>
                    </a:cubicBezTo>
                    <a:lnTo>
                      <a:pt x="50800" y="35634"/>
                    </a:lnTo>
                    <a:cubicBezTo>
                      <a:pt x="135467" y="45864"/>
                      <a:pt x="385233" y="67737"/>
                      <a:pt x="508000" y="92784"/>
                    </a:cubicBezTo>
                    <a:cubicBezTo>
                      <a:pt x="630767" y="117831"/>
                      <a:pt x="837142" y="202145"/>
                      <a:pt x="819150" y="1880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AB7BC5B0-1B47-4A45-AFDF-D8EFE5EE3230}"/>
                  </a:ext>
                </a:extLst>
              </p:cNvPr>
              <p:cNvSpPr/>
              <p:nvPr/>
            </p:nvSpPr>
            <p:spPr>
              <a:xfrm>
                <a:off x="4783928" y="1908033"/>
                <a:ext cx="136956" cy="249798"/>
              </a:xfrm>
              <a:custGeom>
                <a:avLst/>
                <a:gdLst>
                  <a:gd name="connsiteX0" fmla="*/ 135735 w 136956"/>
                  <a:gd name="connsiteY0" fmla="*/ 142 h 249798"/>
                  <a:gd name="connsiteX1" fmla="*/ 2385 w 136956"/>
                  <a:gd name="connsiteY1" fmla="*/ 119205 h 249798"/>
                  <a:gd name="connsiteX2" fmla="*/ 48422 w 136956"/>
                  <a:gd name="connsiteY2" fmla="*/ 247792 h 249798"/>
                  <a:gd name="connsiteX3" fmla="*/ 26197 w 136956"/>
                  <a:gd name="connsiteY3" fmla="*/ 190642 h 249798"/>
                  <a:gd name="connsiteX4" fmla="*/ 65885 w 136956"/>
                  <a:gd name="connsiteY4" fmla="*/ 96980 h 249798"/>
                  <a:gd name="connsiteX5" fmla="*/ 135735 w 136956"/>
                  <a:gd name="connsiteY5" fmla="*/ 142 h 24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956" h="249798">
                    <a:moveTo>
                      <a:pt x="135735" y="142"/>
                    </a:moveTo>
                    <a:cubicBezTo>
                      <a:pt x="125152" y="3846"/>
                      <a:pt x="16937" y="77930"/>
                      <a:pt x="2385" y="119205"/>
                    </a:cubicBezTo>
                    <a:cubicBezTo>
                      <a:pt x="-12167" y="160480"/>
                      <a:pt x="44453" y="235886"/>
                      <a:pt x="48422" y="247792"/>
                    </a:cubicBezTo>
                    <a:cubicBezTo>
                      <a:pt x="52391" y="259698"/>
                      <a:pt x="23286" y="215777"/>
                      <a:pt x="26197" y="190642"/>
                    </a:cubicBezTo>
                    <a:cubicBezTo>
                      <a:pt x="29107" y="165507"/>
                      <a:pt x="46570" y="127936"/>
                      <a:pt x="65885" y="96980"/>
                    </a:cubicBezTo>
                    <a:cubicBezTo>
                      <a:pt x="85200" y="66024"/>
                      <a:pt x="146318" y="-3562"/>
                      <a:pt x="135735" y="1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E016FAD7-ADCE-4248-B2AC-F34A22D638D8}"/>
                  </a:ext>
                </a:extLst>
              </p:cNvPr>
              <p:cNvSpPr/>
              <p:nvPr/>
            </p:nvSpPr>
            <p:spPr>
              <a:xfrm>
                <a:off x="4878385" y="1979160"/>
                <a:ext cx="303225" cy="415261"/>
              </a:xfrm>
              <a:custGeom>
                <a:avLst/>
                <a:gdLst>
                  <a:gd name="connsiteX0" fmla="*/ 303215 w 303225"/>
                  <a:gd name="connsiteY0" fmla="*/ 41728 h 415261"/>
                  <a:gd name="connsiteX1" fmla="*/ 66678 w 303225"/>
                  <a:gd name="connsiteY1" fmla="*/ 2040 h 415261"/>
                  <a:gd name="connsiteX2" fmla="*/ 3 w 303225"/>
                  <a:gd name="connsiteY2" fmla="*/ 111578 h 415261"/>
                  <a:gd name="connsiteX3" fmla="*/ 63503 w 303225"/>
                  <a:gd name="connsiteY3" fmla="*/ 408440 h 415261"/>
                  <a:gd name="connsiteX4" fmla="*/ 63503 w 303225"/>
                  <a:gd name="connsiteY4" fmla="*/ 298903 h 415261"/>
                  <a:gd name="connsiteX5" fmla="*/ 57153 w 303225"/>
                  <a:gd name="connsiteY5" fmla="*/ 60778 h 415261"/>
                  <a:gd name="connsiteX6" fmla="*/ 303215 w 303225"/>
                  <a:gd name="connsiteY6" fmla="*/ 41728 h 41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225" h="415261">
                    <a:moveTo>
                      <a:pt x="303215" y="41728"/>
                    </a:moveTo>
                    <a:cubicBezTo>
                      <a:pt x="304803" y="31938"/>
                      <a:pt x="117213" y="-9602"/>
                      <a:pt x="66678" y="2040"/>
                    </a:cubicBezTo>
                    <a:cubicBezTo>
                      <a:pt x="16143" y="13682"/>
                      <a:pt x="532" y="43845"/>
                      <a:pt x="3" y="111578"/>
                    </a:cubicBezTo>
                    <a:cubicBezTo>
                      <a:pt x="-526" y="179311"/>
                      <a:pt x="52920" y="377219"/>
                      <a:pt x="63503" y="408440"/>
                    </a:cubicBezTo>
                    <a:cubicBezTo>
                      <a:pt x="74086" y="439661"/>
                      <a:pt x="64561" y="356847"/>
                      <a:pt x="63503" y="298903"/>
                    </a:cubicBezTo>
                    <a:cubicBezTo>
                      <a:pt x="62445" y="240959"/>
                      <a:pt x="23551" y="106551"/>
                      <a:pt x="57153" y="60778"/>
                    </a:cubicBezTo>
                    <a:cubicBezTo>
                      <a:pt x="90755" y="15005"/>
                      <a:pt x="301627" y="51518"/>
                      <a:pt x="303215" y="417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484350B8-7CD8-40C3-9B1E-655ACF907B8C}"/>
                  </a:ext>
                </a:extLst>
              </p:cNvPr>
              <p:cNvSpPr/>
              <p:nvPr/>
            </p:nvSpPr>
            <p:spPr>
              <a:xfrm>
                <a:off x="4701471" y="1952478"/>
                <a:ext cx="148386" cy="409847"/>
              </a:xfrm>
              <a:custGeom>
                <a:avLst/>
                <a:gdLst>
                  <a:gd name="connsiteX0" fmla="*/ 22929 w 148386"/>
                  <a:gd name="connsiteY0" fmla="*/ 147 h 409847"/>
                  <a:gd name="connsiteX1" fmla="*/ 2292 w 148386"/>
                  <a:gd name="connsiteY1" fmla="*/ 144610 h 409847"/>
                  <a:gd name="connsiteX2" fmla="*/ 13404 w 148386"/>
                  <a:gd name="connsiteY2" fmla="*/ 223985 h 409847"/>
                  <a:gd name="connsiteX3" fmla="*/ 116592 w 148386"/>
                  <a:gd name="connsiteY3" fmla="*/ 344635 h 409847"/>
                  <a:gd name="connsiteX4" fmla="*/ 141992 w 148386"/>
                  <a:gd name="connsiteY4" fmla="*/ 409722 h 409847"/>
                  <a:gd name="connsiteX5" fmla="*/ 138817 w 148386"/>
                  <a:gd name="connsiteY5" fmla="*/ 360510 h 409847"/>
                  <a:gd name="connsiteX6" fmla="*/ 145167 w 148386"/>
                  <a:gd name="connsiteY6" fmla="*/ 338285 h 409847"/>
                  <a:gd name="connsiteX7" fmla="*/ 80079 w 148386"/>
                  <a:gd name="connsiteY7" fmla="*/ 268435 h 409847"/>
                  <a:gd name="connsiteX8" fmla="*/ 27692 w 148386"/>
                  <a:gd name="connsiteY8" fmla="*/ 173185 h 409847"/>
                  <a:gd name="connsiteX9" fmla="*/ 22929 w 148386"/>
                  <a:gd name="connsiteY9" fmla="*/ 147 h 40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386" h="409847">
                    <a:moveTo>
                      <a:pt x="22929" y="147"/>
                    </a:moveTo>
                    <a:cubicBezTo>
                      <a:pt x="18696" y="-4615"/>
                      <a:pt x="3879" y="107304"/>
                      <a:pt x="2292" y="144610"/>
                    </a:cubicBezTo>
                    <a:cubicBezTo>
                      <a:pt x="704" y="181916"/>
                      <a:pt x="-5646" y="190648"/>
                      <a:pt x="13404" y="223985"/>
                    </a:cubicBezTo>
                    <a:cubicBezTo>
                      <a:pt x="32454" y="257323"/>
                      <a:pt x="95161" y="313679"/>
                      <a:pt x="116592" y="344635"/>
                    </a:cubicBezTo>
                    <a:cubicBezTo>
                      <a:pt x="138023" y="375591"/>
                      <a:pt x="138288" y="407076"/>
                      <a:pt x="141992" y="409722"/>
                    </a:cubicBezTo>
                    <a:cubicBezTo>
                      <a:pt x="145696" y="412368"/>
                      <a:pt x="138288" y="372416"/>
                      <a:pt x="138817" y="360510"/>
                    </a:cubicBezTo>
                    <a:cubicBezTo>
                      <a:pt x="139346" y="348604"/>
                      <a:pt x="154957" y="353631"/>
                      <a:pt x="145167" y="338285"/>
                    </a:cubicBezTo>
                    <a:cubicBezTo>
                      <a:pt x="135377" y="322939"/>
                      <a:pt x="99658" y="295952"/>
                      <a:pt x="80079" y="268435"/>
                    </a:cubicBezTo>
                    <a:cubicBezTo>
                      <a:pt x="60500" y="240918"/>
                      <a:pt x="36688" y="213931"/>
                      <a:pt x="27692" y="173185"/>
                    </a:cubicBezTo>
                    <a:cubicBezTo>
                      <a:pt x="18696" y="132439"/>
                      <a:pt x="27162" y="4909"/>
                      <a:pt x="22929" y="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580FA36B-3BAC-493E-AE65-AA75E5624FBA}"/>
                  </a:ext>
                </a:extLst>
              </p:cNvPr>
              <p:cNvSpPr/>
              <p:nvPr/>
            </p:nvSpPr>
            <p:spPr>
              <a:xfrm>
                <a:off x="4654534" y="2212211"/>
                <a:ext cx="88033" cy="451165"/>
              </a:xfrm>
              <a:custGeom>
                <a:avLst/>
                <a:gdLst>
                  <a:gd name="connsiteX0" fmla="*/ 87329 w 88033"/>
                  <a:gd name="connsiteY0" fmla="*/ 21402 h 451165"/>
                  <a:gd name="connsiteX1" fmla="*/ 6366 w 88033"/>
                  <a:gd name="connsiteY1" fmla="*/ 430977 h 451165"/>
                  <a:gd name="connsiteX2" fmla="*/ 6366 w 88033"/>
                  <a:gd name="connsiteY2" fmla="*/ 377002 h 451165"/>
                  <a:gd name="connsiteX3" fmla="*/ 15891 w 88033"/>
                  <a:gd name="connsiteY3" fmla="*/ 276989 h 451165"/>
                  <a:gd name="connsiteX4" fmla="*/ 44466 w 88033"/>
                  <a:gd name="connsiteY4" fmla="*/ 80139 h 451165"/>
                  <a:gd name="connsiteX5" fmla="*/ 87329 w 88033"/>
                  <a:gd name="connsiteY5" fmla="*/ 21402 h 45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33" h="451165">
                    <a:moveTo>
                      <a:pt x="87329" y="21402"/>
                    </a:moveTo>
                    <a:cubicBezTo>
                      <a:pt x="80979" y="79875"/>
                      <a:pt x="19860" y="371710"/>
                      <a:pt x="6366" y="430977"/>
                    </a:cubicBezTo>
                    <a:cubicBezTo>
                      <a:pt x="-7128" y="490244"/>
                      <a:pt x="4778" y="402667"/>
                      <a:pt x="6366" y="377002"/>
                    </a:cubicBezTo>
                    <a:cubicBezTo>
                      <a:pt x="7953" y="351337"/>
                      <a:pt x="9541" y="326466"/>
                      <a:pt x="15891" y="276989"/>
                    </a:cubicBezTo>
                    <a:cubicBezTo>
                      <a:pt x="22241" y="227512"/>
                      <a:pt x="33618" y="121943"/>
                      <a:pt x="44466" y="80139"/>
                    </a:cubicBezTo>
                    <a:cubicBezTo>
                      <a:pt x="55314" y="38335"/>
                      <a:pt x="93679" y="-37071"/>
                      <a:pt x="87329" y="214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FE16F4CA-88FD-4E4B-8867-FAF07854E63F}"/>
                  </a:ext>
                </a:extLst>
              </p:cNvPr>
              <p:cNvSpPr/>
              <p:nvPr/>
            </p:nvSpPr>
            <p:spPr>
              <a:xfrm>
                <a:off x="4841840" y="2404728"/>
                <a:ext cx="106347" cy="233305"/>
              </a:xfrm>
              <a:custGeom>
                <a:avLst/>
                <a:gdLst>
                  <a:gd name="connsiteX0" fmla="*/ 35 w 106347"/>
                  <a:gd name="connsiteY0" fmla="*/ 335 h 233305"/>
                  <a:gd name="connsiteX1" fmla="*/ 22260 w 106347"/>
                  <a:gd name="connsiteY1" fmla="*/ 133685 h 233305"/>
                  <a:gd name="connsiteX2" fmla="*/ 104810 w 106347"/>
                  <a:gd name="connsiteY2" fmla="*/ 232110 h 233305"/>
                  <a:gd name="connsiteX3" fmla="*/ 74648 w 106347"/>
                  <a:gd name="connsiteY3" fmla="*/ 187660 h 233305"/>
                  <a:gd name="connsiteX4" fmla="*/ 57185 w 106347"/>
                  <a:gd name="connsiteY4" fmla="*/ 178135 h 233305"/>
                  <a:gd name="connsiteX5" fmla="*/ 25435 w 106347"/>
                  <a:gd name="connsiteY5" fmla="*/ 97172 h 233305"/>
                  <a:gd name="connsiteX6" fmla="*/ 35 w 106347"/>
                  <a:gd name="connsiteY6" fmla="*/ 335 h 23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347" h="233305">
                    <a:moveTo>
                      <a:pt x="35" y="335"/>
                    </a:moveTo>
                    <a:cubicBezTo>
                      <a:pt x="-494" y="6420"/>
                      <a:pt x="4798" y="95056"/>
                      <a:pt x="22260" y="133685"/>
                    </a:cubicBezTo>
                    <a:cubicBezTo>
                      <a:pt x="39722" y="172314"/>
                      <a:pt x="96079" y="223114"/>
                      <a:pt x="104810" y="232110"/>
                    </a:cubicBezTo>
                    <a:cubicBezTo>
                      <a:pt x="113541" y="241106"/>
                      <a:pt x="82586" y="196656"/>
                      <a:pt x="74648" y="187660"/>
                    </a:cubicBezTo>
                    <a:cubicBezTo>
                      <a:pt x="66711" y="178664"/>
                      <a:pt x="65387" y="193216"/>
                      <a:pt x="57185" y="178135"/>
                    </a:cubicBezTo>
                    <a:cubicBezTo>
                      <a:pt x="48983" y="163054"/>
                      <a:pt x="34166" y="121778"/>
                      <a:pt x="25435" y="97172"/>
                    </a:cubicBezTo>
                    <a:cubicBezTo>
                      <a:pt x="16704" y="72566"/>
                      <a:pt x="564" y="-5750"/>
                      <a:pt x="35" y="3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2C240F61-8403-4DF4-9AAA-BD299A8FDE15}"/>
                  </a:ext>
                </a:extLst>
              </p:cNvPr>
              <p:cNvSpPr/>
              <p:nvPr/>
            </p:nvSpPr>
            <p:spPr>
              <a:xfrm>
                <a:off x="4763376" y="2474894"/>
                <a:ext cx="148999" cy="315089"/>
              </a:xfrm>
              <a:custGeom>
                <a:avLst/>
                <a:gdLst>
                  <a:gd name="connsiteX0" fmla="*/ 712 w 148999"/>
                  <a:gd name="connsiteY0" fmla="*/ 19 h 315089"/>
                  <a:gd name="connsiteX1" fmla="*/ 61037 w 148999"/>
                  <a:gd name="connsiteY1" fmla="*/ 182581 h 315089"/>
                  <a:gd name="connsiteX2" fmla="*/ 143587 w 148999"/>
                  <a:gd name="connsiteY2" fmla="*/ 307994 h 315089"/>
                  <a:gd name="connsiteX3" fmla="*/ 129299 w 148999"/>
                  <a:gd name="connsiteY3" fmla="*/ 285769 h 315089"/>
                  <a:gd name="connsiteX4" fmla="*/ 34049 w 148999"/>
                  <a:gd name="connsiteY4" fmla="*/ 171469 h 315089"/>
                  <a:gd name="connsiteX5" fmla="*/ 712 w 148999"/>
                  <a:gd name="connsiteY5" fmla="*/ 19 h 31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999" h="315089">
                    <a:moveTo>
                      <a:pt x="712" y="19"/>
                    </a:moveTo>
                    <a:cubicBezTo>
                      <a:pt x="5210" y="1871"/>
                      <a:pt x="37225" y="131252"/>
                      <a:pt x="61037" y="182581"/>
                    </a:cubicBezTo>
                    <a:cubicBezTo>
                      <a:pt x="84849" y="233910"/>
                      <a:pt x="132210" y="290796"/>
                      <a:pt x="143587" y="307994"/>
                    </a:cubicBezTo>
                    <a:cubicBezTo>
                      <a:pt x="154964" y="325192"/>
                      <a:pt x="147555" y="308523"/>
                      <a:pt x="129299" y="285769"/>
                    </a:cubicBezTo>
                    <a:cubicBezTo>
                      <a:pt x="111043" y="263015"/>
                      <a:pt x="54422" y="215919"/>
                      <a:pt x="34049" y="171469"/>
                    </a:cubicBezTo>
                    <a:cubicBezTo>
                      <a:pt x="13676" y="127019"/>
                      <a:pt x="-3786" y="-1833"/>
                      <a:pt x="712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B46A2A39-2BEA-461B-ADC6-67D047F3B13A}"/>
                  </a:ext>
                </a:extLst>
              </p:cNvPr>
              <p:cNvSpPr/>
              <p:nvPr/>
            </p:nvSpPr>
            <p:spPr>
              <a:xfrm>
                <a:off x="4978043" y="2662557"/>
                <a:ext cx="290993" cy="201891"/>
              </a:xfrm>
              <a:custGeom>
                <a:avLst/>
                <a:gdLst>
                  <a:gd name="connsiteX0" fmla="*/ 290870 w 290993"/>
                  <a:gd name="connsiteY0" fmla="*/ 201293 h 201891"/>
                  <a:gd name="connsiteX1" fmla="*/ 113070 w 290993"/>
                  <a:gd name="connsiteY1" fmla="*/ 102868 h 201891"/>
                  <a:gd name="connsiteX2" fmla="*/ 357 w 290993"/>
                  <a:gd name="connsiteY2" fmla="*/ 1268 h 201891"/>
                  <a:gd name="connsiteX3" fmla="*/ 84495 w 290993"/>
                  <a:gd name="connsiteY3" fmla="*/ 55243 h 201891"/>
                  <a:gd name="connsiteX4" fmla="*/ 290870 w 290993"/>
                  <a:gd name="connsiteY4" fmla="*/ 201293 h 20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993" h="201891">
                    <a:moveTo>
                      <a:pt x="290870" y="201293"/>
                    </a:moveTo>
                    <a:cubicBezTo>
                      <a:pt x="295633" y="209231"/>
                      <a:pt x="161489" y="136205"/>
                      <a:pt x="113070" y="102868"/>
                    </a:cubicBezTo>
                    <a:cubicBezTo>
                      <a:pt x="64651" y="69531"/>
                      <a:pt x="5119" y="9205"/>
                      <a:pt x="357" y="1268"/>
                    </a:cubicBezTo>
                    <a:cubicBezTo>
                      <a:pt x="-4406" y="-6670"/>
                      <a:pt x="39251" y="24022"/>
                      <a:pt x="84495" y="55243"/>
                    </a:cubicBezTo>
                    <a:cubicBezTo>
                      <a:pt x="129739" y="86464"/>
                      <a:pt x="286107" y="193355"/>
                      <a:pt x="290870" y="2012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73EB8204-8073-4F2F-976E-4A574CF3D03A}"/>
                  </a:ext>
                </a:extLst>
              </p:cNvPr>
              <p:cNvSpPr/>
              <p:nvPr/>
            </p:nvSpPr>
            <p:spPr>
              <a:xfrm>
                <a:off x="5364137" y="2489011"/>
                <a:ext cx="173106" cy="45011"/>
              </a:xfrm>
              <a:custGeom>
                <a:avLst/>
                <a:gdLst>
                  <a:gd name="connsiteX0" fmla="*/ 26 w 173106"/>
                  <a:gd name="connsiteY0" fmla="*/ 189 h 45011"/>
                  <a:gd name="connsiteX1" fmla="*/ 103213 w 173106"/>
                  <a:gd name="connsiteY1" fmla="*/ 43052 h 45011"/>
                  <a:gd name="connsiteX2" fmla="*/ 173063 w 173106"/>
                  <a:gd name="connsiteY2" fmla="*/ 36702 h 45011"/>
                  <a:gd name="connsiteX3" fmla="*/ 93688 w 173106"/>
                  <a:gd name="connsiteY3" fmla="*/ 27177 h 45011"/>
                  <a:gd name="connsiteX4" fmla="*/ 26 w 173106"/>
                  <a:gd name="connsiteY4" fmla="*/ 189 h 4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06" h="45011">
                    <a:moveTo>
                      <a:pt x="26" y="189"/>
                    </a:moveTo>
                    <a:cubicBezTo>
                      <a:pt x="1614" y="2835"/>
                      <a:pt x="74374" y="36967"/>
                      <a:pt x="103213" y="43052"/>
                    </a:cubicBezTo>
                    <a:cubicBezTo>
                      <a:pt x="132052" y="49137"/>
                      <a:pt x="174651" y="39348"/>
                      <a:pt x="173063" y="36702"/>
                    </a:cubicBezTo>
                    <a:cubicBezTo>
                      <a:pt x="171476" y="34056"/>
                      <a:pt x="117501" y="30881"/>
                      <a:pt x="93688" y="27177"/>
                    </a:cubicBezTo>
                    <a:cubicBezTo>
                      <a:pt x="69876" y="23473"/>
                      <a:pt x="-1562" y="-2457"/>
                      <a:pt x="26" y="1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3E386D6F-3698-4EFE-9162-792D3110BCD5}"/>
                  </a:ext>
                </a:extLst>
              </p:cNvPr>
              <p:cNvSpPr/>
              <p:nvPr/>
            </p:nvSpPr>
            <p:spPr>
              <a:xfrm>
                <a:off x="5395687" y="2552530"/>
                <a:ext cx="125638" cy="27224"/>
              </a:xfrm>
              <a:custGeom>
                <a:avLst/>
                <a:gdLst>
                  <a:gd name="connsiteX0" fmla="*/ 226 w 125638"/>
                  <a:gd name="connsiteY0" fmla="*/ 27158 h 27224"/>
                  <a:gd name="connsiteX1" fmla="*/ 95476 w 125638"/>
                  <a:gd name="connsiteY1" fmla="*/ 8108 h 27224"/>
                  <a:gd name="connsiteX2" fmla="*/ 125638 w 125638"/>
                  <a:gd name="connsiteY2" fmla="*/ 17633 h 27224"/>
                  <a:gd name="connsiteX3" fmla="*/ 70076 w 125638"/>
                  <a:gd name="connsiteY3" fmla="*/ 170 h 27224"/>
                  <a:gd name="connsiteX4" fmla="*/ 226 w 125638"/>
                  <a:gd name="connsiteY4" fmla="*/ 27158 h 2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38" h="27224">
                    <a:moveTo>
                      <a:pt x="226" y="27158"/>
                    </a:moveTo>
                    <a:cubicBezTo>
                      <a:pt x="4459" y="28481"/>
                      <a:pt x="74574" y="9695"/>
                      <a:pt x="95476" y="8108"/>
                    </a:cubicBezTo>
                    <a:cubicBezTo>
                      <a:pt x="116378" y="6521"/>
                      <a:pt x="125638" y="17633"/>
                      <a:pt x="125638" y="17633"/>
                    </a:cubicBezTo>
                    <a:cubicBezTo>
                      <a:pt x="121405" y="16310"/>
                      <a:pt x="87803" y="-1947"/>
                      <a:pt x="70076" y="170"/>
                    </a:cubicBezTo>
                    <a:cubicBezTo>
                      <a:pt x="52349" y="2287"/>
                      <a:pt x="-4007" y="25835"/>
                      <a:pt x="226" y="271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FD842ADD-C4EC-4AEF-9FF1-F703560CB60F}"/>
                  </a:ext>
                </a:extLst>
              </p:cNvPr>
              <p:cNvSpPr/>
              <p:nvPr/>
            </p:nvSpPr>
            <p:spPr>
              <a:xfrm>
                <a:off x="5826034" y="2477534"/>
                <a:ext cx="117705" cy="31885"/>
              </a:xfrm>
              <a:custGeom>
                <a:avLst/>
                <a:gdLst>
                  <a:gd name="connsiteX0" fmla="*/ 91 w 117705"/>
                  <a:gd name="connsiteY0" fmla="*/ 24366 h 31885"/>
                  <a:gd name="connsiteX1" fmla="*/ 62004 w 117705"/>
                  <a:gd name="connsiteY1" fmla="*/ 30716 h 31885"/>
                  <a:gd name="connsiteX2" fmla="*/ 117566 w 117705"/>
                  <a:gd name="connsiteY2" fmla="*/ 554 h 31885"/>
                  <a:gd name="connsiteX3" fmla="*/ 76291 w 117705"/>
                  <a:gd name="connsiteY3" fmla="*/ 11666 h 31885"/>
                  <a:gd name="connsiteX4" fmla="*/ 91 w 117705"/>
                  <a:gd name="connsiteY4" fmla="*/ 24366 h 3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705" h="31885">
                    <a:moveTo>
                      <a:pt x="91" y="24366"/>
                    </a:moveTo>
                    <a:cubicBezTo>
                      <a:pt x="-2290" y="27541"/>
                      <a:pt x="42425" y="34685"/>
                      <a:pt x="62004" y="30716"/>
                    </a:cubicBezTo>
                    <a:cubicBezTo>
                      <a:pt x="81583" y="26747"/>
                      <a:pt x="115185" y="3729"/>
                      <a:pt x="117566" y="554"/>
                    </a:cubicBezTo>
                    <a:cubicBezTo>
                      <a:pt x="119947" y="-2621"/>
                      <a:pt x="91372" y="8756"/>
                      <a:pt x="76291" y="11666"/>
                    </a:cubicBezTo>
                    <a:cubicBezTo>
                      <a:pt x="61210" y="14576"/>
                      <a:pt x="2472" y="21191"/>
                      <a:pt x="91" y="24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60775DC1-8944-4E75-90F8-F2AB906EEACA}"/>
                  </a:ext>
                </a:extLst>
              </p:cNvPr>
              <p:cNvSpPr/>
              <p:nvPr/>
            </p:nvSpPr>
            <p:spPr>
              <a:xfrm>
                <a:off x="5470098" y="2870039"/>
                <a:ext cx="260829" cy="162979"/>
              </a:xfrm>
              <a:custGeom>
                <a:avLst/>
                <a:gdLst>
                  <a:gd name="connsiteX0" fmla="*/ 260777 w 260829"/>
                  <a:gd name="connsiteY0" fmla="*/ 161 h 162979"/>
                  <a:gd name="connsiteX1" fmla="*/ 121077 w 260829"/>
                  <a:gd name="connsiteY1" fmla="*/ 146211 h 162979"/>
                  <a:gd name="connsiteX2" fmla="*/ 427 w 260829"/>
                  <a:gd name="connsiteY2" fmla="*/ 158911 h 162979"/>
                  <a:gd name="connsiteX3" fmla="*/ 82977 w 260829"/>
                  <a:gd name="connsiteY3" fmla="*/ 138274 h 162979"/>
                  <a:gd name="connsiteX4" fmla="*/ 136952 w 260829"/>
                  <a:gd name="connsiteY4" fmla="*/ 117636 h 162979"/>
                  <a:gd name="connsiteX5" fmla="*/ 260777 w 260829"/>
                  <a:gd name="connsiteY5" fmla="*/ 161 h 16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829" h="162979">
                    <a:moveTo>
                      <a:pt x="260777" y="161"/>
                    </a:moveTo>
                    <a:cubicBezTo>
                      <a:pt x="258131" y="4923"/>
                      <a:pt x="164469" y="119753"/>
                      <a:pt x="121077" y="146211"/>
                    </a:cubicBezTo>
                    <a:cubicBezTo>
                      <a:pt x="77685" y="172669"/>
                      <a:pt x="6777" y="160234"/>
                      <a:pt x="427" y="158911"/>
                    </a:cubicBezTo>
                    <a:cubicBezTo>
                      <a:pt x="-5923" y="157588"/>
                      <a:pt x="60223" y="145153"/>
                      <a:pt x="82977" y="138274"/>
                    </a:cubicBezTo>
                    <a:cubicBezTo>
                      <a:pt x="105731" y="131395"/>
                      <a:pt x="109435" y="137744"/>
                      <a:pt x="136952" y="117636"/>
                    </a:cubicBezTo>
                    <a:cubicBezTo>
                      <a:pt x="164469" y="97528"/>
                      <a:pt x="263423" y="-4601"/>
                      <a:pt x="260777" y="1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C0C4EC70-00E0-4600-8DAF-AC6339E2022E}"/>
                  </a:ext>
                </a:extLst>
              </p:cNvPr>
              <p:cNvSpPr/>
              <p:nvPr/>
            </p:nvSpPr>
            <p:spPr>
              <a:xfrm>
                <a:off x="3313469" y="2590254"/>
                <a:ext cx="1162916" cy="533296"/>
              </a:xfrm>
              <a:custGeom>
                <a:avLst/>
                <a:gdLst>
                  <a:gd name="connsiteX0" fmla="*/ 4406 w 1162916"/>
                  <a:gd name="connsiteY0" fmla="*/ 530771 h 533296"/>
                  <a:gd name="connsiteX1" fmla="*/ 386994 w 1162916"/>
                  <a:gd name="connsiteY1" fmla="*/ 329159 h 533296"/>
                  <a:gd name="connsiteX2" fmla="*/ 1118831 w 1162916"/>
                  <a:gd name="connsiteY2" fmla="*/ 21184 h 533296"/>
                  <a:gd name="connsiteX3" fmla="*/ 1031519 w 1162916"/>
                  <a:gd name="connsiteY3" fmla="*/ 44996 h 533296"/>
                  <a:gd name="connsiteX4" fmla="*/ 625119 w 1162916"/>
                  <a:gd name="connsiteY4" fmla="*/ 191046 h 533296"/>
                  <a:gd name="connsiteX5" fmla="*/ 4406 w 1162916"/>
                  <a:gd name="connsiteY5" fmla="*/ 530771 h 53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916" h="533296">
                    <a:moveTo>
                      <a:pt x="4406" y="530771"/>
                    </a:moveTo>
                    <a:cubicBezTo>
                      <a:pt x="-35281" y="553790"/>
                      <a:pt x="201257" y="414090"/>
                      <a:pt x="386994" y="329159"/>
                    </a:cubicBezTo>
                    <a:cubicBezTo>
                      <a:pt x="572731" y="244228"/>
                      <a:pt x="1011410" y="68544"/>
                      <a:pt x="1118831" y="21184"/>
                    </a:cubicBezTo>
                    <a:cubicBezTo>
                      <a:pt x="1226252" y="-26176"/>
                      <a:pt x="1113804" y="16686"/>
                      <a:pt x="1031519" y="44996"/>
                    </a:cubicBezTo>
                    <a:cubicBezTo>
                      <a:pt x="949234" y="73306"/>
                      <a:pt x="791542" y="115904"/>
                      <a:pt x="625119" y="191046"/>
                    </a:cubicBezTo>
                    <a:cubicBezTo>
                      <a:pt x="458696" y="266188"/>
                      <a:pt x="44093" y="507752"/>
                      <a:pt x="4406" y="530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8C07AC84-E0D7-4E5C-AF58-95D080667AEC}"/>
                  </a:ext>
                </a:extLst>
              </p:cNvPr>
              <p:cNvSpPr/>
              <p:nvPr/>
            </p:nvSpPr>
            <p:spPr>
              <a:xfrm>
                <a:off x="3635713" y="2638058"/>
                <a:ext cx="752198" cy="501314"/>
              </a:xfrm>
              <a:custGeom>
                <a:avLst/>
                <a:gdLst>
                  <a:gd name="connsiteX0" fmla="*/ 752137 w 752198"/>
                  <a:gd name="connsiteY0" fmla="*/ 367 h 501314"/>
                  <a:gd name="connsiteX1" fmla="*/ 666412 w 752198"/>
                  <a:gd name="connsiteY1" fmla="*/ 168642 h 501314"/>
                  <a:gd name="connsiteX2" fmla="*/ 629900 w 752198"/>
                  <a:gd name="connsiteY2" fmla="*/ 217855 h 501314"/>
                  <a:gd name="connsiteX3" fmla="*/ 414000 w 752198"/>
                  <a:gd name="connsiteY3" fmla="*/ 341680 h 501314"/>
                  <a:gd name="connsiteX4" fmla="*/ 304462 w 752198"/>
                  <a:gd name="connsiteY4" fmla="*/ 395655 h 501314"/>
                  <a:gd name="connsiteX5" fmla="*/ 112375 w 752198"/>
                  <a:gd name="connsiteY5" fmla="*/ 448042 h 501314"/>
                  <a:gd name="connsiteX6" fmla="*/ 9187 w 752198"/>
                  <a:gd name="connsiteY6" fmla="*/ 498842 h 501314"/>
                  <a:gd name="connsiteX7" fmla="*/ 344150 w 752198"/>
                  <a:gd name="connsiteY7" fmla="*/ 365492 h 501314"/>
                  <a:gd name="connsiteX8" fmla="*/ 645775 w 752198"/>
                  <a:gd name="connsiteY8" fmla="*/ 186105 h 501314"/>
                  <a:gd name="connsiteX9" fmla="*/ 652125 w 752198"/>
                  <a:gd name="connsiteY9" fmla="*/ 125780 h 501314"/>
                  <a:gd name="connsiteX10" fmla="*/ 752137 w 752198"/>
                  <a:gd name="connsiteY10" fmla="*/ 367 h 50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2198" h="501314">
                    <a:moveTo>
                      <a:pt x="752137" y="367"/>
                    </a:moveTo>
                    <a:cubicBezTo>
                      <a:pt x="754518" y="7511"/>
                      <a:pt x="686785" y="132394"/>
                      <a:pt x="666412" y="168642"/>
                    </a:cubicBezTo>
                    <a:cubicBezTo>
                      <a:pt x="646039" y="204890"/>
                      <a:pt x="671969" y="189015"/>
                      <a:pt x="629900" y="217855"/>
                    </a:cubicBezTo>
                    <a:cubicBezTo>
                      <a:pt x="587831" y="246695"/>
                      <a:pt x="414000" y="341680"/>
                      <a:pt x="414000" y="341680"/>
                    </a:cubicBezTo>
                    <a:cubicBezTo>
                      <a:pt x="359760" y="371313"/>
                      <a:pt x="354733" y="377928"/>
                      <a:pt x="304462" y="395655"/>
                    </a:cubicBezTo>
                    <a:cubicBezTo>
                      <a:pt x="254191" y="413382"/>
                      <a:pt x="161587" y="430844"/>
                      <a:pt x="112375" y="448042"/>
                    </a:cubicBezTo>
                    <a:cubicBezTo>
                      <a:pt x="63163" y="465240"/>
                      <a:pt x="-29442" y="512600"/>
                      <a:pt x="9187" y="498842"/>
                    </a:cubicBezTo>
                    <a:cubicBezTo>
                      <a:pt x="47816" y="485084"/>
                      <a:pt x="238052" y="417615"/>
                      <a:pt x="344150" y="365492"/>
                    </a:cubicBezTo>
                    <a:cubicBezTo>
                      <a:pt x="450248" y="313369"/>
                      <a:pt x="594446" y="226057"/>
                      <a:pt x="645775" y="186105"/>
                    </a:cubicBezTo>
                    <a:cubicBezTo>
                      <a:pt x="697104" y="146153"/>
                      <a:pt x="633340" y="159382"/>
                      <a:pt x="652125" y="125780"/>
                    </a:cubicBezTo>
                    <a:cubicBezTo>
                      <a:pt x="670910" y="92178"/>
                      <a:pt x="749756" y="-6777"/>
                      <a:pt x="752137" y="3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EF672565-0476-4433-9070-C404F33654DA}"/>
                  </a:ext>
                </a:extLst>
              </p:cNvPr>
              <p:cNvSpPr/>
              <p:nvPr/>
            </p:nvSpPr>
            <p:spPr>
              <a:xfrm>
                <a:off x="3274980" y="3044636"/>
                <a:ext cx="403887" cy="144794"/>
              </a:xfrm>
              <a:custGeom>
                <a:avLst/>
                <a:gdLst>
                  <a:gd name="connsiteX0" fmla="*/ 33 w 403887"/>
                  <a:gd name="connsiteY0" fmla="*/ 144652 h 144794"/>
                  <a:gd name="connsiteX1" fmla="*/ 139733 w 403887"/>
                  <a:gd name="connsiteY1" fmla="*/ 28764 h 144794"/>
                  <a:gd name="connsiteX2" fmla="*/ 252445 w 403887"/>
                  <a:gd name="connsiteY2" fmla="*/ 44639 h 144794"/>
                  <a:gd name="connsiteX3" fmla="*/ 401670 w 403887"/>
                  <a:gd name="connsiteY3" fmla="*/ 122427 h 144794"/>
                  <a:gd name="connsiteX4" fmla="*/ 328645 w 403887"/>
                  <a:gd name="connsiteY4" fmla="*/ 52577 h 144794"/>
                  <a:gd name="connsiteX5" fmla="*/ 152433 w 403887"/>
                  <a:gd name="connsiteY5" fmla="*/ 1777 h 144794"/>
                  <a:gd name="connsiteX6" fmla="*/ 33 w 403887"/>
                  <a:gd name="connsiteY6" fmla="*/ 144652 h 14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887" h="144794">
                    <a:moveTo>
                      <a:pt x="33" y="144652"/>
                    </a:moveTo>
                    <a:cubicBezTo>
                      <a:pt x="-2084" y="149150"/>
                      <a:pt x="97664" y="45433"/>
                      <a:pt x="139733" y="28764"/>
                    </a:cubicBezTo>
                    <a:cubicBezTo>
                      <a:pt x="181802" y="12095"/>
                      <a:pt x="208789" y="29029"/>
                      <a:pt x="252445" y="44639"/>
                    </a:cubicBezTo>
                    <a:cubicBezTo>
                      <a:pt x="296101" y="60249"/>
                      <a:pt x="388970" y="121104"/>
                      <a:pt x="401670" y="122427"/>
                    </a:cubicBezTo>
                    <a:cubicBezTo>
                      <a:pt x="414370" y="123750"/>
                      <a:pt x="370185" y="72685"/>
                      <a:pt x="328645" y="52577"/>
                    </a:cubicBezTo>
                    <a:cubicBezTo>
                      <a:pt x="287106" y="32469"/>
                      <a:pt x="204556" y="-9071"/>
                      <a:pt x="152433" y="1777"/>
                    </a:cubicBezTo>
                    <a:cubicBezTo>
                      <a:pt x="100310" y="12625"/>
                      <a:pt x="2150" y="140154"/>
                      <a:pt x="33" y="1446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71D9600F-8641-4E9C-9A5D-B1FA5E6F5C41}"/>
                  </a:ext>
                </a:extLst>
              </p:cNvPr>
              <p:cNvSpPr/>
              <p:nvPr/>
            </p:nvSpPr>
            <p:spPr>
              <a:xfrm>
                <a:off x="3751166" y="3165155"/>
                <a:ext cx="170133" cy="607377"/>
              </a:xfrm>
              <a:custGeom>
                <a:avLst/>
                <a:gdLst>
                  <a:gd name="connsiteX0" fmla="*/ 97 w 170133"/>
                  <a:gd name="connsiteY0" fmla="*/ 320 h 607377"/>
                  <a:gd name="connsiteX1" fmla="*/ 136622 w 170133"/>
                  <a:gd name="connsiteY1" fmla="*/ 332108 h 607377"/>
                  <a:gd name="connsiteX2" fmla="*/ 135034 w 170133"/>
                  <a:gd name="connsiteY2" fmla="*/ 606745 h 607377"/>
                  <a:gd name="connsiteX3" fmla="*/ 154084 w 170133"/>
                  <a:gd name="connsiteY3" fmla="*/ 403545 h 607377"/>
                  <a:gd name="connsiteX4" fmla="*/ 160434 w 170133"/>
                  <a:gd name="connsiteY4" fmla="*/ 273370 h 607377"/>
                  <a:gd name="connsiteX5" fmla="*/ 97 w 170133"/>
                  <a:gd name="connsiteY5" fmla="*/ 320 h 60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33" h="607377">
                    <a:moveTo>
                      <a:pt x="97" y="320"/>
                    </a:moveTo>
                    <a:cubicBezTo>
                      <a:pt x="-3872" y="10110"/>
                      <a:pt x="114133" y="231037"/>
                      <a:pt x="136622" y="332108"/>
                    </a:cubicBezTo>
                    <a:cubicBezTo>
                      <a:pt x="159112" y="433179"/>
                      <a:pt x="132124" y="594839"/>
                      <a:pt x="135034" y="606745"/>
                    </a:cubicBezTo>
                    <a:cubicBezTo>
                      <a:pt x="137944" y="618651"/>
                      <a:pt x="149851" y="459108"/>
                      <a:pt x="154084" y="403545"/>
                    </a:cubicBezTo>
                    <a:cubicBezTo>
                      <a:pt x="158317" y="347982"/>
                      <a:pt x="183717" y="338987"/>
                      <a:pt x="160434" y="273370"/>
                    </a:cubicBezTo>
                    <a:cubicBezTo>
                      <a:pt x="137151" y="207753"/>
                      <a:pt x="4066" y="-9470"/>
                      <a:pt x="97" y="3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7D9E8C44-33AA-4AE4-8C44-8AFF797C96AD}"/>
                  </a:ext>
                </a:extLst>
              </p:cNvPr>
              <p:cNvSpPr/>
              <p:nvPr/>
            </p:nvSpPr>
            <p:spPr>
              <a:xfrm>
                <a:off x="3004108" y="3131020"/>
                <a:ext cx="301193" cy="807320"/>
              </a:xfrm>
              <a:custGeom>
                <a:avLst/>
                <a:gdLst>
                  <a:gd name="connsiteX0" fmla="*/ 291542 w 301193"/>
                  <a:gd name="connsiteY0" fmla="*/ 39747 h 807320"/>
                  <a:gd name="connsiteX1" fmla="*/ 10025 w 301193"/>
                  <a:gd name="connsiteY1" fmla="*/ 789047 h 807320"/>
                  <a:gd name="connsiteX2" fmla="*/ 77759 w 301193"/>
                  <a:gd name="connsiteY2" fmla="*/ 541397 h 807320"/>
                  <a:gd name="connsiteX3" fmla="*/ 221692 w 301193"/>
                  <a:gd name="connsiteY3" fmla="*/ 147697 h 807320"/>
                  <a:gd name="connsiteX4" fmla="*/ 291542 w 301193"/>
                  <a:gd name="connsiteY4" fmla="*/ 39747 h 807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193" h="807320">
                    <a:moveTo>
                      <a:pt x="291542" y="39747"/>
                    </a:moveTo>
                    <a:cubicBezTo>
                      <a:pt x="256264" y="146639"/>
                      <a:pt x="45655" y="705439"/>
                      <a:pt x="10025" y="789047"/>
                    </a:cubicBezTo>
                    <a:cubicBezTo>
                      <a:pt x="-25605" y="872655"/>
                      <a:pt x="42481" y="648289"/>
                      <a:pt x="77759" y="541397"/>
                    </a:cubicBezTo>
                    <a:cubicBezTo>
                      <a:pt x="113037" y="434505"/>
                      <a:pt x="186767" y="228836"/>
                      <a:pt x="221692" y="147697"/>
                    </a:cubicBezTo>
                    <a:cubicBezTo>
                      <a:pt x="256617" y="66558"/>
                      <a:pt x="326820" y="-67145"/>
                      <a:pt x="291542" y="397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CEEC6299-055B-428C-9CA5-AF5C3CAD11CA}"/>
                  </a:ext>
                </a:extLst>
              </p:cNvPr>
              <p:cNvSpPr/>
              <p:nvPr/>
            </p:nvSpPr>
            <p:spPr>
              <a:xfrm>
                <a:off x="2779673" y="3922874"/>
                <a:ext cx="237569" cy="868895"/>
              </a:xfrm>
              <a:custGeom>
                <a:avLst/>
                <a:gdLst>
                  <a:gd name="connsiteX0" fmla="*/ 234460 w 237569"/>
                  <a:gd name="connsiteY0" fmla="*/ 20476 h 868895"/>
                  <a:gd name="connsiteX1" fmla="*/ 18560 w 237569"/>
                  <a:gd name="connsiteY1" fmla="*/ 820576 h 868895"/>
                  <a:gd name="connsiteX2" fmla="*/ 24910 w 237569"/>
                  <a:gd name="connsiteY2" fmla="*/ 725326 h 868895"/>
                  <a:gd name="connsiteX3" fmla="*/ 137094 w 237569"/>
                  <a:gd name="connsiteY3" fmla="*/ 278709 h 868895"/>
                  <a:gd name="connsiteX4" fmla="*/ 234460 w 237569"/>
                  <a:gd name="connsiteY4" fmla="*/ 20476 h 86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569" h="868895">
                    <a:moveTo>
                      <a:pt x="234460" y="20476"/>
                    </a:moveTo>
                    <a:cubicBezTo>
                      <a:pt x="214704" y="110787"/>
                      <a:pt x="53485" y="703101"/>
                      <a:pt x="18560" y="820576"/>
                    </a:cubicBezTo>
                    <a:cubicBezTo>
                      <a:pt x="-16365" y="938051"/>
                      <a:pt x="5154" y="815637"/>
                      <a:pt x="24910" y="725326"/>
                    </a:cubicBezTo>
                    <a:cubicBezTo>
                      <a:pt x="44666" y="635015"/>
                      <a:pt x="99347" y="396537"/>
                      <a:pt x="137094" y="278709"/>
                    </a:cubicBezTo>
                    <a:cubicBezTo>
                      <a:pt x="174841" y="160881"/>
                      <a:pt x="254216" y="-69835"/>
                      <a:pt x="234460" y="204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D6FB64E4-9A8B-41E0-A7CE-081BEA162119}"/>
                  </a:ext>
                </a:extLst>
              </p:cNvPr>
              <p:cNvSpPr/>
              <p:nvPr/>
            </p:nvSpPr>
            <p:spPr>
              <a:xfrm>
                <a:off x="2698450" y="4799068"/>
                <a:ext cx="114600" cy="680235"/>
              </a:xfrm>
              <a:custGeom>
                <a:avLst/>
                <a:gdLst>
                  <a:gd name="connsiteX0" fmla="*/ 61683 w 114600"/>
                  <a:gd name="connsiteY0" fmla="*/ 1532 h 680235"/>
                  <a:gd name="connsiteX1" fmla="*/ 2417 w 114600"/>
                  <a:gd name="connsiteY1" fmla="*/ 270349 h 680235"/>
                  <a:gd name="connsiteX2" fmla="*/ 114600 w 114600"/>
                  <a:gd name="connsiteY2" fmla="*/ 678865 h 680235"/>
                  <a:gd name="connsiteX3" fmla="*/ 300 w 114600"/>
                  <a:gd name="connsiteY3" fmla="*/ 388882 h 680235"/>
                  <a:gd name="connsiteX4" fmla="*/ 61683 w 114600"/>
                  <a:gd name="connsiteY4" fmla="*/ 1532 h 68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600" h="680235">
                    <a:moveTo>
                      <a:pt x="61683" y="1532"/>
                    </a:moveTo>
                    <a:cubicBezTo>
                      <a:pt x="62036" y="-18223"/>
                      <a:pt x="-6402" y="157460"/>
                      <a:pt x="2417" y="270349"/>
                    </a:cubicBezTo>
                    <a:cubicBezTo>
                      <a:pt x="11236" y="383238"/>
                      <a:pt x="114953" y="659110"/>
                      <a:pt x="114600" y="678865"/>
                    </a:cubicBezTo>
                    <a:cubicBezTo>
                      <a:pt x="114247" y="698620"/>
                      <a:pt x="5592" y="500007"/>
                      <a:pt x="300" y="388882"/>
                    </a:cubicBezTo>
                    <a:cubicBezTo>
                      <a:pt x="-4992" y="277757"/>
                      <a:pt x="61330" y="21287"/>
                      <a:pt x="61683" y="15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CD18B78D-45BE-4EB5-A3E6-BC998288163C}"/>
                  </a:ext>
                </a:extLst>
              </p:cNvPr>
              <p:cNvSpPr/>
              <p:nvPr/>
            </p:nvSpPr>
            <p:spPr>
              <a:xfrm>
                <a:off x="2832706" y="5434856"/>
                <a:ext cx="1426470" cy="143573"/>
              </a:xfrm>
              <a:custGeom>
                <a:avLst/>
                <a:gdLst>
                  <a:gd name="connsiteX0" fmla="*/ 7861 w 1426470"/>
                  <a:gd name="connsiteY0" fmla="*/ 66361 h 143573"/>
                  <a:gd name="connsiteX1" fmla="*/ 723294 w 1426470"/>
                  <a:gd name="connsiteY1" fmla="*/ 142561 h 143573"/>
                  <a:gd name="connsiteX2" fmla="*/ 1421794 w 1426470"/>
                  <a:gd name="connsiteY2" fmla="*/ 744 h 143573"/>
                  <a:gd name="connsiteX3" fmla="*/ 996344 w 1426470"/>
                  <a:gd name="connsiteY3" fmla="*/ 87527 h 143573"/>
                  <a:gd name="connsiteX4" fmla="*/ 380394 w 1426470"/>
                  <a:gd name="connsiteY4" fmla="*/ 106577 h 143573"/>
                  <a:gd name="connsiteX5" fmla="*/ 7861 w 1426470"/>
                  <a:gd name="connsiteY5" fmla="*/ 66361 h 14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6470" h="143573">
                    <a:moveTo>
                      <a:pt x="7861" y="66361"/>
                    </a:moveTo>
                    <a:cubicBezTo>
                      <a:pt x="65011" y="72358"/>
                      <a:pt x="487639" y="153497"/>
                      <a:pt x="723294" y="142561"/>
                    </a:cubicBezTo>
                    <a:cubicBezTo>
                      <a:pt x="958949" y="131625"/>
                      <a:pt x="1421794" y="744"/>
                      <a:pt x="1421794" y="744"/>
                    </a:cubicBezTo>
                    <a:cubicBezTo>
                      <a:pt x="1467302" y="-8428"/>
                      <a:pt x="1169911" y="69888"/>
                      <a:pt x="996344" y="87527"/>
                    </a:cubicBezTo>
                    <a:cubicBezTo>
                      <a:pt x="822777" y="105166"/>
                      <a:pt x="542319" y="110457"/>
                      <a:pt x="380394" y="106577"/>
                    </a:cubicBezTo>
                    <a:cubicBezTo>
                      <a:pt x="218469" y="102697"/>
                      <a:pt x="-49289" y="60364"/>
                      <a:pt x="7861" y="663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1CCEF1AE-5BE1-4FE0-8B1B-996238A35E46}"/>
                  </a:ext>
                </a:extLst>
              </p:cNvPr>
              <p:cNvSpPr/>
              <p:nvPr/>
            </p:nvSpPr>
            <p:spPr>
              <a:xfrm>
                <a:off x="3735406" y="3784576"/>
                <a:ext cx="153371" cy="728182"/>
              </a:xfrm>
              <a:custGeom>
                <a:avLst/>
                <a:gdLst>
                  <a:gd name="connsiteX0" fmla="*/ 152911 w 153371"/>
                  <a:gd name="connsiteY0" fmla="*/ 24 h 728182"/>
                  <a:gd name="connsiteX1" fmla="*/ 49194 w 153371"/>
                  <a:gd name="connsiteY1" fmla="*/ 364091 h 728182"/>
                  <a:gd name="connsiteX2" fmla="*/ 91527 w 153371"/>
                  <a:gd name="connsiteY2" fmla="*/ 728157 h 728182"/>
                  <a:gd name="connsiteX3" fmla="*/ 511 w 153371"/>
                  <a:gd name="connsiteY3" fmla="*/ 381024 h 728182"/>
                  <a:gd name="connsiteX4" fmla="*/ 152911 w 153371"/>
                  <a:gd name="connsiteY4" fmla="*/ 24 h 72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71" h="728182">
                    <a:moveTo>
                      <a:pt x="152911" y="24"/>
                    </a:moveTo>
                    <a:cubicBezTo>
                      <a:pt x="161025" y="-2798"/>
                      <a:pt x="59425" y="242736"/>
                      <a:pt x="49194" y="364091"/>
                    </a:cubicBezTo>
                    <a:cubicBezTo>
                      <a:pt x="38963" y="485447"/>
                      <a:pt x="99641" y="725335"/>
                      <a:pt x="91527" y="728157"/>
                    </a:cubicBezTo>
                    <a:cubicBezTo>
                      <a:pt x="83413" y="730979"/>
                      <a:pt x="-7603" y="500968"/>
                      <a:pt x="511" y="381024"/>
                    </a:cubicBezTo>
                    <a:cubicBezTo>
                      <a:pt x="8625" y="261080"/>
                      <a:pt x="144797" y="2846"/>
                      <a:pt x="152911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974E3CA4-4D1C-45A2-8496-5C2C3617ECA3}"/>
                  </a:ext>
                </a:extLst>
              </p:cNvPr>
              <p:cNvSpPr/>
              <p:nvPr/>
            </p:nvSpPr>
            <p:spPr>
              <a:xfrm>
                <a:off x="3563134" y="3497571"/>
                <a:ext cx="200299" cy="639481"/>
              </a:xfrm>
              <a:custGeom>
                <a:avLst/>
                <a:gdLst>
                  <a:gd name="connsiteX0" fmla="*/ 200299 w 200299"/>
                  <a:gd name="connsiteY0" fmla="*/ 291262 h 639481"/>
                  <a:gd name="connsiteX1" fmla="*/ 52133 w 200299"/>
                  <a:gd name="connsiteY1" fmla="*/ 56312 h 639481"/>
                  <a:gd name="connsiteX2" fmla="*/ 47899 w 200299"/>
                  <a:gd name="connsiteY2" fmla="*/ 174846 h 639481"/>
                  <a:gd name="connsiteX3" fmla="*/ 172783 w 200299"/>
                  <a:gd name="connsiteY3" fmla="*/ 627812 h 639481"/>
                  <a:gd name="connsiteX4" fmla="*/ 136799 w 200299"/>
                  <a:gd name="connsiteY4" fmla="*/ 515629 h 639481"/>
                  <a:gd name="connsiteX5" fmla="*/ 3449 w 200299"/>
                  <a:gd name="connsiteY5" fmla="*/ 88062 h 639481"/>
                  <a:gd name="connsiteX6" fmla="*/ 52133 w 200299"/>
                  <a:gd name="connsiteY6" fmla="*/ 13979 h 639481"/>
                  <a:gd name="connsiteX7" fmla="*/ 200299 w 200299"/>
                  <a:gd name="connsiteY7" fmla="*/ 291262 h 63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99" h="639481">
                    <a:moveTo>
                      <a:pt x="200299" y="291262"/>
                    </a:moveTo>
                    <a:cubicBezTo>
                      <a:pt x="200299" y="298317"/>
                      <a:pt x="77533" y="75715"/>
                      <a:pt x="52133" y="56312"/>
                    </a:cubicBezTo>
                    <a:cubicBezTo>
                      <a:pt x="26733" y="36909"/>
                      <a:pt x="27791" y="79596"/>
                      <a:pt x="47899" y="174846"/>
                    </a:cubicBezTo>
                    <a:cubicBezTo>
                      <a:pt x="68007" y="270096"/>
                      <a:pt x="157966" y="571015"/>
                      <a:pt x="172783" y="627812"/>
                    </a:cubicBezTo>
                    <a:cubicBezTo>
                      <a:pt x="187600" y="684609"/>
                      <a:pt x="136799" y="515629"/>
                      <a:pt x="136799" y="515629"/>
                    </a:cubicBezTo>
                    <a:cubicBezTo>
                      <a:pt x="108577" y="425671"/>
                      <a:pt x="17560" y="171670"/>
                      <a:pt x="3449" y="88062"/>
                    </a:cubicBezTo>
                    <a:cubicBezTo>
                      <a:pt x="-10662" y="4454"/>
                      <a:pt x="21089" y="-18124"/>
                      <a:pt x="52133" y="13979"/>
                    </a:cubicBezTo>
                    <a:cubicBezTo>
                      <a:pt x="83177" y="46082"/>
                      <a:pt x="200299" y="284207"/>
                      <a:pt x="200299" y="2912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DDD52908-0145-40F8-9FFC-87F27F3C472C}"/>
                  </a:ext>
                </a:extLst>
              </p:cNvPr>
              <p:cNvSpPr/>
              <p:nvPr/>
            </p:nvSpPr>
            <p:spPr>
              <a:xfrm>
                <a:off x="2850784" y="4599276"/>
                <a:ext cx="694449" cy="319858"/>
              </a:xfrm>
              <a:custGeom>
                <a:avLst/>
                <a:gdLst>
                  <a:gd name="connsiteX0" fmla="*/ 366 w 694449"/>
                  <a:gd name="connsiteY0" fmla="*/ 319857 h 319858"/>
                  <a:gd name="connsiteX1" fmla="*/ 476616 w 694449"/>
                  <a:gd name="connsiteY1" fmla="*/ 59507 h 319858"/>
                  <a:gd name="connsiteX2" fmla="*/ 675583 w 694449"/>
                  <a:gd name="connsiteY2" fmla="*/ 65857 h 319858"/>
                  <a:gd name="connsiteX3" fmla="*/ 633249 w 694449"/>
                  <a:gd name="connsiteY3" fmla="*/ 241 h 319858"/>
                  <a:gd name="connsiteX4" fmla="*/ 207799 w 694449"/>
                  <a:gd name="connsiteY4" fmla="*/ 48924 h 319858"/>
                  <a:gd name="connsiteX5" fmla="*/ 87149 w 694449"/>
                  <a:gd name="connsiteY5" fmla="*/ 175924 h 319858"/>
                  <a:gd name="connsiteX6" fmla="*/ 336916 w 694449"/>
                  <a:gd name="connsiteY6" fmla="*/ 48924 h 319858"/>
                  <a:gd name="connsiteX7" fmla="*/ 559166 w 694449"/>
                  <a:gd name="connsiteY7" fmla="*/ 63741 h 319858"/>
                  <a:gd name="connsiteX8" fmla="*/ 366 w 694449"/>
                  <a:gd name="connsiteY8" fmla="*/ 319857 h 31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49" h="319858">
                    <a:moveTo>
                      <a:pt x="366" y="319857"/>
                    </a:moveTo>
                    <a:cubicBezTo>
                      <a:pt x="-13392" y="319151"/>
                      <a:pt x="364080" y="101840"/>
                      <a:pt x="476616" y="59507"/>
                    </a:cubicBezTo>
                    <a:cubicBezTo>
                      <a:pt x="589152" y="17174"/>
                      <a:pt x="649478" y="75735"/>
                      <a:pt x="675583" y="65857"/>
                    </a:cubicBezTo>
                    <a:cubicBezTo>
                      <a:pt x="701689" y="55979"/>
                      <a:pt x="711213" y="3063"/>
                      <a:pt x="633249" y="241"/>
                    </a:cubicBezTo>
                    <a:cubicBezTo>
                      <a:pt x="555285" y="-2581"/>
                      <a:pt x="298815" y="19644"/>
                      <a:pt x="207799" y="48924"/>
                    </a:cubicBezTo>
                    <a:cubicBezTo>
                      <a:pt x="116783" y="78204"/>
                      <a:pt x="65630" y="175924"/>
                      <a:pt x="87149" y="175924"/>
                    </a:cubicBezTo>
                    <a:cubicBezTo>
                      <a:pt x="108668" y="175924"/>
                      <a:pt x="258247" y="67621"/>
                      <a:pt x="336916" y="48924"/>
                    </a:cubicBezTo>
                    <a:cubicBezTo>
                      <a:pt x="415585" y="30227"/>
                      <a:pt x="614905" y="20702"/>
                      <a:pt x="559166" y="63741"/>
                    </a:cubicBezTo>
                    <a:cubicBezTo>
                      <a:pt x="503427" y="106780"/>
                      <a:pt x="14124" y="320563"/>
                      <a:pt x="366" y="3198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CDD2CFCE-BE62-4016-916D-25CB0C2DAF0D}"/>
                  </a:ext>
                </a:extLst>
              </p:cNvPr>
              <p:cNvSpPr/>
              <p:nvPr/>
            </p:nvSpPr>
            <p:spPr>
              <a:xfrm>
                <a:off x="3542976" y="4398329"/>
                <a:ext cx="220949" cy="298667"/>
              </a:xfrm>
              <a:custGeom>
                <a:avLst/>
                <a:gdLst>
                  <a:gd name="connsiteX0" fmla="*/ 220457 w 220949"/>
                  <a:gd name="connsiteY0" fmla="*/ 104 h 298667"/>
                  <a:gd name="connsiteX1" fmla="*/ 133674 w 220949"/>
                  <a:gd name="connsiteY1" fmla="*/ 171554 h 298667"/>
                  <a:gd name="connsiteX2" fmla="*/ 125207 w 220949"/>
                  <a:gd name="connsiteY2" fmla="*/ 298554 h 298667"/>
                  <a:gd name="connsiteX3" fmla="*/ 61707 w 220949"/>
                  <a:gd name="connsiteY3" fmla="*/ 192721 h 298667"/>
                  <a:gd name="connsiteX4" fmla="*/ 324 w 220949"/>
                  <a:gd name="connsiteY4" fmla="*/ 120754 h 298667"/>
                  <a:gd name="connsiteX5" fmla="*/ 89224 w 220949"/>
                  <a:gd name="connsiteY5" fmla="*/ 196954 h 298667"/>
                  <a:gd name="connsiteX6" fmla="*/ 220457 w 220949"/>
                  <a:gd name="connsiteY6" fmla="*/ 104 h 29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949" h="298667">
                    <a:moveTo>
                      <a:pt x="220457" y="104"/>
                    </a:moveTo>
                    <a:cubicBezTo>
                      <a:pt x="227865" y="-4129"/>
                      <a:pt x="149549" y="121812"/>
                      <a:pt x="133674" y="171554"/>
                    </a:cubicBezTo>
                    <a:cubicBezTo>
                      <a:pt x="117799" y="221296"/>
                      <a:pt x="137202" y="295026"/>
                      <a:pt x="125207" y="298554"/>
                    </a:cubicBezTo>
                    <a:cubicBezTo>
                      <a:pt x="113212" y="302082"/>
                      <a:pt x="82521" y="222354"/>
                      <a:pt x="61707" y="192721"/>
                    </a:cubicBezTo>
                    <a:cubicBezTo>
                      <a:pt x="40893" y="163088"/>
                      <a:pt x="-4262" y="120049"/>
                      <a:pt x="324" y="120754"/>
                    </a:cubicBezTo>
                    <a:cubicBezTo>
                      <a:pt x="4910" y="121460"/>
                      <a:pt x="55710" y="212829"/>
                      <a:pt x="89224" y="196954"/>
                    </a:cubicBezTo>
                    <a:cubicBezTo>
                      <a:pt x="122738" y="181079"/>
                      <a:pt x="213049" y="4337"/>
                      <a:pt x="220457" y="1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41910FDD-CF8A-4049-9D4F-1C0E71A29FED}"/>
                  </a:ext>
                </a:extLst>
              </p:cNvPr>
              <p:cNvSpPr/>
              <p:nvPr/>
            </p:nvSpPr>
            <p:spPr>
              <a:xfrm>
                <a:off x="3318715" y="4715907"/>
                <a:ext cx="326535" cy="129157"/>
              </a:xfrm>
              <a:custGeom>
                <a:avLst/>
                <a:gdLst>
                  <a:gd name="connsiteX0" fmla="*/ 218 w 326535"/>
                  <a:gd name="connsiteY0" fmla="*/ 26 h 129157"/>
                  <a:gd name="connsiteX1" fmla="*/ 205535 w 326535"/>
                  <a:gd name="connsiteY1" fmla="*/ 50826 h 129157"/>
                  <a:gd name="connsiteX2" fmla="*/ 326185 w 326535"/>
                  <a:gd name="connsiteY2" fmla="*/ 129143 h 129157"/>
                  <a:gd name="connsiteX3" fmla="*/ 169552 w 326535"/>
                  <a:gd name="connsiteY3" fmla="*/ 57176 h 129157"/>
                  <a:gd name="connsiteX4" fmla="*/ 218 w 326535"/>
                  <a:gd name="connsiteY4" fmla="*/ 26 h 129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535" h="129157">
                    <a:moveTo>
                      <a:pt x="218" y="26"/>
                    </a:moveTo>
                    <a:cubicBezTo>
                      <a:pt x="6215" y="-1032"/>
                      <a:pt x="151207" y="29306"/>
                      <a:pt x="205535" y="50826"/>
                    </a:cubicBezTo>
                    <a:cubicBezTo>
                      <a:pt x="259863" y="72346"/>
                      <a:pt x="332182" y="128085"/>
                      <a:pt x="326185" y="129143"/>
                    </a:cubicBezTo>
                    <a:cubicBezTo>
                      <a:pt x="320188" y="130201"/>
                      <a:pt x="225996" y="74815"/>
                      <a:pt x="169552" y="57176"/>
                    </a:cubicBezTo>
                    <a:cubicBezTo>
                      <a:pt x="113108" y="39537"/>
                      <a:pt x="-5779" y="1084"/>
                      <a:pt x="218" y="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1F599504-63CA-49B6-980D-A93E99596355}"/>
                  </a:ext>
                </a:extLst>
              </p:cNvPr>
              <p:cNvSpPr/>
              <p:nvPr/>
            </p:nvSpPr>
            <p:spPr>
              <a:xfrm>
                <a:off x="3194880" y="4758846"/>
                <a:ext cx="191942" cy="168186"/>
              </a:xfrm>
              <a:custGeom>
                <a:avLst/>
                <a:gdLst>
                  <a:gd name="connsiteX0" fmla="*/ 191787 w 191942"/>
                  <a:gd name="connsiteY0" fmla="*/ 5771 h 168186"/>
                  <a:gd name="connsiteX1" fmla="*/ 37270 w 191942"/>
                  <a:gd name="connsiteY1" fmla="*/ 124304 h 168186"/>
                  <a:gd name="connsiteX2" fmla="*/ 20337 w 191942"/>
                  <a:gd name="connsiteY2" fmla="*/ 164521 h 168186"/>
                  <a:gd name="connsiteX3" fmla="*/ 105003 w 191942"/>
                  <a:gd name="connsiteY3" fmla="*/ 41754 h 168186"/>
                  <a:gd name="connsiteX4" fmla="*/ 39387 w 191942"/>
                  <a:gd name="connsiteY4" fmla="*/ 22704 h 168186"/>
                  <a:gd name="connsiteX5" fmla="*/ 5520 w 191942"/>
                  <a:gd name="connsiteY5" fmla="*/ 18471 h 168186"/>
                  <a:gd name="connsiteX6" fmla="*/ 191787 w 191942"/>
                  <a:gd name="connsiteY6" fmla="*/ 5771 h 16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942" h="168186">
                    <a:moveTo>
                      <a:pt x="191787" y="5771"/>
                    </a:moveTo>
                    <a:cubicBezTo>
                      <a:pt x="197079" y="23410"/>
                      <a:pt x="65845" y="97846"/>
                      <a:pt x="37270" y="124304"/>
                    </a:cubicBezTo>
                    <a:cubicBezTo>
                      <a:pt x="8695" y="150762"/>
                      <a:pt x="9048" y="178279"/>
                      <a:pt x="20337" y="164521"/>
                    </a:cubicBezTo>
                    <a:cubicBezTo>
                      <a:pt x="31626" y="150763"/>
                      <a:pt x="101828" y="65390"/>
                      <a:pt x="105003" y="41754"/>
                    </a:cubicBezTo>
                    <a:cubicBezTo>
                      <a:pt x="108178" y="18118"/>
                      <a:pt x="55967" y="26585"/>
                      <a:pt x="39387" y="22704"/>
                    </a:cubicBezTo>
                    <a:cubicBezTo>
                      <a:pt x="22806" y="18824"/>
                      <a:pt x="-13883" y="20588"/>
                      <a:pt x="5520" y="18471"/>
                    </a:cubicBezTo>
                    <a:cubicBezTo>
                      <a:pt x="24923" y="16354"/>
                      <a:pt x="186495" y="-11868"/>
                      <a:pt x="191787" y="5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37947979-3A4E-4584-8091-6257899BF6BD}"/>
                  </a:ext>
                </a:extLst>
              </p:cNvPr>
              <p:cNvSpPr/>
              <p:nvPr/>
            </p:nvSpPr>
            <p:spPr>
              <a:xfrm>
                <a:off x="3604593" y="4757569"/>
                <a:ext cx="621163" cy="145455"/>
              </a:xfrm>
              <a:custGeom>
                <a:avLst/>
                <a:gdLst>
                  <a:gd name="connsiteX0" fmla="*/ 90 w 621163"/>
                  <a:gd name="connsiteY0" fmla="*/ 85364 h 145455"/>
                  <a:gd name="connsiteX1" fmla="*/ 192707 w 621163"/>
                  <a:gd name="connsiteY1" fmla="*/ 698 h 145455"/>
                  <a:gd name="connsiteX2" fmla="*/ 613924 w 621163"/>
                  <a:gd name="connsiteY2" fmla="*/ 142514 h 145455"/>
                  <a:gd name="connsiteX3" fmla="*/ 469990 w 621163"/>
                  <a:gd name="connsiteY3" fmla="*/ 100181 h 145455"/>
                  <a:gd name="connsiteX4" fmla="*/ 171540 w 621163"/>
                  <a:gd name="connsiteY4" fmla="*/ 19748 h 145455"/>
                  <a:gd name="connsiteX5" fmla="*/ 90 w 621163"/>
                  <a:gd name="connsiteY5" fmla="*/ 85364 h 14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163" h="145455">
                    <a:moveTo>
                      <a:pt x="90" y="85364"/>
                    </a:moveTo>
                    <a:cubicBezTo>
                      <a:pt x="3618" y="82189"/>
                      <a:pt x="90401" y="-8827"/>
                      <a:pt x="192707" y="698"/>
                    </a:cubicBezTo>
                    <a:cubicBezTo>
                      <a:pt x="295013" y="10223"/>
                      <a:pt x="567710" y="125934"/>
                      <a:pt x="613924" y="142514"/>
                    </a:cubicBezTo>
                    <a:cubicBezTo>
                      <a:pt x="660138" y="159094"/>
                      <a:pt x="469990" y="100181"/>
                      <a:pt x="469990" y="100181"/>
                    </a:cubicBezTo>
                    <a:cubicBezTo>
                      <a:pt x="396259" y="79720"/>
                      <a:pt x="246329" y="24687"/>
                      <a:pt x="171540" y="19748"/>
                    </a:cubicBezTo>
                    <a:cubicBezTo>
                      <a:pt x="96751" y="14809"/>
                      <a:pt x="-3438" y="88539"/>
                      <a:pt x="90" y="853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7ABEC5E2-72D1-4100-B11F-0ACBCE1DF53D}"/>
                  </a:ext>
                </a:extLst>
              </p:cNvPr>
              <p:cNvSpPr/>
              <p:nvPr/>
            </p:nvSpPr>
            <p:spPr>
              <a:xfrm>
                <a:off x="3415302" y="4923855"/>
                <a:ext cx="805162" cy="202748"/>
              </a:xfrm>
              <a:custGeom>
                <a:avLst/>
                <a:gdLst>
                  <a:gd name="connsiteX0" fmla="*/ 998 w 805162"/>
                  <a:gd name="connsiteY0" fmla="*/ 202712 h 202748"/>
                  <a:gd name="connsiteX1" fmla="*/ 254998 w 805162"/>
                  <a:gd name="connsiteY1" fmla="*/ 35495 h 202748"/>
                  <a:gd name="connsiteX2" fmla="*/ 803215 w 805162"/>
                  <a:gd name="connsiteY2" fmla="*/ 86295 h 202748"/>
                  <a:gd name="connsiteX3" fmla="*/ 428565 w 805162"/>
                  <a:gd name="connsiteY3" fmla="*/ 18562 h 202748"/>
                  <a:gd name="connsiteX4" fmla="*/ 189381 w 805162"/>
                  <a:gd name="connsiteY4" fmla="*/ 1628 h 202748"/>
                  <a:gd name="connsiteX5" fmla="*/ 166098 w 805162"/>
                  <a:gd name="connsiteY5" fmla="*/ 50312 h 202748"/>
                  <a:gd name="connsiteX6" fmla="*/ 998 w 805162"/>
                  <a:gd name="connsiteY6" fmla="*/ 202712 h 20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5162" h="202748">
                    <a:moveTo>
                      <a:pt x="998" y="202712"/>
                    </a:moveTo>
                    <a:cubicBezTo>
                      <a:pt x="15815" y="200242"/>
                      <a:pt x="121295" y="54898"/>
                      <a:pt x="254998" y="35495"/>
                    </a:cubicBezTo>
                    <a:cubicBezTo>
                      <a:pt x="388701" y="16092"/>
                      <a:pt x="774287" y="89117"/>
                      <a:pt x="803215" y="86295"/>
                    </a:cubicBezTo>
                    <a:cubicBezTo>
                      <a:pt x="832143" y="83473"/>
                      <a:pt x="530871" y="32673"/>
                      <a:pt x="428565" y="18562"/>
                    </a:cubicBezTo>
                    <a:cubicBezTo>
                      <a:pt x="326259" y="4451"/>
                      <a:pt x="233125" y="-3664"/>
                      <a:pt x="189381" y="1628"/>
                    </a:cubicBezTo>
                    <a:cubicBezTo>
                      <a:pt x="145637" y="6920"/>
                      <a:pt x="191498" y="18915"/>
                      <a:pt x="166098" y="50312"/>
                    </a:cubicBezTo>
                    <a:cubicBezTo>
                      <a:pt x="140698" y="81709"/>
                      <a:pt x="-13819" y="205182"/>
                      <a:pt x="998" y="2027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6FBFD0C9-3F1E-4A5D-9F56-3B403940A513}"/>
                  </a:ext>
                </a:extLst>
              </p:cNvPr>
              <p:cNvSpPr/>
              <p:nvPr/>
            </p:nvSpPr>
            <p:spPr>
              <a:xfrm>
                <a:off x="4048963" y="4794893"/>
                <a:ext cx="216139" cy="665400"/>
              </a:xfrm>
              <a:custGeom>
                <a:avLst/>
                <a:gdLst>
                  <a:gd name="connsiteX0" fmla="*/ 220 w 216139"/>
                  <a:gd name="connsiteY0" fmla="*/ 50157 h 665400"/>
                  <a:gd name="connsiteX1" fmla="*/ 190720 w 216139"/>
                  <a:gd name="connsiteY1" fmla="*/ 9940 h 665400"/>
                  <a:gd name="connsiteX2" fmla="*/ 184370 w 216139"/>
                  <a:gd name="connsiteY2" fmla="*/ 50157 h 665400"/>
                  <a:gd name="connsiteX3" fmla="*/ 192837 w 216139"/>
                  <a:gd name="connsiteY3" fmla="*/ 405757 h 665400"/>
                  <a:gd name="connsiteX4" fmla="*/ 216120 w 216139"/>
                  <a:gd name="connsiteY4" fmla="*/ 661874 h 665400"/>
                  <a:gd name="connsiteX5" fmla="*/ 188604 w 216139"/>
                  <a:gd name="connsiteY5" fmla="*/ 549690 h 665400"/>
                  <a:gd name="connsiteX6" fmla="*/ 175904 w 216139"/>
                  <a:gd name="connsiteY6" fmla="*/ 475607 h 665400"/>
                  <a:gd name="connsiteX7" fmla="*/ 152620 w 216139"/>
                  <a:gd name="connsiteY7" fmla="*/ 24757 h 665400"/>
                  <a:gd name="connsiteX8" fmla="*/ 220 w 216139"/>
                  <a:gd name="connsiteY8" fmla="*/ 50157 h 66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139" h="665400">
                    <a:moveTo>
                      <a:pt x="220" y="50157"/>
                    </a:moveTo>
                    <a:cubicBezTo>
                      <a:pt x="6570" y="47688"/>
                      <a:pt x="160028" y="9940"/>
                      <a:pt x="190720" y="9940"/>
                    </a:cubicBezTo>
                    <a:cubicBezTo>
                      <a:pt x="221412" y="9940"/>
                      <a:pt x="184017" y="-15812"/>
                      <a:pt x="184370" y="50157"/>
                    </a:cubicBezTo>
                    <a:cubicBezTo>
                      <a:pt x="184723" y="116126"/>
                      <a:pt x="187545" y="303804"/>
                      <a:pt x="192837" y="405757"/>
                    </a:cubicBezTo>
                    <a:cubicBezTo>
                      <a:pt x="198129" y="507710"/>
                      <a:pt x="216825" y="637885"/>
                      <a:pt x="216120" y="661874"/>
                    </a:cubicBezTo>
                    <a:cubicBezTo>
                      <a:pt x="215415" y="685863"/>
                      <a:pt x="195307" y="580734"/>
                      <a:pt x="188604" y="549690"/>
                    </a:cubicBezTo>
                    <a:cubicBezTo>
                      <a:pt x="181901" y="518646"/>
                      <a:pt x="181901" y="563096"/>
                      <a:pt x="175904" y="475607"/>
                    </a:cubicBezTo>
                    <a:cubicBezTo>
                      <a:pt x="169907" y="388118"/>
                      <a:pt x="178726" y="93549"/>
                      <a:pt x="152620" y="24757"/>
                    </a:cubicBezTo>
                    <a:cubicBezTo>
                      <a:pt x="126514" y="-44035"/>
                      <a:pt x="-6130" y="52626"/>
                      <a:pt x="220" y="501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61B8B023-E3E9-4DD2-9349-A5FF1D9DB862}"/>
                  </a:ext>
                </a:extLst>
              </p:cNvPr>
              <p:cNvSpPr/>
              <p:nvPr/>
            </p:nvSpPr>
            <p:spPr>
              <a:xfrm>
                <a:off x="4093633" y="5325500"/>
                <a:ext cx="680580" cy="186361"/>
              </a:xfrm>
              <a:custGeom>
                <a:avLst/>
                <a:gdLst>
                  <a:gd name="connsiteX0" fmla="*/ 0 w 680580"/>
                  <a:gd name="connsiteY0" fmla="*/ 139733 h 186361"/>
                  <a:gd name="connsiteX1" fmla="*/ 482600 w 680580"/>
                  <a:gd name="connsiteY1" fmla="*/ 16967 h 186361"/>
                  <a:gd name="connsiteX2" fmla="*/ 656167 w 680580"/>
                  <a:gd name="connsiteY2" fmla="*/ 2150 h 186361"/>
                  <a:gd name="connsiteX3" fmla="*/ 656167 w 680580"/>
                  <a:gd name="connsiteY3" fmla="*/ 27550 h 186361"/>
                  <a:gd name="connsiteX4" fmla="*/ 440267 w 680580"/>
                  <a:gd name="connsiteY4" fmla="*/ 78350 h 186361"/>
                  <a:gd name="connsiteX5" fmla="*/ 330200 w 680580"/>
                  <a:gd name="connsiteY5" fmla="*/ 114333 h 186361"/>
                  <a:gd name="connsiteX6" fmla="*/ 209550 w 680580"/>
                  <a:gd name="connsiteY6" fmla="*/ 186300 h 186361"/>
                  <a:gd name="connsiteX7" fmla="*/ 275167 w 680580"/>
                  <a:gd name="connsiteY7" fmla="*/ 124917 h 186361"/>
                  <a:gd name="connsiteX8" fmla="*/ 582084 w 680580"/>
                  <a:gd name="connsiteY8" fmla="*/ 27550 h 186361"/>
                  <a:gd name="connsiteX9" fmla="*/ 311150 w 680580"/>
                  <a:gd name="connsiteY9" fmla="*/ 82583 h 186361"/>
                  <a:gd name="connsiteX10" fmla="*/ 0 w 680580"/>
                  <a:gd name="connsiteY10" fmla="*/ 139733 h 186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580" h="186361">
                    <a:moveTo>
                      <a:pt x="0" y="139733"/>
                    </a:moveTo>
                    <a:cubicBezTo>
                      <a:pt x="186619" y="89815"/>
                      <a:pt x="373239" y="39898"/>
                      <a:pt x="482600" y="16967"/>
                    </a:cubicBezTo>
                    <a:cubicBezTo>
                      <a:pt x="591961" y="-5964"/>
                      <a:pt x="627239" y="386"/>
                      <a:pt x="656167" y="2150"/>
                    </a:cubicBezTo>
                    <a:cubicBezTo>
                      <a:pt x="685095" y="3914"/>
                      <a:pt x="692150" y="14850"/>
                      <a:pt x="656167" y="27550"/>
                    </a:cubicBezTo>
                    <a:cubicBezTo>
                      <a:pt x="620184" y="40250"/>
                      <a:pt x="494595" y="63886"/>
                      <a:pt x="440267" y="78350"/>
                    </a:cubicBezTo>
                    <a:cubicBezTo>
                      <a:pt x="385939" y="92814"/>
                      <a:pt x="368653" y="96341"/>
                      <a:pt x="330200" y="114333"/>
                    </a:cubicBezTo>
                    <a:cubicBezTo>
                      <a:pt x="291747" y="132325"/>
                      <a:pt x="218722" y="184536"/>
                      <a:pt x="209550" y="186300"/>
                    </a:cubicBezTo>
                    <a:cubicBezTo>
                      <a:pt x="200378" y="188064"/>
                      <a:pt x="213078" y="151375"/>
                      <a:pt x="275167" y="124917"/>
                    </a:cubicBezTo>
                    <a:cubicBezTo>
                      <a:pt x="337256" y="98459"/>
                      <a:pt x="576087" y="34606"/>
                      <a:pt x="582084" y="27550"/>
                    </a:cubicBezTo>
                    <a:cubicBezTo>
                      <a:pt x="588081" y="20494"/>
                      <a:pt x="311150" y="82583"/>
                      <a:pt x="311150" y="82583"/>
                    </a:cubicBezTo>
                    <a:lnTo>
                      <a:pt x="0" y="13973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C601945C-2247-4BCD-ABB8-12728F56E53A}"/>
                  </a:ext>
                </a:extLst>
              </p:cNvPr>
              <p:cNvSpPr/>
              <p:nvPr/>
            </p:nvSpPr>
            <p:spPr>
              <a:xfrm>
                <a:off x="4239646" y="4760795"/>
                <a:ext cx="565919" cy="50583"/>
              </a:xfrm>
              <a:custGeom>
                <a:avLst/>
                <a:gdLst>
                  <a:gd name="connsiteX0" fmla="*/ 37 w 565919"/>
                  <a:gd name="connsiteY0" fmla="*/ 50388 h 50583"/>
                  <a:gd name="connsiteX1" fmla="*/ 463587 w 565919"/>
                  <a:gd name="connsiteY1" fmla="*/ 18638 h 50583"/>
                  <a:gd name="connsiteX2" fmla="*/ 565187 w 565919"/>
                  <a:gd name="connsiteY2" fmla="*/ 14405 h 50583"/>
                  <a:gd name="connsiteX3" fmla="*/ 438187 w 565919"/>
                  <a:gd name="connsiteY3" fmla="*/ 1705 h 50583"/>
                  <a:gd name="connsiteX4" fmla="*/ 37 w 565919"/>
                  <a:gd name="connsiteY4" fmla="*/ 50388 h 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919" h="50583">
                    <a:moveTo>
                      <a:pt x="37" y="50388"/>
                    </a:moveTo>
                    <a:cubicBezTo>
                      <a:pt x="4270" y="53210"/>
                      <a:pt x="369395" y="24635"/>
                      <a:pt x="463587" y="18638"/>
                    </a:cubicBezTo>
                    <a:cubicBezTo>
                      <a:pt x="557779" y="12641"/>
                      <a:pt x="569420" y="17227"/>
                      <a:pt x="565187" y="14405"/>
                    </a:cubicBezTo>
                    <a:cubicBezTo>
                      <a:pt x="560954" y="11583"/>
                      <a:pt x="529909" y="-5350"/>
                      <a:pt x="438187" y="1705"/>
                    </a:cubicBezTo>
                    <a:cubicBezTo>
                      <a:pt x="346465" y="8760"/>
                      <a:pt x="-4196" y="47566"/>
                      <a:pt x="37" y="503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24A78372-0FE4-4D18-8694-8584ADFC2963}"/>
                  </a:ext>
                </a:extLst>
              </p:cNvPr>
              <p:cNvSpPr/>
              <p:nvPr/>
            </p:nvSpPr>
            <p:spPr>
              <a:xfrm>
                <a:off x="4716296" y="4770422"/>
                <a:ext cx="127218" cy="573272"/>
              </a:xfrm>
              <a:custGeom>
                <a:avLst/>
                <a:gdLst>
                  <a:gd name="connsiteX0" fmla="*/ 127167 w 127218"/>
                  <a:gd name="connsiteY0" fmla="*/ 36528 h 573272"/>
                  <a:gd name="connsiteX1" fmla="*/ 68429 w 127218"/>
                  <a:gd name="connsiteY1" fmla="*/ 1603 h 573272"/>
                  <a:gd name="connsiteX2" fmla="*/ 57317 w 127218"/>
                  <a:gd name="connsiteY2" fmla="*/ 100028 h 573272"/>
                  <a:gd name="connsiteX3" fmla="*/ 57317 w 127218"/>
                  <a:gd name="connsiteY3" fmla="*/ 428641 h 573272"/>
                  <a:gd name="connsiteX4" fmla="*/ 123992 w 127218"/>
                  <a:gd name="connsiteY4" fmla="*/ 552466 h 573272"/>
                  <a:gd name="connsiteX5" fmla="*/ 167 w 127218"/>
                  <a:gd name="connsiteY5" fmla="*/ 573103 h 573272"/>
                  <a:gd name="connsiteX6" fmla="*/ 97004 w 127218"/>
                  <a:gd name="connsiteY6" fmla="*/ 552466 h 573272"/>
                  <a:gd name="connsiteX7" fmla="*/ 84304 w 127218"/>
                  <a:gd name="connsiteY7" fmla="*/ 515953 h 573272"/>
                  <a:gd name="connsiteX8" fmla="*/ 46204 w 127218"/>
                  <a:gd name="connsiteY8" fmla="*/ 390541 h 573272"/>
                  <a:gd name="connsiteX9" fmla="*/ 33504 w 127218"/>
                  <a:gd name="connsiteY9" fmla="*/ 79391 h 573272"/>
                  <a:gd name="connsiteX10" fmla="*/ 57317 w 127218"/>
                  <a:gd name="connsiteY10" fmla="*/ 3191 h 573272"/>
                  <a:gd name="connsiteX11" fmla="*/ 127167 w 127218"/>
                  <a:gd name="connsiteY11" fmla="*/ 36528 h 573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218" h="573272">
                    <a:moveTo>
                      <a:pt x="127167" y="36528"/>
                    </a:moveTo>
                    <a:cubicBezTo>
                      <a:pt x="129019" y="36263"/>
                      <a:pt x="80071" y="-8980"/>
                      <a:pt x="68429" y="1603"/>
                    </a:cubicBezTo>
                    <a:cubicBezTo>
                      <a:pt x="56787" y="12186"/>
                      <a:pt x="59169" y="28855"/>
                      <a:pt x="57317" y="100028"/>
                    </a:cubicBezTo>
                    <a:cubicBezTo>
                      <a:pt x="55465" y="171201"/>
                      <a:pt x="46205" y="353235"/>
                      <a:pt x="57317" y="428641"/>
                    </a:cubicBezTo>
                    <a:cubicBezTo>
                      <a:pt x="68429" y="504047"/>
                      <a:pt x="133517" y="528389"/>
                      <a:pt x="123992" y="552466"/>
                    </a:cubicBezTo>
                    <a:cubicBezTo>
                      <a:pt x="114467" y="576543"/>
                      <a:pt x="4665" y="573103"/>
                      <a:pt x="167" y="573103"/>
                    </a:cubicBezTo>
                    <a:cubicBezTo>
                      <a:pt x="-4331" y="573103"/>
                      <a:pt x="82981" y="561991"/>
                      <a:pt x="97004" y="552466"/>
                    </a:cubicBezTo>
                    <a:cubicBezTo>
                      <a:pt x="111027" y="542941"/>
                      <a:pt x="92771" y="542941"/>
                      <a:pt x="84304" y="515953"/>
                    </a:cubicBezTo>
                    <a:cubicBezTo>
                      <a:pt x="75837" y="488965"/>
                      <a:pt x="54671" y="463301"/>
                      <a:pt x="46204" y="390541"/>
                    </a:cubicBezTo>
                    <a:cubicBezTo>
                      <a:pt x="37737" y="317781"/>
                      <a:pt x="31652" y="143949"/>
                      <a:pt x="33504" y="79391"/>
                    </a:cubicBezTo>
                    <a:cubicBezTo>
                      <a:pt x="35356" y="14833"/>
                      <a:pt x="45411" y="13774"/>
                      <a:pt x="57317" y="3191"/>
                    </a:cubicBezTo>
                    <a:cubicBezTo>
                      <a:pt x="69223" y="-7392"/>
                      <a:pt x="125315" y="36793"/>
                      <a:pt x="127167" y="365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FAD781D1-F498-4250-8504-7221A1EA5478}"/>
                  </a:ext>
                </a:extLst>
              </p:cNvPr>
              <p:cNvSpPr/>
              <p:nvPr/>
            </p:nvSpPr>
            <p:spPr>
              <a:xfrm>
                <a:off x="4783249" y="5174177"/>
                <a:ext cx="679149" cy="378021"/>
              </a:xfrm>
              <a:custGeom>
                <a:avLst/>
                <a:gdLst>
                  <a:gd name="connsiteX0" fmla="*/ 3064 w 679149"/>
                  <a:gd name="connsiteY0" fmla="*/ 1073 h 378021"/>
                  <a:gd name="connsiteX1" fmla="*/ 207851 w 679149"/>
                  <a:gd name="connsiteY1" fmla="*/ 131248 h 378021"/>
                  <a:gd name="connsiteX2" fmla="*/ 398351 w 679149"/>
                  <a:gd name="connsiteY2" fmla="*/ 209036 h 378021"/>
                  <a:gd name="connsiteX3" fmla="*/ 534876 w 679149"/>
                  <a:gd name="connsiteY3" fmla="*/ 240786 h 378021"/>
                  <a:gd name="connsiteX4" fmla="*/ 677751 w 679149"/>
                  <a:gd name="connsiteY4" fmla="*/ 375723 h 378021"/>
                  <a:gd name="connsiteX5" fmla="*/ 599964 w 679149"/>
                  <a:gd name="connsiteY5" fmla="*/ 318573 h 378021"/>
                  <a:gd name="connsiteX6" fmla="*/ 474551 w 679149"/>
                  <a:gd name="connsiteY6" fmla="*/ 224911 h 378021"/>
                  <a:gd name="connsiteX7" fmla="*/ 212614 w 679149"/>
                  <a:gd name="connsiteY7" fmla="*/ 128073 h 378021"/>
                  <a:gd name="connsiteX8" fmla="*/ 93551 w 679149"/>
                  <a:gd name="connsiteY8" fmla="*/ 72511 h 378021"/>
                  <a:gd name="connsiteX9" fmla="*/ 3064 w 679149"/>
                  <a:gd name="connsiteY9" fmla="*/ 1073 h 37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9149" h="378021">
                    <a:moveTo>
                      <a:pt x="3064" y="1073"/>
                    </a:moveTo>
                    <a:cubicBezTo>
                      <a:pt x="22114" y="10862"/>
                      <a:pt x="141970" y="96588"/>
                      <a:pt x="207851" y="131248"/>
                    </a:cubicBezTo>
                    <a:cubicBezTo>
                      <a:pt x="273732" y="165908"/>
                      <a:pt x="343847" y="190780"/>
                      <a:pt x="398351" y="209036"/>
                    </a:cubicBezTo>
                    <a:cubicBezTo>
                      <a:pt x="452855" y="227292"/>
                      <a:pt x="488309" y="213005"/>
                      <a:pt x="534876" y="240786"/>
                    </a:cubicBezTo>
                    <a:cubicBezTo>
                      <a:pt x="581443" y="268567"/>
                      <a:pt x="666903" y="362759"/>
                      <a:pt x="677751" y="375723"/>
                    </a:cubicBezTo>
                    <a:cubicBezTo>
                      <a:pt x="688599" y="388687"/>
                      <a:pt x="633831" y="343708"/>
                      <a:pt x="599964" y="318573"/>
                    </a:cubicBezTo>
                    <a:cubicBezTo>
                      <a:pt x="566097" y="293438"/>
                      <a:pt x="539109" y="256661"/>
                      <a:pt x="474551" y="224911"/>
                    </a:cubicBezTo>
                    <a:cubicBezTo>
                      <a:pt x="409993" y="193161"/>
                      <a:pt x="276114" y="153473"/>
                      <a:pt x="212614" y="128073"/>
                    </a:cubicBezTo>
                    <a:cubicBezTo>
                      <a:pt x="149114" y="102673"/>
                      <a:pt x="128476" y="93942"/>
                      <a:pt x="93551" y="72511"/>
                    </a:cubicBezTo>
                    <a:cubicBezTo>
                      <a:pt x="58626" y="51080"/>
                      <a:pt x="-15986" y="-8716"/>
                      <a:pt x="3064" y="10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4E86CE5F-8FA8-4765-9876-0E4CC66000B3}"/>
                  </a:ext>
                </a:extLst>
              </p:cNvPr>
              <p:cNvSpPr/>
              <p:nvPr/>
            </p:nvSpPr>
            <p:spPr>
              <a:xfrm>
                <a:off x="4784723" y="4798950"/>
                <a:ext cx="790580" cy="78156"/>
              </a:xfrm>
              <a:custGeom>
                <a:avLst/>
                <a:gdLst>
                  <a:gd name="connsiteX0" fmla="*/ 2 w 790580"/>
                  <a:gd name="connsiteY0" fmla="*/ 63 h 78156"/>
                  <a:gd name="connsiteX1" fmla="*/ 268290 w 790580"/>
                  <a:gd name="connsiteY1" fmla="*/ 41338 h 78156"/>
                  <a:gd name="connsiteX2" fmla="*/ 465140 w 790580"/>
                  <a:gd name="connsiteY2" fmla="*/ 23875 h 78156"/>
                  <a:gd name="connsiteX3" fmla="*/ 668340 w 790580"/>
                  <a:gd name="connsiteY3" fmla="*/ 49275 h 78156"/>
                  <a:gd name="connsiteX4" fmla="*/ 790577 w 790580"/>
                  <a:gd name="connsiteY4" fmla="*/ 77850 h 78156"/>
                  <a:gd name="connsiteX5" fmla="*/ 665165 w 790580"/>
                  <a:gd name="connsiteY5" fmla="*/ 65150 h 78156"/>
                  <a:gd name="connsiteX6" fmla="*/ 457202 w 790580"/>
                  <a:gd name="connsiteY6" fmla="*/ 41338 h 78156"/>
                  <a:gd name="connsiteX7" fmla="*/ 273052 w 790580"/>
                  <a:gd name="connsiteY7" fmla="*/ 52450 h 78156"/>
                  <a:gd name="connsiteX8" fmla="*/ 2 w 790580"/>
                  <a:gd name="connsiteY8" fmla="*/ 63 h 7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0580" h="78156">
                    <a:moveTo>
                      <a:pt x="2" y="63"/>
                    </a:moveTo>
                    <a:cubicBezTo>
                      <a:pt x="-792" y="-1789"/>
                      <a:pt x="190767" y="37369"/>
                      <a:pt x="268290" y="41338"/>
                    </a:cubicBezTo>
                    <a:cubicBezTo>
                      <a:pt x="345813" y="45307"/>
                      <a:pt x="398465" y="22552"/>
                      <a:pt x="465140" y="23875"/>
                    </a:cubicBezTo>
                    <a:cubicBezTo>
                      <a:pt x="531815" y="25198"/>
                      <a:pt x="614101" y="40279"/>
                      <a:pt x="668340" y="49275"/>
                    </a:cubicBezTo>
                    <a:cubicBezTo>
                      <a:pt x="722580" y="58271"/>
                      <a:pt x="791106" y="75204"/>
                      <a:pt x="790577" y="77850"/>
                    </a:cubicBezTo>
                    <a:cubicBezTo>
                      <a:pt x="790048" y="80496"/>
                      <a:pt x="665165" y="65150"/>
                      <a:pt x="665165" y="65150"/>
                    </a:cubicBezTo>
                    <a:cubicBezTo>
                      <a:pt x="609603" y="59065"/>
                      <a:pt x="522554" y="43455"/>
                      <a:pt x="457202" y="41338"/>
                    </a:cubicBezTo>
                    <a:cubicBezTo>
                      <a:pt x="391850" y="39221"/>
                      <a:pt x="345548" y="56154"/>
                      <a:pt x="273052" y="52450"/>
                    </a:cubicBezTo>
                    <a:cubicBezTo>
                      <a:pt x="200556" y="48746"/>
                      <a:pt x="796" y="1915"/>
                      <a:pt x="2" y="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3C1DE2E2-14A6-46BB-9AB7-AB91342001BD}"/>
                  </a:ext>
                </a:extLst>
              </p:cNvPr>
              <p:cNvSpPr/>
              <p:nvPr/>
            </p:nvSpPr>
            <p:spPr>
              <a:xfrm>
                <a:off x="5576333" y="4886321"/>
                <a:ext cx="268371" cy="90648"/>
              </a:xfrm>
              <a:custGeom>
                <a:avLst/>
                <a:gdLst>
                  <a:gd name="connsiteX0" fmla="*/ 555 w 268371"/>
                  <a:gd name="connsiteY0" fmla="*/ 4 h 90648"/>
                  <a:gd name="connsiteX1" fmla="*/ 233917 w 268371"/>
                  <a:gd name="connsiteY1" fmla="*/ 26992 h 90648"/>
                  <a:gd name="connsiteX2" fmla="*/ 267255 w 268371"/>
                  <a:gd name="connsiteY2" fmla="*/ 90492 h 90648"/>
                  <a:gd name="connsiteX3" fmla="*/ 235505 w 268371"/>
                  <a:gd name="connsiteY3" fmla="*/ 44454 h 90648"/>
                  <a:gd name="connsiteX4" fmla="*/ 170417 w 268371"/>
                  <a:gd name="connsiteY4" fmla="*/ 28579 h 90648"/>
                  <a:gd name="connsiteX5" fmla="*/ 555 w 268371"/>
                  <a:gd name="connsiteY5" fmla="*/ 4 h 9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371" h="90648">
                    <a:moveTo>
                      <a:pt x="555" y="4"/>
                    </a:moveTo>
                    <a:cubicBezTo>
                      <a:pt x="11138" y="-261"/>
                      <a:pt x="189467" y="11911"/>
                      <a:pt x="233917" y="26992"/>
                    </a:cubicBezTo>
                    <a:cubicBezTo>
                      <a:pt x="278367" y="42073"/>
                      <a:pt x="266990" y="87582"/>
                      <a:pt x="267255" y="90492"/>
                    </a:cubicBezTo>
                    <a:cubicBezTo>
                      <a:pt x="267520" y="93402"/>
                      <a:pt x="251645" y="54773"/>
                      <a:pt x="235505" y="44454"/>
                    </a:cubicBezTo>
                    <a:cubicBezTo>
                      <a:pt x="219365" y="34135"/>
                      <a:pt x="207194" y="33871"/>
                      <a:pt x="170417" y="28579"/>
                    </a:cubicBezTo>
                    <a:cubicBezTo>
                      <a:pt x="133640" y="23287"/>
                      <a:pt x="-10028" y="269"/>
                      <a:pt x="555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6FB676FA-902D-497F-91FC-3A7B95128494}"/>
                  </a:ext>
                </a:extLst>
              </p:cNvPr>
              <p:cNvSpPr/>
              <p:nvPr/>
            </p:nvSpPr>
            <p:spPr>
              <a:xfrm>
                <a:off x="5588202" y="4994038"/>
                <a:ext cx="170282" cy="12057"/>
              </a:xfrm>
              <a:custGeom>
                <a:avLst/>
                <a:gdLst>
                  <a:gd name="connsiteX0" fmla="*/ 1386 w 170282"/>
                  <a:gd name="connsiteY0" fmla="*/ 9762 h 12057"/>
                  <a:gd name="connsiteX1" fmla="*/ 168073 w 170282"/>
                  <a:gd name="connsiteY1" fmla="*/ 11350 h 12057"/>
                  <a:gd name="connsiteX2" fmla="*/ 91873 w 170282"/>
                  <a:gd name="connsiteY2" fmla="*/ 237 h 12057"/>
                  <a:gd name="connsiteX3" fmla="*/ 1386 w 170282"/>
                  <a:gd name="connsiteY3" fmla="*/ 9762 h 1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282" h="12057">
                    <a:moveTo>
                      <a:pt x="1386" y="9762"/>
                    </a:moveTo>
                    <a:cubicBezTo>
                      <a:pt x="14086" y="11614"/>
                      <a:pt x="152992" y="12937"/>
                      <a:pt x="168073" y="11350"/>
                    </a:cubicBezTo>
                    <a:cubicBezTo>
                      <a:pt x="183154" y="9763"/>
                      <a:pt x="117008" y="2089"/>
                      <a:pt x="91873" y="237"/>
                    </a:cubicBezTo>
                    <a:cubicBezTo>
                      <a:pt x="66738" y="-1615"/>
                      <a:pt x="-11314" y="7910"/>
                      <a:pt x="1386" y="97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00B8869F-4373-48A6-853A-88F4C0FE8663}"/>
                  </a:ext>
                </a:extLst>
              </p:cNvPr>
              <p:cNvSpPr/>
              <p:nvPr/>
            </p:nvSpPr>
            <p:spPr>
              <a:xfrm>
                <a:off x="5630855" y="5040926"/>
                <a:ext cx="192122" cy="22336"/>
              </a:xfrm>
              <a:custGeom>
                <a:avLst/>
                <a:gdLst>
                  <a:gd name="connsiteX0" fmla="*/ 8 w 192122"/>
                  <a:gd name="connsiteY0" fmla="*/ 8912 h 22336"/>
                  <a:gd name="connsiteX1" fmla="*/ 131770 w 192122"/>
                  <a:gd name="connsiteY1" fmla="*/ 16849 h 22336"/>
                  <a:gd name="connsiteX2" fmla="*/ 192095 w 192122"/>
                  <a:gd name="connsiteY2" fmla="*/ 21612 h 22336"/>
                  <a:gd name="connsiteX3" fmla="*/ 125420 w 192122"/>
                  <a:gd name="connsiteY3" fmla="*/ 974 h 22336"/>
                  <a:gd name="connsiteX4" fmla="*/ 8 w 192122"/>
                  <a:gd name="connsiteY4" fmla="*/ 8912 h 22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122" h="22336">
                    <a:moveTo>
                      <a:pt x="8" y="8912"/>
                    </a:moveTo>
                    <a:cubicBezTo>
                      <a:pt x="1066" y="11558"/>
                      <a:pt x="99756" y="14732"/>
                      <a:pt x="131770" y="16849"/>
                    </a:cubicBezTo>
                    <a:cubicBezTo>
                      <a:pt x="163785" y="18966"/>
                      <a:pt x="193153" y="24258"/>
                      <a:pt x="192095" y="21612"/>
                    </a:cubicBezTo>
                    <a:cubicBezTo>
                      <a:pt x="191037" y="18966"/>
                      <a:pt x="153730" y="4943"/>
                      <a:pt x="125420" y="974"/>
                    </a:cubicBezTo>
                    <a:cubicBezTo>
                      <a:pt x="97110" y="-2995"/>
                      <a:pt x="-1050" y="6266"/>
                      <a:pt x="8" y="89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B56EB179-47EF-4036-9099-9641D62FA389}"/>
                  </a:ext>
                </a:extLst>
              </p:cNvPr>
              <p:cNvSpPr/>
              <p:nvPr/>
            </p:nvSpPr>
            <p:spPr>
              <a:xfrm>
                <a:off x="5776913" y="4971945"/>
                <a:ext cx="48355" cy="36618"/>
              </a:xfrm>
              <a:custGeom>
                <a:avLst/>
                <a:gdLst>
                  <a:gd name="connsiteX0" fmla="*/ 0 w 48355"/>
                  <a:gd name="connsiteY0" fmla="*/ 36618 h 36618"/>
                  <a:gd name="connsiteX1" fmla="*/ 47625 w 48355"/>
                  <a:gd name="connsiteY1" fmla="*/ 105 h 36618"/>
                  <a:gd name="connsiteX2" fmla="*/ 0 w 48355"/>
                  <a:gd name="connsiteY2" fmla="*/ 36618 h 3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55" h="36618">
                    <a:moveTo>
                      <a:pt x="0" y="36618"/>
                    </a:moveTo>
                    <a:cubicBezTo>
                      <a:pt x="0" y="36618"/>
                      <a:pt x="39952" y="2486"/>
                      <a:pt x="47625" y="105"/>
                    </a:cubicBezTo>
                    <a:cubicBezTo>
                      <a:pt x="55298" y="-2276"/>
                      <a:pt x="0" y="36618"/>
                      <a:pt x="0" y="366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70C322F1-643C-4801-A2C7-AD5187B5EA40}"/>
                  </a:ext>
                </a:extLst>
              </p:cNvPr>
              <p:cNvSpPr/>
              <p:nvPr/>
            </p:nvSpPr>
            <p:spPr>
              <a:xfrm>
                <a:off x="5798326" y="4986615"/>
                <a:ext cx="104197" cy="235527"/>
              </a:xfrm>
              <a:custGeom>
                <a:avLst/>
                <a:gdLst>
                  <a:gd name="connsiteX0" fmla="*/ 53199 w 104197"/>
                  <a:gd name="connsiteY0" fmla="*/ 2898 h 235527"/>
                  <a:gd name="connsiteX1" fmla="*/ 100824 w 104197"/>
                  <a:gd name="connsiteY1" fmla="*/ 106085 h 235527"/>
                  <a:gd name="connsiteX2" fmla="*/ 94474 w 104197"/>
                  <a:gd name="connsiteY2" fmla="*/ 126723 h 235527"/>
                  <a:gd name="connsiteX3" fmla="*/ 64312 w 104197"/>
                  <a:gd name="connsiteY3" fmla="*/ 163235 h 235527"/>
                  <a:gd name="connsiteX4" fmla="*/ 38912 w 104197"/>
                  <a:gd name="connsiteY4" fmla="*/ 206098 h 235527"/>
                  <a:gd name="connsiteX5" fmla="*/ 19862 w 104197"/>
                  <a:gd name="connsiteY5" fmla="*/ 226735 h 235527"/>
                  <a:gd name="connsiteX6" fmla="*/ 812 w 104197"/>
                  <a:gd name="connsiteY6" fmla="*/ 234673 h 235527"/>
                  <a:gd name="connsiteX7" fmla="*/ 48437 w 104197"/>
                  <a:gd name="connsiteY7" fmla="*/ 207685 h 235527"/>
                  <a:gd name="connsiteX8" fmla="*/ 100824 w 104197"/>
                  <a:gd name="connsiteY8" fmla="*/ 114023 h 235527"/>
                  <a:gd name="connsiteX9" fmla="*/ 96062 w 104197"/>
                  <a:gd name="connsiteY9" fmla="*/ 36235 h 235527"/>
                  <a:gd name="connsiteX10" fmla="*/ 53199 w 104197"/>
                  <a:gd name="connsiteY10" fmla="*/ 2898 h 23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197" h="235527">
                    <a:moveTo>
                      <a:pt x="53199" y="2898"/>
                    </a:moveTo>
                    <a:cubicBezTo>
                      <a:pt x="53993" y="14540"/>
                      <a:pt x="93945" y="85448"/>
                      <a:pt x="100824" y="106085"/>
                    </a:cubicBezTo>
                    <a:cubicBezTo>
                      <a:pt x="107703" y="126722"/>
                      <a:pt x="100559" y="117198"/>
                      <a:pt x="94474" y="126723"/>
                    </a:cubicBezTo>
                    <a:cubicBezTo>
                      <a:pt x="88389" y="136248"/>
                      <a:pt x="73572" y="150006"/>
                      <a:pt x="64312" y="163235"/>
                    </a:cubicBezTo>
                    <a:cubicBezTo>
                      <a:pt x="55052" y="176464"/>
                      <a:pt x="46320" y="195515"/>
                      <a:pt x="38912" y="206098"/>
                    </a:cubicBezTo>
                    <a:cubicBezTo>
                      <a:pt x="31504" y="216681"/>
                      <a:pt x="26212" y="221973"/>
                      <a:pt x="19862" y="226735"/>
                    </a:cubicBezTo>
                    <a:cubicBezTo>
                      <a:pt x="13512" y="231497"/>
                      <a:pt x="-3950" y="237848"/>
                      <a:pt x="812" y="234673"/>
                    </a:cubicBezTo>
                    <a:cubicBezTo>
                      <a:pt x="5574" y="231498"/>
                      <a:pt x="31768" y="227793"/>
                      <a:pt x="48437" y="207685"/>
                    </a:cubicBezTo>
                    <a:cubicBezTo>
                      <a:pt x="65106" y="187577"/>
                      <a:pt x="92886" y="142598"/>
                      <a:pt x="100824" y="114023"/>
                    </a:cubicBezTo>
                    <a:cubicBezTo>
                      <a:pt x="108762" y="85448"/>
                      <a:pt x="100824" y="55285"/>
                      <a:pt x="96062" y="36235"/>
                    </a:cubicBezTo>
                    <a:cubicBezTo>
                      <a:pt x="91300" y="17185"/>
                      <a:pt x="52405" y="-8744"/>
                      <a:pt x="53199" y="28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34255FE9-4891-4BFC-8F66-85BC2D16A6E4}"/>
                  </a:ext>
                </a:extLst>
              </p:cNvPr>
              <p:cNvSpPr/>
              <p:nvPr/>
            </p:nvSpPr>
            <p:spPr>
              <a:xfrm>
                <a:off x="5773158" y="5073640"/>
                <a:ext cx="56640" cy="57866"/>
              </a:xfrm>
              <a:custGeom>
                <a:avLst/>
                <a:gdLst>
                  <a:gd name="connsiteX0" fmla="*/ 580 w 56640"/>
                  <a:gd name="connsiteY0" fmla="*/ 10 h 57866"/>
                  <a:gd name="connsiteX1" fmla="*/ 56142 w 56640"/>
                  <a:gd name="connsiteY1" fmla="*/ 53985 h 57866"/>
                  <a:gd name="connsiteX2" fmla="*/ 27567 w 56640"/>
                  <a:gd name="connsiteY2" fmla="*/ 49223 h 57866"/>
                  <a:gd name="connsiteX3" fmla="*/ 580 w 56640"/>
                  <a:gd name="connsiteY3" fmla="*/ 10 h 5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40" h="57866">
                    <a:moveTo>
                      <a:pt x="580" y="10"/>
                    </a:moveTo>
                    <a:cubicBezTo>
                      <a:pt x="5342" y="804"/>
                      <a:pt x="51644" y="45783"/>
                      <a:pt x="56142" y="53985"/>
                    </a:cubicBezTo>
                    <a:cubicBezTo>
                      <a:pt x="60640" y="62187"/>
                      <a:pt x="33388" y="55838"/>
                      <a:pt x="27567" y="49223"/>
                    </a:cubicBezTo>
                    <a:cubicBezTo>
                      <a:pt x="21746" y="42609"/>
                      <a:pt x="-4182" y="-784"/>
                      <a:pt x="580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EC94105F-F0EE-4571-A938-8B3ECECD56AA}"/>
                  </a:ext>
                </a:extLst>
              </p:cNvPr>
              <p:cNvSpPr/>
              <p:nvPr/>
            </p:nvSpPr>
            <p:spPr>
              <a:xfrm>
                <a:off x="5551305" y="4972009"/>
                <a:ext cx="80011" cy="52790"/>
              </a:xfrm>
              <a:custGeom>
                <a:avLst/>
                <a:gdLst>
                  <a:gd name="connsiteX0" fmla="*/ 183 w 80011"/>
                  <a:gd name="connsiteY0" fmla="*/ 41 h 52790"/>
                  <a:gd name="connsiteX1" fmla="*/ 43045 w 80011"/>
                  <a:gd name="connsiteY1" fmla="*/ 42904 h 52790"/>
                  <a:gd name="connsiteX2" fmla="*/ 79558 w 80011"/>
                  <a:gd name="connsiteY2" fmla="*/ 52429 h 52790"/>
                  <a:gd name="connsiteX3" fmla="*/ 60508 w 80011"/>
                  <a:gd name="connsiteY3" fmla="*/ 34966 h 52790"/>
                  <a:gd name="connsiteX4" fmla="*/ 183 w 80011"/>
                  <a:gd name="connsiteY4" fmla="*/ 41 h 5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011" h="52790">
                    <a:moveTo>
                      <a:pt x="183" y="41"/>
                    </a:moveTo>
                    <a:cubicBezTo>
                      <a:pt x="-2727" y="1364"/>
                      <a:pt x="29816" y="34173"/>
                      <a:pt x="43045" y="42904"/>
                    </a:cubicBezTo>
                    <a:cubicBezTo>
                      <a:pt x="56274" y="51635"/>
                      <a:pt x="76648" y="53752"/>
                      <a:pt x="79558" y="52429"/>
                    </a:cubicBezTo>
                    <a:cubicBezTo>
                      <a:pt x="82468" y="51106"/>
                      <a:pt x="70827" y="40522"/>
                      <a:pt x="60508" y="34966"/>
                    </a:cubicBezTo>
                    <a:cubicBezTo>
                      <a:pt x="50189" y="29410"/>
                      <a:pt x="3093" y="-1282"/>
                      <a:pt x="183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32E9D9C5-20BB-4543-8484-2DF54169F0EE}"/>
                  </a:ext>
                </a:extLst>
              </p:cNvPr>
              <p:cNvSpPr/>
              <p:nvPr/>
            </p:nvSpPr>
            <p:spPr>
              <a:xfrm>
                <a:off x="5556704" y="5006250"/>
                <a:ext cx="240090" cy="246918"/>
              </a:xfrm>
              <a:custGeom>
                <a:avLst/>
                <a:gdLst>
                  <a:gd name="connsiteX0" fmla="*/ 1134 w 240090"/>
                  <a:gd name="connsiteY0" fmla="*/ 725 h 246918"/>
                  <a:gd name="connsiteX1" fmla="*/ 99559 w 240090"/>
                  <a:gd name="connsiteY1" fmla="*/ 80100 h 246918"/>
                  <a:gd name="connsiteX2" fmla="*/ 218621 w 240090"/>
                  <a:gd name="connsiteY2" fmla="*/ 145188 h 246918"/>
                  <a:gd name="connsiteX3" fmla="*/ 239259 w 240090"/>
                  <a:gd name="connsiteY3" fmla="*/ 176938 h 246918"/>
                  <a:gd name="connsiteX4" fmla="*/ 234496 w 240090"/>
                  <a:gd name="connsiteY4" fmla="*/ 222975 h 246918"/>
                  <a:gd name="connsiteX5" fmla="*/ 220209 w 240090"/>
                  <a:gd name="connsiteY5" fmla="*/ 245200 h 246918"/>
                  <a:gd name="connsiteX6" fmla="*/ 223384 w 240090"/>
                  <a:gd name="connsiteY6" fmla="*/ 178525 h 246918"/>
                  <a:gd name="connsiteX7" fmla="*/ 166234 w 240090"/>
                  <a:gd name="connsiteY7" fmla="*/ 129313 h 246918"/>
                  <a:gd name="connsiteX8" fmla="*/ 1134 w 240090"/>
                  <a:gd name="connsiteY8" fmla="*/ 725 h 24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090" h="246918">
                    <a:moveTo>
                      <a:pt x="1134" y="725"/>
                    </a:moveTo>
                    <a:cubicBezTo>
                      <a:pt x="-9979" y="-7477"/>
                      <a:pt x="63311" y="56023"/>
                      <a:pt x="99559" y="80100"/>
                    </a:cubicBezTo>
                    <a:cubicBezTo>
                      <a:pt x="135807" y="104177"/>
                      <a:pt x="195338" y="129048"/>
                      <a:pt x="218621" y="145188"/>
                    </a:cubicBezTo>
                    <a:cubicBezTo>
                      <a:pt x="241904" y="161328"/>
                      <a:pt x="236613" y="163974"/>
                      <a:pt x="239259" y="176938"/>
                    </a:cubicBezTo>
                    <a:cubicBezTo>
                      <a:pt x="241905" y="189903"/>
                      <a:pt x="237671" y="211598"/>
                      <a:pt x="234496" y="222975"/>
                    </a:cubicBezTo>
                    <a:cubicBezTo>
                      <a:pt x="231321" y="234352"/>
                      <a:pt x="222061" y="252608"/>
                      <a:pt x="220209" y="245200"/>
                    </a:cubicBezTo>
                    <a:cubicBezTo>
                      <a:pt x="218357" y="237792"/>
                      <a:pt x="232380" y="197840"/>
                      <a:pt x="223384" y="178525"/>
                    </a:cubicBezTo>
                    <a:cubicBezTo>
                      <a:pt x="214388" y="159211"/>
                      <a:pt x="201953" y="154977"/>
                      <a:pt x="166234" y="129313"/>
                    </a:cubicBezTo>
                    <a:cubicBezTo>
                      <a:pt x="130515" y="103649"/>
                      <a:pt x="12247" y="8927"/>
                      <a:pt x="1134" y="7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6D70A604-86C3-47CC-A0E6-C7EBC243BF98}"/>
                  </a:ext>
                </a:extLst>
              </p:cNvPr>
              <p:cNvSpPr/>
              <p:nvPr/>
            </p:nvSpPr>
            <p:spPr>
              <a:xfrm>
                <a:off x="5529236" y="5167166"/>
                <a:ext cx="257440" cy="122340"/>
              </a:xfrm>
              <a:custGeom>
                <a:avLst/>
                <a:gdLst>
                  <a:gd name="connsiteX0" fmla="*/ 27 w 257440"/>
                  <a:gd name="connsiteY0" fmla="*/ 147 h 122340"/>
                  <a:gd name="connsiteX1" fmla="*/ 185764 w 257440"/>
                  <a:gd name="connsiteY1" fmla="*/ 111272 h 122340"/>
                  <a:gd name="connsiteX2" fmla="*/ 219102 w 257440"/>
                  <a:gd name="connsiteY2" fmla="*/ 116034 h 122340"/>
                  <a:gd name="connsiteX3" fmla="*/ 257202 w 257440"/>
                  <a:gd name="connsiteY3" fmla="*/ 90634 h 122340"/>
                  <a:gd name="connsiteX4" fmla="*/ 200052 w 257440"/>
                  <a:gd name="connsiteY4" fmla="*/ 87459 h 122340"/>
                  <a:gd name="connsiteX5" fmla="*/ 27 w 257440"/>
                  <a:gd name="connsiteY5" fmla="*/ 147 h 12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440" h="122340">
                    <a:moveTo>
                      <a:pt x="27" y="147"/>
                    </a:moveTo>
                    <a:cubicBezTo>
                      <a:pt x="-2354" y="4116"/>
                      <a:pt x="149252" y="91958"/>
                      <a:pt x="185764" y="111272"/>
                    </a:cubicBezTo>
                    <a:cubicBezTo>
                      <a:pt x="222276" y="130586"/>
                      <a:pt x="207196" y="119474"/>
                      <a:pt x="219102" y="116034"/>
                    </a:cubicBezTo>
                    <a:cubicBezTo>
                      <a:pt x="231008" y="112594"/>
                      <a:pt x="260377" y="95396"/>
                      <a:pt x="257202" y="90634"/>
                    </a:cubicBezTo>
                    <a:cubicBezTo>
                      <a:pt x="254027" y="85872"/>
                      <a:pt x="238417" y="101482"/>
                      <a:pt x="200052" y="87459"/>
                    </a:cubicBezTo>
                    <a:cubicBezTo>
                      <a:pt x="161687" y="73436"/>
                      <a:pt x="2408" y="-3822"/>
                      <a:pt x="27" y="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69C5C42D-7966-4284-A6E8-3C5A889E944F}"/>
                  </a:ext>
                </a:extLst>
              </p:cNvPr>
              <p:cNvSpPr/>
              <p:nvPr/>
            </p:nvSpPr>
            <p:spPr>
              <a:xfrm>
                <a:off x="5515456" y="5060441"/>
                <a:ext cx="123231" cy="87623"/>
              </a:xfrm>
              <a:custGeom>
                <a:avLst/>
                <a:gdLst>
                  <a:gd name="connsiteX0" fmla="*/ 1107 w 123231"/>
                  <a:gd name="connsiteY0" fmla="*/ 509 h 87623"/>
                  <a:gd name="connsiteX1" fmla="*/ 121757 w 123231"/>
                  <a:gd name="connsiteY1" fmla="*/ 86234 h 87623"/>
                  <a:gd name="connsiteX2" fmla="*/ 64607 w 123231"/>
                  <a:gd name="connsiteY2" fmla="*/ 51309 h 87623"/>
                  <a:gd name="connsiteX3" fmla="*/ 1107 w 123231"/>
                  <a:gd name="connsiteY3" fmla="*/ 509 h 8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231" h="87623">
                    <a:moveTo>
                      <a:pt x="1107" y="509"/>
                    </a:moveTo>
                    <a:cubicBezTo>
                      <a:pt x="10632" y="6330"/>
                      <a:pt x="111174" y="77767"/>
                      <a:pt x="121757" y="86234"/>
                    </a:cubicBezTo>
                    <a:cubicBezTo>
                      <a:pt x="132340" y="94701"/>
                      <a:pt x="83128" y="62157"/>
                      <a:pt x="64607" y="51309"/>
                    </a:cubicBezTo>
                    <a:cubicBezTo>
                      <a:pt x="46086" y="40461"/>
                      <a:pt x="-8418" y="-5312"/>
                      <a:pt x="1107" y="5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53D7AB18-A918-45FB-93ED-BC5028248D40}"/>
                  </a:ext>
                </a:extLst>
              </p:cNvPr>
              <p:cNvSpPr/>
              <p:nvPr/>
            </p:nvSpPr>
            <p:spPr>
              <a:xfrm>
                <a:off x="5400235" y="5055986"/>
                <a:ext cx="103630" cy="96974"/>
              </a:xfrm>
              <a:custGeom>
                <a:avLst/>
                <a:gdLst>
                  <a:gd name="connsiteX0" fmla="*/ 103628 w 103630"/>
                  <a:gd name="connsiteY0" fmla="*/ 202 h 96974"/>
                  <a:gd name="connsiteX1" fmla="*/ 3615 w 103630"/>
                  <a:gd name="connsiteY1" fmla="*/ 27189 h 96974"/>
                  <a:gd name="connsiteX2" fmla="*/ 22665 w 103630"/>
                  <a:gd name="connsiteY2" fmla="*/ 66877 h 96974"/>
                  <a:gd name="connsiteX3" fmla="*/ 29015 w 103630"/>
                  <a:gd name="connsiteY3" fmla="*/ 95452 h 96974"/>
                  <a:gd name="connsiteX4" fmla="*/ 6790 w 103630"/>
                  <a:gd name="connsiteY4" fmla="*/ 19252 h 96974"/>
                  <a:gd name="connsiteX5" fmla="*/ 103628 w 103630"/>
                  <a:gd name="connsiteY5" fmla="*/ 202 h 9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30" h="96974">
                    <a:moveTo>
                      <a:pt x="103628" y="202"/>
                    </a:moveTo>
                    <a:cubicBezTo>
                      <a:pt x="103099" y="1525"/>
                      <a:pt x="17109" y="16077"/>
                      <a:pt x="3615" y="27189"/>
                    </a:cubicBezTo>
                    <a:cubicBezTo>
                      <a:pt x="-9879" y="38302"/>
                      <a:pt x="18432" y="55500"/>
                      <a:pt x="22665" y="66877"/>
                    </a:cubicBezTo>
                    <a:cubicBezTo>
                      <a:pt x="26898" y="78254"/>
                      <a:pt x="31661" y="103389"/>
                      <a:pt x="29015" y="95452"/>
                    </a:cubicBezTo>
                    <a:cubicBezTo>
                      <a:pt x="26369" y="87515"/>
                      <a:pt x="-4058" y="34598"/>
                      <a:pt x="6790" y="19252"/>
                    </a:cubicBezTo>
                    <a:cubicBezTo>
                      <a:pt x="17638" y="3906"/>
                      <a:pt x="104157" y="-1121"/>
                      <a:pt x="103628" y="2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FFC12513-FDD2-4AB4-A4AB-DD5DDC359A2E}"/>
                  </a:ext>
                </a:extLst>
              </p:cNvPr>
              <p:cNvSpPr/>
              <p:nvPr/>
            </p:nvSpPr>
            <p:spPr>
              <a:xfrm>
                <a:off x="5437996" y="5158103"/>
                <a:ext cx="284860" cy="180362"/>
              </a:xfrm>
              <a:custGeom>
                <a:avLst/>
                <a:gdLst>
                  <a:gd name="connsiteX0" fmla="*/ 3954 w 284860"/>
                  <a:gd name="connsiteY0" fmla="*/ 1272 h 180362"/>
                  <a:gd name="connsiteX1" fmla="*/ 113492 w 284860"/>
                  <a:gd name="connsiteY1" fmla="*/ 83822 h 180362"/>
                  <a:gd name="connsiteX2" fmla="*/ 265892 w 284860"/>
                  <a:gd name="connsiteY2" fmla="*/ 175897 h 180362"/>
                  <a:gd name="connsiteX3" fmla="*/ 256367 w 284860"/>
                  <a:gd name="connsiteY3" fmla="*/ 150497 h 180362"/>
                  <a:gd name="connsiteX4" fmla="*/ 3954 w 284860"/>
                  <a:gd name="connsiteY4" fmla="*/ 1272 h 18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60" h="180362">
                    <a:moveTo>
                      <a:pt x="3954" y="1272"/>
                    </a:moveTo>
                    <a:cubicBezTo>
                      <a:pt x="-19859" y="-9841"/>
                      <a:pt x="69836" y="54718"/>
                      <a:pt x="113492" y="83822"/>
                    </a:cubicBezTo>
                    <a:cubicBezTo>
                      <a:pt x="157148" y="112926"/>
                      <a:pt x="242080" y="164785"/>
                      <a:pt x="265892" y="175897"/>
                    </a:cubicBezTo>
                    <a:cubicBezTo>
                      <a:pt x="289705" y="187010"/>
                      <a:pt x="295790" y="176955"/>
                      <a:pt x="256367" y="150497"/>
                    </a:cubicBezTo>
                    <a:cubicBezTo>
                      <a:pt x="216944" y="124039"/>
                      <a:pt x="27767" y="12385"/>
                      <a:pt x="3954" y="12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B6CF5EA1-C4FF-4B69-A018-BF374BB95017}"/>
                  </a:ext>
                </a:extLst>
              </p:cNvPr>
              <p:cNvSpPr/>
              <p:nvPr/>
            </p:nvSpPr>
            <p:spPr>
              <a:xfrm>
                <a:off x="5337162" y="5160802"/>
                <a:ext cx="109562" cy="51978"/>
              </a:xfrm>
              <a:custGeom>
                <a:avLst/>
                <a:gdLst>
                  <a:gd name="connsiteX0" fmla="*/ 109551 w 109562"/>
                  <a:gd name="connsiteY0" fmla="*/ 161 h 51978"/>
                  <a:gd name="connsiteX1" fmla="*/ 50813 w 109562"/>
                  <a:gd name="connsiteY1" fmla="*/ 47786 h 51978"/>
                  <a:gd name="connsiteX2" fmla="*/ 13 w 109562"/>
                  <a:gd name="connsiteY2" fmla="*/ 47786 h 51978"/>
                  <a:gd name="connsiteX3" fmla="*/ 55576 w 109562"/>
                  <a:gd name="connsiteY3" fmla="*/ 31911 h 51978"/>
                  <a:gd name="connsiteX4" fmla="*/ 109551 w 109562"/>
                  <a:gd name="connsiteY4" fmla="*/ 161 h 51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62" h="51978">
                    <a:moveTo>
                      <a:pt x="109551" y="161"/>
                    </a:moveTo>
                    <a:cubicBezTo>
                      <a:pt x="108757" y="2807"/>
                      <a:pt x="69069" y="39849"/>
                      <a:pt x="50813" y="47786"/>
                    </a:cubicBezTo>
                    <a:cubicBezTo>
                      <a:pt x="32557" y="55723"/>
                      <a:pt x="-781" y="50432"/>
                      <a:pt x="13" y="47786"/>
                    </a:cubicBezTo>
                    <a:cubicBezTo>
                      <a:pt x="807" y="45140"/>
                      <a:pt x="39966" y="35615"/>
                      <a:pt x="55576" y="31911"/>
                    </a:cubicBezTo>
                    <a:cubicBezTo>
                      <a:pt x="71186" y="28207"/>
                      <a:pt x="110345" y="-2485"/>
                      <a:pt x="109551" y="1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F28728A0-1BFE-42BA-9E14-DFAD6F0B836F}"/>
                  </a:ext>
                </a:extLst>
              </p:cNvPr>
              <p:cNvSpPr/>
              <p:nvPr/>
            </p:nvSpPr>
            <p:spPr>
              <a:xfrm>
                <a:off x="5429250" y="5192713"/>
                <a:ext cx="76664" cy="68400"/>
              </a:xfrm>
              <a:custGeom>
                <a:avLst/>
                <a:gdLst>
                  <a:gd name="connsiteX0" fmla="*/ 0 w 76664"/>
                  <a:gd name="connsiteY0" fmla="*/ 0 h 68400"/>
                  <a:gd name="connsiteX1" fmla="*/ 76200 w 76664"/>
                  <a:gd name="connsiteY1" fmla="*/ 68262 h 68400"/>
                  <a:gd name="connsiteX2" fmla="*/ 0 w 76664"/>
                  <a:gd name="connsiteY2" fmla="*/ 0 h 6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664" h="68400">
                    <a:moveTo>
                      <a:pt x="0" y="0"/>
                    </a:moveTo>
                    <a:cubicBezTo>
                      <a:pt x="0" y="0"/>
                      <a:pt x="68792" y="64558"/>
                      <a:pt x="76200" y="68262"/>
                    </a:cubicBezTo>
                    <a:cubicBezTo>
                      <a:pt x="83608" y="71966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2C1F73E9-BEA0-42EE-A825-334A96F6E66C}"/>
                  </a:ext>
                </a:extLst>
              </p:cNvPr>
              <p:cNvSpPr/>
              <p:nvPr/>
            </p:nvSpPr>
            <p:spPr>
              <a:xfrm>
                <a:off x="5387665" y="5277867"/>
                <a:ext cx="169044" cy="215348"/>
              </a:xfrm>
              <a:custGeom>
                <a:avLst/>
                <a:gdLst>
                  <a:gd name="connsiteX0" fmla="*/ 166998 w 169044"/>
                  <a:gd name="connsiteY0" fmla="*/ 214883 h 215348"/>
                  <a:gd name="connsiteX1" fmla="*/ 114610 w 169044"/>
                  <a:gd name="connsiteY1" fmla="*/ 124396 h 215348"/>
                  <a:gd name="connsiteX2" fmla="*/ 16185 w 169044"/>
                  <a:gd name="connsiteY2" fmla="*/ 25971 h 215348"/>
                  <a:gd name="connsiteX3" fmla="*/ 25710 w 169044"/>
                  <a:gd name="connsiteY3" fmla="*/ 571 h 215348"/>
                  <a:gd name="connsiteX4" fmla="*/ 310 w 169044"/>
                  <a:gd name="connsiteY4" fmla="*/ 14858 h 215348"/>
                  <a:gd name="connsiteX5" fmla="*/ 46348 w 169044"/>
                  <a:gd name="connsiteY5" fmla="*/ 84708 h 215348"/>
                  <a:gd name="connsiteX6" fmla="*/ 166998 w 169044"/>
                  <a:gd name="connsiteY6" fmla="*/ 214883 h 21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044" h="215348">
                    <a:moveTo>
                      <a:pt x="166998" y="214883"/>
                    </a:moveTo>
                    <a:cubicBezTo>
                      <a:pt x="178375" y="221498"/>
                      <a:pt x="139745" y="155881"/>
                      <a:pt x="114610" y="124396"/>
                    </a:cubicBezTo>
                    <a:cubicBezTo>
                      <a:pt x="89475" y="92911"/>
                      <a:pt x="31002" y="46608"/>
                      <a:pt x="16185" y="25971"/>
                    </a:cubicBezTo>
                    <a:cubicBezTo>
                      <a:pt x="1368" y="5334"/>
                      <a:pt x="28356" y="2423"/>
                      <a:pt x="25710" y="571"/>
                    </a:cubicBezTo>
                    <a:cubicBezTo>
                      <a:pt x="23064" y="-1281"/>
                      <a:pt x="-3130" y="835"/>
                      <a:pt x="310" y="14858"/>
                    </a:cubicBezTo>
                    <a:cubicBezTo>
                      <a:pt x="3750" y="28881"/>
                      <a:pt x="23065" y="54546"/>
                      <a:pt x="46348" y="84708"/>
                    </a:cubicBezTo>
                    <a:cubicBezTo>
                      <a:pt x="69631" y="114870"/>
                      <a:pt x="155621" y="208268"/>
                      <a:pt x="166998" y="2148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3C182006-1786-4400-8EF9-3FE152450AEA}"/>
                  </a:ext>
                </a:extLst>
              </p:cNvPr>
              <p:cNvSpPr/>
              <p:nvPr/>
            </p:nvSpPr>
            <p:spPr>
              <a:xfrm>
                <a:off x="5563671" y="5502149"/>
                <a:ext cx="30894" cy="74043"/>
              </a:xfrm>
              <a:custGeom>
                <a:avLst/>
                <a:gdLst>
                  <a:gd name="connsiteX0" fmla="*/ 517 w 30894"/>
                  <a:gd name="connsiteY0" fmla="*/ 126 h 74043"/>
                  <a:gd name="connsiteX1" fmla="*/ 30679 w 30894"/>
                  <a:gd name="connsiteY1" fmla="*/ 71564 h 74043"/>
                  <a:gd name="connsiteX2" fmla="*/ 13217 w 30894"/>
                  <a:gd name="connsiteY2" fmla="*/ 54101 h 74043"/>
                  <a:gd name="connsiteX3" fmla="*/ 517 w 30894"/>
                  <a:gd name="connsiteY3" fmla="*/ 126 h 7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" h="74043">
                    <a:moveTo>
                      <a:pt x="517" y="126"/>
                    </a:moveTo>
                    <a:cubicBezTo>
                      <a:pt x="3427" y="3037"/>
                      <a:pt x="28562" y="62568"/>
                      <a:pt x="30679" y="71564"/>
                    </a:cubicBezTo>
                    <a:cubicBezTo>
                      <a:pt x="32796" y="80560"/>
                      <a:pt x="18773" y="62832"/>
                      <a:pt x="13217" y="54101"/>
                    </a:cubicBezTo>
                    <a:cubicBezTo>
                      <a:pt x="7661" y="45370"/>
                      <a:pt x="-2393" y="-2785"/>
                      <a:pt x="517" y="1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F2F6712F-0886-4BA9-8697-ADD30F2696C0}"/>
                  </a:ext>
                </a:extLst>
              </p:cNvPr>
              <p:cNvSpPr/>
              <p:nvPr/>
            </p:nvSpPr>
            <p:spPr>
              <a:xfrm>
                <a:off x="5460987" y="5554565"/>
                <a:ext cx="138154" cy="54235"/>
              </a:xfrm>
              <a:custGeom>
                <a:avLst/>
                <a:gdLst>
                  <a:gd name="connsiteX0" fmla="*/ 13 w 138154"/>
                  <a:gd name="connsiteY0" fmla="*/ 98 h 54235"/>
                  <a:gd name="connsiteX1" fmla="*/ 84151 w 138154"/>
                  <a:gd name="connsiteY1" fmla="*/ 54073 h 54235"/>
                  <a:gd name="connsiteX2" fmla="*/ 138126 w 138154"/>
                  <a:gd name="connsiteY2" fmla="*/ 17560 h 54235"/>
                  <a:gd name="connsiteX3" fmla="*/ 90501 w 138154"/>
                  <a:gd name="connsiteY3" fmla="*/ 39785 h 54235"/>
                  <a:gd name="connsiteX4" fmla="*/ 13 w 138154"/>
                  <a:gd name="connsiteY4" fmla="*/ 98 h 5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54" h="54235">
                    <a:moveTo>
                      <a:pt x="13" y="98"/>
                    </a:moveTo>
                    <a:cubicBezTo>
                      <a:pt x="-1045" y="2479"/>
                      <a:pt x="61132" y="51163"/>
                      <a:pt x="84151" y="54073"/>
                    </a:cubicBezTo>
                    <a:cubicBezTo>
                      <a:pt x="107170" y="56983"/>
                      <a:pt x="137068" y="19941"/>
                      <a:pt x="138126" y="17560"/>
                    </a:cubicBezTo>
                    <a:cubicBezTo>
                      <a:pt x="139184" y="15179"/>
                      <a:pt x="110609" y="40314"/>
                      <a:pt x="90501" y="39785"/>
                    </a:cubicBezTo>
                    <a:cubicBezTo>
                      <a:pt x="70393" y="39256"/>
                      <a:pt x="1071" y="-2283"/>
                      <a:pt x="13" y="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2BF9E198-446D-436E-9D1C-D1DCC708EAE6}"/>
                  </a:ext>
                </a:extLst>
              </p:cNvPr>
              <p:cNvSpPr/>
              <p:nvPr/>
            </p:nvSpPr>
            <p:spPr>
              <a:xfrm>
                <a:off x="5213320" y="5225914"/>
                <a:ext cx="130686" cy="82222"/>
              </a:xfrm>
              <a:custGeom>
                <a:avLst/>
                <a:gdLst>
                  <a:gd name="connsiteX0" fmla="*/ 119093 w 130686"/>
                  <a:gd name="connsiteY0" fmla="*/ 136 h 82222"/>
                  <a:gd name="connsiteX1" fmla="*/ 130205 w 130686"/>
                  <a:gd name="connsiteY1" fmla="*/ 76336 h 82222"/>
                  <a:gd name="connsiteX2" fmla="*/ 101630 w 130686"/>
                  <a:gd name="connsiteY2" fmla="*/ 76336 h 82222"/>
                  <a:gd name="connsiteX3" fmla="*/ 30 w 130686"/>
                  <a:gd name="connsiteY3" fmla="*/ 69986 h 82222"/>
                  <a:gd name="connsiteX4" fmla="*/ 112743 w 130686"/>
                  <a:gd name="connsiteY4" fmla="*/ 57286 h 82222"/>
                  <a:gd name="connsiteX5" fmla="*/ 119093 w 130686"/>
                  <a:gd name="connsiteY5" fmla="*/ 136 h 8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686" h="82222">
                    <a:moveTo>
                      <a:pt x="119093" y="136"/>
                    </a:moveTo>
                    <a:cubicBezTo>
                      <a:pt x="122003" y="3311"/>
                      <a:pt x="133116" y="63636"/>
                      <a:pt x="130205" y="76336"/>
                    </a:cubicBezTo>
                    <a:cubicBezTo>
                      <a:pt x="127295" y="89036"/>
                      <a:pt x="123326" y="77394"/>
                      <a:pt x="101630" y="76336"/>
                    </a:cubicBezTo>
                    <a:cubicBezTo>
                      <a:pt x="79934" y="75278"/>
                      <a:pt x="-1822" y="73161"/>
                      <a:pt x="30" y="69986"/>
                    </a:cubicBezTo>
                    <a:cubicBezTo>
                      <a:pt x="1882" y="66811"/>
                      <a:pt x="92899" y="64430"/>
                      <a:pt x="112743" y="57286"/>
                    </a:cubicBezTo>
                    <a:cubicBezTo>
                      <a:pt x="132587" y="50142"/>
                      <a:pt x="116183" y="-3039"/>
                      <a:pt x="119093" y="1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D0EAD95A-A9C7-42C7-AB6F-5604E355B467}"/>
                  </a:ext>
                </a:extLst>
              </p:cNvPr>
              <p:cNvSpPr/>
              <p:nvPr/>
            </p:nvSpPr>
            <p:spPr>
              <a:xfrm>
                <a:off x="4817392" y="5174763"/>
                <a:ext cx="643841" cy="353321"/>
              </a:xfrm>
              <a:custGeom>
                <a:avLst/>
                <a:gdLst>
                  <a:gd name="connsiteX0" fmla="*/ 671 w 643841"/>
                  <a:gd name="connsiteY0" fmla="*/ 487 h 353321"/>
                  <a:gd name="connsiteX1" fmla="*/ 370558 w 643841"/>
                  <a:gd name="connsiteY1" fmla="*/ 129075 h 353321"/>
                  <a:gd name="connsiteX2" fmla="*/ 572171 w 643841"/>
                  <a:gd name="connsiteY2" fmla="*/ 237025 h 353321"/>
                  <a:gd name="connsiteX3" fmla="*/ 642021 w 643841"/>
                  <a:gd name="connsiteY3" fmla="*/ 352912 h 353321"/>
                  <a:gd name="connsiteX4" fmla="*/ 510258 w 643841"/>
                  <a:gd name="connsiteY4" fmla="*/ 271950 h 353321"/>
                  <a:gd name="connsiteX5" fmla="*/ 286421 w 643841"/>
                  <a:gd name="connsiteY5" fmla="*/ 178287 h 353321"/>
                  <a:gd name="connsiteX6" fmla="*/ 671 w 643841"/>
                  <a:gd name="connsiteY6" fmla="*/ 487 h 353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3841" h="353321">
                    <a:moveTo>
                      <a:pt x="671" y="487"/>
                    </a:moveTo>
                    <a:cubicBezTo>
                      <a:pt x="14694" y="-7715"/>
                      <a:pt x="275308" y="89652"/>
                      <a:pt x="370558" y="129075"/>
                    </a:cubicBezTo>
                    <a:cubicBezTo>
                      <a:pt x="465808" y="168498"/>
                      <a:pt x="526927" y="199719"/>
                      <a:pt x="572171" y="237025"/>
                    </a:cubicBezTo>
                    <a:cubicBezTo>
                      <a:pt x="617415" y="274331"/>
                      <a:pt x="652340" y="347091"/>
                      <a:pt x="642021" y="352912"/>
                    </a:cubicBezTo>
                    <a:cubicBezTo>
                      <a:pt x="631702" y="358733"/>
                      <a:pt x="569525" y="301054"/>
                      <a:pt x="510258" y="271950"/>
                    </a:cubicBezTo>
                    <a:cubicBezTo>
                      <a:pt x="450991" y="242846"/>
                      <a:pt x="376908" y="221679"/>
                      <a:pt x="286421" y="178287"/>
                    </a:cubicBezTo>
                    <a:cubicBezTo>
                      <a:pt x="195934" y="134895"/>
                      <a:pt x="-13352" y="8689"/>
                      <a:pt x="671" y="48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241A1B30-06CF-4654-996B-CFD1E243DDA9}"/>
                  </a:ext>
                </a:extLst>
              </p:cNvPr>
              <p:cNvSpPr/>
              <p:nvPr/>
            </p:nvSpPr>
            <p:spPr>
              <a:xfrm>
                <a:off x="5259334" y="5208067"/>
                <a:ext cx="175516" cy="143880"/>
              </a:xfrm>
              <a:custGeom>
                <a:avLst/>
                <a:gdLst>
                  <a:gd name="connsiteX0" fmla="*/ 54 w 175516"/>
                  <a:gd name="connsiteY0" fmla="*/ 125933 h 143880"/>
                  <a:gd name="connsiteX1" fmla="*/ 122291 w 175516"/>
                  <a:gd name="connsiteY1" fmla="*/ 141808 h 143880"/>
                  <a:gd name="connsiteX2" fmla="*/ 131816 w 175516"/>
                  <a:gd name="connsiteY2" fmla="*/ 78308 h 143880"/>
                  <a:gd name="connsiteX3" fmla="*/ 161979 w 175516"/>
                  <a:gd name="connsiteY3" fmla="*/ 71958 h 143880"/>
                  <a:gd name="connsiteX4" fmla="*/ 160391 w 175516"/>
                  <a:gd name="connsiteY4" fmla="*/ 33858 h 143880"/>
                  <a:gd name="connsiteX5" fmla="*/ 173091 w 175516"/>
                  <a:gd name="connsiteY5" fmla="*/ 521 h 143880"/>
                  <a:gd name="connsiteX6" fmla="*/ 104829 w 175516"/>
                  <a:gd name="connsiteY6" fmla="*/ 17983 h 143880"/>
                  <a:gd name="connsiteX7" fmla="*/ 96891 w 175516"/>
                  <a:gd name="connsiteY7" fmla="*/ 75133 h 143880"/>
                  <a:gd name="connsiteX8" fmla="*/ 106416 w 175516"/>
                  <a:gd name="connsiteY8" fmla="*/ 100533 h 143880"/>
                  <a:gd name="connsiteX9" fmla="*/ 54 w 175516"/>
                  <a:gd name="connsiteY9" fmla="*/ 125933 h 14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516" h="143880">
                    <a:moveTo>
                      <a:pt x="54" y="125933"/>
                    </a:moveTo>
                    <a:cubicBezTo>
                      <a:pt x="2700" y="132812"/>
                      <a:pt x="100331" y="149745"/>
                      <a:pt x="122291" y="141808"/>
                    </a:cubicBezTo>
                    <a:cubicBezTo>
                      <a:pt x="144251" y="133871"/>
                      <a:pt x="125201" y="89950"/>
                      <a:pt x="131816" y="78308"/>
                    </a:cubicBezTo>
                    <a:cubicBezTo>
                      <a:pt x="138431" y="66666"/>
                      <a:pt x="157217" y="79366"/>
                      <a:pt x="161979" y="71958"/>
                    </a:cubicBezTo>
                    <a:cubicBezTo>
                      <a:pt x="166742" y="64550"/>
                      <a:pt x="158539" y="45764"/>
                      <a:pt x="160391" y="33858"/>
                    </a:cubicBezTo>
                    <a:cubicBezTo>
                      <a:pt x="162243" y="21952"/>
                      <a:pt x="182351" y="3167"/>
                      <a:pt x="173091" y="521"/>
                    </a:cubicBezTo>
                    <a:cubicBezTo>
                      <a:pt x="163831" y="-2125"/>
                      <a:pt x="117529" y="5548"/>
                      <a:pt x="104829" y="17983"/>
                    </a:cubicBezTo>
                    <a:cubicBezTo>
                      <a:pt x="92129" y="30418"/>
                      <a:pt x="96627" y="61375"/>
                      <a:pt x="96891" y="75133"/>
                    </a:cubicBezTo>
                    <a:cubicBezTo>
                      <a:pt x="97155" y="88891"/>
                      <a:pt x="121233" y="94712"/>
                      <a:pt x="106416" y="100533"/>
                    </a:cubicBezTo>
                    <a:cubicBezTo>
                      <a:pt x="91599" y="106354"/>
                      <a:pt x="-2592" y="119054"/>
                      <a:pt x="54" y="12593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2B96A405-4B43-412F-B4DF-24BB51DAED5D}"/>
                  </a:ext>
                </a:extLst>
              </p:cNvPr>
              <p:cNvSpPr/>
              <p:nvPr/>
            </p:nvSpPr>
            <p:spPr>
              <a:xfrm>
                <a:off x="5436549" y="5054255"/>
                <a:ext cx="307521" cy="184953"/>
              </a:xfrm>
              <a:custGeom>
                <a:avLst/>
                <a:gdLst>
                  <a:gd name="connsiteX0" fmla="*/ 307026 w 307521"/>
                  <a:gd name="connsiteY0" fmla="*/ 181320 h 184953"/>
                  <a:gd name="connsiteX1" fmla="*/ 62551 w 307521"/>
                  <a:gd name="connsiteY1" fmla="*/ 8283 h 184953"/>
                  <a:gd name="connsiteX2" fmla="*/ 639 w 307521"/>
                  <a:gd name="connsiteY2" fmla="*/ 33683 h 184953"/>
                  <a:gd name="connsiteX3" fmla="*/ 32389 w 307521"/>
                  <a:gd name="connsiteY3" fmla="*/ 87658 h 184953"/>
                  <a:gd name="connsiteX4" fmla="*/ 65726 w 307521"/>
                  <a:gd name="connsiteY4" fmla="*/ 81308 h 184953"/>
                  <a:gd name="connsiteX5" fmla="*/ 59376 w 307521"/>
                  <a:gd name="connsiteY5" fmla="*/ 27333 h 184953"/>
                  <a:gd name="connsiteX6" fmla="*/ 124464 w 307521"/>
                  <a:gd name="connsiteY6" fmla="*/ 119408 h 184953"/>
                  <a:gd name="connsiteX7" fmla="*/ 307026 w 307521"/>
                  <a:gd name="connsiteY7" fmla="*/ 181320 h 18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21" h="184953">
                    <a:moveTo>
                      <a:pt x="307026" y="181320"/>
                    </a:moveTo>
                    <a:cubicBezTo>
                      <a:pt x="296707" y="162799"/>
                      <a:pt x="113615" y="32889"/>
                      <a:pt x="62551" y="8283"/>
                    </a:cubicBezTo>
                    <a:cubicBezTo>
                      <a:pt x="11486" y="-16323"/>
                      <a:pt x="5666" y="20454"/>
                      <a:pt x="639" y="33683"/>
                    </a:cubicBezTo>
                    <a:cubicBezTo>
                      <a:pt x="-4388" y="46912"/>
                      <a:pt x="21541" y="79721"/>
                      <a:pt x="32389" y="87658"/>
                    </a:cubicBezTo>
                    <a:cubicBezTo>
                      <a:pt x="43237" y="95595"/>
                      <a:pt x="61228" y="91362"/>
                      <a:pt x="65726" y="81308"/>
                    </a:cubicBezTo>
                    <a:cubicBezTo>
                      <a:pt x="70224" y="71254"/>
                      <a:pt x="49586" y="20983"/>
                      <a:pt x="59376" y="27333"/>
                    </a:cubicBezTo>
                    <a:cubicBezTo>
                      <a:pt x="69166" y="33683"/>
                      <a:pt x="85306" y="96125"/>
                      <a:pt x="124464" y="119408"/>
                    </a:cubicBezTo>
                    <a:cubicBezTo>
                      <a:pt x="163622" y="142691"/>
                      <a:pt x="317345" y="199841"/>
                      <a:pt x="307026" y="18132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FA79B675-EE44-4B75-85A3-EC3B809674A4}"/>
                  </a:ext>
                </a:extLst>
              </p:cNvPr>
              <p:cNvSpPr/>
              <p:nvPr/>
            </p:nvSpPr>
            <p:spPr>
              <a:xfrm>
                <a:off x="5562896" y="4994048"/>
                <a:ext cx="232180" cy="54901"/>
              </a:xfrm>
              <a:custGeom>
                <a:avLst/>
                <a:gdLst>
                  <a:gd name="connsiteX0" fmla="*/ 1292 w 232180"/>
                  <a:gd name="connsiteY0" fmla="*/ 227 h 54901"/>
                  <a:gd name="connsiteX1" fmla="*/ 161629 w 232180"/>
                  <a:gd name="connsiteY1" fmla="*/ 33565 h 54901"/>
                  <a:gd name="connsiteX2" fmla="*/ 231479 w 232180"/>
                  <a:gd name="connsiteY2" fmla="*/ 47852 h 54901"/>
                  <a:gd name="connsiteX3" fmla="*/ 123529 w 232180"/>
                  <a:gd name="connsiteY3" fmla="*/ 46265 h 54901"/>
                  <a:gd name="connsiteX4" fmla="*/ 87017 w 232180"/>
                  <a:gd name="connsiteY4" fmla="*/ 54202 h 54901"/>
                  <a:gd name="connsiteX5" fmla="*/ 1292 w 232180"/>
                  <a:gd name="connsiteY5" fmla="*/ 227 h 5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180" h="54901">
                    <a:moveTo>
                      <a:pt x="1292" y="227"/>
                    </a:moveTo>
                    <a:cubicBezTo>
                      <a:pt x="13727" y="-3213"/>
                      <a:pt x="161629" y="33565"/>
                      <a:pt x="161629" y="33565"/>
                    </a:cubicBezTo>
                    <a:cubicBezTo>
                      <a:pt x="199993" y="41502"/>
                      <a:pt x="237829" y="45735"/>
                      <a:pt x="231479" y="47852"/>
                    </a:cubicBezTo>
                    <a:cubicBezTo>
                      <a:pt x="225129" y="49969"/>
                      <a:pt x="147606" y="45207"/>
                      <a:pt x="123529" y="46265"/>
                    </a:cubicBezTo>
                    <a:cubicBezTo>
                      <a:pt x="99452" y="47323"/>
                      <a:pt x="104215" y="57642"/>
                      <a:pt x="87017" y="54202"/>
                    </a:cubicBezTo>
                    <a:cubicBezTo>
                      <a:pt x="69819" y="50762"/>
                      <a:pt x="-11143" y="3667"/>
                      <a:pt x="1292" y="22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BA443997-575C-4D1C-BB2C-B1415EB41559}"/>
                  </a:ext>
                </a:extLst>
              </p:cNvPr>
              <p:cNvSpPr/>
              <p:nvPr/>
            </p:nvSpPr>
            <p:spPr>
              <a:xfrm>
                <a:off x="5797328" y="4979812"/>
                <a:ext cx="63889" cy="99011"/>
              </a:xfrm>
              <a:custGeom>
                <a:avLst/>
                <a:gdLst>
                  <a:gd name="connsiteX0" fmla="*/ 63722 w 63889"/>
                  <a:gd name="connsiteY0" fmla="*/ 176 h 99011"/>
                  <a:gd name="connsiteX1" fmla="*/ 47847 w 63889"/>
                  <a:gd name="connsiteY1" fmla="*/ 84313 h 99011"/>
                  <a:gd name="connsiteX2" fmla="*/ 222 w 63889"/>
                  <a:gd name="connsiteY2" fmla="*/ 98601 h 99011"/>
                  <a:gd name="connsiteX3" fmla="*/ 30385 w 63889"/>
                  <a:gd name="connsiteY3" fmla="*/ 79551 h 99011"/>
                  <a:gd name="connsiteX4" fmla="*/ 39910 w 63889"/>
                  <a:gd name="connsiteY4" fmla="*/ 62088 h 99011"/>
                  <a:gd name="connsiteX5" fmla="*/ 63722 w 63889"/>
                  <a:gd name="connsiteY5" fmla="*/ 176 h 9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89" h="99011">
                    <a:moveTo>
                      <a:pt x="63722" y="176"/>
                    </a:moveTo>
                    <a:cubicBezTo>
                      <a:pt x="65045" y="3880"/>
                      <a:pt x="58430" y="67909"/>
                      <a:pt x="47847" y="84313"/>
                    </a:cubicBezTo>
                    <a:cubicBezTo>
                      <a:pt x="37264" y="100717"/>
                      <a:pt x="3132" y="99395"/>
                      <a:pt x="222" y="98601"/>
                    </a:cubicBezTo>
                    <a:cubicBezTo>
                      <a:pt x="-2688" y="97807"/>
                      <a:pt x="23770" y="85636"/>
                      <a:pt x="30385" y="79551"/>
                    </a:cubicBezTo>
                    <a:cubicBezTo>
                      <a:pt x="37000" y="73466"/>
                      <a:pt x="35677" y="72142"/>
                      <a:pt x="39910" y="62088"/>
                    </a:cubicBezTo>
                    <a:cubicBezTo>
                      <a:pt x="44143" y="52034"/>
                      <a:pt x="62399" y="-3528"/>
                      <a:pt x="63722" y="17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E722A676-AE2B-46B0-A448-F5F3633D273C}"/>
                  </a:ext>
                </a:extLst>
              </p:cNvPr>
              <p:cNvSpPr/>
              <p:nvPr/>
            </p:nvSpPr>
            <p:spPr>
              <a:xfrm>
                <a:off x="5579961" y="5397391"/>
                <a:ext cx="36614" cy="124706"/>
              </a:xfrm>
              <a:custGeom>
                <a:avLst/>
                <a:gdLst>
                  <a:gd name="connsiteX0" fmla="*/ 102 w 36614"/>
                  <a:gd name="connsiteY0" fmla="*/ 109 h 124706"/>
                  <a:gd name="connsiteX1" fmla="*/ 25502 w 36614"/>
                  <a:gd name="connsiteY1" fmla="*/ 100122 h 124706"/>
                  <a:gd name="connsiteX2" fmla="*/ 20739 w 36614"/>
                  <a:gd name="connsiteY2" fmla="*/ 123934 h 124706"/>
                  <a:gd name="connsiteX3" fmla="*/ 36614 w 36614"/>
                  <a:gd name="connsiteY3" fmla="*/ 81072 h 124706"/>
                  <a:gd name="connsiteX4" fmla="*/ 102 w 36614"/>
                  <a:gd name="connsiteY4" fmla="*/ 109 h 12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14" h="124706">
                    <a:moveTo>
                      <a:pt x="102" y="109"/>
                    </a:moveTo>
                    <a:cubicBezTo>
                      <a:pt x="-1750" y="3284"/>
                      <a:pt x="22063" y="79485"/>
                      <a:pt x="25502" y="100122"/>
                    </a:cubicBezTo>
                    <a:cubicBezTo>
                      <a:pt x="28941" y="120759"/>
                      <a:pt x="18887" y="127109"/>
                      <a:pt x="20739" y="123934"/>
                    </a:cubicBezTo>
                    <a:cubicBezTo>
                      <a:pt x="22591" y="120759"/>
                      <a:pt x="36614" y="98534"/>
                      <a:pt x="36614" y="81072"/>
                    </a:cubicBezTo>
                    <a:cubicBezTo>
                      <a:pt x="36614" y="63610"/>
                      <a:pt x="1954" y="-3066"/>
                      <a:pt x="102" y="1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116C1279-26E0-4C13-978B-B763A77B512F}"/>
                  </a:ext>
                </a:extLst>
              </p:cNvPr>
              <p:cNvSpPr/>
              <p:nvPr/>
            </p:nvSpPr>
            <p:spPr>
              <a:xfrm>
                <a:off x="5589059" y="5327478"/>
                <a:ext cx="127690" cy="225618"/>
              </a:xfrm>
              <a:custGeom>
                <a:avLst/>
                <a:gdLst>
                  <a:gd name="connsiteX0" fmla="*/ 106891 w 127690"/>
                  <a:gd name="connsiteY0" fmla="*/ 172 h 225618"/>
                  <a:gd name="connsiteX1" fmla="*/ 116416 w 127690"/>
                  <a:gd name="connsiteY1" fmla="*/ 138285 h 225618"/>
                  <a:gd name="connsiteX2" fmla="*/ 106891 w 127690"/>
                  <a:gd name="connsiteY2" fmla="*/ 154160 h 225618"/>
                  <a:gd name="connsiteX3" fmla="*/ 78316 w 127690"/>
                  <a:gd name="connsiteY3" fmla="*/ 176385 h 225618"/>
                  <a:gd name="connsiteX4" fmla="*/ 529 w 127690"/>
                  <a:gd name="connsiteY4" fmla="*/ 225597 h 225618"/>
                  <a:gd name="connsiteX5" fmla="*/ 121179 w 127690"/>
                  <a:gd name="connsiteY5" fmla="*/ 170035 h 225618"/>
                  <a:gd name="connsiteX6" fmla="*/ 106891 w 127690"/>
                  <a:gd name="connsiteY6" fmla="*/ 172 h 22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90" h="225618">
                    <a:moveTo>
                      <a:pt x="106891" y="172"/>
                    </a:moveTo>
                    <a:cubicBezTo>
                      <a:pt x="106097" y="-5120"/>
                      <a:pt x="116416" y="112620"/>
                      <a:pt x="116416" y="138285"/>
                    </a:cubicBezTo>
                    <a:cubicBezTo>
                      <a:pt x="116416" y="163950"/>
                      <a:pt x="113241" y="147810"/>
                      <a:pt x="106891" y="154160"/>
                    </a:cubicBezTo>
                    <a:cubicBezTo>
                      <a:pt x="100541" y="160510"/>
                      <a:pt x="96043" y="164479"/>
                      <a:pt x="78316" y="176385"/>
                    </a:cubicBezTo>
                    <a:cubicBezTo>
                      <a:pt x="60589" y="188291"/>
                      <a:pt x="-6615" y="226655"/>
                      <a:pt x="529" y="225597"/>
                    </a:cubicBezTo>
                    <a:cubicBezTo>
                      <a:pt x="7673" y="224539"/>
                      <a:pt x="100806" y="201256"/>
                      <a:pt x="121179" y="170035"/>
                    </a:cubicBezTo>
                    <a:cubicBezTo>
                      <a:pt x="141552" y="138814"/>
                      <a:pt x="107685" y="5464"/>
                      <a:pt x="106891" y="1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D99888F9-FEE5-42ED-A2E1-18E73F795833}"/>
                  </a:ext>
                </a:extLst>
              </p:cNvPr>
              <p:cNvSpPr/>
              <p:nvPr/>
            </p:nvSpPr>
            <p:spPr>
              <a:xfrm>
                <a:off x="5421279" y="5287958"/>
                <a:ext cx="215564" cy="166712"/>
              </a:xfrm>
              <a:custGeom>
                <a:avLst/>
                <a:gdLst>
                  <a:gd name="connsiteX0" fmla="*/ 34 w 215564"/>
                  <a:gd name="connsiteY0" fmla="*/ 5 h 166712"/>
                  <a:gd name="connsiteX1" fmla="*/ 182596 w 215564"/>
                  <a:gd name="connsiteY1" fmla="*/ 117480 h 166712"/>
                  <a:gd name="connsiteX2" fmla="*/ 203234 w 215564"/>
                  <a:gd name="connsiteY2" fmla="*/ 166692 h 166712"/>
                  <a:gd name="connsiteX3" fmla="*/ 198471 w 215564"/>
                  <a:gd name="connsiteY3" fmla="*/ 112717 h 166712"/>
                  <a:gd name="connsiteX4" fmla="*/ 34 w 215564"/>
                  <a:gd name="connsiteY4" fmla="*/ 5 h 1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564" h="166712">
                    <a:moveTo>
                      <a:pt x="34" y="5"/>
                    </a:moveTo>
                    <a:cubicBezTo>
                      <a:pt x="-2612" y="799"/>
                      <a:pt x="148729" y="89699"/>
                      <a:pt x="182596" y="117480"/>
                    </a:cubicBezTo>
                    <a:cubicBezTo>
                      <a:pt x="216463" y="145261"/>
                      <a:pt x="200588" y="167486"/>
                      <a:pt x="203234" y="166692"/>
                    </a:cubicBezTo>
                    <a:cubicBezTo>
                      <a:pt x="205880" y="165898"/>
                      <a:pt x="232338" y="141292"/>
                      <a:pt x="198471" y="112717"/>
                    </a:cubicBezTo>
                    <a:cubicBezTo>
                      <a:pt x="164604" y="84142"/>
                      <a:pt x="2680" y="-789"/>
                      <a:pt x="34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A3BFC8D6-07FD-42BE-8C55-AE5F2DE9CD04}"/>
                  </a:ext>
                </a:extLst>
              </p:cNvPr>
              <p:cNvSpPr/>
              <p:nvPr/>
            </p:nvSpPr>
            <p:spPr>
              <a:xfrm>
                <a:off x="5657828" y="5343415"/>
                <a:ext cx="30176" cy="69123"/>
              </a:xfrm>
              <a:custGeom>
                <a:avLst/>
                <a:gdLst>
                  <a:gd name="connsiteX0" fmla="*/ 28597 w 30176"/>
                  <a:gd name="connsiteY0" fmla="*/ 110 h 69123"/>
                  <a:gd name="connsiteX1" fmla="*/ 22 w 30176"/>
                  <a:gd name="connsiteY1" fmla="*/ 66785 h 69123"/>
                  <a:gd name="connsiteX2" fmla="*/ 23835 w 30176"/>
                  <a:gd name="connsiteY2" fmla="*/ 50910 h 69123"/>
                  <a:gd name="connsiteX3" fmla="*/ 28597 w 30176"/>
                  <a:gd name="connsiteY3" fmla="*/ 110 h 6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6" h="69123">
                    <a:moveTo>
                      <a:pt x="28597" y="110"/>
                    </a:moveTo>
                    <a:cubicBezTo>
                      <a:pt x="24628" y="2756"/>
                      <a:pt x="816" y="58318"/>
                      <a:pt x="22" y="66785"/>
                    </a:cubicBezTo>
                    <a:cubicBezTo>
                      <a:pt x="-772" y="75252"/>
                      <a:pt x="19337" y="58583"/>
                      <a:pt x="23835" y="50910"/>
                    </a:cubicBezTo>
                    <a:cubicBezTo>
                      <a:pt x="28333" y="43237"/>
                      <a:pt x="32566" y="-2536"/>
                      <a:pt x="28597" y="1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80565C18-FE05-4442-8FEE-E35B473C6CDE}"/>
                  </a:ext>
                </a:extLst>
              </p:cNvPr>
              <p:cNvSpPr/>
              <p:nvPr/>
            </p:nvSpPr>
            <p:spPr>
              <a:xfrm>
                <a:off x="5612555" y="5359100"/>
                <a:ext cx="97403" cy="148643"/>
              </a:xfrm>
              <a:custGeom>
                <a:avLst/>
                <a:gdLst>
                  <a:gd name="connsiteX0" fmla="*/ 84983 w 97403"/>
                  <a:gd name="connsiteY0" fmla="*/ 300 h 148643"/>
                  <a:gd name="connsiteX1" fmla="*/ 92920 w 97403"/>
                  <a:gd name="connsiteY1" fmla="*/ 113013 h 148643"/>
                  <a:gd name="connsiteX2" fmla="*/ 42120 w 97403"/>
                  <a:gd name="connsiteY2" fmla="*/ 147938 h 148643"/>
                  <a:gd name="connsiteX3" fmla="*/ 8783 w 97403"/>
                  <a:gd name="connsiteY3" fmla="*/ 132063 h 148643"/>
                  <a:gd name="connsiteX4" fmla="*/ 5608 w 97403"/>
                  <a:gd name="connsiteY4" fmla="*/ 81263 h 148643"/>
                  <a:gd name="connsiteX5" fmla="*/ 84983 w 97403"/>
                  <a:gd name="connsiteY5" fmla="*/ 300 h 14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403" h="148643">
                    <a:moveTo>
                      <a:pt x="84983" y="300"/>
                    </a:moveTo>
                    <a:cubicBezTo>
                      <a:pt x="99535" y="5592"/>
                      <a:pt x="100064" y="88407"/>
                      <a:pt x="92920" y="113013"/>
                    </a:cubicBezTo>
                    <a:cubicBezTo>
                      <a:pt x="85776" y="137619"/>
                      <a:pt x="56143" y="144763"/>
                      <a:pt x="42120" y="147938"/>
                    </a:cubicBezTo>
                    <a:cubicBezTo>
                      <a:pt x="28097" y="151113"/>
                      <a:pt x="14868" y="143176"/>
                      <a:pt x="8783" y="132063"/>
                    </a:cubicBezTo>
                    <a:cubicBezTo>
                      <a:pt x="2698" y="120951"/>
                      <a:pt x="-5769" y="101371"/>
                      <a:pt x="5608" y="81263"/>
                    </a:cubicBezTo>
                    <a:cubicBezTo>
                      <a:pt x="16985" y="61155"/>
                      <a:pt x="70431" y="-4992"/>
                      <a:pt x="84983" y="30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917BD00A-4B3C-49E6-B15E-6E134EE2ED2C}"/>
                  </a:ext>
                </a:extLst>
              </p:cNvPr>
              <p:cNvSpPr/>
              <p:nvPr/>
            </p:nvSpPr>
            <p:spPr>
              <a:xfrm>
                <a:off x="5419506" y="5296174"/>
                <a:ext cx="176343" cy="233451"/>
              </a:xfrm>
              <a:custGeom>
                <a:avLst/>
                <a:gdLst>
                  <a:gd name="connsiteX0" fmla="*/ 219 w 176343"/>
                  <a:gd name="connsiteY0" fmla="*/ 1314 h 233451"/>
                  <a:gd name="connsiteX1" fmla="*/ 155794 w 176343"/>
                  <a:gd name="connsiteY1" fmla="*/ 90214 h 233451"/>
                  <a:gd name="connsiteX2" fmla="*/ 173257 w 176343"/>
                  <a:gd name="connsiteY2" fmla="*/ 153714 h 233451"/>
                  <a:gd name="connsiteX3" fmla="*/ 174844 w 176343"/>
                  <a:gd name="connsiteY3" fmla="*/ 231501 h 233451"/>
                  <a:gd name="connsiteX4" fmla="*/ 157382 w 176343"/>
                  <a:gd name="connsiteY4" fmla="*/ 206101 h 233451"/>
                  <a:gd name="connsiteX5" fmla="*/ 122457 w 176343"/>
                  <a:gd name="connsiteY5" fmla="*/ 163239 h 233451"/>
                  <a:gd name="connsiteX6" fmla="*/ 219 w 176343"/>
                  <a:gd name="connsiteY6" fmla="*/ 1314 h 23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343" h="233451">
                    <a:moveTo>
                      <a:pt x="219" y="1314"/>
                    </a:moveTo>
                    <a:cubicBezTo>
                      <a:pt x="5775" y="-10857"/>
                      <a:pt x="126954" y="64814"/>
                      <a:pt x="155794" y="90214"/>
                    </a:cubicBezTo>
                    <a:cubicBezTo>
                      <a:pt x="184634" y="115614"/>
                      <a:pt x="170082" y="130166"/>
                      <a:pt x="173257" y="153714"/>
                    </a:cubicBezTo>
                    <a:cubicBezTo>
                      <a:pt x="176432" y="177262"/>
                      <a:pt x="177490" y="222770"/>
                      <a:pt x="174844" y="231501"/>
                    </a:cubicBezTo>
                    <a:cubicBezTo>
                      <a:pt x="172198" y="240232"/>
                      <a:pt x="166113" y="217478"/>
                      <a:pt x="157382" y="206101"/>
                    </a:cubicBezTo>
                    <a:cubicBezTo>
                      <a:pt x="148651" y="194724"/>
                      <a:pt x="148915" y="194195"/>
                      <a:pt x="122457" y="163239"/>
                    </a:cubicBezTo>
                    <a:cubicBezTo>
                      <a:pt x="95999" y="132283"/>
                      <a:pt x="-5337" y="13485"/>
                      <a:pt x="219" y="131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A0E2271C-04BF-41E7-B927-B9A81767E7AE}"/>
                  </a:ext>
                </a:extLst>
              </p:cNvPr>
              <p:cNvSpPr/>
              <p:nvPr/>
            </p:nvSpPr>
            <p:spPr>
              <a:xfrm>
                <a:off x="5565945" y="5002208"/>
                <a:ext cx="277923" cy="57295"/>
              </a:xfrm>
              <a:custGeom>
                <a:avLst/>
                <a:gdLst>
                  <a:gd name="connsiteX0" fmla="*/ 6180 w 277923"/>
                  <a:gd name="connsiteY0" fmla="*/ 5 h 57295"/>
                  <a:gd name="connsiteX1" fmla="*/ 255418 w 277923"/>
                  <a:gd name="connsiteY1" fmla="*/ 47630 h 57295"/>
                  <a:gd name="connsiteX2" fmla="*/ 247480 w 277923"/>
                  <a:gd name="connsiteY2" fmla="*/ 57155 h 57295"/>
                  <a:gd name="connsiteX3" fmla="*/ 90318 w 277923"/>
                  <a:gd name="connsiteY3" fmla="*/ 44455 h 57295"/>
                  <a:gd name="connsiteX4" fmla="*/ 6180 w 277923"/>
                  <a:gd name="connsiteY4" fmla="*/ 5 h 5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923" h="57295">
                    <a:moveTo>
                      <a:pt x="6180" y="5"/>
                    </a:moveTo>
                    <a:cubicBezTo>
                      <a:pt x="33697" y="534"/>
                      <a:pt x="215201" y="38105"/>
                      <a:pt x="255418" y="47630"/>
                    </a:cubicBezTo>
                    <a:cubicBezTo>
                      <a:pt x="295635" y="57155"/>
                      <a:pt x="274997" y="57684"/>
                      <a:pt x="247480" y="57155"/>
                    </a:cubicBezTo>
                    <a:cubicBezTo>
                      <a:pt x="219963" y="56626"/>
                      <a:pt x="131064" y="52657"/>
                      <a:pt x="90318" y="44455"/>
                    </a:cubicBezTo>
                    <a:cubicBezTo>
                      <a:pt x="49572" y="36253"/>
                      <a:pt x="-21337" y="-524"/>
                      <a:pt x="6180" y="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E6715B1F-9916-400C-BFB9-0ACC9B8C88C3}"/>
                  </a:ext>
                </a:extLst>
              </p:cNvPr>
              <p:cNvSpPr/>
              <p:nvPr/>
            </p:nvSpPr>
            <p:spPr>
              <a:xfrm>
                <a:off x="5707063" y="3011488"/>
                <a:ext cx="552896" cy="695786"/>
              </a:xfrm>
              <a:custGeom>
                <a:avLst/>
                <a:gdLst>
                  <a:gd name="connsiteX0" fmla="*/ 0 w 552896"/>
                  <a:gd name="connsiteY0" fmla="*/ 0 h 695786"/>
                  <a:gd name="connsiteX1" fmla="*/ 227012 w 552896"/>
                  <a:gd name="connsiteY1" fmla="*/ 169862 h 695786"/>
                  <a:gd name="connsiteX2" fmla="*/ 349250 w 552896"/>
                  <a:gd name="connsiteY2" fmla="*/ 225425 h 695786"/>
                  <a:gd name="connsiteX3" fmla="*/ 484187 w 552896"/>
                  <a:gd name="connsiteY3" fmla="*/ 376237 h 695786"/>
                  <a:gd name="connsiteX4" fmla="*/ 490537 w 552896"/>
                  <a:gd name="connsiteY4" fmla="*/ 454025 h 695786"/>
                  <a:gd name="connsiteX5" fmla="*/ 523875 w 552896"/>
                  <a:gd name="connsiteY5" fmla="*/ 587375 h 695786"/>
                  <a:gd name="connsiteX6" fmla="*/ 550862 w 552896"/>
                  <a:gd name="connsiteY6" fmla="*/ 692150 h 695786"/>
                  <a:gd name="connsiteX7" fmla="*/ 466725 w 552896"/>
                  <a:gd name="connsiteY7" fmla="*/ 452437 h 695786"/>
                  <a:gd name="connsiteX8" fmla="*/ 444500 w 552896"/>
                  <a:gd name="connsiteY8" fmla="*/ 363537 h 695786"/>
                  <a:gd name="connsiteX9" fmla="*/ 231775 w 552896"/>
                  <a:gd name="connsiteY9" fmla="*/ 193675 h 695786"/>
                  <a:gd name="connsiteX10" fmla="*/ 0 w 552896"/>
                  <a:gd name="connsiteY10" fmla="*/ 0 h 695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896" h="695786">
                    <a:moveTo>
                      <a:pt x="0" y="0"/>
                    </a:moveTo>
                    <a:cubicBezTo>
                      <a:pt x="84402" y="66145"/>
                      <a:pt x="168804" y="132291"/>
                      <a:pt x="227012" y="169862"/>
                    </a:cubicBezTo>
                    <a:cubicBezTo>
                      <a:pt x="285220" y="207433"/>
                      <a:pt x="306388" y="191029"/>
                      <a:pt x="349250" y="225425"/>
                    </a:cubicBezTo>
                    <a:cubicBezTo>
                      <a:pt x="392112" y="259821"/>
                      <a:pt x="460639" y="338137"/>
                      <a:pt x="484187" y="376237"/>
                    </a:cubicBezTo>
                    <a:cubicBezTo>
                      <a:pt x="507735" y="414337"/>
                      <a:pt x="483922" y="418835"/>
                      <a:pt x="490537" y="454025"/>
                    </a:cubicBezTo>
                    <a:cubicBezTo>
                      <a:pt x="497152" y="489215"/>
                      <a:pt x="513821" y="547688"/>
                      <a:pt x="523875" y="587375"/>
                    </a:cubicBezTo>
                    <a:cubicBezTo>
                      <a:pt x="533929" y="627062"/>
                      <a:pt x="560387" y="714640"/>
                      <a:pt x="550862" y="692150"/>
                    </a:cubicBezTo>
                    <a:cubicBezTo>
                      <a:pt x="541337" y="669660"/>
                      <a:pt x="484452" y="507206"/>
                      <a:pt x="466725" y="452437"/>
                    </a:cubicBezTo>
                    <a:cubicBezTo>
                      <a:pt x="448998" y="397668"/>
                      <a:pt x="483658" y="406664"/>
                      <a:pt x="444500" y="363537"/>
                    </a:cubicBezTo>
                    <a:cubicBezTo>
                      <a:pt x="405342" y="320410"/>
                      <a:pt x="231775" y="193675"/>
                      <a:pt x="231775" y="19367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EA9E22D4-77EC-4773-9CB6-4627C5CBAA44}"/>
                  </a:ext>
                </a:extLst>
              </p:cNvPr>
              <p:cNvSpPr/>
              <p:nvPr/>
            </p:nvSpPr>
            <p:spPr>
              <a:xfrm>
                <a:off x="5742293" y="5397408"/>
                <a:ext cx="805752" cy="472899"/>
              </a:xfrm>
              <a:custGeom>
                <a:avLst/>
                <a:gdLst>
                  <a:gd name="connsiteX0" fmla="*/ 1282 w 805752"/>
                  <a:gd name="connsiteY0" fmla="*/ 92 h 472899"/>
                  <a:gd name="connsiteX1" fmla="*/ 210832 w 805752"/>
                  <a:gd name="connsiteY1" fmla="*/ 295367 h 472899"/>
                  <a:gd name="connsiteX2" fmla="*/ 369582 w 805752"/>
                  <a:gd name="connsiteY2" fmla="*/ 457292 h 472899"/>
                  <a:gd name="connsiteX3" fmla="*/ 471182 w 805752"/>
                  <a:gd name="connsiteY3" fmla="*/ 463642 h 472899"/>
                  <a:gd name="connsiteX4" fmla="*/ 804557 w 805752"/>
                  <a:gd name="connsiteY4" fmla="*/ 431892 h 472899"/>
                  <a:gd name="connsiteX5" fmla="*/ 572782 w 805752"/>
                  <a:gd name="connsiteY5" fmla="*/ 419192 h 472899"/>
                  <a:gd name="connsiteX6" fmla="*/ 315607 w 805752"/>
                  <a:gd name="connsiteY6" fmla="*/ 327117 h 472899"/>
                  <a:gd name="connsiteX7" fmla="*/ 1282 w 805752"/>
                  <a:gd name="connsiteY7" fmla="*/ 92 h 47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5752" h="472899">
                    <a:moveTo>
                      <a:pt x="1282" y="92"/>
                    </a:moveTo>
                    <a:cubicBezTo>
                      <a:pt x="-16180" y="-5200"/>
                      <a:pt x="149449" y="219167"/>
                      <a:pt x="210832" y="295367"/>
                    </a:cubicBezTo>
                    <a:cubicBezTo>
                      <a:pt x="272215" y="371567"/>
                      <a:pt x="326190" y="429246"/>
                      <a:pt x="369582" y="457292"/>
                    </a:cubicBezTo>
                    <a:cubicBezTo>
                      <a:pt x="412974" y="485338"/>
                      <a:pt x="398686" y="467875"/>
                      <a:pt x="471182" y="463642"/>
                    </a:cubicBezTo>
                    <a:cubicBezTo>
                      <a:pt x="543678" y="459409"/>
                      <a:pt x="787624" y="439300"/>
                      <a:pt x="804557" y="431892"/>
                    </a:cubicBezTo>
                    <a:cubicBezTo>
                      <a:pt x="821490" y="424484"/>
                      <a:pt x="654274" y="436655"/>
                      <a:pt x="572782" y="419192"/>
                    </a:cubicBezTo>
                    <a:cubicBezTo>
                      <a:pt x="491290" y="401730"/>
                      <a:pt x="409799" y="397496"/>
                      <a:pt x="315607" y="327117"/>
                    </a:cubicBezTo>
                    <a:cubicBezTo>
                      <a:pt x="221415" y="256738"/>
                      <a:pt x="18744" y="5384"/>
                      <a:pt x="1282" y="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7AC43FD8-4C24-4ED2-91E6-800EDAA6C0A3}"/>
                  </a:ext>
                </a:extLst>
              </p:cNvPr>
              <p:cNvSpPr/>
              <p:nvPr/>
            </p:nvSpPr>
            <p:spPr>
              <a:xfrm>
                <a:off x="6530236" y="5849446"/>
                <a:ext cx="652314" cy="65009"/>
              </a:xfrm>
              <a:custGeom>
                <a:avLst/>
                <a:gdLst>
                  <a:gd name="connsiteX0" fmla="*/ 1797 w 652314"/>
                  <a:gd name="connsiteY0" fmla="*/ 1021 h 65009"/>
                  <a:gd name="connsiteX1" fmla="*/ 632564 w 652314"/>
                  <a:gd name="connsiteY1" fmla="*/ 64521 h 65009"/>
                  <a:gd name="connsiteX2" fmla="*/ 448414 w 652314"/>
                  <a:gd name="connsiteY2" fmla="*/ 28537 h 65009"/>
                  <a:gd name="connsiteX3" fmla="*/ 1797 w 652314"/>
                  <a:gd name="connsiteY3" fmla="*/ 1021 h 6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14" h="65009">
                    <a:moveTo>
                      <a:pt x="1797" y="1021"/>
                    </a:moveTo>
                    <a:cubicBezTo>
                      <a:pt x="32489" y="7018"/>
                      <a:pt x="558128" y="59935"/>
                      <a:pt x="632564" y="64521"/>
                    </a:cubicBezTo>
                    <a:cubicBezTo>
                      <a:pt x="707000" y="69107"/>
                      <a:pt x="554600" y="40179"/>
                      <a:pt x="448414" y="28537"/>
                    </a:cubicBezTo>
                    <a:cubicBezTo>
                      <a:pt x="342228" y="16895"/>
                      <a:pt x="-28895" y="-4976"/>
                      <a:pt x="1797" y="10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932F8656-8A75-4F29-9B43-1E7E324CA999}"/>
                  </a:ext>
                </a:extLst>
              </p:cNvPr>
              <p:cNvSpPr/>
              <p:nvPr/>
            </p:nvSpPr>
            <p:spPr>
              <a:xfrm>
                <a:off x="6904524" y="5154061"/>
                <a:ext cx="336653" cy="89326"/>
              </a:xfrm>
              <a:custGeom>
                <a:avLst/>
                <a:gdLst>
                  <a:gd name="connsiteX0" fmla="*/ 43 w 336653"/>
                  <a:gd name="connsiteY0" fmla="*/ 22 h 89326"/>
                  <a:gd name="connsiteX1" fmla="*/ 150326 w 336653"/>
                  <a:gd name="connsiteY1" fmla="*/ 78339 h 89326"/>
                  <a:gd name="connsiteX2" fmla="*/ 179959 w 336653"/>
                  <a:gd name="connsiteY2" fmla="*/ 88922 h 89326"/>
                  <a:gd name="connsiteX3" fmla="*/ 239226 w 336653"/>
                  <a:gd name="connsiteY3" fmla="*/ 80456 h 89326"/>
                  <a:gd name="connsiteX4" fmla="*/ 336593 w 336653"/>
                  <a:gd name="connsiteY4" fmla="*/ 78339 h 89326"/>
                  <a:gd name="connsiteX5" fmla="*/ 224409 w 336653"/>
                  <a:gd name="connsiteY5" fmla="*/ 57172 h 89326"/>
                  <a:gd name="connsiteX6" fmla="*/ 135509 w 336653"/>
                  <a:gd name="connsiteY6" fmla="*/ 69872 h 89326"/>
                  <a:gd name="connsiteX7" fmla="*/ 43 w 336653"/>
                  <a:gd name="connsiteY7" fmla="*/ 22 h 8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6653" h="89326">
                    <a:moveTo>
                      <a:pt x="43" y="22"/>
                    </a:moveTo>
                    <a:cubicBezTo>
                      <a:pt x="2513" y="1433"/>
                      <a:pt x="120340" y="63522"/>
                      <a:pt x="150326" y="78339"/>
                    </a:cubicBezTo>
                    <a:cubicBezTo>
                      <a:pt x="180312" y="93156"/>
                      <a:pt x="165142" y="88569"/>
                      <a:pt x="179959" y="88922"/>
                    </a:cubicBezTo>
                    <a:cubicBezTo>
                      <a:pt x="194776" y="89275"/>
                      <a:pt x="213120" y="82220"/>
                      <a:pt x="239226" y="80456"/>
                    </a:cubicBezTo>
                    <a:cubicBezTo>
                      <a:pt x="265332" y="78692"/>
                      <a:pt x="339063" y="82220"/>
                      <a:pt x="336593" y="78339"/>
                    </a:cubicBezTo>
                    <a:cubicBezTo>
                      <a:pt x="334124" y="74458"/>
                      <a:pt x="257923" y="58583"/>
                      <a:pt x="224409" y="57172"/>
                    </a:cubicBezTo>
                    <a:cubicBezTo>
                      <a:pt x="190895" y="55761"/>
                      <a:pt x="171140" y="75869"/>
                      <a:pt x="135509" y="69872"/>
                    </a:cubicBezTo>
                    <a:cubicBezTo>
                      <a:pt x="99879" y="63875"/>
                      <a:pt x="-2427" y="-1389"/>
                      <a:pt x="43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5634DDC0-B6EA-478F-8A94-C86A0B6EC8F4}"/>
                  </a:ext>
                </a:extLst>
              </p:cNvPr>
              <p:cNvSpPr/>
              <p:nvPr/>
            </p:nvSpPr>
            <p:spPr>
              <a:xfrm>
                <a:off x="7172188" y="5223929"/>
                <a:ext cx="86382" cy="683139"/>
              </a:xfrm>
              <a:custGeom>
                <a:avLst/>
                <a:gdLst>
                  <a:gd name="connsiteX0" fmla="*/ 85862 w 86382"/>
                  <a:gd name="connsiteY0" fmla="*/ 4 h 683139"/>
                  <a:gd name="connsiteX1" fmla="*/ 43529 w 86382"/>
                  <a:gd name="connsiteY1" fmla="*/ 124888 h 683139"/>
                  <a:gd name="connsiteX2" fmla="*/ 49879 w 86382"/>
                  <a:gd name="connsiteY2" fmla="*/ 535521 h 683139"/>
                  <a:gd name="connsiteX3" fmla="*/ 71045 w 86382"/>
                  <a:gd name="connsiteY3" fmla="*/ 673104 h 683139"/>
                  <a:gd name="connsiteX4" fmla="*/ 5429 w 86382"/>
                  <a:gd name="connsiteY4" fmla="*/ 670988 h 683139"/>
                  <a:gd name="connsiteX5" fmla="*/ 41412 w 86382"/>
                  <a:gd name="connsiteY5" fmla="*/ 658288 h 683139"/>
                  <a:gd name="connsiteX6" fmla="*/ 41412 w 86382"/>
                  <a:gd name="connsiteY6" fmla="*/ 632888 h 683139"/>
                  <a:gd name="connsiteX7" fmla="*/ 5429 w 86382"/>
                  <a:gd name="connsiteY7" fmla="*/ 243421 h 683139"/>
                  <a:gd name="connsiteX8" fmla="*/ 9662 w 86382"/>
                  <a:gd name="connsiteY8" fmla="*/ 120654 h 683139"/>
                  <a:gd name="connsiteX9" fmla="*/ 85862 w 86382"/>
                  <a:gd name="connsiteY9" fmla="*/ 4 h 68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382" h="683139">
                    <a:moveTo>
                      <a:pt x="85862" y="4"/>
                    </a:moveTo>
                    <a:cubicBezTo>
                      <a:pt x="91507" y="710"/>
                      <a:pt x="49526" y="35635"/>
                      <a:pt x="43529" y="124888"/>
                    </a:cubicBezTo>
                    <a:cubicBezTo>
                      <a:pt x="37532" y="214141"/>
                      <a:pt x="45293" y="444152"/>
                      <a:pt x="49879" y="535521"/>
                    </a:cubicBezTo>
                    <a:cubicBezTo>
                      <a:pt x="54465" y="626890"/>
                      <a:pt x="78453" y="650526"/>
                      <a:pt x="71045" y="673104"/>
                    </a:cubicBezTo>
                    <a:cubicBezTo>
                      <a:pt x="63637" y="695682"/>
                      <a:pt x="10368" y="673457"/>
                      <a:pt x="5429" y="670988"/>
                    </a:cubicBezTo>
                    <a:cubicBezTo>
                      <a:pt x="490" y="668519"/>
                      <a:pt x="35415" y="664638"/>
                      <a:pt x="41412" y="658288"/>
                    </a:cubicBezTo>
                    <a:cubicBezTo>
                      <a:pt x="47409" y="651938"/>
                      <a:pt x="47409" y="702033"/>
                      <a:pt x="41412" y="632888"/>
                    </a:cubicBezTo>
                    <a:cubicBezTo>
                      <a:pt x="35415" y="563744"/>
                      <a:pt x="10721" y="328793"/>
                      <a:pt x="5429" y="243421"/>
                    </a:cubicBezTo>
                    <a:cubicBezTo>
                      <a:pt x="137" y="158049"/>
                      <a:pt x="-5155" y="161929"/>
                      <a:pt x="9662" y="120654"/>
                    </a:cubicBezTo>
                    <a:cubicBezTo>
                      <a:pt x="24479" y="79379"/>
                      <a:pt x="80217" y="-702"/>
                      <a:pt x="85862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803EBCF8-6AA9-40E0-B97A-313DA660576E}"/>
                  </a:ext>
                </a:extLst>
              </p:cNvPr>
              <p:cNvSpPr/>
              <p:nvPr/>
            </p:nvSpPr>
            <p:spPr>
              <a:xfrm>
                <a:off x="7248018" y="5221095"/>
                <a:ext cx="442564" cy="13589"/>
              </a:xfrm>
              <a:custGeom>
                <a:avLst/>
                <a:gdLst>
                  <a:gd name="connsiteX0" fmla="*/ 1565 w 442564"/>
                  <a:gd name="connsiteY0" fmla="*/ 722 h 13589"/>
                  <a:gd name="connsiteX1" fmla="*/ 431249 w 442564"/>
                  <a:gd name="connsiteY1" fmla="*/ 2838 h 13589"/>
                  <a:gd name="connsiteX2" fmla="*/ 291549 w 442564"/>
                  <a:gd name="connsiteY2" fmla="*/ 13422 h 13589"/>
                  <a:gd name="connsiteX3" fmla="*/ 1565 w 442564"/>
                  <a:gd name="connsiteY3" fmla="*/ 722 h 1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564" h="13589">
                    <a:moveTo>
                      <a:pt x="1565" y="722"/>
                    </a:moveTo>
                    <a:cubicBezTo>
                      <a:pt x="24848" y="-1042"/>
                      <a:pt x="382918" y="721"/>
                      <a:pt x="431249" y="2838"/>
                    </a:cubicBezTo>
                    <a:cubicBezTo>
                      <a:pt x="479580" y="4955"/>
                      <a:pt x="361752" y="11658"/>
                      <a:pt x="291549" y="13422"/>
                    </a:cubicBezTo>
                    <a:cubicBezTo>
                      <a:pt x="221346" y="15186"/>
                      <a:pt x="-21718" y="2486"/>
                      <a:pt x="1565" y="7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D614FEF1-8E3F-46D7-B4E5-9BF79572AD65}"/>
                  </a:ext>
                </a:extLst>
              </p:cNvPr>
              <p:cNvSpPr/>
              <p:nvPr/>
            </p:nvSpPr>
            <p:spPr>
              <a:xfrm>
                <a:off x="7247412" y="5249053"/>
                <a:ext cx="525782" cy="653139"/>
              </a:xfrm>
              <a:custGeom>
                <a:avLst/>
                <a:gdLst>
                  <a:gd name="connsiteX0" fmla="*/ 55 w 525782"/>
                  <a:gd name="connsiteY0" fmla="*/ 647980 h 653139"/>
                  <a:gd name="connsiteX1" fmla="*/ 489005 w 525782"/>
                  <a:gd name="connsiteY1" fmla="*/ 643747 h 653139"/>
                  <a:gd name="connsiteX2" fmla="*/ 484771 w 525782"/>
                  <a:gd name="connsiteY2" fmla="*/ 565430 h 653139"/>
                  <a:gd name="connsiteX3" fmla="*/ 436088 w 525782"/>
                  <a:gd name="connsiteY3" fmla="*/ 266980 h 653139"/>
                  <a:gd name="connsiteX4" fmla="*/ 431855 w 525782"/>
                  <a:gd name="connsiteY4" fmla="*/ 110347 h 653139"/>
                  <a:gd name="connsiteX5" fmla="*/ 480538 w 525782"/>
                  <a:gd name="connsiteY5" fmla="*/ 280 h 653139"/>
                  <a:gd name="connsiteX6" fmla="*/ 444555 w 525782"/>
                  <a:gd name="connsiteY6" fmla="*/ 142097 h 653139"/>
                  <a:gd name="connsiteX7" fmla="*/ 497471 w 525782"/>
                  <a:gd name="connsiteY7" fmla="*/ 580247 h 653139"/>
                  <a:gd name="connsiteX8" fmla="*/ 457255 w 525782"/>
                  <a:gd name="connsiteY8" fmla="*/ 609880 h 653139"/>
                  <a:gd name="connsiteX9" fmla="*/ 55 w 525782"/>
                  <a:gd name="connsiteY9" fmla="*/ 647980 h 65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782" h="653139">
                    <a:moveTo>
                      <a:pt x="55" y="647980"/>
                    </a:moveTo>
                    <a:cubicBezTo>
                      <a:pt x="5347" y="653624"/>
                      <a:pt x="408219" y="657505"/>
                      <a:pt x="489005" y="643747"/>
                    </a:cubicBezTo>
                    <a:cubicBezTo>
                      <a:pt x="569791" y="629989"/>
                      <a:pt x="493591" y="628225"/>
                      <a:pt x="484771" y="565430"/>
                    </a:cubicBezTo>
                    <a:cubicBezTo>
                      <a:pt x="475951" y="502635"/>
                      <a:pt x="444907" y="342827"/>
                      <a:pt x="436088" y="266980"/>
                    </a:cubicBezTo>
                    <a:cubicBezTo>
                      <a:pt x="427269" y="191133"/>
                      <a:pt x="424447" y="154797"/>
                      <a:pt x="431855" y="110347"/>
                    </a:cubicBezTo>
                    <a:cubicBezTo>
                      <a:pt x="439263" y="65897"/>
                      <a:pt x="478421" y="-5012"/>
                      <a:pt x="480538" y="280"/>
                    </a:cubicBezTo>
                    <a:cubicBezTo>
                      <a:pt x="482655" y="5572"/>
                      <a:pt x="441733" y="45436"/>
                      <a:pt x="444555" y="142097"/>
                    </a:cubicBezTo>
                    <a:cubicBezTo>
                      <a:pt x="447377" y="238758"/>
                      <a:pt x="495354" y="502283"/>
                      <a:pt x="497471" y="580247"/>
                    </a:cubicBezTo>
                    <a:cubicBezTo>
                      <a:pt x="499588" y="658211"/>
                      <a:pt x="542627" y="597886"/>
                      <a:pt x="457255" y="609880"/>
                    </a:cubicBezTo>
                    <a:cubicBezTo>
                      <a:pt x="371883" y="621874"/>
                      <a:pt x="-5237" y="642336"/>
                      <a:pt x="55" y="6479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31F6051E-283F-4A22-AA0F-28BDD42E5F7D}"/>
                  </a:ext>
                </a:extLst>
              </p:cNvPr>
              <p:cNvSpPr/>
              <p:nvPr/>
            </p:nvSpPr>
            <p:spPr>
              <a:xfrm>
                <a:off x="7710893" y="5557540"/>
                <a:ext cx="472223" cy="178814"/>
              </a:xfrm>
              <a:custGeom>
                <a:avLst/>
                <a:gdLst>
                  <a:gd name="connsiteX0" fmla="*/ 2240 w 472223"/>
                  <a:gd name="connsiteY0" fmla="*/ 827 h 178814"/>
                  <a:gd name="connsiteX1" fmla="*/ 129240 w 472223"/>
                  <a:gd name="connsiteY1" fmla="*/ 51627 h 178814"/>
                  <a:gd name="connsiteX2" fmla="*/ 232957 w 472223"/>
                  <a:gd name="connsiteY2" fmla="*/ 108777 h 178814"/>
                  <a:gd name="connsiteX3" fmla="*/ 323974 w 472223"/>
                  <a:gd name="connsiteY3" fmla="*/ 144760 h 178814"/>
                  <a:gd name="connsiteX4" fmla="*/ 470024 w 472223"/>
                  <a:gd name="connsiteY4" fmla="*/ 178627 h 178814"/>
                  <a:gd name="connsiteX5" fmla="*/ 400174 w 472223"/>
                  <a:gd name="connsiteY5" fmla="*/ 155343 h 178814"/>
                  <a:gd name="connsiteX6" fmla="*/ 243540 w 472223"/>
                  <a:gd name="connsiteY6" fmla="*/ 93960 h 178814"/>
                  <a:gd name="connsiteX7" fmla="*/ 2240 w 472223"/>
                  <a:gd name="connsiteY7" fmla="*/ 827 h 17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223" h="178814">
                    <a:moveTo>
                      <a:pt x="2240" y="827"/>
                    </a:moveTo>
                    <a:cubicBezTo>
                      <a:pt x="-16810" y="-6229"/>
                      <a:pt x="90787" y="33635"/>
                      <a:pt x="129240" y="51627"/>
                    </a:cubicBezTo>
                    <a:cubicBezTo>
                      <a:pt x="167693" y="69619"/>
                      <a:pt x="200501" y="93255"/>
                      <a:pt x="232957" y="108777"/>
                    </a:cubicBezTo>
                    <a:cubicBezTo>
                      <a:pt x="265413" y="124299"/>
                      <a:pt x="284463" y="133118"/>
                      <a:pt x="323974" y="144760"/>
                    </a:cubicBezTo>
                    <a:cubicBezTo>
                      <a:pt x="363485" y="156402"/>
                      <a:pt x="457324" y="176863"/>
                      <a:pt x="470024" y="178627"/>
                    </a:cubicBezTo>
                    <a:cubicBezTo>
                      <a:pt x="482724" y="180391"/>
                      <a:pt x="437921" y="169454"/>
                      <a:pt x="400174" y="155343"/>
                    </a:cubicBezTo>
                    <a:cubicBezTo>
                      <a:pt x="362427" y="141232"/>
                      <a:pt x="307040" y="120771"/>
                      <a:pt x="243540" y="93960"/>
                    </a:cubicBezTo>
                    <a:cubicBezTo>
                      <a:pt x="180040" y="67149"/>
                      <a:pt x="21290" y="7883"/>
                      <a:pt x="2240" y="8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CD8B49E8-C00E-46D8-8DB0-550F2809366C}"/>
                  </a:ext>
                </a:extLst>
              </p:cNvPr>
              <p:cNvSpPr/>
              <p:nvPr/>
            </p:nvSpPr>
            <p:spPr>
              <a:xfrm>
                <a:off x="7784227" y="5386724"/>
                <a:ext cx="160366" cy="31986"/>
              </a:xfrm>
              <a:custGeom>
                <a:avLst/>
                <a:gdLst>
                  <a:gd name="connsiteX0" fmla="*/ 873 w 160366"/>
                  <a:gd name="connsiteY0" fmla="*/ 193 h 31986"/>
                  <a:gd name="connsiteX1" fmla="*/ 157506 w 160366"/>
                  <a:gd name="connsiteY1" fmla="*/ 19243 h 31986"/>
                  <a:gd name="connsiteX2" fmla="*/ 96123 w 160366"/>
                  <a:gd name="connsiteY2" fmla="*/ 31943 h 31986"/>
                  <a:gd name="connsiteX3" fmla="*/ 873 w 160366"/>
                  <a:gd name="connsiteY3" fmla="*/ 193 h 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66" h="31986">
                    <a:moveTo>
                      <a:pt x="873" y="193"/>
                    </a:moveTo>
                    <a:cubicBezTo>
                      <a:pt x="11103" y="-1924"/>
                      <a:pt x="141631" y="13951"/>
                      <a:pt x="157506" y="19243"/>
                    </a:cubicBezTo>
                    <a:cubicBezTo>
                      <a:pt x="173381" y="24535"/>
                      <a:pt x="119053" y="32649"/>
                      <a:pt x="96123" y="31943"/>
                    </a:cubicBezTo>
                    <a:cubicBezTo>
                      <a:pt x="73193" y="31237"/>
                      <a:pt x="-9357" y="2310"/>
                      <a:pt x="873" y="1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5DB43116-88BA-4310-9F41-8CE0840E2626}"/>
                  </a:ext>
                </a:extLst>
              </p:cNvPr>
              <p:cNvSpPr/>
              <p:nvPr/>
            </p:nvSpPr>
            <p:spPr>
              <a:xfrm>
                <a:off x="8296233" y="5198890"/>
                <a:ext cx="166553" cy="16580"/>
              </a:xfrm>
              <a:custGeom>
                <a:avLst/>
                <a:gdLst>
                  <a:gd name="connsiteX0" fmla="*/ 42 w 166553"/>
                  <a:gd name="connsiteY0" fmla="*/ 8110 h 16580"/>
                  <a:gd name="connsiteX1" fmla="*/ 155617 w 166553"/>
                  <a:gd name="connsiteY1" fmla="*/ 173 h 16580"/>
                  <a:gd name="connsiteX2" fmla="*/ 139742 w 166553"/>
                  <a:gd name="connsiteY2" fmla="*/ 16048 h 16580"/>
                  <a:gd name="connsiteX3" fmla="*/ 42 w 166553"/>
                  <a:gd name="connsiteY3" fmla="*/ 8110 h 1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553" h="16580">
                    <a:moveTo>
                      <a:pt x="42" y="8110"/>
                    </a:moveTo>
                    <a:cubicBezTo>
                      <a:pt x="2688" y="5464"/>
                      <a:pt x="132334" y="-1150"/>
                      <a:pt x="155617" y="173"/>
                    </a:cubicBezTo>
                    <a:cubicBezTo>
                      <a:pt x="178900" y="1496"/>
                      <a:pt x="160909" y="13402"/>
                      <a:pt x="139742" y="16048"/>
                    </a:cubicBezTo>
                    <a:cubicBezTo>
                      <a:pt x="118575" y="18694"/>
                      <a:pt x="-2604" y="10756"/>
                      <a:pt x="42" y="81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7C92C5E2-4C20-4F52-B64E-6D2EAC502B57}"/>
                  </a:ext>
                </a:extLst>
              </p:cNvPr>
              <p:cNvSpPr/>
              <p:nvPr/>
            </p:nvSpPr>
            <p:spPr>
              <a:xfrm>
                <a:off x="8545419" y="5216394"/>
                <a:ext cx="198603" cy="28792"/>
              </a:xfrm>
              <a:custGeom>
                <a:avLst/>
                <a:gdLst>
                  <a:gd name="connsiteX0" fmla="*/ 94 w 198603"/>
                  <a:gd name="connsiteY0" fmla="*/ 131 h 28792"/>
                  <a:gd name="connsiteX1" fmla="*/ 84231 w 198603"/>
                  <a:gd name="connsiteY1" fmla="*/ 17594 h 28792"/>
                  <a:gd name="connsiteX2" fmla="*/ 198531 w 198603"/>
                  <a:gd name="connsiteY2" fmla="*/ 6481 h 28792"/>
                  <a:gd name="connsiteX3" fmla="*/ 100106 w 198603"/>
                  <a:gd name="connsiteY3" fmla="*/ 28706 h 28792"/>
                  <a:gd name="connsiteX4" fmla="*/ 94 w 198603"/>
                  <a:gd name="connsiteY4" fmla="*/ 131 h 2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603" h="28792">
                    <a:moveTo>
                      <a:pt x="94" y="131"/>
                    </a:moveTo>
                    <a:cubicBezTo>
                      <a:pt x="-2552" y="-1721"/>
                      <a:pt x="51158" y="16536"/>
                      <a:pt x="84231" y="17594"/>
                    </a:cubicBezTo>
                    <a:cubicBezTo>
                      <a:pt x="117304" y="18652"/>
                      <a:pt x="195885" y="4629"/>
                      <a:pt x="198531" y="6481"/>
                    </a:cubicBezTo>
                    <a:cubicBezTo>
                      <a:pt x="201177" y="8333"/>
                      <a:pt x="130533" y="26854"/>
                      <a:pt x="100106" y="28706"/>
                    </a:cubicBezTo>
                    <a:cubicBezTo>
                      <a:pt x="69679" y="30558"/>
                      <a:pt x="2740" y="1983"/>
                      <a:pt x="94" y="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B6CD73F9-59D4-4ECD-BE88-3C578A7194E3}"/>
                  </a:ext>
                </a:extLst>
              </p:cNvPr>
              <p:cNvSpPr/>
              <p:nvPr/>
            </p:nvSpPr>
            <p:spPr>
              <a:xfrm>
                <a:off x="8493665" y="5244286"/>
                <a:ext cx="265526" cy="112111"/>
              </a:xfrm>
              <a:custGeom>
                <a:avLst/>
                <a:gdLst>
                  <a:gd name="connsiteX0" fmla="*/ 1048 w 265526"/>
                  <a:gd name="connsiteY0" fmla="*/ 65902 h 112111"/>
                  <a:gd name="connsiteX1" fmla="*/ 75660 w 265526"/>
                  <a:gd name="connsiteY1" fmla="*/ 111939 h 112111"/>
                  <a:gd name="connsiteX2" fmla="*/ 215360 w 265526"/>
                  <a:gd name="connsiteY2" fmla="*/ 45264 h 112111"/>
                  <a:gd name="connsiteX3" fmla="*/ 264573 w 265526"/>
                  <a:gd name="connsiteY3" fmla="*/ 814 h 112111"/>
                  <a:gd name="connsiteX4" fmla="*/ 178848 w 265526"/>
                  <a:gd name="connsiteY4" fmla="*/ 83364 h 112111"/>
                  <a:gd name="connsiteX5" fmla="*/ 128048 w 265526"/>
                  <a:gd name="connsiteY5" fmla="*/ 110352 h 112111"/>
                  <a:gd name="connsiteX6" fmla="*/ 1048 w 265526"/>
                  <a:gd name="connsiteY6" fmla="*/ 65902 h 1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526" h="112111">
                    <a:moveTo>
                      <a:pt x="1048" y="65902"/>
                    </a:moveTo>
                    <a:cubicBezTo>
                      <a:pt x="-7683" y="66167"/>
                      <a:pt x="39941" y="115379"/>
                      <a:pt x="75660" y="111939"/>
                    </a:cubicBezTo>
                    <a:cubicBezTo>
                      <a:pt x="111379" y="108499"/>
                      <a:pt x="183875" y="63785"/>
                      <a:pt x="215360" y="45264"/>
                    </a:cubicBezTo>
                    <a:cubicBezTo>
                      <a:pt x="246845" y="26743"/>
                      <a:pt x="270658" y="-5536"/>
                      <a:pt x="264573" y="814"/>
                    </a:cubicBezTo>
                    <a:cubicBezTo>
                      <a:pt x="258488" y="7164"/>
                      <a:pt x="201602" y="65108"/>
                      <a:pt x="178848" y="83364"/>
                    </a:cubicBezTo>
                    <a:cubicBezTo>
                      <a:pt x="156094" y="101620"/>
                      <a:pt x="157681" y="111675"/>
                      <a:pt x="128048" y="110352"/>
                    </a:cubicBezTo>
                    <a:cubicBezTo>
                      <a:pt x="98415" y="109029"/>
                      <a:pt x="9779" y="65637"/>
                      <a:pt x="1048" y="659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4913D400-EF41-4783-B18B-46C7EB7BED0E}"/>
                  </a:ext>
                </a:extLst>
              </p:cNvPr>
              <p:cNvSpPr/>
              <p:nvPr/>
            </p:nvSpPr>
            <p:spPr>
              <a:xfrm>
                <a:off x="8587766" y="5235575"/>
                <a:ext cx="161093" cy="83579"/>
              </a:xfrm>
              <a:custGeom>
                <a:avLst/>
                <a:gdLst>
                  <a:gd name="connsiteX0" fmla="*/ 24422 w 161093"/>
                  <a:gd name="connsiteY0" fmla="*/ 9525 h 83579"/>
                  <a:gd name="connsiteX1" fmla="*/ 609 w 161093"/>
                  <a:gd name="connsiteY1" fmla="*/ 80963 h 83579"/>
                  <a:gd name="connsiteX2" fmla="*/ 52997 w 161093"/>
                  <a:gd name="connsiteY2" fmla="*/ 65088 h 83579"/>
                  <a:gd name="connsiteX3" fmla="*/ 118084 w 161093"/>
                  <a:gd name="connsiteY3" fmla="*/ 36513 h 83579"/>
                  <a:gd name="connsiteX4" fmla="*/ 160947 w 161093"/>
                  <a:gd name="connsiteY4" fmla="*/ 0 h 83579"/>
                  <a:gd name="connsiteX5" fmla="*/ 103797 w 161093"/>
                  <a:gd name="connsiteY5" fmla="*/ 36513 h 83579"/>
                  <a:gd name="connsiteX6" fmla="*/ 24422 w 161093"/>
                  <a:gd name="connsiteY6" fmla="*/ 65088 h 83579"/>
                  <a:gd name="connsiteX7" fmla="*/ 24422 w 161093"/>
                  <a:gd name="connsiteY7" fmla="*/ 9525 h 8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093" h="83579">
                    <a:moveTo>
                      <a:pt x="24422" y="9525"/>
                    </a:moveTo>
                    <a:cubicBezTo>
                      <a:pt x="20453" y="12171"/>
                      <a:pt x="-4154" y="71703"/>
                      <a:pt x="609" y="80963"/>
                    </a:cubicBezTo>
                    <a:cubicBezTo>
                      <a:pt x="5371" y="90224"/>
                      <a:pt x="33418" y="72496"/>
                      <a:pt x="52997" y="65088"/>
                    </a:cubicBezTo>
                    <a:cubicBezTo>
                      <a:pt x="72576" y="57680"/>
                      <a:pt x="100092" y="47361"/>
                      <a:pt x="118084" y="36513"/>
                    </a:cubicBezTo>
                    <a:cubicBezTo>
                      <a:pt x="136076" y="25665"/>
                      <a:pt x="163328" y="0"/>
                      <a:pt x="160947" y="0"/>
                    </a:cubicBezTo>
                    <a:cubicBezTo>
                      <a:pt x="158566" y="0"/>
                      <a:pt x="126551" y="25665"/>
                      <a:pt x="103797" y="36513"/>
                    </a:cubicBezTo>
                    <a:cubicBezTo>
                      <a:pt x="81043" y="47361"/>
                      <a:pt x="37651" y="64030"/>
                      <a:pt x="24422" y="65088"/>
                    </a:cubicBezTo>
                    <a:cubicBezTo>
                      <a:pt x="11193" y="66146"/>
                      <a:pt x="28391" y="6879"/>
                      <a:pt x="24422" y="95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42D0D18E-B069-47DC-9E35-F34D9D05143E}"/>
                  </a:ext>
                </a:extLst>
              </p:cNvPr>
              <p:cNvSpPr/>
              <p:nvPr/>
            </p:nvSpPr>
            <p:spPr>
              <a:xfrm>
                <a:off x="8737597" y="5281491"/>
                <a:ext cx="72054" cy="168955"/>
              </a:xfrm>
              <a:custGeom>
                <a:avLst/>
                <a:gdLst>
                  <a:gd name="connsiteX0" fmla="*/ 3 w 72054"/>
                  <a:gd name="connsiteY0" fmla="*/ 122 h 168955"/>
                  <a:gd name="connsiteX1" fmla="*/ 65091 w 72054"/>
                  <a:gd name="connsiteY1" fmla="*/ 60447 h 168955"/>
                  <a:gd name="connsiteX2" fmla="*/ 69853 w 72054"/>
                  <a:gd name="connsiteY2" fmla="*/ 81084 h 168955"/>
                  <a:gd name="connsiteX3" fmla="*/ 61916 w 72054"/>
                  <a:gd name="connsiteY3" fmla="*/ 162047 h 168955"/>
                  <a:gd name="connsiteX4" fmla="*/ 36516 w 72054"/>
                  <a:gd name="connsiteY4" fmla="*/ 162047 h 168955"/>
                  <a:gd name="connsiteX5" fmla="*/ 60328 w 72054"/>
                  <a:gd name="connsiteY5" fmla="*/ 139822 h 168955"/>
                  <a:gd name="connsiteX6" fmla="*/ 61916 w 72054"/>
                  <a:gd name="connsiteY6" fmla="*/ 77909 h 168955"/>
                  <a:gd name="connsiteX7" fmla="*/ 3 w 72054"/>
                  <a:gd name="connsiteY7" fmla="*/ 122 h 16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054" h="168955">
                    <a:moveTo>
                      <a:pt x="3" y="122"/>
                    </a:moveTo>
                    <a:cubicBezTo>
                      <a:pt x="532" y="-2788"/>
                      <a:pt x="53449" y="46953"/>
                      <a:pt x="65091" y="60447"/>
                    </a:cubicBezTo>
                    <a:cubicBezTo>
                      <a:pt x="76733" y="73941"/>
                      <a:pt x="70382" y="64151"/>
                      <a:pt x="69853" y="81084"/>
                    </a:cubicBezTo>
                    <a:cubicBezTo>
                      <a:pt x="69324" y="98017"/>
                      <a:pt x="67472" y="148553"/>
                      <a:pt x="61916" y="162047"/>
                    </a:cubicBezTo>
                    <a:cubicBezTo>
                      <a:pt x="56360" y="175541"/>
                      <a:pt x="36781" y="165751"/>
                      <a:pt x="36516" y="162047"/>
                    </a:cubicBezTo>
                    <a:cubicBezTo>
                      <a:pt x="36251" y="158343"/>
                      <a:pt x="56095" y="153845"/>
                      <a:pt x="60328" y="139822"/>
                    </a:cubicBezTo>
                    <a:cubicBezTo>
                      <a:pt x="64561" y="125799"/>
                      <a:pt x="69060" y="98811"/>
                      <a:pt x="61916" y="77909"/>
                    </a:cubicBezTo>
                    <a:cubicBezTo>
                      <a:pt x="54772" y="57007"/>
                      <a:pt x="-526" y="3032"/>
                      <a:pt x="3" y="1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587ECBC4-B1A3-4B59-866E-8C2472D3EE3C}"/>
                  </a:ext>
                </a:extLst>
              </p:cNvPr>
              <p:cNvSpPr/>
              <p:nvPr/>
            </p:nvSpPr>
            <p:spPr>
              <a:xfrm>
                <a:off x="8730341" y="5322050"/>
                <a:ext cx="47031" cy="67601"/>
              </a:xfrm>
              <a:custGeom>
                <a:avLst/>
                <a:gdLst>
                  <a:gd name="connsiteX0" fmla="*/ 46947 w 47031"/>
                  <a:gd name="connsiteY0" fmla="*/ 67513 h 67601"/>
                  <a:gd name="connsiteX1" fmla="*/ 12022 w 47031"/>
                  <a:gd name="connsiteY1" fmla="*/ 2425 h 67601"/>
                  <a:gd name="connsiteX2" fmla="*/ 909 w 47031"/>
                  <a:gd name="connsiteY2" fmla="*/ 16713 h 67601"/>
                  <a:gd name="connsiteX3" fmla="*/ 46947 w 47031"/>
                  <a:gd name="connsiteY3" fmla="*/ 67513 h 67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31" h="67601">
                    <a:moveTo>
                      <a:pt x="46947" y="67513"/>
                    </a:moveTo>
                    <a:cubicBezTo>
                      <a:pt x="48799" y="65132"/>
                      <a:pt x="19695" y="10892"/>
                      <a:pt x="12022" y="2425"/>
                    </a:cubicBezTo>
                    <a:cubicBezTo>
                      <a:pt x="4349" y="-6042"/>
                      <a:pt x="-2530" y="9834"/>
                      <a:pt x="909" y="16713"/>
                    </a:cubicBezTo>
                    <a:cubicBezTo>
                      <a:pt x="4348" y="23592"/>
                      <a:pt x="45095" y="69894"/>
                      <a:pt x="46947" y="675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481B6035-6E17-4B4E-B610-F2DDBBC89B89}"/>
                  </a:ext>
                </a:extLst>
              </p:cNvPr>
              <p:cNvSpPr/>
              <p:nvPr/>
            </p:nvSpPr>
            <p:spPr>
              <a:xfrm>
                <a:off x="8648535" y="5284470"/>
                <a:ext cx="88506" cy="168599"/>
              </a:xfrm>
              <a:custGeom>
                <a:avLst/>
                <a:gdLst>
                  <a:gd name="connsiteX0" fmla="*/ 82715 w 88506"/>
                  <a:gd name="connsiteY0" fmla="*/ 318 h 168599"/>
                  <a:gd name="connsiteX1" fmla="*/ 82715 w 88506"/>
                  <a:gd name="connsiteY1" fmla="*/ 54293 h 168599"/>
                  <a:gd name="connsiteX2" fmla="*/ 19215 w 88506"/>
                  <a:gd name="connsiteY2" fmla="*/ 84455 h 168599"/>
                  <a:gd name="connsiteX3" fmla="*/ 165 w 88506"/>
                  <a:gd name="connsiteY3" fmla="*/ 119380 h 168599"/>
                  <a:gd name="connsiteX4" fmla="*/ 27153 w 88506"/>
                  <a:gd name="connsiteY4" fmla="*/ 168593 h 168599"/>
                  <a:gd name="connsiteX5" fmla="*/ 9690 w 88506"/>
                  <a:gd name="connsiteY5" fmla="*/ 122555 h 168599"/>
                  <a:gd name="connsiteX6" fmla="*/ 57315 w 88506"/>
                  <a:gd name="connsiteY6" fmla="*/ 81280 h 168599"/>
                  <a:gd name="connsiteX7" fmla="*/ 82715 w 88506"/>
                  <a:gd name="connsiteY7" fmla="*/ 318 h 16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506" h="168599">
                    <a:moveTo>
                      <a:pt x="82715" y="318"/>
                    </a:moveTo>
                    <a:cubicBezTo>
                      <a:pt x="86948" y="-4180"/>
                      <a:pt x="93298" y="40270"/>
                      <a:pt x="82715" y="54293"/>
                    </a:cubicBezTo>
                    <a:cubicBezTo>
                      <a:pt x="72132" y="68316"/>
                      <a:pt x="32973" y="73607"/>
                      <a:pt x="19215" y="84455"/>
                    </a:cubicBezTo>
                    <a:cubicBezTo>
                      <a:pt x="5457" y="95303"/>
                      <a:pt x="-1158" y="105357"/>
                      <a:pt x="165" y="119380"/>
                    </a:cubicBezTo>
                    <a:cubicBezTo>
                      <a:pt x="1488" y="133403"/>
                      <a:pt x="25566" y="168064"/>
                      <a:pt x="27153" y="168593"/>
                    </a:cubicBezTo>
                    <a:cubicBezTo>
                      <a:pt x="28740" y="169122"/>
                      <a:pt x="4663" y="137107"/>
                      <a:pt x="9690" y="122555"/>
                    </a:cubicBezTo>
                    <a:cubicBezTo>
                      <a:pt x="14717" y="108003"/>
                      <a:pt x="42763" y="97420"/>
                      <a:pt x="57315" y="81280"/>
                    </a:cubicBezTo>
                    <a:cubicBezTo>
                      <a:pt x="71867" y="65141"/>
                      <a:pt x="78482" y="4816"/>
                      <a:pt x="82715" y="3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4895B7F4-2DF4-4758-97E6-63352009CFBC}"/>
                  </a:ext>
                </a:extLst>
              </p:cNvPr>
              <p:cNvSpPr/>
              <p:nvPr/>
            </p:nvSpPr>
            <p:spPr>
              <a:xfrm>
                <a:off x="8677097" y="5446710"/>
                <a:ext cx="110301" cy="22443"/>
              </a:xfrm>
              <a:custGeom>
                <a:avLst/>
                <a:gdLst>
                  <a:gd name="connsiteX0" fmla="*/ 178 w 110301"/>
                  <a:gd name="connsiteY0" fmla="*/ 20640 h 22443"/>
                  <a:gd name="connsiteX1" fmla="*/ 106541 w 110301"/>
                  <a:gd name="connsiteY1" fmla="*/ 3 h 22443"/>
                  <a:gd name="connsiteX2" fmla="*/ 81141 w 110301"/>
                  <a:gd name="connsiteY2" fmla="*/ 19053 h 22443"/>
                  <a:gd name="connsiteX3" fmla="*/ 178 w 110301"/>
                  <a:gd name="connsiteY3" fmla="*/ 20640 h 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301" h="22443">
                    <a:moveTo>
                      <a:pt x="178" y="20640"/>
                    </a:moveTo>
                    <a:cubicBezTo>
                      <a:pt x="4411" y="17465"/>
                      <a:pt x="93047" y="267"/>
                      <a:pt x="106541" y="3"/>
                    </a:cubicBezTo>
                    <a:cubicBezTo>
                      <a:pt x="120035" y="-261"/>
                      <a:pt x="93841" y="15614"/>
                      <a:pt x="81141" y="19053"/>
                    </a:cubicBezTo>
                    <a:cubicBezTo>
                      <a:pt x="68441" y="22492"/>
                      <a:pt x="-4055" y="23815"/>
                      <a:pt x="178" y="206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4B8E3989-61B2-49DF-838A-0EBB8ABE7C89}"/>
                  </a:ext>
                </a:extLst>
              </p:cNvPr>
              <p:cNvSpPr/>
              <p:nvPr/>
            </p:nvSpPr>
            <p:spPr>
              <a:xfrm>
                <a:off x="8683622" y="5390575"/>
                <a:ext cx="81169" cy="64672"/>
              </a:xfrm>
              <a:custGeom>
                <a:avLst/>
                <a:gdLst>
                  <a:gd name="connsiteX0" fmla="*/ 26991 w 81169"/>
                  <a:gd name="connsiteY0" fmla="*/ 575 h 64672"/>
                  <a:gd name="connsiteX1" fmla="*/ 79378 w 81169"/>
                  <a:gd name="connsiteY1" fmla="*/ 13275 h 64672"/>
                  <a:gd name="connsiteX2" fmla="*/ 65091 w 81169"/>
                  <a:gd name="connsiteY2" fmla="*/ 41850 h 64672"/>
                  <a:gd name="connsiteX3" fmla="*/ 26991 w 81169"/>
                  <a:gd name="connsiteY3" fmla="*/ 60900 h 64672"/>
                  <a:gd name="connsiteX4" fmla="*/ 3 w 81169"/>
                  <a:gd name="connsiteY4" fmla="*/ 64075 h 64672"/>
                  <a:gd name="connsiteX5" fmla="*/ 25403 w 81169"/>
                  <a:gd name="connsiteY5" fmla="*/ 52963 h 64672"/>
                  <a:gd name="connsiteX6" fmla="*/ 71441 w 81169"/>
                  <a:gd name="connsiteY6" fmla="*/ 30738 h 64672"/>
                  <a:gd name="connsiteX7" fmla="*/ 26991 w 81169"/>
                  <a:gd name="connsiteY7" fmla="*/ 575 h 6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69" h="64672">
                    <a:moveTo>
                      <a:pt x="26991" y="575"/>
                    </a:moveTo>
                    <a:cubicBezTo>
                      <a:pt x="28314" y="-2336"/>
                      <a:pt x="73028" y="6396"/>
                      <a:pt x="79378" y="13275"/>
                    </a:cubicBezTo>
                    <a:cubicBezTo>
                      <a:pt x="85728" y="20154"/>
                      <a:pt x="73822" y="33913"/>
                      <a:pt x="65091" y="41850"/>
                    </a:cubicBezTo>
                    <a:cubicBezTo>
                      <a:pt x="56360" y="49787"/>
                      <a:pt x="37839" y="57196"/>
                      <a:pt x="26991" y="60900"/>
                    </a:cubicBezTo>
                    <a:cubicBezTo>
                      <a:pt x="16143" y="64604"/>
                      <a:pt x="268" y="65398"/>
                      <a:pt x="3" y="64075"/>
                    </a:cubicBezTo>
                    <a:cubicBezTo>
                      <a:pt x="-262" y="62752"/>
                      <a:pt x="13497" y="58519"/>
                      <a:pt x="25403" y="52963"/>
                    </a:cubicBezTo>
                    <a:cubicBezTo>
                      <a:pt x="37309" y="47407"/>
                      <a:pt x="68001" y="37882"/>
                      <a:pt x="71441" y="30738"/>
                    </a:cubicBezTo>
                    <a:cubicBezTo>
                      <a:pt x="74881" y="23594"/>
                      <a:pt x="25668" y="3486"/>
                      <a:pt x="26991" y="5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42BA4212-D955-4B10-8813-7A2AD30F291D}"/>
                  </a:ext>
                </a:extLst>
              </p:cNvPr>
              <p:cNvSpPr/>
              <p:nvPr/>
            </p:nvSpPr>
            <p:spPr>
              <a:xfrm>
                <a:off x="8689587" y="5368904"/>
                <a:ext cx="33734" cy="79449"/>
              </a:xfrm>
              <a:custGeom>
                <a:avLst/>
                <a:gdLst>
                  <a:gd name="connsiteX0" fmla="*/ 33726 w 33734"/>
                  <a:gd name="connsiteY0" fmla="*/ 21 h 79449"/>
                  <a:gd name="connsiteX1" fmla="*/ 1976 w 33734"/>
                  <a:gd name="connsiteY1" fmla="*/ 50821 h 79449"/>
                  <a:gd name="connsiteX2" fmla="*/ 3563 w 33734"/>
                  <a:gd name="connsiteY2" fmla="*/ 79396 h 79449"/>
                  <a:gd name="connsiteX3" fmla="*/ 5151 w 33734"/>
                  <a:gd name="connsiteY3" fmla="*/ 57171 h 79449"/>
                  <a:gd name="connsiteX4" fmla="*/ 33726 w 33734"/>
                  <a:gd name="connsiteY4" fmla="*/ 21 h 7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34" h="79449">
                    <a:moveTo>
                      <a:pt x="33726" y="21"/>
                    </a:moveTo>
                    <a:cubicBezTo>
                      <a:pt x="33197" y="-1037"/>
                      <a:pt x="7003" y="37592"/>
                      <a:pt x="1976" y="50821"/>
                    </a:cubicBezTo>
                    <a:cubicBezTo>
                      <a:pt x="-3051" y="64050"/>
                      <a:pt x="3034" y="78338"/>
                      <a:pt x="3563" y="79396"/>
                    </a:cubicBezTo>
                    <a:cubicBezTo>
                      <a:pt x="4092" y="80454"/>
                      <a:pt x="653" y="65638"/>
                      <a:pt x="5151" y="57171"/>
                    </a:cubicBezTo>
                    <a:cubicBezTo>
                      <a:pt x="9649" y="48704"/>
                      <a:pt x="34255" y="1079"/>
                      <a:pt x="33726" y="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E1717EA4-AE14-4E83-BC7B-B50DD69A7459}"/>
                  </a:ext>
                </a:extLst>
              </p:cNvPr>
              <p:cNvSpPr/>
              <p:nvPr/>
            </p:nvSpPr>
            <p:spPr>
              <a:xfrm>
                <a:off x="8836022" y="5489935"/>
                <a:ext cx="103428" cy="136239"/>
              </a:xfrm>
              <a:custGeom>
                <a:avLst/>
                <a:gdLst>
                  <a:gd name="connsiteX0" fmla="*/ 3 w 103428"/>
                  <a:gd name="connsiteY0" fmla="*/ 1228 h 136239"/>
                  <a:gd name="connsiteX1" fmla="*/ 85728 w 103428"/>
                  <a:gd name="connsiteY1" fmla="*/ 28215 h 136239"/>
                  <a:gd name="connsiteX2" fmla="*/ 101603 w 103428"/>
                  <a:gd name="connsiteY2" fmla="*/ 72665 h 136239"/>
                  <a:gd name="connsiteX3" fmla="*/ 96841 w 103428"/>
                  <a:gd name="connsiteY3" fmla="*/ 102828 h 136239"/>
                  <a:gd name="connsiteX4" fmla="*/ 46041 w 103428"/>
                  <a:gd name="connsiteY4" fmla="*/ 136165 h 136239"/>
                  <a:gd name="connsiteX5" fmla="*/ 87316 w 103428"/>
                  <a:gd name="connsiteY5" fmla="*/ 93303 h 136239"/>
                  <a:gd name="connsiteX6" fmla="*/ 88903 w 103428"/>
                  <a:gd name="connsiteY6" fmla="*/ 67903 h 136239"/>
                  <a:gd name="connsiteX7" fmla="*/ 3 w 103428"/>
                  <a:gd name="connsiteY7" fmla="*/ 1228 h 1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428" h="136239">
                    <a:moveTo>
                      <a:pt x="3" y="1228"/>
                    </a:moveTo>
                    <a:cubicBezTo>
                      <a:pt x="-526" y="-5386"/>
                      <a:pt x="68795" y="16309"/>
                      <a:pt x="85728" y="28215"/>
                    </a:cubicBezTo>
                    <a:cubicBezTo>
                      <a:pt x="102661" y="40121"/>
                      <a:pt x="99751" y="60230"/>
                      <a:pt x="101603" y="72665"/>
                    </a:cubicBezTo>
                    <a:cubicBezTo>
                      <a:pt x="103455" y="85100"/>
                      <a:pt x="106101" y="92245"/>
                      <a:pt x="96841" y="102828"/>
                    </a:cubicBezTo>
                    <a:cubicBezTo>
                      <a:pt x="87581" y="113411"/>
                      <a:pt x="47628" y="137752"/>
                      <a:pt x="46041" y="136165"/>
                    </a:cubicBezTo>
                    <a:cubicBezTo>
                      <a:pt x="44454" y="134578"/>
                      <a:pt x="80172" y="104680"/>
                      <a:pt x="87316" y="93303"/>
                    </a:cubicBezTo>
                    <a:cubicBezTo>
                      <a:pt x="94460" y="81926"/>
                      <a:pt x="98693" y="82191"/>
                      <a:pt x="88903" y="67903"/>
                    </a:cubicBezTo>
                    <a:cubicBezTo>
                      <a:pt x="79113" y="53616"/>
                      <a:pt x="532" y="7842"/>
                      <a:pt x="3" y="12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49926D54-C678-4973-9859-935D924A5957}"/>
                </a:ext>
              </a:extLst>
            </p:cNvPr>
            <p:cNvSpPr/>
            <p:nvPr/>
          </p:nvSpPr>
          <p:spPr>
            <a:xfrm>
              <a:off x="5406656" y="2921916"/>
              <a:ext cx="230570" cy="88695"/>
            </a:xfrm>
            <a:custGeom>
              <a:avLst/>
              <a:gdLst>
                <a:gd name="connsiteX0" fmla="*/ 369 w 230570"/>
                <a:gd name="connsiteY0" fmla="*/ 672 h 88695"/>
                <a:gd name="connsiteX1" fmla="*/ 189282 w 230570"/>
                <a:gd name="connsiteY1" fmla="*/ 45122 h 88695"/>
                <a:gd name="connsiteX2" fmla="*/ 230557 w 230570"/>
                <a:gd name="connsiteY2" fmla="*/ 41947 h 88695"/>
                <a:gd name="connsiteX3" fmla="*/ 187694 w 230570"/>
                <a:gd name="connsiteY3" fmla="*/ 75284 h 88695"/>
                <a:gd name="connsiteX4" fmla="*/ 141657 w 230570"/>
                <a:gd name="connsiteY4" fmla="*/ 84809 h 88695"/>
                <a:gd name="connsiteX5" fmla="*/ 369 w 230570"/>
                <a:gd name="connsiteY5" fmla="*/ 672 h 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70" h="88695">
                  <a:moveTo>
                    <a:pt x="369" y="672"/>
                  </a:moveTo>
                  <a:cubicBezTo>
                    <a:pt x="8306" y="-5942"/>
                    <a:pt x="150917" y="38243"/>
                    <a:pt x="189282" y="45122"/>
                  </a:cubicBezTo>
                  <a:cubicBezTo>
                    <a:pt x="227647" y="52001"/>
                    <a:pt x="230822" y="36920"/>
                    <a:pt x="230557" y="41947"/>
                  </a:cubicBezTo>
                  <a:cubicBezTo>
                    <a:pt x="230292" y="46974"/>
                    <a:pt x="202511" y="68140"/>
                    <a:pt x="187694" y="75284"/>
                  </a:cubicBezTo>
                  <a:cubicBezTo>
                    <a:pt x="172877" y="82428"/>
                    <a:pt x="168645" y="95128"/>
                    <a:pt x="141657" y="84809"/>
                  </a:cubicBezTo>
                  <a:cubicBezTo>
                    <a:pt x="114669" y="74490"/>
                    <a:pt x="-7568" y="7286"/>
                    <a:pt x="369" y="672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F3136B56-6A6A-4F61-93ED-F2C0878C5285}"/>
                </a:ext>
              </a:extLst>
            </p:cNvPr>
            <p:cNvSpPr/>
            <p:nvPr/>
          </p:nvSpPr>
          <p:spPr>
            <a:xfrm>
              <a:off x="5557337" y="2699527"/>
              <a:ext cx="235556" cy="157887"/>
            </a:xfrm>
            <a:custGeom>
              <a:avLst/>
              <a:gdLst>
                <a:gd name="connsiteX0" fmla="*/ 501 w 235556"/>
                <a:gd name="connsiteY0" fmla="*/ 43673 h 157887"/>
                <a:gd name="connsiteX1" fmla="*/ 87813 w 235556"/>
                <a:gd name="connsiteY1" fmla="*/ 43673 h 157887"/>
                <a:gd name="connsiteX2" fmla="*/ 171951 w 235556"/>
                <a:gd name="connsiteY2" fmla="*/ 67486 h 157887"/>
                <a:gd name="connsiteX3" fmla="*/ 214813 w 235556"/>
                <a:gd name="connsiteY3" fmla="*/ 46848 h 157887"/>
                <a:gd name="connsiteX4" fmla="*/ 235451 w 235556"/>
                <a:gd name="connsiteY4" fmla="*/ 811 h 157887"/>
                <a:gd name="connsiteX5" fmla="*/ 206876 w 235556"/>
                <a:gd name="connsiteY5" fmla="*/ 89711 h 157887"/>
                <a:gd name="connsiteX6" fmla="*/ 170363 w 235556"/>
                <a:gd name="connsiteY6" fmla="*/ 145273 h 157887"/>
                <a:gd name="connsiteX7" fmla="*/ 148138 w 235556"/>
                <a:gd name="connsiteY7" fmla="*/ 156386 h 157887"/>
                <a:gd name="connsiteX8" fmla="*/ 129088 w 235556"/>
                <a:gd name="connsiteY8" fmla="*/ 121461 h 157887"/>
                <a:gd name="connsiteX9" fmla="*/ 501 w 235556"/>
                <a:gd name="connsiteY9" fmla="*/ 43673 h 15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556" h="157887">
                  <a:moveTo>
                    <a:pt x="501" y="43673"/>
                  </a:moveTo>
                  <a:cubicBezTo>
                    <a:pt x="-6378" y="30708"/>
                    <a:pt x="59238" y="39704"/>
                    <a:pt x="87813" y="43673"/>
                  </a:cubicBezTo>
                  <a:cubicBezTo>
                    <a:pt x="116388" y="47642"/>
                    <a:pt x="150784" y="66957"/>
                    <a:pt x="171951" y="67486"/>
                  </a:cubicBezTo>
                  <a:cubicBezTo>
                    <a:pt x="193118" y="68015"/>
                    <a:pt x="204230" y="57960"/>
                    <a:pt x="214813" y="46848"/>
                  </a:cubicBezTo>
                  <a:cubicBezTo>
                    <a:pt x="225396" y="35736"/>
                    <a:pt x="236774" y="-6333"/>
                    <a:pt x="235451" y="811"/>
                  </a:cubicBezTo>
                  <a:cubicBezTo>
                    <a:pt x="234128" y="7955"/>
                    <a:pt x="217724" y="65634"/>
                    <a:pt x="206876" y="89711"/>
                  </a:cubicBezTo>
                  <a:cubicBezTo>
                    <a:pt x="196028" y="113788"/>
                    <a:pt x="180153" y="134161"/>
                    <a:pt x="170363" y="145273"/>
                  </a:cubicBezTo>
                  <a:cubicBezTo>
                    <a:pt x="160573" y="156386"/>
                    <a:pt x="155017" y="160355"/>
                    <a:pt x="148138" y="156386"/>
                  </a:cubicBezTo>
                  <a:cubicBezTo>
                    <a:pt x="141259" y="152417"/>
                    <a:pt x="151842" y="137336"/>
                    <a:pt x="129088" y="121461"/>
                  </a:cubicBezTo>
                  <a:cubicBezTo>
                    <a:pt x="106334" y="105586"/>
                    <a:pt x="7380" y="56638"/>
                    <a:pt x="501" y="43673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21E6BB33-6B8F-45DE-A6A8-36A013417594}"/>
                </a:ext>
              </a:extLst>
            </p:cNvPr>
            <p:cNvSpPr/>
            <p:nvPr/>
          </p:nvSpPr>
          <p:spPr>
            <a:xfrm>
              <a:off x="5462537" y="2409825"/>
              <a:ext cx="314720" cy="152736"/>
            </a:xfrm>
            <a:custGeom>
              <a:avLst/>
              <a:gdLst>
                <a:gd name="connsiteX0" fmla="*/ 314376 w 314720"/>
                <a:gd name="connsiteY0" fmla="*/ 0 h 152736"/>
                <a:gd name="connsiteX1" fmla="*/ 182613 w 314720"/>
                <a:gd name="connsiteY1" fmla="*/ 74613 h 152736"/>
                <a:gd name="connsiteX2" fmla="*/ 115938 w 314720"/>
                <a:gd name="connsiteY2" fmla="*/ 150813 h 152736"/>
                <a:gd name="connsiteX3" fmla="*/ 51 w 314720"/>
                <a:gd name="connsiteY3" fmla="*/ 128588 h 152736"/>
                <a:gd name="connsiteX4" fmla="*/ 101651 w 314720"/>
                <a:gd name="connsiteY4" fmla="*/ 114300 h 152736"/>
                <a:gd name="connsiteX5" fmla="*/ 139751 w 314720"/>
                <a:gd name="connsiteY5" fmla="*/ 74613 h 152736"/>
                <a:gd name="connsiteX6" fmla="*/ 314376 w 314720"/>
                <a:gd name="connsiteY6" fmla="*/ 0 h 15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20" h="152736">
                  <a:moveTo>
                    <a:pt x="314376" y="0"/>
                  </a:moveTo>
                  <a:cubicBezTo>
                    <a:pt x="321520" y="0"/>
                    <a:pt x="215686" y="49478"/>
                    <a:pt x="182613" y="74613"/>
                  </a:cubicBezTo>
                  <a:cubicBezTo>
                    <a:pt x="149540" y="99748"/>
                    <a:pt x="146365" y="141817"/>
                    <a:pt x="115938" y="150813"/>
                  </a:cubicBezTo>
                  <a:cubicBezTo>
                    <a:pt x="85511" y="159809"/>
                    <a:pt x="2432" y="134673"/>
                    <a:pt x="51" y="128588"/>
                  </a:cubicBezTo>
                  <a:cubicBezTo>
                    <a:pt x="-2330" y="122503"/>
                    <a:pt x="78368" y="123296"/>
                    <a:pt x="101651" y="114300"/>
                  </a:cubicBezTo>
                  <a:cubicBezTo>
                    <a:pt x="124934" y="105304"/>
                    <a:pt x="107207" y="94192"/>
                    <a:pt x="139751" y="74613"/>
                  </a:cubicBezTo>
                  <a:cubicBezTo>
                    <a:pt x="172295" y="55034"/>
                    <a:pt x="307232" y="0"/>
                    <a:pt x="314376" y="0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F1758AE3-3375-4ABB-9026-81A44DBDDDCE}"/>
                </a:ext>
              </a:extLst>
            </p:cNvPr>
            <p:cNvSpPr/>
            <p:nvPr/>
          </p:nvSpPr>
          <p:spPr>
            <a:xfrm>
              <a:off x="5427215" y="2385945"/>
              <a:ext cx="275313" cy="66846"/>
            </a:xfrm>
            <a:custGeom>
              <a:avLst/>
              <a:gdLst>
                <a:gd name="connsiteX0" fmla="*/ 448 w 275313"/>
                <a:gd name="connsiteY0" fmla="*/ 68 h 66846"/>
                <a:gd name="connsiteX1" fmla="*/ 240160 w 275313"/>
                <a:gd name="connsiteY1" fmla="*/ 33405 h 66846"/>
                <a:gd name="connsiteX2" fmla="*/ 270323 w 275313"/>
                <a:gd name="connsiteY2" fmla="*/ 50868 h 66846"/>
                <a:gd name="connsiteX3" fmla="*/ 203648 w 275313"/>
                <a:gd name="connsiteY3" fmla="*/ 66743 h 66846"/>
                <a:gd name="connsiteX4" fmla="*/ 179835 w 275313"/>
                <a:gd name="connsiteY4" fmla="*/ 42930 h 66846"/>
                <a:gd name="connsiteX5" fmla="*/ 448 w 275313"/>
                <a:gd name="connsiteY5" fmla="*/ 68 h 6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313" h="66846">
                  <a:moveTo>
                    <a:pt x="448" y="68"/>
                  </a:moveTo>
                  <a:cubicBezTo>
                    <a:pt x="10502" y="-1519"/>
                    <a:pt x="195181" y="24938"/>
                    <a:pt x="240160" y="33405"/>
                  </a:cubicBezTo>
                  <a:cubicBezTo>
                    <a:pt x="285139" y="41872"/>
                    <a:pt x="276408" y="45312"/>
                    <a:pt x="270323" y="50868"/>
                  </a:cubicBezTo>
                  <a:cubicBezTo>
                    <a:pt x="264238" y="56424"/>
                    <a:pt x="218729" y="68066"/>
                    <a:pt x="203648" y="66743"/>
                  </a:cubicBezTo>
                  <a:cubicBezTo>
                    <a:pt x="188567" y="65420"/>
                    <a:pt x="207352" y="53249"/>
                    <a:pt x="179835" y="42930"/>
                  </a:cubicBezTo>
                  <a:cubicBezTo>
                    <a:pt x="152318" y="32611"/>
                    <a:pt x="-9606" y="1655"/>
                    <a:pt x="448" y="68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3A0DA126-B4D0-4BFC-ABE2-704ADADA8DBD}"/>
                </a:ext>
              </a:extLst>
            </p:cNvPr>
            <p:cNvSpPr/>
            <p:nvPr/>
          </p:nvSpPr>
          <p:spPr>
            <a:xfrm>
              <a:off x="5786600" y="2358860"/>
              <a:ext cx="211195" cy="295471"/>
            </a:xfrm>
            <a:custGeom>
              <a:avLst/>
              <a:gdLst>
                <a:gd name="connsiteX0" fmla="*/ 204625 w 211195"/>
                <a:gd name="connsiteY0" fmla="*/ 165 h 295471"/>
                <a:gd name="connsiteX1" fmla="*/ 160175 w 211195"/>
                <a:gd name="connsiteY1" fmla="*/ 128753 h 295471"/>
                <a:gd name="connsiteX2" fmla="*/ 125250 w 211195"/>
                <a:gd name="connsiteY2" fmla="*/ 158915 h 295471"/>
                <a:gd name="connsiteX3" fmla="*/ 50638 w 211195"/>
                <a:gd name="connsiteY3" fmla="*/ 216065 h 295471"/>
                <a:gd name="connsiteX4" fmla="*/ 45875 w 211195"/>
                <a:gd name="connsiteY4" fmla="*/ 295440 h 295471"/>
                <a:gd name="connsiteX5" fmla="*/ 41113 w 211195"/>
                <a:gd name="connsiteY5" fmla="*/ 224003 h 295471"/>
                <a:gd name="connsiteX6" fmla="*/ 6188 w 211195"/>
                <a:gd name="connsiteY6" fmla="*/ 104940 h 295471"/>
                <a:gd name="connsiteX7" fmla="*/ 204625 w 211195"/>
                <a:gd name="connsiteY7" fmla="*/ 165 h 29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195" h="295471">
                  <a:moveTo>
                    <a:pt x="204625" y="165"/>
                  </a:moveTo>
                  <a:cubicBezTo>
                    <a:pt x="230289" y="4134"/>
                    <a:pt x="173404" y="102295"/>
                    <a:pt x="160175" y="128753"/>
                  </a:cubicBezTo>
                  <a:cubicBezTo>
                    <a:pt x="146946" y="155211"/>
                    <a:pt x="143506" y="144363"/>
                    <a:pt x="125250" y="158915"/>
                  </a:cubicBezTo>
                  <a:cubicBezTo>
                    <a:pt x="106994" y="173467"/>
                    <a:pt x="63867" y="193311"/>
                    <a:pt x="50638" y="216065"/>
                  </a:cubicBezTo>
                  <a:cubicBezTo>
                    <a:pt x="37409" y="238819"/>
                    <a:pt x="47462" y="294117"/>
                    <a:pt x="45875" y="295440"/>
                  </a:cubicBezTo>
                  <a:cubicBezTo>
                    <a:pt x="44288" y="296763"/>
                    <a:pt x="47727" y="255753"/>
                    <a:pt x="41113" y="224003"/>
                  </a:cubicBezTo>
                  <a:cubicBezTo>
                    <a:pt x="34498" y="192253"/>
                    <a:pt x="-17625" y="145421"/>
                    <a:pt x="6188" y="104940"/>
                  </a:cubicBezTo>
                  <a:cubicBezTo>
                    <a:pt x="30000" y="64459"/>
                    <a:pt x="178961" y="-3804"/>
                    <a:pt x="204625" y="165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901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hidden="1">
            <a:extLst>
              <a:ext uri="{FF2B5EF4-FFF2-40B4-BE49-F238E27FC236}">
                <a16:creationId xmlns:a16="http://schemas.microsoft.com/office/drawing/2014/main" id="{81C22823-FAC3-4EEC-A7B5-B232924F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F083A16-EF0A-4F5B-9D2A-F51685C19056}"/>
              </a:ext>
            </a:extLst>
          </p:cNvPr>
          <p:cNvGrpSpPr/>
          <p:nvPr/>
        </p:nvGrpSpPr>
        <p:grpSpPr>
          <a:xfrm>
            <a:off x="3884610" y="1501972"/>
            <a:ext cx="5064269" cy="4360093"/>
            <a:chOff x="3884610" y="1501972"/>
            <a:chExt cx="5064269" cy="4360093"/>
          </a:xfrm>
        </p:grpSpPr>
        <p:grpSp>
          <p:nvGrpSpPr>
            <p:cNvPr id="1171" name="グループ化 1170">
              <a:extLst>
                <a:ext uri="{FF2B5EF4-FFF2-40B4-BE49-F238E27FC236}">
                  <a16:creationId xmlns:a16="http://schemas.microsoft.com/office/drawing/2014/main" id="{5BB79C8B-E914-466D-9CDC-19D7EE5EE08B}"/>
                </a:ext>
              </a:extLst>
            </p:cNvPr>
            <p:cNvGrpSpPr/>
            <p:nvPr/>
          </p:nvGrpSpPr>
          <p:grpSpPr>
            <a:xfrm>
              <a:off x="3884610" y="1501972"/>
              <a:ext cx="5064269" cy="4360093"/>
              <a:chOff x="3884610" y="1501972"/>
              <a:chExt cx="5064269" cy="4360093"/>
            </a:xfrm>
          </p:grpSpPr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4B85543A-5D5D-478A-9F3D-BB88ECDC2D12}"/>
                  </a:ext>
                </a:extLst>
              </p:cNvPr>
              <p:cNvSpPr/>
              <p:nvPr/>
            </p:nvSpPr>
            <p:spPr>
              <a:xfrm>
                <a:off x="4495799" y="2307112"/>
                <a:ext cx="182035" cy="694466"/>
              </a:xfrm>
              <a:custGeom>
                <a:avLst/>
                <a:gdLst>
                  <a:gd name="connsiteX0" fmla="*/ 182034 w 182035"/>
                  <a:gd name="connsiteY0" fmla="*/ 55 h 694466"/>
                  <a:gd name="connsiteX1" fmla="*/ 78318 w 182035"/>
                  <a:gd name="connsiteY1" fmla="*/ 438205 h 694466"/>
                  <a:gd name="connsiteX2" fmla="*/ 1 w 182035"/>
                  <a:gd name="connsiteY2" fmla="*/ 694321 h 694466"/>
                  <a:gd name="connsiteX3" fmla="*/ 80434 w 182035"/>
                  <a:gd name="connsiteY3" fmla="*/ 467838 h 694466"/>
                  <a:gd name="connsiteX4" fmla="*/ 182034 w 182035"/>
                  <a:gd name="connsiteY4" fmla="*/ 55 h 69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035" h="694466">
                    <a:moveTo>
                      <a:pt x="182034" y="55"/>
                    </a:moveTo>
                    <a:cubicBezTo>
                      <a:pt x="181681" y="-4884"/>
                      <a:pt x="108657" y="322494"/>
                      <a:pt x="78318" y="438205"/>
                    </a:cubicBezTo>
                    <a:cubicBezTo>
                      <a:pt x="47979" y="553916"/>
                      <a:pt x="-352" y="689382"/>
                      <a:pt x="1" y="694321"/>
                    </a:cubicBezTo>
                    <a:cubicBezTo>
                      <a:pt x="354" y="699260"/>
                      <a:pt x="49742" y="577905"/>
                      <a:pt x="80434" y="467838"/>
                    </a:cubicBezTo>
                    <a:cubicBezTo>
                      <a:pt x="111126" y="357771"/>
                      <a:pt x="182387" y="4994"/>
                      <a:pt x="182034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6559A511-D903-4AB9-BF41-30B93FE580F1}"/>
                  </a:ext>
                </a:extLst>
              </p:cNvPr>
              <p:cNvSpPr/>
              <p:nvPr/>
            </p:nvSpPr>
            <p:spPr>
              <a:xfrm>
                <a:off x="4458795" y="2289182"/>
                <a:ext cx="219789" cy="1138040"/>
              </a:xfrm>
              <a:custGeom>
                <a:avLst/>
                <a:gdLst>
                  <a:gd name="connsiteX0" fmla="*/ 214805 w 219789"/>
                  <a:gd name="connsiteY0" fmla="*/ 20101 h 1138040"/>
                  <a:gd name="connsiteX1" fmla="*/ 43355 w 219789"/>
                  <a:gd name="connsiteY1" fmla="*/ 610651 h 1138040"/>
                  <a:gd name="connsiteX2" fmla="*/ 1022 w 219789"/>
                  <a:gd name="connsiteY2" fmla="*/ 1137701 h 1138040"/>
                  <a:gd name="connsiteX3" fmla="*/ 26422 w 219789"/>
                  <a:gd name="connsiteY3" fmla="*/ 682618 h 1138040"/>
                  <a:gd name="connsiteX4" fmla="*/ 161888 w 219789"/>
                  <a:gd name="connsiteY4" fmla="*/ 187318 h 1138040"/>
                  <a:gd name="connsiteX5" fmla="*/ 214805 w 219789"/>
                  <a:gd name="connsiteY5" fmla="*/ 20101 h 11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789" h="1138040">
                    <a:moveTo>
                      <a:pt x="214805" y="20101"/>
                    </a:moveTo>
                    <a:cubicBezTo>
                      <a:pt x="195049" y="90657"/>
                      <a:pt x="78985" y="424384"/>
                      <a:pt x="43355" y="610651"/>
                    </a:cubicBezTo>
                    <a:cubicBezTo>
                      <a:pt x="7725" y="796918"/>
                      <a:pt x="3844" y="1125707"/>
                      <a:pt x="1022" y="1137701"/>
                    </a:cubicBezTo>
                    <a:cubicBezTo>
                      <a:pt x="-1800" y="1149696"/>
                      <a:pt x="-389" y="841015"/>
                      <a:pt x="26422" y="682618"/>
                    </a:cubicBezTo>
                    <a:cubicBezTo>
                      <a:pt x="53233" y="524221"/>
                      <a:pt x="132608" y="295621"/>
                      <a:pt x="161888" y="187318"/>
                    </a:cubicBezTo>
                    <a:cubicBezTo>
                      <a:pt x="191168" y="79015"/>
                      <a:pt x="234561" y="-50455"/>
                      <a:pt x="214805" y="201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E42D737B-1452-420E-B5C2-374A7C1687DE}"/>
                  </a:ext>
                </a:extLst>
              </p:cNvPr>
              <p:cNvSpPr/>
              <p:nvPr/>
            </p:nvSpPr>
            <p:spPr>
              <a:xfrm>
                <a:off x="4457564" y="2332374"/>
                <a:ext cx="194706" cy="231026"/>
              </a:xfrm>
              <a:custGeom>
                <a:avLst/>
                <a:gdLst>
                  <a:gd name="connsiteX0" fmla="*/ 192224 w 194706"/>
                  <a:gd name="connsiteY0" fmla="*/ 1251 h 231026"/>
                  <a:gd name="connsiteX1" fmla="*/ 1724 w 194706"/>
                  <a:gd name="connsiteY1" fmla="*/ 226676 h 231026"/>
                  <a:gd name="connsiteX2" fmla="*/ 103324 w 194706"/>
                  <a:gd name="connsiteY2" fmla="*/ 139364 h 231026"/>
                  <a:gd name="connsiteX3" fmla="*/ 192224 w 194706"/>
                  <a:gd name="connsiteY3" fmla="*/ 1251 h 2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706" h="231026">
                    <a:moveTo>
                      <a:pt x="192224" y="1251"/>
                    </a:moveTo>
                    <a:cubicBezTo>
                      <a:pt x="175291" y="15803"/>
                      <a:pt x="16541" y="203657"/>
                      <a:pt x="1724" y="226676"/>
                    </a:cubicBezTo>
                    <a:cubicBezTo>
                      <a:pt x="-13093" y="249695"/>
                      <a:pt x="71574" y="175612"/>
                      <a:pt x="103324" y="139364"/>
                    </a:cubicBezTo>
                    <a:cubicBezTo>
                      <a:pt x="135074" y="103116"/>
                      <a:pt x="209157" y="-13301"/>
                      <a:pt x="192224" y="12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D21EE959-3A29-4704-B315-2036EE1C0003}"/>
                  </a:ext>
                </a:extLst>
              </p:cNvPr>
              <p:cNvSpPr/>
              <p:nvPr/>
            </p:nvSpPr>
            <p:spPr>
              <a:xfrm>
                <a:off x="4255399" y="2568106"/>
                <a:ext cx="201136" cy="468824"/>
              </a:xfrm>
              <a:custGeom>
                <a:avLst/>
                <a:gdLst>
                  <a:gd name="connsiteX0" fmla="*/ 200714 w 201136"/>
                  <a:gd name="connsiteY0" fmla="*/ 2057 h 468824"/>
                  <a:gd name="connsiteX1" fmla="*/ 24501 w 201136"/>
                  <a:gd name="connsiteY1" fmla="*/ 359244 h 468824"/>
                  <a:gd name="connsiteX2" fmla="*/ 10214 w 201136"/>
                  <a:gd name="connsiteY2" fmla="*/ 468782 h 468824"/>
                  <a:gd name="connsiteX3" fmla="*/ 3864 w 201136"/>
                  <a:gd name="connsiteY3" fmla="*/ 370357 h 468824"/>
                  <a:gd name="connsiteX4" fmla="*/ 72126 w 201136"/>
                  <a:gd name="connsiteY4" fmla="*/ 219544 h 468824"/>
                  <a:gd name="connsiteX5" fmla="*/ 200714 w 201136"/>
                  <a:gd name="connsiteY5" fmla="*/ 2057 h 46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36" h="468824">
                    <a:moveTo>
                      <a:pt x="200714" y="2057"/>
                    </a:moveTo>
                    <a:cubicBezTo>
                      <a:pt x="192776" y="25340"/>
                      <a:pt x="56251" y="281457"/>
                      <a:pt x="24501" y="359244"/>
                    </a:cubicBezTo>
                    <a:cubicBezTo>
                      <a:pt x="-7249" y="437031"/>
                      <a:pt x="13653" y="466930"/>
                      <a:pt x="10214" y="468782"/>
                    </a:cubicBezTo>
                    <a:cubicBezTo>
                      <a:pt x="6775" y="470634"/>
                      <a:pt x="-6455" y="411897"/>
                      <a:pt x="3864" y="370357"/>
                    </a:cubicBezTo>
                    <a:cubicBezTo>
                      <a:pt x="14183" y="328817"/>
                      <a:pt x="41699" y="279604"/>
                      <a:pt x="72126" y="219544"/>
                    </a:cubicBezTo>
                    <a:cubicBezTo>
                      <a:pt x="102553" y="159484"/>
                      <a:pt x="208652" y="-21226"/>
                      <a:pt x="200714" y="20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9A32CE53-AB43-4FF8-B885-F745E1E332D4}"/>
                  </a:ext>
                </a:extLst>
              </p:cNvPr>
              <p:cNvSpPr/>
              <p:nvPr/>
            </p:nvSpPr>
            <p:spPr>
              <a:xfrm>
                <a:off x="4464318" y="3002517"/>
                <a:ext cx="31521" cy="452547"/>
              </a:xfrm>
              <a:custGeom>
                <a:avLst/>
                <a:gdLst>
                  <a:gd name="connsiteX0" fmla="*/ 31482 w 31521"/>
                  <a:gd name="connsiteY0" fmla="*/ 4208 h 452547"/>
                  <a:gd name="connsiteX1" fmla="*/ 1320 w 31521"/>
                  <a:gd name="connsiteY1" fmla="*/ 447121 h 452547"/>
                  <a:gd name="connsiteX2" fmla="*/ 7670 w 31521"/>
                  <a:gd name="connsiteY2" fmla="*/ 235983 h 452547"/>
                  <a:gd name="connsiteX3" fmla="*/ 31482 w 31521"/>
                  <a:gd name="connsiteY3" fmla="*/ 4208 h 45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1" h="452547">
                    <a:moveTo>
                      <a:pt x="31482" y="4208"/>
                    </a:moveTo>
                    <a:cubicBezTo>
                      <a:pt x="30424" y="39398"/>
                      <a:pt x="5289" y="408492"/>
                      <a:pt x="1320" y="447121"/>
                    </a:cubicBezTo>
                    <a:cubicBezTo>
                      <a:pt x="-2649" y="485750"/>
                      <a:pt x="3172" y="307950"/>
                      <a:pt x="7670" y="235983"/>
                    </a:cubicBezTo>
                    <a:cubicBezTo>
                      <a:pt x="12168" y="164016"/>
                      <a:pt x="32540" y="-30982"/>
                      <a:pt x="31482" y="42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C5BB3AEE-B0F9-4A43-85D3-3C0D9D7D2180}"/>
                  </a:ext>
                </a:extLst>
              </p:cNvPr>
              <p:cNvSpPr/>
              <p:nvPr/>
            </p:nvSpPr>
            <p:spPr>
              <a:xfrm>
                <a:off x="4255379" y="2982615"/>
                <a:ext cx="34068" cy="478187"/>
              </a:xfrm>
              <a:custGeom>
                <a:avLst/>
                <a:gdLst>
                  <a:gd name="connsiteX0" fmla="*/ 2296 w 34068"/>
                  <a:gd name="connsiteY0" fmla="*/ 1885 h 478187"/>
                  <a:gd name="connsiteX1" fmla="*/ 34046 w 34068"/>
                  <a:gd name="connsiteY1" fmla="*/ 467023 h 478187"/>
                  <a:gd name="connsiteX2" fmla="*/ 7059 w 34068"/>
                  <a:gd name="connsiteY2" fmla="*/ 308273 h 478187"/>
                  <a:gd name="connsiteX3" fmla="*/ 2296 w 34068"/>
                  <a:gd name="connsiteY3" fmla="*/ 1885 h 47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68" h="478187">
                    <a:moveTo>
                      <a:pt x="2296" y="1885"/>
                    </a:moveTo>
                    <a:cubicBezTo>
                      <a:pt x="6794" y="28343"/>
                      <a:pt x="33252" y="415958"/>
                      <a:pt x="34046" y="467023"/>
                    </a:cubicBezTo>
                    <a:cubicBezTo>
                      <a:pt x="34840" y="518088"/>
                      <a:pt x="13938" y="381562"/>
                      <a:pt x="7059" y="308273"/>
                    </a:cubicBezTo>
                    <a:cubicBezTo>
                      <a:pt x="180" y="234984"/>
                      <a:pt x="-2202" y="-24573"/>
                      <a:pt x="2296" y="18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FEBC44B1-0C88-4CD2-87A6-23EE5B4323A1}"/>
                  </a:ext>
                </a:extLst>
              </p:cNvPr>
              <p:cNvSpPr/>
              <p:nvPr/>
            </p:nvSpPr>
            <p:spPr>
              <a:xfrm>
                <a:off x="4109926" y="3164364"/>
                <a:ext cx="146240" cy="269543"/>
              </a:xfrm>
              <a:custGeom>
                <a:avLst/>
                <a:gdLst>
                  <a:gd name="connsiteX0" fmla="*/ 146162 w 146240"/>
                  <a:gd name="connsiteY0" fmla="*/ 1111 h 269543"/>
                  <a:gd name="connsiteX1" fmla="*/ 31862 w 146240"/>
                  <a:gd name="connsiteY1" fmla="*/ 193199 h 269543"/>
                  <a:gd name="connsiteX2" fmla="*/ 112 w 146240"/>
                  <a:gd name="connsiteY2" fmla="*/ 269399 h 269543"/>
                  <a:gd name="connsiteX3" fmla="*/ 22337 w 146240"/>
                  <a:gd name="connsiteY3" fmla="*/ 177324 h 269543"/>
                  <a:gd name="connsiteX4" fmla="*/ 49324 w 146240"/>
                  <a:gd name="connsiteY4" fmla="*/ 116999 h 269543"/>
                  <a:gd name="connsiteX5" fmla="*/ 146162 w 146240"/>
                  <a:gd name="connsiteY5" fmla="*/ 1111 h 26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240" h="269543">
                    <a:moveTo>
                      <a:pt x="146162" y="1111"/>
                    </a:moveTo>
                    <a:cubicBezTo>
                      <a:pt x="143252" y="13811"/>
                      <a:pt x="56204" y="148484"/>
                      <a:pt x="31862" y="193199"/>
                    </a:cubicBezTo>
                    <a:cubicBezTo>
                      <a:pt x="7520" y="237914"/>
                      <a:pt x="1699" y="272045"/>
                      <a:pt x="112" y="269399"/>
                    </a:cubicBezTo>
                    <a:cubicBezTo>
                      <a:pt x="-1476" y="266753"/>
                      <a:pt x="14135" y="202724"/>
                      <a:pt x="22337" y="177324"/>
                    </a:cubicBezTo>
                    <a:cubicBezTo>
                      <a:pt x="30539" y="151924"/>
                      <a:pt x="28687" y="145839"/>
                      <a:pt x="49324" y="116999"/>
                    </a:cubicBezTo>
                    <a:cubicBezTo>
                      <a:pt x="69961" y="88159"/>
                      <a:pt x="149072" y="-11589"/>
                      <a:pt x="146162" y="11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CA3DBE49-DF1C-4E35-A78D-8E2FCEB360D2}"/>
                  </a:ext>
                </a:extLst>
              </p:cNvPr>
              <p:cNvSpPr/>
              <p:nvPr/>
            </p:nvSpPr>
            <p:spPr>
              <a:xfrm>
                <a:off x="3952758" y="3116985"/>
                <a:ext cx="288090" cy="621570"/>
              </a:xfrm>
              <a:custGeom>
                <a:avLst/>
                <a:gdLst>
                  <a:gd name="connsiteX0" fmla="*/ 287455 w 288090"/>
                  <a:gd name="connsiteY0" fmla="*/ 865 h 621570"/>
                  <a:gd name="connsiteX1" fmla="*/ 79492 w 288090"/>
                  <a:gd name="connsiteY1" fmla="*/ 345353 h 621570"/>
                  <a:gd name="connsiteX2" fmla="*/ 117 w 288090"/>
                  <a:gd name="connsiteY2" fmla="*/ 619990 h 621570"/>
                  <a:gd name="connsiteX3" fmla="*/ 63617 w 288090"/>
                  <a:gd name="connsiteY3" fmla="*/ 448540 h 621570"/>
                  <a:gd name="connsiteX4" fmla="*/ 141405 w 288090"/>
                  <a:gd name="connsiteY4" fmla="*/ 253278 h 621570"/>
                  <a:gd name="connsiteX5" fmla="*/ 287455 w 288090"/>
                  <a:gd name="connsiteY5" fmla="*/ 865 h 62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90" h="621570">
                    <a:moveTo>
                      <a:pt x="287455" y="865"/>
                    </a:moveTo>
                    <a:cubicBezTo>
                      <a:pt x="277136" y="16211"/>
                      <a:pt x="127382" y="242166"/>
                      <a:pt x="79492" y="345353"/>
                    </a:cubicBezTo>
                    <a:cubicBezTo>
                      <a:pt x="31602" y="448540"/>
                      <a:pt x="2763" y="602792"/>
                      <a:pt x="117" y="619990"/>
                    </a:cubicBezTo>
                    <a:cubicBezTo>
                      <a:pt x="-2529" y="637188"/>
                      <a:pt x="40069" y="509659"/>
                      <a:pt x="63617" y="448540"/>
                    </a:cubicBezTo>
                    <a:cubicBezTo>
                      <a:pt x="87165" y="387421"/>
                      <a:pt x="103305" y="328155"/>
                      <a:pt x="141405" y="253278"/>
                    </a:cubicBezTo>
                    <a:cubicBezTo>
                      <a:pt x="179505" y="178401"/>
                      <a:pt x="297774" y="-14481"/>
                      <a:pt x="287455" y="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876783F3-8966-4C22-B85C-188A315098AE}"/>
                  </a:ext>
                </a:extLst>
              </p:cNvPr>
              <p:cNvSpPr/>
              <p:nvPr/>
            </p:nvSpPr>
            <p:spPr>
              <a:xfrm>
                <a:off x="3921314" y="3540092"/>
                <a:ext cx="142841" cy="644292"/>
              </a:xfrm>
              <a:custGeom>
                <a:avLst/>
                <a:gdLst>
                  <a:gd name="connsiteX0" fmla="*/ 142686 w 142841"/>
                  <a:gd name="connsiteY0" fmla="*/ 33 h 644292"/>
                  <a:gd name="connsiteX1" fmla="*/ 14099 w 142841"/>
                  <a:gd name="connsiteY1" fmla="*/ 368333 h 644292"/>
                  <a:gd name="connsiteX2" fmla="*/ 2986 w 142841"/>
                  <a:gd name="connsiteY2" fmla="*/ 633446 h 644292"/>
                  <a:gd name="connsiteX3" fmla="*/ 10924 w 142841"/>
                  <a:gd name="connsiteY3" fmla="*/ 573121 h 644292"/>
                  <a:gd name="connsiteX4" fmla="*/ 39499 w 142841"/>
                  <a:gd name="connsiteY4" fmla="*/ 388971 h 644292"/>
                  <a:gd name="connsiteX5" fmla="*/ 142686 w 142841"/>
                  <a:gd name="connsiteY5" fmla="*/ 33 h 64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41" h="644292">
                    <a:moveTo>
                      <a:pt x="142686" y="33"/>
                    </a:moveTo>
                    <a:cubicBezTo>
                      <a:pt x="138453" y="-3407"/>
                      <a:pt x="37382" y="262764"/>
                      <a:pt x="14099" y="368333"/>
                    </a:cubicBezTo>
                    <a:cubicBezTo>
                      <a:pt x="-9184" y="473902"/>
                      <a:pt x="3515" y="599315"/>
                      <a:pt x="2986" y="633446"/>
                    </a:cubicBezTo>
                    <a:cubicBezTo>
                      <a:pt x="2457" y="667577"/>
                      <a:pt x="4838" y="613867"/>
                      <a:pt x="10924" y="573121"/>
                    </a:cubicBezTo>
                    <a:cubicBezTo>
                      <a:pt x="17009" y="532375"/>
                      <a:pt x="15422" y="482898"/>
                      <a:pt x="39499" y="388971"/>
                    </a:cubicBezTo>
                    <a:cubicBezTo>
                      <a:pt x="63576" y="295044"/>
                      <a:pt x="146919" y="3473"/>
                      <a:pt x="142686" y="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4D720221-4BF6-4EEF-9E61-21B293BDDFD1}"/>
                  </a:ext>
                </a:extLst>
              </p:cNvPr>
              <p:cNvSpPr/>
              <p:nvPr/>
            </p:nvSpPr>
            <p:spPr>
              <a:xfrm>
                <a:off x="3884610" y="3724973"/>
                <a:ext cx="97114" cy="699594"/>
              </a:xfrm>
              <a:custGeom>
                <a:avLst/>
                <a:gdLst>
                  <a:gd name="connsiteX0" fmla="*/ 66678 w 97114"/>
                  <a:gd name="connsiteY0" fmla="*/ 890 h 699594"/>
                  <a:gd name="connsiteX1" fmla="*/ 9528 w 97114"/>
                  <a:gd name="connsiteY1" fmla="*/ 266002 h 699594"/>
                  <a:gd name="connsiteX2" fmla="*/ 20640 w 97114"/>
                  <a:gd name="connsiteY2" fmla="*/ 442215 h 699594"/>
                  <a:gd name="connsiteX3" fmla="*/ 95253 w 97114"/>
                  <a:gd name="connsiteY3" fmla="*/ 691452 h 699594"/>
                  <a:gd name="connsiteX4" fmla="*/ 68265 w 97114"/>
                  <a:gd name="connsiteY4" fmla="*/ 613665 h 699594"/>
                  <a:gd name="connsiteX5" fmla="*/ 3 w 97114"/>
                  <a:gd name="connsiteY5" fmla="*/ 362840 h 699594"/>
                  <a:gd name="connsiteX6" fmla="*/ 66678 w 97114"/>
                  <a:gd name="connsiteY6" fmla="*/ 890 h 699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114" h="699594">
                    <a:moveTo>
                      <a:pt x="66678" y="890"/>
                    </a:moveTo>
                    <a:cubicBezTo>
                      <a:pt x="68266" y="-15250"/>
                      <a:pt x="17201" y="192448"/>
                      <a:pt x="9528" y="266002"/>
                    </a:cubicBezTo>
                    <a:cubicBezTo>
                      <a:pt x="1855" y="339556"/>
                      <a:pt x="6352" y="371307"/>
                      <a:pt x="20640" y="442215"/>
                    </a:cubicBezTo>
                    <a:cubicBezTo>
                      <a:pt x="34927" y="513123"/>
                      <a:pt x="87315" y="662877"/>
                      <a:pt x="95253" y="691452"/>
                    </a:cubicBezTo>
                    <a:cubicBezTo>
                      <a:pt x="103191" y="720027"/>
                      <a:pt x="84140" y="668434"/>
                      <a:pt x="68265" y="613665"/>
                    </a:cubicBezTo>
                    <a:cubicBezTo>
                      <a:pt x="52390" y="558896"/>
                      <a:pt x="-526" y="460736"/>
                      <a:pt x="3" y="362840"/>
                    </a:cubicBezTo>
                    <a:cubicBezTo>
                      <a:pt x="532" y="264944"/>
                      <a:pt x="65090" y="17030"/>
                      <a:pt x="66678" y="8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412A91D6-9BA8-493F-9003-1E8CDF873CDD}"/>
                  </a:ext>
                </a:extLst>
              </p:cNvPr>
              <p:cNvSpPr/>
              <p:nvPr/>
            </p:nvSpPr>
            <p:spPr>
              <a:xfrm>
                <a:off x="3927398" y="4181250"/>
                <a:ext cx="348716" cy="470313"/>
              </a:xfrm>
              <a:custGeom>
                <a:avLst/>
                <a:gdLst>
                  <a:gd name="connsiteX0" fmla="*/ 1665 w 348716"/>
                  <a:gd name="connsiteY0" fmla="*/ 3400 h 470313"/>
                  <a:gd name="connsiteX1" fmla="*/ 165177 w 348716"/>
                  <a:gd name="connsiteY1" fmla="*/ 335188 h 470313"/>
                  <a:gd name="connsiteX2" fmla="*/ 346152 w 348716"/>
                  <a:gd name="connsiteY2" fmla="*/ 465363 h 470313"/>
                  <a:gd name="connsiteX3" fmla="*/ 263602 w 348716"/>
                  <a:gd name="connsiteY3" fmla="*/ 428850 h 470313"/>
                  <a:gd name="connsiteX4" fmla="*/ 150890 w 348716"/>
                  <a:gd name="connsiteY4" fmla="*/ 295500 h 470313"/>
                  <a:gd name="connsiteX5" fmla="*/ 84215 w 348716"/>
                  <a:gd name="connsiteY5" fmla="*/ 170088 h 470313"/>
                  <a:gd name="connsiteX6" fmla="*/ 1665 w 348716"/>
                  <a:gd name="connsiteY6" fmla="*/ 3400 h 47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716" h="470313">
                    <a:moveTo>
                      <a:pt x="1665" y="3400"/>
                    </a:moveTo>
                    <a:cubicBezTo>
                      <a:pt x="15159" y="30917"/>
                      <a:pt x="107762" y="258194"/>
                      <a:pt x="165177" y="335188"/>
                    </a:cubicBezTo>
                    <a:cubicBezTo>
                      <a:pt x="222592" y="412182"/>
                      <a:pt x="329748" y="449753"/>
                      <a:pt x="346152" y="465363"/>
                    </a:cubicBezTo>
                    <a:cubicBezTo>
                      <a:pt x="362556" y="480973"/>
                      <a:pt x="296146" y="457161"/>
                      <a:pt x="263602" y="428850"/>
                    </a:cubicBezTo>
                    <a:cubicBezTo>
                      <a:pt x="231058" y="400539"/>
                      <a:pt x="180788" y="338627"/>
                      <a:pt x="150890" y="295500"/>
                    </a:cubicBezTo>
                    <a:cubicBezTo>
                      <a:pt x="120992" y="252373"/>
                      <a:pt x="108028" y="217184"/>
                      <a:pt x="84215" y="170088"/>
                    </a:cubicBezTo>
                    <a:cubicBezTo>
                      <a:pt x="60402" y="122992"/>
                      <a:pt x="-11829" y="-24117"/>
                      <a:pt x="1665" y="34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4659A1DD-6F7A-4C37-8EC2-D6A1BDE00D17}"/>
                  </a:ext>
                </a:extLst>
              </p:cNvPr>
              <p:cNvSpPr/>
              <p:nvPr/>
            </p:nvSpPr>
            <p:spPr>
              <a:xfrm>
                <a:off x="3980822" y="4419023"/>
                <a:ext cx="501916" cy="359691"/>
              </a:xfrm>
              <a:custGeom>
                <a:avLst/>
                <a:gdLst>
                  <a:gd name="connsiteX0" fmla="*/ 628 w 501916"/>
                  <a:gd name="connsiteY0" fmla="*/ 577 h 359691"/>
                  <a:gd name="connsiteX1" fmla="*/ 181603 w 501916"/>
                  <a:gd name="connsiteY1" fmla="*/ 216477 h 359691"/>
                  <a:gd name="connsiteX2" fmla="*/ 495928 w 501916"/>
                  <a:gd name="connsiteY2" fmla="*/ 357765 h 359691"/>
                  <a:gd name="connsiteX3" fmla="*/ 395916 w 501916"/>
                  <a:gd name="connsiteY3" fmla="*/ 302202 h 359691"/>
                  <a:gd name="connsiteX4" fmla="*/ 132391 w 501916"/>
                  <a:gd name="connsiteY4" fmla="*/ 157740 h 359691"/>
                  <a:gd name="connsiteX5" fmla="*/ 628 w 501916"/>
                  <a:gd name="connsiteY5" fmla="*/ 577 h 35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916" h="359691">
                    <a:moveTo>
                      <a:pt x="628" y="577"/>
                    </a:moveTo>
                    <a:cubicBezTo>
                      <a:pt x="8830" y="10367"/>
                      <a:pt x="99053" y="156946"/>
                      <a:pt x="181603" y="216477"/>
                    </a:cubicBezTo>
                    <a:cubicBezTo>
                      <a:pt x="264153" y="276008"/>
                      <a:pt x="460209" y="343478"/>
                      <a:pt x="495928" y="357765"/>
                    </a:cubicBezTo>
                    <a:cubicBezTo>
                      <a:pt x="531647" y="372052"/>
                      <a:pt x="395916" y="302202"/>
                      <a:pt x="395916" y="302202"/>
                    </a:cubicBezTo>
                    <a:cubicBezTo>
                      <a:pt x="335327" y="268865"/>
                      <a:pt x="198802" y="207482"/>
                      <a:pt x="132391" y="157740"/>
                    </a:cubicBezTo>
                    <a:cubicBezTo>
                      <a:pt x="65981" y="107998"/>
                      <a:pt x="-7574" y="-9213"/>
                      <a:pt x="628" y="5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38DA2A61-3AB4-4BEF-B8AF-F5237A61EDBC}"/>
                  </a:ext>
                </a:extLst>
              </p:cNvPr>
              <p:cNvSpPr/>
              <p:nvPr/>
            </p:nvSpPr>
            <p:spPr>
              <a:xfrm>
                <a:off x="4539215" y="2827917"/>
                <a:ext cx="229679" cy="59756"/>
              </a:xfrm>
              <a:custGeom>
                <a:avLst/>
                <a:gdLst>
                  <a:gd name="connsiteX0" fmla="*/ 1035 w 229679"/>
                  <a:gd name="connsiteY0" fmla="*/ 59746 h 59756"/>
                  <a:gd name="connsiteX1" fmla="*/ 224873 w 229679"/>
                  <a:gd name="connsiteY1" fmla="*/ 4183 h 59756"/>
                  <a:gd name="connsiteX2" fmla="*/ 143910 w 229679"/>
                  <a:gd name="connsiteY2" fmla="*/ 8946 h 59756"/>
                  <a:gd name="connsiteX3" fmla="*/ 1035 w 229679"/>
                  <a:gd name="connsiteY3" fmla="*/ 59746 h 5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679" h="59756">
                    <a:moveTo>
                      <a:pt x="1035" y="59746"/>
                    </a:moveTo>
                    <a:cubicBezTo>
                      <a:pt x="14529" y="58952"/>
                      <a:pt x="201061" y="12650"/>
                      <a:pt x="224873" y="4183"/>
                    </a:cubicBezTo>
                    <a:cubicBezTo>
                      <a:pt x="248685" y="-4284"/>
                      <a:pt x="178041" y="1538"/>
                      <a:pt x="143910" y="8946"/>
                    </a:cubicBezTo>
                    <a:cubicBezTo>
                      <a:pt x="109779" y="16354"/>
                      <a:pt x="-12459" y="60540"/>
                      <a:pt x="1035" y="597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0F5A0A20-1874-4C70-8124-D9CCF0B4CD17}"/>
                  </a:ext>
                </a:extLst>
              </p:cNvPr>
              <p:cNvSpPr/>
              <p:nvPr/>
            </p:nvSpPr>
            <p:spPr>
              <a:xfrm>
                <a:off x="4489905" y="2796702"/>
                <a:ext cx="564695" cy="202866"/>
              </a:xfrm>
              <a:custGeom>
                <a:avLst/>
                <a:gdLst>
                  <a:gd name="connsiteX0" fmla="*/ 2720 w 564695"/>
                  <a:gd name="connsiteY0" fmla="*/ 202086 h 202866"/>
                  <a:gd name="connsiteX1" fmla="*/ 207508 w 564695"/>
                  <a:gd name="connsiteY1" fmla="*/ 56036 h 202866"/>
                  <a:gd name="connsiteX2" fmla="*/ 350383 w 564695"/>
                  <a:gd name="connsiteY2" fmla="*/ 21111 h 202866"/>
                  <a:gd name="connsiteX3" fmla="*/ 493258 w 564695"/>
                  <a:gd name="connsiteY3" fmla="*/ 8411 h 202866"/>
                  <a:gd name="connsiteX4" fmla="*/ 564695 w 564695"/>
                  <a:gd name="connsiteY4" fmla="*/ 14761 h 202866"/>
                  <a:gd name="connsiteX5" fmla="*/ 402770 w 564695"/>
                  <a:gd name="connsiteY5" fmla="*/ 473 h 202866"/>
                  <a:gd name="connsiteX6" fmla="*/ 263070 w 564695"/>
                  <a:gd name="connsiteY6" fmla="*/ 35398 h 202866"/>
                  <a:gd name="connsiteX7" fmla="*/ 99558 w 564695"/>
                  <a:gd name="connsiteY7" fmla="*/ 111598 h 202866"/>
                  <a:gd name="connsiteX8" fmla="*/ 2720 w 564695"/>
                  <a:gd name="connsiteY8" fmla="*/ 202086 h 20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4695" h="202866">
                    <a:moveTo>
                      <a:pt x="2720" y="202086"/>
                    </a:moveTo>
                    <a:cubicBezTo>
                      <a:pt x="20711" y="192826"/>
                      <a:pt x="149564" y="86198"/>
                      <a:pt x="207508" y="56036"/>
                    </a:cubicBezTo>
                    <a:cubicBezTo>
                      <a:pt x="265452" y="25874"/>
                      <a:pt x="302758" y="29048"/>
                      <a:pt x="350383" y="21111"/>
                    </a:cubicBezTo>
                    <a:cubicBezTo>
                      <a:pt x="398008" y="13174"/>
                      <a:pt x="457539" y="9469"/>
                      <a:pt x="493258" y="8411"/>
                    </a:cubicBezTo>
                    <a:cubicBezTo>
                      <a:pt x="528977" y="7353"/>
                      <a:pt x="564695" y="14761"/>
                      <a:pt x="564695" y="14761"/>
                    </a:cubicBezTo>
                    <a:cubicBezTo>
                      <a:pt x="549614" y="13438"/>
                      <a:pt x="453041" y="-2967"/>
                      <a:pt x="402770" y="473"/>
                    </a:cubicBezTo>
                    <a:cubicBezTo>
                      <a:pt x="352499" y="3913"/>
                      <a:pt x="313605" y="16877"/>
                      <a:pt x="263070" y="35398"/>
                    </a:cubicBezTo>
                    <a:cubicBezTo>
                      <a:pt x="212535" y="53919"/>
                      <a:pt x="138716" y="87521"/>
                      <a:pt x="99558" y="111598"/>
                    </a:cubicBezTo>
                    <a:cubicBezTo>
                      <a:pt x="60400" y="135675"/>
                      <a:pt x="-15271" y="211346"/>
                      <a:pt x="2720" y="2020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4524CA40-B588-4437-92EF-1A442FEB564B}"/>
                  </a:ext>
                </a:extLst>
              </p:cNvPr>
              <p:cNvSpPr/>
              <p:nvPr/>
            </p:nvSpPr>
            <p:spPr>
              <a:xfrm>
                <a:off x="4484262" y="2807457"/>
                <a:ext cx="905095" cy="236293"/>
              </a:xfrm>
              <a:custGeom>
                <a:avLst/>
                <a:gdLst>
                  <a:gd name="connsiteX0" fmla="*/ 2013 w 905095"/>
                  <a:gd name="connsiteY0" fmla="*/ 235781 h 236293"/>
                  <a:gd name="connsiteX1" fmla="*/ 216326 w 905095"/>
                  <a:gd name="connsiteY1" fmla="*/ 83381 h 236293"/>
                  <a:gd name="connsiteX2" fmla="*/ 510013 w 905095"/>
                  <a:gd name="connsiteY2" fmla="*/ 19881 h 236293"/>
                  <a:gd name="connsiteX3" fmla="*/ 775126 w 905095"/>
                  <a:gd name="connsiteY3" fmla="*/ 86556 h 236293"/>
                  <a:gd name="connsiteX4" fmla="*/ 903713 w 905095"/>
                  <a:gd name="connsiteY4" fmla="*/ 157993 h 236293"/>
                  <a:gd name="connsiteX5" fmla="*/ 825926 w 905095"/>
                  <a:gd name="connsiteY5" fmla="*/ 100843 h 236293"/>
                  <a:gd name="connsiteX6" fmla="*/ 571926 w 905095"/>
                  <a:gd name="connsiteY6" fmla="*/ 8768 h 236293"/>
                  <a:gd name="connsiteX7" fmla="*/ 343326 w 905095"/>
                  <a:gd name="connsiteY7" fmla="*/ 26231 h 236293"/>
                  <a:gd name="connsiteX8" fmla="*/ 2013 w 905095"/>
                  <a:gd name="connsiteY8" fmla="*/ 235781 h 23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095" h="236293">
                    <a:moveTo>
                      <a:pt x="2013" y="235781"/>
                    </a:moveTo>
                    <a:cubicBezTo>
                      <a:pt x="-19154" y="245306"/>
                      <a:pt x="131659" y="119364"/>
                      <a:pt x="216326" y="83381"/>
                    </a:cubicBezTo>
                    <a:cubicBezTo>
                      <a:pt x="300993" y="47398"/>
                      <a:pt x="416880" y="19352"/>
                      <a:pt x="510013" y="19881"/>
                    </a:cubicBezTo>
                    <a:cubicBezTo>
                      <a:pt x="603146" y="20410"/>
                      <a:pt x="709509" y="63537"/>
                      <a:pt x="775126" y="86556"/>
                    </a:cubicBezTo>
                    <a:cubicBezTo>
                      <a:pt x="840743" y="109575"/>
                      <a:pt x="895247" y="155612"/>
                      <a:pt x="903713" y="157993"/>
                    </a:cubicBezTo>
                    <a:cubicBezTo>
                      <a:pt x="912179" y="160374"/>
                      <a:pt x="881224" y="125714"/>
                      <a:pt x="825926" y="100843"/>
                    </a:cubicBezTo>
                    <a:cubicBezTo>
                      <a:pt x="770628" y="75972"/>
                      <a:pt x="652359" y="21203"/>
                      <a:pt x="571926" y="8768"/>
                    </a:cubicBezTo>
                    <a:cubicBezTo>
                      <a:pt x="491493" y="-3667"/>
                      <a:pt x="435137" y="-6842"/>
                      <a:pt x="343326" y="26231"/>
                    </a:cubicBezTo>
                    <a:cubicBezTo>
                      <a:pt x="251515" y="59304"/>
                      <a:pt x="23180" y="226256"/>
                      <a:pt x="2013" y="2357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C3EB6507-1D1F-4EF6-9939-68ADCB98395D}"/>
                  </a:ext>
                </a:extLst>
              </p:cNvPr>
              <p:cNvSpPr/>
              <p:nvPr/>
            </p:nvSpPr>
            <p:spPr>
              <a:xfrm>
                <a:off x="5395870" y="2966942"/>
                <a:ext cx="398524" cy="290042"/>
              </a:xfrm>
              <a:custGeom>
                <a:avLst/>
                <a:gdLst>
                  <a:gd name="connsiteX0" fmla="*/ 43 w 398524"/>
                  <a:gd name="connsiteY0" fmla="*/ 96 h 290042"/>
                  <a:gd name="connsiteX1" fmla="*/ 214355 w 398524"/>
                  <a:gd name="connsiteY1" fmla="*/ 211233 h 290042"/>
                  <a:gd name="connsiteX2" fmla="*/ 277855 w 398524"/>
                  <a:gd name="connsiteY2" fmla="*/ 262033 h 290042"/>
                  <a:gd name="connsiteX3" fmla="*/ 336593 w 398524"/>
                  <a:gd name="connsiteY3" fmla="*/ 273146 h 290042"/>
                  <a:gd name="connsiteX4" fmla="*/ 398505 w 398524"/>
                  <a:gd name="connsiteY4" fmla="*/ 273146 h 290042"/>
                  <a:gd name="connsiteX5" fmla="*/ 330243 w 398524"/>
                  <a:gd name="connsiteY5" fmla="*/ 289021 h 290042"/>
                  <a:gd name="connsiteX6" fmla="*/ 233405 w 398524"/>
                  <a:gd name="connsiteY6" fmla="*/ 239808 h 290042"/>
                  <a:gd name="connsiteX7" fmla="*/ 43 w 398524"/>
                  <a:gd name="connsiteY7" fmla="*/ 96 h 2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524" h="290042">
                    <a:moveTo>
                      <a:pt x="43" y="96"/>
                    </a:moveTo>
                    <a:cubicBezTo>
                      <a:pt x="-3132" y="-4666"/>
                      <a:pt x="168053" y="167577"/>
                      <a:pt x="214355" y="211233"/>
                    </a:cubicBezTo>
                    <a:cubicBezTo>
                      <a:pt x="260657" y="254889"/>
                      <a:pt x="257482" y="251714"/>
                      <a:pt x="277855" y="262033"/>
                    </a:cubicBezTo>
                    <a:cubicBezTo>
                      <a:pt x="298228" y="272352"/>
                      <a:pt x="316485" y="271294"/>
                      <a:pt x="336593" y="273146"/>
                    </a:cubicBezTo>
                    <a:cubicBezTo>
                      <a:pt x="356701" y="274998"/>
                      <a:pt x="399563" y="270500"/>
                      <a:pt x="398505" y="273146"/>
                    </a:cubicBezTo>
                    <a:cubicBezTo>
                      <a:pt x="397447" y="275792"/>
                      <a:pt x="357760" y="294577"/>
                      <a:pt x="330243" y="289021"/>
                    </a:cubicBezTo>
                    <a:cubicBezTo>
                      <a:pt x="302726" y="283465"/>
                      <a:pt x="285263" y="284787"/>
                      <a:pt x="233405" y="239808"/>
                    </a:cubicBezTo>
                    <a:cubicBezTo>
                      <a:pt x="181547" y="194829"/>
                      <a:pt x="3218" y="4858"/>
                      <a:pt x="43" y="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5077D071-D8F8-48C9-A728-56F1201ED2C7}"/>
                  </a:ext>
                </a:extLst>
              </p:cNvPr>
              <p:cNvSpPr/>
              <p:nvPr/>
            </p:nvSpPr>
            <p:spPr>
              <a:xfrm>
                <a:off x="5721008" y="3252514"/>
                <a:ext cx="505218" cy="573805"/>
              </a:xfrm>
              <a:custGeom>
                <a:avLst/>
                <a:gdLst>
                  <a:gd name="connsiteX0" fmla="*/ 62255 w 505218"/>
                  <a:gd name="connsiteY0" fmla="*/ 274 h 573805"/>
                  <a:gd name="connsiteX1" fmla="*/ 8280 w 505218"/>
                  <a:gd name="connsiteY1" fmla="*/ 97111 h 573805"/>
                  <a:gd name="connsiteX2" fmla="*/ 9867 w 505218"/>
                  <a:gd name="connsiteY2" fmla="*/ 176486 h 573805"/>
                  <a:gd name="connsiteX3" fmla="*/ 100355 w 505218"/>
                  <a:gd name="connsiteY3" fmla="*/ 344761 h 573805"/>
                  <a:gd name="connsiteX4" fmla="*/ 362292 w 505218"/>
                  <a:gd name="connsiteY4" fmla="*/ 527324 h 573805"/>
                  <a:gd name="connsiteX5" fmla="*/ 505167 w 505218"/>
                  <a:gd name="connsiteY5" fmla="*/ 570186 h 573805"/>
                  <a:gd name="connsiteX6" fmla="*/ 374992 w 505218"/>
                  <a:gd name="connsiteY6" fmla="*/ 541611 h 573805"/>
                  <a:gd name="connsiteX7" fmla="*/ 92417 w 505218"/>
                  <a:gd name="connsiteY7" fmla="*/ 306661 h 573805"/>
                  <a:gd name="connsiteX8" fmla="*/ 9867 w 505218"/>
                  <a:gd name="connsiteY8" fmla="*/ 128861 h 573805"/>
                  <a:gd name="connsiteX9" fmla="*/ 62255 w 505218"/>
                  <a:gd name="connsiteY9" fmla="*/ 274 h 57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5218" h="573805">
                    <a:moveTo>
                      <a:pt x="62255" y="274"/>
                    </a:moveTo>
                    <a:cubicBezTo>
                      <a:pt x="61991" y="-5018"/>
                      <a:pt x="17011" y="67742"/>
                      <a:pt x="8280" y="97111"/>
                    </a:cubicBezTo>
                    <a:cubicBezTo>
                      <a:pt x="-451" y="126480"/>
                      <a:pt x="-5479" y="135211"/>
                      <a:pt x="9867" y="176486"/>
                    </a:cubicBezTo>
                    <a:cubicBezTo>
                      <a:pt x="25213" y="217761"/>
                      <a:pt x="41618" y="286288"/>
                      <a:pt x="100355" y="344761"/>
                    </a:cubicBezTo>
                    <a:cubicBezTo>
                      <a:pt x="159092" y="403234"/>
                      <a:pt x="294823" y="489753"/>
                      <a:pt x="362292" y="527324"/>
                    </a:cubicBezTo>
                    <a:cubicBezTo>
                      <a:pt x="429761" y="564895"/>
                      <a:pt x="503050" y="567805"/>
                      <a:pt x="505167" y="570186"/>
                    </a:cubicBezTo>
                    <a:cubicBezTo>
                      <a:pt x="507284" y="572567"/>
                      <a:pt x="443784" y="585532"/>
                      <a:pt x="374992" y="541611"/>
                    </a:cubicBezTo>
                    <a:cubicBezTo>
                      <a:pt x="306200" y="497690"/>
                      <a:pt x="153271" y="375453"/>
                      <a:pt x="92417" y="306661"/>
                    </a:cubicBezTo>
                    <a:cubicBezTo>
                      <a:pt x="31563" y="237869"/>
                      <a:pt x="16746" y="178073"/>
                      <a:pt x="9867" y="128861"/>
                    </a:cubicBezTo>
                    <a:cubicBezTo>
                      <a:pt x="2988" y="79649"/>
                      <a:pt x="62519" y="5566"/>
                      <a:pt x="62255" y="2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AB933916-5A91-4686-A40B-FCFB6CFEFC6B}"/>
                  </a:ext>
                </a:extLst>
              </p:cNvPr>
              <p:cNvSpPr/>
              <p:nvPr/>
            </p:nvSpPr>
            <p:spPr>
              <a:xfrm>
                <a:off x="5744919" y="3268663"/>
                <a:ext cx="504929" cy="525707"/>
              </a:xfrm>
              <a:custGeom>
                <a:avLst/>
                <a:gdLst>
                  <a:gd name="connsiteX0" fmla="*/ 68506 w 504929"/>
                  <a:gd name="connsiteY0" fmla="*/ 0 h 525707"/>
                  <a:gd name="connsiteX1" fmla="*/ 11356 w 504929"/>
                  <a:gd name="connsiteY1" fmla="*/ 111125 h 525707"/>
                  <a:gd name="connsiteX2" fmla="*/ 51044 w 504929"/>
                  <a:gd name="connsiteY2" fmla="*/ 246062 h 525707"/>
                  <a:gd name="connsiteX3" fmla="*/ 265356 w 504929"/>
                  <a:gd name="connsiteY3" fmla="*/ 441325 h 525707"/>
                  <a:gd name="connsiteX4" fmla="*/ 462206 w 504929"/>
                  <a:gd name="connsiteY4" fmla="*/ 517525 h 525707"/>
                  <a:gd name="connsiteX5" fmla="*/ 495544 w 504929"/>
                  <a:gd name="connsiteY5" fmla="*/ 519112 h 525707"/>
                  <a:gd name="connsiteX6" fmla="*/ 335206 w 504929"/>
                  <a:gd name="connsiteY6" fmla="*/ 477837 h 525707"/>
                  <a:gd name="connsiteX7" fmla="*/ 130419 w 504929"/>
                  <a:gd name="connsiteY7" fmla="*/ 328612 h 525707"/>
                  <a:gd name="connsiteX8" fmla="*/ 1831 w 504929"/>
                  <a:gd name="connsiteY8" fmla="*/ 109537 h 525707"/>
                  <a:gd name="connsiteX9" fmla="*/ 68506 w 504929"/>
                  <a:gd name="connsiteY9" fmla="*/ 0 h 52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929" h="525707">
                    <a:moveTo>
                      <a:pt x="68506" y="0"/>
                    </a:moveTo>
                    <a:cubicBezTo>
                      <a:pt x="70094" y="265"/>
                      <a:pt x="14266" y="70115"/>
                      <a:pt x="11356" y="111125"/>
                    </a:cubicBezTo>
                    <a:cubicBezTo>
                      <a:pt x="8446" y="152135"/>
                      <a:pt x="8711" y="191029"/>
                      <a:pt x="51044" y="246062"/>
                    </a:cubicBezTo>
                    <a:cubicBezTo>
                      <a:pt x="93377" y="301095"/>
                      <a:pt x="196829" y="396081"/>
                      <a:pt x="265356" y="441325"/>
                    </a:cubicBezTo>
                    <a:cubicBezTo>
                      <a:pt x="333883" y="486569"/>
                      <a:pt x="423841" y="504561"/>
                      <a:pt x="462206" y="517525"/>
                    </a:cubicBezTo>
                    <a:cubicBezTo>
                      <a:pt x="500571" y="530489"/>
                      <a:pt x="516711" y="525727"/>
                      <a:pt x="495544" y="519112"/>
                    </a:cubicBezTo>
                    <a:cubicBezTo>
                      <a:pt x="474377" y="512497"/>
                      <a:pt x="396060" y="509587"/>
                      <a:pt x="335206" y="477837"/>
                    </a:cubicBezTo>
                    <a:cubicBezTo>
                      <a:pt x="274352" y="446087"/>
                      <a:pt x="185981" y="389995"/>
                      <a:pt x="130419" y="328612"/>
                    </a:cubicBezTo>
                    <a:cubicBezTo>
                      <a:pt x="74857" y="267229"/>
                      <a:pt x="16648" y="161395"/>
                      <a:pt x="1831" y="109537"/>
                    </a:cubicBezTo>
                    <a:cubicBezTo>
                      <a:pt x="-12986" y="57679"/>
                      <a:pt x="66918" y="-265"/>
                      <a:pt x="6850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B01617D3-88AC-466A-B30D-C875E5F13A4D}"/>
                  </a:ext>
                </a:extLst>
              </p:cNvPr>
              <p:cNvSpPr/>
              <p:nvPr/>
            </p:nvSpPr>
            <p:spPr>
              <a:xfrm>
                <a:off x="5845406" y="3255019"/>
                <a:ext cx="321146" cy="514386"/>
              </a:xfrm>
              <a:custGeom>
                <a:avLst/>
                <a:gdLst>
                  <a:gd name="connsiteX0" fmla="*/ 2944 w 321146"/>
                  <a:gd name="connsiteY0" fmla="*/ 4119 h 514386"/>
                  <a:gd name="connsiteX1" fmla="*/ 317269 w 321146"/>
                  <a:gd name="connsiteY1" fmla="*/ 507356 h 514386"/>
                  <a:gd name="connsiteX2" fmla="*/ 168044 w 321146"/>
                  <a:gd name="connsiteY2" fmla="*/ 280344 h 514386"/>
                  <a:gd name="connsiteX3" fmla="*/ 2944 w 321146"/>
                  <a:gd name="connsiteY3" fmla="*/ 4119 h 51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146" h="514386">
                    <a:moveTo>
                      <a:pt x="2944" y="4119"/>
                    </a:moveTo>
                    <a:cubicBezTo>
                      <a:pt x="27815" y="41954"/>
                      <a:pt x="289752" y="461319"/>
                      <a:pt x="317269" y="507356"/>
                    </a:cubicBezTo>
                    <a:cubicBezTo>
                      <a:pt x="344786" y="553394"/>
                      <a:pt x="218579" y="361306"/>
                      <a:pt x="168044" y="280344"/>
                    </a:cubicBezTo>
                    <a:cubicBezTo>
                      <a:pt x="117509" y="199382"/>
                      <a:pt x="-21927" y="-33716"/>
                      <a:pt x="2944" y="41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B9C52C5C-979B-4E46-9324-4FA0920884A3}"/>
                  </a:ext>
                </a:extLst>
              </p:cNvPr>
              <p:cNvSpPr/>
              <p:nvPr/>
            </p:nvSpPr>
            <p:spPr>
              <a:xfrm>
                <a:off x="5773389" y="3354021"/>
                <a:ext cx="186649" cy="308820"/>
              </a:xfrm>
              <a:custGeom>
                <a:avLst/>
                <a:gdLst>
                  <a:gd name="connsiteX0" fmla="*/ 349 w 186649"/>
                  <a:gd name="connsiteY0" fmla="*/ 1954 h 308820"/>
                  <a:gd name="connsiteX1" fmla="*/ 179736 w 186649"/>
                  <a:gd name="connsiteY1" fmla="*/ 303579 h 308820"/>
                  <a:gd name="connsiteX2" fmla="*/ 135286 w 186649"/>
                  <a:gd name="connsiteY2" fmla="*/ 179754 h 308820"/>
                  <a:gd name="connsiteX3" fmla="*/ 349 w 186649"/>
                  <a:gd name="connsiteY3" fmla="*/ 1954 h 3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649" h="308820">
                    <a:moveTo>
                      <a:pt x="349" y="1954"/>
                    </a:moveTo>
                    <a:cubicBezTo>
                      <a:pt x="7757" y="22591"/>
                      <a:pt x="157246" y="273946"/>
                      <a:pt x="179736" y="303579"/>
                    </a:cubicBezTo>
                    <a:cubicBezTo>
                      <a:pt x="202226" y="333212"/>
                      <a:pt x="165184" y="229760"/>
                      <a:pt x="135286" y="179754"/>
                    </a:cubicBezTo>
                    <a:cubicBezTo>
                      <a:pt x="105388" y="129748"/>
                      <a:pt x="-7059" y="-18683"/>
                      <a:pt x="349" y="19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363488FE-2579-41E2-9CB5-E34A56F62D2B}"/>
                  </a:ext>
                </a:extLst>
              </p:cNvPr>
              <p:cNvSpPr/>
              <p:nvPr/>
            </p:nvSpPr>
            <p:spPr>
              <a:xfrm>
                <a:off x="6146414" y="3684181"/>
                <a:ext cx="143358" cy="111965"/>
              </a:xfrm>
              <a:custGeom>
                <a:avLst/>
                <a:gdLst>
                  <a:gd name="connsiteX0" fmla="*/ 386 w 143358"/>
                  <a:gd name="connsiteY0" fmla="*/ 111532 h 111965"/>
                  <a:gd name="connsiteX1" fmla="*/ 46424 w 143358"/>
                  <a:gd name="connsiteY1" fmla="*/ 3582 h 111965"/>
                  <a:gd name="connsiteX2" fmla="*/ 87699 w 143358"/>
                  <a:gd name="connsiteY2" fmla="*/ 25807 h 111965"/>
                  <a:gd name="connsiteX3" fmla="*/ 143261 w 143358"/>
                  <a:gd name="connsiteY3" fmla="*/ 25807 h 111965"/>
                  <a:gd name="connsiteX4" fmla="*/ 73411 w 143358"/>
                  <a:gd name="connsiteY4" fmla="*/ 41682 h 111965"/>
                  <a:gd name="connsiteX5" fmla="*/ 386 w 143358"/>
                  <a:gd name="connsiteY5" fmla="*/ 111532 h 11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358" h="111965">
                    <a:moveTo>
                      <a:pt x="386" y="111532"/>
                    </a:moveTo>
                    <a:cubicBezTo>
                      <a:pt x="-4112" y="105182"/>
                      <a:pt x="31872" y="17869"/>
                      <a:pt x="46424" y="3582"/>
                    </a:cubicBezTo>
                    <a:cubicBezTo>
                      <a:pt x="60976" y="-10705"/>
                      <a:pt x="71560" y="22103"/>
                      <a:pt x="87699" y="25807"/>
                    </a:cubicBezTo>
                    <a:cubicBezTo>
                      <a:pt x="103838" y="29511"/>
                      <a:pt x="145642" y="23161"/>
                      <a:pt x="143261" y="25807"/>
                    </a:cubicBezTo>
                    <a:cubicBezTo>
                      <a:pt x="140880" y="28453"/>
                      <a:pt x="94842" y="30834"/>
                      <a:pt x="73411" y="41682"/>
                    </a:cubicBezTo>
                    <a:cubicBezTo>
                      <a:pt x="51980" y="52530"/>
                      <a:pt x="4884" y="117882"/>
                      <a:pt x="386" y="111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4EE9AFEA-B7B9-4FB1-ACF3-8BA0C153E87F}"/>
                  </a:ext>
                </a:extLst>
              </p:cNvPr>
              <p:cNvSpPr/>
              <p:nvPr/>
            </p:nvSpPr>
            <p:spPr>
              <a:xfrm>
                <a:off x="6562725" y="3960790"/>
                <a:ext cx="148919" cy="90510"/>
              </a:xfrm>
              <a:custGeom>
                <a:avLst/>
                <a:gdLst>
                  <a:gd name="connsiteX0" fmla="*/ 0 w 148919"/>
                  <a:gd name="connsiteY0" fmla="*/ 90510 h 90510"/>
                  <a:gd name="connsiteX1" fmla="*/ 123825 w 148919"/>
                  <a:gd name="connsiteY1" fmla="*/ 69873 h 90510"/>
                  <a:gd name="connsiteX2" fmla="*/ 146050 w 148919"/>
                  <a:gd name="connsiteY2" fmla="*/ 23 h 90510"/>
                  <a:gd name="connsiteX3" fmla="*/ 82550 w 148919"/>
                  <a:gd name="connsiteY3" fmla="*/ 77810 h 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919" h="90510">
                    <a:moveTo>
                      <a:pt x="0" y="90510"/>
                    </a:moveTo>
                    <a:cubicBezTo>
                      <a:pt x="49741" y="87732"/>
                      <a:pt x="99483" y="84954"/>
                      <a:pt x="123825" y="69873"/>
                    </a:cubicBezTo>
                    <a:cubicBezTo>
                      <a:pt x="148167" y="54792"/>
                      <a:pt x="152929" y="-1300"/>
                      <a:pt x="146050" y="23"/>
                    </a:cubicBezTo>
                    <a:cubicBezTo>
                      <a:pt x="139171" y="1346"/>
                      <a:pt x="110860" y="39578"/>
                      <a:pt x="82550" y="77810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4BC148EC-2810-4861-8090-9CB721CD8B02}"/>
                  </a:ext>
                </a:extLst>
              </p:cNvPr>
              <p:cNvSpPr/>
              <p:nvPr/>
            </p:nvSpPr>
            <p:spPr>
              <a:xfrm>
                <a:off x="6211284" y="3670400"/>
                <a:ext cx="483245" cy="159493"/>
              </a:xfrm>
              <a:custGeom>
                <a:avLst/>
                <a:gdLst>
                  <a:gd name="connsiteX0" fmla="*/ 604 w 483245"/>
                  <a:gd name="connsiteY0" fmla="*/ 158650 h 159493"/>
                  <a:gd name="connsiteX1" fmla="*/ 111729 w 483245"/>
                  <a:gd name="connsiteY1" fmla="*/ 134838 h 159493"/>
                  <a:gd name="connsiteX2" fmla="*/ 157766 w 483245"/>
                  <a:gd name="connsiteY2" fmla="*/ 74513 h 159493"/>
                  <a:gd name="connsiteX3" fmla="*/ 162529 w 483245"/>
                  <a:gd name="connsiteY3" fmla="*/ 6250 h 159493"/>
                  <a:gd name="connsiteX4" fmla="*/ 176816 w 483245"/>
                  <a:gd name="connsiteY4" fmla="*/ 11013 h 159493"/>
                  <a:gd name="connsiteX5" fmla="*/ 219679 w 483245"/>
                  <a:gd name="connsiteY5" fmla="*/ 76100 h 159493"/>
                  <a:gd name="connsiteX6" fmla="*/ 292704 w 483245"/>
                  <a:gd name="connsiteY6" fmla="*/ 104675 h 159493"/>
                  <a:gd name="connsiteX7" fmla="*/ 483204 w 483245"/>
                  <a:gd name="connsiteY7" fmla="*/ 123725 h 159493"/>
                  <a:gd name="connsiteX8" fmla="*/ 275241 w 483245"/>
                  <a:gd name="connsiteY8" fmla="*/ 112613 h 159493"/>
                  <a:gd name="connsiteX9" fmla="*/ 179991 w 483245"/>
                  <a:gd name="connsiteY9" fmla="*/ 31650 h 159493"/>
                  <a:gd name="connsiteX10" fmla="*/ 165704 w 483245"/>
                  <a:gd name="connsiteY10" fmla="*/ 107850 h 159493"/>
                  <a:gd name="connsiteX11" fmla="*/ 604 w 483245"/>
                  <a:gd name="connsiteY11" fmla="*/ 158650 h 15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3245" h="159493">
                    <a:moveTo>
                      <a:pt x="604" y="158650"/>
                    </a:moveTo>
                    <a:cubicBezTo>
                      <a:pt x="-8392" y="163148"/>
                      <a:pt x="85535" y="148861"/>
                      <a:pt x="111729" y="134838"/>
                    </a:cubicBezTo>
                    <a:cubicBezTo>
                      <a:pt x="137923" y="120815"/>
                      <a:pt x="149299" y="95944"/>
                      <a:pt x="157766" y="74513"/>
                    </a:cubicBezTo>
                    <a:cubicBezTo>
                      <a:pt x="166233" y="53082"/>
                      <a:pt x="159354" y="16833"/>
                      <a:pt x="162529" y="6250"/>
                    </a:cubicBezTo>
                    <a:cubicBezTo>
                      <a:pt x="165704" y="-4333"/>
                      <a:pt x="167291" y="-629"/>
                      <a:pt x="176816" y="11013"/>
                    </a:cubicBezTo>
                    <a:cubicBezTo>
                      <a:pt x="186341" y="22655"/>
                      <a:pt x="200364" y="60490"/>
                      <a:pt x="219679" y="76100"/>
                    </a:cubicBezTo>
                    <a:cubicBezTo>
                      <a:pt x="238994" y="91710"/>
                      <a:pt x="248783" y="96737"/>
                      <a:pt x="292704" y="104675"/>
                    </a:cubicBezTo>
                    <a:cubicBezTo>
                      <a:pt x="336625" y="112612"/>
                      <a:pt x="486114" y="122402"/>
                      <a:pt x="483204" y="123725"/>
                    </a:cubicBezTo>
                    <a:cubicBezTo>
                      <a:pt x="480294" y="125048"/>
                      <a:pt x="325777" y="127959"/>
                      <a:pt x="275241" y="112613"/>
                    </a:cubicBezTo>
                    <a:cubicBezTo>
                      <a:pt x="224705" y="97267"/>
                      <a:pt x="198247" y="32444"/>
                      <a:pt x="179991" y="31650"/>
                    </a:cubicBezTo>
                    <a:cubicBezTo>
                      <a:pt x="161735" y="30856"/>
                      <a:pt x="191633" y="88271"/>
                      <a:pt x="165704" y="107850"/>
                    </a:cubicBezTo>
                    <a:cubicBezTo>
                      <a:pt x="139775" y="127429"/>
                      <a:pt x="9600" y="154152"/>
                      <a:pt x="604" y="1586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A6A3B0B8-946B-4A50-A50B-38D2BE6A7352}"/>
                  </a:ext>
                </a:extLst>
              </p:cNvPr>
              <p:cNvSpPr/>
              <p:nvPr/>
            </p:nvSpPr>
            <p:spPr>
              <a:xfrm>
                <a:off x="6224583" y="3652540"/>
                <a:ext cx="476266" cy="151117"/>
              </a:xfrm>
              <a:custGeom>
                <a:avLst/>
                <a:gdLst>
                  <a:gd name="connsiteX0" fmla="*/ 476255 w 476266"/>
                  <a:gd name="connsiteY0" fmla="*/ 119360 h 151117"/>
                  <a:gd name="connsiteX1" fmla="*/ 266705 w 476266"/>
                  <a:gd name="connsiteY1" fmla="*/ 87610 h 151117"/>
                  <a:gd name="connsiteX2" fmla="*/ 184155 w 476266"/>
                  <a:gd name="connsiteY2" fmla="*/ 19348 h 151117"/>
                  <a:gd name="connsiteX3" fmla="*/ 155580 w 476266"/>
                  <a:gd name="connsiteY3" fmla="*/ 12998 h 151117"/>
                  <a:gd name="connsiteX4" fmla="*/ 133355 w 476266"/>
                  <a:gd name="connsiteY4" fmla="*/ 41573 h 151117"/>
                  <a:gd name="connsiteX5" fmla="*/ 112717 w 476266"/>
                  <a:gd name="connsiteY5" fmla="*/ 98723 h 151117"/>
                  <a:gd name="connsiteX6" fmla="*/ 5 w 476266"/>
                  <a:gd name="connsiteY6" fmla="*/ 151110 h 151117"/>
                  <a:gd name="connsiteX7" fmla="*/ 117480 w 476266"/>
                  <a:gd name="connsiteY7" fmla="*/ 101898 h 151117"/>
                  <a:gd name="connsiteX8" fmla="*/ 131767 w 476266"/>
                  <a:gd name="connsiteY8" fmla="*/ 25698 h 151117"/>
                  <a:gd name="connsiteX9" fmla="*/ 169867 w 476266"/>
                  <a:gd name="connsiteY9" fmla="*/ 1885 h 151117"/>
                  <a:gd name="connsiteX10" fmla="*/ 257180 w 476266"/>
                  <a:gd name="connsiteY10" fmla="*/ 68560 h 151117"/>
                  <a:gd name="connsiteX11" fmla="*/ 476255 w 476266"/>
                  <a:gd name="connsiteY11" fmla="*/ 119360 h 15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66" h="151117">
                    <a:moveTo>
                      <a:pt x="476255" y="119360"/>
                    </a:moveTo>
                    <a:cubicBezTo>
                      <a:pt x="477842" y="122535"/>
                      <a:pt x="315388" y="104279"/>
                      <a:pt x="266705" y="87610"/>
                    </a:cubicBezTo>
                    <a:cubicBezTo>
                      <a:pt x="218022" y="70941"/>
                      <a:pt x="202676" y="31783"/>
                      <a:pt x="184155" y="19348"/>
                    </a:cubicBezTo>
                    <a:cubicBezTo>
                      <a:pt x="165634" y="6913"/>
                      <a:pt x="164047" y="9294"/>
                      <a:pt x="155580" y="12998"/>
                    </a:cubicBezTo>
                    <a:cubicBezTo>
                      <a:pt x="147113" y="16702"/>
                      <a:pt x="140499" y="27285"/>
                      <a:pt x="133355" y="41573"/>
                    </a:cubicBezTo>
                    <a:cubicBezTo>
                      <a:pt x="126211" y="55860"/>
                      <a:pt x="134942" y="80467"/>
                      <a:pt x="112717" y="98723"/>
                    </a:cubicBezTo>
                    <a:cubicBezTo>
                      <a:pt x="90492" y="116979"/>
                      <a:pt x="-789" y="150581"/>
                      <a:pt x="5" y="151110"/>
                    </a:cubicBezTo>
                    <a:cubicBezTo>
                      <a:pt x="799" y="151639"/>
                      <a:pt x="95520" y="122800"/>
                      <a:pt x="117480" y="101898"/>
                    </a:cubicBezTo>
                    <a:cubicBezTo>
                      <a:pt x="139440" y="80996"/>
                      <a:pt x="123036" y="42367"/>
                      <a:pt x="131767" y="25698"/>
                    </a:cubicBezTo>
                    <a:cubicBezTo>
                      <a:pt x="140498" y="9029"/>
                      <a:pt x="148965" y="-5259"/>
                      <a:pt x="169867" y="1885"/>
                    </a:cubicBezTo>
                    <a:cubicBezTo>
                      <a:pt x="190769" y="9029"/>
                      <a:pt x="206380" y="49510"/>
                      <a:pt x="257180" y="68560"/>
                    </a:cubicBezTo>
                    <a:cubicBezTo>
                      <a:pt x="307980" y="87610"/>
                      <a:pt x="474668" y="116185"/>
                      <a:pt x="476255" y="1193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0D348FA4-D8E4-4D13-93F9-CF6A1DBABEE9}"/>
                  </a:ext>
                </a:extLst>
              </p:cNvPr>
              <p:cNvSpPr/>
              <p:nvPr/>
            </p:nvSpPr>
            <p:spPr>
              <a:xfrm>
                <a:off x="6701120" y="3790412"/>
                <a:ext cx="479154" cy="834005"/>
              </a:xfrm>
              <a:custGeom>
                <a:avLst/>
                <a:gdLst>
                  <a:gd name="connsiteX0" fmla="*/ 1305 w 479154"/>
                  <a:gd name="connsiteY0" fmla="*/ 2126 h 834005"/>
                  <a:gd name="connsiteX1" fmla="*/ 245780 w 479154"/>
                  <a:gd name="connsiteY1" fmla="*/ 113251 h 834005"/>
                  <a:gd name="connsiteX2" fmla="*/ 426755 w 479154"/>
                  <a:gd name="connsiteY2" fmla="*/ 360901 h 834005"/>
                  <a:gd name="connsiteX3" fmla="*/ 468030 w 479154"/>
                  <a:gd name="connsiteY3" fmla="*/ 694276 h 834005"/>
                  <a:gd name="connsiteX4" fmla="*/ 437868 w 479154"/>
                  <a:gd name="connsiteY4" fmla="*/ 833976 h 834005"/>
                  <a:gd name="connsiteX5" fmla="*/ 479143 w 479154"/>
                  <a:gd name="connsiteY5" fmla="*/ 684751 h 834005"/>
                  <a:gd name="connsiteX6" fmla="*/ 433105 w 479154"/>
                  <a:gd name="connsiteY6" fmla="*/ 414876 h 834005"/>
                  <a:gd name="connsiteX7" fmla="*/ 350555 w 479154"/>
                  <a:gd name="connsiteY7" fmla="*/ 238663 h 834005"/>
                  <a:gd name="connsiteX8" fmla="*/ 156880 w 479154"/>
                  <a:gd name="connsiteY8" fmla="*/ 54513 h 834005"/>
                  <a:gd name="connsiteX9" fmla="*/ 1305 w 479154"/>
                  <a:gd name="connsiteY9" fmla="*/ 2126 h 83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9154" h="834005">
                    <a:moveTo>
                      <a:pt x="1305" y="2126"/>
                    </a:moveTo>
                    <a:cubicBezTo>
                      <a:pt x="16122" y="11916"/>
                      <a:pt x="174872" y="53455"/>
                      <a:pt x="245780" y="113251"/>
                    </a:cubicBezTo>
                    <a:cubicBezTo>
                      <a:pt x="316688" y="173047"/>
                      <a:pt x="389713" y="264064"/>
                      <a:pt x="426755" y="360901"/>
                    </a:cubicBezTo>
                    <a:cubicBezTo>
                      <a:pt x="463797" y="457738"/>
                      <a:pt x="466178" y="615430"/>
                      <a:pt x="468030" y="694276"/>
                    </a:cubicBezTo>
                    <a:cubicBezTo>
                      <a:pt x="469882" y="773122"/>
                      <a:pt x="436016" y="835563"/>
                      <a:pt x="437868" y="833976"/>
                    </a:cubicBezTo>
                    <a:cubicBezTo>
                      <a:pt x="439720" y="832389"/>
                      <a:pt x="479937" y="754601"/>
                      <a:pt x="479143" y="684751"/>
                    </a:cubicBezTo>
                    <a:cubicBezTo>
                      <a:pt x="478349" y="614901"/>
                      <a:pt x="454536" y="489224"/>
                      <a:pt x="433105" y="414876"/>
                    </a:cubicBezTo>
                    <a:cubicBezTo>
                      <a:pt x="411674" y="340528"/>
                      <a:pt x="396593" y="298724"/>
                      <a:pt x="350555" y="238663"/>
                    </a:cubicBezTo>
                    <a:cubicBezTo>
                      <a:pt x="304518" y="178603"/>
                      <a:pt x="212178" y="91555"/>
                      <a:pt x="156880" y="54513"/>
                    </a:cubicBezTo>
                    <a:cubicBezTo>
                      <a:pt x="101582" y="17471"/>
                      <a:pt x="-13512" y="-7664"/>
                      <a:pt x="1305" y="21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C24347FE-9FDE-4482-8E54-70448203195C}"/>
                  </a:ext>
                </a:extLst>
              </p:cNvPr>
              <p:cNvSpPr/>
              <p:nvPr/>
            </p:nvSpPr>
            <p:spPr>
              <a:xfrm>
                <a:off x="6695692" y="3769954"/>
                <a:ext cx="508421" cy="852852"/>
              </a:xfrm>
              <a:custGeom>
                <a:avLst/>
                <a:gdLst>
                  <a:gd name="connsiteX0" fmla="*/ 383 w 508421"/>
                  <a:gd name="connsiteY0" fmla="*/ 359 h 852852"/>
                  <a:gd name="connsiteX1" fmla="*/ 278196 w 508421"/>
                  <a:gd name="connsiteY1" fmla="*/ 117834 h 852852"/>
                  <a:gd name="connsiteX2" fmla="*/ 479808 w 508421"/>
                  <a:gd name="connsiteY2" fmla="*/ 403584 h 852852"/>
                  <a:gd name="connsiteX3" fmla="*/ 506796 w 508421"/>
                  <a:gd name="connsiteY3" fmla="*/ 748071 h 852852"/>
                  <a:gd name="connsiteX4" fmla="*/ 478221 w 508421"/>
                  <a:gd name="connsiteY4" fmla="*/ 852846 h 852852"/>
                  <a:gd name="connsiteX5" fmla="*/ 497271 w 508421"/>
                  <a:gd name="connsiteY5" fmla="*/ 744896 h 852852"/>
                  <a:gd name="connsiteX6" fmla="*/ 492508 w 508421"/>
                  <a:gd name="connsiteY6" fmla="*/ 513121 h 852852"/>
                  <a:gd name="connsiteX7" fmla="*/ 370271 w 508421"/>
                  <a:gd name="connsiteY7" fmla="*/ 230546 h 852852"/>
                  <a:gd name="connsiteX8" fmla="*/ 221046 w 508421"/>
                  <a:gd name="connsiteY8" fmla="*/ 86084 h 852852"/>
                  <a:gd name="connsiteX9" fmla="*/ 383 w 508421"/>
                  <a:gd name="connsiteY9" fmla="*/ 359 h 85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421" h="852852">
                    <a:moveTo>
                      <a:pt x="383" y="359"/>
                    </a:moveTo>
                    <a:cubicBezTo>
                      <a:pt x="9908" y="5651"/>
                      <a:pt x="198292" y="50630"/>
                      <a:pt x="278196" y="117834"/>
                    </a:cubicBezTo>
                    <a:cubicBezTo>
                      <a:pt x="358100" y="185038"/>
                      <a:pt x="441708" y="298545"/>
                      <a:pt x="479808" y="403584"/>
                    </a:cubicBezTo>
                    <a:cubicBezTo>
                      <a:pt x="517908" y="508623"/>
                      <a:pt x="507061" y="673194"/>
                      <a:pt x="506796" y="748071"/>
                    </a:cubicBezTo>
                    <a:cubicBezTo>
                      <a:pt x="506532" y="822948"/>
                      <a:pt x="479808" y="853375"/>
                      <a:pt x="478221" y="852846"/>
                    </a:cubicBezTo>
                    <a:cubicBezTo>
                      <a:pt x="476634" y="852317"/>
                      <a:pt x="494890" y="801517"/>
                      <a:pt x="497271" y="744896"/>
                    </a:cubicBezTo>
                    <a:cubicBezTo>
                      <a:pt x="499652" y="688275"/>
                      <a:pt x="513675" y="598846"/>
                      <a:pt x="492508" y="513121"/>
                    </a:cubicBezTo>
                    <a:cubicBezTo>
                      <a:pt x="471341" y="427396"/>
                      <a:pt x="415515" y="301719"/>
                      <a:pt x="370271" y="230546"/>
                    </a:cubicBezTo>
                    <a:cubicBezTo>
                      <a:pt x="325027" y="159373"/>
                      <a:pt x="280577" y="122861"/>
                      <a:pt x="221046" y="86084"/>
                    </a:cubicBezTo>
                    <a:cubicBezTo>
                      <a:pt x="161515" y="49307"/>
                      <a:pt x="-9142" y="-4933"/>
                      <a:pt x="383" y="3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02350B4C-0ECC-4C1E-8664-C61DD60CC4FE}"/>
                  </a:ext>
                </a:extLst>
              </p:cNvPr>
              <p:cNvSpPr/>
              <p:nvPr/>
            </p:nvSpPr>
            <p:spPr>
              <a:xfrm>
                <a:off x="4171483" y="3386886"/>
                <a:ext cx="104589" cy="215793"/>
              </a:xfrm>
              <a:custGeom>
                <a:avLst/>
                <a:gdLst>
                  <a:gd name="connsiteX0" fmla="*/ 104184 w 104589"/>
                  <a:gd name="connsiteY0" fmla="*/ 1897 h 215793"/>
                  <a:gd name="connsiteX1" fmla="*/ 27984 w 104589"/>
                  <a:gd name="connsiteY1" fmla="*/ 200864 h 215793"/>
                  <a:gd name="connsiteX2" fmla="*/ 467 w 104589"/>
                  <a:gd name="connsiteY2" fmla="*/ 181814 h 215793"/>
                  <a:gd name="connsiteX3" fmla="*/ 47034 w 104589"/>
                  <a:gd name="connsiteY3" fmla="*/ 25181 h 215793"/>
                  <a:gd name="connsiteX4" fmla="*/ 57617 w 104589"/>
                  <a:gd name="connsiteY4" fmla="*/ 95031 h 215793"/>
                  <a:gd name="connsiteX5" fmla="*/ 104184 w 104589"/>
                  <a:gd name="connsiteY5" fmla="*/ 1897 h 21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89" h="215793">
                    <a:moveTo>
                      <a:pt x="104184" y="1897"/>
                    </a:moveTo>
                    <a:cubicBezTo>
                      <a:pt x="99245" y="19536"/>
                      <a:pt x="45270" y="170878"/>
                      <a:pt x="27984" y="200864"/>
                    </a:cubicBezTo>
                    <a:cubicBezTo>
                      <a:pt x="10698" y="230850"/>
                      <a:pt x="-2708" y="211095"/>
                      <a:pt x="467" y="181814"/>
                    </a:cubicBezTo>
                    <a:cubicBezTo>
                      <a:pt x="3642" y="152534"/>
                      <a:pt x="37509" y="39645"/>
                      <a:pt x="47034" y="25181"/>
                    </a:cubicBezTo>
                    <a:cubicBezTo>
                      <a:pt x="56559" y="10717"/>
                      <a:pt x="47739" y="94678"/>
                      <a:pt x="57617" y="95031"/>
                    </a:cubicBezTo>
                    <a:cubicBezTo>
                      <a:pt x="67495" y="95384"/>
                      <a:pt x="109123" y="-15742"/>
                      <a:pt x="104184" y="18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B743BC32-A7A9-406F-84C6-A34B7D447EEF}"/>
                  </a:ext>
                </a:extLst>
              </p:cNvPr>
              <p:cNvSpPr/>
              <p:nvPr/>
            </p:nvSpPr>
            <p:spPr>
              <a:xfrm>
                <a:off x="4087255" y="3606666"/>
                <a:ext cx="97413" cy="787638"/>
              </a:xfrm>
              <a:custGeom>
                <a:avLst/>
                <a:gdLst>
                  <a:gd name="connsiteX0" fmla="*/ 97395 w 97413"/>
                  <a:gd name="connsiteY0" fmla="*/ 134 h 787638"/>
                  <a:gd name="connsiteX1" fmla="*/ 28 w 97413"/>
                  <a:gd name="connsiteY1" fmla="*/ 340917 h 787638"/>
                  <a:gd name="connsiteX2" fmla="*/ 86812 w 97413"/>
                  <a:gd name="connsiteY2" fmla="*/ 766367 h 787638"/>
                  <a:gd name="connsiteX3" fmla="*/ 48712 w 97413"/>
                  <a:gd name="connsiteY3" fmla="*/ 688051 h 787638"/>
                  <a:gd name="connsiteX4" fmla="*/ 8495 w 97413"/>
                  <a:gd name="connsiteY4" fmla="*/ 379017 h 787638"/>
                  <a:gd name="connsiteX5" fmla="*/ 97395 w 97413"/>
                  <a:gd name="connsiteY5" fmla="*/ 134 h 78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413" h="787638">
                    <a:moveTo>
                      <a:pt x="97395" y="134"/>
                    </a:moveTo>
                    <a:cubicBezTo>
                      <a:pt x="95984" y="-6216"/>
                      <a:pt x="1792" y="213212"/>
                      <a:pt x="28" y="340917"/>
                    </a:cubicBezTo>
                    <a:cubicBezTo>
                      <a:pt x="-1736" y="468622"/>
                      <a:pt x="78698" y="708511"/>
                      <a:pt x="86812" y="766367"/>
                    </a:cubicBezTo>
                    <a:cubicBezTo>
                      <a:pt x="94926" y="824223"/>
                      <a:pt x="61765" y="752609"/>
                      <a:pt x="48712" y="688051"/>
                    </a:cubicBezTo>
                    <a:cubicBezTo>
                      <a:pt x="35659" y="623493"/>
                      <a:pt x="28" y="489789"/>
                      <a:pt x="8495" y="379017"/>
                    </a:cubicBezTo>
                    <a:cubicBezTo>
                      <a:pt x="16962" y="268245"/>
                      <a:pt x="98806" y="6484"/>
                      <a:pt x="97395" y="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EF880A20-AE3D-49A1-8FCD-71BEAD2FCE67}"/>
                  </a:ext>
                </a:extLst>
              </p:cNvPr>
              <p:cNvSpPr/>
              <p:nvPr/>
            </p:nvSpPr>
            <p:spPr>
              <a:xfrm>
                <a:off x="4053364" y="3585311"/>
                <a:ext cx="106628" cy="805210"/>
              </a:xfrm>
              <a:custGeom>
                <a:avLst/>
                <a:gdLst>
                  <a:gd name="connsiteX0" fmla="*/ 103769 w 106628"/>
                  <a:gd name="connsiteY0" fmla="*/ 322 h 805210"/>
                  <a:gd name="connsiteX1" fmla="*/ 12753 w 106628"/>
                  <a:gd name="connsiteY1" fmla="*/ 332639 h 805210"/>
                  <a:gd name="connsiteX2" fmla="*/ 10636 w 106628"/>
                  <a:gd name="connsiteY2" fmla="*/ 540072 h 805210"/>
                  <a:gd name="connsiteX3" fmla="*/ 105886 w 106628"/>
                  <a:gd name="connsiteY3" fmla="*/ 804656 h 805210"/>
                  <a:gd name="connsiteX4" fmla="*/ 52969 w 106628"/>
                  <a:gd name="connsiteY4" fmla="*/ 603572 h 805210"/>
                  <a:gd name="connsiteX5" fmla="*/ 16986 w 106628"/>
                  <a:gd name="connsiteY5" fmla="*/ 396139 h 805210"/>
                  <a:gd name="connsiteX6" fmla="*/ 103769 w 106628"/>
                  <a:gd name="connsiteY6" fmla="*/ 322 h 80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628" h="805210">
                    <a:moveTo>
                      <a:pt x="103769" y="322"/>
                    </a:moveTo>
                    <a:cubicBezTo>
                      <a:pt x="103064" y="-10261"/>
                      <a:pt x="28275" y="242681"/>
                      <a:pt x="12753" y="332639"/>
                    </a:cubicBezTo>
                    <a:cubicBezTo>
                      <a:pt x="-2769" y="422597"/>
                      <a:pt x="-4886" y="461403"/>
                      <a:pt x="10636" y="540072"/>
                    </a:cubicBezTo>
                    <a:cubicBezTo>
                      <a:pt x="26158" y="618741"/>
                      <a:pt x="98831" y="794073"/>
                      <a:pt x="105886" y="804656"/>
                    </a:cubicBezTo>
                    <a:cubicBezTo>
                      <a:pt x="112941" y="815239"/>
                      <a:pt x="67786" y="671658"/>
                      <a:pt x="52969" y="603572"/>
                    </a:cubicBezTo>
                    <a:cubicBezTo>
                      <a:pt x="38152" y="535486"/>
                      <a:pt x="7814" y="494211"/>
                      <a:pt x="16986" y="396139"/>
                    </a:cubicBezTo>
                    <a:cubicBezTo>
                      <a:pt x="26158" y="298067"/>
                      <a:pt x="104474" y="10905"/>
                      <a:pt x="103769" y="3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B865E01A-D74B-47E1-9F81-A8EE06B664DE}"/>
                  </a:ext>
                </a:extLst>
              </p:cNvPr>
              <p:cNvSpPr/>
              <p:nvPr/>
            </p:nvSpPr>
            <p:spPr>
              <a:xfrm>
                <a:off x="4242788" y="4483876"/>
                <a:ext cx="852422" cy="350593"/>
              </a:xfrm>
              <a:custGeom>
                <a:avLst/>
                <a:gdLst>
                  <a:gd name="connsiteX0" fmla="*/ 3245 w 852422"/>
                  <a:gd name="connsiteY0" fmla="*/ 3457 h 350593"/>
                  <a:gd name="connsiteX1" fmla="*/ 193745 w 852422"/>
                  <a:gd name="connsiteY1" fmla="*/ 183374 h 350593"/>
                  <a:gd name="connsiteX2" fmla="*/ 396945 w 852422"/>
                  <a:gd name="connsiteY2" fmla="*/ 251107 h 350593"/>
                  <a:gd name="connsiteX3" fmla="*/ 589562 w 852422"/>
                  <a:gd name="connsiteY3" fmla="*/ 274391 h 350593"/>
                  <a:gd name="connsiteX4" fmla="*/ 767362 w 852422"/>
                  <a:gd name="connsiteY4" fmla="*/ 293441 h 350593"/>
                  <a:gd name="connsiteX5" fmla="*/ 852029 w 852422"/>
                  <a:gd name="connsiteY5" fmla="*/ 350591 h 350593"/>
                  <a:gd name="connsiteX6" fmla="*/ 786412 w 852422"/>
                  <a:gd name="connsiteY6" fmla="*/ 291324 h 350593"/>
                  <a:gd name="connsiteX7" fmla="*/ 532412 w 852422"/>
                  <a:gd name="connsiteY7" fmla="*/ 257457 h 350593"/>
                  <a:gd name="connsiteX8" fmla="*/ 229729 w 852422"/>
                  <a:gd name="connsiteY8" fmla="*/ 193957 h 350593"/>
                  <a:gd name="connsiteX9" fmla="*/ 83679 w 852422"/>
                  <a:gd name="connsiteY9" fmla="*/ 75424 h 350593"/>
                  <a:gd name="connsiteX10" fmla="*/ 3245 w 852422"/>
                  <a:gd name="connsiteY10" fmla="*/ 3457 h 35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2422" h="350593">
                    <a:moveTo>
                      <a:pt x="3245" y="3457"/>
                    </a:moveTo>
                    <a:cubicBezTo>
                      <a:pt x="21589" y="21449"/>
                      <a:pt x="128128" y="142099"/>
                      <a:pt x="193745" y="183374"/>
                    </a:cubicBezTo>
                    <a:cubicBezTo>
                      <a:pt x="259362" y="224649"/>
                      <a:pt x="330976" y="235938"/>
                      <a:pt x="396945" y="251107"/>
                    </a:cubicBezTo>
                    <a:cubicBezTo>
                      <a:pt x="462914" y="266276"/>
                      <a:pt x="527826" y="267335"/>
                      <a:pt x="589562" y="274391"/>
                    </a:cubicBezTo>
                    <a:cubicBezTo>
                      <a:pt x="651298" y="281447"/>
                      <a:pt x="723618" y="280741"/>
                      <a:pt x="767362" y="293441"/>
                    </a:cubicBezTo>
                    <a:cubicBezTo>
                      <a:pt x="811106" y="306141"/>
                      <a:pt x="848854" y="350944"/>
                      <a:pt x="852029" y="350591"/>
                    </a:cubicBezTo>
                    <a:cubicBezTo>
                      <a:pt x="855204" y="350238"/>
                      <a:pt x="839681" y="306846"/>
                      <a:pt x="786412" y="291324"/>
                    </a:cubicBezTo>
                    <a:cubicBezTo>
                      <a:pt x="733143" y="275802"/>
                      <a:pt x="625192" y="273685"/>
                      <a:pt x="532412" y="257457"/>
                    </a:cubicBezTo>
                    <a:cubicBezTo>
                      <a:pt x="439632" y="241229"/>
                      <a:pt x="304518" y="224296"/>
                      <a:pt x="229729" y="193957"/>
                    </a:cubicBezTo>
                    <a:cubicBezTo>
                      <a:pt x="154940" y="163618"/>
                      <a:pt x="118604" y="108938"/>
                      <a:pt x="83679" y="75424"/>
                    </a:cubicBezTo>
                    <a:cubicBezTo>
                      <a:pt x="48754" y="41910"/>
                      <a:pt x="-15099" y="-14535"/>
                      <a:pt x="3245" y="34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908C2452-B107-4E47-82CA-5B96BFF3D651}"/>
                  </a:ext>
                </a:extLst>
              </p:cNvPr>
              <p:cNvSpPr/>
              <p:nvPr/>
            </p:nvSpPr>
            <p:spPr>
              <a:xfrm>
                <a:off x="4267188" y="4474600"/>
                <a:ext cx="875942" cy="366777"/>
              </a:xfrm>
              <a:custGeom>
                <a:avLst/>
                <a:gdLst>
                  <a:gd name="connsiteX0" fmla="*/ 12 w 875942"/>
                  <a:gd name="connsiteY0" fmla="*/ 33 h 366777"/>
                  <a:gd name="connsiteX1" fmla="*/ 249779 w 875942"/>
                  <a:gd name="connsiteY1" fmla="*/ 173600 h 366777"/>
                  <a:gd name="connsiteX2" fmla="*/ 524945 w 875942"/>
                  <a:gd name="connsiteY2" fmla="*/ 234983 h 366777"/>
                  <a:gd name="connsiteX3" fmla="*/ 751429 w 875942"/>
                  <a:gd name="connsiteY3" fmla="*/ 247683 h 366777"/>
                  <a:gd name="connsiteX4" fmla="*/ 833979 w 875942"/>
                  <a:gd name="connsiteY4" fmla="*/ 285783 h 366777"/>
                  <a:gd name="connsiteX5" fmla="*/ 874195 w 875942"/>
                  <a:gd name="connsiteY5" fmla="*/ 366217 h 366777"/>
                  <a:gd name="connsiteX6" fmla="*/ 778945 w 875942"/>
                  <a:gd name="connsiteY6" fmla="*/ 241333 h 366777"/>
                  <a:gd name="connsiteX7" fmla="*/ 374662 w 875942"/>
                  <a:gd name="connsiteY7" fmla="*/ 230750 h 366777"/>
                  <a:gd name="connsiteX8" fmla="*/ 239195 w 875942"/>
                  <a:gd name="connsiteY8" fmla="*/ 188417 h 366777"/>
                  <a:gd name="connsiteX9" fmla="*/ 12 w 875942"/>
                  <a:gd name="connsiteY9" fmla="*/ 33 h 36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5942" h="366777">
                    <a:moveTo>
                      <a:pt x="12" y="33"/>
                    </a:moveTo>
                    <a:cubicBezTo>
                      <a:pt x="1776" y="-2437"/>
                      <a:pt x="162290" y="134442"/>
                      <a:pt x="249779" y="173600"/>
                    </a:cubicBezTo>
                    <a:cubicBezTo>
                      <a:pt x="337268" y="212758"/>
                      <a:pt x="441337" y="222636"/>
                      <a:pt x="524945" y="234983"/>
                    </a:cubicBezTo>
                    <a:cubicBezTo>
                      <a:pt x="608553" y="247330"/>
                      <a:pt x="699923" y="239216"/>
                      <a:pt x="751429" y="247683"/>
                    </a:cubicBezTo>
                    <a:cubicBezTo>
                      <a:pt x="802935" y="256150"/>
                      <a:pt x="813518" y="266027"/>
                      <a:pt x="833979" y="285783"/>
                    </a:cubicBezTo>
                    <a:cubicBezTo>
                      <a:pt x="854440" y="305539"/>
                      <a:pt x="883367" y="373625"/>
                      <a:pt x="874195" y="366217"/>
                    </a:cubicBezTo>
                    <a:cubicBezTo>
                      <a:pt x="865023" y="358809"/>
                      <a:pt x="862200" y="263911"/>
                      <a:pt x="778945" y="241333"/>
                    </a:cubicBezTo>
                    <a:cubicBezTo>
                      <a:pt x="695690" y="218755"/>
                      <a:pt x="464620" y="239569"/>
                      <a:pt x="374662" y="230750"/>
                    </a:cubicBezTo>
                    <a:cubicBezTo>
                      <a:pt x="284704" y="221931"/>
                      <a:pt x="300931" y="224047"/>
                      <a:pt x="239195" y="188417"/>
                    </a:cubicBezTo>
                    <a:cubicBezTo>
                      <a:pt x="177459" y="152787"/>
                      <a:pt x="-1752" y="2503"/>
                      <a:pt x="12" y="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2205DC09-5EBD-4999-8905-B5DE8C0AA80C}"/>
                  </a:ext>
                </a:extLst>
              </p:cNvPr>
              <p:cNvSpPr/>
              <p:nvPr/>
            </p:nvSpPr>
            <p:spPr>
              <a:xfrm>
                <a:off x="5108441" y="4618638"/>
                <a:ext cx="753728" cy="209496"/>
              </a:xfrm>
              <a:custGeom>
                <a:avLst/>
                <a:gdLst>
                  <a:gd name="connsiteX0" fmla="*/ 13892 w 753728"/>
                  <a:gd name="connsiteY0" fmla="*/ 203129 h 209496"/>
                  <a:gd name="connsiteX1" fmla="*/ 107026 w 753728"/>
                  <a:gd name="connsiteY1" fmla="*/ 31679 h 209496"/>
                  <a:gd name="connsiteX2" fmla="*/ 380076 w 753728"/>
                  <a:gd name="connsiteY2" fmla="*/ 8395 h 209496"/>
                  <a:gd name="connsiteX3" fmla="*/ 646776 w 753728"/>
                  <a:gd name="connsiteY3" fmla="*/ 129045 h 209496"/>
                  <a:gd name="connsiteX4" fmla="*/ 750492 w 753728"/>
                  <a:gd name="connsiteY4" fmla="*/ 209479 h 209496"/>
                  <a:gd name="connsiteX5" fmla="*/ 710276 w 753728"/>
                  <a:gd name="connsiteY5" fmla="*/ 135395 h 209496"/>
                  <a:gd name="connsiteX6" fmla="*/ 540942 w 753728"/>
                  <a:gd name="connsiteY6" fmla="*/ 44379 h 209496"/>
                  <a:gd name="connsiteX7" fmla="*/ 286942 w 753728"/>
                  <a:gd name="connsiteY7" fmla="*/ 2045 h 209496"/>
                  <a:gd name="connsiteX8" fmla="*/ 28709 w 753728"/>
                  <a:gd name="connsiteY8" fmla="*/ 82479 h 209496"/>
                  <a:gd name="connsiteX9" fmla="*/ 13892 w 753728"/>
                  <a:gd name="connsiteY9" fmla="*/ 203129 h 209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3728" h="209496">
                    <a:moveTo>
                      <a:pt x="13892" y="203129"/>
                    </a:moveTo>
                    <a:cubicBezTo>
                      <a:pt x="26945" y="194662"/>
                      <a:pt x="45995" y="64135"/>
                      <a:pt x="107026" y="31679"/>
                    </a:cubicBezTo>
                    <a:cubicBezTo>
                      <a:pt x="168057" y="-777"/>
                      <a:pt x="290118" y="-7833"/>
                      <a:pt x="380076" y="8395"/>
                    </a:cubicBezTo>
                    <a:cubicBezTo>
                      <a:pt x="470034" y="24623"/>
                      <a:pt x="585040" y="95531"/>
                      <a:pt x="646776" y="129045"/>
                    </a:cubicBezTo>
                    <a:cubicBezTo>
                      <a:pt x="708512" y="162559"/>
                      <a:pt x="739909" y="208421"/>
                      <a:pt x="750492" y="209479"/>
                    </a:cubicBezTo>
                    <a:cubicBezTo>
                      <a:pt x="761075" y="210537"/>
                      <a:pt x="745201" y="162912"/>
                      <a:pt x="710276" y="135395"/>
                    </a:cubicBezTo>
                    <a:cubicBezTo>
                      <a:pt x="675351" y="107878"/>
                      <a:pt x="611498" y="66604"/>
                      <a:pt x="540942" y="44379"/>
                    </a:cubicBezTo>
                    <a:cubicBezTo>
                      <a:pt x="470386" y="22154"/>
                      <a:pt x="372314" y="-4305"/>
                      <a:pt x="286942" y="2045"/>
                    </a:cubicBezTo>
                    <a:cubicBezTo>
                      <a:pt x="201570" y="8395"/>
                      <a:pt x="72453" y="51787"/>
                      <a:pt x="28709" y="82479"/>
                    </a:cubicBezTo>
                    <a:cubicBezTo>
                      <a:pt x="-15035" y="113171"/>
                      <a:pt x="839" y="211596"/>
                      <a:pt x="13892" y="203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689A56AE-14E0-44EE-AD64-AD230F703404}"/>
                  </a:ext>
                </a:extLst>
              </p:cNvPr>
              <p:cNvSpPr/>
              <p:nvPr/>
            </p:nvSpPr>
            <p:spPr>
              <a:xfrm>
                <a:off x="5149525" y="4630890"/>
                <a:ext cx="692283" cy="236664"/>
              </a:xfrm>
              <a:custGeom>
                <a:avLst/>
                <a:gdLst>
                  <a:gd name="connsiteX0" fmla="*/ 325 w 692283"/>
                  <a:gd name="connsiteY0" fmla="*/ 203577 h 236664"/>
                  <a:gd name="connsiteX1" fmla="*/ 78642 w 692283"/>
                  <a:gd name="connsiteY1" fmla="*/ 59643 h 236664"/>
                  <a:gd name="connsiteX2" fmla="*/ 288192 w 692283"/>
                  <a:gd name="connsiteY2" fmla="*/ 30010 h 236664"/>
                  <a:gd name="connsiteX3" fmla="*/ 463875 w 692283"/>
                  <a:gd name="connsiteY3" fmla="*/ 61760 h 236664"/>
                  <a:gd name="connsiteX4" fmla="*/ 675542 w 692283"/>
                  <a:gd name="connsiteY4" fmla="*/ 201460 h 236664"/>
                  <a:gd name="connsiteX5" fmla="*/ 677658 w 692283"/>
                  <a:gd name="connsiteY5" fmla="*/ 235327 h 236664"/>
                  <a:gd name="connsiteX6" fmla="*/ 667075 w 692283"/>
                  <a:gd name="connsiteY6" fmla="*/ 169710 h 236664"/>
                  <a:gd name="connsiteX7" fmla="*/ 493508 w 692283"/>
                  <a:gd name="connsiteY7" fmla="*/ 82927 h 236664"/>
                  <a:gd name="connsiteX8" fmla="*/ 254325 w 692283"/>
                  <a:gd name="connsiteY8" fmla="*/ 377 h 236664"/>
                  <a:gd name="connsiteX9" fmla="*/ 59592 w 692283"/>
                  <a:gd name="connsiteY9" fmla="*/ 57527 h 236664"/>
                  <a:gd name="connsiteX10" fmla="*/ 325 w 692283"/>
                  <a:gd name="connsiteY10" fmla="*/ 203577 h 236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2283" h="236664">
                    <a:moveTo>
                      <a:pt x="325" y="203577"/>
                    </a:moveTo>
                    <a:cubicBezTo>
                      <a:pt x="3500" y="203930"/>
                      <a:pt x="30664" y="88571"/>
                      <a:pt x="78642" y="59643"/>
                    </a:cubicBezTo>
                    <a:cubicBezTo>
                      <a:pt x="126620" y="30715"/>
                      <a:pt x="223987" y="29657"/>
                      <a:pt x="288192" y="30010"/>
                    </a:cubicBezTo>
                    <a:cubicBezTo>
                      <a:pt x="352398" y="30363"/>
                      <a:pt x="399317" y="33185"/>
                      <a:pt x="463875" y="61760"/>
                    </a:cubicBezTo>
                    <a:cubicBezTo>
                      <a:pt x="528433" y="90335"/>
                      <a:pt x="639912" y="172532"/>
                      <a:pt x="675542" y="201460"/>
                    </a:cubicBezTo>
                    <a:cubicBezTo>
                      <a:pt x="711172" y="230388"/>
                      <a:pt x="679069" y="240619"/>
                      <a:pt x="677658" y="235327"/>
                    </a:cubicBezTo>
                    <a:cubicBezTo>
                      <a:pt x="676247" y="230035"/>
                      <a:pt x="697767" y="195110"/>
                      <a:pt x="667075" y="169710"/>
                    </a:cubicBezTo>
                    <a:cubicBezTo>
                      <a:pt x="636383" y="144310"/>
                      <a:pt x="562299" y="111149"/>
                      <a:pt x="493508" y="82927"/>
                    </a:cubicBezTo>
                    <a:cubicBezTo>
                      <a:pt x="424717" y="54705"/>
                      <a:pt x="326644" y="4610"/>
                      <a:pt x="254325" y="377"/>
                    </a:cubicBezTo>
                    <a:cubicBezTo>
                      <a:pt x="182006" y="-3856"/>
                      <a:pt x="101925" y="28247"/>
                      <a:pt x="59592" y="57527"/>
                    </a:cubicBezTo>
                    <a:cubicBezTo>
                      <a:pt x="17259" y="86807"/>
                      <a:pt x="-2850" y="203224"/>
                      <a:pt x="325" y="2035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D077FC2E-1681-4CF4-9C76-9E7FD886093D}"/>
                  </a:ext>
                </a:extLst>
              </p:cNvPr>
              <p:cNvSpPr/>
              <p:nvPr/>
            </p:nvSpPr>
            <p:spPr>
              <a:xfrm>
                <a:off x="5862717" y="5028374"/>
                <a:ext cx="1139482" cy="299214"/>
              </a:xfrm>
              <a:custGeom>
                <a:avLst/>
                <a:gdLst>
                  <a:gd name="connsiteX0" fmla="*/ 1508 w 1139482"/>
                  <a:gd name="connsiteY0" fmla="*/ 5589 h 299214"/>
                  <a:gd name="connsiteX1" fmla="*/ 80883 w 1139482"/>
                  <a:gd name="connsiteY1" fmla="*/ 23051 h 299214"/>
                  <a:gd name="connsiteX2" fmla="*/ 212646 w 1139482"/>
                  <a:gd name="connsiteY2" fmla="*/ 148464 h 299214"/>
                  <a:gd name="connsiteX3" fmla="*/ 441246 w 1139482"/>
                  <a:gd name="connsiteY3" fmla="*/ 278639 h 299214"/>
                  <a:gd name="connsiteX4" fmla="*/ 571421 w 1139482"/>
                  <a:gd name="connsiteY4" fmla="*/ 297689 h 299214"/>
                  <a:gd name="connsiteX5" fmla="*/ 807958 w 1139482"/>
                  <a:gd name="connsiteY5" fmla="*/ 288164 h 299214"/>
                  <a:gd name="connsiteX6" fmla="*/ 958771 w 1139482"/>
                  <a:gd name="connsiteY6" fmla="*/ 210376 h 299214"/>
                  <a:gd name="connsiteX7" fmla="*/ 1138158 w 1139482"/>
                  <a:gd name="connsiteY7" fmla="*/ 2414 h 299214"/>
                  <a:gd name="connsiteX8" fmla="*/ 1028621 w 1139482"/>
                  <a:gd name="connsiteY8" fmla="*/ 107189 h 299214"/>
                  <a:gd name="connsiteX9" fmla="*/ 815896 w 1139482"/>
                  <a:gd name="connsiteY9" fmla="*/ 261176 h 299214"/>
                  <a:gd name="connsiteX10" fmla="*/ 523796 w 1139482"/>
                  <a:gd name="connsiteY10" fmla="*/ 281814 h 299214"/>
                  <a:gd name="connsiteX11" fmla="*/ 372983 w 1139482"/>
                  <a:gd name="connsiteY11" fmla="*/ 240539 h 299214"/>
                  <a:gd name="connsiteX12" fmla="*/ 149146 w 1139482"/>
                  <a:gd name="connsiteY12" fmla="*/ 61151 h 299214"/>
                  <a:gd name="connsiteX13" fmla="*/ 1508 w 1139482"/>
                  <a:gd name="connsiteY13" fmla="*/ 5589 h 29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482" h="299214">
                    <a:moveTo>
                      <a:pt x="1508" y="5589"/>
                    </a:moveTo>
                    <a:cubicBezTo>
                      <a:pt x="-9869" y="-761"/>
                      <a:pt x="45693" y="-761"/>
                      <a:pt x="80883" y="23051"/>
                    </a:cubicBezTo>
                    <a:cubicBezTo>
                      <a:pt x="116073" y="46863"/>
                      <a:pt x="152586" y="105866"/>
                      <a:pt x="212646" y="148464"/>
                    </a:cubicBezTo>
                    <a:cubicBezTo>
                      <a:pt x="272706" y="191062"/>
                      <a:pt x="381450" y="253768"/>
                      <a:pt x="441246" y="278639"/>
                    </a:cubicBezTo>
                    <a:cubicBezTo>
                      <a:pt x="501042" y="303510"/>
                      <a:pt x="510302" y="296102"/>
                      <a:pt x="571421" y="297689"/>
                    </a:cubicBezTo>
                    <a:cubicBezTo>
                      <a:pt x="632540" y="299276"/>
                      <a:pt x="743400" y="302716"/>
                      <a:pt x="807958" y="288164"/>
                    </a:cubicBezTo>
                    <a:cubicBezTo>
                      <a:pt x="872516" y="273612"/>
                      <a:pt x="903738" y="258001"/>
                      <a:pt x="958771" y="210376"/>
                    </a:cubicBezTo>
                    <a:cubicBezTo>
                      <a:pt x="1013804" y="162751"/>
                      <a:pt x="1126516" y="19612"/>
                      <a:pt x="1138158" y="2414"/>
                    </a:cubicBezTo>
                    <a:cubicBezTo>
                      <a:pt x="1149800" y="-14784"/>
                      <a:pt x="1082331" y="64062"/>
                      <a:pt x="1028621" y="107189"/>
                    </a:cubicBezTo>
                    <a:cubicBezTo>
                      <a:pt x="974911" y="150316"/>
                      <a:pt x="900033" y="232072"/>
                      <a:pt x="815896" y="261176"/>
                    </a:cubicBezTo>
                    <a:cubicBezTo>
                      <a:pt x="731759" y="290280"/>
                      <a:pt x="597615" y="285254"/>
                      <a:pt x="523796" y="281814"/>
                    </a:cubicBezTo>
                    <a:cubicBezTo>
                      <a:pt x="449977" y="278375"/>
                      <a:pt x="435425" y="277316"/>
                      <a:pt x="372983" y="240539"/>
                    </a:cubicBezTo>
                    <a:cubicBezTo>
                      <a:pt x="310541" y="203762"/>
                      <a:pt x="206825" y="100839"/>
                      <a:pt x="149146" y="61151"/>
                    </a:cubicBezTo>
                    <a:cubicBezTo>
                      <a:pt x="91467" y="21463"/>
                      <a:pt x="12885" y="11939"/>
                      <a:pt x="1508" y="5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0829C5B8-9A3B-4A08-9F74-E229AEE8D621}"/>
                  </a:ext>
                </a:extLst>
              </p:cNvPr>
              <p:cNvSpPr/>
              <p:nvPr/>
            </p:nvSpPr>
            <p:spPr>
              <a:xfrm>
                <a:off x="5896803" y="4945867"/>
                <a:ext cx="1102968" cy="348904"/>
              </a:xfrm>
              <a:custGeom>
                <a:avLst/>
                <a:gdLst>
                  <a:gd name="connsiteX0" fmla="*/ 1089785 w 1102968"/>
                  <a:gd name="connsiteY0" fmla="*/ 3958 h 348904"/>
                  <a:gd name="connsiteX1" fmla="*/ 977072 w 1102968"/>
                  <a:gd name="connsiteY1" fmla="*/ 175408 h 348904"/>
                  <a:gd name="connsiteX2" fmla="*/ 764347 w 1102968"/>
                  <a:gd name="connsiteY2" fmla="*/ 323046 h 348904"/>
                  <a:gd name="connsiteX3" fmla="*/ 518285 w 1102968"/>
                  <a:gd name="connsiteY3" fmla="*/ 332571 h 348904"/>
                  <a:gd name="connsiteX4" fmla="*/ 367472 w 1102968"/>
                  <a:gd name="connsiteY4" fmla="*/ 318283 h 348904"/>
                  <a:gd name="connsiteX5" fmla="*/ 254760 w 1102968"/>
                  <a:gd name="connsiteY5" fmla="*/ 223033 h 348904"/>
                  <a:gd name="connsiteX6" fmla="*/ 2347 w 1102968"/>
                  <a:gd name="connsiteY6" fmla="*/ 70633 h 348904"/>
                  <a:gd name="connsiteX7" fmla="*/ 145222 w 1102968"/>
                  <a:gd name="connsiteY7" fmla="*/ 164296 h 348904"/>
                  <a:gd name="connsiteX8" fmla="*/ 416685 w 1102968"/>
                  <a:gd name="connsiteY8" fmla="*/ 324633 h 348904"/>
                  <a:gd name="connsiteX9" fmla="*/ 662747 w 1102968"/>
                  <a:gd name="connsiteY9" fmla="*/ 345271 h 348904"/>
                  <a:gd name="connsiteX10" fmla="*/ 872297 w 1102968"/>
                  <a:gd name="connsiteY10" fmla="*/ 294471 h 348904"/>
                  <a:gd name="connsiteX11" fmla="*/ 1077085 w 1102968"/>
                  <a:gd name="connsiteY11" fmla="*/ 72221 h 348904"/>
                  <a:gd name="connsiteX12" fmla="*/ 1089785 w 1102968"/>
                  <a:gd name="connsiteY12" fmla="*/ 3958 h 348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2968" h="348904">
                    <a:moveTo>
                      <a:pt x="1089785" y="3958"/>
                    </a:moveTo>
                    <a:cubicBezTo>
                      <a:pt x="1073116" y="21156"/>
                      <a:pt x="1031312" y="122227"/>
                      <a:pt x="977072" y="175408"/>
                    </a:cubicBezTo>
                    <a:cubicBezTo>
                      <a:pt x="922832" y="228589"/>
                      <a:pt x="840811" y="296852"/>
                      <a:pt x="764347" y="323046"/>
                    </a:cubicBezTo>
                    <a:cubicBezTo>
                      <a:pt x="687883" y="349240"/>
                      <a:pt x="584431" y="333365"/>
                      <a:pt x="518285" y="332571"/>
                    </a:cubicBezTo>
                    <a:cubicBezTo>
                      <a:pt x="452139" y="331777"/>
                      <a:pt x="411393" y="336539"/>
                      <a:pt x="367472" y="318283"/>
                    </a:cubicBezTo>
                    <a:cubicBezTo>
                      <a:pt x="323551" y="300027"/>
                      <a:pt x="315614" y="264308"/>
                      <a:pt x="254760" y="223033"/>
                    </a:cubicBezTo>
                    <a:cubicBezTo>
                      <a:pt x="193906" y="181758"/>
                      <a:pt x="20603" y="80422"/>
                      <a:pt x="2347" y="70633"/>
                    </a:cubicBezTo>
                    <a:cubicBezTo>
                      <a:pt x="-15909" y="60844"/>
                      <a:pt x="76166" y="121963"/>
                      <a:pt x="145222" y="164296"/>
                    </a:cubicBezTo>
                    <a:cubicBezTo>
                      <a:pt x="214278" y="206629"/>
                      <a:pt x="330431" y="294471"/>
                      <a:pt x="416685" y="324633"/>
                    </a:cubicBezTo>
                    <a:cubicBezTo>
                      <a:pt x="502939" y="354795"/>
                      <a:pt x="586812" y="350298"/>
                      <a:pt x="662747" y="345271"/>
                    </a:cubicBezTo>
                    <a:cubicBezTo>
                      <a:pt x="738682" y="340244"/>
                      <a:pt x="803241" y="339979"/>
                      <a:pt x="872297" y="294471"/>
                    </a:cubicBezTo>
                    <a:cubicBezTo>
                      <a:pt x="941353" y="248963"/>
                      <a:pt x="1041895" y="115877"/>
                      <a:pt x="1077085" y="72221"/>
                    </a:cubicBezTo>
                    <a:cubicBezTo>
                      <a:pt x="1112275" y="28565"/>
                      <a:pt x="1106454" y="-13240"/>
                      <a:pt x="1089785" y="39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C4836DA0-7B57-4DE2-9070-4987F948A7C5}"/>
                  </a:ext>
                </a:extLst>
              </p:cNvPr>
              <p:cNvSpPr/>
              <p:nvPr/>
            </p:nvSpPr>
            <p:spPr>
              <a:xfrm>
                <a:off x="4273550" y="3447309"/>
                <a:ext cx="14597" cy="273685"/>
              </a:xfrm>
              <a:custGeom>
                <a:avLst/>
                <a:gdLst>
                  <a:gd name="connsiteX0" fmla="*/ 12700 w 14597"/>
                  <a:gd name="connsiteY0" fmla="*/ 741 h 273685"/>
                  <a:gd name="connsiteX1" fmla="*/ 0 w 14597"/>
                  <a:gd name="connsiteY1" fmla="*/ 265854 h 273685"/>
                  <a:gd name="connsiteX2" fmla="*/ 12700 w 14597"/>
                  <a:gd name="connsiteY2" fmla="*/ 188066 h 273685"/>
                  <a:gd name="connsiteX3" fmla="*/ 12700 w 14597"/>
                  <a:gd name="connsiteY3" fmla="*/ 741 h 27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97" h="273685">
                    <a:moveTo>
                      <a:pt x="12700" y="741"/>
                    </a:moveTo>
                    <a:cubicBezTo>
                      <a:pt x="10583" y="13706"/>
                      <a:pt x="0" y="234633"/>
                      <a:pt x="0" y="265854"/>
                    </a:cubicBezTo>
                    <a:cubicBezTo>
                      <a:pt x="0" y="297075"/>
                      <a:pt x="9789" y="227489"/>
                      <a:pt x="12700" y="188066"/>
                    </a:cubicBezTo>
                    <a:cubicBezTo>
                      <a:pt x="15611" y="148643"/>
                      <a:pt x="14817" y="-12224"/>
                      <a:pt x="12700" y="7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C0E1419D-A655-40E4-B44C-D36B9A0E4879}"/>
                  </a:ext>
                </a:extLst>
              </p:cNvPr>
              <p:cNvSpPr/>
              <p:nvPr/>
            </p:nvSpPr>
            <p:spPr>
              <a:xfrm>
                <a:off x="4264623" y="3671720"/>
                <a:ext cx="151814" cy="787504"/>
              </a:xfrm>
              <a:custGeom>
                <a:avLst/>
                <a:gdLst>
                  <a:gd name="connsiteX0" fmla="*/ 151802 w 151814"/>
                  <a:gd name="connsiteY0" fmla="*/ 168 h 787504"/>
                  <a:gd name="connsiteX1" fmla="*/ 91477 w 151814"/>
                  <a:gd name="connsiteY1" fmla="*/ 317668 h 787504"/>
                  <a:gd name="connsiteX2" fmla="*/ 13690 w 151814"/>
                  <a:gd name="connsiteY2" fmla="*/ 712955 h 787504"/>
                  <a:gd name="connsiteX3" fmla="*/ 990 w 151814"/>
                  <a:gd name="connsiteY3" fmla="*/ 785980 h 787504"/>
                  <a:gd name="connsiteX4" fmla="*/ 10515 w 151814"/>
                  <a:gd name="connsiteY4" fmla="*/ 687555 h 787504"/>
                  <a:gd name="connsiteX5" fmla="*/ 86715 w 151814"/>
                  <a:gd name="connsiteY5" fmla="*/ 279568 h 787504"/>
                  <a:gd name="connsiteX6" fmla="*/ 151802 w 151814"/>
                  <a:gd name="connsiteY6" fmla="*/ 168 h 78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814" h="787504">
                    <a:moveTo>
                      <a:pt x="151802" y="168"/>
                    </a:moveTo>
                    <a:cubicBezTo>
                      <a:pt x="152596" y="6518"/>
                      <a:pt x="114496" y="198870"/>
                      <a:pt x="91477" y="317668"/>
                    </a:cubicBezTo>
                    <a:cubicBezTo>
                      <a:pt x="68458" y="436466"/>
                      <a:pt x="28771" y="634903"/>
                      <a:pt x="13690" y="712955"/>
                    </a:cubicBezTo>
                    <a:cubicBezTo>
                      <a:pt x="-1391" y="791007"/>
                      <a:pt x="1519" y="790213"/>
                      <a:pt x="990" y="785980"/>
                    </a:cubicBezTo>
                    <a:cubicBezTo>
                      <a:pt x="461" y="781747"/>
                      <a:pt x="-3772" y="771957"/>
                      <a:pt x="10515" y="687555"/>
                    </a:cubicBezTo>
                    <a:cubicBezTo>
                      <a:pt x="24802" y="603153"/>
                      <a:pt x="64755" y="391222"/>
                      <a:pt x="86715" y="279568"/>
                    </a:cubicBezTo>
                    <a:cubicBezTo>
                      <a:pt x="108675" y="167914"/>
                      <a:pt x="151008" y="-6182"/>
                      <a:pt x="151802" y="1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9A933AF4-C8AF-45AE-A7E7-4AB2718CBF90}"/>
                  </a:ext>
                </a:extLst>
              </p:cNvPr>
              <p:cNvSpPr/>
              <p:nvPr/>
            </p:nvSpPr>
            <p:spPr>
              <a:xfrm>
                <a:off x="4202074" y="3914248"/>
                <a:ext cx="59591" cy="559660"/>
              </a:xfrm>
              <a:custGeom>
                <a:avLst/>
                <a:gdLst>
                  <a:gd name="connsiteX0" fmla="*/ 55601 w 59591"/>
                  <a:gd name="connsiteY0" fmla="*/ 527 h 559660"/>
                  <a:gd name="connsiteX1" fmla="*/ 28614 w 59591"/>
                  <a:gd name="connsiteY1" fmla="*/ 360890 h 559660"/>
                  <a:gd name="connsiteX2" fmla="*/ 39 w 59591"/>
                  <a:gd name="connsiteY2" fmla="*/ 545040 h 559660"/>
                  <a:gd name="connsiteX3" fmla="*/ 34964 w 59591"/>
                  <a:gd name="connsiteY3" fmla="*/ 548215 h 559660"/>
                  <a:gd name="connsiteX4" fmla="*/ 58776 w 59591"/>
                  <a:gd name="connsiteY4" fmla="*/ 548215 h 559660"/>
                  <a:gd name="connsiteX5" fmla="*/ 22264 w 59591"/>
                  <a:gd name="connsiteY5" fmla="*/ 524402 h 559660"/>
                  <a:gd name="connsiteX6" fmla="*/ 55601 w 59591"/>
                  <a:gd name="connsiteY6" fmla="*/ 286277 h 559660"/>
                  <a:gd name="connsiteX7" fmla="*/ 55601 w 59591"/>
                  <a:gd name="connsiteY7" fmla="*/ 527 h 55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591" h="559660">
                    <a:moveTo>
                      <a:pt x="55601" y="527"/>
                    </a:moveTo>
                    <a:cubicBezTo>
                      <a:pt x="51103" y="12963"/>
                      <a:pt x="37874" y="270138"/>
                      <a:pt x="28614" y="360890"/>
                    </a:cubicBezTo>
                    <a:cubicBezTo>
                      <a:pt x="19354" y="451642"/>
                      <a:pt x="-1019" y="513819"/>
                      <a:pt x="39" y="545040"/>
                    </a:cubicBezTo>
                    <a:cubicBezTo>
                      <a:pt x="1097" y="576261"/>
                      <a:pt x="25174" y="547686"/>
                      <a:pt x="34964" y="548215"/>
                    </a:cubicBezTo>
                    <a:cubicBezTo>
                      <a:pt x="44753" y="548744"/>
                      <a:pt x="60893" y="552184"/>
                      <a:pt x="58776" y="548215"/>
                    </a:cubicBezTo>
                    <a:cubicBezTo>
                      <a:pt x="56659" y="544246"/>
                      <a:pt x="22793" y="568058"/>
                      <a:pt x="22264" y="524402"/>
                    </a:cubicBezTo>
                    <a:cubicBezTo>
                      <a:pt x="21735" y="480746"/>
                      <a:pt x="49516" y="373589"/>
                      <a:pt x="55601" y="286277"/>
                    </a:cubicBezTo>
                    <a:cubicBezTo>
                      <a:pt x="61686" y="198965"/>
                      <a:pt x="60099" y="-11909"/>
                      <a:pt x="55601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6BE9F031-DBB3-461C-B2B6-CAC1C16119C6}"/>
                  </a:ext>
                </a:extLst>
              </p:cNvPr>
              <p:cNvSpPr/>
              <p:nvPr/>
            </p:nvSpPr>
            <p:spPr>
              <a:xfrm>
                <a:off x="4159793" y="3855029"/>
                <a:ext cx="85282" cy="245908"/>
              </a:xfrm>
              <a:custGeom>
                <a:avLst/>
                <a:gdLst>
                  <a:gd name="connsiteX0" fmla="*/ 85182 w 85282"/>
                  <a:gd name="connsiteY0" fmla="*/ 1009 h 245908"/>
                  <a:gd name="connsiteX1" fmla="*/ 24857 w 85282"/>
                  <a:gd name="connsiteY1" fmla="*/ 70859 h 245908"/>
                  <a:gd name="connsiteX2" fmla="*/ 8982 w 85282"/>
                  <a:gd name="connsiteY2" fmla="*/ 242309 h 245908"/>
                  <a:gd name="connsiteX3" fmla="*/ 1045 w 85282"/>
                  <a:gd name="connsiteY3" fmla="*/ 181984 h 245908"/>
                  <a:gd name="connsiteX4" fmla="*/ 8982 w 85282"/>
                  <a:gd name="connsiteY4" fmla="*/ 116896 h 245908"/>
                  <a:gd name="connsiteX5" fmla="*/ 85182 w 85282"/>
                  <a:gd name="connsiteY5" fmla="*/ 1009 h 24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282" h="245908">
                    <a:moveTo>
                      <a:pt x="85182" y="1009"/>
                    </a:moveTo>
                    <a:cubicBezTo>
                      <a:pt x="87828" y="-6664"/>
                      <a:pt x="37557" y="30642"/>
                      <a:pt x="24857" y="70859"/>
                    </a:cubicBezTo>
                    <a:cubicBezTo>
                      <a:pt x="12157" y="111076"/>
                      <a:pt x="12951" y="223788"/>
                      <a:pt x="8982" y="242309"/>
                    </a:cubicBezTo>
                    <a:cubicBezTo>
                      <a:pt x="5013" y="260830"/>
                      <a:pt x="1045" y="202886"/>
                      <a:pt x="1045" y="181984"/>
                    </a:cubicBezTo>
                    <a:cubicBezTo>
                      <a:pt x="1045" y="161082"/>
                      <a:pt x="-4247" y="143354"/>
                      <a:pt x="8982" y="116896"/>
                    </a:cubicBezTo>
                    <a:cubicBezTo>
                      <a:pt x="22211" y="90438"/>
                      <a:pt x="82536" y="8682"/>
                      <a:pt x="85182" y="10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799A3C01-3F7B-44EA-AF30-E8864548786F}"/>
                  </a:ext>
                </a:extLst>
              </p:cNvPr>
              <p:cNvSpPr/>
              <p:nvPr/>
            </p:nvSpPr>
            <p:spPr>
              <a:xfrm>
                <a:off x="4137136" y="3852856"/>
                <a:ext cx="96786" cy="247661"/>
              </a:xfrm>
              <a:custGeom>
                <a:avLst/>
                <a:gdLst>
                  <a:gd name="connsiteX0" fmla="*/ 96727 w 96786"/>
                  <a:gd name="connsiteY0" fmla="*/ 7 h 247661"/>
                  <a:gd name="connsiteX1" fmla="*/ 4652 w 96786"/>
                  <a:gd name="connsiteY1" fmla="*/ 103194 h 247661"/>
                  <a:gd name="connsiteX2" fmla="*/ 14177 w 96786"/>
                  <a:gd name="connsiteY2" fmla="*/ 247657 h 247661"/>
                  <a:gd name="connsiteX3" fmla="*/ 18939 w 96786"/>
                  <a:gd name="connsiteY3" fmla="*/ 98432 h 247661"/>
                  <a:gd name="connsiteX4" fmla="*/ 96727 w 96786"/>
                  <a:gd name="connsiteY4" fmla="*/ 7 h 24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86" h="247661">
                    <a:moveTo>
                      <a:pt x="96727" y="7"/>
                    </a:moveTo>
                    <a:cubicBezTo>
                      <a:pt x="94346" y="801"/>
                      <a:pt x="18410" y="61919"/>
                      <a:pt x="4652" y="103194"/>
                    </a:cubicBezTo>
                    <a:cubicBezTo>
                      <a:pt x="-9106" y="144469"/>
                      <a:pt x="11796" y="248451"/>
                      <a:pt x="14177" y="247657"/>
                    </a:cubicBezTo>
                    <a:cubicBezTo>
                      <a:pt x="16558" y="246863"/>
                      <a:pt x="8091" y="134945"/>
                      <a:pt x="18939" y="98432"/>
                    </a:cubicBezTo>
                    <a:cubicBezTo>
                      <a:pt x="29787" y="61920"/>
                      <a:pt x="99108" y="-787"/>
                      <a:pt x="96727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60F8693A-A416-4BE2-AAEE-7F74BC1BA1D7}"/>
                  </a:ext>
                </a:extLst>
              </p:cNvPr>
              <p:cNvSpPr/>
              <p:nvPr/>
            </p:nvSpPr>
            <p:spPr>
              <a:xfrm>
                <a:off x="4168655" y="3868726"/>
                <a:ext cx="114451" cy="230209"/>
              </a:xfrm>
              <a:custGeom>
                <a:avLst/>
                <a:gdLst>
                  <a:gd name="connsiteX0" fmla="*/ 114420 w 114451"/>
                  <a:gd name="connsiteY0" fmla="*/ 12 h 230209"/>
                  <a:gd name="connsiteX1" fmla="*/ 31870 w 114451"/>
                  <a:gd name="connsiteY1" fmla="*/ 106374 h 230209"/>
                  <a:gd name="connsiteX2" fmla="*/ 120 w 114451"/>
                  <a:gd name="connsiteY2" fmla="*/ 230199 h 230209"/>
                  <a:gd name="connsiteX3" fmla="*/ 41395 w 114451"/>
                  <a:gd name="connsiteY3" fmla="*/ 112724 h 230209"/>
                  <a:gd name="connsiteX4" fmla="*/ 114420 w 114451"/>
                  <a:gd name="connsiteY4" fmla="*/ 12 h 23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51" h="230209">
                    <a:moveTo>
                      <a:pt x="114420" y="12"/>
                    </a:moveTo>
                    <a:cubicBezTo>
                      <a:pt x="112832" y="-1046"/>
                      <a:pt x="50920" y="68010"/>
                      <a:pt x="31870" y="106374"/>
                    </a:cubicBezTo>
                    <a:cubicBezTo>
                      <a:pt x="12820" y="144738"/>
                      <a:pt x="-1468" y="229141"/>
                      <a:pt x="120" y="230199"/>
                    </a:cubicBezTo>
                    <a:cubicBezTo>
                      <a:pt x="1708" y="231257"/>
                      <a:pt x="26314" y="149766"/>
                      <a:pt x="41395" y="112724"/>
                    </a:cubicBezTo>
                    <a:cubicBezTo>
                      <a:pt x="56476" y="75682"/>
                      <a:pt x="116008" y="1070"/>
                      <a:pt x="11442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342CC745-1F88-4C1D-93EE-FE41BF73D366}"/>
                  </a:ext>
                </a:extLst>
              </p:cNvPr>
              <p:cNvSpPr/>
              <p:nvPr/>
            </p:nvSpPr>
            <p:spPr>
              <a:xfrm>
                <a:off x="4260095" y="3708394"/>
                <a:ext cx="171479" cy="64211"/>
              </a:xfrm>
              <a:custGeom>
                <a:avLst/>
                <a:gdLst>
                  <a:gd name="connsiteX0" fmla="*/ 755 w 171479"/>
                  <a:gd name="connsiteY0" fmla="*/ 6 h 64211"/>
                  <a:gd name="connsiteX1" fmla="*/ 161093 w 171479"/>
                  <a:gd name="connsiteY1" fmla="*/ 39694 h 64211"/>
                  <a:gd name="connsiteX2" fmla="*/ 142043 w 171479"/>
                  <a:gd name="connsiteY2" fmla="*/ 63506 h 64211"/>
                  <a:gd name="connsiteX3" fmla="*/ 30918 w 171479"/>
                  <a:gd name="connsiteY3" fmla="*/ 57156 h 64211"/>
                  <a:gd name="connsiteX4" fmla="*/ 157918 w 171479"/>
                  <a:gd name="connsiteY4" fmla="*/ 49219 h 64211"/>
                  <a:gd name="connsiteX5" fmla="*/ 102355 w 171479"/>
                  <a:gd name="connsiteY5" fmla="*/ 36519 h 64211"/>
                  <a:gd name="connsiteX6" fmla="*/ 755 w 171479"/>
                  <a:gd name="connsiteY6" fmla="*/ 6 h 6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79" h="64211">
                    <a:moveTo>
                      <a:pt x="755" y="6"/>
                    </a:moveTo>
                    <a:cubicBezTo>
                      <a:pt x="10545" y="535"/>
                      <a:pt x="137545" y="29111"/>
                      <a:pt x="161093" y="39694"/>
                    </a:cubicBezTo>
                    <a:cubicBezTo>
                      <a:pt x="184641" y="50277"/>
                      <a:pt x="163739" y="60596"/>
                      <a:pt x="142043" y="63506"/>
                    </a:cubicBezTo>
                    <a:cubicBezTo>
                      <a:pt x="120347" y="66416"/>
                      <a:pt x="28272" y="59537"/>
                      <a:pt x="30918" y="57156"/>
                    </a:cubicBezTo>
                    <a:cubicBezTo>
                      <a:pt x="33564" y="54775"/>
                      <a:pt x="146012" y="52658"/>
                      <a:pt x="157918" y="49219"/>
                    </a:cubicBezTo>
                    <a:cubicBezTo>
                      <a:pt x="169824" y="45780"/>
                      <a:pt x="125638" y="42340"/>
                      <a:pt x="102355" y="36519"/>
                    </a:cubicBezTo>
                    <a:cubicBezTo>
                      <a:pt x="79072" y="30698"/>
                      <a:pt x="-9035" y="-523"/>
                      <a:pt x="755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FFEE6B2B-A7D3-47E4-A26B-386F3519687D}"/>
                  </a:ext>
                </a:extLst>
              </p:cNvPr>
              <p:cNvSpPr/>
              <p:nvPr/>
            </p:nvSpPr>
            <p:spPr>
              <a:xfrm>
                <a:off x="4262895" y="3709968"/>
                <a:ext cx="157334" cy="106432"/>
              </a:xfrm>
              <a:custGeom>
                <a:avLst/>
                <a:gdLst>
                  <a:gd name="connsiteX0" fmla="*/ 4305 w 157334"/>
                  <a:gd name="connsiteY0" fmla="*/ 20 h 106432"/>
                  <a:gd name="connsiteX1" fmla="*/ 2718 w 157334"/>
                  <a:gd name="connsiteY1" fmla="*/ 77807 h 106432"/>
                  <a:gd name="connsiteX2" fmla="*/ 32880 w 157334"/>
                  <a:gd name="connsiteY2" fmla="*/ 88920 h 106432"/>
                  <a:gd name="connsiteX3" fmla="*/ 156705 w 157334"/>
                  <a:gd name="connsiteY3" fmla="*/ 106382 h 106432"/>
                  <a:gd name="connsiteX4" fmla="*/ 78918 w 157334"/>
                  <a:gd name="connsiteY4" fmla="*/ 93682 h 106432"/>
                  <a:gd name="connsiteX5" fmla="*/ 31293 w 157334"/>
                  <a:gd name="connsiteY5" fmla="*/ 77807 h 106432"/>
                  <a:gd name="connsiteX6" fmla="*/ 28118 w 157334"/>
                  <a:gd name="connsiteY6" fmla="*/ 69870 h 106432"/>
                  <a:gd name="connsiteX7" fmla="*/ 4305 w 157334"/>
                  <a:gd name="connsiteY7" fmla="*/ 20 h 106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334" h="106432">
                    <a:moveTo>
                      <a:pt x="4305" y="20"/>
                    </a:moveTo>
                    <a:cubicBezTo>
                      <a:pt x="72" y="1343"/>
                      <a:pt x="-2045" y="62990"/>
                      <a:pt x="2718" y="77807"/>
                    </a:cubicBezTo>
                    <a:cubicBezTo>
                      <a:pt x="7481" y="92624"/>
                      <a:pt x="7216" y="84158"/>
                      <a:pt x="32880" y="88920"/>
                    </a:cubicBezTo>
                    <a:cubicBezTo>
                      <a:pt x="58544" y="93682"/>
                      <a:pt x="149032" y="105588"/>
                      <a:pt x="156705" y="106382"/>
                    </a:cubicBezTo>
                    <a:cubicBezTo>
                      <a:pt x="164378" y="107176"/>
                      <a:pt x="99820" y="98444"/>
                      <a:pt x="78918" y="93682"/>
                    </a:cubicBezTo>
                    <a:cubicBezTo>
                      <a:pt x="58016" y="88920"/>
                      <a:pt x="39759" y="81776"/>
                      <a:pt x="31293" y="77807"/>
                    </a:cubicBezTo>
                    <a:cubicBezTo>
                      <a:pt x="22827" y="73838"/>
                      <a:pt x="29176" y="78337"/>
                      <a:pt x="28118" y="69870"/>
                    </a:cubicBezTo>
                    <a:cubicBezTo>
                      <a:pt x="27060" y="61403"/>
                      <a:pt x="8538" y="-1303"/>
                      <a:pt x="4305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70517938-7F1A-4F37-8328-03F839768963}"/>
                  </a:ext>
                </a:extLst>
              </p:cNvPr>
              <p:cNvSpPr/>
              <p:nvPr/>
            </p:nvSpPr>
            <p:spPr>
              <a:xfrm>
                <a:off x="4224337" y="3817853"/>
                <a:ext cx="139872" cy="62899"/>
              </a:xfrm>
              <a:custGeom>
                <a:avLst/>
                <a:gdLst>
                  <a:gd name="connsiteX0" fmla="*/ 1 w 139872"/>
                  <a:gd name="connsiteY0" fmla="*/ 9610 h 62899"/>
                  <a:gd name="connsiteX1" fmla="*/ 68263 w 139872"/>
                  <a:gd name="connsiteY1" fmla="*/ 57235 h 62899"/>
                  <a:gd name="connsiteX2" fmla="*/ 139701 w 139872"/>
                  <a:gd name="connsiteY2" fmla="*/ 55647 h 62899"/>
                  <a:gd name="connsiteX3" fmla="*/ 88901 w 139872"/>
                  <a:gd name="connsiteY3" fmla="*/ 85 h 62899"/>
                  <a:gd name="connsiteX4" fmla="*/ 111126 w 139872"/>
                  <a:gd name="connsiteY4" fmla="*/ 42947 h 62899"/>
                  <a:gd name="connsiteX5" fmla="*/ 69851 w 139872"/>
                  <a:gd name="connsiteY5" fmla="*/ 42947 h 62899"/>
                  <a:gd name="connsiteX6" fmla="*/ 1 w 139872"/>
                  <a:gd name="connsiteY6" fmla="*/ 9610 h 6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72" h="62899">
                    <a:moveTo>
                      <a:pt x="1" y="9610"/>
                    </a:moveTo>
                    <a:cubicBezTo>
                      <a:pt x="-264" y="11991"/>
                      <a:pt x="44980" y="49562"/>
                      <a:pt x="68263" y="57235"/>
                    </a:cubicBezTo>
                    <a:cubicBezTo>
                      <a:pt x="91546" y="64908"/>
                      <a:pt x="136261" y="65172"/>
                      <a:pt x="139701" y="55647"/>
                    </a:cubicBezTo>
                    <a:cubicBezTo>
                      <a:pt x="143141" y="46122"/>
                      <a:pt x="93663" y="2202"/>
                      <a:pt x="88901" y="85"/>
                    </a:cubicBezTo>
                    <a:cubicBezTo>
                      <a:pt x="84139" y="-2032"/>
                      <a:pt x="114301" y="35803"/>
                      <a:pt x="111126" y="42947"/>
                    </a:cubicBezTo>
                    <a:cubicBezTo>
                      <a:pt x="107951" y="50091"/>
                      <a:pt x="82816" y="45857"/>
                      <a:pt x="69851" y="42947"/>
                    </a:cubicBezTo>
                    <a:cubicBezTo>
                      <a:pt x="56886" y="40037"/>
                      <a:pt x="266" y="7229"/>
                      <a:pt x="1" y="96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4FB1BC1C-8F95-44A8-8BC6-D68CA85185B3}"/>
                  </a:ext>
                </a:extLst>
              </p:cNvPr>
              <p:cNvSpPr/>
              <p:nvPr/>
            </p:nvSpPr>
            <p:spPr>
              <a:xfrm>
                <a:off x="4225867" y="3793822"/>
                <a:ext cx="119133" cy="59152"/>
              </a:xfrm>
              <a:custGeom>
                <a:avLst/>
                <a:gdLst>
                  <a:gd name="connsiteX0" fmla="*/ 119121 w 119133"/>
                  <a:gd name="connsiteY0" fmla="*/ 59041 h 59152"/>
                  <a:gd name="connsiteX1" fmla="*/ 33396 w 119133"/>
                  <a:gd name="connsiteY1" fmla="*/ 303 h 59152"/>
                  <a:gd name="connsiteX2" fmla="*/ 58 w 119133"/>
                  <a:gd name="connsiteY2" fmla="*/ 35228 h 59152"/>
                  <a:gd name="connsiteX3" fmla="*/ 27046 w 119133"/>
                  <a:gd name="connsiteY3" fmla="*/ 16178 h 59152"/>
                  <a:gd name="connsiteX4" fmla="*/ 119121 w 119133"/>
                  <a:gd name="connsiteY4" fmla="*/ 59041 h 5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133" h="59152">
                    <a:moveTo>
                      <a:pt x="119121" y="59041"/>
                    </a:moveTo>
                    <a:cubicBezTo>
                      <a:pt x="120179" y="56395"/>
                      <a:pt x="53240" y="4272"/>
                      <a:pt x="33396" y="303"/>
                    </a:cubicBezTo>
                    <a:cubicBezTo>
                      <a:pt x="13552" y="-3666"/>
                      <a:pt x="1116" y="32582"/>
                      <a:pt x="58" y="35228"/>
                    </a:cubicBezTo>
                    <a:cubicBezTo>
                      <a:pt x="-1000" y="37874"/>
                      <a:pt x="12494" y="16178"/>
                      <a:pt x="27046" y="16178"/>
                    </a:cubicBezTo>
                    <a:cubicBezTo>
                      <a:pt x="41598" y="16178"/>
                      <a:pt x="118063" y="61687"/>
                      <a:pt x="119121" y="590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4B9C0108-89E5-4ED3-8E84-CB3B29A47676}"/>
                  </a:ext>
                </a:extLst>
              </p:cNvPr>
              <p:cNvSpPr/>
              <p:nvPr/>
            </p:nvSpPr>
            <p:spPr>
              <a:xfrm>
                <a:off x="4314812" y="3819055"/>
                <a:ext cx="356394" cy="100517"/>
              </a:xfrm>
              <a:custGeom>
                <a:avLst/>
                <a:gdLst>
                  <a:gd name="connsiteX0" fmla="*/ 13 w 356394"/>
                  <a:gd name="connsiteY0" fmla="*/ 470 h 100517"/>
                  <a:gd name="connsiteX1" fmla="*/ 71451 w 356394"/>
                  <a:gd name="connsiteY1" fmla="*/ 8408 h 100517"/>
                  <a:gd name="connsiteX2" fmla="*/ 87326 w 356394"/>
                  <a:gd name="connsiteY2" fmla="*/ 43333 h 100517"/>
                  <a:gd name="connsiteX3" fmla="*/ 206388 w 356394"/>
                  <a:gd name="connsiteY3" fmla="*/ 48095 h 100517"/>
                  <a:gd name="connsiteX4" fmla="*/ 355613 w 356394"/>
                  <a:gd name="connsiteY4" fmla="*/ 100483 h 100517"/>
                  <a:gd name="connsiteX5" fmla="*/ 138126 w 356394"/>
                  <a:gd name="connsiteY5" fmla="*/ 56033 h 100517"/>
                  <a:gd name="connsiteX6" fmla="*/ 41288 w 356394"/>
                  <a:gd name="connsiteY6" fmla="*/ 48095 h 100517"/>
                  <a:gd name="connsiteX7" fmla="*/ 66688 w 356394"/>
                  <a:gd name="connsiteY7" fmla="*/ 40158 h 100517"/>
                  <a:gd name="connsiteX8" fmla="*/ 65101 w 356394"/>
                  <a:gd name="connsiteY8" fmla="*/ 17933 h 100517"/>
                  <a:gd name="connsiteX9" fmla="*/ 13 w 356394"/>
                  <a:gd name="connsiteY9" fmla="*/ 470 h 10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6394" h="100517">
                    <a:moveTo>
                      <a:pt x="13" y="470"/>
                    </a:moveTo>
                    <a:cubicBezTo>
                      <a:pt x="1071" y="-1118"/>
                      <a:pt x="56899" y="1264"/>
                      <a:pt x="71451" y="8408"/>
                    </a:cubicBezTo>
                    <a:cubicBezTo>
                      <a:pt x="86003" y="15552"/>
                      <a:pt x="64837" y="36719"/>
                      <a:pt x="87326" y="43333"/>
                    </a:cubicBezTo>
                    <a:cubicBezTo>
                      <a:pt x="109816" y="49948"/>
                      <a:pt x="161674" y="38570"/>
                      <a:pt x="206388" y="48095"/>
                    </a:cubicBezTo>
                    <a:cubicBezTo>
                      <a:pt x="251102" y="57620"/>
                      <a:pt x="366990" y="99160"/>
                      <a:pt x="355613" y="100483"/>
                    </a:cubicBezTo>
                    <a:cubicBezTo>
                      <a:pt x="344236" y="101806"/>
                      <a:pt x="190513" y="64764"/>
                      <a:pt x="138126" y="56033"/>
                    </a:cubicBezTo>
                    <a:cubicBezTo>
                      <a:pt x="85739" y="47302"/>
                      <a:pt x="53194" y="50741"/>
                      <a:pt x="41288" y="48095"/>
                    </a:cubicBezTo>
                    <a:cubicBezTo>
                      <a:pt x="29382" y="45449"/>
                      <a:pt x="62719" y="45185"/>
                      <a:pt x="66688" y="40158"/>
                    </a:cubicBezTo>
                    <a:cubicBezTo>
                      <a:pt x="70657" y="35131"/>
                      <a:pt x="71186" y="22960"/>
                      <a:pt x="65101" y="17933"/>
                    </a:cubicBezTo>
                    <a:cubicBezTo>
                      <a:pt x="59016" y="12906"/>
                      <a:pt x="-1045" y="2058"/>
                      <a:pt x="13" y="4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7CFD9FC4-9A7B-404F-B490-5FDAEFA5ACD3}"/>
                  </a:ext>
                </a:extLst>
              </p:cNvPr>
              <p:cNvSpPr/>
              <p:nvPr/>
            </p:nvSpPr>
            <p:spPr>
              <a:xfrm>
                <a:off x="4395697" y="3835001"/>
                <a:ext cx="282694" cy="68905"/>
              </a:xfrm>
              <a:custGeom>
                <a:avLst/>
                <a:gdLst>
                  <a:gd name="connsiteX0" fmla="*/ 91 w 282694"/>
                  <a:gd name="connsiteY0" fmla="*/ 5162 h 68905"/>
                  <a:gd name="connsiteX1" fmla="*/ 123916 w 282694"/>
                  <a:gd name="connsiteY1" fmla="*/ 5162 h 68905"/>
                  <a:gd name="connsiteX2" fmla="*/ 279491 w 282694"/>
                  <a:gd name="connsiteY2" fmla="*/ 67074 h 68905"/>
                  <a:gd name="connsiteX3" fmla="*/ 222341 w 282694"/>
                  <a:gd name="connsiteY3" fmla="*/ 49612 h 68905"/>
                  <a:gd name="connsiteX4" fmla="*/ 142966 w 282694"/>
                  <a:gd name="connsiteY4" fmla="*/ 19449 h 68905"/>
                  <a:gd name="connsiteX5" fmla="*/ 91 w 282694"/>
                  <a:gd name="connsiteY5" fmla="*/ 5162 h 6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694" h="68905">
                    <a:moveTo>
                      <a:pt x="91" y="5162"/>
                    </a:moveTo>
                    <a:cubicBezTo>
                      <a:pt x="-3084" y="2781"/>
                      <a:pt x="77349" y="-5157"/>
                      <a:pt x="123916" y="5162"/>
                    </a:cubicBezTo>
                    <a:cubicBezTo>
                      <a:pt x="170483" y="15481"/>
                      <a:pt x="263087" y="59666"/>
                      <a:pt x="279491" y="67074"/>
                    </a:cubicBezTo>
                    <a:cubicBezTo>
                      <a:pt x="295895" y="74482"/>
                      <a:pt x="245095" y="57550"/>
                      <a:pt x="222341" y="49612"/>
                    </a:cubicBezTo>
                    <a:cubicBezTo>
                      <a:pt x="199587" y="41675"/>
                      <a:pt x="176832" y="26593"/>
                      <a:pt x="142966" y="19449"/>
                    </a:cubicBezTo>
                    <a:cubicBezTo>
                      <a:pt x="109100" y="12305"/>
                      <a:pt x="3266" y="7543"/>
                      <a:pt x="91" y="51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6E6E720B-99B7-49C7-B101-FE9931256904}"/>
                  </a:ext>
                </a:extLst>
              </p:cNvPr>
              <p:cNvSpPr/>
              <p:nvPr/>
            </p:nvSpPr>
            <p:spPr>
              <a:xfrm>
                <a:off x="4381411" y="3815399"/>
                <a:ext cx="317949" cy="74278"/>
              </a:xfrm>
              <a:custGeom>
                <a:avLst/>
                <a:gdLst>
                  <a:gd name="connsiteX0" fmla="*/ 89 w 317949"/>
                  <a:gd name="connsiteY0" fmla="*/ 10476 h 74278"/>
                  <a:gd name="connsiteX1" fmla="*/ 147727 w 317949"/>
                  <a:gd name="connsiteY1" fmla="*/ 951 h 74278"/>
                  <a:gd name="connsiteX2" fmla="*/ 231864 w 317949"/>
                  <a:gd name="connsiteY2" fmla="*/ 35876 h 74278"/>
                  <a:gd name="connsiteX3" fmla="*/ 317589 w 317949"/>
                  <a:gd name="connsiteY3" fmla="*/ 73976 h 74278"/>
                  <a:gd name="connsiteX4" fmla="*/ 258852 w 317949"/>
                  <a:gd name="connsiteY4" fmla="*/ 51751 h 74278"/>
                  <a:gd name="connsiteX5" fmla="*/ 169952 w 317949"/>
                  <a:gd name="connsiteY5" fmla="*/ 16826 h 74278"/>
                  <a:gd name="connsiteX6" fmla="*/ 89 w 317949"/>
                  <a:gd name="connsiteY6" fmla="*/ 10476 h 7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949" h="74278">
                    <a:moveTo>
                      <a:pt x="89" y="10476"/>
                    </a:moveTo>
                    <a:cubicBezTo>
                      <a:pt x="-3615" y="7830"/>
                      <a:pt x="109098" y="-3282"/>
                      <a:pt x="147727" y="951"/>
                    </a:cubicBezTo>
                    <a:cubicBezTo>
                      <a:pt x="186356" y="5184"/>
                      <a:pt x="203554" y="23705"/>
                      <a:pt x="231864" y="35876"/>
                    </a:cubicBezTo>
                    <a:cubicBezTo>
                      <a:pt x="260174" y="48047"/>
                      <a:pt x="313091" y="71330"/>
                      <a:pt x="317589" y="73976"/>
                    </a:cubicBezTo>
                    <a:cubicBezTo>
                      <a:pt x="322087" y="76622"/>
                      <a:pt x="283458" y="61276"/>
                      <a:pt x="258852" y="51751"/>
                    </a:cubicBezTo>
                    <a:cubicBezTo>
                      <a:pt x="234246" y="42226"/>
                      <a:pt x="208846" y="23441"/>
                      <a:pt x="169952" y="16826"/>
                    </a:cubicBezTo>
                    <a:cubicBezTo>
                      <a:pt x="131058" y="10211"/>
                      <a:pt x="3793" y="13122"/>
                      <a:pt x="89" y="10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0BC4D166-7A3C-44CD-BA5B-5B22B860A249}"/>
                  </a:ext>
                </a:extLst>
              </p:cNvPr>
              <p:cNvSpPr/>
              <p:nvPr/>
            </p:nvSpPr>
            <p:spPr>
              <a:xfrm>
                <a:off x="4087136" y="3422631"/>
                <a:ext cx="40719" cy="102331"/>
              </a:xfrm>
              <a:custGeom>
                <a:avLst/>
                <a:gdLst>
                  <a:gd name="connsiteX0" fmla="*/ 34014 w 40719"/>
                  <a:gd name="connsiteY0" fmla="*/ 19 h 102331"/>
                  <a:gd name="connsiteX1" fmla="*/ 14964 w 40719"/>
                  <a:gd name="connsiteY1" fmla="*/ 87332 h 102331"/>
                  <a:gd name="connsiteX2" fmla="*/ 677 w 40719"/>
                  <a:gd name="connsiteY2" fmla="*/ 101619 h 102331"/>
                  <a:gd name="connsiteX3" fmla="*/ 37189 w 40719"/>
                  <a:gd name="connsiteY3" fmla="*/ 79394 h 102331"/>
                  <a:gd name="connsiteX4" fmla="*/ 34014 w 40719"/>
                  <a:gd name="connsiteY4" fmla="*/ 19 h 102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19" h="102331">
                    <a:moveTo>
                      <a:pt x="34014" y="19"/>
                    </a:moveTo>
                    <a:cubicBezTo>
                      <a:pt x="30310" y="1342"/>
                      <a:pt x="20520" y="70399"/>
                      <a:pt x="14964" y="87332"/>
                    </a:cubicBezTo>
                    <a:cubicBezTo>
                      <a:pt x="9408" y="104265"/>
                      <a:pt x="-3027" y="102942"/>
                      <a:pt x="677" y="101619"/>
                    </a:cubicBezTo>
                    <a:cubicBezTo>
                      <a:pt x="4381" y="100296"/>
                      <a:pt x="29251" y="93946"/>
                      <a:pt x="37189" y="79394"/>
                    </a:cubicBezTo>
                    <a:cubicBezTo>
                      <a:pt x="45127" y="64842"/>
                      <a:pt x="37718" y="-1304"/>
                      <a:pt x="34014" y="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7724971C-E1B0-4D17-8960-46BD8D88105D}"/>
                  </a:ext>
                </a:extLst>
              </p:cNvPr>
              <p:cNvSpPr/>
              <p:nvPr/>
            </p:nvSpPr>
            <p:spPr>
              <a:xfrm>
                <a:off x="4073439" y="3425734"/>
                <a:ext cx="28769" cy="92226"/>
              </a:xfrm>
              <a:custGeom>
                <a:avLst/>
                <a:gdLst>
                  <a:gd name="connsiteX0" fmla="*/ 27074 w 28769"/>
                  <a:gd name="connsiteY0" fmla="*/ 91 h 92226"/>
                  <a:gd name="connsiteX1" fmla="*/ 17549 w 28769"/>
                  <a:gd name="connsiteY1" fmla="*/ 79466 h 92226"/>
                  <a:gd name="connsiteX2" fmla="*/ 86 w 28769"/>
                  <a:gd name="connsiteY2" fmla="*/ 90579 h 92226"/>
                  <a:gd name="connsiteX3" fmla="*/ 25486 w 28769"/>
                  <a:gd name="connsiteY3" fmla="*/ 63591 h 92226"/>
                  <a:gd name="connsiteX4" fmla="*/ 27074 w 28769"/>
                  <a:gd name="connsiteY4" fmla="*/ 91 h 9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92226">
                    <a:moveTo>
                      <a:pt x="27074" y="91"/>
                    </a:moveTo>
                    <a:cubicBezTo>
                      <a:pt x="25751" y="2737"/>
                      <a:pt x="22047" y="64385"/>
                      <a:pt x="17549" y="79466"/>
                    </a:cubicBezTo>
                    <a:cubicBezTo>
                      <a:pt x="13051" y="94547"/>
                      <a:pt x="-1237" y="93225"/>
                      <a:pt x="86" y="90579"/>
                    </a:cubicBezTo>
                    <a:cubicBezTo>
                      <a:pt x="1409" y="87933"/>
                      <a:pt x="20194" y="74174"/>
                      <a:pt x="25486" y="63591"/>
                    </a:cubicBezTo>
                    <a:cubicBezTo>
                      <a:pt x="30778" y="53008"/>
                      <a:pt x="28397" y="-2555"/>
                      <a:pt x="27074" y="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FEC0BA33-C5DB-48A7-9B6B-F6C460C6F9BE}"/>
                  </a:ext>
                </a:extLst>
              </p:cNvPr>
              <p:cNvSpPr/>
              <p:nvPr/>
            </p:nvSpPr>
            <p:spPr>
              <a:xfrm>
                <a:off x="4055783" y="3430552"/>
                <a:ext cx="59196" cy="90586"/>
              </a:xfrm>
              <a:custGeom>
                <a:avLst/>
                <a:gdLst>
                  <a:gd name="connsiteX0" fmla="*/ 54255 w 59196"/>
                  <a:gd name="connsiteY0" fmla="*/ 90523 h 90586"/>
                  <a:gd name="connsiteX1" fmla="*/ 1867 w 59196"/>
                  <a:gd name="connsiteY1" fmla="*/ 66711 h 90586"/>
                  <a:gd name="connsiteX2" fmla="*/ 16155 w 59196"/>
                  <a:gd name="connsiteY2" fmla="*/ 15911 h 90586"/>
                  <a:gd name="connsiteX3" fmla="*/ 59017 w 59196"/>
                  <a:gd name="connsiteY3" fmla="*/ 36 h 90586"/>
                  <a:gd name="connsiteX4" fmla="*/ 30442 w 59196"/>
                  <a:gd name="connsiteY4" fmla="*/ 19086 h 90586"/>
                  <a:gd name="connsiteX5" fmla="*/ 5042 w 59196"/>
                  <a:gd name="connsiteY5" fmla="*/ 60361 h 90586"/>
                  <a:gd name="connsiteX6" fmla="*/ 54255 w 59196"/>
                  <a:gd name="connsiteY6" fmla="*/ 90523 h 90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196" h="90586">
                    <a:moveTo>
                      <a:pt x="54255" y="90523"/>
                    </a:moveTo>
                    <a:cubicBezTo>
                      <a:pt x="53726" y="91581"/>
                      <a:pt x="8217" y="79146"/>
                      <a:pt x="1867" y="66711"/>
                    </a:cubicBezTo>
                    <a:cubicBezTo>
                      <a:pt x="-4483" y="54276"/>
                      <a:pt x="6630" y="27023"/>
                      <a:pt x="16155" y="15911"/>
                    </a:cubicBezTo>
                    <a:cubicBezTo>
                      <a:pt x="25680" y="4798"/>
                      <a:pt x="56636" y="-493"/>
                      <a:pt x="59017" y="36"/>
                    </a:cubicBezTo>
                    <a:cubicBezTo>
                      <a:pt x="61398" y="565"/>
                      <a:pt x="39438" y="9032"/>
                      <a:pt x="30442" y="19086"/>
                    </a:cubicBezTo>
                    <a:cubicBezTo>
                      <a:pt x="21446" y="29140"/>
                      <a:pt x="3719" y="49249"/>
                      <a:pt x="5042" y="60361"/>
                    </a:cubicBezTo>
                    <a:cubicBezTo>
                      <a:pt x="6365" y="71473"/>
                      <a:pt x="54784" y="89465"/>
                      <a:pt x="54255" y="905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4924AC65-ED69-4893-ADBE-30DEAAACBD17}"/>
                  </a:ext>
                </a:extLst>
              </p:cNvPr>
              <p:cNvSpPr/>
              <p:nvPr/>
            </p:nvSpPr>
            <p:spPr>
              <a:xfrm>
                <a:off x="4103300" y="3417986"/>
                <a:ext cx="157608" cy="52289"/>
              </a:xfrm>
              <a:custGeom>
                <a:avLst/>
                <a:gdLst>
                  <a:gd name="connsiteX0" fmla="*/ 388 w 157608"/>
                  <a:gd name="connsiteY0" fmla="*/ 52289 h 52289"/>
                  <a:gd name="connsiteX1" fmla="*/ 152788 w 157608"/>
                  <a:gd name="connsiteY1" fmla="*/ 4664 h 52289"/>
                  <a:gd name="connsiteX2" fmla="*/ 109925 w 157608"/>
                  <a:gd name="connsiteY2" fmla="*/ 4664 h 52289"/>
                  <a:gd name="connsiteX3" fmla="*/ 388 w 157608"/>
                  <a:gd name="connsiteY3" fmla="*/ 52289 h 5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608" h="52289">
                    <a:moveTo>
                      <a:pt x="388" y="52289"/>
                    </a:moveTo>
                    <a:cubicBezTo>
                      <a:pt x="7532" y="52289"/>
                      <a:pt x="134532" y="12601"/>
                      <a:pt x="152788" y="4664"/>
                    </a:cubicBezTo>
                    <a:cubicBezTo>
                      <a:pt x="171044" y="-3273"/>
                      <a:pt x="133208" y="431"/>
                      <a:pt x="109925" y="4664"/>
                    </a:cubicBezTo>
                    <a:cubicBezTo>
                      <a:pt x="86642" y="8897"/>
                      <a:pt x="-6756" y="52289"/>
                      <a:pt x="388" y="522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21682526-A6E9-4860-9DB1-41D141E36D09}"/>
                  </a:ext>
                </a:extLst>
              </p:cNvPr>
              <p:cNvSpPr/>
              <p:nvPr/>
            </p:nvSpPr>
            <p:spPr>
              <a:xfrm>
                <a:off x="4108081" y="3471822"/>
                <a:ext cx="128170" cy="48147"/>
              </a:xfrm>
              <a:custGeom>
                <a:avLst/>
                <a:gdLst>
                  <a:gd name="connsiteX0" fmla="*/ 1957 w 128170"/>
                  <a:gd name="connsiteY0" fmla="*/ 36553 h 48147"/>
                  <a:gd name="connsiteX1" fmla="*/ 127369 w 128170"/>
                  <a:gd name="connsiteY1" fmla="*/ 41 h 48147"/>
                  <a:gd name="connsiteX2" fmla="*/ 54344 w 128170"/>
                  <a:gd name="connsiteY2" fmla="*/ 44491 h 48147"/>
                  <a:gd name="connsiteX3" fmla="*/ 1957 w 128170"/>
                  <a:gd name="connsiteY3" fmla="*/ 36553 h 4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170" h="48147">
                    <a:moveTo>
                      <a:pt x="1957" y="36553"/>
                    </a:moveTo>
                    <a:cubicBezTo>
                      <a:pt x="14128" y="29145"/>
                      <a:pt x="118638" y="-1282"/>
                      <a:pt x="127369" y="41"/>
                    </a:cubicBezTo>
                    <a:cubicBezTo>
                      <a:pt x="136100" y="1364"/>
                      <a:pt x="71013" y="35495"/>
                      <a:pt x="54344" y="44491"/>
                    </a:cubicBezTo>
                    <a:cubicBezTo>
                      <a:pt x="37675" y="53487"/>
                      <a:pt x="-10214" y="43961"/>
                      <a:pt x="1957" y="365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2DC4A816-0270-4977-8012-EEFB76BC94E1}"/>
                  </a:ext>
                </a:extLst>
              </p:cNvPr>
              <p:cNvSpPr/>
              <p:nvPr/>
            </p:nvSpPr>
            <p:spPr>
              <a:xfrm>
                <a:off x="4216506" y="3424190"/>
                <a:ext cx="144344" cy="54857"/>
              </a:xfrm>
              <a:custGeom>
                <a:avLst/>
                <a:gdLst>
                  <a:gd name="connsiteX0" fmla="*/ 1482 w 144344"/>
                  <a:gd name="connsiteY0" fmla="*/ 48 h 54857"/>
                  <a:gd name="connsiteX1" fmla="*/ 142769 w 144344"/>
                  <a:gd name="connsiteY1" fmla="*/ 52435 h 54857"/>
                  <a:gd name="connsiteX2" fmla="*/ 72919 w 144344"/>
                  <a:gd name="connsiteY2" fmla="*/ 42910 h 54857"/>
                  <a:gd name="connsiteX3" fmla="*/ 1482 w 144344"/>
                  <a:gd name="connsiteY3" fmla="*/ 48 h 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44" h="54857">
                    <a:moveTo>
                      <a:pt x="1482" y="48"/>
                    </a:moveTo>
                    <a:cubicBezTo>
                      <a:pt x="13124" y="1635"/>
                      <a:pt x="130863" y="45291"/>
                      <a:pt x="142769" y="52435"/>
                    </a:cubicBezTo>
                    <a:cubicBezTo>
                      <a:pt x="154675" y="59579"/>
                      <a:pt x="95938" y="49260"/>
                      <a:pt x="72919" y="42910"/>
                    </a:cubicBezTo>
                    <a:cubicBezTo>
                      <a:pt x="49900" y="36560"/>
                      <a:pt x="-10160" y="-1539"/>
                      <a:pt x="1482" y="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8F7A40B1-2011-4D4C-B03D-15C73FFB6972}"/>
                  </a:ext>
                </a:extLst>
              </p:cNvPr>
              <p:cNvSpPr/>
              <p:nvPr/>
            </p:nvSpPr>
            <p:spPr>
              <a:xfrm>
                <a:off x="4203530" y="3487733"/>
                <a:ext cx="80520" cy="48029"/>
              </a:xfrm>
              <a:custGeom>
                <a:avLst/>
                <a:gdLst>
                  <a:gd name="connsiteX0" fmla="*/ 170 w 80520"/>
                  <a:gd name="connsiteY0" fmla="*/ 5 h 48029"/>
                  <a:gd name="connsiteX1" fmla="*/ 77958 w 80520"/>
                  <a:gd name="connsiteY1" fmla="*/ 42867 h 48029"/>
                  <a:gd name="connsiteX2" fmla="*/ 57320 w 80520"/>
                  <a:gd name="connsiteY2" fmla="*/ 46042 h 48029"/>
                  <a:gd name="connsiteX3" fmla="*/ 170 w 80520"/>
                  <a:gd name="connsiteY3" fmla="*/ 5 h 48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20" h="48029">
                    <a:moveTo>
                      <a:pt x="170" y="5"/>
                    </a:moveTo>
                    <a:cubicBezTo>
                      <a:pt x="3610" y="-524"/>
                      <a:pt x="68433" y="35194"/>
                      <a:pt x="77958" y="42867"/>
                    </a:cubicBezTo>
                    <a:cubicBezTo>
                      <a:pt x="87483" y="50540"/>
                      <a:pt x="68168" y="47894"/>
                      <a:pt x="57320" y="46042"/>
                    </a:cubicBezTo>
                    <a:cubicBezTo>
                      <a:pt x="46472" y="44190"/>
                      <a:pt x="-3270" y="534"/>
                      <a:pt x="17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FD5D949D-9233-4C95-B747-D89D93483930}"/>
                  </a:ext>
                </a:extLst>
              </p:cNvPr>
              <p:cNvSpPr/>
              <p:nvPr/>
            </p:nvSpPr>
            <p:spPr>
              <a:xfrm>
                <a:off x="4223691" y="3325698"/>
                <a:ext cx="51907" cy="90602"/>
              </a:xfrm>
              <a:custGeom>
                <a:avLst/>
                <a:gdLst>
                  <a:gd name="connsiteX0" fmla="*/ 51447 w 51907"/>
                  <a:gd name="connsiteY0" fmla="*/ 115 h 90602"/>
                  <a:gd name="connsiteX1" fmla="*/ 647 w 51907"/>
                  <a:gd name="connsiteY1" fmla="*/ 87427 h 90602"/>
                  <a:gd name="connsiteX2" fmla="*/ 24459 w 51907"/>
                  <a:gd name="connsiteY2" fmla="*/ 68377 h 90602"/>
                  <a:gd name="connsiteX3" fmla="*/ 51447 w 51907"/>
                  <a:gd name="connsiteY3" fmla="*/ 115 h 9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07" h="90602">
                    <a:moveTo>
                      <a:pt x="51447" y="115"/>
                    </a:moveTo>
                    <a:cubicBezTo>
                      <a:pt x="47478" y="3290"/>
                      <a:pt x="5145" y="76050"/>
                      <a:pt x="647" y="87427"/>
                    </a:cubicBezTo>
                    <a:cubicBezTo>
                      <a:pt x="-3851" y="98804"/>
                      <a:pt x="16257" y="76579"/>
                      <a:pt x="24459" y="68377"/>
                    </a:cubicBezTo>
                    <a:cubicBezTo>
                      <a:pt x="32661" y="60175"/>
                      <a:pt x="55416" y="-3060"/>
                      <a:pt x="51447" y="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30DD6EB6-199D-4B52-A2FE-43D5C822EA04}"/>
                  </a:ext>
                </a:extLst>
              </p:cNvPr>
              <p:cNvSpPr/>
              <p:nvPr/>
            </p:nvSpPr>
            <p:spPr>
              <a:xfrm>
                <a:off x="4300538" y="3419380"/>
                <a:ext cx="223319" cy="298709"/>
              </a:xfrm>
              <a:custGeom>
                <a:avLst/>
                <a:gdLst>
                  <a:gd name="connsiteX0" fmla="*/ 85725 w 223319"/>
                  <a:gd name="connsiteY0" fmla="*/ 95 h 298709"/>
                  <a:gd name="connsiteX1" fmla="*/ 17462 w 223319"/>
                  <a:gd name="connsiteY1" fmla="*/ 150908 h 298709"/>
                  <a:gd name="connsiteX2" fmla="*/ 3175 w 223319"/>
                  <a:gd name="connsiteY2" fmla="*/ 201708 h 298709"/>
                  <a:gd name="connsiteX3" fmla="*/ 66675 w 223319"/>
                  <a:gd name="connsiteY3" fmla="*/ 230283 h 298709"/>
                  <a:gd name="connsiteX4" fmla="*/ 222250 w 223319"/>
                  <a:gd name="connsiteY4" fmla="*/ 298545 h 298709"/>
                  <a:gd name="connsiteX5" fmla="*/ 130175 w 223319"/>
                  <a:gd name="connsiteY5" fmla="*/ 247745 h 298709"/>
                  <a:gd name="connsiteX6" fmla="*/ 30162 w 223319"/>
                  <a:gd name="connsiteY6" fmla="*/ 195358 h 298709"/>
                  <a:gd name="connsiteX7" fmla="*/ 33337 w 223319"/>
                  <a:gd name="connsiteY7" fmla="*/ 174720 h 298709"/>
                  <a:gd name="connsiteX8" fmla="*/ 85725 w 223319"/>
                  <a:gd name="connsiteY8" fmla="*/ 95 h 298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319" h="298709">
                    <a:moveTo>
                      <a:pt x="85725" y="95"/>
                    </a:moveTo>
                    <a:cubicBezTo>
                      <a:pt x="83079" y="-3874"/>
                      <a:pt x="31220" y="117306"/>
                      <a:pt x="17462" y="150908"/>
                    </a:cubicBezTo>
                    <a:cubicBezTo>
                      <a:pt x="3704" y="184510"/>
                      <a:pt x="-5027" y="188479"/>
                      <a:pt x="3175" y="201708"/>
                    </a:cubicBezTo>
                    <a:cubicBezTo>
                      <a:pt x="11377" y="214937"/>
                      <a:pt x="66675" y="230283"/>
                      <a:pt x="66675" y="230283"/>
                    </a:cubicBezTo>
                    <a:cubicBezTo>
                      <a:pt x="103187" y="246422"/>
                      <a:pt x="211667" y="295635"/>
                      <a:pt x="222250" y="298545"/>
                    </a:cubicBezTo>
                    <a:cubicBezTo>
                      <a:pt x="232833" y="301455"/>
                      <a:pt x="162190" y="264943"/>
                      <a:pt x="130175" y="247745"/>
                    </a:cubicBezTo>
                    <a:cubicBezTo>
                      <a:pt x="98160" y="230547"/>
                      <a:pt x="46302" y="207529"/>
                      <a:pt x="30162" y="195358"/>
                    </a:cubicBezTo>
                    <a:cubicBezTo>
                      <a:pt x="14022" y="183187"/>
                      <a:pt x="24341" y="204089"/>
                      <a:pt x="33337" y="174720"/>
                    </a:cubicBezTo>
                    <a:cubicBezTo>
                      <a:pt x="42333" y="145351"/>
                      <a:pt x="88371" y="4064"/>
                      <a:pt x="85725" y="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F2A32F39-D6D5-4FB3-A46D-BE092A10ABB2}"/>
                  </a:ext>
                </a:extLst>
              </p:cNvPr>
              <p:cNvSpPr/>
              <p:nvPr/>
            </p:nvSpPr>
            <p:spPr>
              <a:xfrm>
                <a:off x="4389231" y="3431115"/>
                <a:ext cx="1006210" cy="289341"/>
              </a:xfrm>
              <a:custGeom>
                <a:avLst/>
                <a:gdLst>
                  <a:gd name="connsiteX0" fmla="*/ 736 w 1006210"/>
                  <a:gd name="connsiteY0" fmla="*/ 2 h 289341"/>
                  <a:gd name="connsiteX1" fmla="*/ 639969 w 1006210"/>
                  <a:gd name="connsiteY1" fmla="*/ 218018 h 289341"/>
                  <a:gd name="connsiteX2" fmla="*/ 870686 w 1006210"/>
                  <a:gd name="connsiteY2" fmla="*/ 266702 h 289341"/>
                  <a:gd name="connsiteX3" fmla="*/ 1006152 w 1006210"/>
                  <a:gd name="connsiteY3" fmla="*/ 277285 h 289341"/>
                  <a:gd name="connsiteX4" fmla="*/ 855869 w 1006210"/>
                  <a:gd name="connsiteY4" fmla="*/ 285752 h 289341"/>
                  <a:gd name="connsiteX5" fmla="*/ 519319 w 1006210"/>
                  <a:gd name="connsiteY5" fmla="*/ 213785 h 289341"/>
                  <a:gd name="connsiteX6" fmla="*/ 736 w 1006210"/>
                  <a:gd name="connsiteY6" fmla="*/ 2 h 28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6210" h="289341">
                    <a:moveTo>
                      <a:pt x="736" y="2"/>
                    </a:moveTo>
                    <a:cubicBezTo>
                      <a:pt x="20844" y="708"/>
                      <a:pt x="494977" y="173568"/>
                      <a:pt x="639969" y="218018"/>
                    </a:cubicBezTo>
                    <a:cubicBezTo>
                      <a:pt x="784961" y="262468"/>
                      <a:pt x="809656" y="256824"/>
                      <a:pt x="870686" y="266702"/>
                    </a:cubicBezTo>
                    <a:cubicBezTo>
                      <a:pt x="931717" y="276580"/>
                      <a:pt x="1008622" y="274110"/>
                      <a:pt x="1006152" y="277285"/>
                    </a:cubicBezTo>
                    <a:cubicBezTo>
                      <a:pt x="1003683" y="280460"/>
                      <a:pt x="937008" y="296335"/>
                      <a:pt x="855869" y="285752"/>
                    </a:cubicBezTo>
                    <a:cubicBezTo>
                      <a:pt x="774730" y="275169"/>
                      <a:pt x="661136" y="258588"/>
                      <a:pt x="519319" y="213785"/>
                    </a:cubicBezTo>
                    <a:cubicBezTo>
                      <a:pt x="377502" y="168982"/>
                      <a:pt x="-19372" y="-704"/>
                      <a:pt x="736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F9731541-1E8B-46F3-87C9-32CEE6BA098A}"/>
                  </a:ext>
                </a:extLst>
              </p:cNvPr>
              <p:cNvSpPr/>
              <p:nvPr/>
            </p:nvSpPr>
            <p:spPr>
              <a:xfrm>
                <a:off x="4521131" y="3723202"/>
                <a:ext cx="725692" cy="392437"/>
              </a:xfrm>
              <a:custGeom>
                <a:avLst/>
                <a:gdLst>
                  <a:gd name="connsiteX0" fmla="*/ 69 w 725692"/>
                  <a:gd name="connsiteY0" fmla="*/ 15 h 392437"/>
                  <a:gd name="connsiteX1" fmla="*/ 450919 w 725692"/>
                  <a:gd name="connsiteY1" fmla="*/ 213798 h 392437"/>
                  <a:gd name="connsiteX2" fmla="*/ 713386 w 725692"/>
                  <a:gd name="connsiteY2" fmla="*/ 389481 h 392437"/>
                  <a:gd name="connsiteX3" fmla="*/ 662586 w 725692"/>
                  <a:gd name="connsiteY3" fmla="*/ 315398 h 392437"/>
                  <a:gd name="connsiteX4" fmla="*/ 484786 w 725692"/>
                  <a:gd name="connsiteY4" fmla="*/ 203215 h 392437"/>
                  <a:gd name="connsiteX5" fmla="*/ 69 w 725692"/>
                  <a:gd name="connsiteY5" fmla="*/ 15 h 39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5692" h="392437">
                    <a:moveTo>
                      <a:pt x="69" y="15"/>
                    </a:moveTo>
                    <a:cubicBezTo>
                      <a:pt x="-5575" y="1779"/>
                      <a:pt x="332033" y="148887"/>
                      <a:pt x="450919" y="213798"/>
                    </a:cubicBezTo>
                    <a:cubicBezTo>
                      <a:pt x="569805" y="278709"/>
                      <a:pt x="678108" y="372548"/>
                      <a:pt x="713386" y="389481"/>
                    </a:cubicBezTo>
                    <a:cubicBezTo>
                      <a:pt x="748664" y="406414"/>
                      <a:pt x="700686" y="346442"/>
                      <a:pt x="662586" y="315398"/>
                    </a:cubicBezTo>
                    <a:cubicBezTo>
                      <a:pt x="624486" y="284354"/>
                      <a:pt x="592030" y="257543"/>
                      <a:pt x="484786" y="203215"/>
                    </a:cubicBezTo>
                    <a:cubicBezTo>
                      <a:pt x="377542" y="148887"/>
                      <a:pt x="5713" y="-1749"/>
                      <a:pt x="69" y="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92275508-3096-4ADA-B82D-65775D29EA6D}"/>
                  </a:ext>
                </a:extLst>
              </p:cNvPr>
              <p:cNvSpPr/>
              <p:nvPr/>
            </p:nvSpPr>
            <p:spPr>
              <a:xfrm>
                <a:off x="5185924" y="3720228"/>
                <a:ext cx="156124" cy="353480"/>
              </a:xfrm>
              <a:custGeom>
                <a:avLst/>
                <a:gdLst>
                  <a:gd name="connsiteX0" fmla="*/ 156014 w 156124"/>
                  <a:gd name="connsiteY0" fmla="*/ 872 h 353480"/>
                  <a:gd name="connsiteX1" fmla="*/ 8376 w 156124"/>
                  <a:gd name="connsiteY1" fmla="*/ 342185 h 353480"/>
                  <a:gd name="connsiteX2" fmla="*/ 32189 w 156124"/>
                  <a:gd name="connsiteY2" fmla="*/ 246935 h 353480"/>
                  <a:gd name="connsiteX3" fmla="*/ 156014 w 156124"/>
                  <a:gd name="connsiteY3" fmla="*/ 872 h 35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124" h="353480">
                    <a:moveTo>
                      <a:pt x="156014" y="872"/>
                    </a:moveTo>
                    <a:cubicBezTo>
                      <a:pt x="152045" y="16747"/>
                      <a:pt x="29013" y="301175"/>
                      <a:pt x="8376" y="342185"/>
                    </a:cubicBezTo>
                    <a:cubicBezTo>
                      <a:pt x="-12261" y="383195"/>
                      <a:pt x="8906" y="303556"/>
                      <a:pt x="32189" y="246935"/>
                    </a:cubicBezTo>
                    <a:cubicBezTo>
                      <a:pt x="55472" y="190314"/>
                      <a:pt x="159983" y="-15003"/>
                      <a:pt x="156014" y="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40C5AAFB-36F7-4C7A-9235-1F8AE9C7C5D7}"/>
                  </a:ext>
                </a:extLst>
              </p:cNvPr>
              <p:cNvSpPr/>
              <p:nvPr/>
            </p:nvSpPr>
            <p:spPr>
              <a:xfrm>
                <a:off x="5235032" y="3725115"/>
                <a:ext cx="170552" cy="401554"/>
              </a:xfrm>
              <a:custGeom>
                <a:avLst/>
                <a:gdLst>
                  <a:gd name="connsiteX0" fmla="*/ 170406 w 170552"/>
                  <a:gd name="connsiteY0" fmla="*/ 748 h 401554"/>
                  <a:gd name="connsiteX1" fmla="*/ 8481 w 170552"/>
                  <a:gd name="connsiteY1" fmla="*/ 386510 h 401554"/>
                  <a:gd name="connsiteX2" fmla="*/ 37056 w 170552"/>
                  <a:gd name="connsiteY2" fmla="*/ 291260 h 401554"/>
                  <a:gd name="connsiteX3" fmla="*/ 170406 w 170552"/>
                  <a:gd name="connsiteY3" fmla="*/ 748 h 401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552" h="401554">
                    <a:moveTo>
                      <a:pt x="170406" y="748"/>
                    </a:moveTo>
                    <a:cubicBezTo>
                      <a:pt x="165644" y="16623"/>
                      <a:pt x="30706" y="338091"/>
                      <a:pt x="8481" y="386510"/>
                    </a:cubicBezTo>
                    <a:cubicBezTo>
                      <a:pt x="-13744" y="434929"/>
                      <a:pt x="11921" y="356612"/>
                      <a:pt x="37056" y="291260"/>
                    </a:cubicBezTo>
                    <a:cubicBezTo>
                      <a:pt x="62191" y="225908"/>
                      <a:pt x="175168" y="-15127"/>
                      <a:pt x="170406" y="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7768C266-DDE5-49B6-9F83-8C28AB8D0CE5}"/>
                  </a:ext>
                </a:extLst>
              </p:cNvPr>
              <p:cNvSpPr/>
              <p:nvPr/>
            </p:nvSpPr>
            <p:spPr>
              <a:xfrm>
                <a:off x="5270576" y="3748993"/>
                <a:ext cx="511664" cy="150877"/>
              </a:xfrm>
              <a:custGeom>
                <a:avLst/>
                <a:gdLst>
                  <a:gd name="connsiteX0" fmla="*/ 4687 w 511664"/>
                  <a:gd name="connsiteY0" fmla="*/ 16557 h 150877"/>
                  <a:gd name="connsiteX1" fmla="*/ 187249 w 511664"/>
                  <a:gd name="connsiteY1" fmla="*/ 57832 h 150877"/>
                  <a:gd name="connsiteX2" fmla="*/ 487287 w 511664"/>
                  <a:gd name="connsiteY2" fmla="*/ 145145 h 150877"/>
                  <a:gd name="connsiteX3" fmla="*/ 484112 w 511664"/>
                  <a:gd name="connsiteY3" fmla="*/ 138795 h 150877"/>
                  <a:gd name="connsiteX4" fmla="*/ 404737 w 511664"/>
                  <a:gd name="connsiteY4" fmla="*/ 108632 h 150877"/>
                  <a:gd name="connsiteX5" fmla="*/ 239637 w 511664"/>
                  <a:gd name="connsiteY5" fmla="*/ 59420 h 150877"/>
                  <a:gd name="connsiteX6" fmla="*/ 68187 w 511664"/>
                  <a:gd name="connsiteY6" fmla="*/ 3857 h 150877"/>
                  <a:gd name="connsiteX7" fmla="*/ 4687 w 511664"/>
                  <a:gd name="connsiteY7" fmla="*/ 16557 h 150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1664" h="150877">
                    <a:moveTo>
                      <a:pt x="4687" y="16557"/>
                    </a:moveTo>
                    <a:cubicBezTo>
                      <a:pt x="24531" y="25553"/>
                      <a:pt x="106816" y="36401"/>
                      <a:pt x="187249" y="57832"/>
                    </a:cubicBezTo>
                    <a:cubicBezTo>
                      <a:pt x="267682" y="79263"/>
                      <a:pt x="437810" y="131651"/>
                      <a:pt x="487287" y="145145"/>
                    </a:cubicBezTo>
                    <a:cubicBezTo>
                      <a:pt x="536764" y="158639"/>
                      <a:pt x="497870" y="144880"/>
                      <a:pt x="484112" y="138795"/>
                    </a:cubicBezTo>
                    <a:cubicBezTo>
                      <a:pt x="470354" y="132710"/>
                      <a:pt x="445483" y="121861"/>
                      <a:pt x="404737" y="108632"/>
                    </a:cubicBezTo>
                    <a:cubicBezTo>
                      <a:pt x="363991" y="95403"/>
                      <a:pt x="295728" y="76882"/>
                      <a:pt x="239637" y="59420"/>
                    </a:cubicBezTo>
                    <a:cubicBezTo>
                      <a:pt x="183546" y="41958"/>
                      <a:pt x="104170" y="14705"/>
                      <a:pt x="68187" y="3857"/>
                    </a:cubicBezTo>
                    <a:cubicBezTo>
                      <a:pt x="32204" y="-6991"/>
                      <a:pt x="-15157" y="7561"/>
                      <a:pt x="4687" y="16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9A0D7480-792B-4B44-8EB3-9E10951BAF6C}"/>
                  </a:ext>
                </a:extLst>
              </p:cNvPr>
              <p:cNvSpPr/>
              <p:nvPr/>
            </p:nvSpPr>
            <p:spPr>
              <a:xfrm>
                <a:off x="5247286" y="3805082"/>
                <a:ext cx="560556" cy="194515"/>
              </a:xfrm>
              <a:custGeom>
                <a:avLst/>
                <a:gdLst>
                  <a:gd name="connsiteX0" fmla="*/ 2577 w 560556"/>
                  <a:gd name="connsiteY0" fmla="*/ 156 h 194515"/>
                  <a:gd name="connsiteX1" fmla="*/ 340714 w 560556"/>
                  <a:gd name="connsiteY1" fmla="*/ 104931 h 194515"/>
                  <a:gd name="connsiteX2" fmla="*/ 551852 w 560556"/>
                  <a:gd name="connsiteY2" fmla="*/ 187481 h 194515"/>
                  <a:gd name="connsiteX3" fmla="*/ 507402 w 560556"/>
                  <a:gd name="connsiteY3" fmla="*/ 185893 h 194515"/>
                  <a:gd name="connsiteX4" fmla="*/ 389927 w 560556"/>
                  <a:gd name="connsiteY4" fmla="*/ 150968 h 194515"/>
                  <a:gd name="connsiteX5" fmla="*/ 194664 w 560556"/>
                  <a:gd name="connsiteY5" fmla="*/ 82706 h 194515"/>
                  <a:gd name="connsiteX6" fmla="*/ 2577 w 560556"/>
                  <a:gd name="connsiteY6" fmla="*/ 156 h 19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556" h="194515">
                    <a:moveTo>
                      <a:pt x="2577" y="156"/>
                    </a:moveTo>
                    <a:cubicBezTo>
                      <a:pt x="26919" y="3860"/>
                      <a:pt x="249168" y="73710"/>
                      <a:pt x="340714" y="104931"/>
                    </a:cubicBezTo>
                    <a:cubicBezTo>
                      <a:pt x="432260" y="136152"/>
                      <a:pt x="524071" y="173987"/>
                      <a:pt x="551852" y="187481"/>
                    </a:cubicBezTo>
                    <a:cubicBezTo>
                      <a:pt x="579633" y="200975"/>
                      <a:pt x="534390" y="191979"/>
                      <a:pt x="507402" y="185893"/>
                    </a:cubicBezTo>
                    <a:cubicBezTo>
                      <a:pt x="480415" y="179808"/>
                      <a:pt x="442050" y="168166"/>
                      <a:pt x="389927" y="150968"/>
                    </a:cubicBezTo>
                    <a:cubicBezTo>
                      <a:pt x="337804" y="133770"/>
                      <a:pt x="256577" y="105725"/>
                      <a:pt x="194664" y="82706"/>
                    </a:cubicBezTo>
                    <a:cubicBezTo>
                      <a:pt x="132751" y="59687"/>
                      <a:pt x="-21765" y="-3548"/>
                      <a:pt x="2577" y="1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0662B414-654A-4801-853E-280EAF5F8F58}"/>
                  </a:ext>
                </a:extLst>
              </p:cNvPr>
              <p:cNvSpPr/>
              <p:nvPr/>
            </p:nvSpPr>
            <p:spPr>
              <a:xfrm>
                <a:off x="5217262" y="3884039"/>
                <a:ext cx="569355" cy="231525"/>
              </a:xfrm>
              <a:custGeom>
                <a:avLst/>
                <a:gdLst>
                  <a:gd name="connsiteX0" fmla="*/ 851 w 569355"/>
                  <a:gd name="connsiteY0" fmla="*/ 574 h 231525"/>
                  <a:gd name="connsiteX1" fmla="*/ 475513 w 569355"/>
                  <a:gd name="connsiteY1" fmla="*/ 202186 h 231525"/>
                  <a:gd name="connsiteX2" fmla="*/ 562826 w 569355"/>
                  <a:gd name="connsiteY2" fmla="*/ 230761 h 231525"/>
                  <a:gd name="connsiteX3" fmla="*/ 540601 w 569355"/>
                  <a:gd name="connsiteY3" fmla="*/ 206949 h 231525"/>
                  <a:gd name="connsiteX4" fmla="*/ 362801 w 569355"/>
                  <a:gd name="connsiteY4" fmla="*/ 143449 h 231525"/>
                  <a:gd name="connsiteX5" fmla="*/ 851 w 569355"/>
                  <a:gd name="connsiteY5" fmla="*/ 574 h 2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355" h="231525">
                    <a:moveTo>
                      <a:pt x="851" y="574"/>
                    </a:moveTo>
                    <a:cubicBezTo>
                      <a:pt x="19636" y="10364"/>
                      <a:pt x="381851" y="163822"/>
                      <a:pt x="475513" y="202186"/>
                    </a:cubicBezTo>
                    <a:cubicBezTo>
                      <a:pt x="569176" y="240551"/>
                      <a:pt x="551978" y="229967"/>
                      <a:pt x="562826" y="230761"/>
                    </a:cubicBezTo>
                    <a:cubicBezTo>
                      <a:pt x="573674" y="231555"/>
                      <a:pt x="573938" y="221501"/>
                      <a:pt x="540601" y="206949"/>
                    </a:cubicBezTo>
                    <a:cubicBezTo>
                      <a:pt x="507264" y="192397"/>
                      <a:pt x="446145" y="178109"/>
                      <a:pt x="362801" y="143449"/>
                    </a:cubicBezTo>
                    <a:cubicBezTo>
                      <a:pt x="279457" y="108789"/>
                      <a:pt x="-17934" y="-9216"/>
                      <a:pt x="851" y="5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B51DF83C-C18E-47D6-A444-C217BF1A7113}"/>
                  </a:ext>
                </a:extLst>
              </p:cNvPr>
              <p:cNvSpPr/>
              <p:nvPr/>
            </p:nvSpPr>
            <p:spPr>
              <a:xfrm>
                <a:off x="5200650" y="3948113"/>
                <a:ext cx="528559" cy="255794"/>
              </a:xfrm>
              <a:custGeom>
                <a:avLst/>
                <a:gdLst>
                  <a:gd name="connsiteX0" fmla="*/ 0 w 528559"/>
                  <a:gd name="connsiteY0" fmla="*/ 0 h 255794"/>
                  <a:gd name="connsiteX1" fmla="*/ 427038 w 528559"/>
                  <a:gd name="connsiteY1" fmla="*/ 204787 h 255794"/>
                  <a:gd name="connsiteX2" fmla="*/ 527050 w 528559"/>
                  <a:gd name="connsiteY2" fmla="*/ 255587 h 255794"/>
                  <a:gd name="connsiteX3" fmla="*/ 381000 w 528559"/>
                  <a:gd name="connsiteY3" fmla="*/ 193675 h 255794"/>
                  <a:gd name="connsiteX4" fmla="*/ 0 w 528559"/>
                  <a:gd name="connsiteY4" fmla="*/ 0 h 255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59" h="255794">
                    <a:moveTo>
                      <a:pt x="0" y="0"/>
                    </a:moveTo>
                    <a:lnTo>
                      <a:pt x="427038" y="204787"/>
                    </a:lnTo>
                    <a:cubicBezTo>
                      <a:pt x="514880" y="247385"/>
                      <a:pt x="534723" y="257439"/>
                      <a:pt x="527050" y="255587"/>
                    </a:cubicBezTo>
                    <a:cubicBezTo>
                      <a:pt x="519377" y="253735"/>
                      <a:pt x="381000" y="193675"/>
                      <a:pt x="381000" y="1936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5F170513-ACA4-4835-94B7-2337F6CB5EA2}"/>
                  </a:ext>
                </a:extLst>
              </p:cNvPr>
              <p:cNvSpPr/>
              <p:nvPr/>
            </p:nvSpPr>
            <p:spPr>
              <a:xfrm>
                <a:off x="5155364" y="3998539"/>
                <a:ext cx="201135" cy="101034"/>
              </a:xfrm>
              <a:custGeom>
                <a:avLst/>
                <a:gdLst>
                  <a:gd name="connsiteX0" fmla="*/ 2424 w 201135"/>
                  <a:gd name="connsiteY0" fmla="*/ 374 h 101034"/>
                  <a:gd name="connsiteX1" fmla="*/ 199274 w 201135"/>
                  <a:gd name="connsiteY1" fmla="*/ 98799 h 101034"/>
                  <a:gd name="connsiteX2" fmla="*/ 96086 w 201135"/>
                  <a:gd name="connsiteY2" fmla="*/ 65461 h 101034"/>
                  <a:gd name="connsiteX3" fmla="*/ 2424 w 201135"/>
                  <a:gd name="connsiteY3" fmla="*/ 374 h 10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135" h="101034">
                    <a:moveTo>
                      <a:pt x="2424" y="374"/>
                    </a:moveTo>
                    <a:cubicBezTo>
                      <a:pt x="19622" y="5930"/>
                      <a:pt x="183664" y="87951"/>
                      <a:pt x="199274" y="98799"/>
                    </a:cubicBezTo>
                    <a:cubicBezTo>
                      <a:pt x="214884" y="109647"/>
                      <a:pt x="128101" y="78161"/>
                      <a:pt x="96086" y="65461"/>
                    </a:cubicBezTo>
                    <a:cubicBezTo>
                      <a:pt x="64071" y="52761"/>
                      <a:pt x="-14774" y="-5182"/>
                      <a:pt x="2424" y="3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FA95E010-F29D-4506-86B2-419049C3CB43}"/>
                  </a:ext>
                </a:extLst>
              </p:cNvPr>
              <p:cNvSpPr/>
              <p:nvPr/>
            </p:nvSpPr>
            <p:spPr>
              <a:xfrm>
                <a:off x="5354376" y="4078288"/>
                <a:ext cx="137084" cy="123963"/>
              </a:xfrm>
              <a:custGeom>
                <a:avLst/>
                <a:gdLst>
                  <a:gd name="connsiteX0" fmla="*/ 22487 w 137084"/>
                  <a:gd name="connsiteY0" fmla="*/ 0 h 123963"/>
                  <a:gd name="connsiteX1" fmla="*/ 1849 w 137084"/>
                  <a:gd name="connsiteY1" fmla="*/ 68262 h 123963"/>
                  <a:gd name="connsiteX2" fmla="*/ 57412 w 137084"/>
                  <a:gd name="connsiteY2" fmla="*/ 79375 h 123963"/>
                  <a:gd name="connsiteX3" fmla="*/ 128849 w 137084"/>
                  <a:gd name="connsiteY3" fmla="*/ 114300 h 123963"/>
                  <a:gd name="connsiteX4" fmla="*/ 133612 w 137084"/>
                  <a:gd name="connsiteY4" fmla="*/ 120650 h 123963"/>
                  <a:gd name="connsiteX5" fmla="*/ 111387 w 137084"/>
                  <a:gd name="connsiteY5" fmla="*/ 68262 h 123963"/>
                  <a:gd name="connsiteX6" fmla="*/ 22487 w 137084"/>
                  <a:gd name="connsiteY6" fmla="*/ 0 h 1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84" h="123963">
                    <a:moveTo>
                      <a:pt x="22487" y="0"/>
                    </a:moveTo>
                    <a:cubicBezTo>
                      <a:pt x="4231" y="0"/>
                      <a:pt x="-3972" y="55033"/>
                      <a:pt x="1849" y="68262"/>
                    </a:cubicBezTo>
                    <a:cubicBezTo>
                      <a:pt x="7670" y="81491"/>
                      <a:pt x="36245" y="71702"/>
                      <a:pt x="57412" y="79375"/>
                    </a:cubicBezTo>
                    <a:cubicBezTo>
                      <a:pt x="78579" y="87048"/>
                      <a:pt x="116149" y="107421"/>
                      <a:pt x="128849" y="114300"/>
                    </a:cubicBezTo>
                    <a:cubicBezTo>
                      <a:pt x="141549" y="121179"/>
                      <a:pt x="136522" y="128323"/>
                      <a:pt x="133612" y="120650"/>
                    </a:cubicBezTo>
                    <a:cubicBezTo>
                      <a:pt x="130702" y="112977"/>
                      <a:pt x="129114" y="85989"/>
                      <a:pt x="111387" y="68262"/>
                    </a:cubicBezTo>
                    <a:cubicBezTo>
                      <a:pt x="93660" y="50535"/>
                      <a:pt x="40743" y="0"/>
                      <a:pt x="2248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2F070EBB-5A6A-47F3-82F5-BA78EC1DF062}"/>
                  </a:ext>
                </a:extLst>
              </p:cNvPr>
              <p:cNvSpPr/>
              <p:nvPr/>
            </p:nvSpPr>
            <p:spPr>
              <a:xfrm>
                <a:off x="5441582" y="4166683"/>
                <a:ext cx="261512" cy="127120"/>
              </a:xfrm>
              <a:custGeom>
                <a:avLst/>
                <a:gdLst>
                  <a:gd name="connsiteX0" fmla="*/ 368 w 261512"/>
                  <a:gd name="connsiteY0" fmla="*/ 505 h 127120"/>
                  <a:gd name="connsiteX1" fmla="*/ 251193 w 261512"/>
                  <a:gd name="connsiteY1" fmla="*/ 124330 h 127120"/>
                  <a:gd name="connsiteX2" fmla="*/ 195631 w 261512"/>
                  <a:gd name="connsiteY2" fmla="*/ 81467 h 127120"/>
                  <a:gd name="connsiteX3" fmla="*/ 368 w 261512"/>
                  <a:gd name="connsiteY3" fmla="*/ 505 h 12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12" h="127120">
                    <a:moveTo>
                      <a:pt x="368" y="505"/>
                    </a:moveTo>
                    <a:cubicBezTo>
                      <a:pt x="9628" y="7649"/>
                      <a:pt x="218649" y="110836"/>
                      <a:pt x="251193" y="124330"/>
                    </a:cubicBezTo>
                    <a:cubicBezTo>
                      <a:pt x="283737" y="137824"/>
                      <a:pt x="232143" y="98929"/>
                      <a:pt x="195631" y="81467"/>
                    </a:cubicBezTo>
                    <a:cubicBezTo>
                      <a:pt x="159119" y="64005"/>
                      <a:pt x="-8892" y="-6639"/>
                      <a:pt x="368" y="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8811EC54-F9E9-4FB6-B13A-8586C29C549C}"/>
                  </a:ext>
                </a:extLst>
              </p:cNvPr>
              <p:cNvSpPr/>
              <p:nvPr/>
            </p:nvSpPr>
            <p:spPr>
              <a:xfrm>
                <a:off x="5646735" y="3874418"/>
                <a:ext cx="176039" cy="434446"/>
              </a:xfrm>
              <a:custGeom>
                <a:avLst/>
                <a:gdLst>
                  <a:gd name="connsiteX0" fmla="*/ 174628 w 176039"/>
                  <a:gd name="connsiteY0" fmla="*/ 670 h 434446"/>
                  <a:gd name="connsiteX1" fmla="*/ 133353 w 176039"/>
                  <a:gd name="connsiteY1" fmla="*/ 184820 h 434446"/>
                  <a:gd name="connsiteX2" fmla="*/ 92078 w 176039"/>
                  <a:gd name="connsiteY2" fmla="*/ 254670 h 434446"/>
                  <a:gd name="connsiteX3" fmla="*/ 3 w 176039"/>
                  <a:gd name="connsiteY3" fmla="*/ 434057 h 434446"/>
                  <a:gd name="connsiteX4" fmla="*/ 88903 w 176039"/>
                  <a:gd name="connsiteY4" fmla="*/ 297532 h 434446"/>
                  <a:gd name="connsiteX5" fmla="*/ 158753 w 176039"/>
                  <a:gd name="connsiteY5" fmla="*/ 129257 h 434446"/>
                  <a:gd name="connsiteX6" fmla="*/ 174628 w 176039"/>
                  <a:gd name="connsiteY6" fmla="*/ 670 h 43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039" h="434446">
                    <a:moveTo>
                      <a:pt x="174628" y="670"/>
                    </a:moveTo>
                    <a:cubicBezTo>
                      <a:pt x="170395" y="9930"/>
                      <a:pt x="147111" y="142487"/>
                      <a:pt x="133353" y="184820"/>
                    </a:cubicBezTo>
                    <a:cubicBezTo>
                      <a:pt x="119595" y="227153"/>
                      <a:pt x="114303" y="213131"/>
                      <a:pt x="92078" y="254670"/>
                    </a:cubicBezTo>
                    <a:cubicBezTo>
                      <a:pt x="69853" y="296209"/>
                      <a:pt x="532" y="426913"/>
                      <a:pt x="3" y="434057"/>
                    </a:cubicBezTo>
                    <a:cubicBezTo>
                      <a:pt x="-526" y="441201"/>
                      <a:pt x="62445" y="348332"/>
                      <a:pt x="88903" y="297532"/>
                    </a:cubicBezTo>
                    <a:cubicBezTo>
                      <a:pt x="115361" y="246732"/>
                      <a:pt x="143936" y="178205"/>
                      <a:pt x="158753" y="129257"/>
                    </a:cubicBezTo>
                    <a:cubicBezTo>
                      <a:pt x="173570" y="80309"/>
                      <a:pt x="178861" y="-8590"/>
                      <a:pt x="174628" y="6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6B7E190E-8551-4869-B898-4BB63A999C3E}"/>
                  </a:ext>
                </a:extLst>
              </p:cNvPr>
              <p:cNvSpPr/>
              <p:nvPr/>
            </p:nvSpPr>
            <p:spPr>
              <a:xfrm>
                <a:off x="5503788" y="4143197"/>
                <a:ext cx="133464" cy="155951"/>
              </a:xfrm>
              <a:custGeom>
                <a:avLst/>
                <a:gdLst>
                  <a:gd name="connsiteX0" fmla="*/ 66750 w 133464"/>
                  <a:gd name="connsiteY0" fmla="*/ 178 h 155951"/>
                  <a:gd name="connsiteX1" fmla="*/ 75 w 133464"/>
                  <a:gd name="connsiteY1" fmla="*/ 135116 h 155951"/>
                  <a:gd name="connsiteX2" fmla="*/ 54050 w 133464"/>
                  <a:gd name="connsiteY2" fmla="*/ 146228 h 155951"/>
                  <a:gd name="connsiteX3" fmla="*/ 79450 w 133464"/>
                  <a:gd name="connsiteY3" fmla="*/ 136703 h 155951"/>
                  <a:gd name="connsiteX4" fmla="*/ 133425 w 133464"/>
                  <a:gd name="connsiteY4" fmla="*/ 155753 h 155951"/>
                  <a:gd name="connsiteX5" fmla="*/ 87387 w 133464"/>
                  <a:gd name="connsiteY5" fmla="*/ 122416 h 155951"/>
                  <a:gd name="connsiteX6" fmla="*/ 42937 w 133464"/>
                  <a:gd name="connsiteY6" fmla="*/ 130353 h 155951"/>
                  <a:gd name="connsiteX7" fmla="*/ 36587 w 133464"/>
                  <a:gd name="connsiteY7" fmla="*/ 106541 h 155951"/>
                  <a:gd name="connsiteX8" fmla="*/ 66750 w 133464"/>
                  <a:gd name="connsiteY8" fmla="*/ 178 h 15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64" h="155951">
                    <a:moveTo>
                      <a:pt x="66750" y="178"/>
                    </a:moveTo>
                    <a:cubicBezTo>
                      <a:pt x="60665" y="4940"/>
                      <a:pt x="2192" y="110774"/>
                      <a:pt x="75" y="135116"/>
                    </a:cubicBezTo>
                    <a:cubicBezTo>
                      <a:pt x="-2042" y="159458"/>
                      <a:pt x="40821" y="145964"/>
                      <a:pt x="54050" y="146228"/>
                    </a:cubicBezTo>
                    <a:cubicBezTo>
                      <a:pt x="67279" y="146493"/>
                      <a:pt x="66221" y="135116"/>
                      <a:pt x="79450" y="136703"/>
                    </a:cubicBezTo>
                    <a:cubicBezTo>
                      <a:pt x="92679" y="138290"/>
                      <a:pt x="132102" y="158134"/>
                      <a:pt x="133425" y="155753"/>
                    </a:cubicBezTo>
                    <a:cubicBezTo>
                      <a:pt x="134748" y="153372"/>
                      <a:pt x="102468" y="126649"/>
                      <a:pt x="87387" y="122416"/>
                    </a:cubicBezTo>
                    <a:cubicBezTo>
                      <a:pt x="72306" y="118183"/>
                      <a:pt x="51404" y="132999"/>
                      <a:pt x="42937" y="130353"/>
                    </a:cubicBezTo>
                    <a:cubicBezTo>
                      <a:pt x="34470" y="127707"/>
                      <a:pt x="31031" y="125591"/>
                      <a:pt x="36587" y="106541"/>
                    </a:cubicBezTo>
                    <a:cubicBezTo>
                      <a:pt x="42143" y="87491"/>
                      <a:pt x="72835" y="-4584"/>
                      <a:pt x="66750" y="1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6676B25F-CECE-420C-BF4B-F1D497D6B444}"/>
                  </a:ext>
                </a:extLst>
              </p:cNvPr>
              <p:cNvSpPr/>
              <p:nvPr/>
            </p:nvSpPr>
            <p:spPr>
              <a:xfrm>
                <a:off x="5572119" y="3867140"/>
                <a:ext cx="252481" cy="295591"/>
              </a:xfrm>
              <a:custGeom>
                <a:avLst/>
                <a:gdLst>
                  <a:gd name="connsiteX0" fmla="*/ 252419 w 252481"/>
                  <a:gd name="connsiteY0" fmla="*/ 10 h 295591"/>
                  <a:gd name="connsiteX1" fmla="*/ 153994 w 252481"/>
                  <a:gd name="connsiteY1" fmla="*/ 49223 h 295591"/>
                  <a:gd name="connsiteX2" fmla="*/ 103194 w 252481"/>
                  <a:gd name="connsiteY2" fmla="*/ 30173 h 295591"/>
                  <a:gd name="connsiteX3" fmla="*/ 46044 w 252481"/>
                  <a:gd name="connsiteY3" fmla="*/ 169873 h 295591"/>
                  <a:gd name="connsiteX4" fmla="*/ 106369 w 252481"/>
                  <a:gd name="connsiteY4" fmla="*/ 184160 h 295591"/>
                  <a:gd name="connsiteX5" fmla="*/ 47631 w 252481"/>
                  <a:gd name="connsiteY5" fmla="*/ 290523 h 295591"/>
                  <a:gd name="connsiteX6" fmla="*/ 6 w 252481"/>
                  <a:gd name="connsiteY6" fmla="*/ 277823 h 295591"/>
                  <a:gd name="connsiteX7" fmla="*/ 50806 w 252481"/>
                  <a:gd name="connsiteY7" fmla="*/ 271473 h 295591"/>
                  <a:gd name="connsiteX8" fmla="*/ 104781 w 252481"/>
                  <a:gd name="connsiteY8" fmla="*/ 171460 h 295591"/>
                  <a:gd name="connsiteX9" fmla="*/ 68269 w 252481"/>
                  <a:gd name="connsiteY9" fmla="*/ 155585 h 295591"/>
                  <a:gd name="connsiteX10" fmla="*/ 112719 w 252481"/>
                  <a:gd name="connsiteY10" fmla="*/ 46048 h 295591"/>
                  <a:gd name="connsiteX11" fmla="*/ 168281 w 252481"/>
                  <a:gd name="connsiteY11" fmla="*/ 53985 h 295591"/>
                  <a:gd name="connsiteX12" fmla="*/ 252419 w 252481"/>
                  <a:gd name="connsiteY12" fmla="*/ 10 h 29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481" h="295591">
                    <a:moveTo>
                      <a:pt x="252419" y="10"/>
                    </a:moveTo>
                    <a:cubicBezTo>
                      <a:pt x="250038" y="-784"/>
                      <a:pt x="178865" y="44196"/>
                      <a:pt x="153994" y="49223"/>
                    </a:cubicBezTo>
                    <a:cubicBezTo>
                      <a:pt x="129123" y="54250"/>
                      <a:pt x="121186" y="10065"/>
                      <a:pt x="103194" y="30173"/>
                    </a:cubicBezTo>
                    <a:cubicBezTo>
                      <a:pt x="85202" y="50281"/>
                      <a:pt x="45515" y="144209"/>
                      <a:pt x="46044" y="169873"/>
                    </a:cubicBezTo>
                    <a:cubicBezTo>
                      <a:pt x="46573" y="195537"/>
                      <a:pt x="106104" y="164052"/>
                      <a:pt x="106369" y="184160"/>
                    </a:cubicBezTo>
                    <a:cubicBezTo>
                      <a:pt x="106633" y="204268"/>
                      <a:pt x="65358" y="274913"/>
                      <a:pt x="47631" y="290523"/>
                    </a:cubicBezTo>
                    <a:cubicBezTo>
                      <a:pt x="29904" y="306134"/>
                      <a:pt x="-523" y="280998"/>
                      <a:pt x="6" y="277823"/>
                    </a:cubicBezTo>
                    <a:cubicBezTo>
                      <a:pt x="535" y="274648"/>
                      <a:pt x="33344" y="289200"/>
                      <a:pt x="50806" y="271473"/>
                    </a:cubicBezTo>
                    <a:cubicBezTo>
                      <a:pt x="68268" y="253746"/>
                      <a:pt x="101870" y="190775"/>
                      <a:pt x="104781" y="171460"/>
                    </a:cubicBezTo>
                    <a:cubicBezTo>
                      <a:pt x="107691" y="152145"/>
                      <a:pt x="66946" y="176487"/>
                      <a:pt x="68269" y="155585"/>
                    </a:cubicBezTo>
                    <a:cubicBezTo>
                      <a:pt x="69592" y="134683"/>
                      <a:pt x="96050" y="62981"/>
                      <a:pt x="112719" y="46048"/>
                    </a:cubicBezTo>
                    <a:cubicBezTo>
                      <a:pt x="129388" y="29115"/>
                      <a:pt x="148173" y="58747"/>
                      <a:pt x="168281" y="53985"/>
                    </a:cubicBezTo>
                    <a:cubicBezTo>
                      <a:pt x="188389" y="49223"/>
                      <a:pt x="254800" y="804"/>
                      <a:pt x="252419" y="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50863FC2-3BFD-4713-938D-E135CD43BAA8}"/>
                  </a:ext>
                </a:extLst>
              </p:cNvPr>
              <p:cNvSpPr/>
              <p:nvPr/>
            </p:nvSpPr>
            <p:spPr>
              <a:xfrm>
                <a:off x="5149068" y="4451048"/>
                <a:ext cx="118281" cy="93766"/>
              </a:xfrm>
              <a:custGeom>
                <a:avLst/>
                <a:gdLst>
                  <a:gd name="connsiteX0" fmla="*/ 10307 w 118281"/>
                  <a:gd name="connsiteY0" fmla="*/ 302 h 93766"/>
                  <a:gd name="connsiteX1" fmla="*/ 118257 w 118281"/>
                  <a:gd name="connsiteY1" fmla="*/ 63802 h 93766"/>
                  <a:gd name="connsiteX2" fmla="*/ 19832 w 118281"/>
                  <a:gd name="connsiteY2" fmla="*/ 92377 h 93766"/>
                  <a:gd name="connsiteX3" fmla="*/ 10307 w 118281"/>
                  <a:gd name="connsiteY3" fmla="*/ 302 h 9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281" h="93766">
                    <a:moveTo>
                      <a:pt x="10307" y="302"/>
                    </a:moveTo>
                    <a:cubicBezTo>
                      <a:pt x="26711" y="-4461"/>
                      <a:pt x="116670" y="48456"/>
                      <a:pt x="118257" y="63802"/>
                    </a:cubicBezTo>
                    <a:cubicBezTo>
                      <a:pt x="119845" y="79148"/>
                      <a:pt x="42586" y="99256"/>
                      <a:pt x="19832" y="92377"/>
                    </a:cubicBezTo>
                    <a:cubicBezTo>
                      <a:pt x="-2922" y="85498"/>
                      <a:pt x="-6097" y="5065"/>
                      <a:pt x="10307" y="3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BFD3156F-9999-474C-9298-31177739E113}"/>
                  </a:ext>
                </a:extLst>
              </p:cNvPr>
              <p:cNvSpPr/>
              <p:nvPr/>
            </p:nvSpPr>
            <p:spPr>
              <a:xfrm>
                <a:off x="5153786" y="4352740"/>
                <a:ext cx="664402" cy="174842"/>
              </a:xfrm>
              <a:custGeom>
                <a:avLst/>
                <a:gdLst>
                  <a:gd name="connsiteX0" fmla="*/ 2414 w 664402"/>
                  <a:gd name="connsiteY0" fmla="*/ 101785 h 174842"/>
                  <a:gd name="connsiteX1" fmla="*/ 108777 w 664402"/>
                  <a:gd name="connsiteY1" fmla="*/ 43048 h 174842"/>
                  <a:gd name="connsiteX2" fmla="*/ 272289 w 664402"/>
                  <a:gd name="connsiteY2" fmla="*/ 97023 h 174842"/>
                  <a:gd name="connsiteX3" fmla="*/ 572327 w 664402"/>
                  <a:gd name="connsiteY3" fmla="*/ 174810 h 174842"/>
                  <a:gd name="connsiteX4" fmla="*/ 664402 w 664402"/>
                  <a:gd name="connsiteY4" fmla="*/ 87498 h 174842"/>
                  <a:gd name="connsiteX5" fmla="*/ 572327 w 664402"/>
                  <a:gd name="connsiteY5" fmla="*/ 33523 h 174842"/>
                  <a:gd name="connsiteX6" fmla="*/ 589789 w 664402"/>
                  <a:gd name="connsiteY6" fmla="*/ 74798 h 174842"/>
                  <a:gd name="connsiteX7" fmla="*/ 616777 w 664402"/>
                  <a:gd name="connsiteY7" fmla="*/ 100198 h 174842"/>
                  <a:gd name="connsiteX8" fmla="*/ 532639 w 664402"/>
                  <a:gd name="connsiteY8" fmla="*/ 128773 h 174842"/>
                  <a:gd name="connsiteX9" fmla="*/ 248477 w 664402"/>
                  <a:gd name="connsiteY9" fmla="*/ 27173 h 174842"/>
                  <a:gd name="connsiteX10" fmla="*/ 53214 w 664402"/>
                  <a:gd name="connsiteY10" fmla="*/ 3360 h 174842"/>
                  <a:gd name="connsiteX11" fmla="*/ 2414 w 664402"/>
                  <a:gd name="connsiteY11" fmla="*/ 101785 h 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4402" h="174842">
                    <a:moveTo>
                      <a:pt x="2414" y="101785"/>
                    </a:moveTo>
                    <a:cubicBezTo>
                      <a:pt x="11674" y="108400"/>
                      <a:pt x="63798" y="43842"/>
                      <a:pt x="108777" y="43048"/>
                    </a:cubicBezTo>
                    <a:cubicBezTo>
                      <a:pt x="153756" y="42254"/>
                      <a:pt x="195031" y="75063"/>
                      <a:pt x="272289" y="97023"/>
                    </a:cubicBezTo>
                    <a:cubicBezTo>
                      <a:pt x="349547" y="118983"/>
                      <a:pt x="506975" y="176397"/>
                      <a:pt x="572327" y="174810"/>
                    </a:cubicBezTo>
                    <a:cubicBezTo>
                      <a:pt x="637679" y="173223"/>
                      <a:pt x="664402" y="111046"/>
                      <a:pt x="664402" y="87498"/>
                    </a:cubicBezTo>
                    <a:cubicBezTo>
                      <a:pt x="664402" y="63950"/>
                      <a:pt x="584762" y="35640"/>
                      <a:pt x="572327" y="33523"/>
                    </a:cubicBezTo>
                    <a:cubicBezTo>
                      <a:pt x="559892" y="31406"/>
                      <a:pt x="582381" y="63685"/>
                      <a:pt x="589789" y="74798"/>
                    </a:cubicBezTo>
                    <a:cubicBezTo>
                      <a:pt x="597197" y="85910"/>
                      <a:pt x="626302" y="91202"/>
                      <a:pt x="616777" y="100198"/>
                    </a:cubicBezTo>
                    <a:cubicBezTo>
                      <a:pt x="607252" y="109194"/>
                      <a:pt x="594022" y="140944"/>
                      <a:pt x="532639" y="128773"/>
                    </a:cubicBezTo>
                    <a:cubicBezTo>
                      <a:pt x="471256" y="116602"/>
                      <a:pt x="328381" y="48075"/>
                      <a:pt x="248477" y="27173"/>
                    </a:cubicBezTo>
                    <a:cubicBezTo>
                      <a:pt x="168573" y="6271"/>
                      <a:pt x="95812" y="-6429"/>
                      <a:pt x="53214" y="3360"/>
                    </a:cubicBezTo>
                    <a:cubicBezTo>
                      <a:pt x="10616" y="13149"/>
                      <a:pt x="-6846" y="95170"/>
                      <a:pt x="2414" y="1017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CB578D66-457F-4C1C-8E8F-0514B3BB4722}"/>
                  </a:ext>
                </a:extLst>
              </p:cNvPr>
              <p:cNvSpPr/>
              <p:nvPr/>
            </p:nvSpPr>
            <p:spPr>
              <a:xfrm>
                <a:off x="5512873" y="3480874"/>
                <a:ext cx="150202" cy="76847"/>
              </a:xfrm>
              <a:custGeom>
                <a:avLst/>
                <a:gdLst>
                  <a:gd name="connsiteX0" fmla="*/ 8452 w 150202"/>
                  <a:gd name="connsiteY0" fmla="*/ 60839 h 76847"/>
                  <a:gd name="connsiteX1" fmla="*/ 141802 w 150202"/>
                  <a:gd name="connsiteY1" fmla="*/ 73539 h 76847"/>
                  <a:gd name="connsiteX2" fmla="*/ 124340 w 150202"/>
                  <a:gd name="connsiteY2" fmla="*/ 8451 h 76847"/>
                  <a:gd name="connsiteX3" fmla="*/ 25915 w 150202"/>
                  <a:gd name="connsiteY3" fmla="*/ 5276 h 76847"/>
                  <a:gd name="connsiteX4" fmla="*/ 8452 w 150202"/>
                  <a:gd name="connsiteY4" fmla="*/ 60839 h 7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02" h="76847">
                    <a:moveTo>
                      <a:pt x="8452" y="60839"/>
                    </a:moveTo>
                    <a:cubicBezTo>
                      <a:pt x="27766" y="72216"/>
                      <a:pt x="122487" y="82270"/>
                      <a:pt x="141802" y="73539"/>
                    </a:cubicBezTo>
                    <a:cubicBezTo>
                      <a:pt x="161117" y="64808"/>
                      <a:pt x="143654" y="19828"/>
                      <a:pt x="124340" y="8451"/>
                    </a:cubicBezTo>
                    <a:cubicBezTo>
                      <a:pt x="105026" y="-2926"/>
                      <a:pt x="45494" y="-1603"/>
                      <a:pt x="25915" y="5276"/>
                    </a:cubicBezTo>
                    <a:cubicBezTo>
                      <a:pt x="6336" y="12155"/>
                      <a:pt x="-10862" y="49462"/>
                      <a:pt x="8452" y="608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A57D0D32-55CC-4CFA-B5E3-64892BF85488}"/>
                  </a:ext>
                </a:extLst>
              </p:cNvPr>
              <p:cNvSpPr/>
              <p:nvPr/>
            </p:nvSpPr>
            <p:spPr>
              <a:xfrm>
                <a:off x="5513123" y="3574969"/>
                <a:ext cx="486178" cy="442702"/>
              </a:xfrm>
              <a:custGeom>
                <a:avLst/>
                <a:gdLst>
                  <a:gd name="connsiteX0" fmla="*/ 6615 w 486178"/>
                  <a:gd name="connsiteY0" fmla="*/ 81 h 442702"/>
                  <a:gd name="connsiteX1" fmla="*/ 265377 w 486178"/>
                  <a:gd name="connsiteY1" fmla="*/ 173119 h 442702"/>
                  <a:gd name="connsiteX2" fmla="*/ 482865 w 486178"/>
                  <a:gd name="connsiteY2" fmla="*/ 347744 h 442702"/>
                  <a:gd name="connsiteX3" fmla="*/ 395552 w 486178"/>
                  <a:gd name="connsiteY3" fmla="*/ 441406 h 442702"/>
                  <a:gd name="connsiteX4" fmla="*/ 376502 w 486178"/>
                  <a:gd name="connsiteY4" fmla="*/ 401719 h 442702"/>
                  <a:gd name="connsiteX5" fmla="*/ 447940 w 486178"/>
                  <a:gd name="connsiteY5" fmla="*/ 392194 h 442702"/>
                  <a:gd name="connsiteX6" fmla="*/ 436827 w 486178"/>
                  <a:gd name="connsiteY6" fmla="*/ 327106 h 442702"/>
                  <a:gd name="connsiteX7" fmla="*/ 106627 w 486178"/>
                  <a:gd name="connsiteY7" fmla="*/ 152481 h 442702"/>
                  <a:gd name="connsiteX8" fmla="*/ 6615 w 486178"/>
                  <a:gd name="connsiteY8" fmla="*/ 81 h 44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6178" h="442702">
                    <a:moveTo>
                      <a:pt x="6615" y="81"/>
                    </a:moveTo>
                    <a:cubicBezTo>
                      <a:pt x="33073" y="3521"/>
                      <a:pt x="186002" y="115175"/>
                      <a:pt x="265377" y="173119"/>
                    </a:cubicBezTo>
                    <a:cubicBezTo>
                      <a:pt x="344752" y="231063"/>
                      <a:pt x="461169" y="303030"/>
                      <a:pt x="482865" y="347744"/>
                    </a:cubicBezTo>
                    <a:cubicBezTo>
                      <a:pt x="504561" y="392458"/>
                      <a:pt x="413279" y="432410"/>
                      <a:pt x="395552" y="441406"/>
                    </a:cubicBezTo>
                    <a:cubicBezTo>
                      <a:pt x="377825" y="450402"/>
                      <a:pt x="367771" y="409921"/>
                      <a:pt x="376502" y="401719"/>
                    </a:cubicBezTo>
                    <a:cubicBezTo>
                      <a:pt x="385233" y="393517"/>
                      <a:pt x="437886" y="404629"/>
                      <a:pt x="447940" y="392194"/>
                    </a:cubicBezTo>
                    <a:cubicBezTo>
                      <a:pt x="457994" y="379759"/>
                      <a:pt x="493713" y="367058"/>
                      <a:pt x="436827" y="327106"/>
                    </a:cubicBezTo>
                    <a:cubicBezTo>
                      <a:pt x="379942" y="287154"/>
                      <a:pt x="176212" y="201693"/>
                      <a:pt x="106627" y="152481"/>
                    </a:cubicBezTo>
                    <a:cubicBezTo>
                      <a:pt x="37042" y="103269"/>
                      <a:pt x="-19843" y="-3359"/>
                      <a:pt x="6615" y="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1449848D-BEE1-47DF-9705-1D17D2DE45E4}"/>
                  </a:ext>
                </a:extLst>
              </p:cNvPr>
              <p:cNvSpPr/>
              <p:nvPr/>
            </p:nvSpPr>
            <p:spPr>
              <a:xfrm>
                <a:off x="4428487" y="3500438"/>
                <a:ext cx="45088" cy="108890"/>
              </a:xfrm>
              <a:custGeom>
                <a:avLst/>
                <a:gdLst>
                  <a:gd name="connsiteX0" fmla="*/ 45088 w 45088"/>
                  <a:gd name="connsiteY0" fmla="*/ 0 h 108890"/>
                  <a:gd name="connsiteX1" fmla="*/ 638 w 45088"/>
                  <a:gd name="connsiteY1" fmla="*/ 101600 h 108890"/>
                  <a:gd name="connsiteX2" fmla="*/ 19688 w 45088"/>
                  <a:gd name="connsiteY2" fmla="*/ 96837 h 108890"/>
                  <a:gd name="connsiteX3" fmla="*/ 32388 w 45088"/>
                  <a:gd name="connsiteY3" fmla="*/ 65087 h 108890"/>
                  <a:gd name="connsiteX4" fmla="*/ 45088 w 45088"/>
                  <a:gd name="connsiteY4" fmla="*/ 0 h 10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88" h="108890">
                    <a:moveTo>
                      <a:pt x="45088" y="0"/>
                    </a:moveTo>
                    <a:cubicBezTo>
                      <a:pt x="24979" y="42730"/>
                      <a:pt x="4871" y="85461"/>
                      <a:pt x="638" y="101600"/>
                    </a:cubicBezTo>
                    <a:cubicBezTo>
                      <a:pt x="-3595" y="117739"/>
                      <a:pt x="14396" y="102922"/>
                      <a:pt x="19688" y="96837"/>
                    </a:cubicBezTo>
                    <a:cubicBezTo>
                      <a:pt x="24980" y="90752"/>
                      <a:pt x="27625" y="76993"/>
                      <a:pt x="32388" y="65087"/>
                    </a:cubicBezTo>
                    <a:lnTo>
                      <a:pt x="4508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5583492A-1DA6-48F1-863B-031C4FA43784}"/>
                  </a:ext>
                </a:extLst>
              </p:cNvPr>
              <p:cNvSpPr/>
              <p:nvPr/>
            </p:nvSpPr>
            <p:spPr>
              <a:xfrm>
                <a:off x="6183277" y="4185701"/>
                <a:ext cx="160425" cy="381540"/>
              </a:xfrm>
              <a:custGeom>
                <a:avLst/>
                <a:gdLst>
                  <a:gd name="connsiteX0" fmla="*/ 160373 w 160425"/>
                  <a:gd name="connsiteY0" fmla="*/ 537 h 381540"/>
                  <a:gd name="connsiteX1" fmla="*/ 139736 w 160425"/>
                  <a:gd name="connsiteY1" fmla="*/ 127537 h 381540"/>
                  <a:gd name="connsiteX2" fmla="*/ 80998 w 160425"/>
                  <a:gd name="connsiteY2" fmla="*/ 286287 h 381540"/>
                  <a:gd name="connsiteX3" fmla="*/ 36 w 160425"/>
                  <a:gd name="connsiteY3" fmla="*/ 381537 h 381540"/>
                  <a:gd name="connsiteX4" fmla="*/ 71473 w 160425"/>
                  <a:gd name="connsiteY4" fmla="*/ 283112 h 381540"/>
                  <a:gd name="connsiteX5" fmla="*/ 134973 w 160425"/>
                  <a:gd name="connsiteY5" fmla="*/ 176749 h 381540"/>
                  <a:gd name="connsiteX6" fmla="*/ 160373 w 160425"/>
                  <a:gd name="connsiteY6" fmla="*/ 537 h 38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425" h="381540">
                    <a:moveTo>
                      <a:pt x="160373" y="537"/>
                    </a:moveTo>
                    <a:cubicBezTo>
                      <a:pt x="161167" y="-7665"/>
                      <a:pt x="152965" y="79912"/>
                      <a:pt x="139736" y="127537"/>
                    </a:cubicBezTo>
                    <a:cubicBezTo>
                      <a:pt x="126507" y="175162"/>
                      <a:pt x="104281" y="243954"/>
                      <a:pt x="80998" y="286287"/>
                    </a:cubicBezTo>
                    <a:cubicBezTo>
                      <a:pt x="57715" y="328620"/>
                      <a:pt x="1623" y="382066"/>
                      <a:pt x="36" y="381537"/>
                    </a:cubicBezTo>
                    <a:cubicBezTo>
                      <a:pt x="-1551" y="381008"/>
                      <a:pt x="48984" y="317243"/>
                      <a:pt x="71473" y="283112"/>
                    </a:cubicBezTo>
                    <a:cubicBezTo>
                      <a:pt x="93962" y="248981"/>
                      <a:pt x="121479" y="221728"/>
                      <a:pt x="134973" y="176749"/>
                    </a:cubicBezTo>
                    <a:cubicBezTo>
                      <a:pt x="148467" y="131770"/>
                      <a:pt x="159579" y="8739"/>
                      <a:pt x="160373" y="5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C7563362-9C9E-4965-A137-96A23F1A78D4}"/>
                  </a:ext>
                </a:extLst>
              </p:cNvPr>
              <p:cNvSpPr/>
              <p:nvPr/>
            </p:nvSpPr>
            <p:spPr>
              <a:xfrm>
                <a:off x="6175173" y="4177598"/>
                <a:ext cx="144875" cy="388733"/>
              </a:xfrm>
              <a:custGeom>
                <a:avLst/>
                <a:gdLst>
                  <a:gd name="connsiteX0" fmla="*/ 144665 w 144875"/>
                  <a:gd name="connsiteY0" fmla="*/ 702 h 388733"/>
                  <a:gd name="connsiteX1" fmla="*/ 98627 w 144875"/>
                  <a:gd name="connsiteY1" fmla="*/ 216602 h 388733"/>
                  <a:gd name="connsiteX2" fmla="*/ 1790 w 144875"/>
                  <a:gd name="connsiteY2" fmla="*/ 384877 h 388733"/>
                  <a:gd name="connsiteX3" fmla="*/ 41477 w 144875"/>
                  <a:gd name="connsiteY3" fmla="*/ 319790 h 388733"/>
                  <a:gd name="connsiteX4" fmla="*/ 112915 w 144875"/>
                  <a:gd name="connsiteY4" fmla="*/ 153102 h 388733"/>
                  <a:gd name="connsiteX5" fmla="*/ 144665 w 144875"/>
                  <a:gd name="connsiteY5" fmla="*/ 702 h 38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875" h="388733">
                    <a:moveTo>
                      <a:pt x="144665" y="702"/>
                    </a:moveTo>
                    <a:cubicBezTo>
                      <a:pt x="142284" y="11285"/>
                      <a:pt x="122439" y="152573"/>
                      <a:pt x="98627" y="216602"/>
                    </a:cubicBezTo>
                    <a:cubicBezTo>
                      <a:pt x="74815" y="280631"/>
                      <a:pt x="11315" y="367679"/>
                      <a:pt x="1790" y="384877"/>
                    </a:cubicBezTo>
                    <a:cubicBezTo>
                      <a:pt x="-7735" y="402075"/>
                      <a:pt x="22956" y="358419"/>
                      <a:pt x="41477" y="319790"/>
                    </a:cubicBezTo>
                    <a:cubicBezTo>
                      <a:pt x="59998" y="281161"/>
                      <a:pt x="97040" y="204431"/>
                      <a:pt x="112915" y="153102"/>
                    </a:cubicBezTo>
                    <a:cubicBezTo>
                      <a:pt x="128790" y="101773"/>
                      <a:pt x="147046" y="-9881"/>
                      <a:pt x="144665" y="7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E1E138C2-DC7A-4323-BB4E-7FBCEC49E1E7}"/>
                  </a:ext>
                </a:extLst>
              </p:cNvPr>
              <p:cNvSpPr/>
              <p:nvPr/>
            </p:nvSpPr>
            <p:spPr>
              <a:xfrm>
                <a:off x="6316188" y="4158585"/>
                <a:ext cx="1942189" cy="1108849"/>
              </a:xfrm>
              <a:custGeom>
                <a:avLst/>
                <a:gdLst>
                  <a:gd name="connsiteX0" fmla="*/ 46512 w 1942189"/>
                  <a:gd name="connsiteY0" fmla="*/ 26065 h 1108849"/>
                  <a:gd name="connsiteX1" fmla="*/ 94137 w 1942189"/>
                  <a:gd name="connsiteY1" fmla="*/ 54640 h 1108849"/>
                  <a:gd name="connsiteX2" fmla="*/ 1862612 w 1942189"/>
                  <a:gd name="connsiteY2" fmla="*/ 1064290 h 1108849"/>
                  <a:gd name="connsiteX3" fmla="*/ 1659412 w 1942189"/>
                  <a:gd name="connsiteY3" fmla="*/ 943640 h 1108849"/>
                  <a:gd name="connsiteX4" fmla="*/ 46512 w 1942189"/>
                  <a:gd name="connsiteY4" fmla="*/ 26065 h 1108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2189" h="1108849">
                    <a:moveTo>
                      <a:pt x="46512" y="26065"/>
                    </a:moveTo>
                    <a:cubicBezTo>
                      <a:pt x="-81017" y="-46166"/>
                      <a:pt x="94137" y="54640"/>
                      <a:pt x="94137" y="54640"/>
                    </a:cubicBezTo>
                    <a:lnTo>
                      <a:pt x="1862612" y="1064290"/>
                    </a:lnTo>
                    <a:cubicBezTo>
                      <a:pt x="2123491" y="1212457"/>
                      <a:pt x="1659412" y="943640"/>
                      <a:pt x="1659412" y="943640"/>
                    </a:cubicBezTo>
                    <a:lnTo>
                      <a:pt x="46512" y="2606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401ED9FD-425C-42D6-8A81-9A9C4B580E02}"/>
                  </a:ext>
                </a:extLst>
              </p:cNvPr>
              <p:cNvSpPr/>
              <p:nvPr/>
            </p:nvSpPr>
            <p:spPr>
              <a:xfrm>
                <a:off x="6145714" y="4569790"/>
                <a:ext cx="1992931" cy="872465"/>
              </a:xfrm>
              <a:custGeom>
                <a:avLst/>
                <a:gdLst>
                  <a:gd name="connsiteX0" fmla="*/ 48711 w 1992931"/>
                  <a:gd name="connsiteY0" fmla="*/ 18085 h 872465"/>
                  <a:gd name="connsiteX1" fmla="*/ 1848936 w 1992931"/>
                  <a:gd name="connsiteY1" fmla="*/ 795960 h 872465"/>
                  <a:gd name="connsiteX2" fmla="*/ 1740986 w 1992931"/>
                  <a:gd name="connsiteY2" fmla="*/ 786435 h 872465"/>
                  <a:gd name="connsiteX3" fmla="*/ 617036 w 1992931"/>
                  <a:gd name="connsiteY3" fmla="*/ 291135 h 872465"/>
                  <a:gd name="connsiteX4" fmla="*/ 48711 w 1992931"/>
                  <a:gd name="connsiteY4" fmla="*/ 18085 h 87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931" h="872465">
                    <a:moveTo>
                      <a:pt x="48711" y="18085"/>
                    </a:moveTo>
                    <a:cubicBezTo>
                      <a:pt x="254027" y="102222"/>
                      <a:pt x="1566890" y="667902"/>
                      <a:pt x="1848936" y="795960"/>
                    </a:cubicBezTo>
                    <a:cubicBezTo>
                      <a:pt x="2130982" y="924018"/>
                      <a:pt x="1946302" y="870572"/>
                      <a:pt x="1740986" y="786435"/>
                    </a:cubicBezTo>
                    <a:cubicBezTo>
                      <a:pt x="1535670" y="702298"/>
                      <a:pt x="898023" y="418664"/>
                      <a:pt x="617036" y="291135"/>
                    </a:cubicBezTo>
                    <a:cubicBezTo>
                      <a:pt x="336049" y="163606"/>
                      <a:pt x="-156605" y="-66052"/>
                      <a:pt x="48711" y="180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B413F04F-F8DD-4417-A207-775A70AC6C4B}"/>
                  </a:ext>
                </a:extLst>
              </p:cNvPr>
              <p:cNvSpPr/>
              <p:nvPr/>
            </p:nvSpPr>
            <p:spPr>
              <a:xfrm>
                <a:off x="6231467" y="4540250"/>
                <a:ext cx="1896533" cy="840317"/>
              </a:xfrm>
              <a:custGeom>
                <a:avLst/>
                <a:gdLst>
                  <a:gd name="connsiteX0" fmla="*/ 0 w 1896533"/>
                  <a:gd name="connsiteY0" fmla="*/ 0 h 840317"/>
                  <a:gd name="connsiteX1" fmla="*/ 1896533 w 1896533"/>
                  <a:gd name="connsiteY1" fmla="*/ 840317 h 840317"/>
                  <a:gd name="connsiteX2" fmla="*/ 1788583 w 1896533"/>
                  <a:gd name="connsiteY2" fmla="*/ 791633 h 840317"/>
                  <a:gd name="connsiteX3" fmla="*/ 370416 w 1896533"/>
                  <a:gd name="connsiteY3" fmla="*/ 146050 h 840317"/>
                  <a:gd name="connsiteX4" fmla="*/ 0 w 1896533"/>
                  <a:gd name="connsiteY4" fmla="*/ 0 h 84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6533" h="840317">
                    <a:moveTo>
                      <a:pt x="0" y="0"/>
                    </a:moveTo>
                    <a:lnTo>
                      <a:pt x="1896533" y="840317"/>
                    </a:lnTo>
                    <a:lnTo>
                      <a:pt x="1788583" y="791633"/>
                    </a:lnTo>
                    <a:lnTo>
                      <a:pt x="370416" y="146050"/>
                    </a:lnTo>
                    <a:cubicBezTo>
                      <a:pt x="75494" y="14111"/>
                      <a:pt x="47272" y="7055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963EB422-52D1-45C6-8A13-85B9645245F2}"/>
                  </a:ext>
                </a:extLst>
              </p:cNvPr>
              <p:cNvSpPr/>
              <p:nvPr/>
            </p:nvSpPr>
            <p:spPr>
              <a:xfrm>
                <a:off x="6239933" y="4445000"/>
                <a:ext cx="2040451" cy="979864"/>
              </a:xfrm>
              <a:custGeom>
                <a:avLst/>
                <a:gdLst>
                  <a:gd name="connsiteX0" fmla="*/ 0 w 2040451"/>
                  <a:gd name="connsiteY0" fmla="*/ 0 h 979864"/>
                  <a:gd name="connsiteX1" fmla="*/ 1915584 w 2040451"/>
                  <a:gd name="connsiteY1" fmla="*/ 920750 h 979864"/>
                  <a:gd name="connsiteX2" fmla="*/ 1860550 w 2040451"/>
                  <a:gd name="connsiteY2" fmla="*/ 891117 h 979864"/>
                  <a:gd name="connsiteX3" fmla="*/ 1443567 w 2040451"/>
                  <a:gd name="connsiteY3" fmla="*/ 690033 h 979864"/>
                  <a:gd name="connsiteX4" fmla="*/ 0 w 2040451"/>
                  <a:gd name="connsiteY4" fmla="*/ 0 h 97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451" h="979864">
                    <a:moveTo>
                      <a:pt x="0" y="0"/>
                    </a:moveTo>
                    <a:lnTo>
                      <a:pt x="1915584" y="920750"/>
                    </a:lnTo>
                    <a:cubicBezTo>
                      <a:pt x="2225676" y="1069270"/>
                      <a:pt x="1860550" y="891117"/>
                      <a:pt x="1860550" y="891117"/>
                    </a:cubicBezTo>
                    <a:lnTo>
                      <a:pt x="1443567" y="6900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0420F8CE-B587-41D4-9D42-3FE8109CC790}"/>
                  </a:ext>
                </a:extLst>
              </p:cNvPr>
              <p:cNvSpPr/>
              <p:nvPr/>
            </p:nvSpPr>
            <p:spPr>
              <a:xfrm>
                <a:off x="6286500" y="4373033"/>
                <a:ext cx="2043974" cy="1017591"/>
              </a:xfrm>
              <a:custGeom>
                <a:avLst/>
                <a:gdLst>
                  <a:gd name="connsiteX0" fmla="*/ 0 w 2043974"/>
                  <a:gd name="connsiteY0" fmla="*/ 0 h 1017591"/>
                  <a:gd name="connsiteX1" fmla="*/ 1909233 w 2043974"/>
                  <a:gd name="connsiteY1" fmla="*/ 946150 h 1017591"/>
                  <a:gd name="connsiteX2" fmla="*/ 1864783 w 2043974"/>
                  <a:gd name="connsiteY2" fmla="*/ 941917 h 1017591"/>
                  <a:gd name="connsiteX3" fmla="*/ 1693333 w 2043974"/>
                  <a:gd name="connsiteY3" fmla="*/ 872067 h 1017591"/>
                  <a:gd name="connsiteX4" fmla="*/ 0 w 2043974"/>
                  <a:gd name="connsiteY4" fmla="*/ 0 h 101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3974" h="1017591">
                    <a:moveTo>
                      <a:pt x="0" y="0"/>
                    </a:moveTo>
                    <a:lnTo>
                      <a:pt x="1909233" y="946150"/>
                    </a:lnTo>
                    <a:cubicBezTo>
                      <a:pt x="2220030" y="1103136"/>
                      <a:pt x="1900766" y="954264"/>
                      <a:pt x="1864783" y="941917"/>
                    </a:cubicBezTo>
                    <a:cubicBezTo>
                      <a:pt x="1828800" y="929570"/>
                      <a:pt x="1693333" y="872067"/>
                      <a:pt x="1693333" y="8720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4BB3B5AE-B8FE-4F44-B193-5E14953C98CC}"/>
                  </a:ext>
                </a:extLst>
              </p:cNvPr>
              <p:cNvSpPr/>
              <p:nvPr/>
            </p:nvSpPr>
            <p:spPr>
              <a:xfrm>
                <a:off x="6316133" y="4281603"/>
                <a:ext cx="1809750" cy="974080"/>
              </a:xfrm>
              <a:custGeom>
                <a:avLst/>
                <a:gdLst>
                  <a:gd name="connsiteX0" fmla="*/ 0 w 1809750"/>
                  <a:gd name="connsiteY0" fmla="*/ 6764 h 974080"/>
                  <a:gd name="connsiteX1" fmla="*/ 48684 w 1809750"/>
                  <a:gd name="connsiteY1" fmla="*/ 32164 h 974080"/>
                  <a:gd name="connsiteX2" fmla="*/ 1809750 w 1809750"/>
                  <a:gd name="connsiteY2" fmla="*/ 974080 h 974080"/>
                  <a:gd name="connsiteX3" fmla="*/ 1686984 w 1809750"/>
                  <a:gd name="connsiteY3" fmla="*/ 908464 h 974080"/>
                  <a:gd name="connsiteX4" fmla="*/ 281517 w 1809750"/>
                  <a:gd name="connsiteY4" fmla="*/ 129530 h 974080"/>
                  <a:gd name="connsiteX5" fmla="*/ 0 w 1809750"/>
                  <a:gd name="connsiteY5" fmla="*/ 6764 h 97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9750" h="974080">
                    <a:moveTo>
                      <a:pt x="0" y="6764"/>
                    </a:moveTo>
                    <a:lnTo>
                      <a:pt x="48684" y="32164"/>
                    </a:lnTo>
                    <a:lnTo>
                      <a:pt x="1809750" y="974080"/>
                    </a:lnTo>
                    <a:lnTo>
                      <a:pt x="1686984" y="908464"/>
                    </a:lnTo>
                    <a:lnTo>
                      <a:pt x="281517" y="129530"/>
                    </a:lnTo>
                    <a:cubicBezTo>
                      <a:pt x="4586" y="-20048"/>
                      <a:pt x="14993" y="-4526"/>
                      <a:pt x="0" y="67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87970720-0B72-4EC6-8142-D0172661D4C6}"/>
                  </a:ext>
                </a:extLst>
              </p:cNvPr>
              <p:cNvSpPr/>
              <p:nvPr/>
            </p:nvSpPr>
            <p:spPr>
              <a:xfrm>
                <a:off x="6340129" y="4225630"/>
                <a:ext cx="640002" cy="347453"/>
              </a:xfrm>
              <a:custGeom>
                <a:avLst/>
                <a:gdLst>
                  <a:gd name="connsiteX0" fmla="*/ 346 w 640002"/>
                  <a:gd name="connsiteY0" fmla="*/ 295 h 347453"/>
                  <a:gd name="connsiteX1" fmla="*/ 602009 w 640002"/>
                  <a:gd name="connsiteY1" fmla="*/ 328908 h 347453"/>
                  <a:gd name="connsiteX2" fmla="*/ 516284 w 640002"/>
                  <a:gd name="connsiteY2" fmla="*/ 271758 h 347453"/>
                  <a:gd name="connsiteX3" fmla="*/ 346 w 640002"/>
                  <a:gd name="connsiteY3" fmla="*/ 295 h 347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002" h="347453">
                    <a:moveTo>
                      <a:pt x="346" y="295"/>
                    </a:moveTo>
                    <a:cubicBezTo>
                      <a:pt x="14633" y="9820"/>
                      <a:pt x="516019" y="283664"/>
                      <a:pt x="602009" y="328908"/>
                    </a:cubicBezTo>
                    <a:cubicBezTo>
                      <a:pt x="687999" y="374152"/>
                      <a:pt x="614444" y="329437"/>
                      <a:pt x="516284" y="271758"/>
                    </a:cubicBezTo>
                    <a:cubicBezTo>
                      <a:pt x="418124" y="214079"/>
                      <a:pt x="-13941" y="-9230"/>
                      <a:pt x="346" y="2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9877750B-8CE2-4017-BB3A-743ED0173F66}"/>
                  </a:ext>
                </a:extLst>
              </p:cNvPr>
              <p:cNvSpPr/>
              <p:nvPr/>
            </p:nvSpPr>
            <p:spPr>
              <a:xfrm>
                <a:off x="6985000" y="4581525"/>
                <a:ext cx="763718" cy="416998"/>
              </a:xfrm>
              <a:custGeom>
                <a:avLst/>
                <a:gdLst>
                  <a:gd name="connsiteX0" fmla="*/ 0 w 763718"/>
                  <a:gd name="connsiteY0" fmla="*/ 0 h 416998"/>
                  <a:gd name="connsiteX1" fmla="*/ 715963 w 763718"/>
                  <a:gd name="connsiteY1" fmla="*/ 384175 h 416998"/>
                  <a:gd name="connsiteX2" fmla="*/ 655638 w 763718"/>
                  <a:gd name="connsiteY2" fmla="*/ 373063 h 416998"/>
                  <a:gd name="connsiteX3" fmla="*/ 319088 w 763718"/>
                  <a:gd name="connsiteY3" fmla="*/ 179388 h 416998"/>
                  <a:gd name="connsiteX4" fmla="*/ 0 w 763718"/>
                  <a:gd name="connsiteY4" fmla="*/ 0 h 41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718" h="416998">
                    <a:moveTo>
                      <a:pt x="0" y="0"/>
                    </a:moveTo>
                    <a:lnTo>
                      <a:pt x="715963" y="384175"/>
                    </a:lnTo>
                    <a:cubicBezTo>
                      <a:pt x="825236" y="446352"/>
                      <a:pt x="721784" y="407194"/>
                      <a:pt x="655638" y="373063"/>
                    </a:cubicBezTo>
                    <a:cubicBezTo>
                      <a:pt x="589492" y="338932"/>
                      <a:pt x="319088" y="179388"/>
                      <a:pt x="319088" y="1793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241C17F4-53A6-42E6-B51B-AA726ED5BA54}"/>
                  </a:ext>
                </a:extLst>
              </p:cNvPr>
              <p:cNvSpPr/>
              <p:nvPr/>
            </p:nvSpPr>
            <p:spPr>
              <a:xfrm>
                <a:off x="7743762" y="4995740"/>
                <a:ext cx="434448" cy="251786"/>
              </a:xfrm>
              <a:custGeom>
                <a:avLst/>
                <a:gdLst>
                  <a:gd name="connsiteX0" fmla="*/ 63 w 434448"/>
                  <a:gd name="connsiteY0" fmla="*/ 123 h 251786"/>
                  <a:gd name="connsiteX1" fmla="*/ 330263 w 434448"/>
                  <a:gd name="connsiteY1" fmla="*/ 171573 h 251786"/>
                  <a:gd name="connsiteX2" fmla="*/ 433451 w 434448"/>
                  <a:gd name="connsiteY2" fmla="*/ 250948 h 251786"/>
                  <a:gd name="connsiteX3" fmla="*/ 358838 w 434448"/>
                  <a:gd name="connsiteY3" fmla="*/ 200148 h 251786"/>
                  <a:gd name="connsiteX4" fmla="*/ 63 w 434448"/>
                  <a:gd name="connsiteY4" fmla="*/ 123 h 251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448" h="251786">
                    <a:moveTo>
                      <a:pt x="63" y="123"/>
                    </a:moveTo>
                    <a:cubicBezTo>
                      <a:pt x="-4699" y="-4639"/>
                      <a:pt x="258032" y="129769"/>
                      <a:pt x="330263" y="171573"/>
                    </a:cubicBezTo>
                    <a:cubicBezTo>
                      <a:pt x="402494" y="213377"/>
                      <a:pt x="428689" y="246186"/>
                      <a:pt x="433451" y="250948"/>
                    </a:cubicBezTo>
                    <a:cubicBezTo>
                      <a:pt x="438213" y="255710"/>
                      <a:pt x="427894" y="240365"/>
                      <a:pt x="358838" y="200148"/>
                    </a:cubicBezTo>
                    <a:cubicBezTo>
                      <a:pt x="289782" y="159931"/>
                      <a:pt x="4825" y="4885"/>
                      <a:pt x="63" y="1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5D468F2D-0C22-4B38-86C8-A9B293C7315B}"/>
                  </a:ext>
                </a:extLst>
              </p:cNvPr>
              <p:cNvSpPr/>
              <p:nvPr/>
            </p:nvSpPr>
            <p:spPr>
              <a:xfrm>
                <a:off x="8121604" y="5215287"/>
                <a:ext cx="66830" cy="205452"/>
              </a:xfrm>
              <a:custGeom>
                <a:avLst/>
                <a:gdLst>
                  <a:gd name="connsiteX0" fmla="*/ 66721 w 66830"/>
                  <a:gd name="connsiteY0" fmla="*/ 1238 h 205452"/>
                  <a:gd name="connsiteX1" fmla="*/ 46084 w 66830"/>
                  <a:gd name="connsiteY1" fmla="*/ 90138 h 205452"/>
                  <a:gd name="connsiteX2" fmla="*/ 46 w 66830"/>
                  <a:gd name="connsiteY2" fmla="*/ 202851 h 205452"/>
                  <a:gd name="connsiteX3" fmla="*/ 38146 w 66830"/>
                  <a:gd name="connsiteY3" fmla="*/ 156813 h 205452"/>
                  <a:gd name="connsiteX4" fmla="*/ 66721 w 66830"/>
                  <a:gd name="connsiteY4" fmla="*/ 1238 h 20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30" h="205452">
                    <a:moveTo>
                      <a:pt x="66721" y="1238"/>
                    </a:moveTo>
                    <a:cubicBezTo>
                      <a:pt x="68044" y="-9874"/>
                      <a:pt x="57196" y="56536"/>
                      <a:pt x="46084" y="90138"/>
                    </a:cubicBezTo>
                    <a:cubicBezTo>
                      <a:pt x="34972" y="123740"/>
                      <a:pt x="1369" y="191739"/>
                      <a:pt x="46" y="202851"/>
                    </a:cubicBezTo>
                    <a:cubicBezTo>
                      <a:pt x="-1277" y="213963"/>
                      <a:pt x="25975" y="187769"/>
                      <a:pt x="38146" y="156813"/>
                    </a:cubicBezTo>
                    <a:cubicBezTo>
                      <a:pt x="50317" y="125857"/>
                      <a:pt x="65398" y="12350"/>
                      <a:pt x="66721" y="1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D7E51F00-0BF3-4B5F-9394-E74EE42BDC82}"/>
                  </a:ext>
                </a:extLst>
              </p:cNvPr>
              <p:cNvSpPr/>
              <p:nvPr/>
            </p:nvSpPr>
            <p:spPr>
              <a:xfrm>
                <a:off x="8157113" y="5251584"/>
                <a:ext cx="94784" cy="203808"/>
              </a:xfrm>
              <a:custGeom>
                <a:avLst/>
                <a:gdLst>
                  <a:gd name="connsiteX0" fmla="*/ 93125 w 94784"/>
                  <a:gd name="connsiteY0" fmla="*/ 6216 h 203808"/>
                  <a:gd name="connsiteX1" fmla="*/ 20100 w 94784"/>
                  <a:gd name="connsiteY1" fmla="*/ 177666 h 203808"/>
                  <a:gd name="connsiteX2" fmla="*/ 2637 w 94784"/>
                  <a:gd name="connsiteY2" fmla="*/ 190366 h 203808"/>
                  <a:gd name="connsiteX3" fmla="*/ 66137 w 94784"/>
                  <a:gd name="connsiteY3" fmla="*/ 52254 h 203808"/>
                  <a:gd name="connsiteX4" fmla="*/ 93125 w 94784"/>
                  <a:gd name="connsiteY4" fmla="*/ 6216 h 203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84" h="203808">
                    <a:moveTo>
                      <a:pt x="93125" y="6216"/>
                    </a:moveTo>
                    <a:cubicBezTo>
                      <a:pt x="85452" y="27118"/>
                      <a:pt x="35181" y="146974"/>
                      <a:pt x="20100" y="177666"/>
                    </a:cubicBezTo>
                    <a:cubicBezTo>
                      <a:pt x="5019" y="208358"/>
                      <a:pt x="-5036" y="211268"/>
                      <a:pt x="2637" y="190366"/>
                    </a:cubicBezTo>
                    <a:cubicBezTo>
                      <a:pt x="10310" y="169464"/>
                      <a:pt x="52114" y="83210"/>
                      <a:pt x="66137" y="52254"/>
                    </a:cubicBezTo>
                    <a:cubicBezTo>
                      <a:pt x="80160" y="21298"/>
                      <a:pt x="100798" y="-14686"/>
                      <a:pt x="93125" y="62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839644F7-6364-47DD-AA75-38743457E93D}"/>
                  </a:ext>
                </a:extLst>
              </p:cNvPr>
              <p:cNvSpPr/>
              <p:nvPr/>
            </p:nvSpPr>
            <p:spPr>
              <a:xfrm>
                <a:off x="8237006" y="5317112"/>
                <a:ext cx="373035" cy="274328"/>
              </a:xfrm>
              <a:custGeom>
                <a:avLst/>
                <a:gdLst>
                  <a:gd name="connsiteX0" fmla="*/ 532 w 373035"/>
                  <a:gd name="connsiteY0" fmla="*/ 1013 h 274328"/>
                  <a:gd name="connsiteX1" fmla="*/ 346607 w 373035"/>
                  <a:gd name="connsiteY1" fmla="*/ 258188 h 274328"/>
                  <a:gd name="connsiteX2" fmla="*/ 340257 w 373035"/>
                  <a:gd name="connsiteY2" fmla="*/ 239138 h 274328"/>
                  <a:gd name="connsiteX3" fmla="*/ 268819 w 373035"/>
                  <a:gd name="connsiteY3" fmla="*/ 170876 h 274328"/>
                  <a:gd name="connsiteX4" fmla="*/ 532 w 373035"/>
                  <a:gd name="connsiteY4" fmla="*/ 1013 h 27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035" h="274328">
                    <a:moveTo>
                      <a:pt x="532" y="1013"/>
                    </a:moveTo>
                    <a:cubicBezTo>
                      <a:pt x="13497" y="15565"/>
                      <a:pt x="289986" y="218501"/>
                      <a:pt x="346607" y="258188"/>
                    </a:cubicBezTo>
                    <a:cubicBezTo>
                      <a:pt x="403228" y="297875"/>
                      <a:pt x="353222" y="253690"/>
                      <a:pt x="340257" y="239138"/>
                    </a:cubicBezTo>
                    <a:cubicBezTo>
                      <a:pt x="327292" y="224586"/>
                      <a:pt x="322529" y="208976"/>
                      <a:pt x="268819" y="170876"/>
                    </a:cubicBezTo>
                    <a:cubicBezTo>
                      <a:pt x="215109" y="132776"/>
                      <a:pt x="-12433" y="-13539"/>
                      <a:pt x="532" y="10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F557A9C7-640C-487C-9406-45E54E49D0BC}"/>
                  </a:ext>
                </a:extLst>
              </p:cNvPr>
              <p:cNvSpPr/>
              <p:nvPr/>
            </p:nvSpPr>
            <p:spPr>
              <a:xfrm>
                <a:off x="8222775" y="5210605"/>
                <a:ext cx="404210" cy="361822"/>
              </a:xfrm>
              <a:custGeom>
                <a:avLst/>
                <a:gdLst>
                  <a:gd name="connsiteX0" fmla="*/ 17938 w 404210"/>
                  <a:gd name="connsiteY0" fmla="*/ 7508 h 361822"/>
                  <a:gd name="connsiteX1" fmla="*/ 51275 w 404210"/>
                  <a:gd name="connsiteY1" fmla="*/ 77358 h 361822"/>
                  <a:gd name="connsiteX2" fmla="*/ 208438 w 404210"/>
                  <a:gd name="connsiteY2" fmla="*/ 182133 h 361822"/>
                  <a:gd name="connsiteX3" fmla="*/ 400525 w 404210"/>
                  <a:gd name="connsiteY3" fmla="*/ 359933 h 361822"/>
                  <a:gd name="connsiteX4" fmla="*/ 311625 w 404210"/>
                  <a:gd name="connsiteY4" fmla="*/ 261508 h 361822"/>
                  <a:gd name="connsiteX5" fmla="*/ 17938 w 404210"/>
                  <a:gd name="connsiteY5" fmla="*/ 7508 h 36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210" h="361822">
                    <a:moveTo>
                      <a:pt x="17938" y="7508"/>
                    </a:moveTo>
                    <a:cubicBezTo>
                      <a:pt x="-25454" y="-23184"/>
                      <a:pt x="19525" y="48254"/>
                      <a:pt x="51275" y="77358"/>
                    </a:cubicBezTo>
                    <a:cubicBezTo>
                      <a:pt x="83025" y="106462"/>
                      <a:pt x="150230" y="135037"/>
                      <a:pt x="208438" y="182133"/>
                    </a:cubicBezTo>
                    <a:cubicBezTo>
                      <a:pt x="266646" y="229229"/>
                      <a:pt x="383327" y="346704"/>
                      <a:pt x="400525" y="359933"/>
                    </a:cubicBezTo>
                    <a:cubicBezTo>
                      <a:pt x="417723" y="373162"/>
                      <a:pt x="372479" y="314425"/>
                      <a:pt x="311625" y="261508"/>
                    </a:cubicBezTo>
                    <a:cubicBezTo>
                      <a:pt x="250771" y="208591"/>
                      <a:pt x="61330" y="38200"/>
                      <a:pt x="17938" y="75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98BF8BFA-AA8C-4EB2-A4CA-2C135347012F}"/>
                  </a:ext>
                </a:extLst>
              </p:cNvPr>
              <p:cNvSpPr/>
              <p:nvPr/>
            </p:nvSpPr>
            <p:spPr>
              <a:xfrm>
                <a:off x="8273378" y="5243276"/>
                <a:ext cx="379815" cy="311192"/>
              </a:xfrm>
              <a:custGeom>
                <a:avLst/>
                <a:gdLst>
                  <a:gd name="connsiteX0" fmla="*/ 672 w 379815"/>
                  <a:gd name="connsiteY0" fmla="*/ 237 h 311192"/>
                  <a:gd name="connsiteX1" fmla="*/ 178472 w 379815"/>
                  <a:gd name="connsiteY1" fmla="*/ 117712 h 311192"/>
                  <a:gd name="connsiteX2" fmla="*/ 376910 w 379815"/>
                  <a:gd name="connsiteY2" fmla="*/ 308212 h 311192"/>
                  <a:gd name="connsiteX3" fmla="*/ 284835 w 379815"/>
                  <a:gd name="connsiteY3" fmla="*/ 224074 h 311192"/>
                  <a:gd name="connsiteX4" fmla="*/ 122910 w 379815"/>
                  <a:gd name="connsiteY4" fmla="*/ 90724 h 311192"/>
                  <a:gd name="connsiteX5" fmla="*/ 672 w 379815"/>
                  <a:gd name="connsiteY5" fmla="*/ 237 h 311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815" h="311192">
                    <a:moveTo>
                      <a:pt x="672" y="237"/>
                    </a:moveTo>
                    <a:cubicBezTo>
                      <a:pt x="9932" y="4735"/>
                      <a:pt x="115766" y="66383"/>
                      <a:pt x="178472" y="117712"/>
                    </a:cubicBezTo>
                    <a:cubicBezTo>
                      <a:pt x="241178" y="169041"/>
                      <a:pt x="359183" y="290485"/>
                      <a:pt x="376910" y="308212"/>
                    </a:cubicBezTo>
                    <a:cubicBezTo>
                      <a:pt x="394637" y="325939"/>
                      <a:pt x="327168" y="260322"/>
                      <a:pt x="284835" y="224074"/>
                    </a:cubicBezTo>
                    <a:cubicBezTo>
                      <a:pt x="242502" y="187826"/>
                      <a:pt x="165772" y="125120"/>
                      <a:pt x="122910" y="90724"/>
                    </a:cubicBezTo>
                    <a:cubicBezTo>
                      <a:pt x="80048" y="56328"/>
                      <a:pt x="-8588" y="-4261"/>
                      <a:pt x="672" y="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D0C1B59E-BF35-4A38-AAD6-D1D086EB7D17}"/>
                  </a:ext>
                </a:extLst>
              </p:cNvPr>
              <p:cNvSpPr/>
              <p:nvPr/>
            </p:nvSpPr>
            <p:spPr>
              <a:xfrm>
                <a:off x="8161251" y="5476875"/>
                <a:ext cx="408453" cy="207487"/>
              </a:xfrm>
              <a:custGeom>
                <a:avLst/>
                <a:gdLst>
                  <a:gd name="connsiteX0" fmla="*/ 87 w 408453"/>
                  <a:gd name="connsiteY0" fmla="*/ 0 h 207487"/>
                  <a:gd name="connsiteX1" fmla="*/ 276312 w 408453"/>
                  <a:gd name="connsiteY1" fmla="*/ 128588 h 207487"/>
                  <a:gd name="connsiteX2" fmla="*/ 404899 w 408453"/>
                  <a:gd name="connsiteY2" fmla="*/ 206375 h 207487"/>
                  <a:gd name="connsiteX3" fmla="*/ 366799 w 408453"/>
                  <a:gd name="connsiteY3" fmla="*/ 171450 h 207487"/>
                  <a:gd name="connsiteX4" fmla="*/ 306474 w 408453"/>
                  <a:gd name="connsiteY4" fmla="*/ 128588 h 207487"/>
                  <a:gd name="connsiteX5" fmla="*/ 87 w 408453"/>
                  <a:gd name="connsiteY5" fmla="*/ 0 h 20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8453" h="207487">
                    <a:moveTo>
                      <a:pt x="87" y="0"/>
                    </a:moveTo>
                    <a:cubicBezTo>
                      <a:pt x="-4940" y="0"/>
                      <a:pt x="208843" y="94192"/>
                      <a:pt x="276312" y="128588"/>
                    </a:cubicBezTo>
                    <a:cubicBezTo>
                      <a:pt x="343781" y="162984"/>
                      <a:pt x="389818" y="199231"/>
                      <a:pt x="404899" y="206375"/>
                    </a:cubicBezTo>
                    <a:cubicBezTo>
                      <a:pt x="419980" y="213519"/>
                      <a:pt x="383203" y="184414"/>
                      <a:pt x="366799" y="171450"/>
                    </a:cubicBezTo>
                    <a:cubicBezTo>
                      <a:pt x="350395" y="158486"/>
                      <a:pt x="364153" y="157163"/>
                      <a:pt x="306474" y="128588"/>
                    </a:cubicBezTo>
                    <a:cubicBezTo>
                      <a:pt x="248795" y="100013"/>
                      <a:pt x="5114" y="0"/>
                      <a:pt x="8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8A3C8D8D-279E-445A-B4A8-912D381562DE}"/>
                  </a:ext>
                </a:extLst>
              </p:cNvPr>
              <p:cNvSpPr/>
              <p:nvPr/>
            </p:nvSpPr>
            <p:spPr>
              <a:xfrm>
                <a:off x="8208919" y="5546678"/>
                <a:ext cx="81061" cy="96101"/>
              </a:xfrm>
              <a:custGeom>
                <a:avLst/>
                <a:gdLst>
                  <a:gd name="connsiteX0" fmla="*/ 81006 w 81061"/>
                  <a:gd name="connsiteY0" fmla="*/ 47 h 96101"/>
                  <a:gd name="connsiteX1" fmla="*/ 46081 w 81061"/>
                  <a:gd name="connsiteY1" fmla="*/ 92122 h 96101"/>
                  <a:gd name="connsiteX2" fmla="*/ 44 w 81061"/>
                  <a:gd name="connsiteY2" fmla="*/ 79422 h 96101"/>
                  <a:gd name="connsiteX3" fmla="*/ 38144 w 81061"/>
                  <a:gd name="connsiteY3" fmla="*/ 79422 h 96101"/>
                  <a:gd name="connsiteX4" fmla="*/ 81006 w 81061"/>
                  <a:gd name="connsiteY4" fmla="*/ 47 h 9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61" h="96101">
                    <a:moveTo>
                      <a:pt x="81006" y="47"/>
                    </a:moveTo>
                    <a:cubicBezTo>
                      <a:pt x="82329" y="2164"/>
                      <a:pt x="59575" y="78893"/>
                      <a:pt x="46081" y="92122"/>
                    </a:cubicBezTo>
                    <a:cubicBezTo>
                      <a:pt x="32587" y="105351"/>
                      <a:pt x="1367" y="81539"/>
                      <a:pt x="44" y="79422"/>
                    </a:cubicBezTo>
                    <a:cubicBezTo>
                      <a:pt x="-1279" y="77305"/>
                      <a:pt x="27296" y="91064"/>
                      <a:pt x="38144" y="79422"/>
                    </a:cubicBezTo>
                    <a:cubicBezTo>
                      <a:pt x="48992" y="67780"/>
                      <a:pt x="79683" y="-2070"/>
                      <a:pt x="81006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2CD4ADE6-7195-49C6-9C64-2E2300B4FECF}"/>
                  </a:ext>
                </a:extLst>
              </p:cNvPr>
              <p:cNvSpPr/>
              <p:nvPr/>
            </p:nvSpPr>
            <p:spPr>
              <a:xfrm>
                <a:off x="8203022" y="5535592"/>
                <a:ext cx="44179" cy="181210"/>
              </a:xfrm>
              <a:custGeom>
                <a:avLst/>
                <a:gdLst>
                  <a:gd name="connsiteX0" fmla="*/ 44041 w 44179"/>
                  <a:gd name="connsiteY0" fmla="*/ 21 h 181210"/>
                  <a:gd name="connsiteX1" fmla="*/ 2766 w 44179"/>
                  <a:gd name="connsiteY1" fmla="*/ 109558 h 181210"/>
                  <a:gd name="connsiteX2" fmla="*/ 7528 w 44179"/>
                  <a:gd name="connsiteY2" fmla="*/ 180996 h 181210"/>
                  <a:gd name="connsiteX3" fmla="*/ 37691 w 44179"/>
                  <a:gd name="connsiteY3" fmla="*/ 87333 h 181210"/>
                  <a:gd name="connsiteX4" fmla="*/ 17053 w 44179"/>
                  <a:gd name="connsiteY4" fmla="*/ 100033 h 181210"/>
                  <a:gd name="connsiteX5" fmla="*/ 44041 w 44179"/>
                  <a:gd name="connsiteY5" fmla="*/ 21 h 18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179" h="181210">
                    <a:moveTo>
                      <a:pt x="44041" y="21"/>
                    </a:moveTo>
                    <a:cubicBezTo>
                      <a:pt x="41660" y="1609"/>
                      <a:pt x="8851" y="79396"/>
                      <a:pt x="2766" y="109558"/>
                    </a:cubicBezTo>
                    <a:cubicBezTo>
                      <a:pt x="-3319" y="139720"/>
                      <a:pt x="1707" y="184700"/>
                      <a:pt x="7528" y="180996"/>
                    </a:cubicBezTo>
                    <a:cubicBezTo>
                      <a:pt x="13349" y="177292"/>
                      <a:pt x="36104" y="100827"/>
                      <a:pt x="37691" y="87333"/>
                    </a:cubicBezTo>
                    <a:cubicBezTo>
                      <a:pt x="39278" y="73839"/>
                      <a:pt x="16789" y="113791"/>
                      <a:pt x="17053" y="100033"/>
                    </a:cubicBezTo>
                    <a:cubicBezTo>
                      <a:pt x="17317" y="86275"/>
                      <a:pt x="46422" y="-1567"/>
                      <a:pt x="44041" y="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63F90FCF-99AB-4025-8ACE-AEA49C954616}"/>
                  </a:ext>
                </a:extLst>
              </p:cNvPr>
              <p:cNvSpPr/>
              <p:nvPr/>
            </p:nvSpPr>
            <p:spPr>
              <a:xfrm>
                <a:off x="8372467" y="5611813"/>
                <a:ext cx="52396" cy="108269"/>
              </a:xfrm>
              <a:custGeom>
                <a:avLst/>
                <a:gdLst>
                  <a:gd name="connsiteX0" fmla="*/ 52396 w 52396"/>
                  <a:gd name="connsiteY0" fmla="*/ 0 h 108269"/>
                  <a:gd name="connsiteX1" fmla="*/ 8 w 52396"/>
                  <a:gd name="connsiteY1" fmla="*/ 107950 h 108269"/>
                  <a:gd name="connsiteX2" fmla="*/ 52396 w 52396"/>
                  <a:gd name="connsiteY2" fmla="*/ 0 h 10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96" h="108269">
                    <a:moveTo>
                      <a:pt x="52396" y="0"/>
                    </a:moveTo>
                    <a:cubicBezTo>
                      <a:pt x="52396" y="0"/>
                      <a:pt x="802" y="100806"/>
                      <a:pt x="8" y="107950"/>
                    </a:cubicBezTo>
                    <a:cubicBezTo>
                      <a:pt x="-786" y="115094"/>
                      <a:pt x="52396" y="0"/>
                      <a:pt x="5239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ACC20B40-FF7B-4C6B-A437-60B6DCD784FF}"/>
                  </a:ext>
                </a:extLst>
              </p:cNvPr>
              <p:cNvSpPr/>
              <p:nvPr/>
            </p:nvSpPr>
            <p:spPr>
              <a:xfrm>
                <a:off x="8386458" y="5622828"/>
                <a:ext cx="78092" cy="98644"/>
              </a:xfrm>
              <a:custGeom>
                <a:avLst/>
                <a:gdLst>
                  <a:gd name="connsiteX0" fmla="*/ 78092 w 78092"/>
                  <a:gd name="connsiteY0" fmla="*/ 97 h 98644"/>
                  <a:gd name="connsiteX1" fmla="*/ 8242 w 78092"/>
                  <a:gd name="connsiteY1" fmla="*/ 93760 h 98644"/>
                  <a:gd name="connsiteX2" fmla="*/ 8242 w 78092"/>
                  <a:gd name="connsiteY2" fmla="*/ 76297 h 98644"/>
                  <a:gd name="connsiteX3" fmla="*/ 78092 w 78092"/>
                  <a:gd name="connsiteY3" fmla="*/ 97 h 9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092" h="98644">
                    <a:moveTo>
                      <a:pt x="78092" y="97"/>
                    </a:moveTo>
                    <a:cubicBezTo>
                      <a:pt x="78092" y="3007"/>
                      <a:pt x="19884" y="81060"/>
                      <a:pt x="8242" y="93760"/>
                    </a:cubicBezTo>
                    <a:cubicBezTo>
                      <a:pt x="-3400" y="106460"/>
                      <a:pt x="-2077" y="92172"/>
                      <a:pt x="8242" y="76297"/>
                    </a:cubicBezTo>
                    <a:cubicBezTo>
                      <a:pt x="18561" y="60422"/>
                      <a:pt x="78092" y="-2813"/>
                      <a:pt x="78092" y="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FA77FDA6-6672-4DE4-8F80-37148803AC5C}"/>
                  </a:ext>
                </a:extLst>
              </p:cNvPr>
              <p:cNvSpPr/>
              <p:nvPr/>
            </p:nvSpPr>
            <p:spPr>
              <a:xfrm>
                <a:off x="8324465" y="5717696"/>
                <a:ext cx="122844" cy="94145"/>
              </a:xfrm>
              <a:custGeom>
                <a:avLst/>
                <a:gdLst>
                  <a:gd name="connsiteX0" fmla="*/ 385 w 122844"/>
                  <a:gd name="connsiteY0" fmla="*/ 14767 h 94145"/>
                  <a:gd name="connsiteX1" fmla="*/ 87698 w 122844"/>
                  <a:gd name="connsiteY1" fmla="*/ 24292 h 94145"/>
                  <a:gd name="connsiteX2" fmla="*/ 122623 w 122844"/>
                  <a:gd name="connsiteY2" fmla="*/ 94142 h 94145"/>
                  <a:gd name="connsiteX3" fmla="*/ 100398 w 122844"/>
                  <a:gd name="connsiteY3" fmla="*/ 21117 h 94145"/>
                  <a:gd name="connsiteX4" fmla="*/ 57535 w 122844"/>
                  <a:gd name="connsiteY4" fmla="*/ 479 h 94145"/>
                  <a:gd name="connsiteX5" fmla="*/ 385 w 122844"/>
                  <a:gd name="connsiteY5" fmla="*/ 14767 h 9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844" h="94145">
                    <a:moveTo>
                      <a:pt x="385" y="14767"/>
                    </a:moveTo>
                    <a:cubicBezTo>
                      <a:pt x="5412" y="18736"/>
                      <a:pt x="67325" y="11063"/>
                      <a:pt x="87698" y="24292"/>
                    </a:cubicBezTo>
                    <a:cubicBezTo>
                      <a:pt x="108071" y="37521"/>
                      <a:pt x="120506" y="94671"/>
                      <a:pt x="122623" y="94142"/>
                    </a:cubicBezTo>
                    <a:cubicBezTo>
                      <a:pt x="124740" y="93613"/>
                      <a:pt x="111246" y="36727"/>
                      <a:pt x="100398" y="21117"/>
                    </a:cubicBezTo>
                    <a:cubicBezTo>
                      <a:pt x="89550" y="5507"/>
                      <a:pt x="74204" y="3654"/>
                      <a:pt x="57535" y="479"/>
                    </a:cubicBezTo>
                    <a:cubicBezTo>
                      <a:pt x="40866" y="-2696"/>
                      <a:pt x="-4642" y="10798"/>
                      <a:pt x="385" y="147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224CA8B0-756E-4E4A-AD89-68624B93E0BE}"/>
                  </a:ext>
                </a:extLst>
              </p:cNvPr>
              <p:cNvSpPr/>
              <p:nvPr/>
            </p:nvSpPr>
            <p:spPr>
              <a:xfrm>
                <a:off x="8295831" y="5721350"/>
                <a:ext cx="144907" cy="140715"/>
              </a:xfrm>
              <a:custGeom>
                <a:avLst/>
                <a:gdLst>
                  <a:gd name="connsiteX0" fmla="*/ 25844 w 144907"/>
                  <a:gd name="connsiteY0" fmla="*/ 0 h 140715"/>
                  <a:gd name="connsiteX1" fmla="*/ 444 w 144907"/>
                  <a:gd name="connsiteY1" fmla="*/ 84138 h 140715"/>
                  <a:gd name="connsiteX2" fmla="*/ 17907 w 144907"/>
                  <a:gd name="connsiteY2" fmla="*/ 119063 h 140715"/>
                  <a:gd name="connsiteX3" fmla="*/ 109982 w 144907"/>
                  <a:gd name="connsiteY3" fmla="*/ 139700 h 140715"/>
                  <a:gd name="connsiteX4" fmla="*/ 144907 w 144907"/>
                  <a:gd name="connsiteY4" fmla="*/ 87313 h 140715"/>
                  <a:gd name="connsiteX5" fmla="*/ 109982 w 144907"/>
                  <a:gd name="connsiteY5" fmla="*/ 119063 h 140715"/>
                  <a:gd name="connsiteX6" fmla="*/ 78232 w 144907"/>
                  <a:gd name="connsiteY6" fmla="*/ 122238 h 140715"/>
                  <a:gd name="connsiteX7" fmla="*/ 33782 w 144907"/>
                  <a:gd name="connsiteY7" fmla="*/ 109538 h 140715"/>
                  <a:gd name="connsiteX8" fmla="*/ 16319 w 144907"/>
                  <a:gd name="connsiteY8" fmla="*/ 85725 h 140715"/>
                  <a:gd name="connsiteX9" fmla="*/ 25844 w 144907"/>
                  <a:gd name="connsiteY9" fmla="*/ 0 h 14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907" h="140715">
                    <a:moveTo>
                      <a:pt x="25844" y="0"/>
                    </a:moveTo>
                    <a:cubicBezTo>
                      <a:pt x="23198" y="-264"/>
                      <a:pt x="1767" y="64294"/>
                      <a:pt x="444" y="84138"/>
                    </a:cubicBezTo>
                    <a:cubicBezTo>
                      <a:pt x="-879" y="103982"/>
                      <a:pt x="-349" y="109803"/>
                      <a:pt x="17907" y="119063"/>
                    </a:cubicBezTo>
                    <a:cubicBezTo>
                      <a:pt x="36163" y="128323"/>
                      <a:pt x="88816" y="144992"/>
                      <a:pt x="109982" y="139700"/>
                    </a:cubicBezTo>
                    <a:cubicBezTo>
                      <a:pt x="131148" y="134408"/>
                      <a:pt x="144907" y="90752"/>
                      <a:pt x="144907" y="87313"/>
                    </a:cubicBezTo>
                    <a:cubicBezTo>
                      <a:pt x="144907" y="83874"/>
                      <a:pt x="121094" y="113242"/>
                      <a:pt x="109982" y="119063"/>
                    </a:cubicBezTo>
                    <a:cubicBezTo>
                      <a:pt x="98870" y="124884"/>
                      <a:pt x="90932" y="123825"/>
                      <a:pt x="78232" y="122238"/>
                    </a:cubicBezTo>
                    <a:cubicBezTo>
                      <a:pt x="65532" y="120651"/>
                      <a:pt x="44101" y="115624"/>
                      <a:pt x="33782" y="109538"/>
                    </a:cubicBezTo>
                    <a:cubicBezTo>
                      <a:pt x="23463" y="103452"/>
                      <a:pt x="20288" y="100012"/>
                      <a:pt x="16319" y="85725"/>
                    </a:cubicBezTo>
                    <a:cubicBezTo>
                      <a:pt x="12350" y="71438"/>
                      <a:pt x="28490" y="264"/>
                      <a:pt x="2584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2A4DC974-283A-4996-9569-4E72D5AA6B0A}"/>
                  </a:ext>
                </a:extLst>
              </p:cNvPr>
              <p:cNvSpPr/>
              <p:nvPr/>
            </p:nvSpPr>
            <p:spPr>
              <a:xfrm>
                <a:off x="8288443" y="5167478"/>
                <a:ext cx="50829" cy="106436"/>
              </a:xfrm>
              <a:custGeom>
                <a:avLst/>
                <a:gdLst>
                  <a:gd name="connsiteX0" fmla="*/ 1482 w 50829"/>
                  <a:gd name="connsiteY0" fmla="*/ 106197 h 106436"/>
                  <a:gd name="connsiteX1" fmla="*/ 50695 w 50829"/>
                  <a:gd name="connsiteY1" fmla="*/ 3010 h 106436"/>
                  <a:gd name="connsiteX2" fmla="*/ 15770 w 50829"/>
                  <a:gd name="connsiteY2" fmla="*/ 31585 h 106436"/>
                  <a:gd name="connsiteX3" fmla="*/ 1482 w 50829"/>
                  <a:gd name="connsiteY3" fmla="*/ 106197 h 10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29" h="106436">
                    <a:moveTo>
                      <a:pt x="1482" y="106197"/>
                    </a:moveTo>
                    <a:cubicBezTo>
                      <a:pt x="7303" y="101435"/>
                      <a:pt x="48314" y="15445"/>
                      <a:pt x="50695" y="3010"/>
                    </a:cubicBezTo>
                    <a:cubicBezTo>
                      <a:pt x="53076" y="-9425"/>
                      <a:pt x="23178" y="19943"/>
                      <a:pt x="15770" y="31585"/>
                    </a:cubicBezTo>
                    <a:cubicBezTo>
                      <a:pt x="8362" y="43227"/>
                      <a:pt x="-4339" y="110959"/>
                      <a:pt x="1482" y="1061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24082298-C97F-45A8-92BF-8520B97A86F1}"/>
                  </a:ext>
                </a:extLst>
              </p:cNvPr>
              <p:cNvSpPr/>
              <p:nvPr/>
            </p:nvSpPr>
            <p:spPr>
              <a:xfrm>
                <a:off x="8267697" y="5144714"/>
                <a:ext cx="24549" cy="92798"/>
              </a:xfrm>
              <a:custGeom>
                <a:avLst/>
                <a:gdLst>
                  <a:gd name="connsiteX0" fmla="*/ 22228 w 24549"/>
                  <a:gd name="connsiteY0" fmla="*/ 374 h 92798"/>
                  <a:gd name="connsiteX1" fmla="*/ 3 w 24549"/>
                  <a:gd name="connsiteY1" fmla="*/ 90861 h 92798"/>
                  <a:gd name="connsiteX2" fmla="*/ 20641 w 24549"/>
                  <a:gd name="connsiteY2" fmla="*/ 59111 h 92798"/>
                  <a:gd name="connsiteX3" fmla="*/ 22228 w 24549"/>
                  <a:gd name="connsiteY3" fmla="*/ 374 h 9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49" h="92798">
                    <a:moveTo>
                      <a:pt x="22228" y="374"/>
                    </a:moveTo>
                    <a:cubicBezTo>
                      <a:pt x="18788" y="5666"/>
                      <a:pt x="267" y="81072"/>
                      <a:pt x="3" y="90861"/>
                    </a:cubicBezTo>
                    <a:cubicBezTo>
                      <a:pt x="-261" y="100650"/>
                      <a:pt x="15879" y="70753"/>
                      <a:pt x="20641" y="59111"/>
                    </a:cubicBezTo>
                    <a:cubicBezTo>
                      <a:pt x="25403" y="47469"/>
                      <a:pt x="25668" y="-4918"/>
                      <a:pt x="22228" y="3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72F9801D-D9A8-4D2F-9E70-6E8837F2E89B}"/>
                  </a:ext>
                </a:extLst>
              </p:cNvPr>
              <p:cNvSpPr/>
              <p:nvPr/>
            </p:nvSpPr>
            <p:spPr>
              <a:xfrm>
                <a:off x="8265992" y="5024722"/>
                <a:ext cx="141885" cy="134658"/>
              </a:xfrm>
              <a:custGeom>
                <a:avLst/>
                <a:gdLst>
                  <a:gd name="connsiteX0" fmla="*/ 121 w 141885"/>
                  <a:gd name="connsiteY0" fmla="*/ 93378 h 134658"/>
                  <a:gd name="connsiteX1" fmla="*/ 103308 w 141885"/>
                  <a:gd name="connsiteY1" fmla="*/ 134653 h 134658"/>
                  <a:gd name="connsiteX2" fmla="*/ 141408 w 141885"/>
                  <a:gd name="connsiteY2" fmla="*/ 90203 h 134658"/>
                  <a:gd name="connsiteX3" fmla="*/ 120771 w 141885"/>
                  <a:gd name="connsiteY3" fmla="*/ 26703 h 134658"/>
                  <a:gd name="connsiteX4" fmla="*/ 65208 w 141885"/>
                  <a:gd name="connsiteY4" fmla="*/ 2891 h 134658"/>
                  <a:gd name="connsiteX5" fmla="*/ 79496 w 141885"/>
                  <a:gd name="connsiteY5" fmla="*/ 6066 h 134658"/>
                  <a:gd name="connsiteX6" fmla="*/ 119183 w 141885"/>
                  <a:gd name="connsiteY6" fmla="*/ 53691 h 134658"/>
                  <a:gd name="connsiteX7" fmla="*/ 120771 w 141885"/>
                  <a:gd name="connsiteY7" fmla="*/ 90203 h 134658"/>
                  <a:gd name="connsiteX8" fmla="*/ 120771 w 141885"/>
                  <a:gd name="connsiteY8" fmla="*/ 107666 h 134658"/>
                  <a:gd name="connsiteX9" fmla="*/ 82671 w 141885"/>
                  <a:gd name="connsiteY9" fmla="*/ 120366 h 134658"/>
                  <a:gd name="connsiteX10" fmla="*/ 121 w 141885"/>
                  <a:gd name="connsiteY10" fmla="*/ 93378 h 13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85" h="134658">
                    <a:moveTo>
                      <a:pt x="121" y="93378"/>
                    </a:moveTo>
                    <a:cubicBezTo>
                      <a:pt x="3560" y="95759"/>
                      <a:pt x="79760" y="135182"/>
                      <a:pt x="103308" y="134653"/>
                    </a:cubicBezTo>
                    <a:cubicBezTo>
                      <a:pt x="126856" y="134124"/>
                      <a:pt x="138497" y="108195"/>
                      <a:pt x="141408" y="90203"/>
                    </a:cubicBezTo>
                    <a:cubicBezTo>
                      <a:pt x="144319" y="72211"/>
                      <a:pt x="133471" y="41255"/>
                      <a:pt x="120771" y="26703"/>
                    </a:cubicBezTo>
                    <a:cubicBezTo>
                      <a:pt x="108071" y="12151"/>
                      <a:pt x="72087" y="6330"/>
                      <a:pt x="65208" y="2891"/>
                    </a:cubicBezTo>
                    <a:cubicBezTo>
                      <a:pt x="58329" y="-548"/>
                      <a:pt x="70500" y="-2401"/>
                      <a:pt x="79496" y="6066"/>
                    </a:cubicBezTo>
                    <a:cubicBezTo>
                      <a:pt x="88492" y="14533"/>
                      <a:pt x="112304" y="39668"/>
                      <a:pt x="119183" y="53691"/>
                    </a:cubicBezTo>
                    <a:cubicBezTo>
                      <a:pt x="126062" y="67714"/>
                      <a:pt x="120506" y="81207"/>
                      <a:pt x="120771" y="90203"/>
                    </a:cubicBezTo>
                    <a:cubicBezTo>
                      <a:pt x="121036" y="99199"/>
                      <a:pt x="127121" y="102639"/>
                      <a:pt x="120771" y="107666"/>
                    </a:cubicBezTo>
                    <a:cubicBezTo>
                      <a:pt x="114421" y="112693"/>
                      <a:pt x="98017" y="121954"/>
                      <a:pt x="82671" y="120366"/>
                    </a:cubicBezTo>
                    <a:cubicBezTo>
                      <a:pt x="67325" y="118779"/>
                      <a:pt x="-3318" y="90997"/>
                      <a:pt x="121" y="933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FDEEFFDB-E8BB-49A3-A823-D12A2C9A01E9}"/>
                  </a:ext>
                </a:extLst>
              </p:cNvPr>
              <p:cNvSpPr/>
              <p:nvPr/>
            </p:nvSpPr>
            <p:spPr>
              <a:xfrm>
                <a:off x="8261854" y="5021218"/>
                <a:ext cx="80919" cy="97193"/>
              </a:xfrm>
              <a:custGeom>
                <a:avLst/>
                <a:gdLst>
                  <a:gd name="connsiteX0" fmla="*/ 80459 w 80919"/>
                  <a:gd name="connsiteY0" fmla="*/ 45 h 97193"/>
                  <a:gd name="connsiteX1" fmla="*/ 7434 w 80919"/>
                  <a:gd name="connsiteY1" fmla="*/ 76245 h 97193"/>
                  <a:gd name="connsiteX2" fmla="*/ 5846 w 80919"/>
                  <a:gd name="connsiteY2" fmla="*/ 96882 h 97193"/>
                  <a:gd name="connsiteX3" fmla="*/ 37596 w 80919"/>
                  <a:gd name="connsiteY3" fmla="*/ 65132 h 97193"/>
                  <a:gd name="connsiteX4" fmla="*/ 80459 w 80919"/>
                  <a:gd name="connsiteY4" fmla="*/ 45 h 97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19" h="97193">
                    <a:moveTo>
                      <a:pt x="80459" y="45"/>
                    </a:moveTo>
                    <a:cubicBezTo>
                      <a:pt x="75432" y="1897"/>
                      <a:pt x="19869" y="60106"/>
                      <a:pt x="7434" y="76245"/>
                    </a:cubicBezTo>
                    <a:cubicBezTo>
                      <a:pt x="-5001" y="92384"/>
                      <a:pt x="819" y="98734"/>
                      <a:pt x="5846" y="96882"/>
                    </a:cubicBezTo>
                    <a:cubicBezTo>
                      <a:pt x="10873" y="95030"/>
                      <a:pt x="27277" y="76774"/>
                      <a:pt x="37596" y="65132"/>
                    </a:cubicBezTo>
                    <a:cubicBezTo>
                      <a:pt x="47915" y="53490"/>
                      <a:pt x="85486" y="-1807"/>
                      <a:pt x="80459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94E0D6CE-D98A-4148-9EAB-72110A9979DE}"/>
                  </a:ext>
                </a:extLst>
              </p:cNvPr>
              <p:cNvSpPr/>
              <p:nvPr/>
            </p:nvSpPr>
            <p:spPr>
              <a:xfrm>
                <a:off x="8444026" y="5264997"/>
                <a:ext cx="46046" cy="105905"/>
              </a:xfrm>
              <a:custGeom>
                <a:avLst/>
                <a:gdLst>
                  <a:gd name="connsiteX0" fmla="*/ 1474 w 46046"/>
                  <a:gd name="connsiteY0" fmla="*/ 105516 h 105905"/>
                  <a:gd name="connsiteX1" fmla="*/ 45924 w 46046"/>
                  <a:gd name="connsiteY1" fmla="*/ 2328 h 105905"/>
                  <a:gd name="connsiteX2" fmla="*/ 14174 w 46046"/>
                  <a:gd name="connsiteY2" fmla="*/ 37253 h 105905"/>
                  <a:gd name="connsiteX3" fmla="*/ 1474 w 46046"/>
                  <a:gd name="connsiteY3" fmla="*/ 105516 h 10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46" h="105905">
                    <a:moveTo>
                      <a:pt x="1474" y="105516"/>
                    </a:moveTo>
                    <a:cubicBezTo>
                      <a:pt x="6766" y="99695"/>
                      <a:pt x="43807" y="13705"/>
                      <a:pt x="45924" y="2328"/>
                    </a:cubicBezTo>
                    <a:cubicBezTo>
                      <a:pt x="48041" y="-9049"/>
                      <a:pt x="22112" y="24288"/>
                      <a:pt x="14174" y="37253"/>
                    </a:cubicBezTo>
                    <a:cubicBezTo>
                      <a:pt x="6237" y="50218"/>
                      <a:pt x="-3818" y="111337"/>
                      <a:pt x="1474" y="1055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01A248B8-FB40-4790-8E57-67C6C0EC279E}"/>
                  </a:ext>
                </a:extLst>
              </p:cNvPr>
              <p:cNvSpPr/>
              <p:nvPr/>
            </p:nvSpPr>
            <p:spPr>
              <a:xfrm>
                <a:off x="8416925" y="5246494"/>
                <a:ext cx="29407" cy="93698"/>
              </a:xfrm>
              <a:custGeom>
                <a:avLst/>
                <a:gdLst>
                  <a:gd name="connsiteX0" fmla="*/ 25400 w 29407"/>
                  <a:gd name="connsiteY0" fmla="*/ 194 h 93698"/>
                  <a:gd name="connsiteX1" fmla="*/ 0 w 29407"/>
                  <a:gd name="connsiteY1" fmla="*/ 90681 h 93698"/>
                  <a:gd name="connsiteX2" fmla="*/ 25400 w 29407"/>
                  <a:gd name="connsiteY2" fmla="*/ 66869 h 93698"/>
                  <a:gd name="connsiteX3" fmla="*/ 25400 w 29407"/>
                  <a:gd name="connsiteY3" fmla="*/ 194 h 9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07" h="93698">
                    <a:moveTo>
                      <a:pt x="25400" y="194"/>
                    </a:moveTo>
                    <a:cubicBezTo>
                      <a:pt x="21167" y="4163"/>
                      <a:pt x="0" y="79569"/>
                      <a:pt x="0" y="90681"/>
                    </a:cubicBezTo>
                    <a:cubicBezTo>
                      <a:pt x="0" y="101793"/>
                      <a:pt x="19050" y="79569"/>
                      <a:pt x="25400" y="66869"/>
                    </a:cubicBezTo>
                    <a:cubicBezTo>
                      <a:pt x="31750" y="54169"/>
                      <a:pt x="29633" y="-3775"/>
                      <a:pt x="25400" y="1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95FD973B-7C23-40C7-B16F-0AFEAC603936}"/>
                  </a:ext>
                </a:extLst>
              </p:cNvPr>
              <p:cNvSpPr/>
              <p:nvPr/>
            </p:nvSpPr>
            <p:spPr>
              <a:xfrm>
                <a:off x="8426330" y="5143484"/>
                <a:ext cx="100683" cy="112707"/>
              </a:xfrm>
              <a:custGeom>
                <a:avLst/>
                <a:gdLst>
                  <a:gd name="connsiteX0" fmla="*/ 33458 w 100683"/>
                  <a:gd name="connsiteY0" fmla="*/ 1604 h 112707"/>
                  <a:gd name="connsiteX1" fmla="*/ 96958 w 100683"/>
                  <a:gd name="connsiteY1" fmla="*/ 28591 h 112707"/>
                  <a:gd name="connsiteX2" fmla="*/ 89020 w 100683"/>
                  <a:gd name="connsiteY2" fmla="*/ 106379 h 112707"/>
                  <a:gd name="connsiteX3" fmla="*/ 54095 w 100683"/>
                  <a:gd name="connsiteY3" fmla="*/ 106379 h 112707"/>
                  <a:gd name="connsiteX4" fmla="*/ 120 w 100683"/>
                  <a:gd name="connsiteY4" fmla="*/ 92091 h 112707"/>
                  <a:gd name="connsiteX5" fmla="*/ 69970 w 100683"/>
                  <a:gd name="connsiteY5" fmla="*/ 92091 h 112707"/>
                  <a:gd name="connsiteX6" fmla="*/ 81083 w 100683"/>
                  <a:gd name="connsiteY6" fmla="*/ 69866 h 112707"/>
                  <a:gd name="connsiteX7" fmla="*/ 33458 w 100683"/>
                  <a:gd name="connsiteY7" fmla="*/ 1604 h 1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683" h="112707">
                    <a:moveTo>
                      <a:pt x="33458" y="1604"/>
                    </a:moveTo>
                    <a:cubicBezTo>
                      <a:pt x="36104" y="-5275"/>
                      <a:pt x="87698" y="11129"/>
                      <a:pt x="96958" y="28591"/>
                    </a:cubicBezTo>
                    <a:cubicBezTo>
                      <a:pt x="106218" y="46054"/>
                      <a:pt x="96164" y="93414"/>
                      <a:pt x="89020" y="106379"/>
                    </a:cubicBezTo>
                    <a:cubicBezTo>
                      <a:pt x="81876" y="119344"/>
                      <a:pt x="68912" y="108760"/>
                      <a:pt x="54095" y="106379"/>
                    </a:cubicBezTo>
                    <a:cubicBezTo>
                      <a:pt x="39278" y="103998"/>
                      <a:pt x="-2526" y="94472"/>
                      <a:pt x="120" y="92091"/>
                    </a:cubicBezTo>
                    <a:cubicBezTo>
                      <a:pt x="2766" y="89710"/>
                      <a:pt x="56476" y="95795"/>
                      <a:pt x="69970" y="92091"/>
                    </a:cubicBezTo>
                    <a:cubicBezTo>
                      <a:pt x="83464" y="88387"/>
                      <a:pt x="81612" y="82566"/>
                      <a:pt x="81083" y="69866"/>
                    </a:cubicBezTo>
                    <a:cubicBezTo>
                      <a:pt x="80554" y="57166"/>
                      <a:pt x="30812" y="8483"/>
                      <a:pt x="33458" y="16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9465B7DD-1E41-4300-B2DE-C37095147624}"/>
                  </a:ext>
                </a:extLst>
              </p:cNvPr>
              <p:cNvSpPr/>
              <p:nvPr/>
            </p:nvSpPr>
            <p:spPr>
              <a:xfrm>
                <a:off x="8447878" y="5129011"/>
                <a:ext cx="104947" cy="135165"/>
              </a:xfrm>
              <a:custGeom>
                <a:avLst/>
                <a:gdLst>
                  <a:gd name="connsiteX0" fmla="*/ 48422 w 104947"/>
                  <a:gd name="connsiteY0" fmla="*/ 202 h 135165"/>
                  <a:gd name="connsiteX1" fmla="*/ 103985 w 104947"/>
                  <a:gd name="connsiteY1" fmla="*/ 70052 h 135165"/>
                  <a:gd name="connsiteX2" fmla="*/ 80172 w 104947"/>
                  <a:gd name="connsiteY2" fmla="*/ 122439 h 135165"/>
                  <a:gd name="connsiteX3" fmla="*/ 35722 w 104947"/>
                  <a:gd name="connsiteY3" fmla="*/ 135139 h 135165"/>
                  <a:gd name="connsiteX4" fmla="*/ 797 w 104947"/>
                  <a:gd name="connsiteY4" fmla="*/ 125614 h 135165"/>
                  <a:gd name="connsiteX5" fmla="*/ 70647 w 104947"/>
                  <a:gd name="connsiteY5" fmla="*/ 119264 h 135165"/>
                  <a:gd name="connsiteX6" fmla="*/ 96047 w 104947"/>
                  <a:gd name="connsiteY6" fmla="*/ 51002 h 135165"/>
                  <a:gd name="connsiteX7" fmla="*/ 48422 w 104947"/>
                  <a:gd name="connsiteY7" fmla="*/ 202 h 13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947" h="135165">
                    <a:moveTo>
                      <a:pt x="48422" y="202"/>
                    </a:moveTo>
                    <a:cubicBezTo>
                      <a:pt x="49745" y="3377"/>
                      <a:pt x="98693" y="49679"/>
                      <a:pt x="103985" y="70052"/>
                    </a:cubicBezTo>
                    <a:cubicBezTo>
                      <a:pt x="109277" y="90425"/>
                      <a:pt x="91549" y="111591"/>
                      <a:pt x="80172" y="122439"/>
                    </a:cubicBezTo>
                    <a:cubicBezTo>
                      <a:pt x="68795" y="133287"/>
                      <a:pt x="48951" y="134610"/>
                      <a:pt x="35722" y="135139"/>
                    </a:cubicBezTo>
                    <a:cubicBezTo>
                      <a:pt x="22493" y="135668"/>
                      <a:pt x="-5024" y="128260"/>
                      <a:pt x="797" y="125614"/>
                    </a:cubicBezTo>
                    <a:cubicBezTo>
                      <a:pt x="6618" y="122968"/>
                      <a:pt x="54772" y="131699"/>
                      <a:pt x="70647" y="119264"/>
                    </a:cubicBezTo>
                    <a:cubicBezTo>
                      <a:pt x="86522" y="106829"/>
                      <a:pt x="97370" y="70052"/>
                      <a:pt x="96047" y="51002"/>
                    </a:cubicBezTo>
                    <a:cubicBezTo>
                      <a:pt x="94724" y="31952"/>
                      <a:pt x="47099" y="-2973"/>
                      <a:pt x="48422" y="2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A11838F0-00B1-4C88-A85B-217D8232C0CA}"/>
                  </a:ext>
                </a:extLst>
              </p:cNvPr>
              <p:cNvSpPr/>
              <p:nvPr/>
            </p:nvSpPr>
            <p:spPr>
              <a:xfrm>
                <a:off x="8416875" y="5148056"/>
                <a:ext cx="39960" cy="100324"/>
              </a:xfrm>
              <a:custGeom>
                <a:avLst/>
                <a:gdLst>
                  <a:gd name="connsiteX0" fmla="*/ 38150 w 39960"/>
                  <a:gd name="connsiteY0" fmla="*/ 207 h 100324"/>
                  <a:gd name="connsiteX1" fmla="*/ 50 w 39960"/>
                  <a:gd name="connsiteY1" fmla="*/ 97044 h 100324"/>
                  <a:gd name="connsiteX2" fmla="*/ 30213 w 39960"/>
                  <a:gd name="connsiteY2" fmla="*/ 71644 h 100324"/>
                  <a:gd name="connsiteX3" fmla="*/ 38150 w 39960"/>
                  <a:gd name="connsiteY3" fmla="*/ 207 h 10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60" h="100324">
                    <a:moveTo>
                      <a:pt x="38150" y="207"/>
                    </a:moveTo>
                    <a:cubicBezTo>
                      <a:pt x="33123" y="4440"/>
                      <a:pt x="1373" y="85138"/>
                      <a:pt x="50" y="97044"/>
                    </a:cubicBezTo>
                    <a:cubicBezTo>
                      <a:pt x="-1273" y="108950"/>
                      <a:pt x="23598" y="85667"/>
                      <a:pt x="30213" y="71644"/>
                    </a:cubicBezTo>
                    <a:cubicBezTo>
                      <a:pt x="36828" y="57621"/>
                      <a:pt x="43177" y="-4026"/>
                      <a:pt x="38150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DB617935-3710-4F9F-BEB9-AA0035EDD9A7}"/>
                  </a:ext>
                </a:extLst>
              </p:cNvPr>
              <p:cNvSpPr/>
              <p:nvPr/>
            </p:nvSpPr>
            <p:spPr>
              <a:xfrm>
                <a:off x="8250238" y="5352800"/>
                <a:ext cx="90849" cy="122590"/>
              </a:xfrm>
              <a:custGeom>
                <a:avLst/>
                <a:gdLst>
                  <a:gd name="connsiteX0" fmla="*/ 90487 w 90849"/>
                  <a:gd name="connsiteY0" fmla="*/ 250 h 122590"/>
                  <a:gd name="connsiteX1" fmla="*/ 68262 w 90849"/>
                  <a:gd name="connsiteY1" fmla="*/ 101850 h 122590"/>
                  <a:gd name="connsiteX2" fmla="*/ 49212 w 90849"/>
                  <a:gd name="connsiteY2" fmla="*/ 122488 h 122590"/>
                  <a:gd name="connsiteX3" fmla="*/ 0 w 90849"/>
                  <a:gd name="connsiteY3" fmla="*/ 98675 h 122590"/>
                  <a:gd name="connsiteX4" fmla="*/ 49212 w 90849"/>
                  <a:gd name="connsiteY4" fmla="*/ 73275 h 122590"/>
                  <a:gd name="connsiteX5" fmla="*/ 90487 w 90849"/>
                  <a:gd name="connsiteY5" fmla="*/ 250 h 12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49" h="122590">
                    <a:moveTo>
                      <a:pt x="90487" y="250"/>
                    </a:moveTo>
                    <a:cubicBezTo>
                      <a:pt x="93662" y="5012"/>
                      <a:pt x="75141" y="81477"/>
                      <a:pt x="68262" y="101850"/>
                    </a:cubicBezTo>
                    <a:cubicBezTo>
                      <a:pt x="61383" y="122223"/>
                      <a:pt x="60589" y="123017"/>
                      <a:pt x="49212" y="122488"/>
                    </a:cubicBezTo>
                    <a:cubicBezTo>
                      <a:pt x="37835" y="121959"/>
                      <a:pt x="0" y="106877"/>
                      <a:pt x="0" y="98675"/>
                    </a:cubicBezTo>
                    <a:cubicBezTo>
                      <a:pt x="0" y="90473"/>
                      <a:pt x="37570" y="86504"/>
                      <a:pt x="49212" y="73275"/>
                    </a:cubicBezTo>
                    <a:cubicBezTo>
                      <a:pt x="60854" y="60046"/>
                      <a:pt x="87312" y="-4512"/>
                      <a:pt x="90487" y="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C1321029-C191-49A1-9571-FD2699E8AF2E}"/>
                  </a:ext>
                </a:extLst>
              </p:cNvPr>
              <p:cNvSpPr/>
              <p:nvPr/>
            </p:nvSpPr>
            <p:spPr>
              <a:xfrm>
                <a:off x="8345361" y="5398294"/>
                <a:ext cx="62557" cy="126782"/>
              </a:xfrm>
              <a:custGeom>
                <a:avLst/>
                <a:gdLst>
                  <a:gd name="connsiteX0" fmla="*/ 62039 w 62557"/>
                  <a:gd name="connsiteY0" fmla="*/ 794 h 126782"/>
                  <a:gd name="connsiteX1" fmla="*/ 127 w 62557"/>
                  <a:gd name="connsiteY1" fmla="*/ 94456 h 126782"/>
                  <a:gd name="connsiteX2" fmla="*/ 46164 w 62557"/>
                  <a:gd name="connsiteY2" fmla="*/ 126206 h 126782"/>
                  <a:gd name="connsiteX3" fmla="*/ 55689 w 62557"/>
                  <a:gd name="connsiteY3" fmla="*/ 72231 h 126782"/>
                  <a:gd name="connsiteX4" fmla="*/ 30289 w 62557"/>
                  <a:gd name="connsiteY4" fmla="*/ 50006 h 126782"/>
                  <a:gd name="connsiteX5" fmla="*/ 62039 w 62557"/>
                  <a:gd name="connsiteY5" fmla="*/ 794 h 12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57" h="126782">
                    <a:moveTo>
                      <a:pt x="62039" y="794"/>
                    </a:moveTo>
                    <a:cubicBezTo>
                      <a:pt x="57012" y="8202"/>
                      <a:pt x="2773" y="73554"/>
                      <a:pt x="127" y="94456"/>
                    </a:cubicBezTo>
                    <a:cubicBezTo>
                      <a:pt x="-2519" y="115358"/>
                      <a:pt x="36904" y="129910"/>
                      <a:pt x="46164" y="126206"/>
                    </a:cubicBezTo>
                    <a:cubicBezTo>
                      <a:pt x="55424" y="122502"/>
                      <a:pt x="58335" y="84931"/>
                      <a:pt x="55689" y="72231"/>
                    </a:cubicBezTo>
                    <a:cubicBezTo>
                      <a:pt x="53043" y="59531"/>
                      <a:pt x="26585" y="60060"/>
                      <a:pt x="30289" y="50006"/>
                    </a:cubicBezTo>
                    <a:cubicBezTo>
                      <a:pt x="33993" y="39952"/>
                      <a:pt x="67066" y="-6614"/>
                      <a:pt x="62039" y="7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AEA2B177-1ACB-4A46-BB2C-56464A73595C}"/>
                  </a:ext>
                </a:extLst>
              </p:cNvPr>
              <p:cNvSpPr/>
              <p:nvPr/>
            </p:nvSpPr>
            <p:spPr>
              <a:xfrm>
                <a:off x="8398763" y="5470518"/>
                <a:ext cx="103674" cy="122246"/>
              </a:xfrm>
              <a:custGeom>
                <a:avLst/>
                <a:gdLst>
                  <a:gd name="connsiteX0" fmla="*/ 83250 w 103674"/>
                  <a:gd name="connsiteY0" fmla="*/ 7 h 122246"/>
                  <a:gd name="connsiteX1" fmla="*/ 2287 w 103674"/>
                  <a:gd name="connsiteY1" fmla="*/ 76207 h 122246"/>
                  <a:gd name="connsiteX2" fmla="*/ 29275 w 103674"/>
                  <a:gd name="connsiteY2" fmla="*/ 82557 h 122246"/>
                  <a:gd name="connsiteX3" fmla="*/ 102300 w 103674"/>
                  <a:gd name="connsiteY3" fmla="*/ 122245 h 122246"/>
                  <a:gd name="connsiteX4" fmla="*/ 76900 w 103674"/>
                  <a:gd name="connsiteY4" fmla="*/ 80970 h 122246"/>
                  <a:gd name="connsiteX5" fmla="*/ 83250 w 103674"/>
                  <a:gd name="connsiteY5" fmla="*/ 7 h 12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74" h="122246">
                    <a:moveTo>
                      <a:pt x="83250" y="7"/>
                    </a:moveTo>
                    <a:cubicBezTo>
                      <a:pt x="70815" y="-787"/>
                      <a:pt x="11283" y="62449"/>
                      <a:pt x="2287" y="76207"/>
                    </a:cubicBezTo>
                    <a:cubicBezTo>
                      <a:pt x="-6709" y="89965"/>
                      <a:pt x="12606" y="74884"/>
                      <a:pt x="29275" y="82557"/>
                    </a:cubicBezTo>
                    <a:cubicBezTo>
                      <a:pt x="45944" y="90230"/>
                      <a:pt x="94363" y="122509"/>
                      <a:pt x="102300" y="122245"/>
                    </a:cubicBezTo>
                    <a:cubicBezTo>
                      <a:pt x="110237" y="121981"/>
                      <a:pt x="81398" y="98962"/>
                      <a:pt x="76900" y="80970"/>
                    </a:cubicBezTo>
                    <a:cubicBezTo>
                      <a:pt x="72402" y="62978"/>
                      <a:pt x="95685" y="801"/>
                      <a:pt x="83250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2293DE20-EDF0-4CCC-9582-218CB8C413C7}"/>
                  </a:ext>
                </a:extLst>
              </p:cNvPr>
              <p:cNvSpPr/>
              <p:nvPr/>
            </p:nvSpPr>
            <p:spPr>
              <a:xfrm>
                <a:off x="8512061" y="5544874"/>
                <a:ext cx="98092" cy="81654"/>
              </a:xfrm>
              <a:custGeom>
                <a:avLst/>
                <a:gdLst>
                  <a:gd name="connsiteX0" fmla="*/ 114 w 98092"/>
                  <a:gd name="connsiteY0" fmla="*/ 55826 h 81654"/>
                  <a:gd name="connsiteX1" fmla="*/ 66789 w 98092"/>
                  <a:gd name="connsiteY1" fmla="*/ 264 h 81654"/>
                  <a:gd name="connsiteX2" fmla="*/ 96952 w 98092"/>
                  <a:gd name="connsiteY2" fmla="*/ 36776 h 81654"/>
                  <a:gd name="connsiteX3" fmla="*/ 84252 w 98092"/>
                  <a:gd name="connsiteY3" fmla="*/ 81226 h 81654"/>
                  <a:gd name="connsiteX4" fmla="*/ 114 w 98092"/>
                  <a:gd name="connsiteY4" fmla="*/ 55826 h 8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92" h="81654">
                    <a:moveTo>
                      <a:pt x="114" y="55826"/>
                    </a:moveTo>
                    <a:cubicBezTo>
                      <a:pt x="-2796" y="42332"/>
                      <a:pt x="50649" y="3439"/>
                      <a:pt x="66789" y="264"/>
                    </a:cubicBezTo>
                    <a:cubicBezTo>
                      <a:pt x="82929" y="-2911"/>
                      <a:pt x="94042" y="23282"/>
                      <a:pt x="96952" y="36776"/>
                    </a:cubicBezTo>
                    <a:cubicBezTo>
                      <a:pt x="99862" y="50270"/>
                      <a:pt x="97746" y="78051"/>
                      <a:pt x="84252" y="81226"/>
                    </a:cubicBezTo>
                    <a:cubicBezTo>
                      <a:pt x="70758" y="84401"/>
                      <a:pt x="3024" y="69320"/>
                      <a:pt x="114" y="558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F55B32DB-7C05-4AA7-9362-0B1CC1F0AE6A}"/>
                  </a:ext>
                </a:extLst>
              </p:cNvPr>
              <p:cNvSpPr/>
              <p:nvPr/>
            </p:nvSpPr>
            <p:spPr>
              <a:xfrm>
                <a:off x="8168477" y="5421070"/>
                <a:ext cx="417941" cy="229735"/>
              </a:xfrm>
              <a:custGeom>
                <a:avLst/>
                <a:gdLst>
                  <a:gd name="connsiteX0" fmla="*/ 13498 w 417941"/>
                  <a:gd name="connsiteY0" fmla="*/ 14530 h 229735"/>
                  <a:gd name="connsiteX1" fmla="*/ 408786 w 417941"/>
                  <a:gd name="connsiteY1" fmla="*/ 225668 h 229735"/>
                  <a:gd name="connsiteX2" fmla="*/ 277023 w 417941"/>
                  <a:gd name="connsiteY2" fmla="*/ 144705 h 229735"/>
                  <a:gd name="connsiteX3" fmla="*/ 108748 w 417941"/>
                  <a:gd name="connsiteY3" fmla="*/ 33580 h 229735"/>
                  <a:gd name="connsiteX4" fmla="*/ 13498 w 417941"/>
                  <a:gd name="connsiteY4" fmla="*/ 14530 h 22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941" h="229735">
                    <a:moveTo>
                      <a:pt x="13498" y="14530"/>
                    </a:moveTo>
                    <a:cubicBezTo>
                      <a:pt x="63504" y="46545"/>
                      <a:pt x="364865" y="203972"/>
                      <a:pt x="408786" y="225668"/>
                    </a:cubicBezTo>
                    <a:cubicBezTo>
                      <a:pt x="452707" y="247364"/>
                      <a:pt x="327029" y="176720"/>
                      <a:pt x="277023" y="144705"/>
                    </a:cubicBezTo>
                    <a:cubicBezTo>
                      <a:pt x="227017" y="112690"/>
                      <a:pt x="152140" y="57128"/>
                      <a:pt x="108748" y="33580"/>
                    </a:cubicBezTo>
                    <a:cubicBezTo>
                      <a:pt x="65356" y="10032"/>
                      <a:pt x="-36508" y="-17485"/>
                      <a:pt x="13498" y="145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ACE1562D-272B-4D9F-9743-B17B75BB0055}"/>
                  </a:ext>
                </a:extLst>
              </p:cNvPr>
              <p:cNvSpPr/>
              <p:nvPr/>
            </p:nvSpPr>
            <p:spPr>
              <a:xfrm>
                <a:off x="8570291" y="5673154"/>
                <a:ext cx="342300" cy="83237"/>
              </a:xfrm>
              <a:custGeom>
                <a:avLst/>
                <a:gdLst>
                  <a:gd name="connsiteX0" fmla="*/ 622 w 342300"/>
                  <a:gd name="connsiteY0" fmla="*/ 25971 h 83237"/>
                  <a:gd name="connsiteX1" fmla="*/ 173659 w 342300"/>
                  <a:gd name="connsiteY1" fmla="*/ 22796 h 83237"/>
                  <a:gd name="connsiteX2" fmla="*/ 337172 w 342300"/>
                  <a:gd name="connsiteY2" fmla="*/ 83121 h 83237"/>
                  <a:gd name="connsiteX3" fmla="*/ 284784 w 342300"/>
                  <a:gd name="connsiteY3" fmla="*/ 37084 h 83237"/>
                  <a:gd name="connsiteX4" fmla="*/ 121272 w 342300"/>
                  <a:gd name="connsiteY4" fmla="*/ 571 h 83237"/>
                  <a:gd name="connsiteX5" fmla="*/ 622 w 342300"/>
                  <a:gd name="connsiteY5" fmla="*/ 25971 h 8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300" h="83237">
                    <a:moveTo>
                      <a:pt x="622" y="25971"/>
                    </a:moveTo>
                    <a:cubicBezTo>
                      <a:pt x="9353" y="29675"/>
                      <a:pt x="117567" y="13271"/>
                      <a:pt x="173659" y="22796"/>
                    </a:cubicBezTo>
                    <a:cubicBezTo>
                      <a:pt x="229751" y="32321"/>
                      <a:pt x="318651" y="80740"/>
                      <a:pt x="337172" y="83121"/>
                    </a:cubicBezTo>
                    <a:cubicBezTo>
                      <a:pt x="355693" y="85502"/>
                      <a:pt x="320767" y="50842"/>
                      <a:pt x="284784" y="37084"/>
                    </a:cubicBezTo>
                    <a:cubicBezTo>
                      <a:pt x="248801" y="23326"/>
                      <a:pt x="165457" y="5333"/>
                      <a:pt x="121272" y="571"/>
                    </a:cubicBezTo>
                    <a:cubicBezTo>
                      <a:pt x="77087" y="-4191"/>
                      <a:pt x="-8109" y="22267"/>
                      <a:pt x="622" y="259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948BD0D1-30E4-4546-A73F-66001304B119}"/>
                  </a:ext>
                </a:extLst>
              </p:cNvPr>
              <p:cNvSpPr/>
              <p:nvPr/>
            </p:nvSpPr>
            <p:spPr>
              <a:xfrm>
                <a:off x="8684205" y="5505435"/>
                <a:ext cx="264674" cy="176238"/>
              </a:xfrm>
              <a:custGeom>
                <a:avLst/>
                <a:gdLst>
                  <a:gd name="connsiteX0" fmla="*/ 1008 w 264674"/>
                  <a:gd name="connsiteY0" fmla="*/ 1603 h 176238"/>
                  <a:gd name="connsiteX1" fmla="*/ 181983 w 264674"/>
                  <a:gd name="connsiteY1" fmla="*/ 104790 h 176238"/>
                  <a:gd name="connsiteX2" fmla="*/ 264533 w 264674"/>
                  <a:gd name="connsiteY2" fmla="*/ 176228 h 176238"/>
                  <a:gd name="connsiteX3" fmla="*/ 199445 w 264674"/>
                  <a:gd name="connsiteY3" fmla="*/ 109553 h 176238"/>
                  <a:gd name="connsiteX4" fmla="*/ 112133 w 264674"/>
                  <a:gd name="connsiteY4" fmla="*/ 46053 h 176238"/>
                  <a:gd name="connsiteX5" fmla="*/ 1008 w 264674"/>
                  <a:gd name="connsiteY5" fmla="*/ 1603 h 1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674" h="176238">
                    <a:moveTo>
                      <a:pt x="1008" y="1603"/>
                    </a:moveTo>
                    <a:cubicBezTo>
                      <a:pt x="12650" y="11393"/>
                      <a:pt x="138062" y="75686"/>
                      <a:pt x="181983" y="104790"/>
                    </a:cubicBezTo>
                    <a:cubicBezTo>
                      <a:pt x="225904" y="133894"/>
                      <a:pt x="261623" y="175434"/>
                      <a:pt x="264533" y="176228"/>
                    </a:cubicBezTo>
                    <a:cubicBezTo>
                      <a:pt x="267443" y="177022"/>
                      <a:pt x="224845" y="131249"/>
                      <a:pt x="199445" y="109553"/>
                    </a:cubicBezTo>
                    <a:cubicBezTo>
                      <a:pt x="174045" y="87857"/>
                      <a:pt x="142560" y="62722"/>
                      <a:pt x="112133" y="46053"/>
                    </a:cubicBezTo>
                    <a:cubicBezTo>
                      <a:pt x="81706" y="29384"/>
                      <a:pt x="-10634" y="-8187"/>
                      <a:pt x="1008" y="1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B2EBA1C0-2402-4CD0-9AC2-DB55528ACA22}"/>
                  </a:ext>
                </a:extLst>
              </p:cNvPr>
              <p:cNvSpPr/>
              <p:nvPr/>
            </p:nvSpPr>
            <p:spPr>
              <a:xfrm>
                <a:off x="8700699" y="5496979"/>
                <a:ext cx="191187" cy="119913"/>
              </a:xfrm>
              <a:custGeom>
                <a:avLst/>
                <a:gdLst>
                  <a:gd name="connsiteX0" fmla="*/ 389 w 191187"/>
                  <a:gd name="connsiteY0" fmla="*/ 16409 h 119913"/>
                  <a:gd name="connsiteX1" fmla="*/ 71826 w 191187"/>
                  <a:gd name="connsiteY1" fmla="*/ 10059 h 119913"/>
                  <a:gd name="connsiteX2" fmla="*/ 130564 w 191187"/>
                  <a:gd name="connsiteY2" fmla="*/ 534 h 119913"/>
                  <a:gd name="connsiteX3" fmla="*/ 130564 w 191187"/>
                  <a:gd name="connsiteY3" fmla="*/ 27521 h 119913"/>
                  <a:gd name="connsiteX4" fmla="*/ 152789 w 191187"/>
                  <a:gd name="connsiteY4" fmla="*/ 78321 h 119913"/>
                  <a:gd name="connsiteX5" fmla="*/ 190889 w 191187"/>
                  <a:gd name="connsiteY5" fmla="*/ 119596 h 119913"/>
                  <a:gd name="connsiteX6" fmla="*/ 130564 w 191187"/>
                  <a:gd name="connsiteY6" fmla="*/ 56096 h 119913"/>
                  <a:gd name="connsiteX7" fmla="*/ 105164 w 191187"/>
                  <a:gd name="connsiteY7" fmla="*/ 24346 h 119913"/>
                  <a:gd name="connsiteX8" fmla="*/ 389 w 191187"/>
                  <a:gd name="connsiteY8" fmla="*/ 16409 h 1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187" h="119913">
                    <a:moveTo>
                      <a:pt x="389" y="16409"/>
                    </a:moveTo>
                    <a:cubicBezTo>
                      <a:pt x="-5167" y="14028"/>
                      <a:pt x="50130" y="12705"/>
                      <a:pt x="71826" y="10059"/>
                    </a:cubicBezTo>
                    <a:cubicBezTo>
                      <a:pt x="93522" y="7413"/>
                      <a:pt x="120774" y="-2376"/>
                      <a:pt x="130564" y="534"/>
                    </a:cubicBezTo>
                    <a:cubicBezTo>
                      <a:pt x="140354" y="3444"/>
                      <a:pt x="126860" y="14557"/>
                      <a:pt x="130564" y="27521"/>
                    </a:cubicBezTo>
                    <a:cubicBezTo>
                      <a:pt x="134268" y="40485"/>
                      <a:pt x="142735" y="62975"/>
                      <a:pt x="152789" y="78321"/>
                    </a:cubicBezTo>
                    <a:cubicBezTo>
                      <a:pt x="162843" y="93667"/>
                      <a:pt x="194593" y="123300"/>
                      <a:pt x="190889" y="119596"/>
                    </a:cubicBezTo>
                    <a:cubicBezTo>
                      <a:pt x="187185" y="115892"/>
                      <a:pt x="144852" y="71971"/>
                      <a:pt x="130564" y="56096"/>
                    </a:cubicBezTo>
                    <a:cubicBezTo>
                      <a:pt x="116277" y="40221"/>
                      <a:pt x="123156" y="30431"/>
                      <a:pt x="105164" y="24346"/>
                    </a:cubicBezTo>
                    <a:cubicBezTo>
                      <a:pt x="87172" y="18261"/>
                      <a:pt x="5945" y="18790"/>
                      <a:pt x="389" y="164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8E4D3704-506D-45F8-A034-D690564C67E4}"/>
                  </a:ext>
                </a:extLst>
              </p:cNvPr>
              <p:cNvSpPr/>
              <p:nvPr/>
            </p:nvSpPr>
            <p:spPr>
              <a:xfrm>
                <a:off x="8601907" y="5701384"/>
                <a:ext cx="293162" cy="82794"/>
              </a:xfrm>
              <a:custGeom>
                <a:avLst/>
                <a:gdLst>
                  <a:gd name="connsiteX0" fmla="*/ 756 w 293162"/>
                  <a:gd name="connsiteY0" fmla="*/ 2504 h 82794"/>
                  <a:gd name="connsiteX1" fmla="*/ 43618 w 293162"/>
                  <a:gd name="connsiteY1" fmla="*/ 29491 h 82794"/>
                  <a:gd name="connsiteX2" fmla="*/ 65843 w 293162"/>
                  <a:gd name="connsiteY2" fmla="*/ 31079 h 82794"/>
                  <a:gd name="connsiteX3" fmla="*/ 121406 w 293162"/>
                  <a:gd name="connsiteY3" fmla="*/ 16791 h 82794"/>
                  <a:gd name="connsiteX4" fmla="*/ 242056 w 293162"/>
                  <a:gd name="connsiteY4" fmla="*/ 70766 h 82794"/>
                  <a:gd name="connsiteX5" fmla="*/ 249993 w 293162"/>
                  <a:gd name="connsiteY5" fmla="*/ 81879 h 82794"/>
                  <a:gd name="connsiteX6" fmla="*/ 292856 w 293162"/>
                  <a:gd name="connsiteY6" fmla="*/ 54891 h 82794"/>
                  <a:gd name="connsiteX7" fmla="*/ 267456 w 293162"/>
                  <a:gd name="connsiteY7" fmla="*/ 48541 h 82794"/>
                  <a:gd name="connsiteX8" fmla="*/ 234118 w 293162"/>
                  <a:gd name="connsiteY8" fmla="*/ 46954 h 82794"/>
                  <a:gd name="connsiteX9" fmla="*/ 83306 w 293162"/>
                  <a:gd name="connsiteY9" fmla="*/ 5679 h 82794"/>
                  <a:gd name="connsiteX10" fmla="*/ 756 w 293162"/>
                  <a:gd name="connsiteY10" fmla="*/ 2504 h 8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2" h="82794">
                    <a:moveTo>
                      <a:pt x="756" y="2504"/>
                    </a:moveTo>
                    <a:cubicBezTo>
                      <a:pt x="-5859" y="6473"/>
                      <a:pt x="32770" y="24729"/>
                      <a:pt x="43618" y="29491"/>
                    </a:cubicBezTo>
                    <a:cubicBezTo>
                      <a:pt x="54466" y="34253"/>
                      <a:pt x="52878" y="33196"/>
                      <a:pt x="65843" y="31079"/>
                    </a:cubicBezTo>
                    <a:cubicBezTo>
                      <a:pt x="78808" y="28962"/>
                      <a:pt x="92037" y="10177"/>
                      <a:pt x="121406" y="16791"/>
                    </a:cubicBezTo>
                    <a:cubicBezTo>
                      <a:pt x="150775" y="23405"/>
                      <a:pt x="220625" y="59918"/>
                      <a:pt x="242056" y="70766"/>
                    </a:cubicBezTo>
                    <a:cubicBezTo>
                      <a:pt x="263487" y="81614"/>
                      <a:pt x="241526" y="84525"/>
                      <a:pt x="249993" y="81879"/>
                    </a:cubicBezTo>
                    <a:cubicBezTo>
                      <a:pt x="258460" y="79233"/>
                      <a:pt x="289946" y="60447"/>
                      <a:pt x="292856" y="54891"/>
                    </a:cubicBezTo>
                    <a:cubicBezTo>
                      <a:pt x="295766" y="49335"/>
                      <a:pt x="277246" y="49864"/>
                      <a:pt x="267456" y="48541"/>
                    </a:cubicBezTo>
                    <a:cubicBezTo>
                      <a:pt x="257666" y="47218"/>
                      <a:pt x="264810" y="54098"/>
                      <a:pt x="234118" y="46954"/>
                    </a:cubicBezTo>
                    <a:cubicBezTo>
                      <a:pt x="203426" y="39810"/>
                      <a:pt x="118495" y="12294"/>
                      <a:pt x="83306" y="5679"/>
                    </a:cubicBezTo>
                    <a:cubicBezTo>
                      <a:pt x="48117" y="-936"/>
                      <a:pt x="7371" y="-1465"/>
                      <a:pt x="756" y="25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BCD40374-6BA5-48A1-A6B9-C877D2F95673}"/>
                  </a:ext>
                </a:extLst>
              </p:cNvPr>
              <p:cNvSpPr/>
              <p:nvPr/>
            </p:nvSpPr>
            <p:spPr>
              <a:xfrm>
                <a:off x="8639173" y="5708237"/>
                <a:ext cx="187941" cy="71015"/>
              </a:xfrm>
              <a:custGeom>
                <a:avLst/>
                <a:gdLst>
                  <a:gd name="connsiteX0" fmla="*/ 187327 w 187941"/>
                  <a:gd name="connsiteY0" fmla="*/ 63913 h 71015"/>
                  <a:gd name="connsiteX1" fmla="*/ 31752 w 187941"/>
                  <a:gd name="connsiteY1" fmla="*/ 55976 h 71015"/>
                  <a:gd name="connsiteX2" fmla="*/ 2 w 187941"/>
                  <a:gd name="connsiteY2" fmla="*/ 68676 h 71015"/>
                  <a:gd name="connsiteX3" fmla="*/ 30165 w 187941"/>
                  <a:gd name="connsiteY3" fmla="*/ 413 h 71015"/>
                  <a:gd name="connsiteX4" fmla="*/ 33340 w 187941"/>
                  <a:gd name="connsiteY4" fmla="*/ 40101 h 71015"/>
                  <a:gd name="connsiteX5" fmla="*/ 84140 w 187941"/>
                  <a:gd name="connsiteY5" fmla="*/ 40101 h 71015"/>
                  <a:gd name="connsiteX6" fmla="*/ 187327 w 187941"/>
                  <a:gd name="connsiteY6" fmla="*/ 63913 h 7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941" h="71015">
                    <a:moveTo>
                      <a:pt x="187327" y="63913"/>
                    </a:moveTo>
                    <a:cubicBezTo>
                      <a:pt x="178596" y="66559"/>
                      <a:pt x="62973" y="55182"/>
                      <a:pt x="31752" y="55976"/>
                    </a:cubicBezTo>
                    <a:cubicBezTo>
                      <a:pt x="531" y="56770"/>
                      <a:pt x="266" y="77936"/>
                      <a:pt x="2" y="68676"/>
                    </a:cubicBezTo>
                    <a:cubicBezTo>
                      <a:pt x="-262" y="59416"/>
                      <a:pt x="24609" y="5175"/>
                      <a:pt x="30165" y="413"/>
                    </a:cubicBezTo>
                    <a:cubicBezTo>
                      <a:pt x="35721" y="-4350"/>
                      <a:pt x="24344" y="33486"/>
                      <a:pt x="33340" y="40101"/>
                    </a:cubicBezTo>
                    <a:cubicBezTo>
                      <a:pt x="42336" y="46716"/>
                      <a:pt x="59005" y="38249"/>
                      <a:pt x="84140" y="40101"/>
                    </a:cubicBezTo>
                    <a:cubicBezTo>
                      <a:pt x="109275" y="41953"/>
                      <a:pt x="196058" y="61267"/>
                      <a:pt x="187327" y="63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5F1608BA-681C-4239-B3DF-A7CCD8F83DE3}"/>
                  </a:ext>
                </a:extLst>
              </p:cNvPr>
              <p:cNvSpPr/>
              <p:nvPr/>
            </p:nvSpPr>
            <p:spPr>
              <a:xfrm>
                <a:off x="8673362" y="5751862"/>
                <a:ext cx="95713" cy="51454"/>
              </a:xfrm>
              <a:custGeom>
                <a:avLst/>
                <a:gdLst>
                  <a:gd name="connsiteX0" fmla="*/ 27726 w 95713"/>
                  <a:gd name="connsiteY0" fmla="*/ 1238 h 51454"/>
                  <a:gd name="connsiteX1" fmla="*/ 94401 w 95713"/>
                  <a:gd name="connsiteY1" fmla="*/ 15526 h 51454"/>
                  <a:gd name="connsiteX2" fmla="*/ 67413 w 95713"/>
                  <a:gd name="connsiteY2" fmla="*/ 48863 h 51454"/>
                  <a:gd name="connsiteX3" fmla="*/ 11851 w 95713"/>
                  <a:gd name="connsiteY3" fmla="*/ 48863 h 51454"/>
                  <a:gd name="connsiteX4" fmla="*/ 2326 w 95713"/>
                  <a:gd name="connsiteY4" fmla="*/ 45688 h 51454"/>
                  <a:gd name="connsiteX5" fmla="*/ 27726 w 95713"/>
                  <a:gd name="connsiteY5" fmla="*/ 1238 h 5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713" h="51454">
                    <a:moveTo>
                      <a:pt x="27726" y="1238"/>
                    </a:moveTo>
                    <a:cubicBezTo>
                      <a:pt x="43072" y="-3789"/>
                      <a:pt x="87787" y="7589"/>
                      <a:pt x="94401" y="15526"/>
                    </a:cubicBezTo>
                    <a:cubicBezTo>
                      <a:pt x="101015" y="23463"/>
                      <a:pt x="81171" y="43307"/>
                      <a:pt x="67413" y="48863"/>
                    </a:cubicBezTo>
                    <a:cubicBezTo>
                      <a:pt x="53655" y="54419"/>
                      <a:pt x="22699" y="49392"/>
                      <a:pt x="11851" y="48863"/>
                    </a:cubicBezTo>
                    <a:cubicBezTo>
                      <a:pt x="1003" y="48334"/>
                      <a:pt x="-2966" y="47805"/>
                      <a:pt x="2326" y="45688"/>
                    </a:cubicBezTo>
                    <a:cubicBezTo>
                      <a:pt x="7618" y="43571"/>
                      <a:pt x="12380" y="6265"/>
                      <a:pt x="27726" y="1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94FA8DD0-CB51-4D5E-A88F-2331B98342CD}"/>
                  </a:ext>
                </a:extLst>
              </p:cNvPr>
              <p:cNvSpPr/>
              <p:nvPr/>
            </p:nvSpPr>
            <p:spPr>
              <a:xfrm>
                <a:off x="8573995" y="5516563"/>
                <a:ext cx="127230" cy="174647"/>
              </a:xfrm>
              <a:custGeom>
                <a:avLst/>
                <a:gdLst>
                  <a:gd name="connsiteX0" fmla="*/ 127093 w 127230"/>
                  <a:gd name="connsiteY0" fmla="*/ 0 h 174647"/>
                  <a:gd name="connsiteX1" fmla="*/ 74705 w 127230"/>
                  <a:gd name="connsiteY1" fmla="*/ 80962 h 174647"/>
                  <a:gd name="connsiteX2" fmla="*/ 54068 w 127230"/>
                  <a:gd name="connsiteY2" fmla="*/ 150812 h 174647"/>
                  <a:gd name="connsiteX3" fmla="*/ 93 w 127230"/>
                  <a:gd name="connsiteY3" fmla="*/ 174625 h 174647"/>
                  <a:gd name="connsiteX4" fmla="*/ 68355 w 127230"/>
                  <a:gd name="connsiteY4" fmla="*/ 147637 h 174647"/>
                  <a:gd name="connsiteX5" fmla="*/ 88993 w 127230"/>
                  <a:gd name="connsiteY5" fmla="*/ 82550 h 174647"/>
                  <a:gd name="connsiteX6" fmla="*/ 127093 w 127230"/>
                  <a:gd name="connsiteY6" fmla="*/ 0 h 17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30" h="174647">
                    <a:moveTo>
                      <a:pt x="127093" y="0"/>
                    </a:moveTo>
                    <a:cubicBezTo>
                      <a:pt x="124712" y="-265"/>
                      <a:pt x="86876" y="55827"/>
                      <a:pt x="74705" y="80962"/>
                    </a:cubicBezTo>
                    <a:cubicBezTo>
                      <a:pt x="62534" y="106097"/>
                      <a:pt x="66503" y="135202"/>
                      <a:pt x="54068" y="150812"/>
                    </a:cubicBezTo>
                    <a:cubicBezTo>
                      <a:pt x="41633" y="166423"/>
                      <a:pt x="-2288" y="175154"/>
                      <a:pt x="93" y="174625"/>
                    </a:cubicBezTo>
                    <a:cubicBezTo>
                      <a:pt x="2474" y="174096"/>
                      <a:pt x="53538" y="162983"/>
                      <a:pt x="68355" y="147637"/>
                    </a:cubicBezTo>
                    <a:cubicBezTo>
                      <a:pt x="83172" y="132291"/>
                      <a:pt x="77616" y="106627"/>
                      <a:pt x="88993" y="82550"/>
                    </a:cubicBezTo>
                    <a:cubicBezTo>
                      <a:pt x="100370" y="58473"/>
                      <a:pt x="129474" y="265"/>
                      <a:pt x="12709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7E5204D5-DB92-4316-9B91-A3FD2295A757}"/>
                  </a:ext>
                </a:extLst>
              </p:cNvPr>
              <p:cNvSpPr/>
              <p:nvPr/>
            </p:nvSpPr>
            <p:spPr>
              <a:xfrm>
                <a:off x="8624888" y="5513388"/>
                <a:ext cx="115891" cy="68364"/>
              </a:xfrm>
              <a:custGeom>
                <a:avLst/>
                <a:gdLst>
                  <a:gd name="connsiteX0" fmla="*/ 0 w 115891"/>
                  <a:gd name="connsiteY0" fmla="*/ 0 h 68364"/>
                  <a:gd name="connsiteX1" fmla="*/ 115887 w 115891"/>
                  <a:gd name="connsiteY1" fmla="*/ 68262 h 68364"/>
                  <a:gd name="connsiteX2" fmla="*/ 0 w 115891"/>
                  <a:gd name="connsiteY2" fmla="*/ 0 h 6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891" h="68364">
                    <a:moveTo>
                      <a:pt x="0" y="0"/>
                    </a:moveTo>
                    <a:cubicBezTo>
                      <a:pt x="0" y="0"/>
                      <a:pt x="115093" y="65087"/>
                      <a:pt x="115887" y="68262"/>
                    </a:cubicBezTo>
                    <a:cubicBezTo>
                      <a:pt x="116681" y="7143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6CD21C9A-59C8-42A3-B66C-0D038F17A383}"/>
                  </a:ext>
                </a:extLst>
              </p:cNvPr>
              <p:cNvSpPr/>
              <p:nvPr/>
            </p:nvSpPr>
            <p:spPr>
              <a:xfrm>
                <a:off x="8650282" y="5591029"/>
                <a:ext cx="258788" cy="113088"/>
              </a:xfrm>
              <a:custGeom>
                <a:avLst/>
                <a:gdLst>
                  <a:gd name="connsiteX0" fmla="*/ 6 w 258788"/>
                  <a:gd name="connsiteY0" fmla="*/ 146 h 113088"/>
                  <a:gd name="connsiteX1" fmla="*/ 176218 w 258788"/>
                  <a:gd name="connsiteY1" fmla="*/ 57296 h 113088"/>
                  <a:gd name="connsiteX2" fmla="*/ 258768 w 258788"/>
                  <a:gd name="connsiteY2" fmla="*/ 112859 h 113088"/>
                  <a:gd name="connsiteX3" fmla="*/ 169868 w 258788"/>
                  <a:gd name="connsiteY3" fmla="*/ 74759 h 113088"/>
                  <a:gd name="connsiteX4" fmla="*/ 6 w 258788"/>
                  <a:gd name="connsiteY4" fmla="*/ 146 h 11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88" h="113088">
                    <a:moveTo>
                      <a:pt x="6" y="146"/>
                    </a:moveTo>
                    <a:cubicBezTo>
                      <a:pt x="1064" y="-2764"/>
                      <a:pt x="133091" y="38511"/>
                      <a:pt x="176218" y="57296"/>
                    </a:cubicBezTo>
                    <a:cubicBezTo>
                      <a:pt x="219345" y="76081"/>
                      <a:pt x="259826" y="109949"/>
                      <a:pt x="258768" y="112859"/>
                    </a:cubicBezTo>
                    <a:cubicBezTo>
                      <a:pt x="257710" y="115769"/>
                      <a:pt x="210349" y="90369"/>
                      <a:pt x="169868" y="74759"/>
                    </a:cubicBezTo>
                    <a:cubicBezTo>
                      <a:pt x="129387" y="59149"/>
                      <a:pt x="-1052" y="3056"/>
                      <a:pt x="6" y="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B73F69B3-8A5B-4FB5-9287-23B14B025CA2}"/>
                  </a:ext>
                </a:extLst>
              </p:cNvPr>
              <p:cNvSpPr/>
              <p:nvPr/>
            </p:nvSpPr>
            <p:spPr>
              <a:xfrm>
                <a:off x="8858133" y="5618786"/>
                <a:ext cx="56004" cy="153072"/>
              </a:xfrm>
              <a:custGeom>
                <a:avLst/>
                <a:gdLst>
                  <a:gd name="connsiteX0" fmla="*/ 14405 w 56004"/>
                  <a:gd name="connsiteY0" fmla="*/ 964 h 153072"/>
                  <a:gd name="connsiteX1" fmla="*/ 54092 w 56004"/>
                  <a:gd name="connsiteY1" fmla="*/ 75577 h 153072"/>
                  <a:gd name="connsiteX2" fmla="*/ 9642 w 56004"/>
                  <a:gd name="connsiteY2" fmla="*/ 135902 h 153072"/>
                  <a:gd name="connsiteX3" fmla="*/ 3292 w 56004"/>
                  <a:gd name="connsiteY3" fmla="*/ 151777 h 153072"/>
                  <a:gd name="connsiteX4" fmla="*/ 50917 w 56004"/>
                  <a:gd name="connsiteY4" fmla="*/ 108914 h 153072"/>
                  <a:gd name="connsiteX5" fmla="*/ 52505 w 56004"/>
                  <a:gd name="connsiteY5" fmla="*/ 37477 h 153072"/>
                  <a:gd name="connsiteX6" fmla="*/ 14405 w 56004"/>
                  <a:gd name="connsiteY6" fmla="*/ 964 h 15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04" h="153072">
                    <a:moveTo>
                      <a:pt x="14405" y="964"/>
                    </a:moveTo>
                    <a:cubicBezTo>
                      <a:pt x="14669" y="7314"/>
                      <a:pt x="54886" y="53087"/>
                      <a:pt x="54092" y="75577"/>
                    </a:cubicBezTo>
                    <a:cubicBezTo>
                      <a:pt x="53298" y="98067"/>
                      <a:pt x="18109" y="123202"/>
                      <a:pt x="9642" y="135902"/>
                    </a:cubicBezTo>
                    <a:cubicBezTo>
                      <a:pt x="1175" y="148602"/>
                      <a:pt x="-3587" y="156275"/>
                      <a:pt x="3292" y="151777"/>
                    </a:cubicBezTo>
                    <a:cubicBezTo>
                      <a:pt x="10171" y="147279"/>
                      <a:pt x="42715" y="127964"/>
                      <a:pt x="50917" y="108914"/>
                    </a:cubicBezTo>
                    <a:cubicBezTo>
                      <a:pt x="59119" y="89864"/>
                      <a:pt x="55680" y="53881"/>
                      <a:pt x="52505" y="37477"/>
                    </a:cubicBezTo>
                    <a:cubicBezTo>
                      <a:pt x="49330" y="21073"/>
                      <a:pt x="14141" y="-5386"/>
                      <a:pt x="14405" y="9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D5E4312B-47A8-4B01-BA49-C58827B11135}"/>
                  </a:ext>
                </a:extLst>
              </p:cNvPr>
              <p:cNvSpPr/>
              <p:nvPr/>
            </p:nvSpPr>
            <p:spPr>
              <a:xfrm>
                <a:off x="5886343" y="1723422"/>
                <a:ext cx="1487515" cy="2835569"/>
              </a:xfrm>
              <a:custGeom>
                <a:avLst/>
                <a:gdLst>
                  <a:gd name="connsiteX0" fmla="*/ 1471190 w 1487515"/>
                  <a:gd name="connsiteY0" fmla="*/ 33411 h 2835569"/>
                  <a:gd name="connsiteX1" fmla="*/ 74190 w 1487515"/>
                  <a:gd name="connsiteY1" fmla="*/ 2687711 h 2835569"/>
                  <a:gd name="connsiteX2" fmla="*/ 256224 w 1487515"/>
                  <a:gd name="connsiteY2" fmla="*/ 2365978 h 2835569"/>
                  <a:gd name="connsiteX3" fmla="*/ 802324 w 1487515"/>
                  <a:gd name="connsiteY3" fmla="*/ 1269545 h 2835569"/>
                  <a:gd name="connsiteX4" fmla="*/ 1471190 w 1487515"/>
                  <a:gd name="connsiteY4" fmla="*/ 33411 h 283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7515" h="2835569">
                    <a:moveTo>
                      <a:pt x="1471190" y="33411"/>
                    </a:moveTo>
                    <a:cubicBezTo>
                      <a:pt x="1349834" y="269772"/>
                      <a:pt x="276684" y="2298950"/>
                      <a:pt x="74190" y="2687711"/>
                    </a:cubicBezTo>
                    <a:cubicBezTo>
                      <a:pt x="-128304" y="3076472"/>
                      <a:pt x="134868" y="2602339"/>
                      <a:pt x="256224" y="2365978"/>
                    </a:cubicBezTo>
                    <a:cubicBezTo>
                      <a:pt x="377580" y="2129617"/>
                      <a:pt x="600535" y="1660423"/>
                      <a:pt x="802324" y="1269545"/>
                    </a:cubicBezTo>
                    <a:cubicBezTo>
                      <a:pt x="1004113" y="878667"/>
                      <a:pt x="1592546" y="-202950"/>
                      <a:pt x="1471190" y="334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1766A812-AB73-4891-BA35-32623F7B52C6}"/>
                  </a:ext>
                </a:extLst>
              </p:cNvPr>
              <p:cNvSpPr/>
              <p:nvPr/>
            </p:nvSpPr>
            <p:spPr>
              <a:xfrm>
                <a:off x="5968643" y="3329345"/>
                <a:ext cx="548576" cy="1041637"/>
              </a:xfrm>
              <a:custGeom>
                <a:avLst/>
                <a:gdLst>
                  <a:gd name="connsiteX0" fmla="*/ 548574 w 548576"/>
                  <a:gd name="connsiteY0" fmla="*/ 172 h 1041637"/>
                  <a:gd name="connsiteX1" fmla="*/ 57507 w 548576"/>
                  <a:gd name="connsiteY1" fmla="*/ 959022 h 1041637"/>
                  <a:gd name="connsiteX2" fmla="*/ 63857 w 548576"/>
                  <a:gd name="connsiteY2" fmla="*/ 880705 h 1041637"/>
                  <a:gd name="connsiteX3" fmla="*/ 548574 w 548576"/>
                  <a:gd name="connsiteY3" fmla="*/ 172 h 104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576" h="1041637">
                    <a:moveTo>
                      <a:pt x="548574" y="172"/>
                    </a:moveTo>
                    <a:cubicBezTo>
                      <a:pt x="547516" y="13225"/>
                      <a:pt x="138293" y="812267"/>
                      <a:pt x="57507" y="959022"/>
                    </a:cubicBezTo>
                    <a:cubicBezTo>
                      <a:pt x="-23279" y="1105777"/>
                      <a:pt x="-16929" y="1042983"/>
                      <a:pt x="63857" y="880705"/>
                    </a:cubicBezTo>
                    <a:cubicBezTo>
                      <a:pt x="144643" y="718427"/>
                      <a:pt x="549632" y="-12881"/>
                      <a:pt x="548574" y="1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AE56ED95-979B-4068-8D0D-04025FCFB0F9}"/>
                  </a:ext>
                </a:extLst>
              </p:cNvPr>
              <p:cNvSpPr/>
              <p:nvPr/>
            </p:nvSpPr>
            <p:spPr>
              <a:xfrm>
                <a:off x="5660861" y="4339167"/>
                <a:ext cx="333539" cy="587657"/>
              </a:xfrm>
              <a:custGeom>
                <a:avLst/>
                <a:gdLst>
                  <a:gd name="connsiteX0" fmla="*/ 333539 w 333539"/>
                  <a:gd name="connsiteY0" fmla="*/ 0 h 587657"/>
                  <a:gd name="connsiteX1" fmla="*/ 39322 w 333539"/>
                  <a:gd name="connsiteY1" fmla="*/ 548216 h 587657"/>
                  <a:gd name="connsiteX2" fmla="*/ 3339 w 333539"/>
                  <a:gd name="connsiteY2" fmla="*/ 535516 h 587657"/>
                  <a:gd name="connsiteX3" fmla="*/ 41439 w 333539"/>
                  <a:gd name="connsiteY3" fmla="*/ 465666 h 587657"/>
                  <a:gd name="connsiteX4" fmla="*/ 333539 w 333539"/>
                  <a:gd name="connsiteY4" fmla="*/ 0 h 58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539" h="587657">
                    <a:moveTo>
                      <a:pt x="333539" y="0"/>
                    </a:moveTo>
                    <a:cubicBezTo>
                      <a:pt x="213947" y="229481"/>
                      <a:pt x="94355" y="458963"/>
                      <a:pt x="39322" y="548216"/>
                    </a:cubicBezTo>
                    <a:cubicBezTo>
                      <a:pt x="-15711" y="637469"/>
                      <a:pt x="2986" y="549274"/>
                      <a:pt x="3339" y="535516"/>
                    </a:cubicBezTo>
                    <a:cubicBezTo>
                      <a:pt x="3692" y="521758"/>
                      <a:pt x="41439" y="465666"/>
                      <a:pt x="41439" y="465666"/>
                    </a:cubicBezTo>
                    <a:lnTo>
                      <a:pt x="33353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1BCB0BA6-8ABE-423C-8E26-771DF8F361CD}"/>
                  </a:ext>
                </a:extLst>
              </p:cNvPr>
              <p:cNvSpPr/>
              <p:nvPr/>
            </p:nvSpPr>
            <p:spPr>
              <a:xfrm>
                <a:off x="7004827" y="1744195"/>
                <a:ext cx="361520" cy="667597"/>
              </a:xfrm>
              <a:custGeom>
                <a:avLst/>
                <a:gdLst>
                  <a:gd name="connsiteX0" fmla="*/ 361173 w 361520"/>
                  <a:gd name="connsiteY0" fmla="*/ 2055 h 667597"/>
                  <a:gd name="connsiteX1" fmla="*/ 130456 w 361520"/>
                  <a:gd name="connsiteY1" fmla="*/ 465605 h 667597"/>
                  <a:gd name="connsiteX2" fmla="*/ 66956 w 361520"/>
                  <a:gd name="connsiteY2" fmla="*/ 582022 h 667597"/>
                  <a:gd name="connsiteX3" fmla="*/ 5573 w 361520"/>
                  <a:gd name="connsiteY3" fmla="*/ 660338 h 667597"/>
                  <a:gd name="connsiteX4" fmla="*/ 22506 w 361520"/>
                  <a:gd name="connsiteY4" fmla="*/ 624355 h 667597"/>
                  <a:gd name="connsiteX5" fmla="*/ 179140 w 361520"/>
                  <a:gd name="connsiteY5" fmla="*/ 308972 h 667597"/>
                  <a:gd name="connsiteX6" fmla="*/ 361173 w 361520"/>
                  <a:gd name="connsiteY6" fmla="*/ 2055 h 66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520" h="667597">
                    <a:moveTo>
                      <a:pt x="361173" y="2055"/>
                    </a:moveTo>
                    <a:cubicBezTo>
                      <a:pt x="353059" y="28161"/>
                      <a:pt x="179492" y="368944"/>
                      <a:pt x="130456" y="465605"/>
                    </a:cubicBezTo>
                    <a:cubicBezTo>
                      <a:pt x="81420" y="562266"/>
                      <a:pt x="87770" y="549567"/>
                      <a:pt x="66956" y="582022"/>
                    </a:cubicBezTo>
                    <a:cubicBezTo>
                      <a:pt x="46142" y="614478"/>
                      <a:pt x="12981" y="653283"/>
                      <a:pt x="5573" y="660338"/>
                    </a:cubicBezTo>
                    <a:cubicBezTo>
                      <a:pt x="-1835" y="667394"/>
                      <a:pt x="-6422" y="682916"/>
                      <a:pt x="22506" y="624355"/>
                    </a:cubicBezTo>
                    <a:cubicBezTo>
                      <a:pt x="51434" y="565794"/>
                      <a:pt x="125165" y="412689"/>
                      <a:pt x="179140" y="308972"/>
                    </a:cubicBezTo>
                    <a:cubicBezTo>
                      <a:pt x="233115" y="205255"/>
                      <a:pt x="369287" y="-24051"/>
                      <a:pt x="361173" y="20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0E5D69D4-4205-4B43-A58C-ACD08B3801C2}"/>
                  </a:ext>
                </a:extLst>
              </p:cNvPr>
              <p:cNvSpPr/>
              <p:nvPr/>
            </p:nvSpPr>
            <p:spPr>
              <a:xfrm>
                <a:off x="7367799" y="1501972"/>
                <a:ext cx="166568" cy="222166"/>
              </a:xfrm>
              <a:custGeom>
                <a:avLst/>
                <a:gdLst>
                  <a:gd name="connsiteX0" fmla="*/ 165418 w 166568"/>
                  <a:gd name="connsiteY0" fmla="*/ 861 h 222166"/>
                  <a:gd name="connsiteX1" fmla="*/ 27834 w 166568"/>
                  <a:gd name="connsiteY1" fmla="*/ 146911 h 222166"/>
                  <a:gd name="connsiteX2" fmla="*/ 4551 w 166568"/>
                  <a:gd name="connsiteY2" fmla="*/ 220995 h 222166"/>
                  <a:gd name="connsiteX3" fmla="*/ 89218 w 166568"/>
                  <a:gd name="connsiteY3" fmla="*/ 91878 h 222166"/>
                  <a:gd name="connsiteX4" fmla="*/ 165418 w 166568"/>
                  <a:gd name="connsiteY4" fmla="*/ 861 h 22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568" h="222166">
                    <a:moveTo>
                      <a:pt x="165418" y="861"/>
                    </a:moveTo>
                    <a:cubicBezTo>
                      <a:pt x="155187" y="10033"/>
                      <a:pt x="54645" y="110222"/>
                      <a:pt x="27834" y="146911"/>
                    </a:cubicBezTo>
                    <a:cubicBezTo>
                      <a:pt x="1023" y="183600"/>
                      <a:pt x="-5680" y="230167"/>
                      <a:pt x="4551" y="220995"/>
                    </a:cubicBezTo>
                    <a:cubicBezTo>
                      <a:pt x="14782" y="211823"/>
                      <a:pt x="63465" y="125745"/>
                      <a:pt x="89218" y="91878"/>
                    </a:cubicBezTo>
                    <a:cubicBezTo>
                      <a:pt x="114971" y="58011"/>
                      <a:pt x="175649" y="-8311"/>
                      <a:pt x="165418" y="8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27627ADA-9D41-4B0B-BE92-275455CFA05F}"/>
                  </a:ext>
                </a:extLst>
              </p:cNvPr>
              <p:cNvSpPr/>
              <p:nvPr/>
            </p:nvSpPr>
            <p:spPr>
              <a:xfrm>
                <a:off x="7350717" y="1528123"/>
                <a:ext cx="181415" cy="453874"/>
              </a:xfrm>
              <a:custGeom>
                <a:avLst/>
                <a:gdLst>
                  <a:gd name="connsiteX0" fmla="*/ 180383 w 181415"/>
                  <a:gd name="connsiteY0" fmla="*/ 110 h 453874"/>
                  <a:gd name="connsiteX1" fmla="*/ 133816 w 181415"/>
                  <a:gd name="connsiteY1" fmla="*/ 135577 h 453874"/>
                  <a:gd name="connsiteX2" fmla="*/ 106300 w 181415"/>
                  <a:gd name="connsiteY2" fmla="*/ 209660 h 453874"/>
                  <a:gd name="connsiteX3" fmla="*/ 466 w 181415"/>
                  <a:gd name="connsiteY3" fmla="*/ 453077 h 453874"/>
                  <a:gd name="connsiteX4" fmla="*/ 152866 w 181415"/>
                  <a:gd name="connsiteY4" fmla="*/ 118644 h 453874"/>
                  <a:gd name="connsiteX5" fmla="*/ 180383 w 181415"/>
                  <a:gd name="connsiteY5" fmla="*/ 110 h 45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415" h="453874">
                    <a:moveTo>
                      <a:pt x="180383" y="110"/>
                    </a:moveTo>
                    <a:cubicBezTo>
                      <a:pt x="177208" y="2932"/>
                      <a:pt x="146163" y="100652"/>
                      <a:pt x="133816" y="135577"/>
                    </a:cubicBezTo>
                    <a:cubicBezTo>
                      <a:pt x="121469" y="170502"/>
                      <a:pt x="128525" y="156743"/>
                      <a:pt x="106300" y="209660"/>
                    </a:cubicBezTo>
                    <a:cubicBezTo>
                      <a:pt x="84075" y="262577"/>
                      <a:pt x="-7295" y="468246"/>
                      <a:pt x="466" y="453077"/>
                    </a:cubicBezTo>
                    <a:cubicBezTo>
                      <a:pt x="8227" y="437908"/>
                      <a:pt x="124997" y="188494"/>
                      <a:pt x="152866" y="118644"/>
                    </a:cubicBezTo>
                    <a:cubicBezTo>
                      <a:pt x="180735" y="48794"/>
                      <a:pt x="183558" y="-2712"/>
                      <a:pt x="180383" y="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91EE2C8D-8328-48BC-8DC6-7FA529B4B191}"/>
                  </a:ext>
                </a:extLst>
              </p:cNvPr>
              <p:cNvSpPr/>
              <p:nvPr/>
            </p:nvSpPr>
            <p:spPr>
              <a:xfrm>
                <a:off x="7359104" y="1579624"/>
                <a:ext cx="110256" cy="305076"/>
              </a:xfrm>
              <a:custGeom>
                <a:avLst/>
                <a:gdLst>
                  <a:gd name="connsiteX0" fmla="*/ 104263 w 110256"/>
                  <a:gd name="connsiteY0" fmla="*/ 5759 h 305076"/>
                  <a:gd name="connsiteX1" fmla="*/ 87329 w 110256"/>
                  <a:gd name="connsiteY1" fmla="*/ 122176 h 305076"/>
                  <a:gd name="connsiteX2" fmla="*/ 546 w 110256"/>
                  <a:gd name="connsiteY2" fmla="*/ 304209 h 305076"/>
                  <a:gd name="connsiteX3" fmla="*/ 104263 w 110256"/>
                  <a:gd name="connsiteY3" fmla="*/ 5759 h 30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256" h="305076">
                    <a:moveTo>
                      <a:pt x="104263" y="5759"/>
                    </a:moveTo>
                    <a:cubicBezTo>
                      <a:pt x="118727" y="-24580"/>
                      <a:pt x="104615" y="72434"/>
                      <a:pt x="87329" y="122176"/>
                    </a:cubicBezTo>
                    <a:cubicBezTo>
                      <a:pt x="70043" y="171918"/>
                      <a:pt x="-7215" y="317614"/>
                      <a:pt x="546" y="304209"/>
                    </a:cubicBezTo>
                    <a:cubicBezTo>
                      <a:pt x="8307" y="290804"/>
                      <a:pt x="89799" y="36098"/>
                      <a:pt x="104263" y="57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E629A037-2B47-4046-B1E6-049C2323BD1A}"/>
                  </a:ext>
                </a:extLst>
              </p:cNvPr>
              <p:cNvSpPr/>
              <p:nvPr/>
            </p:nvSpPr>
            <p:spPr>
              <a:xfrm>
                <a:off x="6947728" y="1927591"/>
                <a:ext cx="421358" cy="864624"/>
              </a:xfrm>
              <a:custGeom>
                <a:avLst/>
                <a:gdLst>
                  <a:gd name="connsiteX0" fmla="*/ 420389 w 421358"/>
                  <a:gd name="connsiteY0" fmla="*/ 2809 h 864624"/>
                  <a:gd name="connsiteX1" fmla="*/ 13989 w 421358"/>
                  <a:gd name="connsiteY1" fmla="*/ 841009 h 864624"/>
                  <a:gd name="connsiteX2" fmla="*/ 124055 w 421358"/>
                  <a:gd name="connsiteY2" fmla="*/ 578542 h 864624"/>
                  <a:gd name="connsiteX3" fmla="*/ 420389 w 421358"/>
                  <a:gd name="connsiteY3" fmla="*/ 2809 h 86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358" h="864624">
                    <a:moveTo>
                      <a:pt x="420389" y="2809"/>
                    </a:moveTo>
                    <a:cubicBezTo>
                      <a:pt x="402045" y="46553"/>
                      <a:pt x="63378" y="745054"/>
                      <a:pt x="13989" y="841009"/>
                    </a:cubicBezTo>
                    <a:cubicBezTo>
                      <a:pt x="-35400" y="936965"/>
                      <a:pt x="56674" y="718595"/>
                      <a:pt x="124055" y="578542"/>
                    </a:cubicBezTo>
                    <a:cubicBezTo>
                      <a:pt x="191436" y="438489"/>
                      <a:pt x="438733" y="-40935"/>
                      <a:pt x="420389" y="2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9DEBF13B-D41E-4D24-917F-CED61678B758}"/>
                  </a:ext>
                </a:extLst>
              </p:cNvPr>
              <p:cNvSpPr/>
              <p:nvPr/>
            </p:nvSpPr>
            <p:spPr>
              <a:xfrm>
                <a:off x="6958137" y="1858035"/>
                <a:ext cx="400518" cy="787492"/>
              </a:xfrm>
              <a:custGeom>
                <a:avLst/>
                <a:gdLst>
                  <a:gd name="connsiteX0" fmla="*/ 397280 w 400518"/>
                  <a:gd name="connsiteY0" fmla="*/ 6748 h 787492"/>
                  <a:gd name="connsiteX1" fmla="*/ 5696 w 400518"/>
                  <a:gd name="connsiteY1" fmla="*/ 777215 h 787492"/>
                  <a:gd name="connsiteX2" fmla="*/ 181380 w 400518"/>
                  <a:gd name="connsiteY2" fmla="*/ 421615 h 787492"/>
                  <a:gd name="connsiteX3" fmla="*/ 397280 w 400518"/>
                  <a:gd name="connsiteY3" fmla="*/ 6748 h 78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518" h="787492">
                    <a:moveTo>
                      <a:pt x="397280" y="6748"/>
                    </a:moveTo>
                    <a:cubicBezTo>
                      <a:pt x="367999" y="66015"/>
                      <a:pt x="41679" y="708071"/>
                      <a:pt x="5696" y="777215"/>
                    </a:cubicBezTo>
                    <a:cubicBezTo>
                      <a:pt x="-30287" y="846360"/>
                      <a:pt x="113294" y="548615"/>
                      <a:pt x="181380" y="421615"/>
                    </a:cubicBezTo>
                    <a:cubicBezTo>
                      <a:pt x="249466" y="294615"/>
                      <a:pt x="426561" y="-52519"/>
                      <a:pt x="397280" y="6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C825C4A0-EB05-4484-8D53-44EBBB363346}"/>
                  </a:ext>
                </a:extLst>
              </p:cNvPr>
              <p:cNvSpPr/>
              <p:nvPr/>
            </p:nvSpPr>
            <p:spPr>
              <a:xfrm>
                <a:off x="6455078" y="2776168"/>
                <a:ext cx="503258" cy="987878"/>
              </a:xfrm>
              <a:custGeom>
                <a:avLst/>
                <a:gdLst>
                  <a:gd name="connsiteX0" fmla="*/ 502405 w 503258"/>
                  <a:gd name="connsiteY0" fmla="*/ 899 h 987878"/>
                  <a:gd name="connsiteX1" fmla="*/ 19805 w 503258"/>
                  <a:gd name="connsiteY1" fmla="*/ 938582 h 987878"/>
                  <a:gd name="connsiteX2" fmla="*/ 134105 w 503258"/>
                  <a:gd name="connsiteY2" fmla="*/ 769249 h 987878"/>
                  <a:gd name="connsiteX3" fmla="*/ 502405 w 503258"/>
                  <a:gd name="connsiteY3" fmla="*/ 899 h 98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258" h="987878">
                    <a:moveTo>
                      <a:pt x="502405" y="899"/>
                    </a:moveTo>
                    <a:cubicBezTo>
                      <a:pt x="483355" y="29121"/>
                      <a:pt x="81188" y="810524"/>
                      <a:pt x="19805" y="938582"/>
                    </a:cubicBezTo>
                    <a:cubicBezTo>
                      <a:pt x="-41578" y="1066640"/>
                      <a:pt x="51908" y="922002"/>
                      <a:pt x="134105" y="769249"/>
                    </a:cubicBezTo>
                    <a:cubicBezTo>
                      <a:pt x="216302" y="616496"/>
                      <a:pt x="521455" y="-27323"/>
                      <a:pt x="502405" y="8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87A17C0D-1883-4B68-9D28-6CB407E9B74C}"/>
                  </a:ext>
                </a:extLst>
              </p:cNvPr>
              <p:cNvSpPr/>
              <p:nvPr/>
            </p:nvSpPr>
            <p:spPr>
              <a:xfrm>
                <a:off x="6411133" y="2639043"/>
                <a:ext cx="550689" cy="1097831"/>
              </a:xfrm>
              <a:custGeom>
                <a:avLst/>
                <a:gdLst>
                  <a:gd name="connsiteX0" fmla="*/ 548467 w 550689"/>
                  <a:gd name="connsiteY0" fmla="*/ 4674 h 1097831"/>
                  <a:gd name="connsiteX1" fmla="*/ 32000 w 550689"/>
                  <a:gd name="connsiteY1" fmla="*/ 1035490 h 1097831"/>
                  <a:gd name="connsiteX2" fmla="*/ 72217 w 550689"/>
                  <a:gd name="connsiteY2" fmla="*/ 948707 h 1097831"/>
                  <a:gd name="connsiteX3" fmla="*/ 211917 w 550689"/>
                  <a:gd name="connsiteY3" fmla="*/ 667190 h 1097831"/>
                  <a:gd name="connsiteX4" fmla="*/ 548467 w 550689"/>
                  <a:gd name="connsiteY4" fmla="*/ 4674 h 109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0689" h="1097831">
                    <a:moveTo>
                      <a:pt x="548467" y="4674"/>
                    </a:moveTo>
                    <a:cubicBezTo>
                      <a:pt x="518481" y="66057"/>
                      <a:pt x="111375" y="878151"/>
                      <a:pt x="32000" y="1035490"/>
                    </a:cubicBezTo>
                    <a:cubicBezTo>
                      <a:pt x="-47375" y="1192829"/>
                      <a:pt x="42231" y="1010090"/>
                      <a:pt x="72217" y="948707"/>
                    </a:cubicBezTo>
                    <a:cubicBezTo>
                      <a:pt x="102203" y="887324"/>
                      <a:pt x="127250" y="830526"/>
                      <a:pt x="211917" y="667190"/>
                    </a:cubicBezTo>
                    <a:cubicBezTo>
                      <a:pt x="296584" y="503854"/>
                      <a:pt x="578453" y="-56709"/>
                      <a:pt x="548467" y="46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73D2916E-1C21-4E93-ABE8-B250BE91C184}"/>
                  </a:ext>
                </a:extLst>
              </p:cNvPr>
              <p:cNvSpPr/>
              <p:nvPr/>
            </p:nvSpPr>
            <p:spPr>
              <a:xfrm>
                <a:off x="6734869" y="2517895"/>
                <a:ext cx="297410" cy="589850"/>
              </a:xfrm>
              <a:custGeom>
                <a:avLst/>
                <a:gdLst>
                  <a:gd name="connsiteX0" fmla="*/ 292464 w 297410"/>
                  <a:gd name="connsiteY0" fmla="*/ 13638 h 589850"/>
                  <a:gd name="connsiteX1" fmla="*/ 6714 w 297410"/>
                  <a:gd name="connsiteY1" fmla="*/ 578788 h 589850"/>
                  <a:gd name="connsiteX2" fmla="*/ 97731 w 297410"/>
                  <a:gd name="connsiteY2" fmla="*/ 373472 h 589850"/>
                  <a:gd name="connsiteX3" fmla="*/ 182398 w 297410"/>
                  <a:gd name="connsiteY3" fmla="*/ 189322 h 589850"/>
                  <a:gd name="connsiteX4" fmla="*/ 292464 w 297410"/>
                  <a:gd name="connsiteY4" fmla="*/ 13638 h 58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410" h="589850">
                    <a:moveTo>
                      <a:pt x="292464" y="13638"/>
                    </a:moveTo>
                    <a:cubicBezTo>
                      <a:pt x="263183" y="78549"/>
                      <a:pt x="39169" y="518816"/>
                      <a:pt x="6714" y="578788"/>
                    </a:cubicBezTo>
                    <a:cubicBezTo>
                      <a:pt x="-25742" y="638760"/>
                      <a:pt x="68450" y="438383"/>
                      <a:pt x="97731" y="373472"/>
                    </a:cubicBezTo>
                    <a:cubicBezTo>
                      <a:pt x="127012" y="308561"/>
                      <a:pt x="152059" y="245061"/>
                      <a:pt x="182398" y="189322"/>
                    </a:cubicBezTo>
                    <a:cubicBezTo>
                      <a:pt x="212737" y="133583"/>
                      <a:pt x="321745" y="-51273"/>
                      <a:pt x="292464" y="136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0FA276A5-4C8F-4AD8-B7C4-1B591CB6C8DF}"/>
                  </a:ext>
                </a:extLst>
              </p:cNvPr>
              <p:cNvSpPr/>
              <p:nvPr/>
            </p:nvSpPr>
            <p:spPr>
              <a:xfrm>
                <a:off x="5868750" y="3731360"/>
                <a:ext cx="602601" cy="1179257"/>
              </a:xfrm>
              <a:custGeom>
                <a:avLst/>
                <a:gdLst>
                  <a:gd name="connsiteX0" fmla="*/ 595550 w 602601"/>
                  <a:gd name="connsiteY0" fmla="*/ 19373 h 1179257"/>
                  <a:gd name="connsiteX1" fmla="*/ 206083 w 602601"/>
                  <a:gd name="connsiteY1" fmla="*/ 781373 h 1179257"/>
                  <a:gd name="connsiteX2" fmla="*/ 38867 w 602601"/>
                  <a:gd name="connsiteY2" fmla="*/ 1115807 h 1179257"/>
                  <a:gd name="connsiteX3" fmla="*/ 34633 w 602601"/>
                  <a:gd name="connsiteY3" fmla="*/ 1098873 h 1179257"/>
                  <a:gd name="connsiteX4" fmla="*/ 426217 w 602601"/>
                  <a:gd name="connsiteY4" fmla="*/ 300890 h 1179257"/>
                  <a:gd name="connsiteX5" fmla="*/ 595550 w 602601"/>
                  <a:gd name="connsiteY5" fmla="*/ 19373 h 117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601" h="1179257">
                    <a:moveTo>
                      <a:pt x="595550" y="19373"/>
                    </a:moveTo>
                    <a:cubicBezTo>
                      <a:pt x="558861" y="99453"/>
                      <a:pt x="298863" y="598634"/>
                      <a:pt x="206083" y="781373"/>
                    </a:cubicBezTo>
                    <a:cubicBezTo>
                      <a:pt x="113302" y="964112"/>
                      <a:pt x="67442" y="1062890"/>
                      <a:pt x="38867" y="1115807"/>
                    </a:cubicBezTo>
                    <a:cubicBezTo>
                      <a:pt x="10292" y="1168724"/>
                      <a:pt x="-29925" y="1234693"/>
                      <a:pt x="34633" y="1098873"/>
                    </a:cubicBezTo>
                    <a:cubicBezTo>
                      <a:pt x="99191" y="963054"/>
                      <a:pt x="334142" y="479748"/>
                      <a:pt x="426217" y="300890"/>
                    </a:cubicBezTo>
                    <a:cubicBezTo>
                      <a:pt x="518292" y="122032"/>
                      <a:pt x="632239" y="-60707"/>
                      <a:pt x="595550" y="193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CE157E0B-3CA2-4CF4-B3B4-EA05E4715656}"/>
                  </a:ext>
                </a:extLst>
              </p:cNvPr>
              <p:cNvSpPr/>
              <p:nvPr/>
            </p:nvSpPr>
            <p:spPr>
              <a:xfrm>
                <a:off x="5800965" y="3622925"/>
                <a:ext cx="668018" cy="1314503"/>
              </a:xfrm>
              <a:custGeom>
                <a:avLst/>
                <a:gdLst>
                  <a:gd name="connsiteX0" fmla="*/ 629468 w 668018"/>
                  <a:gd name="connsiteY0" fmla="*/ 89708 h 1314503"/>
                  <a:gd name="connsiteX1" fmla="*/ 582902 w 668018"/>
                  <a:gd name="connsiteY1" fmla="*/ 155325 h 1314503"/>
                  <a:gd name="connsiteX2" fmla="*/ 11402 w 668018"/>
                  <a:gd name="connsiteY2" fmla="*/ 1285625 h 1314503"/>
                  <a:gd name="connsiteX3" fmla="*/ 233652 w 668018"/>
                  <a:gd name="connsiteY3" fmla="*/ 904625 h 1314503"/>
                  <a:gd name="connsiteX4" fmla="*/ 629468 w 668018"/>
                  <a:gd name="connsiteY4" fmla="*/ 89708 h 13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018" h="1314503">
                    <a:moveTo>
                      <a:pt x="629468" y="89708"/>
                    </a:moveTo>
                    <a:cubicBezTo>
                      <a:pt x="687676" y="-35175"/>
                      <a:pt x="685913" y="-43995"/>
                      <a:pt x="582902" y="155325"/>
                    </a:cubicBezTo>
                    <a:cubicBezTo>
                      <a:pt x="479891" y="354645"/>
                      <a:pt x="69610" y="1160742"/>
                      <a:pt x="11402" y="1285625"/>
                    </a:cubicBezTo>
                    <a:cubicBezTo>
                      <a:pt x="-46806" y="1410508"/>
                      <a:pt x="131699" y="1101828"/>
                      <a:pt x="233652" y="904625"/>
                    </a:cubicBezTo>
                    <a:cubicBezTo>
                      <a:pt x="335605" y="707422"/>
                      <a:pt x="571260" y="214591"/>
                      <a:pt x="629468" y="897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B4009082-3873-451F-94E9-7FC5A702D379}"/>
                  </a:ext>
                </a:extLst>
              </p:cNvPr>
              <p:cNvSpPr/>
              <p:nvPr/>
            </p:nvSpPr>
            <p:spPr>
              <a:xfrm>
                <a:off x="5422814" y="5602789"/>
                <a:ext cx="68794" cy="211734"/>
              </a:xfrm>
              <a:custGeom>
                <a:avLst/>
                <a:gdLst>
                  <a:gd name="connsiteX0" fmla="*/ 67819 w 68794"/>
                  <a:gd name="connsiteY0" fmla="*/ 28 h 211734"/>
                  <a:gd name="connsiteX1" fmla="*/ 46653 w 68794"/>
                  <a:gd name="connsiteY1" fmla="*/ 114328 h 211734"/>
                  <a:gd name="connsiteX2" fmla="*/ 86 w 68794"/>
                  <a:gd name="connsiteY2" fmla="*/ 211694 h 211734"/>
                  <a:gd name="connsiteX3" fmla="*/ 59353 w 68794"/>
                  <a:gd name="connsiteY3" fmla="*/ 124911 h 211734"/>
                  <a:gd name="connsiteX4" fmla="*/ 67819 w 68794"/>
                  <a:gd name="connsiteY4" fmla="*/ 28 h 2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94" h="211734">
                    <a:moveTo>
                      <a:pt x="67819" y="28"/>
                    </a:moveTo>
                    <a:cubicBezTo>
                      <a:pt x="65702" y="-1736"/>
                      <a:pt x="57942" y="79051"/>
                      <a:pt x="46653" y="114328"/>
                    </a:cubicBezTo>
                    <a:cubicBezTo>
                      <a:pt x="35364" y="149605"/>
                      <a:pt x="-2031" y="209930"/>
                      <a:pt x="86" y="211694"/>
                    </a:cubicBezTo>
                    <a:cubicBezTo>
                      <a:pt x="2203" y="213458"/>
                      <a:pt x="49475" y="156661"/>
                      <a:pt x="59353" y="124911"/>
                    </a:cubicBezTo>
                    <a:cubicBezTo>
                      <a:pt x="69231" y="93161"/>
                      <a:pt x="69936" y="1792"/>
                      <a:pt x="67819" y="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B875BF3E-5642-4A1D-9027-60A4366E8B4B}"/>
                  </a:ext>
                </a:extLst>
              </p:cNvPr>
              <p:cNvSpPr/>
              <p:nvPr/>
            </p:nvSpPr>
            <p:spPr>
              <a:xfrm>
                <a:off x="5363225" y="5579524"/>
                <a:ext cx="99912" cy="239381"/>
              </a:xfrm>
              <a:custGeom>
                <a:avLst/>
                <a:gdLst>
                  <a:gd name="connsiteX0" fmla="*/ 99892 w 99912"/>
                  <a:gd name="connsiteY0" fmla="*/ 9 h 239381"/>
                  <a:gd name="connsiteX1" fmla="*/ 13108 w 99912"/>
                  <a:gd name="connsiteY1" fmla="*/ 196859 h 239381"/>
                  <a:gd name="connsiteX2" fmla="*/ 4642 w 99912"/>
                  <a:gd name="connsiteY2" fmla="*/ 218026 h 239381"/>
                  <a:gd name="connsiteX3" fmla="*/ 55442 w 99912"/>
                  <a:gd name="connsiteY3" fmla="*/ 239193 h 239381"/>
                  <a:gd name="connsiteX4" fmla="*/ 21575 w 99912"/>
                  <a:gd name="connsiteY4" fmla="*/ 205326 h 239381"/>
                  <a:gd name="connsiteX5" fmla="*/ 99892 w 99912"/>
                  <a:gd name="connsiteY5" fmla="*/ 9 h 239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12" h="239381">
                    <a:moveTo>
                      <a:pt x="99892" y="9"/>
                    </a:moveTo>
                    <a:cubicBezTo>
                      <a:pt x="98481" y="-1402"/>
                      <a:pt x="28983" y="160523"/>
                      <a:pt x="13108" y="196859"/>
                    </a:cubicBezTo>
                    <a:cubicBezTo>
                      <a:pt x="-2767" y="233195"/>
                      <a:pt x="-2414" y="210970"/>
                      <a:pt x="4642" y="218026"/>
                    </a:cubicBezTo>
                    <a:cubicBezTo>
                      <a:pt x="11698" y="225082"/>
                      <a:pt x="52620" y="241310"/>
                      <a:pt x="55442" y="239193"/>
                    </a:cubicBezTo>
                    <a:cubicBezTo>
                      <a:pt x="58264" y="237076"/>
                      <a:pt x="13461" y="241309"/>
                      <a:pt x="21575" y="205326"/>
                    </a:cubicBezTo>
                    <a:cubicBezTo>
                      <a:pt x="29689" y="169343"/>
                      <a:pt x="101303" y="1420"/>
                      <a:pt x="99892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077B40DA-5640-48F0-AB35-47620B6FBDB7}"/>
                  </a:ext>
                </a:extLst>
              </p:cNvPr>
              <p:cNvSpPr/>
              <p:nvPr/>
            </p:nvSpPr>
            <p:spPr>
              <a:xfrm>
                <a:off x="5376536" y="5700517"/>
                <a:ext cx="103543" cy="126417"/>
              </a:xfrm>
              <a:custGeom>
                <a:avLst/>
                <a:gdLst>
                  <a:gd name="connsiteX0" fmla="*/ 103514 w 103543"/>
                  <a:gd name="connsiteY0" fmla="*/ 196 h 126417"/>
                  <a:gd name="connsiteX1" fmla="*/ 47952 w 103543"/>
                  <a:gd name="connsiteY1" fmla="*/ 119258 h 126417"/>
                  <a:gd name="connsiteX2" fmla="*/ 22552 w 103543"/>
                  <a:gd name="connsiteY2" fmla="*/ 109733 h 126417"/>
                  <a:gd name="connsiteX3" fmla="*/ 327 w 103543"/>
                  <a:gd name="connsiteY3" fmla="*/ 82746 h 126417"/>
                  <a:gd name="connsiteX4" fmla="*/ 40014 w 103543"/>
                  <a:gd name="connsiteY4" fmla="*/ 90683 h 126417"/>
                  <a:gd name="connsiteX5" fmla="*/ 103514 w 103543"/>
                  <a:gd name="connsiteY5" fmla="*/ 196 h 12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543" h="126417">
                    <a:moveTo>
                      <a:pt x="103514" y="196"/>
                    </a:moveTo>
                    <a:cubicBezTo>
                      <a:pt x="104837" y="4958"/>
                      <a:pt x="61446" y="101002"/>
                      <a:pt x="47952" y="119258"/>
                    </a:cubicBezTo>
                    <a:cubicBezTo>
                      <a:pt x="34458" y="137514"/>
                      <a:pt x="30489" y="115818"/>
                      <a:pt x="22552" y="109733"/>
                    </a:cubicBezTo>
                    <a:cubicBezTo>
                      <a:pt x="14615" y="103648"/>
                      <a:pt x="-2583" y="85921"/>
                      <a:pt x="327" y="82746"/>
                    </a:cubicBezTo>
                    <a:cubicBezTo>
                      <a:pt x="3237" y="79571"/>
                      <a:pt x="23874" y="102589"/>
                      <a:pt x="40014" y="90683"/>
                    </a:cubicBezTo>
                    <a:cubicBezTo>
                      <a:pt x="56153" y="78777"/>
                      <a:pt x="102191" y="-4566"/>
                      <a:pt x="103514" y="1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7396893D-3C64-41F8-BFF2-72C7AF25409A}"/>
                </a:ext>
              </a:extLst>
            </p:cNvPr>
            <p:cNvSpPr/>
            <p:nvPr/>
          </p:nvSpPr>
          <p:spPr>
            <a:xfrm>
              <a:off x="5767355" y="3889265"/>
              <a:ext cx="615197" cy="325027"/>
            </a:xfrm>
            <a:custGeom>
              <a:avLst/>
              <a:gdLst>
                <a:gd name="connsiteX0" fmla="*/ 33 w 615197"/>
                <a:gd name="connsiteY0" fmla="*/ 110 h 325027"/>
                <a:gd name="connsiteX1" fmla="*/ 560420 w 615197"/>
                <a:gd name="connsiteY1" fmla="*/ 303323 h 325027"/>
                <a:gd name="connsiteX2" fmla="*/ 533433 w 615197"/>
                <a:gd name="connsiteY2" fmla="*/ 268398 h 325027"/>
                <a:gd name="connsiteX3" fmla="*/ 33 w 615197"/>
                <a:gd name="connsiteY3" fmla="*/ 110 h 32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197" h="325027">
                  <a:moveTo>
                    <a:pt x="33" y="110"/>
                  </a:moveTo>
                  <a:cubicBezTo>
                    <a:pt x="4531" y="5931"/>
                    <a:pt x="471520" y="258608"/>
                    <a:pt x="560420" y="303323"/>
                  </a:cubicBezTo>
                  <a:cubicBezTo>
                    <a:pt x="649320" y="348038"/>
                    <a:pt x="622598" y="317346"/>
                    <a:pt x="533433" y="268398"/>
                  </a:cubicBezTo>
                  <a:cubicBezTo>
                    <a:pt x="444268" y="219450"/>
                    <a:pt x="-4465" y="-5711"/>
                    <a:pt x="33" y="1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9D5FB2EB-3659-4B82-9D99-ED5052151F25}"/>
                </a:ext>
              </a:extLst>
            </p:cNvPr>
            <p:cNvSpPr/>
            <p:nvPr/>
          </p:nvSpPr>
          <p:spPr>
            <a:xfrm>
              <a:off x="5792412" y="4003495"/>
              <a:ext cx="546581" cy="287213"/>
            </a:xfrm>
            <a:custGeom>
              <a:avLst/>
              <a:gdLst>
                <a:gd name="connsiteX0" fmla="*/ 8313 w 546581"/>
                <a:gd name="connsiteY0" fmla="*/ 3355 h 287213"/>
                <a:gd name="connsiteX1" fmla="*/ 527426 w 546581"/>
                <a:gd name="connsiteY1" fmla="*/ 276405 h 287213"/>
                <a:gd name="connsiteX2" fmla="*/ 443288 w 546581"/>
                <a:gd name="connsiteY2" fmla="*/ 236718 h 287213"/>
                <a:gd name="connsiteX3" fmla="*/ 222626 w 546581"/>
                <a:gd name="connsiteY3" fmla="*/ 130355 h 287213"/>
                <a:gd name="connsiteX4" fmla="*/ 8313 w 546581"/>
                <a:gd name="connsiteY4" fmla="*/ 3355 h 28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581" h="287213">
                  <a:moveTo>
                    <a:pt x="8313" y="3355"/>
                  </a:moveTo>
                  <a:cubicBezTo>
                    <a:pt x="59113" y="27697"/>
                    <a:pt x="454930" y="237511"/>
                    <a:pt x="527426" y="276405"/>
                  </a:cubicBezTo>
                  <a:cubicBezTo>
                    <a:pt x="599922" y="315299"/>
                    <a:pt x="443288" y="236718"/>
                    <a:pt x="443288" y="236718"/>
                  </a:cubicBezTo>
                  <a:cubicBezTo>
                    <a:pt x="392488" y="212376"/>
                    <a:pt x="291947" y="166867"/>
                    <a:pt x="222626" y="130355"/>
                  </a:cubicBezTo>
                  <a:cubicBezTo>
                    <a:pt x="153305" y="93843"/>
                    <a:pt x="-42487" y="-20987"/>
                    <a:pt x="8313" y="3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74A83D3D-440C-434B-8853-F35656A56D43}"/>
                </a:ext>
              </a:extLst>
            </p:cNvPr>
            <p:cNvSpPr/>
            <p:nvPr/>
          </p:nvSpPr>
          <p:spPr>
            <a:xfrm>
              <a:off x="5763794" y="4105764"/>
              <a:ext cx="640747" cy="314312"/>
            </a:xfrm>
            <a:custGeom>
              <a:avLst/>
              <a:gdLst>
                <a:gd name="connsiteX0" fmla="*/ 11531 w 640747"/>
                <a:gd name="connsiteY0" fmla="*/ 4274 h 314312"/>
                <a:gd name="connsiteX1" fmla="*/ 600494 w 640747"/>
                <a:gd name="connsiteY1" fmla="*/ 293199 h 314312"/>
                <a:gd name="connsiteX2" fmla="*/ 549694 w 640747"/>
                <a:gd name="connsiteY2" fmla="*/ 274149 h 314312"/>
                <a:gd name="connsiteX3" fmla="*/ 235369 w 640747"/>
                <a:gd name="connsiteY3" fmla="*/ 129686 h 314312"/>
                <a:gd name="connsiteX4" fmla="*/ 11531 w 640747"/>
                <a:gd name="connsiteY4" fmla="*/ 4274 h 3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747" h="314312">
                  <a:moveTo>
                    <a:pt x="11531" y="4274"/>
                  </a:moveTo>
                  <a:cubicBezTo>
                    <a:pt x="72385" y="31526"/>
                    <a:pt x="510800" y="248220"/>
                    <a:pt x="600494" y="293199"/>
                  </a:cubicBezTo>
                  <a:cubicBezTo>
                    <a:pt x="690188" y="338178"/>
                    <a:pt x="610548" y="301401"/>
                    <a:pt x="549694" y="274149"/>
                  </a:cubicBezTo>
                  <a:cubicBezTo>
                    <a:pt x="488840" y="246897"/>
                    <a:pt x="324534" y="172019"/>
                    <a:pt x="235369" y="129686"/>
                  </a:cubicBezTo>
                  <a:cubicBezTo>
                    <a:pt x="146204" y="87353"/>
                    <a:pt x="-49323" y="-22978"/>
                    <a:pt x="11531" y="42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36D9E69-4C04-476D-BDE9-C665EC7DC931}"/>
                </a:ext>
              </a:extLst>
            </p:cNvPr>
            <p:cNvSpPr/>
            <p:nvPr/>
          </p:nvSpPr>
          <p:spPr>
            <a:xfrm>
              <a:off x="5728884" y="4198853"/>
              <a:ext cx="797007" cy="378240"/>
            </a:xfrm>
            <a:custGeom>
              <a:avLst/>
              <a:gdLst>
                <a:gd name="connsiteX0" fmla="*/ 404 w 797007"/>
                <a:gd name="connsiteY0" fmla="*/ 85 h 378240"/>
                <a:gd name="connsiteX1" fmla="*/ 748116 w 797007"/>
                <a:gd name="connsiteY1" fmla="*/ 350922 h 378240"/>
                <a:gd name="connsiteX2" fmla="*/ 644929 w 797007"/>
                <a:gd name="connsiteY2" fmla="*/ 317585 h 378240"/>
                <a:gd name="connsiteX3" fmla="*/ 404 w 797007"/>
                <a:gd name="connsiteY3" fmla="*/ 85 h 3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007" h="378240">
                  <a:moveTo>
                    <a:pt x="404" y="85"/>
                  </a:moveTo>
                  <a:cubicBezTo>
                    <a:pt x="17602" y="5641"/>
                    <a:pt x="640695" y="298005"/>
                    <a:pt x="748116" y="350922"/>
                  </a:cubicBezTo>
                  <a:cubicBezTo>
                    <a:pt x="855537" y="403839"/>
                    <a:pt x="770077" y="372883"/>
                    <a:pt x="644929" y="317585"/>
                  </a:cubicBezTo>
                  <a:cubicBezTo>
                    <a:pt x="519781" y="262287"/>
                    <a:pt x="-16794" y="-5471"/>
                    <a:pt x="404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D6D2F18F-57DA-43F1-AEE7-73B134AB9971}"/>
                </a:ext>
              </a:extLst>
            </p:cNvPr>
            <p:cNvSpPr/>
            <p:nvPr/>
          </p:nvSpPr>
          <p:spPr>
            <a:xfrm>
              <a:off x="5640036" y="4254445"/>
              <a:ext cx="822745" cy="374425"/>
            </a:xfrm>
            <a:custGeom>
              <a:avLst/>
              <a:gdLst>
                <a:gd name="connsiteX0" fmla="*/ 352 w 822745"/>
                <a:gd name="connsiteY0" fmla="*/ 55 h 374425"/>
                <a:gd name="connsiteX1" fmla="*/ 770289 w 822745"/>
                <a:gd name="connsiteY1" fmla="*/ 346130 h 374425"/>
                <a:gd name="connsiteX2" fmla="*/ 671864 w 822745"/>
                <a:gd name="connsiteY2" fmla="*/ 319143 h 374425"/>
                <a:gd name="connsiteX3" fmla="*/ 352 w 822745"/>
                <a:gd name="connsiteY3" fmla="*/ 55 h 37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745" h="374425">
                  <a:moveTo>
                    <a:pt x="352" y="55"/>
                  </a:moveTo>
                  <a:cubicBezTo>
                    <a:pt x="16756" y="4553"/>
                    <a:pt x="658370" y="292949"/>
                    <a:pt x="770289" y="346130"/>
                  </a:cubicBezTo>
                  <a:cubicBezTo>
                    <a:pt x="882208" y="399311"/>
                    <a:pt x="798864" y="370207"/>
                    <a:pt x="671864" y="319143"/>
                  </a:cubicBezTo>
                  <a:cubicBezTo>
                    <a:pt x="544864" y="268079"/>
                    <a:pt x="-16052" y="-4443"/>
                    <a:pt x="352" y="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698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グループ化 266">
            <a:extLst>
              <a:ext uri="{FF2B5EF4-FFF2-40B4-BE49-F238E27FC236}">
                <a16:creationId xmlns:a16="http://schemas.microsoft.com/office/drawing/2014/main" id="{004A4A80-E730-4968-BD0C-8F4F79DBFDF7}"/>
              </a:ext>
            </a:extLst>
          </p:cNvPr>
          <p:cNvGrpSpPr/>
          <p:nvPr/>
        </p:nvGrpSpPr>
        <p:grpSpPr>
          <a:xfrm>
            <a:off x="2698450" y="931575"/>
            <a:ext cx="6241000" cy="4982880"/>
            <a:chOff x="2698450" y="931575"/>
            <a:chExt cx="6241000" cy="4982880"/>
          </a:xfrm>
        </p:grpSpPr>
        <p:grpSp>
          <p:nvGrpSpPr>
            <p:cNvPr id="268" name="グループ化 267">
              <a:extLst>
                <a:ext uri="{FF2B5EF4-FFF2-40B4-BE49-F238E27FC236}">
                  <a16:creationId xmlns:a16="http://schemas.microsoft.com/office/drawing/2014/main" id="{E0CE0A6C-3027-42A5-815D-19FEE770FEEA}"/>
                </a:ext>
              </a:extLst>
            </p:cNvPr>
            <p:cNvGrpSpPr/>
            <p:nvPr/>
          </p:nvGrpSpPr>
          <p:grpSpPr>
            <a:xfrm>
              <a:off x="2698450" y="931575"/>
              <a:ext cx="6241000" cy="4982880"/>
              <a:chOff x="2698450" y="931575"/>
              <a:chExt cx="6241000" cy="4982880"/>
            </a:xfrm>
          </p:grpSpPr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24E503AD-7031-4E33-A8BF-0778FD858238}"/>
                  </a:ext>
                </a:extLst>
              </p:cNvPr>
              <p:cNvSpPr/>
              <p:nvPr/>
            </p:nvSpPr>
            <p:spPr>
              <a:xfrm>
                <a:off x="5403652" y="2320023"/>
                <a:ext cx="318767" cy="59840"/>
              </a:xfrm>
              <a:custGeom>
                <a:avLst/>
                <a:gdLst>
                  <a:gd name="connsiteX0" fmla="*/ 198 w 318767"/>
                  <a:gd name="connsiteY0" fmla="*/ 902 h 59840"/>
                  <a:gd name="connsiteX1" fmla="*/ 112911 w 318767"/>
                  <a:gd name="connsiteY1" fmla="*/ 10427 h 59840"/>
                  <a:gd name="connsiteX2" fmla="*/ 265311 w 318767"/>
                  <a:gd name="connsiteY2" fmla="*/ 54877 h 59840"/>
                  <a:gd name="connsiteX3" fmla="*/ 317698 w 318767"/>
                  <a:gd name="connsiteY3" fmla="*/ 58052 h 59840"/>
                  <a:gd name="connsiteX4" fmla="*/ 225623 w 318767"/>
                  <a:gd name="connsiteY4" fmla="*/ 48527 h 59840"/>
                  <a:gd name="connsiteX5" fmla="*/ 139898 w 318767"/>
                  <a:gd name="connsiteY5" fmla="*/ 26302 h 59840"/>
                  <a:gd name="connsiteX6" fmla="*/ 198 w 318767"/>
                  <a:gd name="connsiteY6" fmla="*/ 902 h 5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8767" h="59840">
                    <a:moveTo>
                      <a:pt x="198" y="902"/>
                    </a:moveTo>
                    <a:cubicBezTo>
                      <a:pt x="-4300" y="-1744"/>
                      <a:pt x="68725" y="1431"/>
                      <a:pt x="112911" y="10427"/>
                    </a:cubicBezTo>
                    <a:cubicBezTo>
                      <a:pt x="157097" y="19423"/>
                      <a:pt x="231180" y="46939"/>
                      <a:pt x="265311" y="54877"/>
                    </a:cubicBezTo>
                    <a:cubicBezTo>
                      <a:pt x="299442" y="62815"/>
                      <a:pt x="324313" y="59110"/>
                      <a:pt x="317698" y="58052"/>
                    </a:cubicBezTo>
                    <a:cubicBezTo>
                      <a:pt x="311083" y="56994"/>
                      <a:pt x="255256" y="53819"/>
                      <a:pt x="225623" y="48527"/>
                    </a:cubicBezTo>
                    <a:cubicBezTo>
                      <a:pt x="195990" y="43235"/>
                      <a:pt x="176675" y="33181"/>
                      <a:pt x="139898" y="26302"/>
                    </a:cubicBezTo>
                    <a:cubicBezTo>
                      <a:pt x="103121" y="19423"/>
                      <a:pt x="4696" y="3548"/>
                      <a:pt x="198" y="9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F50876E9-CABC-4AB1-8FBF-C32649679B62}"/>
                  </a:ext>
                </a:extLst>
              </p:cNvPr>
              <p:cNvSpPr/>
              <p:nvPr/>
            </p:nvSpPr>
            <p:spPr>
              <a:xfrm>
                <a:off x="5375275" y="2365375"/>
                <a:ext cx="336663" cy="73194"/>
              </a:xfrm>
              <a:custGeom>
                <a:avLst/>
                <a:gdLst>
                  <a:gd name="connsiteX0" fmla="*/ 0 w 336663"/>
                  <a:gd name="connsiteY0" fmla="*/ 0 h 73194"/>
                  <a:gd name="connsiteX1" fmla="*/ 122238 w 336663"/>
                  <a:gd name="connsiteY1" fmla="*/ 15875 h 73194"/>
                  <a:gd name="connsiteX2" fmla="*/ 201613 w 336663"/>
                  <a:gd name="connsiteY2" fmla="*/ 31750 h 73194"/>
                  <a:gd name="connsiteX3" fmla="*/ 276225 w 336663"/>
                  <a:gd name="connsiteY3" fmla="*/ 42863 h 73194"/>
                  <a:gd name="connsiteX4" fmla="*/ 334963 w 336663"/>
                  <a:gd name="connsiteY4" fmla="*/ 73025 h 73194"/>
                  <a:gd name="connsiteX5" fmla="*/ 315913 w 336663"/>
                  <a:gd name="connsiteY5" fmla="*/ 53975 h 73194"/>
                  <a:gd name="connsiteX6" fmla="*/ 265113 w 336663"/>
                  <a:gd name="connsiteY6" fmla="*/ 30163 h 73194"/>
                  <a:gd name="connsiteX7" fmla="*/ 193675 w 336663"/>
                  <a:gd name="connsiteY7" fmla="*/ 19050 h 73194"/>
                  <a:gd name="connsiteX8" fmla="*/ 0 w 336663"/>
                  <a:gd name="connsiteY8" fmla="*/ 0 h 7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63" h="73194">
                    <a:moveTo>
                      <a:pt x="0" y="0"/>
                    </a:moveTo>
                    <a:cubicBezTo>
                      <a:pt x="44318" y="5291"/>
                      <a:pt x="88636" y="10583"/>
                      <a:pt x="122238" y="15875"/>
                    </a:cubicBezTo>
                    <a:cubicBezTo>
                      <a:pt x="155840" y="21167"/>
                      <a:pt x="175949" y="27252"/>
                      <a:pt x="201613" y="31750"/>
                    </a:cubicBezTo>
                    <a:cubicBezTo>
                      <a:pt x="227277" y="36248"/>
                      <a:pt x="254000" y="35984"/>
                      <a:pt x="276225" y="42863"/>
                    </a:cubicBezTo>
                    <a:cubicBezTo>
                      <a:pt x="298450" y="49742"/>
                      <a:pt x="328348" y="71173"/>
                      <a:pt x="334963" y="73025"/>
                    </a:cubicBezTo>
                    <a:cubicBezTo>
                      <a:pt x="341578" y="74877"/>
                      <a:pt x="327555" y="61119"/>
                      <a:pt x="315913" y="53975"/>
                    </a:cubicBezTo>
                    <a:cubicBezTo>
                      <a:pt x="304271" y="46831"/>
                      <a:pt x="285486" y="35984"/>
                      <a:pt x="265113" y="30163"/>
                    </a:cubicBezTo>
                    <a:cubicBezTo>
                      <a:pt x="244740" y="24342"/>
                      <a:pt x="193675" y="19050"/>
                      <a:pt x="193675" y="19050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7605D12C-4688-4111-B37A-4FEE06DE4133}"/>
                  </a:ext>
                </a:extLst>
              </p:cNvPr>
              <p:cNvSpPr/>
              <p:nvPr/>
            </p:nvSpPr>
            <p:spPr>
              <a:xfrm>
                <a:off x="5895398" y="2254107"/>
                <a:ext cx="143988" cy="124272"/>
              </a:xfrm>
              <a:custGeom>
                <a:avLst/>
                <a:gdLst>
                  <a:gd name="connsiteX0" fmla="*/ 141865 w 143988"/>
                  <a:gd name="connsiteY0" fmla="*/ 143 h 124272"/>
                  <a:gd name="connsiteX1" fmla="*/ 73602 w 143988"/>
                  <a:gd name="connsiteY1" fmla="*/ 84281 h 124272"/>
                  <a:gd name="connsiteX2" fmla="*/ 577 w 143988"/>
                  <a:gd name="connsiteY2" fmla="*/ 123968 h 124272"/>
                  <a:gd name="connsiteX3" fmla="*/ 114877 w 143988"/>
                  <a:gd name="connsiteY3" fmla="*/ 65231 h 124272"/>
                  <a:gd name="connsiteX4" fmla="*/ 141865 w 143988"/>
                  <a:gd name="connsiteY4" fmla="*/ 143 h 12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88" h="124272">
                    <a:moveTo>
                      <a:pt x="141865" y="143"/>
                    </a:moveTo>
                    <a:cubicBezTo>
                      <a:pt x="134986" y="3318"/>
                      <a:pt x="97150" y="63644"/>
                      <a:pt x="73602" y="84281"/>
                    </a:cubicBezTo>
                    <a:cubicBezTo>
                      <a:pt x="50054" y="104919"/>
                      <a:pt x="-6302" y="127143"/>
                      <a:pt x="577" y="123968"/>
                    </a:cubicBezTo>
                    <a:cubicBezTo>
                      <a:pt x="7456" y="120793"/>
                      <a:pt x="91064" y="82958"/>
                      <a:pt x="114877" y="65231"/>
                    </a:cubicBezTo>
                    <a:cubicBezTo>
                      <a:pt x="138689" y="47504"/>
                      <a:pt x="148744" y="-3032"/>
                      <a:pt x="141865" y="1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62D7F960-EA3C-4F36-8148-2202F043ABFE}"/>
                  </a:ext>
                </a:extLst>
              </p:cNvPr>
              <p:cNvSpPr/>
              <p:nvPr/>
            </p:nvSpPr>
            <p:spPr>
              <a:xfrm>
                <a:off x="5907073" y="2285976"/>
                <a:ext cx="144624" cy="115931"/>
              </a:xfrm>
              <a:custGeom>
                <a:avLst/>
                <a:gdLst>
                  <a:gd name="connsiteX0" fmla="*/ 144477 w 144624"/>
                  <a:gd name="connsiteY0" fmla="*/ 24 h 115931"/>
                  <a:gd name="connsiteX1" fmla="*/ 114315 w 144624"/>
                  <a:gd name="connsiteY1" fmla="*/ 55587 h 115931"/>
                  <a:gd name="connsiteX2" fmla="*/ 15 w 144624"/>
                  <a:gd name="connsiteY2" fmla="*/ 115912 h 115931"/>
                  <a:gd name="connsiteX3" fmla="*/ 106377 w 144624"/>
                  <a:gd name="connsiteY3" fmla="*/ 49237 h 115931"/>
                  <a:gd name="connsiteX4" fmla="*/ 144477 w 144624"/>
                  <a:gd name="connsiteY4" fmla="*/ 24 h 115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624" h="115931">
                    <a:moveTo>
                      <a:pt x="144477" y="24"/>
                    </a:moveTo>
                    <a:cubicBezTo>
                      <a:pt x="145800" y="1082"/>
                      <a:pt x="138392" y="36272"/>
                      <a:pt x="114315" y="55587"/>
                    </a:cubicBezTo>
                    <a:cubicBezTo>
                      <a:pt x="90238" y="74902"/>
                      <a:pt x="1338" y="116970"/>
                      <a:pt x="15" y="115912"/>
                    </a:cubicBezTo>
                    <a:cubicBezTo>
                      <a:pt x="-1308" y="114854"/>
                      <a:pt x="83623" y="65641"/>
                      <a:pt x="106377" y="49237"/>
                    </a:cubicBezTo>
                    <a:cubicBezTo>
                      <a:pt x="129131" y="32833"/>
                      <a:pt x="143154" y="-1034"/>
                      <a:pt x="144477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961F84A6-8992-4E56-B816-4E6A506AEB54}"/>
                  </a:ext>
                </a:extLst>
              </p:cNvPr>
              <p:cNvSpPr/>
              <p:nvPr/>
            </p:nvSpPr>
            <p:spPr>
              <a:xfrm>
                <a:off x="5768276" y="2387054"/>
                <a:ext cx="72172" cy="72982"/>
              </a:xfrm>
              <a:custGeom>
                <a:avLst/>
                <a:gdLst>
                  <a:gd name="connsiteX0" fmla="*/ 72137 w 72172"/>
                  <a:gd name="connsiteY0" fmla="*/ 546 h 72982"/>
                  <a:gd name="connsiteX1" fmla="*/ 3874 w 72172"/>
                  <a:gd name="connsiteY1" fmla="*/ 71984 h 72982"/>
                  <a:gd name="connsiteX2" fmla="*/ 13399 w 72172"/>
                  <a:gd name="connsiteY2" fmla="*/ 40234 h 72982"/>
                  <a:gd name="connsiteX3" fmla="*/ 72137 w 72172"/>
                  <a:gd name="connsiteY3" fmla="*/ 546 h 7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72" h="72982">
                    <a:moveTo>
                      <a:pt x="72137" y="546"/>
                    </a:moveTo>
                    <a:cubicBezTo>
                      <a:pt x="70550" y="5838"/>
                      <a:pt x="13664" y="65369"/>
                      <a:pt x="3874" y="71984"/>
                    </a:cubicBezTo>
                    <a:cubicBezTo>
                      <a:pt x="-5916" y="78599"/>
                      <a:pt x="4932" y="50553"/>
                      <a:pt x="13399" y="40234"/>
                    </a:cubicBezTo>
                    <a:cubicBezTo>
                      <a:pt x="21866" y="29915"/>
                      <a:pt x="73724" y="-4746"/>
                      <a:pt x="72137" y="5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3C59B3E8-899E-463F-A664-37156274D05C}"/>
                  </a:ext>
                </a:extLst>
              </p:cNvPr>
              <p:cNvSpPr/>
              <p:nvPr/>
            </p:nvSpPr>
            <p:spPr>
              <a:xfrm>
                <a:off x="5371928" y="2420925"/>
                <a:ext cx="257478" cy="92705"/>
              </a:xfrm>
              <a:custGeom>
                <a:avLst/>
                <a:gdLst>
                  <a:gd name="connsiteX0" fmla="*/ 172 w 257478"/>
                  <a:gd name="connsiteY0" fmla="*/ 13 h 92705"/>
                  <a:gd name="connsiteX1" fmla="*/ 122410 w 257478"/>
                  <a:gd name="connsiteY1" fmla="*/ 74625 h 92705"/>
                  <a:gd name="connsiteX2" fmla="*/ 182735 w 257478"/>
                  <a:gd name="connsiteY2" fmla="*/ 76213 h 92705"/>
                  <a:gd name="connsiteX3" fmla="*/ 257347 w 257478"/>
                  <a:gd name="connsiteY3" fmla="*/ 39700 h 92705"/>
                  <a:gd name="connsiteX4" fmla="*/ 163685 w 257478"/>
                  <a:gd name="connsiteY4" fmla="*/ 88913 h 92705"/>
                  <a:gd name="connsiteX5" fmla="*/ 97010 w 257478"/>
                  <a:gd name="connsiteY5" fmla="*/ 80975 h 92705"/>
                  <a:gd name="connsiteX6" fmla="*/ 172 w 257478"/>
                  <a:gd name="connsiteY6" fmla="*/ 13 h 9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478" h="92705">
                    <a:moveTo>
                      <a:pt x="172" y="13"/>
                    </a:moveTo>
                    <a:cubicBezTo>
                      <a:pt x="4405" y="-1045"/>
                      <a:pt x="91983" y="61925"/>
                      <a:pt x="122410" y="74625"/>
                    </a:cubicBezTo>
                    <a:cubicBezTo>
                      <a:pt x="152837" y="87325"/>
                      <a:pt x="160246" y="82034"/>
                      <a:pt x="182735" y="76213"/>
                    </a:cubicBezTo>
                    <a:cubicBezTo>
                      <a:pt x="205224" y="70392"/>
                      <a:pt x="260522" y="37583"/>
                      <a:pt x="257347" y="39700"/>
                    </a:cubicBezTo>
                    <a:cubicBezTo>
                      <a:pt x="254172" y="41817"/>
                      <a:pt x="190408" y="82034"/>
                      <a:pt x="163685" y="88913"/>
                    </a:cubicBezTo>
                    <a:cubicBezTo>
                      <a:pt x="136962" y="95792"/>
                      <a:pt x="123468" y="93411"/>
                      <a:pt x="97010" y="80975"/>
                    </a:cubicBezTo>
                    <a:cubicBezTo>
                      <a:pt x="70552" y="68540"/>
                      <a:pt x="-4061" y="1071"/>
                      <a:pt x="172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フリーフォーム: 図形 279">
                <a:extLst>
                  <a:ext uri="{FF2B5EF4-FFF2-40B4-BE49-F238E27FC236}">
                    <a16:creationId xmlns:a16="http://schemas.microsoft.com/office/drawing/2014/main" id="{DC4F49C4-9A40-49A7-91C3-5D010A46A42D}"/>
                  </a:ext>
                </a:extLst>
              </p:cNvPr>
              <p:cNvSpPr/>
              <p:nvPr/>
            </p:nvSpPr>
            <p:spPr>
              <a:xfrm>
                <a:off x="5841971" y="2440974"/>
                <a:ext cx="117648" cy="29382"/>
              </a:xfrm>
              <a:custGeom>
                <a:avLst/>
                <a:gdLst>
                  <a:gd name="connsiteX0" fmla="*/ 29 w 117648"/>
                  <a:gd name="connsiteY0" fmla="*/ 13301 h 29382"/>
                  <a:gd name="connsiteX1" fmla="*/ 80992 w 117648"/>
                  <a:gd name="connsiteY1" fmla="*/ 29176 h 29382"/>
                  <a:gd name="connsiteX2" fmla="*/ 117504 w 117648"/>
                  <a:gd name="connsiteY2" fmla="*/ 601 h 29382"/>
                  <a:gd name="connsiteX3" fmla="*/ 90517 w 117648"/>
                  <a:gd name="connsiteY3" fmla="*/ 10126 h 29382"/>
                  <a:gd name="connsiteX4" fmla="*/ 29 w 117648"/>
                  <a:gd name="connsiteY4" fmla="*/ 13301 h 29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648" h="29382">
                    <a:moveTo>
                      <a:pt x="29" y="13301"/>
                    </a:moveTo>
                    <a:cubicBezTo>
                      <a:pt x="-1558" y="16476"/>
                      <a:pt x="61413" y="31293"/>
                      <a:pt x="80992" y="29176"/>
                    </a:cubicBezTo>
                    <a:cubicBezTo>
                      <a:pt x="100571" y="27059"/>
                      <a:pt x="115917" y="3776"/>
                      <a:pt x="117504" y="601"/>
                    </a:cubicBezTo>
                    <a:cubicBezTo>
                      <a:pt x="119091" y="-2574"/>
                      <a:pt x="107450" y="7745"/>
                      <a:pt x="90517" y="10126"/>
                    </a:cubicBezTo>
                    <a:cubicBezTo>
                      <a:pt x="73584" y="12507"/>
                      <a:pt x="1616" y="10126"/>
                      <a:pt x="29" y="133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D499CE0E-D8C8-41C5-9A4F-652C3EA8097D}"/>
                  </a:ext>
                </a:extLst>
              </p:cNvPr>
              <p:cNvSpPr/>
              <p:nvPr/>
            </p:nvSpPr>
            <p:spPr>
              <a:xfrm>
                <a:off x="5765393" y="2478620"/>
                <a:ext cx="14716" cy="139572"/>
              </a:xfrm>
              <a:custGeom>
                <a:avLst/>
                <a:gdLst>
                  <a:gd name="connsiteX0" fmla="*/ 14695 w 14716"/>
                  <a:gd name="connsiteY0" fmla="*/ 1055 h 139572"/>
                  <a:gd name="connsiteX1" fmla="*/ 3582 w 14716"/>
                  <a:gd name="connsiteY1" fmla="*/ 137580 h 139572"/>
                  <a:gd name="connsiteX2" fmla="*/ 407 w 14716"/>
                  <a:gd name="connsiteY2" fmla="*/ 77255 h 139572"/>
                  <a:gd name="connsiteX3" fmla="*/ 14695 w 14716"/>
                  <a:gd name="connsiteY3" fmla="*/ 1055 h 13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16" h="139572">
                    <a:moveTo>
                      <a:pt x="14695" y="1055"/>
                    </a:moveTo>
                    <a:cubicBezTo>
                      <a:pt x="15224" y="11109"/>
                      <a:pt x="5963" y="124880"/>
                      <a:pt x="3582" y="137580"/>
                    </a:cubicBezTo>
                    <a:cubicBezTo>
                      <a:pt x="1201" y="150280"/>
                      <a:pt x="-916" y="98951"/>
                      <a:pt x="407" y="77255"/>
                    </a:cubicBezTo>
                    <a:cubicBezTo>
                      <a:pt x="1730" y="55559"/>
                      <a:pt x="14166" y="-8999"/>
                      <a:pt x="14695" y="10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D4F7D776-1558-48AB-91FB-F2219A714AE5}"/>
                  </a:ext>
                </a:extLst>
              </p:cNvPr>
              <p:cNvSpPr/>
              <p:nvPr/>
            </p:nvSpPr>
            <p:spPr>
              <a:xfrm>
                <a:off x="5700480" y="2500243"/>
                <a:ext cx="42117" cy="135159"/>
              </a:xfrm>
              <a:custGeom>
                <a:avLst/>
                <a:gdLst>
                  <a:gd name="connsiteX0" fmla="*/ 35158 w 42117"/>
                  <a:gd name="connsiteY0" fmla="*/ 70 h 135159"/>
                  <a:gd name="connsiteX1" fmla="*/ 24045 w 42117"/>
                  <a:gd name="connsiteY1" fmla="*/ 88970 h 135159"/>
                  <a:gd name="connsiteX2" fmla="*/ 233 w 42117"/>
                  <a:gd name="connsiteY2" fmla="*/ 135007 h 135159"/>
                  <a:gd name="connsiteX3" fmla="*/ 39920 w 42117"/>
                  <a:gd name="connsiteY3" fmla="*/ 74682 h 135159"/>
                  <a:gd name="connsiteX4" fmla="*/ 35158 w 42117"/>
                  <a:gd name="connsiteY4" fmla="*/ 70 h 13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117" h="135159">
                    <a:moveTo>
                      <a:pt x="35158" y="70"/>
                    </a:moveTo>
                    <a:cubicBezTo>
                      <a:pt x="32512" y="2451"/>
                      <a:pt x="29866" y="66481"/>
                      <a:pt x="24045" y="88970"/>
                    </a:cubicBezTo>
                    <a:cubicBezTo>
                      <a:pt x="18224" y="111459"/>
                      <a:pt x="-2413" y="137388"/>
                      <a:pt x="233" y="135007"/>
                    </a:cubicBezTo>
                    <a:cubicBezTo>
                      <a:pt x="2879" y="132626"/>
                      <a:pt x="33835" y="93467"/>
                      <a:pt x="39920" y="74682"/>
                    </a:cubicBezTo>
                    <a:cubicBezTo>
                      <a:pt x="46005" y="55897"/>
                      <a:pt x="37804" y="-2311"/>
                      <a:pt x="35158" y="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: 図形 282">
                <a:extLst>
                  <a:ext uri="{FF2B5EF4-FFF2-40B4-BE49-F238E27FC236}">
                    <a16:creationId xmlns:a16="http://schemas.microsoft.com/office/drawing/2014/main" id="{0AE343E4-306D-4B21-A362-C8018B3A2130}"/>
                  </a:ext>
                </a:extLst>
              </p:cNvPr>
              <p:cNvSpPr/>
              <p:nvPr/>
            </p:nvSpPr>
            <p:spPr>
              <a:xfrm>
                <a:off x="5559017" y="2656865"/>
                <a:ext cx="211148" cy="116443"/>
              </a:xfrm>
              <a:custGeom>
                <a:avLst/>
                <a:gdLst>
                  <a:gd name="connsiteX0" fmla="*/ 206783 w 211148"/>
                  <a:gd name="connsiteY0" fmla="*/ 610 h 116443"/>
                  <a:gd name="connsiteX1" fmla="*/ 208371 w 211148"/>
                  <a:gd name="connsiteY1" fmla="*/ 60935 h 116443"/>
                  <a:gd name="connsiteX2" fmla="*/ 187733 w 211148"/>
                  <a:gd name="connsiteY2" fmla="*/ 108560 h 116443"/>
                  <a:gd name="connsiteX3" fmla="*/ 155983 w 211148"/>
                  <a:gd name="connsiteY3" fmla="*/ 114910 h 116443"/>
                  <a:gd name="connsiteX4" fmla="*/ 98833 w 211148"/>
                  <a:gd name="connsiteY4" fmla="*/ 92685 h 116443"/>
                  <a:gd name="connsiteX5" fmla="*/ 78196 w 211148"/>
                  <a:gd name="connsiteY5" fmla="*/ 86335 h 116443"/>
                  <a:gd name="connsiteX6" fmla="*/ 28983 w 211148"/>
                  <a:gd name="connsiteY6" fmla="*/ 81573 h 116443"/>
                  <a:gd name="connsiteX7" fmla="*/ 408 w 211148"/>
                  <a:gd name="connsiteY7" fmla="*/ 91098 h 116443"/>
                  <a:gd name="connsiteX8" fmla="*/ 49621 w 211148"/>
                  <a:gd name="connsiteY8" fmla="*/ 73635 h 116443"/>
                  <a:gd name="connsiteX9" fmla="*/ 92483 w 211148"/>
                  <a:gd name="connsiteY9" fmla="*/ 76810 h 116443"/>
                  <a:gd name="connsiteX10" fmla="*/ 148046 w 211148"/>
                  <a:gd name="connsiteY10" fmla="*/ 94273 h 116443"/>
                  <a:gd name="connsiteX11" fmla="*/ 170271 w 211148"/>
                  <a:gd name="connsiteY11" fmla="*/ 100623 h 116443"/>
                  <a:gd name="connsiteX12" fmla="*/ 206783 w 211148"/>
                  <a:gd name="connsiteY12" fmla="*/ 610 h 11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1148" h="116443">
                    <a:moveTo>
                      <a:pt x="206783" y="610"/>
                    </a:moveTo>
                    <a:cubicBezTo>
                      <a:pt x="213133" y="-6005"/>
                      <a:pt x="211546" y="42943"/>
                      <a:pt x="208371" y="60935"/>
                    </a:cubicBezTo>
                    <a:cubicBezTo>
                      <a:pt x="205196" y="78927"/>
                      <a:pt x="196464" y="99564"/>
                      <a:pt x="187733" y="108560"/>
                    </a:cubicBezTo>
                    <a:cubicBezTo>
                      <a:pt x="179002" y="117556"/>
                      <a:pt x="170800" y="117556"/>
                      <a:pt x="155983" y="114910"/>
                    </a:cubicBezTo>
                    <a:cubicBezTo>
                      <a:pt x="141166" y="112264"/>
                      <a:pt x="111798" y="97448"/>
                      <a:pt x="98833" y="92685"/>
                    </a:cubicBezTo>
                    <a:cubicBezTo>
                      <a:pt x="85868" y="87922"/>
                      <a:pt x="89838" y="88187"/>
                      <a:pt x="78196" y="86335"/>
                    </a:cubicBezTo>
                    <a:cubicBezTo>
                      <a:pt x="66554" y="84483"/>
                      <a:pt x="41948" y="80779"/>
                      <a:pt x="28983" y="81573"/>
                    </a:cubicBezTo>
                    <a:cubicBezTo>
                      <a:pt x="16018" y="82367"/>
                      <a:pt x="-3032" y="92421"/>
                      <a:pt x="408" y="91098"/>
                    </a:cubicBezTo>
                    <a:cubicBezTo>
                      <a:pt x="3848" y="89775"/>
                      <a:pt x="34275" y="76016"/>
                      <a:pt x="49621" y="73635"/>
                    </a:cubicBezTo>
                    <a:cubicBezTo>
                      <a:pt x="64967" y="71254"/>
                      <a:pt x="76079" y="73370"/>
                      <a:pt x="92483" y="76810"/>
                    </a:cubicBezTo>
                    <a:cubicBezTo>
                      <a:pt x="108887" y="80250"/>
                      <a:pt x="135081" y="90304"/>
                      <a:pt x="148046" y="94273"/>
                    </a:cubicBezTo>
                    <a:cubicBezTo>
                      <a:pt x="161011" y="98242"/>
                      <a:pt x="162333" y="112265"/>
                      <a:pt x="170271" y="100623"/>
                    </a:cubicBezTo>
                    <a:cubicBezTo>
                      <a:pt x="178208" y="88981"/>
                      <a:pt x="200433" y="7225"/>
                      <a:pt x="206783" y="6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: 図形 283">
                <a:extLst>
                  <a:ext uri="{FF2B5EF4-FFF2-40B4-BE49-F238E27FC236}">
                    <a16:creationId xmlns:a16="http://schemas.microsoft.com/office/drawing/2014/main" id="{6123CA09-DFF7-448E-BE68-A4240ACFE00B}"/>
                  </a:ext>
                </a:extLst>
              </p:cNvPr>
              <p:cNvSpPr/>
              <p:nvPr/>
            </p:nvSpPr>
            <p:spPr>
              <a:xfrm>
                <a:off x="5521129" y="2636241"/>
                <a:ext cx="124031" cy="108814"/>
              </a:xfrm>
              <a:custGeom>
                <a:avLst/>
                <a:gdLst>
                  <a:gd name="connsiteX0" fmla="*/ 124021 w 124031"/>
                  <a:gd name="connsiteY0" fmla="*/ 25997 h 108814"/>
                  <a:gd name="connsiteX1" fmla="*/ 22421 w 124031"/>
                  <a:gd name="connsiteY1" fmla="*/ 597 h 108814"/>
                  <a:gd name="connsiteX2" fmla="*/ 196 w 124031"/>
                  <a:gd name="connsiteY2" fmla="*/ 56159 h 108814"/>
                  <a:gd name="connsiteX3" fmla="*/ 28771 w 124031"/>
                  <a:gd name="connsiteY3" fmla="*/ 108547 h 108814"/>
                  <a:gd name="connsiteX4" fmla="*/ 16071 w 124031"/>
                  <a:gd name="connsiteY4" fmla="*/ 75209 h 108814"/>
                  <a:gd name="connsiteX5" fmla="*/ 9721 w 124031"/>
                  <a:gd name="connsiteY5" fmla="*/ 45047 h 108814"/>
                  <a:gd name="connsiteX6" fmla="*/ 28771 w 124031"/>
                  <a:gd name="connsiteY6" fmla="*/ 13297 h 108814"/>
                  <a:gd name="connsiteX7" fmla="*/ 124021 w 124031"/>
                  <a:gd name="connsiteY7" fmla="*/ 25997 h 10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031" h="108814">
                    <a:moveTo>
                      <a:pt x="124021" y="25997"/>
                    </a:moveTo>
                    <a:cubicBezTo>
                      <a:pt x="122963" y="23880"/>
                      <a:pt x="43058" y="-4430"/>
                      <a:pt x="22421" y="597"/>
                    </a:cubicBezTo>
                    <a:cubicBezTo>
                      <a:pt x="1784" y="5624"/>
                      <a:pt x="-862" y="38168"/>
                      <a:pt x="196" y="56159"/>
                    </a:cubicBezTo>
                    <a:cubicBezTo>
                      <a:pt x="1254" y="74150"/>
                      <a:pt x="26125" y="105372"/>
                      <a:pt x="28771" y="108547"/>
                    </a:cubicBezTo>
                    <a:cubicBezTo>
                      <a:pt x="31417" y="111722"/>
                      <a:pt x="19246" y="85792"/>
                      <a:pt x="16071" y="75209"/>
                    </a:cubicBezTo>
                    <a:cubicBezTo>
                      <a:pt x="12896" y="64626"/>
                      <a:pt x="7604" y="55366"/>
                      <a:pt x="9721" y="45047"/>
                    </a:cubicBezTo>
                    <a:cubicBezTo>
                      <a:pt x="11838" y="34728"/>
                      <a:pt x="12367" y="17001"/>
                      <a:pt x="28771" y="13297"/>
                    </a:cubicBezTo>
                    <a:cubicBezTo>
                      <a:pt x="45175" y="9593"/>
                      <a:pt x="125079" y="28114"/>
                      <a:pt x="124021" y="259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: 図形 284">
                <a:extLst>
                  <a:ext uri="{FF2B5EF4-FFF2-40B4-BE49-F238E27FC236}">
                    <a16:creationId xmlns:a16="http://schemas.microsoft.com/office/drawing/2014/main" id="{D50A1678-FFBE-4DD4-877C-754EE773954C}"/>
                  </a:ext>
                </a:extLst>
              </p:cNvPr>
              <p:cNvSpPr/>
              <p:nvPr/>
            </p:nvSpPr>
            <p:spPr>
              <a:xfrm>
                <a:off x="5427186" y="2633885"/>
                <a:ext cx="121919" cy="113490"/>
              </a:xfrm>
              <a:custGeom>
                <a:avLst/>
                <a:gdLst>
                  <a:gd name="connsiteX0" fmla="*/ 121127 w 121919"/>
                  <a:gd name="connsiteY0" fmla="*/ 1365 h 113490"/>
                  <a:gd name="connsiteX1" fmla="*/ 2064 w 121919"/>
                  <a:gd name="connsiteY1" fmla="*/ 112490 h 113490"/>
                  <a:gd name="connsiteX2" fmla="*/ 51277 w 121919"/>
                  <a:gd name="connsiteY2" fmla="*/ 53753 h 113490"/>
                  <a:gd name="connsiteX3" fmla="*/ 121127 w 121919"/>
                  <a:gd name="connsiteY3" fmla="*/ 1365 h 113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19" h="113490">
                    <a:moveTo>
                      <a:pt x="121127" y="1365"/>
                    </a:moveTo>
                    <a:cubicBezTo>
                      <a:pt x="112925" y="11155"/>
                      <a:pt x="13706" y="103759"/>
                      <a:pt x="2064" y="112490"/>
                    </a:cubicBezTo>
                    <a:cubicBezTo>
                      <a:pt x="-9578" y="121221"/>
                      <a:pt x="30904" y="70422"/>
                      <a:pt x="51277" y="53753"/>
                    </a:cubicBezTo>
                    <a:cubicBezTo>
                      <a:pt x="71650" y="37084"/>
                      <a:pt x="129329" y="-8425"/>
                      <a:pt x="121127" y="13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FDCAAA5D-17D7-4C4D-B6FF-4683C0644290}"/>
                  </a:ext>
                </a:extLst>
              </p:cNvPr>
              <p:cNvSpPr/>
              <p:nvPr/>
            </p:nvSpPr>
            <p:spPr>
              <a:xfrm>
                <a:off x="5646145" y="2803525"/>
                <a:ext cx="3768" cy="63713"/>
              </a:xfrm>
              <a:custGeom>
                <a:avLst/>
                <a:gdLst>
                  <a:gd name="connsiteX0" fmla="*/ 3768 w 3768"/>
                  <a:gd name="connsiteY0" fmla="*/ 0 h 63713"/>
                  <a:gd name="connsiteX1" fmla="*/ 593 w 3768"/>
                  <a:gd name="connsiteY1" fmla="*/ 63500 h 63713"/>
                  <a:gd name="connsiteX2" fmla="*/ 3768 w 3768"/>
                  <a:gd name="connsiteY2" fmla="*/ 0 h 6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68" h="63713">
                    <a:moveTo>
                      <a:pt x="3768" y="0"/>
                    </a:moveTo>
                    <a:cubicBezTo>
                      <a:pt x="3768" y="0"/>
                      <a:pt x="-1788" y="59002"/>
                      <a:pt x="593" y="63500"/>
                    </a:cubicBezTo>
                    <a:cubicBezTo>
                      <a:pt x="2974" y="67998"/>
                      <a:pt x="3768" y="0"/>
                      <a:pt x="376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8A7A703A-9C1F-40E2-93C5-9ABB2ACC18C2}"/>
                  </a:ext>
                </a:extLst>
              </p:cNvPr>
              <p:cNvSpPr/>
              <p:nvPr/>
            </p:nvSpPr>
            <p:spPr>
              <a:xfrm>
                <a:off x="5617728" y="2790825"/>
                <a:ext cx="17897" cy="57631"/>
              </a:xfrm>
              <a:custGeom>
                <a:avLst/>
                <a:gdLst>
                  <a:gd name="connsiteX0" fmla="*/ 17897 w 17897"/>
                  <a:gd name="connsiteY0" fmla="*/ 0 h 57631"/>
                  <a:gd name="connsiteX1" fmla="*/ 435 w 17897"/>
                  <a:gd name="connsiteY1" fmla="*/ 57150 h 57631"/>
                  <a:gd name="connsiteX2" fmla="*/ 17897 w 17897"/>
                  <a:gd name="connsiteY2" fmla="*/ 0 h 5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97" h="57631">
                    <a:moveTo>
                      <a:pt x="17897" y="0"/>
                    </a:moveTo>
                    <a:cubicBezTo>
                      <a:pt x="17897" y="0"/>
                      <a:pt x="4139" y="50535"/>
                      <a:pt x="435" y="57150"/>
                    </a:cubicBezTo>
                    <a:cubicBezTo>
                      <a:pt x="-3269" y="63765"/>
                      <a:pt x="17897" y="0"/>
                      <a:pt x="1789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フリーフォーム: 図形 287">
                <a:extLst>
                  <a:ext uri="{FF2B5EF4-FFF2-40B4-BE49-F238E27FC236}">
                    <a16:creationId xmlns:a16="http://schemas.microsoft.com/office/drawing/2014/main" id="{CD361CA4-3660-4B8B-B77F-364A57CFFF4C}"/>
                  </a:ext>
                </a:extLst>
              </p:cNvPr>
              <p:cNvSpPr/>
              <p:nvPr/>
            </p:nvSpPr>
            <p:spPr>
              <a:xfrm>
                <a:off x="5959358" y="2158997"/>
                <a:ext cx="102480" cy="331142"/>
              </a:xfrm>
              <a:custGeom>
                <a:avLst/>
                <a:gdLst>
                  <a:gd name="connsiteX0" fmla="*/ 100130 w 102480"/>
                  <a:gd name="connsiteY0" fmla="*/ 3 h 331142"/>
                  <a:gd name="connsiteX1" fmla="*/ 85842 w 102480"/>
                  <a:gd name="connsiteY1" fmla="*/ 85728 h 331142"/>
                  <a:gd name="connsiteX2" fmla="*/ 98542 w 102480"/>
                  <a:gd name="connsiteY2" fmla="*/ 128591 h 331142"/>
                  <a:gd name="connsiteX3" fmla="*/ 3292 w 102480"/>
                  <a:gd name="connsiteY3" fmla="*/ 328616 h 331142"/>
                  <a:gd name="connsiteX4" fmla="*/ 27105 w 102480"/>
                  <a:gd name="connsiteY4" fmla="*/ 233366 h 331142"/>
                  <a:gd name="connsiteX5" fmla="*/ 77905 w 102480"/>
                  <a:gd name="connsiteY5" fmla="*/ 117478 h 331142"/>
                  <a:gd name="connsiteX6" fmla="*/ 76317 w 102480"/>
                  <a:gd name="connsiteY6" fmla="*/ 88903 h 331142"/>
                  <a:gd name="connsiteX7" fmla="*/ 100130 w 102480"/>
                  <a:gd name="connsiteY7" fmla="*/ 3 h 33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480" h="331142">
                    <a:moveTo>
                      <a:pt x="100130" y="3"/>
                    </a:moveTo>
                    <a:cubicBezTo>
                      <a:pt x="101717" y="-526"/>
                      <a:pt x="86107" y="64297"/>
                      <a:pt x="85842" y="85728"/>
                    </a:cubicBezTo>
                    <a:cubicBezTo>
                      <a:pt x="85577" y="107159"/>
                      <a:pt x="112300" y="88110"/>
                      <a:pt x="98542" y="128591"/>
                    </a:cubicBezTo>
                    <a:cubicBezTo>
                      <a:pt x="84784" y="169072"/>
                      <a:pt x="15198" y="311154"/>
                      <a:pt x="3292" y="328616"/>
                    </a:cubicBezTo>
                    <a:cubicBezTo>
                      <a:pt x="-8614" y="346078"/>
                      <a:pt x="14669" y="268556"/>
                      <a:pt x="27105" y="233366"/>
                    </a:cubicBezTo>
                    <a:cubicBezTo>
                      <a:pt x="39541" y="198176"/>
                      <a:pt x="69703" y="141555"/>
                      <a:pt x="77905" y="117478"/>
                    </a:cubicBezTo>
                    <a:cubicBezTo>
                      <a:pt x="86107" y="93401"/>
                      <a:pt x="76582" y="104513"/>
                      <a:pt x="76317" y="88903"/>
                    </a:cubicBezTo>
                    <a:cubicBezTo>
                      <a:pt x="76052" y="73293"/>
                      <a:pt x="98543" y="532"/>
                      <a:pt x="100130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フリーフォーム: 図形 288">
                <a:extLst>
                  <a:ext uri="{FF2B5EF4-FFF2-40B4-BE49-F238E27FC236}">
                    <a16:creationId xmlns:a16="http://schemas.microsoft.com/office/drawing/2014/main" id="{1CEFE08F-890D-40FB-B4E5-5BED6D8C4A6D}"/>
                  </a:ext>
                </a:extLst>
              </p:cNvPr>
              <p:cNvSpPr/>
              <p:nvPr/>
            </p:nvSpPr>
            <p:spPr>
              <a:xfrm>
                <a:off x="5657785" y="2506637"/>
                <a:ext cx="292567" cy="419159"/>
              </a:xfrm>
              <a:custGeom>
                <a:avLst/>
                <a:gdLst>
                  <a:gd name="connsiteX0" fmla="*/ 292165 w 292567"/>
                  <a:gd name="connsiteY0" fmla="*/ 26 h 419159"/>
                  <a:gd name="connsiteX1" fmla="*/ 219140 w 292567"/>
                  <a:gd name="connsiteY1" fmla="*/ 136551 h 419159"/>
                  <a:gd name="connsiteX2" fmla="*/ 141353 w 292567"/>
                  <a:gd name="connsiteY2" fmla="*/ 246088 h 419159"/>
                  <a:gd name="connsiteX3" fmla="*/ 106428 w 292567"/>
                  <a:gd name="connsiteY3" fmla="*/ 311176 h 419159"/>
                  <a:gd name="connsiteX4" fmla="*/ 65 w 292567"/>
                  <a:gd name="connsiteY4" fmla="*/ 419126 h 419159"/>
                  <a:gd name="connsiteX5" fmla="*/ 92140 w 292567"/>
                  <a:gd name="connsiteY5" fmla="*/ 320701 h 419159"/>
                  <a:gd name="connsiteX6" fmla="*/ 185803 w 292567"/>
                  <a:gd name="connsiteY6" fmla="*/ 147663 h 419159"/>
                  <a:gd name="connsiteX7" fmla="*/ 292165 w 292567"/>
                  <a:gd name="connsiteY7" fmla="*/ 26 h 419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567" h="419159">
                    <a:moveTo>
                      <a:pt x="292165" y="26"/>
                    </a:moveTo>
                    <a:cubicBezTo>
                      <a:pt x="297721" y="-1826"/>
                      <a:pt x="244275" y="95541"/>
                      <a:pt x="219140" y="136551"/>
                    </a:cubicBezTo>
                    <a:cubicBezTo>
                      <a:pt x="194005" y="177561"/>
                      <a:pt x="160138" y="216984"/>
                      <a:pt x="141353" y="246088"/>
                    </a:cubicBezTo>
                    <a:cubicBezTo>
                      <a:pt x="122568" y="275192"/>
                      <a:pt x="129976" y="282336"/>
                      <a:pt x="106428" y="311176"/>
                    </a:cubicBezTo>
                    <a:cubicBezTo>
                      <a:pt x="82880" y="340016"/>
                      <a:pt x="2446" y="417539"/>
                      <a:pt x="65" y="419126"/>
                    </a:cubicBezTo>
                    <a:cubicBezTo>
                      <a:pt x="-2316" y="420713"/>
                      <a:pt x="61184" y="365945"/>
                      <a:pt x="92140" y="320701"/>
                    </a:cubicBezTo>
                    <a:cubicBezTo>
                      <a:pt x="123096" y="275457"/>
                      <a:pt x="153259" y="200050"/>
                      <a:pt x="185803" y="147663"/>
                    </a:cubicBezTo>
                    <a:cubicBezTo>
                      <a:pt x="218347" y="95276"/>
                      <a:pt x="286609" y="1878"/>
                      <a:pt x="292165" y="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: 図形 289">
                <a:extLst>
                  <a:ext uri="{FF2B5EF4-FFF2-40B4-BE49-F238E27FC236}">
                    <a16:creationId xmlns:a16="http://schemas.microsoft.com/office/drawing/2014/main" id="{D511F25D-9510-4D16-8F5B-A6C1CE3172F2}"/>
                  </a:ext>
                </a:extLst>
              </p:cNvPr>
              <p:cNvSpPr/>
              <p:nvPr/>
            </p:nvSpPr>
            <p:spPr>
              <a:xfrm>
                <a:off x="5341938" y="2854153"/>
                <a:ext cx="350952" cy="33205"/>
              </a:xfrm>
              <a:custGeom>
                <a:avLst/>
                <a:gdLst>
                  <a:gd name="connsiteX0" fmla="*/ 0 w 350952"/>
                  <a:gd name="connsiteY0" fmla="*/ 14460 h 33205"/>
                  <a:gd name="connsiteX1" fmla="*/ 160337 w 350952"/>
                  <a:gd name="connsiteY1" fmla="*/ 28747 h 33205"/>
                  <a:gd name="connsiteX2" fmla="*/ 280987 w 350952"/>
                  <a:gd name="connsiteY2" fmla="*/ 27160 h 33205"/>
                  <a:gd name="connsiteX3" fmla="*/ 306387 w 350952"/>
                  <a:gd name="connsiteY3" fmla="*/ 31922 h 33205"/>
                  <a:gd name="connsiteX4" fmla="*/ 350837 w 350952"/>
                  <a:gd name="connsiteY4" fmla="*/ 172 h 33205"/>
                  <a:gd name="connsiteX5" fmla="*/ 292100 w 350952"/>
                  <a:gd name="connsiteY5" fmla="*/ 19222 h 33205"/>
                  <a:gd name="connsiteX6" fmla="*/ 201612 w 350952"/>
                  <a:gd name="connsiteY6" fmla="*/ 19222 h 33205"/>
                  <a:gd name="connsiteX7" fmla="*/ 0 w 350952"/>
                  <a:gd name="connsiteY7" fmla="*/ 14460 h 3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952" h="33205">
                    <a:moveTo>
                      <a:pt x="0" y="14460"/>
                    </a:moveTo>
                    <a:cubicBezTo>
                      <a:pt x="56753" y="20545"/>
                      <a:pt x="113506" y="26630"/>
                      <a:pt x="160337" y="28747"/>
                    </a:cubicBezTo>
                    <a:cubicBezTo>
                      <a:pt x="207168" y="30864"/>
                      <a:pt x="256645" y="26631"/>
                      <a:pt x="280987" y="27160"/>
                    </a:cubicBezTo>
                    <a:cubicBezTo>
                      <a:pt x="305329" y="27689"/>
                      <a:pt x="294745" y="36420"/>
                      <a:pt x="306387" y="31922"/>
                    </a:cubicBezTo>
                    <a:cubicBezTo>
                      <a:pt x="318029" y="27424"/>
                      <a:pt x="353218" y="2289"/>
                      <a:pt x="350837" y="172"/>
                    </a:cubicBezTo>
                    <a:cubicBezTo>
                      <a:pt x="348456" y="-1945"/>
                      <a:pt x="316971" y="16047"/>
                      <a:pt x="292100" y="19222"/>
                    </a:cubicBezTo>
                    <a:cubicBezTo>
                      <a:pt x="267229" y="22397"/>
                      <a:pt x="201612" y="19222"/>
                      <a:pt x="201612" y="19222"/>
                    </a:cubicBezTo>
                    <a:lnTo>
                      <a:pt x="0" y="1446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CAD3D122-2AC0-4527-9BBC-517DB00D5EEB}"/>
                  </a:ext>
                </a:extLst>
              </p:cNvPr>
              <p:cNvSpPr/>
              <p:nvPr/>
            </p:nvSpPr>
            <p:spPr>
              <a:xfrm>
                <a:off x="5357151" y="2882695"/>
                <a:ext cx="350022" cy="34677"/>
              </a:xfrm>
              <a:custGeom>
                <a:avLst/>
                <a:gdLst>
                  <a:gd name="connsiteX0" fmla="*/ 662 w 350022"/>
                  <a:gd name="connsiteY0" fmla="*/ 12905 h 34677"/>
                  <a:gd name="connsiteX1" fmla="*/ 192749 w 350022"/>
                  <a:gd name="connsiteY1" fmla="*/ 25605 h 34677"/>
                  <a:gd name="connsiteX2" fmla="*/ 261012 w 350022"/>
                  <a:gd name="connsiteY2" fmla="*/ 33543 h 34677"/>
                  <a:gd name="connsiteX3" fmla="*/ 349912 w 350022"/>
                  <a:gd name="connsiteY3" fmla="*/ 205 h 34677"/>
                  <a:gd name="connsiteX4" fmla="*/ 241962 w 350022"/>
                  <a:gd name="connsiteY4" fmla="*/ 19255 h 34677"/>
                  <a:gd name="connsiteX5" fmla="*/ 132424 w 350022"/>
                  <a:gd name="connsiteY5" fmla="*/ 14493 h 34677"/>
                  <a:gd name="connsiteX6" fmla="*/ 662 w 350022"/>
                  <a:gd name="connsiteY6" fmla="*/ 12905 h 3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022" h="34677">
                    <a:moveTo>
                      <a:pt x="662" y="12905"/>
                    </a:moveTo>
                    <a:cubicBezTo>
                      <a:pt x="10716" y="14757"/>
                      <a:pt x="149357" y="22165"/>
                      <a:pt x="192749" y="25605"/>
                    </a:cubicBezTo>
                    <a:cubicBezTo>
                      <a:pt x="236141" y="29045"/>
                      <a:pt x="234818" y="37776"/>
                      <a:pt x="261012" y="33543"/>
                    </a:cubicBezTo>
                    <a:cubicBezTo>
                      <a:pt x="287206" y="29310"/>
                      <a:pt x="353087" y="2586"/>
                      <a:pt x="349912" y="205"/>
                    </a:cubicBezTo>
                    <a:cubicBezTo>
                      <a:pt x="346737" y="-2176"/>
                      <a:pt x="278210" y="16874"/>
                      <a:pt x="241962" y="19255"/>
                    </a:cubicBezTo>
                    <a:cubicBezTo>
                      <a:pt x="205714" y="21636"/>
                      <a:pt x="167084" y="15551"/>
                      <a:pt x="132424" y="14493"/>
                    </a:cubicBezTo>
                    <a:cubicBezTo>
                      <a:pt x="97764" y="13435"/>
                      <a:pt x="-9392" y="11053"/>
                      <a:pt x="662" y="129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A7D32B7B-598A-40D3-8796-4404C051A80B}"/>
                  </a:ext>
                </a:extLst>
              </p:cNvPr>
              <p:cNvSpPr/>
              <p:nvPr/>
            </p:nvSpPr>
            <p:spPr>
              <a:xfrm>
                <a:off x="5385911" y="2911433"/>
                <a:ext cx="270376" cy="63953"/>
              </a:xfrm>
              <a:custGeom>
                <a:avLst/>
                <a:gdLst>
                  <a:gd name="connsiteX0" fmla="*/ 477 w 270376"/>
                  <a:gd name="connsiteY0" fmla="*/ 42 h 63953"/>
                  <a:gd name="connsiteX1" fmla="*/ 146527 w 270376"/>
                  <a:gd name="connsiteY1" fmla="*/ 55605 h 63953"/>
                  <a:gd name="connsiteX2" fmla="*/ 206852 w 270376"/>
                  <a:gd name="connsiteY2" fmla="*/ 63542 h 63953"/>
                  <a:gd name="connsiteX3" fmla="*/ 248127 w 270376"/>
                  <a:gd name="connsiteY3" fmla="*/ 54017 h 63953"/>
                  <a:gd name="connsiteX4" fmla="*/ 270352 w 270376"/>
                  <a:gd name="connsiteY4" fmla="*/ 19092 h 63953"/>
                  <a:gd name="connsiteX5" fmla="*/ 251302 w 270376"/>
                  <a:gd name="connsiteY5" fmla="*/ 41317 h 63953"/>
                  <a:gd name="connsiteX6" fmla="*/ 200502 w 270376"/>
                  <a:gd name="connsiteY6" fmla="*/ 46080 h 63953"/>
                  <a:gd name="connsiteX7" fmla="*/ 477 w 270376"/>
                  <a:gd name="connsiteY7" fmla="*/ 42 h 6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376" h="63953">
                    <a:moveTo>
                      <a:pt x="477" y="42"/>
                    </a:moveTo>
                    <a:cubicBezTo>
                      <a:pt x="-8519" y="1629"/>
                      <a:pt x="112131" y="45022"/>
                      <a:pt x="146527" y="55605"/>
                    </a:cubicBezTo>
                    <a:cubicBezTo>
                      <a:pt x="180923" y="66188"/>
                      <a:pt x="189919" y="63807"/>
                      <a:pt x="206852" y="63542"/>
                    </a:cubicBezTo>
                    <a:cubicBezTo>
                      <a:pt x="223785" y="63277"/>
                      <a:pt x="237544" y="61425"/>
                      <a:pt x="248127" y="54017"/>
                    </a:cubicBezTo>
                    <a:cubicBezTo>
                      <a:pt x="258710" y="46609"/>
                      <a:pt x="269823" y="21209"/>
                      <a:pt x="270352" y="19092"/>
                    </a:cubicBezTo>
                    <a:cubicBezTo>
                      <a:pt x="270881" y="16975"/>
                      <a:pt x="262944" y="36819"/>
                      <a:pt x="251302" y="41317"/>
                    </a:cubicBezTo>
                    <a:cubicBezTo>
                      <a:pt x="239660" y="45815"/>
                      <a:pt x="235427" y="50843"/>
                      <a:pt x="200502" y="46080"/>
                    </a:cubicBezTo>
                    <a:cubicBezTo>
                      <a:pt x="165577" y="41318"/>
                      <a:pt x="9473" y="-1545"/>
                      <a:pt x="477" y="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: 図形 292">
                <a:extLst>
                  <a:ext uri="{FF2B5EF4-FFF2-40B4-BE49-F238E27FC236}">
                    <a16:creationId xmlns:a16="http://schemas.microsoft.com/office/drawing/2014/main" id="{BB38DF3A-B7E9-4400-ADD4-8393ED173031}"/>
                  </a:ext>
                </a:extLst>
              </p:cNvPr>
              <p:cNvSpPr/>
              <p:nvPr/>
            </p:nvSpPr>
            <p:spPr>
              <a:xfrm>
                <a:off x="5449644" y="2908243"/>
                <a:ext cx="183828" cy="36534"/>
              </a:xfrm>
              <a:custGeom>
                <a:avLst/>
                <a:gdLst>
                  <a:gd name="connsiteX0" fmla="*/ 244 w 183828"/>
                  <a:gd name="connsiteY0" fmla="*/ 57 h 36534"/>
                  <a:gd name="connsiteX1" fmla="*/ 176456 w 183828"/>
                  <a:gd name="connsiteY1" fmla="*/ 34982 h 36534"/>
                  <a:gd name="connsiteX2" fmla="*/ 138356 w 183828"/>
                  <a:gd name="connsiteY2" fmla="*/ 27045 h 36534"/>
                  <a:gd name="connsiteX3" fmla="*/ 244 w 183828"/>
                  <a:gd name="connsiteY3" fmla="*/ 57 h 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828" h="36534">
                    <a:moveTo>
                      <a:pt x="244" y="57"/>
                    </a:moveTo>
                    <a:cubicBezTo>
                      <a:pt x="6594" y="1380"/>
                      <a:pt x="153437" y="30484"/>
                      <a:pt x="176456" y="34982"/>
                    </a:cubicBezTo>
                    <a:cubicBezTo>
                      <a:pt x="199475" y="39480"/>
                      <a:pt x="163491" y="33395"/>
                      <a:pt x="138356" y="27045"/>
                    </a:cubicBezTo>
                    <a:cubicBezTo>
                      <a:pt x="113221" y="20695"/>
                      <a:pt x="-6106" y="-1266"/>
                      <a:pt x="244" y="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: 図形 293">
                <a:extLst>
                  <a:ext uri="{FF2B5EF4-FFF2-40B4-BE49-F238E27FC236}">
                    <a16:creationId xmlns:a16="http://schemas.microsoft.com/office/drawing/2014/main" id="{F32EE0C9-22CB-4C17-A06C-8115DD9CA8E7}"/>
                  </a:ext>
                </a:extLst>
              </p:cNvPr>
              <p:cNvSpPr/>
              <p:nvPr/>
            </p:nvSpPr>
            <p:spPr>
              <a:xfrm>
                <a:off x="5642934" y="1837126"/>
                <a:ext cx="563688" cy="380470"/>
              </a:xfrm>
              <a:custGeom>
                <a:avLst/>
                <a:gdLst>
                  <a:gd name="connsiteX0" fmla="*/ 510216 w 563688"/>
                  <a:gd name="connsiteY0" fmla="*/ 141 h 380470"/>
                  <a:gd name="connsiteX1" fmla="*/ 531383 w 563688"/>
                  <a:gd name="connsiteY1" fmla="*/ 273191 h 380470"/>
                  <a:gd name="connsiteX2" fmla="*/ 12799 w 563688"/>
                  <a:gd name="connsiteY2" fmla="*/ 374791 h 380470"/>
                  <a:gd name="connsiteX3" fmla="*/ 188483 w 563688"/>
                  <a:gd name="connsiteY3" fmla="*/ 353624 h 380470"/>
                  <a:gd name="connsiteX4" fmla="*/ 522916 w 563688"/>
                  <a:gd name="connsiteY4" fmla="*/ 237207 h 380470"/>
                  <a:gd name="connsiteX5" fmla="*/ 510216 w 563688"/>
                  <a:gd name="connsiteY5" fmla="*/ 141 h 38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688" h="380470">
                    <a:moveTo>
                      <a:pt x="510216" y="141"/>
                    </a:moveTo>
                    <a:cubicBezTo>
                      <a:pt x="511627" y="6138"/>
                      <a:pt x="614286" y="210749"/>
                      <a:pt x="531383" y="273191"/>
                    </a:cubicBezTo>
                    <a:cubicBezTo>
                      <a:pt x="448480" y="335633"/>
                      <a:pt x="69949" y="361386"/>
                      <a:pt x="12799" y="374791"/>
                    </a:cubicBezTo>
                    <a:cubicBezTo>
                      <a:pt x="-44351" y="388197"/>
                      <a:pt x="103463" y="376555"/>
                      <a:pt x="188483" y="353624"/>
                    </a:cubicBezTo>
                    <a:cubicBezTo>
                      <a:pt x="273502" y="330693"/>
                      <a:pt x="467177" y="293652"/>
                      <a:pt x="522916" y="237207"/>
                    </a:cubicBezTo>
                    <a:cubicBezTo>
                      <a:pt x="578655" y="180763"/>
                      <a:pt x="508805" y="-5856"/>
                      <a:pt x="510216" y="1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: 図形 294">
                <a:extLst>
                  <a:ext uri="{FF2B5EF4-FFF2-40B4-BE49-F238E27FC236}">
                    <a16:creationId xmlns:a16="http://schemas.microsoft.com/office/drawing/2014/main" id="{ECC10F66-1F9D-41D9-9910-A72F3C1A65D5}"/>
                  </a:ext>
                </a:extLst>
              </p:cNvPr>
              <p:cNvSpPr/>
              <p:nvPr/>
            </p:nvSpPr>
            <p:spPr>
              <a:xfrm>
                <a:off x="5498194" y="1790273"/>
                <a:ext cx="585186" cy="329201"/>
              </a:xfrm>
              <a:custGeom>
                <a:avLst/>
                <a:gdLst>
                  <a:gd name="connsiteX0" fmla="*/ 477156 w 585186"/>
                  <a:gd name="connsiteY0" fmla="*/ 427 h 329201"/>
                  <a:gd name="connsiteX1" fmla="*/ 576639 w 585186"/>
                  <a:gd name="connsiteY1" fmla="*/ 212094 h 329201"/>
                  <a:gd name="connsiteX2" fmla="*/ 392489 w 585186"/>
                  <a:gd name="connsiteY2" fmla="*/ 317927 h 329201"/>
                  <a:gd name="connsiteX3" fmla="*/ 5139 w 585186"/>
                  <a:gd name="connsiteY3" fmla="*/ 326394 h 329201"/>
                  <a:gd name="connsiteX4" fmla="*/ 191406 w 585186"/>
                  <a:gd name="connsiteY4" fmla="*/ 320044 h 329201"/>
                  <a:gd name="connsiteX5" fmla="*/ 494089 w 585186"/>
                  <a:gd name="connsiteY5" fmla="*/ 265010 h 329201"/>
                  <a:gd name="connsiteX6" fmla="*/ 585106 w 585186"/>
                  <a:gd name="connsiteY6" fmla="*/ 159177 h 329201"/>
                  <a:gd name="connsiteX7" fmla="*/ 477156 w 585186"/>
                  <a:gd name="connsiteY7" fmla="*/ 427 h 32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5186" h="329201">
                    <a:moveTo>
                      <a:pt x="477156" y="427"/>
                    </a:moveTo>
                    <a:cubicBezTo>
                      <a:pt x="475745" y="9247"/>
                      <a:pt x="590750" y="159177"/>
                      <a:pt x="576639" y="212094"/>
                    </a:cubicBezTo>
                    <a:cubicBezTo>
                      <a:pt x="562528" y="265011"/>
                      <a:pt x="487739" y="298877"/>
                      <a:pt x="392489" y="317927"/>
                    </a:cubicBezTo>
                    <a:cubicBezTo>
                      <a:pt x="297239" y="336977"/>
                      <a:pt x="38653" y="326041"/>
                      <a:pt x="5139" y="326394"/>
                    </a:cubicBezTo>
                    <a:cubicBezTo>
                      <a:pt x="-28375" y="326747"/>
                      <a:pt x="109914" y="330275"/>
                      <a:pt x="191406" y="320044"/>
                    </a:cubicBezTo>
                    <a:cubicBezTo>
                      <a:pt x="272898" y="309813"/>
                      <a:pt x="428472" y="291821"/>
                      <a:pt x="494089" y="265010"/>
                    </a:cubicBezTo>
                    <a:cubicBezTo>
                      <a:pt x="559706" y="238199"/>
                      <a:pt x="586870" y="196571"/>
                      <a:pt x="585106" y="159177"/>
                    </a:cubicBezTo>
                    <a:cubicBezTo>
                      <a:pt x="583342" y="121783"/>
                      <a:pt x="478567" y="-8393"/>
                      <a:pt x="477156" y="4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: 図形 295">
                <a:extLst>
                  <a:ext uri="{FF2B5EF4-FFF2-40B4-BE49-F238E27FC236}">
                    <a16:creationId xmlns:a16="http://schemas.microsoft.com/office/drawing/2014/main" id="{5089FDB5-1EC2-45D1-A090-2A3E1C9D46EC}"/>
                  </a:ext>
                </a:extLst>
              </p:cNvPr>
              <p:cNvSpPr/>
              <p:nvPr/>
            </p:nvSpPr>
            <p:spPr>
              <a:xfrm>
                <a:off x="5139845" y="1881284"/>
                <a:ext cx="675302" cy="203773"/>
              </a:xfrm>
              <a:custGeom>
                <a:avLst/>
                <a:gdLst>
                  <a:gd name="connsiteX0" fmla="*/ 606905 w 675302"/>
                  <a:gd name="connsiteY0" fmla="*/ 2549 h 203773"/>
                  <a:gd name="connsiteX1" fmla="*/ 674638 w 675302"/>
                  <a:gd name="connsiteY1" fmla="*/ 49116 h 203773"/>
                  <a:gd name="connsiteX2" fmla="*/ 566688 w 675302"/>
                  <a:gd name="connsiteY2" fmla="*/ 157066 h 203773"/>
                  <a:gd name="connsiteX3" fmla="*/ 10005 w 675302"/>
                  <a:gd name="connsiteY3" fmla="*/ 203633 h 203773"/>
                  <a:gd name="connsiteX4" fmla="*/ 230138 w 675302"/>
                  <a:gd name="connsiteY4" fmla="*/ 169766 h 203773"/>
                  <a:gd name="connsiteX5" fmla="*/ 501072 w 675302"/>
                  <a:gd name="connsiteY5" fmla="*/ 121083 h 203773"/>
                  <a:gd name="connsiteX6" fmla="*/ 606905 w 675302"/>
                  <a:gd name="connsiteY6" fmla="*/ 2549 h 2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5302" h="203773">
                    <a:moveTo>
                      <a:pt x="606905" y="2549"/>
                    </a:moveTo>
                    <a:cubicBezTo>
                      <a:pt x="635833" y="-9445"/>
                      <a:pt x="681341" y="23363"/>
                      <a:pt x="674638" y="49116"/>
                    </a:cubicBezTo>
                    <a:cubicBezTo>
                      <a:pt x="667935" y="74869"/>
                      <a:pt x="677460" y="131313"/>
                      <a:pt x="566688" y="157066"/>
                    </a:cubicBezTo>
                    <a:cubicBezTo>
                      <a:pt x="455916" y="182819"/>
                      <a:pt x="66097" y="201516"/>
                      <a:pt x="10005" y="203633"/>
                    </a:cubicBezTo>
                    <a:cubicBezTo>
                      <a:pt x="-46087" y="205750"/>
                      <a:pt x="148293" y="183524"/>
                      <a:pt x="230138" y="169766"/>
                    </a:cubicBezTo>
                    <a:cubicBezTo>
                      <a:pt x="311983" y="156008"/>
                      <a:pt x="437925" y="143661"/>
                      <a:pt x="501072" y="121083"/>
                    </a:cubicBezTo>
                    <a:cubicBezTo>
                      <a:pt x="564219" y="98505"/>
                      <a:pt x="577977" y="14543"/>
                      <a:pt x="606905" y="25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: 図形 296">
                <a:extLst>
                  <a:ext uri="{FF2B5EF4-FFF2-40B4-BE49-F238E27FC236}">
                    <a16:creationId xmlns:a16="http://schemas.microsoft.com/office/drawing/2014/main" id="{18E2D585-85DF-44A2-86B4-4AEDABC6C958}"/>
                  </a:ext>
                </a:extLst>
              </p:cNvPr>
              <p:cNvSpPr/>
              <p:nvPr/>
            </p:nvSpPr>
            <p:spPr>
              <a:xfrm>
                <a:off x="5081805" y="1413243"/>
                <a:ext cx="724953" cy="419827"/>
              </a:xfrm>
              <a:custGeom>
                <a:avLst/>
                <a:gdLst>
                  <a:gd name="connsiteX0" fmla="*/ 724212 w 724953"/>
                  <a:gd name="connsiteY0" fmla="*/ 419790 h 419827"/>
                  <a:gd name="connsiteX1" fmla="*/ 654362 w 724953"/>
                  <a:gd name="connsiteY1" fmla="*/ 208124 h 419827"/>
                  <a:gd name="connsiteX2" fmla="*/ 531595 w 724953"/>
                  <a:gd name="connsiteY2" fmla="*/ 64190 h 419827"/>
                  <a:gd name="connsiteX3" fmla="*/ 4545 w 724953"/>
                  <a:gd name="connsiteY3" fmla="*/ 690 h 419827"/>
                  <a:gd name="connsiteX4" fmla="*/ 294528 w 724953"/>
                  <a:gd name="connsiteY4" fmla="*/ 40907 h 419827"/>
                  <a:gd name="connsiteX5" fmla="*/ 612028 w 724953"/>
                  <a:gd name="connsiteY5" fmla="*/ 191190 h 419827"/>
                  <a:gd name="connsiteX6" fmla="*/ 724212 w 724953"/>
                  <a:gd name="connsiteY6" fmla="*/ 419790 h 41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4953" h="419827">
                    <a:moveTo>
                      <a:pt x="724212" y="419790"/>
                    </a:moveTo>
                    <a:cubicBezTo>
                      <a:pt x="731268" y="422612"/>
                      <a:pt x="686465" y="267391"/>
                      <a:pt x="654362" y="208124"/>
                    </a:cubicBezTo>
                    <a:cubicBezTo>
                      <a:pt x="622259" y="148857"/>
                      <a:pt x="639898" y="98762"/>
                      <a:pt x="531595" y="64190"/>
                    </a:cubicBezTo>
                    <a:cubicBezTo>
                      <a:pt x="423292" y="29618"/>
                      <a:pt x="44056" y="4570"/>
                      <a:pt x="4545" y="690"/>
                    </a:cubicBezTo>
                    <a:cubicBezTo>
                      <a:pt x="-34966" y="-3191"/>
                      <a:pt x="193281" y="9157"/>
                      <a:pt x="294528" y="40907"/>
                    </a:cubicBezTo>
                    <a:cubicBezTo>
                      <a:pt x="395775" y="72657"/>
                      <a:pt x="541472" y="134040"/>
                      <a:pt x="612028" y="191190"/>
                    </a:cubicBezTo>
                    <a:cubicBezTo>
                      <a:pt x="682584" y="248340"/>
                      <a:pt x="717156" y="416968"/>
                      <a:pt x="724212" y="4197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: 図形 297">
                <a:extLst>
                  <a:ext uri="{FF2B5EF4-FFF2-40B4-BE49-F238E27FC236}">
                    <a16:creationId xmlns:a16="http://schemas.microsoft.com/office/drawing/2014/main" id="{59AC9063-C9CB-4DE2-B779-2CB508B193FA}"/>
                  </a:ext>
                </a:extLst>
              </p:cNvPr>
              <p:cNvSpPr/>
              <p:nvPr/>
            </p:nvSpPr>
            <p:spPr>
              <a:xfrm>
                <a:off x="5233275" y="1463138"/>
                <a:ext cx="483961" cy="373237"/>
              </a:xfrm>
              <a:custGeom>
                <a:avLst/>
                <a:gdLst>
                  <a:gd name="connsiteX0" fmla="*/ 483842 w 483961"/>
                  <a:gd name="connsiteY0" fmla="*/ 363545 h 373237"/>
                  <a:gd name="connsiteX1" fmla="*/ 162108 w 483961"/>
                  <a:gd name="connsiteY1" fmla="*/ 295812 h 373237"/>
                  <a:gd name="connsiteX2" fmla="*/ 11825 w 483961"/>
                  <a:gd name="connsiteY2" fmla="*/ 10062 h 373237"/>
                  <a:gd name="connsiteX3" fmla="*/ 22408 w 483961"/>
                  <a:gd name="connsiteY3" fmla="*/ 90495 h 373237"/>
                  <a:gd name="connsiteX4" fmla="*/ 124008 w 483961"/>
                  <a:gd name="connsiteY4" fmla="*/ 340262 h 373237"/>
                  <a:gd name="connsiteX5" fmla="*/ 483842 w 483961"/>
                  <a:gd name="connsiteY5" fmla="*/ 363545 h 37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961" h="373237">
                    <a:moveTo>
                      <a:pt x="483842" y="363545"/>
                    </a:moveTo>
                    <a:cubicBezTo>
                      <a:pt x="490192" y="356137"/>
                      <a:pt x="240777" y="354726"/>
                      <a:pt x="162108" y="295812"/>
                    </a:cubicBezTo>
                    <a:cubicBezTo>
                      <a:pt x="83438" y="236898"/>
                      <a:pt x="35108" y="44281"/>
                      <a:pt x="11825" y="10062"/>
                    </a:cubicBezTo>
                    <a:cubicBezTo>
                      <a:pt x="-11458" y="-24157"/>
                      <a:pt x="3711" y="35462"/>
                      <a:pt x="22408" y="90495"/>
                    </a:cubicBezTo>
                    <a:cubicBezTo>
                      <a:pt x="41105" y="145528"/>
                      <a:pt x="47102" y="290873"/>
                      <a:pt x="124008" y="340262"/>
                    </a:cubicBezTo>
                    <a:cubicBezTo>
                      <a:pt x="200914" y="389651"/>
                      <a:pt x="477492" y="370953"/>
                      <a:pt x="483842" y="3635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: 図形 298">
                <a:extLst>
                  <a:ext uri="{FF2B5EF4-FFF2-40B4-BE49-F238E27FC236}">
                    <a16:creationId xmlns:a16="http://schemas.microsoft.com/office/drawing/2014/main" id="{D7CE61DF-5EB1-4F96-B787-6F9A36563A47}"/>
                  </a:ext>
                </a:extLst>
              </p:cNvPr>
              <p:cNvSpPr/>
              <p:nvPr/>
            </p:nvSpPr>
            <p:spPr>
              <a:xfrm>
                <a:off x="4946516" y="2019174"/>
                <a:ext cx="328373" cy="429238"/>
              </a:xfrm>
              <a:custGeom>
                <a:avLst/>
                <a:gdLst>
                  <a:gd name="connsiteX0" fmla="*/ 328217 w 328373"/>
                  <a:gd name="connsiteY0" fmla="*/ 126 h 429238"/>
                  <a:gd name="connsiteX1" fmla="*/ 55167 w 328373"/>
                  <a:gd name="connsiteY1" fmla="*/ 182159 h 429238"/>
                  <a:gd name="connsiteX2" fmla="*/ 46701 w 328373"/>
                  <a:gd name="connsiteY2" fmla="*/ 417109 h 429238"/>
                  <a:gd name="connsiteX3" fmla="*/ 55167 w 328373"/>
                  <a:gd name="connsiteY3" fmla="*/ 370543 h 429238"/>
                  <a:gd name="connsiteX4" fmla="*/ 12834 w 328373"/>
                  <a:gd name="connsiteY4" fmla="*/ 156759 h 429238"/>
                  <a:gd name="connsiteX5" fmla="*/ 328217 w 328373"/>
                  <a:gd name="connsiteY5" fmla="*/ 126 h 42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373" h="429238">
                    <a:moveTo>
                      <a:pt x="328217" y="126"/>
                    </a:moveTo>
                    <a:cubicBezTo>
                      <a:pt x="335273" y="4359"/>
                      <a:pt x="102086" y="112662"/>
                      <a:pt x="55167" y="182159"/>
                    </a:cubicBezTo>
                    <a:cubicBezTo>
                      <a:pt x="8248" y="251656"/>
                      <a:pt x="46701" y="385712"/>
                      <a:pt x="46701" y="417109"/>
                    </a:cubicBezTo>
                    <a:cubicBezTo>
                      <a:pt x="46701" y="448506"/>
                      <a:pt x="60811" y="413935"/>
                      <a:pt x="55167" y="370543"/>
                    </a:cubicBezTo>
                    <a:cubicBezTo>
                      <a:pt x="49523" y="327151"/>
                      <a:pt x="-30558" y="214615"/>
                      <a:pt x="12834" y="156759"/>
                    </a:cubicBezTo>
                    <a:cubicBezTo>
                      <a:pt x="56226" y="98903"/>
                      <a:pt x="321161" y="-4107"/>
                      <a:pt x="328217" y="1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: 図形 299">
                <a:extLst>
                  <a:ext uri="{FF2B5EF4-FFF2-40B4-BE49-F238E27FC236}">
                    <a16:creationId xmlns:a16="http://schemas.microsoft.com/office/drawing/2014/main" id="{1DCCEC73-A244-4C36-A95F-D6691A0EC91C}"/>
                  </a:ext>
                </a:extLst>
              </p:cNvPr>
              <p:cNvSpPr/>
              <p:nvPr/>
            </p:nvSpPr>
            <p:spPr>
              <a:xfrm>
                <a:off x="6059069" y="1617132"/>
                <a:ext cx="272626" cy="319217"/>
              </a:xfrm>
              <a:custGeom>
                <a:avLst/>
                <a:gdLst>
                  <a:gd name="connsiteX0" fmla="*/ 948 w 272626"/>
                  <a:gd name="connsiteY0" fmla="*/ 211668 h 319217"/>
                  <a:gd name="connsiteX1" fmla="*/ 254948 w 272626"/>
                  <a:gd name="connsiteY1" fmla="*/ 313268 h 319217"/>
                  <a:gd name="connsiteX2" fmla="*/ 250714 w 272626"/>
                  <a:gd name="connsiteY2" fmla="*/ 4235 h 319217"/>
                  <a:gd name="connsiteX3" fmla="*/ 248598 w 272626"/>
                  <a:gd name="connsiteY3" fmla="*/ 141818 h 319217"/>
                  <a:gd name="connsiteX4" fmla="*/ 170281 w 272626"/>
                  <a:gd name="connsiteY4" fmla="*/ 258235 h 319217"/>
                  <a:gd name="connsiteX5" fmla="*/ 948 w 272626"/>
                  <a:gd name="connsiteY5" fmla="*/ 211668 h 31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626" h="319217">
                    <a:moveTo>
                      <a:pt x="948" y="211668"/>
                    </a:moveTo>
                    <a:cubicBezTo>
                      <a:pt x="15059" y="220840"/>
                      <a:pt x="213320" y="347840"/>
                      <a:pt x="254948" y="313268"/>
                    </a:cubicBezTo>
                    <a:cubicBezTo>
                      <a:pt x="296576" y="278696"/>
                      <a:pt x="251772" y="32810"/>
                      <a:pt x="250714" y="4235"/>
                    </a:cubicBezTo>
                    <a:cubicBezTo>
                      <a:pt x="249656" y="-24340"/>
                      <a:pt x="262003" y="99485"/>
                      <a:pt x="248598" y="141818"/>
                    </a:cubicBezTo>
                    <a:cubicBezTo>
                      <a:pt x="235193" y="184151"/>
                      <a:pt x="206264" y="244477"/>
                      <a:pt x="170281" y="258235"/>
                    </a:cubicBezTo>
                    <a:cubicBezTo>
                      <a:pt x="134298" y="271993"/>
                      <a:pt x="-13163" y="202496"/>
                      <a:pt x="948" y="2116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: 図形 300">
                <a:extLst>
                  <a:ext uri="{FF2B5EF4-FFF2-40B4-BE49-F238E27FC236}">
                    <a16:creationId xmlns:a16="http://schemas.microsoft.com/office/drawing/2014/main" id="{7780FE33-CE66-473E-8395-12EB99F6C993}"/>
                  </a:ext>
                </a:extLst>
              </p:cNvPr>
              <p:cNvSpPr/>
              <p:nvPr/>
            </p:nvSpPr>
            <p:spPr>
              <a:xfrm>
                <a:off x="5841997" y="1161994"/>
                <a:ext cx="217307" cy="539495"/>
              </a:xfrm>
              <a:custGeom>
                <a:avLst/>
                <a:gdLst>
                  <a:gd name="connsiteX0" fmla="*/ 3 w 217307"/>
                  <a:gd name="connsiteY0" fmla="*/ 537689 h 539495"/>
                  <a:gd name="connsiteX1" fmla="*/ 135470 w 217307"/>
                  <a:gd name="connsiteY1" fmla="*/ 336606 h 539495"/>
                  <a:gd name="connsiteX2" fmla="*/ 215903 w 217307"/>
                  <a:gd name="connsiteY2" fmla="*/ 160923 h 539495"/>
                  <a:gd name="connsiteX3" fmla="*/ 69853 w 217307"/>
                  <a:gd name="connsiteY3" fmla="*/ 2173 h 539495"/>
                  <a:gd name="connsiteX4" fmla="*/ 129120 w 217307"/>
                  <a:gd name="connsiteY4" fmla="*/ 78373 h 539495"/>
                  <a:gd name="connsiteX5" fmla="*/ 139703 w 217307"/>
                  <a:gd name="connsiteY5" fmla="*/ 213839 h 539495"/>
                  <a:gd name="connsiteX6" fmla="*/ 3 w 217307"/>
                  <a:gd name="connsiteY6" fmla="*/ 537689 h 53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307" h="539495">
                    <a:moveTo>
                      <a:pt x="3" y="537689"/>
                    </a:moveTo>
                    <a:cubicBezTo>
                      <a:pt x="-702" y="558150"/>
                      <a:pt x="99487" y="399400"/>
                      <a:pt x="135470" y="336606"/>
                    </a:cubicBezTo>
                    <a:cubicBezTo>
                      <a:pt x="171453" y="273812"/>
                      <a:pt x="226839" y="216662"/>
                      <a:pt x="215903" y="160923"/>
                    </a:cubicBezTo>
                    <a:cubicBezTo>
                      <a:pt x="204967" y="105184"/>
                      <a:pt x="84317" y="15931"/>
                      <a:pt x="69853" y="2173"/>
                    </a:cubicBezTo>
                    <a:cubicBezTo>
                      <a:pt x="55389" y="-11585"/>
                      <a:pt x="117478" y="43095"/>
                      <a:pt x="129120" y="78373"/>
                    </a:cubicBezTo>
                    <a:cubicBezTo>
                      <a:pt x="140762" y="113651"/>
                      <a:pt x="156989" y="141872"/>
                      <a:pt x="139703" y="213839"/>
                    </a:cubicBezTo>
                    <a:cubicBezTo>
                      <a:pt x="122417" y="285806"/>
                      <a:pt x="708" y="517228"/>
                      <a:pt x="3" y="5376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: 図形 301">
                <a:extLst>
                  <a:ext uri="{FF2B5EF4-FFF2-40B4-BE49-F238E27FC236}">
                    <a16:creationId xmlns:a16="http://schemas.microsoft.com/office/drawing/2014/main" id="{9F99BF57-570A-4EF3-89A9-14C0063546C2}"/>
                  </a:ext>
                </a:extLst>
              </p:cNvPr>
              <p:cNvSpPr/>
              <p:nvPr/>
            </p:nvSpPr>
            <p:spPr>
              <a:xfrm>
                <a:off x="5958319" y="1438305"/>
                <a:ext cx="242568" cy="277665"/>
              </a:xfrm>
              <a:custGeom>
                <a:avLst/>
                <a:gdLst>
                  <a:gd name="connsiteX0" fmla="*/ 98 w 242568"/>
                  <a:gd name="connsiteY0" fmla="*/ 274078 h 277665"/>
                  <a:gd name="connsiteX1" fmla="*/ 235048 w 242568"/>
                  <a:gd name="connsiteY1" fmla="*/ 195762 h 277665"/>
                  <a:gd name="connsiteX2" fmla="*/ 186364 w 242568"/>
                  <a:gd name="connsiteY2" fmla="*/ 3145 h 277665"/>
                  <a:gd name="connsiteX3" fmla="*/ 205414 w 242568"/>
                  <a:gd name="connsiteY3" fmla="*/ 89928 h 277665"/>
                  <a:gd name="connsiteX4" fmla="*/ 98 w 242568"/>
                  <a:gd name="connsiteY4" fmla="*/ 274078 h 27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8" h="277665">
                    <a:moveTo>
                      <a:pt x="98" y="274078"/>
                    </a:moveTo>
                    <a:cubicBezTo>
                      <a:pt x="5037" y="291717"/>
                      <a:pt x="204004" y="240917"/>
                      <a:pt x="235048" y="195762"/>
                    </a:cubicBezTo>
                    <a:cubicBezTo>
                      <a:pt x="266092" y="150607"/>
                      <a:pt x="191303" y="20784"/>
                      <a:pt x="186364" y="3145"/>
                    </a:cubicBezTo>
                    <a:cubicBezTo>
                      <a:pt x="181425" y="-14494"/>
                      <a:pt x="233989" y="45831"/>
                      <a:pt x="205414" y="89928"/>
                    </a:cubicBezTo>
                    <a:cubicBezTo>
                      <a:pt x="176839" y="134025"/>
                      <a:pt x="-4841" y="256439"/>
                      <a:pt x="98" y="2740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: 図形 302">
                <a:extLst>
                  <a:ext uri="{FF2B5EF4-FFF2-40B4-BE49-F238E27FC236}">
                    <a16:creationId xmlns:a16="http://schemas.microsoft.com/office/drawing/2014/main" id="{7087D9B3-9026-437D-850A-74FF5DC225ED}"/>
                  </a:ext>
                </a:extLst>
              </p:cNvPr>
              <p:cNvSpPr/>
              <p:nvPr/>
            </p:nvSpPr>
            <p:spPr>
              <a:xfrm>
                <a:off x="4615998" y="931575"/>
                <a:ext cx="1192509" cy="326860"/>
              </a:xfrm>
              <a:custGeom>
                <a:avLst/>
                <a:gdLst>
                  <a:gd name="connsiteX0" fmla="*/ 1192135 w 1192509"/>
                  <a:gd name="connsiteY0" fmla="*/ 226242 h 326860"/>
                  <a:gd name="connsiteX1" fmla="*/ 840769 w 1192509"/>
                  <a:gd name="connsiteY1" fmla="*/ 29392 h 326860"/>
                  <a:gd name="connsiteX2" fmla="*/ 497869 w 1192509"/>
                  <a:gd name="connsiteY2" fmla="*/ 31508 h 326860"/>
                  <a:gd name="connsiteX3" fmla="*/ 13152 w 1192509"/>
                  <a:gd name="connsiteY3" fmla="*/ 319375 h 326860"/>
                  <a:gd name="connsiteX4" fmla="*/ 193069 w 1192509"/>
                  <a:gd name="connsiteY4" fmla="*/ 228358 h 326860"/>
                  <a:gd name="connsiteX5" fmla="*/ 773035 w 1192509"/>
                  <a:gd name="connsiteY5" fmla="*/ 75958 h 326860"/>
                  <a:gd name="connsiteX6" fmla="*/ 1192135 w 1192509"/>
                  <a:gd name="connsiteY6" fmla="*/ 226242 h 32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2509" h="326860">
                    <a:moveTo>
                      <a:pt x="1192135" y="226242"/>
                    </a:moveTo>
                    <a:cubicBezTo>
                      <a:pt x="1203424" y="218481"/>
                      <a:pt x="956480" y="61848"/>
                      <a:pt x="840769" y="29392"/>
                    </a:cubicBezTo>
                    <a:cubicBezTo>
                      <a:pt x="725058" y="-3064"/>
                      <a:pt x="635805" y="-16823"/>
                      <a:pt x="497869" y="31508"/>
                    </a:cubicBezTo>
                    <a:cubicBezTo>
                      <a:pt x="359933" y="79838"/>
                      <a:pt x="63952" y="286567"/>
                      <a:pt x="13152" y="319375"/>
                    </a:cubicBezTo>
                    <a:cubicBezTo>
                      <a:pt x="-37648" y="352183"/>
                      <a:pt x="66422" y="268928"/>
                      <a:pt x="193069" y="228358"/>
                    </a:cubicBezTo>
                    <a:cubicBezTo>
                      <a:pt x="319716" y="187788"/>
                      <a:pt x="607582" y="76663"/>
                      <a:pt x="773035" y="75958"/>
                    </a:cubicBezTo>
                    <a:cubicBezTo>
                      <a:pt x="938488" y="75253"/>
                      <a:pt x="1180846" y="234003"/>
                      <a:pt x="1192135" y="2262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: 図形 303">
                <a:extLst>
                  <a:ext uri="{FF2B5EF4-FFF2-40B4-BE49-F238E27FC236}">
                    <a16:creationId xmlns:a16="http://schemas.microsoft.com/office/drawing/2014/main" id="{3DC6C64B-1957-4581-9E52-0F15DA90E8CB}"/>
                  </a:ext>
                </a:extLst>
              </p:cNvPr>
              <p:cNvSpPr/>
              <p:nvPr/>
            </p:nvSpPr>
            <p:spPr>
              <a:xfrm>
                <a:off x="5568950" y="968868"/>
                <a:ext cx="390672" cy="242126"/>
              </a:xfrm>
              <a:custGeom>
                <a:avLst/>
                <a:gdLst>
                  <a:gd name="connsiteX0" fmla="*/ 0 w 390672"/>
                  <a:gd name="connsiteY0" fmla="*/ 23849 h 242126"/>
                  <a:gd name="connsiteX1" fmla="*/ 194733 w 390672"/>
                  <a:gd name="connsiteY1" fmla="*/ 15382 h 242126"/>
                  <a:gd name="connsiteX2" fmla="*/ 385233 w 390672"/>
                  <a:gd name="connsiteY2" fmla="*/ 235515 h 242126"/>
                  <a:gd name="connsiteX3" fmla="*/ 325967 w 390672"/>
                  <a:gd name="connsiteY3" fmla="*/ 174132 h 242126"/>
                  <a:gd name="connsiteX4" fmla="*/ 192617 w 390672"/>
                  <a:gd name="connsiteY4" fmla="*/ 66182 h 242126"/>
                  <a:gd name="connsiteX5" fmla="*/ 0 w 390672"/>
                  <a:gd name="connsiteY5" fmla="*/ 23849 h 24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672" h="242126">
                    <a:moveTo>
                      <a:pt x="0" y="23849"/>
                    </a:moveTo>
                    <a:cubicBezTo>
                      <a:pt x="353" y="15382"/>
                      <a:pt x="130528" y="-19896"/>
                      <a:pt x="194733" y="15382"/>
                    </a:cubicBezTo>
                    <a:cubicBezTo>
                      <a:pt x="258938" y="50660"/>
                      <a:pt x="363361" y="209057"/>
                      <a:pt x="385233" y="235515"/>
                    </a:cubicBezTo>
                    <a:cubicBezTo>
                      <a:pt x="407105" y="261973"/>
                      <a:pt x="358070" y="202354"/>
                      <a:pt x="325967" y="174132"/>
                    </a:cubicBezTo>
                    <a:cubicBezTo>
                      <a:pt x="293864" y="145910"/>
                      <a:pt x="243064" y="92287"/>
                      <a:pt x="192617" y="66182"/>
                    </a:cubicBezTo>
                    <a:cubicBezTo>
                      <a:pt x="142170" y="40077"/>
                      <a:pt x="-353" y="32316"/>
                      <a:pt x="0" y="23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: 図形 304">
                <a:extLst>
                  <a:ext uri="{FF2B5EF4-FFF2-40B4-BE49-F238E27FC236}">
                    <a16:creationId xmlns:a16="http://schemas.microsoft.com/office/drawing/2014/main" id="{D1EEFEE0-AAB7-42D6-8270-126EF80C4E1A}"/>
                  </a:ext>
                </a:extLst>
              </p:cNvPr>
              <p:cNvSpPr/>
              <p:nvPr/>
            </p:nvSpPr>
            <p:spPr>
              <a:xfrm>
                <a:off x="4479805" y="1278147"/>
                <a:ext cx="914172" cy="100454"/>
              </a:xfrm>
              <a:custGeom>
                <a:avLst/>
                <a:gdLst>
                  <a:gd name="connsiteX0" fmla="*/ 892295 w 914172"/>
                  <a:gd name="connsiteY0" fmla="*/ 61703 h 100454"/>
                  <a:gd name="connsiteX1" fmla="*/ 479545 w 914172"/>
                  <a:gd name="connsiteY1" fmla="*/ 32070 h 100454"/>
                  <a:gd name="connsiteX2" fmla="*/ 132412 w 914172"/>
                  <a:gd name="connsiteY2" fmla="*/ 2436 h 100454"/>
                  <a:gd name="connsiteX3" fmla="*/ 1178 w 914172"/>
                  <a:gd name="connsiteY3" fmla="*/ 99803 h 100454"/>
                  <a:gd name="connsiteX4" fmla="*/ 195912 w 914172"/>
                  <a:gd name="connsiteY4" fmla="*/ 46886 h 100454"/>
                  <a:gd name="connsiteX5" fmla="*/ 786462 w 914172"/>
                  <a:gd name="connsiteY5" fmla="*/ 87103 h 100454"/>
                  <a:gd name="connsiteX6" fmla="*/ 892295 w 914172"/>
                  <a:gd name="connsiteY6" fmla="*/ 61703 h 10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172" h="100454">
                    <a:moveTo>
                      <a:pt x="892295" y="61703"/>
                    </a:moveTo>
                    <a:cubicBezTo>
                      <a:pt x="841142" y="52531"/>
                      <a:pt x="606192" y="41948"/>
                      <a:pt x="479545" y="32070"/>
                    </a:cubicBezTo>
                    <a:cubicBezTo>
                      <a:pt x="352898" y="22192"/>
                      <a:pt x="212140" y="-8853"/>
                      <a:pt x="132412" y="2436"/>
                    </a:cubicBezTo>
                    <a:cubicBezTo>
                      <a:pt x="52684" y="13725"/>
                      <a:pt x="-9405" y="92395"/>
                      <a:pt x="1178" y="99803"/>
                    </a:cubicBezTo>
                    <a:cubicBezTo>
                      <a:pt x="11761" y="107211"/>
                      <a:pt x="65031" y="49003"/>
                      <a:pt x="195912" y="46886"/>
                    </a:cubicBezTo>
                    <a:cubicBezTo>
                      <a:pt x="326793" y="44769"/>
                      <a:pt x="669340" y="83928"/>
                      <a:pt x="786462" y="87103"/>
                    </a:cubicBezTo>
                    <a:cubicBezTo>
                      <a:pt x="903584" y="90278"/>
                      <a:pt x="943448" y="70875"/>
                      <a:pt x="892295" y="617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: 図形 305">
                <a:extLst>
                  <a:ext uri="{FF2B5EF4-FFF2-40B4-BE49-F238E27FC236}">
                    <a16:creationId xmlns:a16="http://schemas.microsoft.com/office/drawing/2014/main" id="{D89A21AA-5610-4D70-8CC3-A8228DD8BC4B}"/>
                  </a:ext>
                </a:extLst>
              </p:cNvPr>
              <p:cNvSpPr/>
              <p:nvPr/>
            </p:nvSpPr>
            <p:spPr>
              <a:xfrm>
                <a:off x="4464049" y="1347939"/>
                <a:ext cx="336688" cy="712434"/>
              </a:xfrm>
              <a:custGeom>
                <a:avLst/>
                <a:gdLst>
                  <a:gd name="connsiteX0" fmla="*/ 336551 w 336688"/>
                  <a:gd name="connsiteY0" fmla="*/ 378 h 712434"/>
                  <a:gd name="connsiteX1" fmla="*/ 107951 w 336688"/>
                  <a:gd name="connsiteY1" fmla="*/ 188761 h 712434"/>
                  <a:gd name="connsiteX2" fmla="*/ 71968 w 336688"/>
                  <a:gd name="connsiteY2" fmla="*/ 497794 h 712434"/>
                  <a:gd name="connsiteX3" fmla="*/ 1 w 336688"/>
                  <a:gd name="connsiteY3" fmla="*/ 711578 h 712434"/>
                  <a:gd name="connsiteX4" fmla="*/ 69851 w 336688"/>
                  <a:gd name="connsiteY4" fmla="*/ 565528 h 712434"/>
                  <a:gd name="connsiteX5" fmla="*/ 131234 w 336688"/>
                  <a:gd name="connsiteY5" fmla="*/ 385611 h 712434"/>
                  <a:gd name="connsiteX6" fmla="*/ 141818 w 336688"/>
                  <a:gd name="connsiteY6" fmla="*/ 235328 h 712434"/>
                  <a:gd name="connsiteX7" fmla="*/ 336551 w 336688"/>
                  <a:gd name="connsiteY7" fmla="*/ 378 h 71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6688" h="712434">
                    <a:moveTo>
                      <a:pt x="336551" y="378"/>
                    </a:moveTo>
                    <a:cubicBezTo>
                      <a:pt x="330906" y="-7383"/>
                      <a:pt x="152048" y="105858"/>
                      <a:pt x="107951" y="188761"/>
                    </a:cubicBezTo>
                    <a:cubicBezTo>
                      <a:pt x="63854" y="271664"/>
                      <a:pt x="89960" y="410658"/>
                      <a:pt x="71968" y="497794"/>
                    </a:cubicBezTo>
                    <a:cubicBezTo>
                      <a:pt x="53976" y="584930"/>
                      <a:pt x="354" y="700289"/>
                      <a:pt x="1" y="711578"/>
                    </a:cubicBezTo>
                    <a:cubicBezTo>
                      <a:pt x="-352" y="722867"/>
                      <a:pt x="47979" y="619856"/>
                      <a:pt x="69851" y="565528"/>
                    </a:cubicBezTo>
                    <a:cubicBezTo>
                      <a:pt x="91723" y="511200"/>
                      <a:pt x="119239" y="440644"/>
                      <a:pt x="131234" y="385611"/>
                    </a:cubicBezTo>
                    <a:cubicBezTo>
                      <a:pt x="143228" y="330578"/>
                      <a:pt x="111126" y="297417"/>
                      <a:pt x="141818" y="235328"/>
                    </a:cubicBezTo>
                    <a:cubicBezTo>
                      <a:pt x="172510" y="173239"/>
                      <a:pt x="342196" y="8139"/>
                      <a:pt x="336551" y="3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: 図形 306">
                <a:extLst>
                  <a:ext uri="{FF2B5EF4-FFF2-40B4-BE49-F238E27FC236}">
                    <a16:creationId xmlns:a16="http://schemas.microsoft.com/office/drawing/2014/main" id="{58EA4D1F-EA86-4C69-8D70-B347F8D84313}"/>
                  </a:ext>
                </a:extLst>
              </p:cNvPr>
              <p:cNvSpPr/>
              <p:nvPr/>
            </p:nvSpPr>
            <p:spPr>
              <a:xfrm>
                <a:off x="4563281" y="1811838"/>
                <a:ext cx="731620" cy="538829"/>
              </a:xfrm>
              <a:custGeom>
                <a:avLst/>
                <a:gdLst>
                  <a:gd name="connsiteX0" fmla="*/ 730502 w 731620"/>
                  <a:gd name="connsiteY0" fmla="*/ 213812 h 538829"/>
                  <a:gd name="connsiteX1" fmla="*/ 497669 w 731620"/>
                  <a:gd name="connsiteY1" fmla="*/ 80462 h 538829"/>
                  <a:gd name="connsiteX2" fmla="*/ 137836 w 731620"/>
                  <a:gd name="connsiteY2" fmla="*/ 158779 h 538829"/>
                  <a:gd name="connsiteX3" fmla="*/ 29886 w 731620"/>
                  <a:gd name="connsiteY3" fmla="*/ 522845 h 538829"/>
                  <a:gd name="connsiteX4" fmla="*/ 46819 w 731620"/>
                  <a:gd name="connsiteY4" fmla="*/ 448762 h 538829"/>
                  <a:gd name="connsiteX5" fmla="*/ 21419 w 731620"/>
                  <a:gd name="connsiteY5" fmla="*/ 220162 h 538829"/>
                  <a:gd name="connsiteX6" fmla="*/ 404536 w 731620"/>
                  <a:gd name="connsiteY6" fmla="*/ 29 h 538829"/>
                  <a:gd name="connsiteX7" fmla="*/ 730502 w 731620"/>
                  <a:gd name="connsiteY7" fmla="*/ 213812 h 538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620" h="538829">
                    <a:moveTo>
                      <a:pt x="730502" y="213812"/>
                    </a:moveTo>
                    <a:cubicBezTo>
                      <a:pt x="746024" y="227218"/>
                      <a:pt x="596447" y="89634"/>
                      <a:pt x="497669" y="80462"/>
                    </a:cubicBezTo>
                    <a:cubicBezTo>
                      <a:pt x="398891" y="71290"/>
                      <a:pt x="215800" y="85049"/>
                      <a:pt x="137836" y="158779"/>
                    </a:cubicBezTo>
                    <a:cubicBezTo>
                      <a:pt x="59872" y="232509"/>
                      <a:pt x="45055" y="474515"/>
                      <a:pt x="29886" y="522845"/>
                    </a:cubicBezTo>
                    <a:cubicBezTo>
                      <a:pt x="14716" y="571176"/>
                      <a:pt x="48230" y="499209"/>
                      <a:pt x="46819" y="448762"/>
                    </a:cubicBezTo>
                    <a:cubicBezTo>
                      <a:pt x="45408" y="398315"/>
                      <a:pt x="-38200" y="294951"/>
                      <a:pt x="21419" y="220162"/>
                    </a:cubicBezTo>
                    <a:cubicBezTo>
                      <a:pt x="81038" y="145373"/>
                      <a:pt x="292000" y="2851"/>
                      <a:pt x="404536" y="29"/>
                    </a:cubicBezTo>
                    <a:cubicBezTo>
                      <a:pt x="517072" y="-2793"/>
                      <a:pt x="714980" y="200406"/>
                      <a:pt x="730502" y="2138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フリーフォーム: 図形 307">
                <a:extLst>
                  <a:ext uri="{FF2B5EF4-FFF2-40B4-BE49-F238E27FC236}">
                    <a16:creationId xmlns:a16="http://schemas.microsoft.com/office/drawing/2014/main" id="{98E08B9D-3190-4D0A-B2F2-757719F73525}"/>
                  </a:ext>
                </a:extLst>
              </p:cNvPr>
              <p:cNvSpPr/>
              <p:nvPr/>
            </p:nvSpPr>
            <p:spPr>
              <a:xfrm>
                <a:off x="4499950" y="1867585"/>
                <a:ext cx="131559" cy="475182"/>
              </a:xfrm>
              <a:custGeom>
                <a:avLst/>
                <a:gdLst>
                  <a:gd name="connsiteX0" fmla="*/ 131317 w 131559"/>
                  <a:gd name="connsiteY0" fmla="*/ 1432 h 475182"/>
                  <a:gd name="connsiteX1" fmla="*/ 2200 w 131559"/>
                  <a:gd name="connsiteY1" fmla="*/ 200398 h 475182"/>
                  <a:gd name="connsiteX2" fmla="*/ 48767 w 131559"/>
                  <a:gd name="connsiteY2" fmla="*/ 473448 h 475182"/>
                  <a:gd name="connsiteX3" fmla="*/ 33950 w 131559"/>
                  <a:gd name="connsiteY3" fmla="*/ 301998 h 475182"/>
                  <a:gd name="connsiteX4" fmla="*/ 131317 w 131559"/>
                  <a:gd name="connsiteY4" fmla="*/ 1432 h 47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59" h="475182">
                    <a:moveTo>
                      <a:pt x="131317" y="1432"/>
                    </a:moveTo>
                    <a:cubicBezTo>
                      <a:pt x="126025" y="-15501"/>
                      <a:pt x="15958" y="121729"/>
                      <a:pt x="2200" y="200398"/>
                    </a:cubicBezTo>
                    <a:cubicBezTo>
                      <a:pt x="-11558" y="279067"/>
                      <a:pt x="43475" y="456515"/>
                      <a:pt x="48767" y="473448"/>
                    </a:cubicBezTo>
                    <a:cubicBezTo>
                      <a:pt x="54059" y="490381"/>
                      <a:pt x="14195" y="379609"/>
                      <a:pt x="33950" y="301998"/>
                    </a:cubicBezTo>
                    <a:cubicBezTo>
                      <a:pt x="53705" y="224387"/>
                      <a:pt x="136609" y="18365"/>
                      <a:pt x="131317" y="14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: 図形 308">
                <a:extLst>
                  <a:ext uri="{FF2B5EF4-FFF2-40B4-BE49-F238E27FC236}">
                    <a16:creationId xmlns:a16="http://schemas.microsoft.com/office/drawing/2014/main" id="{79CD23A3-19F1-4277-936D-5F744233C583}"/>
                  </a:ext>
                </a:extLst>
              </p:cNvPr>
              <p:cNvSpPr/>
              <p:nvPr/>
            </p:nvSpPr>
            <p:spPr>
              <a:xfrm>
                <a:off x="4906481" y="1120481"/>
                <a:ext cx="1016059" cy="272777"/>
              </a:xfrm>
              <a:custGeom>
                <a:avLst/>
                <a:gdLst>
                  <a:gd name="connsiteX0" fmla="*/ 973619 w 1016059"/>
                  <a:gd name="connsiteY0" fmla="*/ 265936 h 272777"/>
                  <a:gd name="connsiteX1" fmla="*/ 929169 w 1016059"/>
                  <a:gd name="connsiteY1" fmla="*/ 240536 h 272777"/>
                  <a:gd name="connsiteX2" fmla="*/ 425402 w 1016059"/>
                  <a:gd name="connsiteY2" fmla="*/ 1352 h 272777"/>
                  <a:gd name="connsiteX3" fmla="*/ 6302 w 1016059"/>
                  <a:gd name="connsiteY3" fmla="*/ 141052 h 272777"/>
                  <a:gd name="connsiteX4" fmla="*/ 228552 w 1016059"/>
                  <a:gd name="connsiteY4" fmla="*/ 92369 h 272777"/>
                  <a:gd name="connsiteX5" fmla="*/ 973619 w 1016059"/>
                  <a:gd name="connsiteY5" fmla="*/ 265936 h 27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059" h="272777">
                    <a:moveTo>
                      <a:pt x="973619" y="265936"/>
                    </a:moveTo>
                    <a:cubicBezTo>
                      <a:pt x="1090388" y="290630"/>
                      <a:pt x="929169" y="240536"/>
                      <a:pt x="929169" y="240536"/>
                    </a:cubicBezTo>
                    <a:cubicBezTo>
                      <a:pt x="837800" y="196439"/>
                      <a:pt x="579213" y="17933"/>
                      <a:pt x="425402" y="1352"/>
                    </a:cubicBezTo>
                    <a:cubicBezTo>
                      <a:pt x="271591" y="-15229"/>
                      <a:pt x="39110" y="125883"/>
                      <a:pt x="6302" y="141052"/>
                    </a:cubicBezTo>
                    <a:cubicBezTo>
                      <a:pt x="-26506" y="156221"/>
                      <a:pt x="71919" y="72261"/>
                      <a:pt x="228552" y="92369"/>
                    </a:cubicBezTo>
                    <a:cubicBezTo>
                      <a:pt x="385185" y="112477"/>
                      <a:pt x="856850" y="241242"/>
                      <a:pt x="973619" y="2659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: 図形 309">
                <a:extLst>
                  <a:ext uri="{FF2B5EF4-FFF2-40B4-BE49-F238E27FC236}">
                    <a16:creationId xmlns:a16="http://schemas.microsoft.com/office/drawing/2014/main" id="{6817C172-7023-4F9F-B278-CF656414421C}"/>
                  </a:ext>
                </a:extLst>
              </p:cNvPr>
              <p:cNvSpPr/>
              <p:nvPr/>
            </p:nvSpPr>
            <p:spPr>
              <a:xfrm>
                <a:off x="4607465" y="1478515"/>
                <a:ext cx="578222" cy="328599"/>
              </a:xfrm>
              <a:custGeom>
                <a:avLst/>
                <a:gdLst>
                  <a:gd name="connsiteX0" fmla="*/ 576252 w 578222"/>
                  <a:gd name="connsiteY0" fmla="*/ 92052 h 328599"/>
                  <a:gd name="connsiteX1" fmla="*/ 273568 w 578222"/>
                  <a:gd name="connsiteY1" fmla="*/ 9502 h 328599"/>
                  <a:gd name="connsiteX2" fmla="*/ 6868 w 578222"/>
                  <a:gd name="connsiteY2" fmla="*/ 322768 h 328599"/>
                  <a:gd name="connsiteX3" fmla="*/ 119052 w 578222"/>
                  <a:gd name="connsiteY3" fmla="*/ 204235 h 328599"/>
                  <a:gd name="connsiteX4" fmla="*/ 576252 w 578222"/>
                  <a:gd name="connsiteY4" fmla="*/ 92052 h 32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8222" h="328599">
                    <a:moveTo>
                      <a:pt x="576252" y="92052"/>
                    </a:moveTo>
                    <a:cubicBezTo>
                      <a:pt x="602005" y="59596"/>
                      <a:pt x="368465" y="-28951"/>
                      <a:pt x="273568" y="9502"/>
                    </a:cubicBezTo>
                    <a:cubicBezTo>
                      <a:pt x="178671" y="47955"/>
                      <a:pt x="32621" y="290313"/>
                      <a:pt x="6868" y="322768"/>
                    </a:cubicBezTo>
                    <a:cubicBezTo>
                      <a:pt x="-18885" y="355224"/>
                      <a:pt x="29799" y="243393"/>
                      <a:pt x="119052" y="204235"/>
                    </a:cubicBezTo>
                    <a:cubicBezTo>
                      <a:pt x="208305" y="165077"/>
                      <a:pt x="550499" y="124508"/>
                      <a:pt x="576252" y="920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76EBB371-37ED-4B6A-A2D8-72E67628E1D1}"/>
                  </a:ext>
                </a:extLst>
              </p:cNvPr>
              <p:cNvSpPr/>
              <p:nvPr/>
            </p:nvSpPr>
            <p:spPr>
              <a:xfrm>
                <a:off x="4777317" y="1740249"/>
                <a:ext cx="820252" cy="189615"/>
              </a:xfrm>
              <a:custGeom>
                <a:avLst/>
                <a:gdLst>
                  <a:gd name="connsiteX0" fmla="*/ 819150 w 820252"/>
                  <a:gd name="connsiteY0" fmla="*/ 188034 h 189615"/>
                  <a:gd name="connsiteX1" fmla="*/ 400050 w 820252"/>
                  <a:gd name="connsiteY1" fmla="*/ 8118 h 189615"/>
                  <a:gd name="connsiteX2" fmla="*/ 0 w 820252"/>
                  <a:gd name="connsiteY2" fmla="*/ 31401 h 189615"/>
                  <a:gd name="connsiteX3" fmla="*/ 50800 w 820252"/>
                  <a:gd name="connsiteY3" fmla="*/ 35634 h 189615"/>
                  <a:gd name="connsiteX4" fmla="*/ 508000 w 820252"/>
                  <a:gd name="connsiteY4" fmla="*/ 92784 h 189615"/>
                  <a:gd name="connsiteX5" fmla="*/ 819150 w 820252"/>
                  <a:gd name="connsiteY5" fmla="*/ 188034 h 18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0252" h="189615">
                    <a:moveTo>
                      <a:pt x="819150" y="188034"/>
                    </a:moveTo>
                    <a:cubicBezTo>
                      <a:pt x="801158" y="173923"/>
                      <a:pt x="536575" y="34223"/>
                      <a:pt x="400050" y="8118"/>
                    </a:cubicBezTo>
                    <a:cubicBezTo>
                      <a:pt x="263525" y="-17987"/>
                      <a:pt x="58208" y="26815"/>
                      <a:pt x="0" y="31401"/>
                    </a:cubicBezTo>
                    <a:lnTo>
                      <a:pt x="50800" y="35634"/>
                    </a:lnTo>
                    <a:cubicBezTo>
                      <a:pt x="135467" y="45864"/>
                      <a:pt x="385233" y="67737"/>
                      <a:pt x="508000" y="92784"/>
                    </a:cubicBezTo>
                    <a:cubicBezTo>
                      <a:pt x="630767" y="117831"/>
                      <a:pt x="837142" y="202145"/>
                      <a:pt x="819150" y="1880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: 図形 311">
                <a:extLst>
                  <a:ext uri="{FF2B5EF4-FFF2-40B4-BE49-F238E27FC236}">
                    <a16:creationId xmlns:a16="http://schemas.microsoft.com/office/drawing/2014/main" id="{E673008C-E053-45A1-8AB9-EBC13E3AC27E}"/>
                  </a:ext>
                </a:extLst>
              </p:cNvPr>
              <p:cNvSpPr/>
              <p:nvPr/>
            </p:nvSpPr>
            <p:spPr>
              <a:xfrm>
                <a:off x="4783928" y="1908033"/>
                <a:ext cx="136956" cy="249798"/>
              </a:xfrm>
              <a:custGeom>
                <a:avLst/>
                <a:gdLst>
                  <a:gd name="connsiteX0" fmla="*/ 135735 w 136956"/>
                  <a:gd name="connsiteY0" fmla="*/ 142 h 249798"/>
                  <a:gd name="connsiteX1" fmla="*/ 2385 w 136956"/>
                  <a:gd name="connsiteY1" fmla="*/ 119205 h 249798"/>
                  <a:gd name="connsiteX2" fmla="*/ 48422 w 136956"/>
                  <a:gd name="connsiteY2" fmla="*/ 247792 h 249798"/>
                  <a:gd name="connsiteX3" fmla="*/ 26197 w 136956"/>
                  <a:gd name="connsiteY3" fmla="*/ 190642 h 249798"/>
                  <a:gd name="connsiteX4" fmla="*/ 65885 w 136956"/>
                  <a:gd name="connsiteY4" fmla="*/ 96980 h 249798"/>
                  <a:gd name="connsiteX5" fmla="*/ 135735 w 136956"/>
                  <a:gd name="connsiteY5" fmla="*/ 142 h 24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956" h="249798">
                    <a:moveTo>
                      <a:pt x="135735" y="142"/>
                    </a:moveTo>
                    <a:cubicBezTo>
                      <a:pt x="125152" y="3846"/>
                      <a:pt x="16937" y="77930"/>
                      <a:pt x="2385" y="119205"/>
                    </a:cubicBezTo>
                    <a:cubicBezTo>
                      <a:pt x="-12167" y="160480"/>
                      <a:pt x="44453" y="235886"/>
                      <a:pt x="48422" y="247792"/>
                    </a:cubicBezTo>
                    <a:cubicBezTo>
                      <a:pt x="52391" y="259698"/>
                      <a:pt x="23286" y="215777"/>
                      <a:pt x="26197" y="190642"/>
                    </a:cubicBezTo>
                    <a:cubicBezTo>
                      <a:pt x="29107" y="165507"/>
                      <a:pt x="46570" y="127936"/>
                      <a:pt x="65885" y="96980"/>
                    </a:cubicBezTo>
                    <a:cubicBezTo>
                      <a:pt x="85200" y="66024"/>
                      <a:pt x="146318" y="-3562"/>
                      <a:pt x="135735" y="1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7F93B206-4F12-4FAF-9AFC-66D652C22E77}"/>
                  </a:ext>
                </a:extLst>
              </p:cNvPr>
              <p:cNvSpPr/>
              <p:nvPr/>
            </p:nvSpPr>
            <p:spPr>
              <a:xfrm>
                <a:off x="4878385" y="1979160"/>
                <a:ext cx="303225" cy="415261"/>
              </a:xfrm>
              <a:custGeom>
                <a:avLst/>
                <a:gdLst>
                  <a:gd name="connsiteX0" fmla="*/ 303215 w 303225"/>
                  <a:gd name="connsiteY0" fmla="*/ 41728 h 415261"/>
                  <a:gd name="connsiteX1" fmla="*/ 66678 w 303225"/>
                  <a:gd name="connsiteY1" fmla="*/ 2040 h 415261"/>
                  <a:gd name="connsiteX2" fmla="*/ 3 w 303225"/>
                  <a:gd name="connsiteY2" fmla="*/ 111578 h 415261"/>
                  <a:gd name="connsiteX3" fmla="*/ 63503 w 303225"/>
                  <a:gd name="connsiteY3" fmla="*/ 408440 h 415261"/>
                  <a:gd name="connsiteX4" fmla="*/ 63503 w 303225"/>
                  <a:gd name="connsiteY4" fmla="*/ 298903 h 415261"/>
                  <a:gd name="connsiteX5" fmla="*/ 57153 w 303225"/>
                  <a:gd name="connsiteY5" fmla="*/ 60778 h 415261"/>
                  <a:gd name="connsiteX6" fmla="*/ 303215 w 303225"/>
                  <a:gd name="connsiteY6" fmla="*/ 41728 h 41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225" h="415261">
                    <a:moveTo>
                      <a:pt x="303215" y="41728"/>
                    </a:moveTo>
                    <a:cubicBezTo>
                      <a:pt x="304803" y="31938"/>
                      <a:pt x="117213" y="-9602"/>
                      <a:pt x="66678" y="2040"/>
                    </a:cubicBezTo>
                    <a:cubicBezTo>
                      <a:pt x="16143" y="13682"/>
                      <a:pt x="532" y="43845"/>
                      <a:pt x="3" y="111578"/>
                    </a:cubicBezTo>
                    <a:cubicBezTo>
                      <a:pt x="-526" y="179311"/>
                      <a:pt x="52920" y="377219"/>
                      <a:pt x="63503" y="408440"/>
                    </a:cubicBezTo>
                    <a:cubicBezTo>
                      <a:pt x="74086" y="439661"/>
                      <a:pt x="64561" y="356847"/>
                      <a:pt x="63503" y="298903"/>
                    </a:cubicBezTo>
                    <a:cubicBezTo>
                      <a:pt x="62445" y="240959"/>
                      <a:pt x="23551" y="106551"/>
                      <a:pt x="57153" y="60778"/>
                    </a:cubicBezTo>
                    <a:cubicBezTo>
                      <a:pt x="90755" y="15005"/>
                      <a:pt x="301627" y="51518"/>
                      <a:pt x="303215" y="417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6E9B18E9-1640-4D86-B2E4-A48A20DA6643}"/>
                  </a:ext>
                </a:extLst>
              </p:cNvPr>
              <p:cNvSpPr/>
              <p:nvPr/>
            </p:nvSpPr>
            <p:spPr>
              <a:xfrm>
                <a:off x="4701471" y="1952478"/>
                <a:ext cx="148386" cy="409847"/>
              </a:xfrm>
              <a:custGeom>
                <a:avLst/>
                <a:gdLst>
                  <a:gd name="connsiteX0" fmla="*/ 22929 w 148386"/>
                  <a:gd name="connsiteY0" fmla="*/ 147 h 409847"/>
                  <a:gd name="connsiteX1" fmla="*/ 2292 w 148386"/>
                  <a:gd name="connsiteY1" fmla="*/ 144610 h 409847"/>
                  <a:gd name="connsiteX2" fmla="*/ 13404 w 148386"/>
                  <a:gd name="connsiteY2" fmla="*/ 223985 h 409847"/>
                  <a:gd name="connsiteX3" fmla="*/ 116592 w 148386"/>
                  <a:gd name="connsiteY3" fmla="*/ 344635 h 409847"/>
                  <a:gd name="connsiteX4" fmla="*/ 141992 w 148386"/>
                  <a:gd name="connsiteY4" fmla="*/ 409722 h 409847"/>
                  <a:gd name="connsiteX5" fmla="*/ 138817 w 148386"/>
                  <a:gd name="connsiteY5" fmla="*/ 360510 h 409847"/>
                  <a:gd name="connsiteX6" fmla="*/ 145167 w 148386"/>
                  <a:gd name="connsiteY6" fmla="*/ 338285 h 409847"/>
                  <a:gd name="connsiteX7" fmla="*/ 80079 w 148386"/>
                  <a:gd name="connsiteY7" fmla="*/ 268435 h 409847"/>
                  <a:gd name="connsiteX8" fmla="*/ 27692 w 148386"/>
                  <a:gd name="connsiteY8" fmla="*/ 173185 h 409847"/>
                  <a:gd name="connsiteX9" fmla="*/ 22929 w 148386"/>
                  <a:gd name="connsiteY9" fmla="*/ 147 h 40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386" h="409847">
                    <a:moveTo>
                      <a:pt x="22929" y="147"/>
                    </a:moveTo>
                    <a:cubicBezTo>
                      <a:pt x="18696" y="-4615"/>
                      <a:pt x="3879" y="107304"/>
                      <a:pt x="2292" y="144610"/>
                    </a:cubicBezTo>
                    <a:cubicBezTo>
                      <a:pt x="704" y="181916"/>
                      <a:pt x="-5646" y="190648"/>
                      <a:pt x="13404" y="223985"/>
                    </a:cubicBezTo>
                    <a:cubicBezTo>
                      <a:pt x="32454" y="257323"/>
                      <a:pt x="95161" y="313679"/>
                      <a:pt x="116592" y="344635"/>
                    </a:cubicBezTo>
                    <a:cubicBezTo>
                      <a:pt x="138023" y="375591"/>
                      <a:pt x="138288" y="407076"/>
                      <a:pt x="141992" y="409722"/>
                    </a:cubicBezTo>
                    <a:cubicBezTo>
                      <a:pt x="145696" y="412368"/>
                      <a:pt x="138288" y="372416"/>
                      <a:pt x="138817" y="360510"/>
                    </a:cubicBezTo>
                    <a:cubicBezTo>
                      <a:pt x="139346" y="348604"/>
                      <a:pt x="154957" y="353631"/>
                      <a:pt x="145167" y="338285"/>
                    </a:cubicBezTo>
                    <a:cubicBezTo>
                      <a:pt x="135377" y="322939"/>
                      <a:pt x="99658" y="295952"/>
                      <a:pt x="80079" y="268435"/>
                    </a:cubicBezTo>
                    <a:cubicBezTo>
                      <a:pt x="60500" y="240918"/>
                      <a:pt x="36688" y="213931"/>
                      <a:pt x="27692" y="173185"/>
                    </a:cubicBezTo>
                    <a:cubicBezTo>
                      <a:pt x="18696" y="132439"/>
                      <a:pt x="27162" y="4909"/>
                      <a:pt x="22929" y="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A7E10196-769C-4C2A-86DC-297AB2029601}"/>
                  </a:ext>
                </a:extLst>
              </p:cNvPr>
              <p:cNvSpPr/>
              <p:nvPr/>
            </p:nvSpPr>
            <p:spPr>
              <a:xfrm>
                <a:off x="4654534" y="2212211"/>
                <a:ext cx="88033" cy="451165"/>
              </a:xfrm>
              <a:custGeom>
                <a:avLst/>
                <a:gdLst>
                  <a:gd name="connsiteX0" fmla="*/ 87329 w 88033"/>
                  <a:gd name="connsiteY0" fmla="*/ 21402 h 451165"/>
                  <a:gd name="connsiteX1" fmla="*/ 6366 w 88033"/>
                  <a:gd name="connsiteY1" fmla="*/ 430977 h 451165"/>
                  <a:gd name="connsiteX2" fmla="*/ 6366 w 88033"/>
                  <a:gd name="connsiteY2" fmla="*/ 377002 h 451165"/>
                  <a:gd name="connsiteX3" fmla="*/ 15891 w 88033"/>
                  <a:gd name="connsiteY3" fmla="*/ 276989 h 451165"/>
                  <a:gd name="connsiteX4" fmla="*/ 44466 w 88033"/>
                  <a:gd name="connsiteY4" fmla="*/ 80139 h 451165"/>
                  <a:gd name="connsiteX5" fmla="*/ 87329 w 88033"/>
                  <a:gd name="connsiteY5" fmla="*/ 21402 h 45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033" h="451165">
                    <a:moveTo>
                      <a:pt x="87329" y="21402"/>
                    </a:moveTo>
                    <a:cubicBezTo>
                      <a:pt x="80979" y="79875"/>
                      <a:pt x="19860" y="371710"/>
                      <a:pt x="6366" y="430977"/>
                    </a:cubicBezTo>
                    <a:cubicBezTo>
                      <a:pt x="-7128" y="490244"/>
                      <a:pt x="4778" y="402667"/>
                      <a:pt x="6366" y="377002"/>
                    </a:cubicBezTo>
                    <a:cubicBezTo>
                      <a:pt x="7953" y="351337"/>
                      <a:pt x="9541" y="326466"/>
                      <a:pt x="15891" y="276989"/>
                    </a:cubicBezTo>
                    <a:cubicBezTo>
                      <a:pt x="22241" y="227512"/>
                      <a:pt x="33618" y="121943"/>
                      <a:pt x="44466" y="80139"/>
                    </a:cubicBezTo>
                    <a:cubicBezTo>
                      <a:pt x="55314" y="38335"/>
                      <a:pt x="93679" y="-37071"/>
                      <a:pt x="87329" y="214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07BBF62A-6817-4A28-B1EF-CA47DCFBDAF3}"/>
                  </a:ext>
                </a:extLst>
              </p:cNvPr>
              <p:cNvSpPr/>
              <p:nvPr/>
            </p:nvSpPr>
            <p:spPr>
              <a:xfrm>
                <a:off x="4841840" y="2404728"/>
                <a:ext cx="106347" cy="233305"/>
              </a:xfrm>
              <a:custGeom>
                <a:avLst/>
                <a:gdLst>
                  <a:gd name="connsiteX0" fmla="*/ 35 w 106347"/>
                  <a:gd name="connsiteY0" fmla="*/ 335 h 233305"/>
                  <a:gd name="connsiteX1" fmla="*/ 22260 w 106347"/>
                  <a:gd name="connsiteY1" fmla="*/ 133685 h 233305"/>
                  <a:gd name="connsiteX2" fmla="*/ 104810 w 106347"/>
                  <a:gd name="connsiteY2" fmla="*/ 232110 h 233305"/>
                  <a:gd name="connsiteX3" fmla="*/ 74648 w 106347"/>
                  <a:gd name="connsiteY3" fmla="*/ 187660 h 233305"/>
                  <a:gd name="connsiteX4" fmla="*/ 57185 w 106347"/>
                  <a:gd name="connsiteY4" fmla="*/ 178135 h 233305"/>
                  <a:gd name="connsiteX5" fmla="*/ 25435 w 106347"/>
                  <a:gd name="connsiteY5" fmla="*/ 97172 h 233305"/>
                  <a:gd name="connsiteX6" fmla="*/ 35 w 106347"/>
                  <a:gd name="connsiteY6" fmla="*/ 335 h 23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347" h="233305">
                    <a:moveTo>
                      <a:pt x="35" y="335"/>
                    </a:moveTo>
                    <a:cubicBezTo>
                      <a:pt x="-494" y="6420"/>
                      <a:pt x="4798" y="95056"/>
                      <a:pt x="22260" y="133685"/>
                    </a:cubicBezTo>
                    <a:cubicBezTo>
                      <a:pt x="39722" y="172314"/>
                      <a:pt x="96079" y="223114"/>
                      <a:pt x="104810" y="232110"/>
                    </a:cubicBezTo>
                    <a:cubicBezTo>
                      <a:pt x="113541" y="241106"/>
                      <a:pt x="82586" y="196656"/>
                      <a:pt x="74648" y="187660"/>
                    </a:cubicBezTo>
                    <a:cubicBezTo>
                      <a:pt x="66711" y="178664"/>
                      <a:pt x="65387" y="193216"/>
                      <a:pt x="57185" y="178135"/>
                    </a:cubicBezTo>
                    <a:cubicBezTo>
                      <a:pt x="48983" y="163054"/>
                      <a:pt x="34166" y="121778"/>
                      <a:pt x="25435" y="97172"/>
                    </a:cubicBezTo>
                    <a:cubicBezTo>
                      <a:pt x="16704" y="72566"/>
                      <a:pt x="564" y="-5750"/>
                      <a:pt x="35" y="3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20ECD331-B572-421E-9FD2-E139F1677789}"/>
                  </a:ext>
                </a:extLst>
              </p:cNvPr>
              <p:cNvSpPr/>
              <p:nvPr/>
            </p:nvSpPr>
            <p:spPr>
              <a:xfrm>
                <a:off x="4763376" y="2474894"/>
                <a:ext cx="148999" cy="315089"/>
              </a:xfrm>
              <a:custGeom>
                <a:avLst/>
                <a:gdLst>
                  <a:gd name="connsiteX0" fmla="*/ 712 w 148999"/>
                  <a:gd name="connsiteY0" fmla="*/ 19 h 315089"/>
                  <a:gd name="connsiteX1" fmla="*/ 61037 w 148999"/>
                  <a:gd name="connsiteY1" fmla="*/ 182581 h 315089"/>
                  <a:gd name="connsiteX2" fmla="*/ 143587 w 148999"/>
                  <a:gd name="connsiteY2" fmla="*/ 307994 h 315089"/>
                  <a:gd name="connsiteX3" fmla="*/ 129299 w 148999"/>
                  <a:gd name="connsiteY3" fmla="*/ 285769 h 315089"/>
                  <a:gd name="connsiteX4" fmla="*/ 34049 w 148999"/>
                  <a:gd name="connsiteY4" fmla="*/ 171469 h 315089"/>
                  <a:gd name="connsiteX5" fmla="*/ 712 w 148999"/>
                  <a:gd name="connsiteY5" fmla="*/ 19 h 31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999" h="315089">
                    <a:moveTo>
                      <a:pt x="712" y="19"/>
                    </a:moveTo>
                    <a:cubicBezTo>
                      <a:pt x="5210" y="1871"/>
                      <a:pt x="37225" y="131252"/>
                      <a:pt x="61037" y="182581"/>
                    </a:cubicBezTo>
                    <a:cubicBezTo>
                      <a:pt x="84849" y="233910"/>
                      <a:pt x="132210" y="290796"/>
                      <a:pt x="143587" y="307994"/>
                    </a:cubicBezTo>
                    <a:cubicBezTo>
                      <a:pt x="154964" y="325192"/>
                      <a:pt x="147555" y="308523"/>
                      <a:pt x="129299" y="285769"/>
                    </a:cubicBezTo>
                    <a:cubicBezTo>
                      <a:pt x="111043" y="263015"/>
                      <a:pt x="54422" y="215919"/>
                      <a:pt x="34049" y="171469"/>
                    </a:cubicBezTo>
                    <a:cubicBezTo>
                      <a:pt x="13676" y="127019"/>
                      <a:pt x="-3786" y="-1833"/>
                      <a:pt x="712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9DA06F83-79ED-457E-879C-A01BA9830FFB}"/>
                  </a:ext>
                </a:extLst>
              </p:cNvPr>
              <p:cNvSpPr/>
              <p:nvPr/>
            </p:nvSpPr>
            <p:spPr>
              <a:xfrm>
                <a:off x="4978043" y="2662557"/>
                <a:ext cx="290993" cy="201891"/>
              </a:xfrm>
              <a:custGeom>
                <a:avLst/>
                <a:gdLst>
                  <a:gd name="connsiteX0" fmla="*/ 290870 w 290993"/>
                  <a:gd name="connsiteY0" fmla="*/ 201293 h 201891"/>
                  <a:gd name="connsiteX1" fmla="*/ 113070 w 290993"/>
                  <a:gd name="connsiteY1" fmla="*/ 102868 h 201891"/>
                  <a:gd name="connsiteX2" fmla="*/ 357 w 290993"/>
                  <a:gd name="connsiteY2" fmla="*/ 1268 h 201891"/>
                  <a:gd name="connsiteX3" fmla="*/ 84495 w 290993"/>
                  <a:gd name="connsiteY3" fmla="*/ 55243 h 201891"/>
                  <a:gd name="connsiteX4" fmla="*/ 290870 w 290993"/>
                  <a:gd name="connsiteY4" fmla="*/ 201293 h 20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993" h="201891">
                    <a:moveTo>
                      <a:pt x="290870" y="201293"/>
                    </a:moveTo>
                    <a:cubicBezTo>
                      <a:pt x="295633" y="209231"/>
                      <a:pt x="161489" y="136205"/>
                      <a:pt x="113070" y="102868"/>
                    </a:cubicBezTo>
                    <a:cubicBezTo>
                      <a:pt x="64651" y="69531"/>
                      <a:pt x="5119" y="9205"/>
                      <a:pt x="357" y="1268"/>
                    </a:cubicBezTo>
                    <a:cubicBezTo>
                      <a:pt x="-4406" y="-6670"/>
                      <a:pt x="39251" y="24022"/>
                      <a:pt x="84495" y="55243"/>
                    </a:cubicBezTo>
                    <a:cubicBezTo>
                      <a:pt x="129739" y="86464"/>
                      <a:pt x="286107" y="193355"/>
                      <a:pt x="290870" y="2012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0227751D-1F35-4B91-852B-24E303310CDC}"/>
                  </a:ext>
                </a:extLst>
              </p:cNvPr>
              <p:cNvSpPr/>
              <p:nvPr/>
            </p:nvSpPr>
            <p:spPr>
              <a:xfrm>
                <a:off x="5364137" y="2489011"/>
                <a:ext cx="173106" cy="45011"/>
              </a:xfrm>
              <a:custGeom>
                <a:avLst/>
                <a:gdLst>
                  <a:gd name="connsiteX0" fmla="*/ 26 w 173106"/>
                  <a:gd name="connsiteY0" fmla="*/ 189 h 45011"/>
                  <a:gd name="connsiteX1" fmla="*/ 103213 w 173106"/>
                  <a:gd name="connsiteY1" fmla="*/ 43052 h 45011"/>
                  <a:gd name="connsiteX2" fmla="*/ 173063 w 173106"/>
                  <a:gd name="connsiteY2" fmla="*/ 36702 h 45011"/>
                  <a:gd name="connsiteX3" fmla="*/ 93688 w 173106"/>
                  <a:gd name="connsiteY3" fmla="*/ 27177 h 45011"/>
                  <a:gd name="connsiteX4" fmla="*/ 26 w 173106"/>
                  <a:gd name="connsiteY4" fmla="*/ 189 h 4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06" h="45011">
                    <a:moveTo>
                      <a:pt x="26" y="189"/>
                    </a:moveTo>
                    <a:cubicBezTo>
                      <a:pt x="1614" y="2835"/>
                      <a:pt x="74374" y="36967"/>
                      <a:pt x="103213" y="43052"/>
                    </a:cubicBezTo>
                    <a:cubicBezTo>
                      <a:pt x="132052" y="49137"/>
                      <a:pt x="174651" y="39348"/>
                      <a:pt x="173063" y="36702"/>
                    </a:cubicBezTo>
                    <a:cubicBezTo>
                      <a:pt x="171476" y="34056"/>
                      <a:pt x="117501" y="30881"/>
                      <a:pt x="93688" y="27177"/>
                    </a:cubicBezTo>
                    <a:cubicBezTo>
                      <a:pt x="69876" y="23473"/>
                      <a:pt x="-1562" y="-2457"/>
                      <a:pt x="26" y="1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6E8FCB27-3A99-4029-8160-D8AEF61FB798}"/>
                  </a:ext>
                </a:extLst>
              </p:cNvPr>
              <p:cNvSpPr/>
              <p:nvPr/>
            </p:nvSpPr>
            <p:spPr>
              <a:xfrm>
                <a:off x="5395687" y="2552530"/>
                <a:ext cx="125638" cy="27224"/>
              </a:xfrm>
              <a:custGeom>
                <a:avLst/>
                <a:gdLst>
                  <a:gd name="connsiteX0" fmla="*/ 226 w 125638"/>
                  <a:gd name="connsiteY0" fmla="*/ 27158 h 27224"/>
                  <a:gd name="connsiteX1" fmla="*/ 95476 w 125638"/>
                  <a:gd name="connsiteY1" fmla="*/ 8108 h 27224"/>
                  <a:gd name="connsiteX2" fmla="*/ 125638 w 125638"/>
                  <a:gd name="connsiteY2" fmla="*/ 17633 h 27224"/>
                  <a:gd name="connsiteX3" fmla="*/ 70076 w 125638"/>
                  <a:gd name="connsiteY3" fmla="*/ 170 h 27224"/>
                  <a:gd name="connsiteX4" fmla="*/ 226 w 125638"/>
                  <a:gd name="connsiteY4" fmla="*/ 27158 h 2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38" h="27224">
                    <a:moveTo>
                      <a:pt x="226" y="27158"/>
                    </a:moveTo>
                    <a:cubicBezTo>
                      <a:pt x="4459" y="28481"/>
                      <a:pt x="74574" y="9695"/>
                      <a:pt x="95476" y="8108"/>
                    </a:cubicBezTo>
                    <a:cubicBezTo>
                      <a:pt x="116378" y="6521"/>
                      <a:pt x="125638" y="17633"/>
                      <a:pt x="125638" y="17633"/>
                    </a:cubicBezTo>
                    <a:cubicBezTo>
                      <a:pt x="121405" y="16310"/>
                      <a:pt x="87803" y="-1947"/>
                      <a:pt x="70076" y="170"/>
                    </a:cubicBezTo>
                    <a:cubicBezTo>
                      <a:pt x="52349" y="2287"/>
                      <a:pt x="-4007" y="25835"/>
                      <a:pt x="226" y="271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08079194-60C5-4472-8209-BDCE9CAFFB89}"/>
                  </a:ext>
                </a:extLst>
              </p:cNvPr>
              <p:cNvSpPr/>
              <p:nvPr/>
            </p:nvSpPr>
            <p:spPr>
              <a:xfrm>
                <a:off x="5826034" y="2477534"/>
                <a:ext cx="117705" cy="31885"/>
              </a:xfrm>
              <a:custGeom>
                <a:avLst/>
                <a:gdLst>
                  <a:gd name="connsiteX0" fmla="*/ 91 w 117705"/>
                  <a:gd name="connsiteY0" fmla="*/ 24366 h 31885"/>
                  <a:gd name="connsiteX1" fmla="*/ 62004 w 117705"/>
                  <a:gd name="connsiteY1" fmla="*/ 30716 h 31885"/>
                  <a:gd name="connsiteX2" fmla="*/ 117566 w 117705"/>
                  <a:gd name="connsiteY2" fmla="*/ 554 h 31885"/>
                  <a:gd name="connsiteX3" fmla="*/ 76291 w 117705"/>
                  <a:gd name="connsiteY3" fmla="*/ 11666 h 31885"/>
                  <a:gd name="connsiteX4" fmla="*/ 91 w 117705"/>
                  <a:gd name="connsiteY4" fmla="*/ 24366 h 3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705" h="31885">
                    <a:moveTo>
                      <a:pt x="91" y="24366"/>
                    </a:moveTo>
                    <a:cubicBezTo>
                      <a:pt x="-2290" y="27541"/>
                      <a:pt x="42425" y="34685"/>
                      <a:pt x="62004" y="30716"/>
                    </a:cubicBezTo>
                    <a:cubicBezTo>
                      <a:pt x="81583" y="26747"/>
                      <a:pt x="115185" y="3729"/>
                      <a:pt x="117566" y="554"/>
                    </a:cubicBezTo>
                    <a:cubicBezTo>
                      <a:pt x="119947" y="-2621"/>
                      <a:pt x="91372" y="8756"/>
                      <a:pt x="76291" y="11666"/>
                    </a:cubicBezTo>
                    <a:cubicBezTo>
                      <a:pt x="61210" y="14576"/>
                      <a:pt x="2472" y="21191"/>
                      <a:pt x="91" y="24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E2535F8B-2712-4135-90DE-C4D3F3073225}"/>
                  </a:ext>
                </a:extLst>
              </p:cNvPr>
              <p:cNvSpPr/>
              <p:nvPr/>
            </p:nvSpPr>
            <p:spPr>
              <a:xfrm>
                <a:off x="5470098" y="2870039"/>
                <a:ext cx="260829" cy="162979"/>
              </a:xfrm>
              <a:custGeom>
                <a:avLst/>
                <a:gdLst>
                  <a:gd name="connsiteX0" fmla="*/ 260777 w 260829"/>
                  <a:gd name="connsiteY0" fmla="*/ 161 h 162979"/>
                  <a:gd name="connsiteX1" fmla="*/ 121077 w 260829"/>
                  <a:gd name="connsiteY1" fmla="*/ 146211 h 162979"/>
                  <a:gd name="connsiteX2" fmla="*/ 427 w 260829"/>
                  <a:gd name="connsiteY2" fmla="*/ 158911 h 162979"/>
                  <a:gd name="connsiteX3" fmla="*/ 82977 w 260829"/>
                  <a:gd name="connsiteY3" fmla="*/ 138274 h 162979"/>
                  <a:gd name="connsiteX4" fmla="*/ 136952 w 260829"/>
                  <a:gd name="connsiteY4" fmla="*/ 117636 h 162979"/>
                  <a:gd name="connsiteX5" fmla="*/ 260777 w 260829"/>
                  <a:gd name="connsiteY5" fmla="*/ 161 h 16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829" h="162979">
                    <a:moveTo>
                      <a:pt x="260777" y="161"/>
                    </a:moveTo>
                    <a:cubicBezTo>
                      <a:pt x="258131" y="4923"/>
                      <a:pt x="164469" y="119753"/>
                      <a:pt x="121077" y="146211"/>
                    </a:cubicBezTo>
                    <a:cubicBezTo>
                      <a:pt x="77685" y="172669"/>
                      <a:pt x="6777" y="160234"/>
                      <a:pt x="427" y="158911"/>
                    </a:cubicBezTo>
                    <a:cubicBezTo>
                      <a:pt x="-5923" y="157588"/>
                      <a:pt x="60223" y="145153"/>
                      <a:pt x="82977" y="138274"/>
                    </a:cubicBezTo>
                    <a:cubicBezTo>
                      <a:pt x="105731" y="131395"/>
                      <a:pt x="109435" y="137744"/>
                      <a:pt x="136952" y="117636"/>
                    </a:cubicBezTo>
                    <a:cubicBezTo>
                      <a:pt x="164469" y="97528"/>
                      <a:pt x="263423" y="-4601"/>
                      <a:pt x="260777" y="1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FF105649-A6E9-4049-8564-B39A819136AD}"/>
                  </a:ext>
                </a:extLst>
              </p:cNvPr>
              <p:cNvSpPr/>
              <p:nvPr/>
            </p:nvSpPr>
            <p:spPr>
              <a:xfrm>
                <a:off x="3313469" y="2590254"/>
                <a:ext cx="1162916" cy="533296"/>
              </a:xfrm>
              <a:custGeom>
                <a:avLst/>
                <a:gdLst>
                  <a:gd name="connsiteX0" fmla="*/ 4406 w 1162916"/>
                  <a:gd name="connsiteY0" fmla="*/ 530771 h 533296"/>
                  <a:gd name="connsiteX1" fmla="*/ 386994 w 1162916"/>
                  <a:gd name="connsiteY1" fmla="*/ 329159 h 533296"/>
                  <a:gd name="connsiteX2" fmla="*/ 1118831 w 1162916"/>
                  <a:gd name="connsiteY2" fmla="*/ 21184 h 533296"/>
                  <a:gd name="connsiteX3" fmla="*/ 1031519 w 1162916"/>
                  <a:gd name="connsiteY3" fmla="*/ 44996 h 533296"/>
                  <a:gd name="connsiteX4" fmla="*/ 625119 w 1162916"/>
                  <a:gd name="connsiteY4" fmla="*/ 191046 h 533296"/>
                  <a:gd name="connsiteX5" fmla="*/ 4406 w 1162916"/>
                  <a:gd name="connsiteY5" fmla="*/ 530771 h 53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916" h="533296">
                    <a:moveTo>
                      <a:pt x="4406" y="530771"/>
                    </a:moveTo>
                    <a:cubicBezTo>
                      <a:pt x="-35281" y="553790"/>
                      <a:pt x="201257" y="414090"/>
                      <a:pt x="386994" y="329159"/>
                    </a:cubicBezTo>
                    <a:cubicBezTo>
                      <a:pt x="572731" y="244228"/>
                      <a:pt x="1011410" y="68544"/>
                      <a:pt x="1118831" y="21184"/>
                    </a:cubicBezTo>
                    <a:cubicBezTo>
                      <a:pt x="1226252" y="-26176"/>
                      <a:pt x="1113804" y="16686"/>
                      <a:pt x="1031519" y="44996"/>
                    </a:cubicBezTo>
                    <a:cubicBezTo>
                      <a:pt x="949234" y="73306"/>
                      <a:pt x="791542" y="115904"/>
                      <a:pt x="625119" y="191046"/>
                    </a:cubicBezTo>
                    <a:cubicBezTo>
                      <a:pt x="458696" y="266188"/>
                      <a:pt x="44093" y="507752"/>
                      <a:pt x="4406" y="530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A8733E16-F79E-498D-BF19-B5197B5F0185}"/>
                  </a:ext>
                </a:extLst>
              </p:cNvPr>
              <p:cNvSpPr/>
              <p:nvPr/>
            </p:nvSpPr>
            <p:spPr>
              <a:xfrm>
                <a:off x="3635713" y="2638058"/>
                <a:ext cx="752198" cy="501314"/>
              </a:xfrm>
              <a:custGeom>
                <a:avLst/>
                <a:gdLst>
                  <a:gd name="connsiteX0" fmla="*/ 752137 w 752198"/>
                  <a:gd name="connsiteY0" fmla="*/ 367 h 501314"/>
                  <a:gd name="connsiteX1" fmla="*/ 666412 w 752198"/>
                  <a:gd name="connsiteY1" fmla="*/ 168642 h 501314"/>
                  <a:gd name="connsiteX2" fmla="*/ 629900 w 752198"/>
                  <a:gd name="connsiteY2" fmla="*/ 217855 h 501314"/>
                  <a:gd name="connsiteX3" fmla="*/ 414000 w 752198"/>
                  <a:gd name="connsiteY3" fmla="*/ 341680 h 501314"/>
                  <a:gd name="connsiteX4" fmla="*/ 304462 w 752198"/>
                  <a:gd name="connsiteY4" fmla="*/ 395655 h 501314"/>
                  <a:gd name="connsiteX5" fmla="*/ 112375 w 752198"/>
                  <a:gd name="connsiteY5" fmla="*/ 448042 h 501314"/>
                  <a:gd name="connsiteX6" fmla="*/ 9187 w 752198"/>
                  <a:gd name="connsiteY6" fmla="*/ 498842 h 501314"/>
                  <a:gd name="connsiteX7" fmla="*/ 344150 w 752198"/>
                  <a:gd name="connsiteY7" fmla="*/ 365492 h 501314"/>
                  <a:gd name="connsiteX8" fmla="*/ 645775 w 752198"/>
                  <a:gd name="connsiteY8" fmla="*/ 186105 h 501314"/>
                  <a:gd name="connsiteX9" fmla="*/ 652125 w 752198"/>
                  <a:gd name="connsiteY9" fmla="*/ 125780 h 501314"/>
                  <a:gd name="connsiteX10" fmla="*/ 752137 w 752198"/>
                  <a:gd name="connsiteY10" fmla="*/ 367 h 50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2198" h="501314">
                    <a:moveTo>
                      <a:pt x="752137" y="367"/>
                    </a:moveTo>
                    <a:cubicBezTo>
                      <a:pt x="754518" y="7511"/>
                      <a:pt x="686785" y="132394"/>
                      <a:pt x="666412" y="168642"/>
                    </a:cubicBezTo>
                    <a:cubicBezTo>
                      <a:pt x="646039" y="204890"/>
                      <a:pt x="671969" y="189015"/>
                      <a:pt x="629900" y="217855"/>
                    </a:cubicBezTo>
                    <a:cubicBezTo>
                      <a:pt x="587831" y="246695"/>
                      <a:pt x="414000" y="341680"/>
                      <a:pt x="414000" y="341680"/>
                    </a:cubicBezTo>
                    <a:cubicBezTo>
                      <a:pt x="359760" y="371313"/>
                      <a:pt x="354733" y="377928"/>
                      <a:pt x="304462" y="395655"/>
                    </a:cubicBezTo>
                    <a:cubicBezTo>
                      <a:pt x="254191" y="413382"/>
                      <a:pt x="161587" y="430844"/>
                      <a:pt x="112375" y="448042"/>
                    </a:cubicBezTo>
                    <a:cubicBezTo>
                      <a:pt x="63163" y="465240"/>
                      <a:pt x="-29442" y="512600"/>
                      <a:pt x="9187" y="498842"/>
                    </a:cubicBezTo>
                    <a:cubicBezTo>
                      <a:pt x="47816" y="485084"/>
                      <a:pt x="238052" y="417615"/>
                      <a:pt x="344150" y="365492"/>
                    </a:cubicBezTo>
                    <a:cubicBezTo>
                      <a:pt x="450248" y="313369"/>
                      <a:pt x="594446" y="226057"/>
                      <a:pt x="645775" y="186105"/>
                    </a:cubicBezTo>
                    <a:cubicBezTo>
                      <a:pt x="697104" y="146153"/>
                      <a:pt x="633340" y="159382"/>
                      <a:pt x="652125" y="125780"/>
                    </a:cubicBezTo>
                    <a:cubicBezTo>
                      <a:pt x="670910" y="92178"/>
                      <a:pt x="749756" y="-6777"/>
                      <a:pt x="752137" y="3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ED147F63-DF16-4800-A9BE-607D1D6DC6FD}"/>
                  </a:ext>
                </a:extLst>
              </p:cNvPr>
              <p:cNvSpPr/>
              <p:nvPr/>
            </p:nvSpPr>
            <p:spPr>
              <a:xfrm>
                <a:off x="3274980" y="3044636"/>
                <a:ext cx="403887" cy="144794"/>
              </a:xfrm>
              <a:custGeom>
                <a:avLst/>
                <a:gdLst>
                  <a:gd name="connsiteX0" fmla="*/ 33 w 403887"/>
                  <a:gd name="connsiteY0" fmla="*/ 144652 h 144794"/>
                  <a:gd name="connsiteX1" fmla="*/ 139733 w 403887"/>
                  <a:gd name="connsiteY1" fmla="*/ 28764 h 144794"/>
                  <a:gd name="connsiteX2" fmla="*/ 252445 w 403887"/>
                  <a:gd name="connsiteY2" fmla="*/ 44639 h 144794"/>
                  <a:gd name="connsiteX3" fmla="*/ 401670 w 403887"/>
                  <a:gd name="connsiteY3" fmla="*/ 122427 h 144794"/>
                  <a:gd name="connsiteX4" fmla="*/ 328645 w 403887"/>
                  <a:gd name="connsiteY4" fmla="*/ 52577 h 144794"/>
                  <a:gd name="connsiteX5" fmla="*/ 152433 w 403887"/>
                  <a:gd name="connsiteY5" fmla="*/ 1777 h 144794"/>
                  <a:gd name="connsiteX6" fmla="*/ 33 w 403887"/>
                  <a:gd name="connsiteY6" fmla="*/ 144652 h 14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887" h="144794">
                    <a:moveTo>
                      <a:pt x="33" y="144652"/>
                    </a:moveTo>
                    <a:cubicBezTo>
                      <a:pt x="-2084" y="149150"/>
                      <a:pt x="97664" y="45433"/>
                      <a:pt x="139733" y="28764"/>
                    </a:cubicBezTo>
                    <a:cubicBezTo>
                      <a:pt x="181802" y="12095"/>
                      <a:pt x="208789" y="29029"/>
                      <a:pt x="252445" y="44639"/>
                    </a:cubicBezTo>
                    <a:cubicBezTo>
                      <a:pt x="296101" y="60249"/>
                      <a:pt x="388970" y="121104"/>
                      <a:pt x="401670" y="122427"/>
                    </a:cubicBezTo>
                    <a:cubicBezTo>
                      <a:pt x="414370" y="123750"/>
                      <a:pt x="370185" y="72685"/>
                      <a:pt x="328645" y="52577"/>
                    </a:cubicBezTo>
                    <a:cubicBezTo>
                      <a:pt x="287106" y="32469"/>
                      <a:pt x="204556" y="-9071"/>
                      <a:pt x="152433" y="1777"/>
                    </a:cubicBezTo>
                    <a:cubicBezTo>
                      <a:pt x="100310" y="12625"/>
                      <a:pt x="2150" y="140154"/>
                      <a:pt x="33" y="1446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9B4B0A6A-C560-4C78-8941-FD47517C49CA}"/>
                  </a:ext>
                </a:extLst>
              </p:cNvPr>
              <p:cNvSpPr/>
              <p:nvPr/>
            </p:nvSpPr>
            <p:spPr>
              <a:xfrm>
                <a:off x="3751166" y="3165155"/>
                <a:ext cx="170133" cy="607377"/>
              </a:xfrm>
              <a:custGeom>
                <a:avLst/>
                <a:gdLst>
                  <a:gd name="connsiteX0" fmla="*/ 97 w 170133"/>
                  <a:gd name="connsiteY0" fmla="*/ 320 h 607377"/>
                  <a:gd name="connsiteX1" fmla="*/ 136622 w 170133"/>
                  <a:gd name="connsiteY1" fmla="*/ 332108 h 607377"/>
                  <a:gd name="connsiteX2" fmla="*/ 135034 w 170133"/>
                  <a:gd name="connsiteY2" fmla="*/ 606745 h 607377"/>
                  <a:gd name="connsiteX3" fmla="*/ 154084 w 170133"/>
                  <a:gd name="connsiteY3" fmla="*/ 403545 h 607377"/>
                  <a:gd name="connsiteX4" fmla="*/ 160434 w 170133"/>
                  <a:gd name="connsiteY4" fmla="*/ 273370 h 607377"/>
                  <a:gd name="connsiteX5" fmla="*/ 97 w 170133"/>
                  <a:gd name="connsiteY5" fmla="*/ 320 h 60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33" h="607377">
                    <a:moveTo>
                      <a:pt x="97" y="320"/>
                    </a:moveTo>
                    <a:cubicBezTo>
                      <a:pt x="-3872" y="10110"/>
                      <a:pt x="114133" y="231037"/>
                      <a:pt x="136622" y="332108"/>
                    </a:cubicBezTo>
                    <a:cubicBezTo>
                      <a:pt x="159112" y="433179"/>
                      <a:pt x="132124" y="594839"/>
                      <a:pt x="135034" y="606745"/>
                    </a:cubicBezTo>
                    <a:cubicBezTo>
                      <a:pt x="137944" y="618651"/>
                      <a:pt x="149851" y="459108"/>
                      <a:pt x="154084" y="403545"/>
                    </a:cubicBezTo>
                    <a:cubicBezTo>
                      <a:pt x="158317" y="347982"/>
                      <a:pt x="183717" y="338987"/>
                      <a:pt x="160434" y="273370"/>
                    </a:cubicBezTo>
                    <a:cubicBezTo>
                      <a:pt x="137151" y="207753"/>
                      <a:pt x="4066" y="-9470"/>
                      <a:pt x="97" y="3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E510DED0-8B18-49B8-B76F-CFCD1D26E844}"/>
                  </a:ext>
                </a:extLst>
              </p:cNvPr>
              <p:cNvSpPr/>
              <p:nvPr/>
            </p:nvSpPr>
            <p:spPr>
              <a:xfrm>
                <a:off x="3004108" y="3131020"/>
                <a:ext cx="301193" cy="807320"/>
              </a:xfrm>
              <a:custGeom>
                <a:avLst/>
                <a:gdLst>
                  <a:gd name="connsiteX0" fmla="*/ 291542 w 301193"/>
                  <a:gd name="connsiteY0" fmla="*/ 39747 h 807320"/>
                  <a:gd name="connsiteX1" fmla="*/ 10025 w 301193"/>
                  <a:gd name="connsiteY1" fmla="*/ 789047 h 807320"/>
                  <a:gd name="connsiteX2" fmla="*/ 77759 w 301193"/>
                  <a:gd name="connsiteY2" fmla="*/ 541397 h 807320"/>
                  <a:gd name="connsiteX3" fmla="*/ 221692 w 301193"/>
                  <a:gd name="connsiteY3" fmla="*/ 147697 h 807320"/>
                  <a:gd name="connsiteX4" fmla="*/ 291542 w 301193"/>
                  <a:gd name="connsiteY4" fmla="*/ 39747 h 807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193" h="807320">
                    <a:moveTo>
                      <a:pt x="291542" y="39747"/>
                    </a:moveTo>
                    <a:cubicBezTo>
                      <a:pt x="256264" y="146639"/>
                      <a:pt x="45655" y="705439"/>
                      <a:pt x="10025" y="789047"/>
                    </a:cubicBezTo>
                    <a:cubicBezTo>
                      <a:pt x="-25605" y="872655"/>
                      <a:pt x="42481" y="648289"/>
                      <a:pt x="77759" y="541397"/>
                    </a:cubicBezTo>
                    <a:cubicBezTo>
                      <a:pt x="113037" y="434505"/>
                      <a:pt x="186767" y="228836"/>
                      <a:pt x="221692" y="147697"/>
                    </a:cubicBezTo>
                    <a:cubicBezTo>
                      <a:pt x="256617" y="66558"/>
                      <a:pt x="326820" y="-67145"/>
                      <a:pt x="291542" y="397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31D00830-5EDF-4781-AF1E-C2712AB92E06}"/>
                  </a:ext>
                </a:extLst>
              </p:cNvPr>
              <p:cNvSpPr/>
              <p:nvPr/>
            </p:nvSpPr>
            <p:spPr>
              <a:xfrm>
                <a:off x="2779673" y="3922874"/>
                <a:ext cx="237569" cy="868895"/>
              </a:xfrm>
              <a:custGeom>
                <a:avLst/>
                <a:gdLst>
                  <a:gd name="connsiteX0" fmla="*/ 234460 w 237569"/>
                  <a:gd name="connsiteY0" fmla="*/ 20476 h 868895"/>
                  <a:gd name="connsiteX1" fmla="*/ 18560 w 237569"/>
                  <a:gd name="connsiteY1" fmla="*/ 820576 h 868895"/>
                  <a:gd name="connsiteX2" fmla="*/ 24910 w 237569"/>
                  <a:gd name="connsiteY2" fmla="*/ 725326 h 868895"/>
                  <a:gd name="connsiteX3" fmla="*/ 137094 w 237569"/>
                  <a:gd name="connsiteY3" fmla="*/ 278709 h 868895"/>
                  <a:gd name="connsiteX4" fmla="*/ 234460 w 237569"/>
                  <a:gd name="connsiteY4" fmla="*/ 20476 h 86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569" h="868895">
                    <a:moveTo>
                      <a:pt x="234460" y="20476"/>
                    </a:moveTo>
                    <a:cubicBezTo>
                      <a:pt x="214704" y="110787"/>
                      <a:pt x="53485" y="703101"/>
                      <a:pt x="18560" y="820576"/>
                    </a:cubicBezTo>
                    <a:cubicBezTo>
                      <a:pt x="-16365" y="938051"/>
                      <a:pt x="5154" y="815637"/>
                      <a:pt x="24910" y="725326"/>
                    </a:cubicBezTo>
                    <a:cubicBezTo>
                      <a:pt x="44666" y="635015"/>
                      <a:pt x="99347" y="396537"/>
                      <a:pt x="137094" y="278709"/>
                    </a:cubicBezTo>
                    <a:cubicBezTo>
                      <a:pt x="174841" y="160881"/>
                      <a:pt x="254216" y="-69835"/>
                      <a:pt x="234460" y="204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: 図形 328">
                <a:extLst>
                  <a:ext uri="{FF2B5EF4-FFF2-40B4-BE49-F238E27FC236}">
                    <a16:creationId xmlns:a16="http://schemas.microsoft.com/office/drawing/2014/main" id="{328F5886-836A-4820-B016-95A9C7EA7008}"/>
                  </a:ext>
                </a:extLst>
              </p:cNvPr>
              <p:cNvSpPr/>
              <p:nvPr/>
            </p:nvSpPr>
            <p:spPr>
              <a:xfrm>
                <a:off x="2698450" y="4799068"/>
                <a:ext cx="114600" cy="680235"/>
              </a:xfrm>
              <a:custGeom>
                <a:avLst/>
                <a:gdLst>
                  <a:gd name="connsiteX0" fmla="*/ 61683 w 114600"/>
                  <a:gd name="connsiteY0" fmla="*/ 1532 h 680235"/>
                  <a:gd name="connsiteX1" fmla="*/ 2417 w 114600"/>
                  <a:gd name="connsiteY1" fmla="*/ 270349 h 680235"/>
                  <a:gd name="connsiteX2" fmla="*/ 114600 w 114600"/>
                  <a:gd name="connsiteY2" fmla="*/ 678865 h 680235"/>
                  <a:gd name="connsiteX3" fmla="*/ 300 w 114600"/>
                  <a:gd name="connsiteY3" fmla="*/ 388882 h 680235"/>
                  <a:gd name="connsiteX4" fmla="*/ 61683 w 114600"/>
                  <a:gd name="connsiteY4" fmla="*/ 1532 h 68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600" h="680235">
                    <a:moveTo>
                      <a:pt x="61683" y="1532"/>
                    </a:moveTo>
                    <a:cubicBezTo>
                      <a:pt x="62036" y="-18223"/>
                      <a:pt x="-6402" y="157460"/>
                      <a:pt x="2417" y="270349"/>
                    </a:cubicBezTo>
                    <a:cubicBezTo>
                      <a:pt x="11236" y="383238"/>
                      <a:pt x="114953" y="659110"/>
                      <a:pt x="114600" y="678865"/>
                    </a:cubicBezTo>
                    <a:cubicBezTo>
                      <a:pt x="114247" y="698620"/>
                      <a:pt x="5592" y="500007"/>
                      <a:pt x="300" y="388882"/>
                    </a:cubicBezTo>
                    <a:cubicBezTo>
                      <a:pt x="-4992" y="277757"/>
                      <a:pt x="61330" y="21287"/>
                      <a:pt x="61683" y="15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EDA32474-3967-4985-923D-FC0E258381E2}"/>
                  </a:ext>
                </a:extLst>
              </p:cNvPr>
              <p:cNvSpPr/>
              <p:nvPr/>
            </p:nvSpPr>
            <p:spPr>
              <a:xfrm>
                <a:off x="2832706" y="5434856"/>
                <a:ext cx="1426470" cy="143573"/>
              </a:xfrm>
              <a:custGeom>
                <a:avLst/>
                <a:gdLst>
                  <a:gd name="connsiteX0" fmla="*/ 7861 w 1426470"/>
                  <a:gd name="connsiteY0" fmla="*/ 66361 h 143573"/>
                  <a:gd name="connsiteX1" fmla="*/ 723294 w 1426470"/>
                  <a:gd name="connsiteY1" fmla="*/ 142561 h 143573"/>
                  <a:gd name="connsiteX2" fmla="*/ 1421794 w 1426470"/>
                  <a:gd name="connsiteY2" fmla="*/ 744 h 143573"/>
                  <a:gd name="connsiteX3" fmla="*/ 996344 w 1426470"/>
                  <a:gd name="connsiteY3" fmla="*/ 87527 h 143573"/>
                  <a:gd name="connsiteX4" fmla="*/ 380394 w 1426470"/>
                  <a:gd name="connsiteY4" fmla="*/ 106577 h 143573"/>
                  <a:gd name="connsiteX5" fmla="*/ 7861 w 1426470"/>
                  <a:gd name="connsiteY5" fmla="*/ 66361 h 14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6470" h="143573">
                    <a:moveTo>
                      <a:pt x="7861" y="66361"/>
                    </a:moveTo>
                    <a:cubicBezTo>
                      <a:pt x="65011" y="72358"/>
                      <a:pt x="487639" y="153497"/>
                      <a:pt x="723294" y="142561"/>
                    </a:cubicBezTo>
                    <a:cubicBezTo>
                      <a:pt x="958949" y="131625"/>
                      <a:pt x="1421794" y="744"/>
                      <a:pt x="1421794" y="744"/>
                    </a:cubicBezTo>
                    <a:cubicBezTo>
                      <a:pt x="1467302" y="-8428"/>
                      <a:pt x="1169911" y="69888"/>
                      <a:pt x="996344" y="87527"/>
                    </a:cubicBezTo>
                    <a:cubicBezTo>
                      <a:pt x="822777" y="105166"/>
                      <a:pt x="542319" y="110457"/>
                      <a:pt x="380394" y="106577"/>
                    </a:cubicBezTo>
                    <a:cubicBezTo>
                      <a:pt x="218469" y="102697"/>
                      <a:pt x="-49289" y="60364"/>
                      <a:pt x="7861" y="663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ACEAC6C2-BBD4-4C3A-9458-5B5D71ECE3D5}"/>
                  </a:ext>
                </a:extLst>
              </p:cNvPr>
              <p:cNvSpPr/>
              <p:nvPr/>
            </p:nvSpPr>
            <p:spPr>
              <a:xfrm>
                <a:off x="3735406" y="3784576"/>
                <a:ext cx="153371" cy="728182"/>
              </a:xfrm>
              <a:custGeom>
                <a:avLst/>
                <a:gdLst>
                  <a:gd name="connsiteX0" fmla="*/ 152911 w 153371"/>
                  <a:gd name="connsiteY0" fmla="*/ 24 h 728182"/>
                  <a:gd name="connsiteX1" fmla="*/ 49194 w 153371"/>
                  <a:gd name="connsiteY1" fmla="*/ 364091 h 728182"/>
                  <a:gd name="connsiteX2" fmla="*/ 91527 w 153371"/>
                  <a:gd name="connsiteY2" fmla="*/ 728157 h 728182"/>
                  <a:gd name="connsiteX3" fmla="*/ 511 w 153371"/>
                  <a:gd name="connsiteY3" fmla="*/ 381024 h 728182"/>
                  <a:gd name="connsiteX4" fmla="*/ 152911 w 153371"/>
                  <a:gd name="connsiteY4" fmla="*/ 24 h 72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71" h="728182">
                    <a:moveTo>
                      <a:pt x="152911" y="24"/>
                    </a:moveTo>
                    <a:cubicBezTo>
                      <a:pt x="161025" y="-2798"/>
                      <a:pt x="59425" y="242736"/>
                      <a:pt x="49194" y="364091"/>
                    </a:cubicBezTo>
                    <a:cubicBezTo>
                      <a:pt x="38963" y="485447"/>
                      <a:pt x="99641" y="725335"/>
                      <a:pt x="91527" y="728157"/>
                    </a:cubicBezTo>
                    <a:cubicBezTo>
                      <a:pt x="83413" y="730979"/>
                      <a:pt x="-7603" y="500968"/>
                      <a:pt x="511" y="381024"/>
                    </a:cubicBezTo>
                    <a:cubicBezTo>
                      <a:pt x="8625" y="261080"/>
                      <a:pt x="144797" y="2846"/>
                      <a:pt x="152911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D68611EB-3765-4431-A5BE-6654DD431359}"/>
                  </a:ext>
                </a:extLst>
              </p:cNvPr>
              <p:cNvSpPr/>
              <p:nvPr/>
            </p:nvSpPr>
            <p:spPr>
              <a:xfrm>
                <a:off x="3563134" y="3497571"/>
                <a:ext cx="200299" cy="639481"/>
              </a:xfrm>
              <a:custGeom>
                <a:avLst/>
                <a:gdLst>
                  <a:gd name="connsiteX0" fmla="*/ 200299 w 200299"/>
                  <a:gd name="connsiteY0" fmla="*/ 291262 h 639481"/>
                  <a:gd name="connsiteX1" fmla="*/ 52133 w 200299"/>
                  <a:gd name="connsiteY1" fmla="*/ 56312 h 639481"/>
                  <a:gd name="connsiteX2" fmla="*/ 47899 w 200299"/>
                  <a:gd name="connsiteY2" fmla="*/ 174846 h 639481"/>
                  <a:gd name="connsiteX3" fmla="*/ 172783 w 200299"/>
                  <a:gd name="connsiteY3" fmla="*/ 627812 h 639481"/>
                  <a:gd name="connsiteX4" fmla="*/ 136799 w 200299"/>
                  <a:gd name="connsiteY4" fmla="*/ 515629 h 639481"/>
                  <a:gd name="connsiteX5" fmla="*/ 3449 w 200299"/>
                  <a:gd name="connsiteY5" fmla="*/ 88062 h 639481"/>
                  <a:gd name="connsiteX6" fmla="*/ 52133 w 200299"/>
                  <a:gd name="connsiteY6" fmla="*/ 13979 h 639481"/>
                  <a:gd name="connsiteX7" fmla="*/ 200299 w 200299"/>
                  <a:gd name="connsiteY7" fmla="*/ 291262 h 63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99" h="639481">
                    <a:moveTo>
                      <a:pt x="200299" y="291262"/>
                    </a:moveTo>
                    <a:cubicBezTo>
                      <a:pt x="200299" y="298317"/>
                      <a:pt x="77533" y="75715"/>
                      <a:pt x="52133" y="56312"/>
                    </a:cubicBezTo>
                    <a:cubicBezTo>
                      <a:pt x="26733" y="36909"/>
                      <a:pt x="27791" y="79596"/>
                      <a:pt x="47899" y="174846"/>
                    </a:cubicBezTo>
                    <a:cubicBezTo>
                      <a:pt x="68007" y="270096"/>
                      <a:pt x="157966" y="571015"/>
                      <a:pt x="172783" y="627812"/>
                    </a:cubicBezTo>
                    <a:cubicBezTo>
                      <a:pt x="187600" y="684609"/>
                      <a:pt x="136799" y="515629"/>
                      <a:pt x="136799" y="515629"/>
                    </a:cubicBezTo>
                    <a:cubicBezTo>
                      <a:pt x="108577" y="425671"/>
                      <a:pt x="17560" y="171670"/>
                      <a:pt x="3449" y="88062"/>
                    </a:cubicBezTo>
                    <a:cubicBezTo>
                      <a:pt x="-10662" y="4454"/>
                      <a:pt x="21089" y="-18124"/>
                      <a:pt x="52133" y="13979"/>
                    </a:cubicBezTo>
                    <a:cubicBezTo>
                      <a:pt x="83177" y="46082"/>
                      <a:pt x="200299" y="284207"/>
                      <a:pt x="200299" y="2912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02E265F0-4413-46BC-812D-A04D1FEE47EC}"/>
                  </a:ext>
                </a:extLst>
              </p:cNvPr>
              <p:cNvSpPr/>
              <p:nvPr/>
            </p:nvSpPr>
            <p:spPr>
              <a:xfrm>
                <a:off x="2850784" y="4599276"/>
                <a:ext cx="694449" cy="319858"/>
              </a:xfrm>
              <a:custGeom>
                <a:avLst/>
                <a:gdLst>
                  <a:gd name="connsiteX0" fmla="*/ 366 w 694449"/>
                  <a:gd name="connsiteY0" fmla="*/ 319857 h 319858"/>
                  <a:gd name="connsiteX1" fmla="*/ 476616 w 694449"/>
                  <a:gd name="connsiteY1" fmla="*/ 59507 h 319858"/>
                  <a:gd name="connsiteX2" fmla="*/ 675583 w 694449"/>
                  <a:gd name="connsiteY2" fmla="*/ 65857 h 319858"/>
                  <a:gd name="connsiteX3" fmla="*/ 633249 w 694449"/>
                  <a:gd name="connsiteY3" fmla="*/ 241 h 319858"/>
                  <a:gd name="connsiteX4" fmla="*/ 207799 w 694449"/>
                  <a:gd name="connsiteY4" fmla="*/ 48924 h 319858"/>
                  <a:gd name="connsiteX5" fmla="*/ 87149 w 694449"/>
                  <a:gd name="connsiteY5" fmla="*/ 175924 h 319858"/>
                  <a:gd name="connsiteX6" fmla="*/ 336916 w 694449"/>
                  <a:gd name="connsiteY6" fmla="*/ 48924 h 319858"/>
                  <a:gd name="connsiteX7" fmla="*/ 559166 w 694449"/>
                  <a:gd name="connsiteY7" fmla="*/ 63741 h 319858"/>
                  <a:gd name="connsiteX8" fmla="*/ 366 w 694449"/>
                  <a:gd name="connsiteY8" fmla="*/ 319857 h 31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449" h="319858">
                    <a:moveTo>
                      <a:pt x="366" y="319857"/>
                    </a:moveTo>
                    <a:cubicBezTo>
                      <a:pt x="-13392" y="319151"/>
                      <a:pt x="364080" y="101840"/>
                      <a:pt x="476616" y="59507"/>
                    </a:cubicBezTo>
                    <a:cubicBezTo>
                      <a:pt x="589152" y="17174"/>
                      <a:pt x="649478" y="75735"/>
                      <a:pt x="675583" y="65857"/>
                    </a:cubicBezTo>
                    <a:cubicBezTo>
                      <a:pt x="701689" y="55979"/>
                      <a:pt x="711213" y="3063"/>
                      <a:pt x="633249" y="241"/>
                    </a:cubicBezTo>
                    <a:cubicBezTo>
                      <a:pt x="555285" y="-2581"/>
                      <a:pt x="298815" y="19644"/>
                      <a:pt x="207799" y="48924"/>
                    </a:cubicBezTo>
                    <a:cubicBezTo>
                      <a:pt x="116783" y="78204"/>
                      <a:pt x="65630" y="175924"/>
                      <a:pt x="87149" y="175924"/>
                    </a:cubicBezTo>
                    <a:cubicBezTo>
                      <a:pt x="108668" y="175924"/>
                      <a:pt x="258247" y="67621"/>
                      <a:pt x="336916" y="48924"/>
                    </a:cubicBezTo>
                    <a:cubicBezTo>
                      <a:pt x="415585" y="30227"/>
                      <a:pt x="614905" y="20702"/>
                      <a:pt x="559166" y="63741"/>
                    </a:cubicBezTo>
                    <a:cubicBezTo>
                      <a:pt x="503427" y="106780"/>
                      <a:pt x="14124" y="320563"/>
                      <a:pt x="366" y="3198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0301D263-5972-4972-902B-4EDC24EF0002}"/>
                  </a:ext>
                </a:extLst>
              </p:cNvPr>
              <p:cNvSpPr/>
              <p:nvPr/>
            </p:nvSpPr>
            <p:spPr>
              <a:xfrm>
                <a:off x="3542976" y="4398329"/>
                <a:ext cx="220949" cy="298667"/>
              </a:xfrm>
              <a:custGeom>
                <a:avLst/>
                <a:gdLst>
                  <a:gd name="connsiteX0" fmla="*/ 220457 w 220949"/>
                  <a:gd name="connsiteY0" fmla="*/ 104 h 298667"/>
                  <a:gd name="connsiteX1" fmla="*/ 133674 w 220949"/>
                  <a:gd name="connsiteY1" fmla="*/ 171554 h 298667"/>
                  <a:gd name="connsiteX2" fmla="*/ 125207 w 220949"/>
                  <a:gd name="connsiteY2" fmla="*/ 298554 h 298667"/>
                  <a:gd name="connsiteX3" fmla="*/ 61707 w 220949"/>
                  <a:gd name="connsiteY3" fmla="*/ 192721 h 298667"/>
                  <a:gd name="connsiteX4" fmla="*/ 324 w 220949"/>
                  <a:gd name="connsiteY4" fmla="*/ 120754 h 298667"/>
                  <a:gd name="connsiteX5" fmla="*/ 89224 w 220949"/>
                  <a:gd name="connsiteY5" fmla="*/ 196954 h 298667"/>
                  <a:gd name="connsiteX6" fmla="*/ 220457 w 220949"/>
                  <a:gd name="connsiteY6" fmla="*/ 104 h 29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949" h="298667">
                    <a:moveTo>
                      <a:pt x="220457" y="104"/>
                    </a:moveTo>
                    <a:cubicBezTo>
                      <a:pt x="227865" y="-4129"/>
                      <a:pt x="149549" y="121812"/>
                      <a:pt x="133674" y="171554"/>
                    </a:cubicBezTo>
                    <a:cubicBezTo>
                      <a:pt x="117799" y="221296"/>
                      <a:pt x="137202" y="295026"/>
                      <a:pt x="125207" y="298554"/>
                    </a:cubicBezTo>
                    <a:cubicBezTo>
                      <a:pt x="113212" y="302082"/>
                      <a:pt x="82521" y="222354"/>
                      <a:pt x="61707" y="192721"/>
                    </a:cubicBezTo>
                    <a:cubicBezTo>
                      <a:pt x="40893" y="163088"/>
                      <a:pt x="-4262" y="120049"/>
                      <a:pt x="324" y="120754"/>
                    </a:cubicBezTo>
                    <a:cubicBezTo>
                      <a:pt x="4910" y="121460"/>
                      <a:pt x="55710" y="212829"/>
                      <a:pt x="89224" y="196954"/>
                    </a:cubicBezTo>
                    <a:cubicBezTo>
                      <a:pt x="122738" y="181079"/>
                      <a:pt x="213049" y="4337"/>
                      <a:pt x="220457" y="1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: 図形 334">
                <a:extLst>
                  <a:ext uri="{FF2B5EF4-FFF2-40B4-BE49-F238E27FC236}">
                    <a16:creationId xmlns:a16="http://schemas.microsoft.com/office/drawing/2014/main" id="{692E8344-129A-4539-BF44-4280AB07EEC9}"/>
                  </a:ext>
                </a:extLst>
              </p:cNvPr>
              <p:cNvSpPr/>
              <p:nvPr/>
            </p:nvSpPr>
            <p:spPr>
              <a:xfrm>
                <a:off x="3318715" y="4715907"/>
                <a:ext cx="326535" cy="129157"/>
              </a:xfrm>
              <a:custGeom>
                <a:avLst/>
                <a:gdLst>
                  <a:gd name="connsiteX0" fmla="*/ 218 w 326535"/>
                  <a:gd name="connsiteY0" fmla="*/ 26 h 129157"/>
                  <a:gd name="connsiteX1" fmla="*/ 205535 w 326535"/>
                  <a:gd name="connsiteY1" fmla="*/ 50826 h 129157"/>
                  <a:gd name="connsiteX2" fmla="*/ 326185 w 326535"/>
                  <a:gd name="connsiteY2" fmla="*/ 129143 h 129157"/>
                  <a:gd name="connsiteX3" fmla="*/ 169552 w 326535"/>
                  <a:gd name="connsiteY3" fmla="*/ 57176 h 129157"/>
                  <a:gd name="connsiteX4" fmla="*/ 218 w 326535"/>
                  <a:gd name="connsiteY4" fmla="*/ 26 h 129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535" h="129157">
                    <a:moveTo>
                      <a:pt x="218" y="26"/>
                    </a:moveTo>
                    <a:cubicBezTo>
                      <a:pt x="6215" y="-1032"/>
                      <a:pt x="151207" y="29306"/>
                      <a:pt x="205535" y="50826"/>
                    </a:cubicBezTo>
                    <a:cubicBezTo>
                      <a:pt x="259863" y="72346"/>
                      <a:pt x="332182" y="128085"/>
                      <a:pt x="326185" y="129143"/>
                    </a:cubicBezTo>
                    <a:cubicBezTo>
                      <a:pt x="320188" y="130201"/>
                      <a:pt x="225996" y="74815"/>
                      <a:pt x="169552" y="57176"/>
                    </a:cubicBezTo>
                    <a:cubicBezTo>
                      <a:pt x="113108" y="39537"/>
                      <a:pt x="-5779" y="1084"/>
                      <a:pt x="218" y="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C4CE6E6E-A025-40D2-9F8A-3FD3ADC4701F}"/>
                  </a:ext>
                </a:extLst>
              </p:cNvPr>
              <p:cNvSpPr/>
              <p:nvPr/>
            </p:nvSpPr>
            <p:spPr>
              <a:xfrm>
                <a:off x="3194880" y="4758846"/>
                <a:ext cx="191942" cy="168186"/>
              </a:xfrm>
              <a:custGeom>
                <a:avLst/>
                <a:gdLst>
                  <a:gd name="connsiteX0" fmla="*/ 191787 w 191942"/>
                  <a:gd name="connsiteY0" fmla="*/ 5771 h 168186"/>
                  <a:gd name="connsiteX1" fmla="*/ 37270 w 191942"/>
                  <a:gd name="connsiteY1" fmla="*/ 124304 h 168186"/>
                  <a:gd name="connsiteX2" fmla="*/ 20337 w 191942"/>
                  <a:gd name="connsiteY2" fmla="*/ 164521 h 168186"/>
                  <a:gd name="connsiteX3" fmla="*/ 105003 w 191942"/>
                  <a:gd name="connsiteY3" fmla="*/ 41754 h 168186"/>
                  <a:gd name="connsiteX4" fmla="*/ 39387 w 191942"/>
                  <a:gd name="connsiteY4" fmla="*/ 22704 h 168186"/>
                  <a:gd name="connsiteX5" fmla="*/ 5520 w 191942"/>
                  <a:gd name="connsiteY5" fmla="*/ 18471 h 168186"/>
                  <a:gd name="connsiteX6" fmla="*/ 191787 w 191942"/>
                  <a:gd name="connsiteY6" fmla="*/ 5771 h 16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942" h="168186">
                    <a:moveTo>
                      <a:pt x="191787" y="5771"/>
                    </a:moveTo>
                    <a:cubicBezTo>
                      <a:pt x="197079" y="23410"/>
                      <a:pt x="65845" y="97846"/>
                      <a:pt x="37270" y="124304"/>
                    </a:cubicBezTo>
                    <a:cubicBezTo>
                      <a:pt x="8695" y="150762"/>
                      <a:pt x="9048" y="178279"/>
                      <a:pt x="20337" y="164521"/>
                    </a:cubicBezTo>
                    <a:cubicBezTo>
                      <a:pt x="31626" y="150763"/>
                      <a:pt x="101828" y="65390"/>
                      <a:pt x="105003" y="41754"/>
                    </a:cubicBezTo>
                    <a:cubicBezTo>
                      <a:pt x="108178" y="18118"/>
                      <a:pt x="55967" y="26585"/>
                      <a:pt x="39387" y="22704"/>
                    </a:cubicBezTo>
                    <a:cubicBezTo>
                      <a:pt x="22806" y="18824"/>
                      <a:pt x="-13883" y="20588"/>
                      <a:pt x="5520" y="18471"/>
                    </a:cubicBezTo>
                    <a:cubicBezTo>
                      <a:pt x="24923" y="16354"/>
                      <a:pt x="186495" y="-11868"/>
                      <a:pt x="191787" y="5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95108889-C8FB-47FE-A8F6-D7CA18E4FDE5}"/>
                  </a:ext>
                </a:extLst>
              </p:cNvPr>
              <p:cNvSpPr/>
              <p:nvPr/>
            </p:nvSpPr>
            <p:spPr>
              <a:xfrm>
                <a:off x="3604593" y="4757569"/>
                <a:ext cx="621163" cy="145455"/>
              </a:xfrm>
              <a:custGeom>
                <a:avLst/>
                <a:gdLst>
                  <a:gd name="connsiteX0" fmla="*/ 90 w 621163"/>
                  <a:gd name="connsiteY0" fmla="*/ 85364 h 145455"/>
                  <a:gd name="connsiteX1" fmla="*/ 192707 w 621163"/>
                  <a:gd name="connsiteY1" fmla="*/ 698 h 145455"/>
                  <a:gd name="connsiteX2" fmla="*/ 613924 w 621163"/>
                  <a:gd name="connsiteY2" fmla="*/ 142514 h 145455"/>
                  <a:gd name="connsiteX3" fmla="*/ 469990 w 621163"/>
                  <a:gd name="connsiteY3" fmla="*/ 100181 h 145455"/>
                  <a:gd name="connsiteX4" fmla="*/ 171540 w 621163"/>
                  <a:gd name="connsiteY4" fmla="*/ 19748 h 145455"/>
                  <a:gd name="connsiteX5" fmla="*/ 90 w 621163"/>
                  <a:gd name="connsiteY5" fmla="*/ 85364 h 14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163" h="145455">
                    <a:moveTo>
                      <a:pt x="90" y="85364"/>
                    </a:moveTo>
                    <a:cubicBezTo>
                      <a:pt x="3618" y="82189"/>
                      <a:pt x="90401" y="-8827"/>
                      <a:pt x="192707" y="698"/>
                    </a:cubicBezTo>
                    <a:cubicBezTo>
                      <a:pt x="295013" y="10223"/>
                      <a:pt x="567710" y="125934"/>
                      <a:pt x="613924" y="142514"/>
                    </a:cubicBezTo>
                    <a:cubicBezTo>
                      <a:pt x="660138" y="159094"/>
                      <a:pt x="469990" y="100181"/>
                      <a:pt x="469990" y="100181"/>
                    </a:cubicBezTo>
                    <a:cubicBezTo>
                      <a:pt x="396259" y="79720"/>
                      <a:pt x="246329" y="24687"/>
                      <a:pt x="171540" y="19748"/>
                    </a:cubicBezTo>
                    <a:cubicBezTo>
                      <a:pt x="96751" y="14809"/>
                      <a:pt x="-3438" y="88539"/>
                      <a:pt x="90" y="853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CFB2277B-FEF4-4D27-A6A1-F7ACB334F67F}"/>
                  </a:ext>
                </a:extLst>
              </p:cNvPr>
              <p:cNvSpPr/>
              <p:nvPr/>
            </p:nvSpPr>
            <p:spPr>
              <a:xfrm>
                <a:off x="3415302" y="4923855"/>
                <a:ext cx="805162" cy="202748"/>
              </a:xfrm>
              <a:custGeom>
                <a:avLst/>
                <a:gdLst>
                  <a:gd name="connsiteX0" fmla="*/ 998 w 805162"/>
                  <a:gd name="connsiteY0" fmla="*/ 202712 h 202748"/>
                  <a:gd name="connsiteX1" fmla="*/ 254998 w 805162"/>
                  <a:gd name="connsiteY1" fmla="*/ 35495 h 202748"/>
                  <a:gd name="connsiteX2" fmla="*/ 803215 w 805162"/>
                  <a:gd name="connsiteY2" fmla="*/ 86295 h 202748"/>
                  <a:gd name="connsiteX3" fmla="*/ 428565 w 805162"/>
                  <a:gd name="connsiteY3" fmla="*/ 18562 h 202748"/>
                  <a:gd name="connsiteX4" fmla="*/ 189381 w 805162"/>
                  <a:gd name="connsiteY4" fmla="*/ 1628 h 202748"/>
                  <a:gd name="connsiteX5" fmla="*/ 166098 w 805162"/>
                  <a:gd name="connsiteY5" fmla="*/ 50312 h 202748"/>
                  <a:gd name="connsiteX6" fmla="*/ 998 w 805162"/>
                  <a:gd name="connsiteY6" fmla="*/ 202712 h 20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5162" h="202748">
                    <a:moveTo>
                      <a:pt x="998" y="202712"/>
                    </a:moveTo>
                    <a:cubicBezTo>
                      <a:pt x="15815" y="200242"/>
                      <a:pt x="121295" y="54898"/>
                      <a:pt x="254998" y="35495"/>
                    </a:cubicBezTo>
                    <a:cubicBezTo>
                      <a:pt x="388701" y="16092"/>
                      <a:pt x="774287" y="89117"/>
                      <a:pt x="803215" y="86295"/>
                    </a:cubicBezTo>
                    <a:cubicBezTo>
                      <a:pt x="832143" y="83473"/>
                      <a:pt x="530871" y="32673"/>
                      <a:pt x="428565" y="18562"/>
                    </a:cubicBezTo>
                    <a:cubicBezTo>
                      <a:pt x="326259" y="4451"/>
                      <a:pt x="233125" y="-3664"/>
                      <a:pt x="189381" y="1628"/>
                    </a:cubicBezTo>
                    <a:cubicBezTo>
                      <a:pt x="145637" y="6920"/>
                      <a:pt x="191498" y="18915"/>
                      <a:pt x="166098" y="50312"/>
                    </a:cubicBezTo>
                    <a:cubicBezTo>
                      <a:pt x="140698" y="81709"/>
                      <a:pt x="-13819" y="205182"/>
                      <a:pt x="998" y="2027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: 図形 338">
                <a:extLst>
                  <a:ext uri="{FF2B5EF4-FFF2-40B4-BE49-F238E27FC236}">
                    <a16:creationId xmlns:a16="http://schemas.microsoft.com/office/drawing/2014/main" id="{EF886B59-6E16-4769-B41A-3FE46A29DF91}"/>
                  </a:ext>
                </a:extLst>
              </p:cNvPr>
              <p:cNvSpPr/>
              <p:nvPr/>
            </p:nvSpPr>
            <p:spPr>
              <a:xfrm>
                <a:off x="4048963" y="4794893"/>
                <a:ext cx="216139" cy="665400"/>
              </a:xfrm>
              <a:custGeom>
                <a:avLst/>
                <a:gdLst>
                  <a:gd name="connsiteX0" fmla="*/ 220 w 216139"/>
                  <a:gd name="connsiteY0" fmla="*/ 50157 h 665400"/>
                  <a:gd name="connsiteX1" fmla="*/ 190720 w 216139"/>
                  <a:gd name="connsiteY1" fmla="*/ 9940 h 665400"/>
                  <a:gd name="connsiteX2" fmla="*/ 184370 w 216139"/>
                  <a:gd name="connsiteY2" fmla="*/ 50157 h 665400"/>
                  <a:gd name="connsiteX3" fmla="*/ 192837 w 216139"/>
                  <a:gd name="connsiteY3" fmla="*/ 405757 h 665400"/>
                  <a:gd name="connsiteX4" fmla="*/ 216120 w 216139"/>
                  <a:gd name="connsiteY4" fmla="*/ 661874 h 665400"/>
                  <a:gd name="connsiteX5" fmla="*/ 188604 w 216139"/>
                  <a:gd name="connsiteY5" fmla="*/ 549690 h 665400"/>
                  <a:gd name="connsiteX6" fmla="*/ 175904 w 216139"/>
                  <a:gd name="connsiteY6" fmla="*/ 475607 h 665400"/>
                  <a:gd name="connsiteX7" fmla="*/ 152620 w 216139"/>
                  <a:gd name="connsiteY7" fmla="*/ 24757 h 665400"/>
                  <a:gd name="connsiteX8" fmla="*/ 220 w 216139"/>
                  <a:gd name="connsiteY8" fmla="*/ 50157 h 66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139" h="665400">
                    <a:moveTo>
                      <a:pt x="220" y="50157"/>
                    </a:moveTo>
                    <a:cubicBezTo>
                      <a:pt x="6570" y="47688"/>
                      <a:pt x="160028" y="9940"/>
                      <a:pt x="190720" y="9940"/>
                    </a:cubicBezTo>
                    <a:cubicBezTo>
                      <a:pt x="221412" y="9940"/>
                      <a:pt x="184017" y="-15812"/>
                      <a:pt x="184370" y="50157"/>
                    </a:cubicBezTo>
                    <a:cubicBezTo>
                      <a:pt x="184723" y="116126"/>
                      <a:pt x="187545" y="303804"/>
                      <a:pt x="192837" y="405757"/>
                    </a:cubicBezTo>
                    <a:cubicBezTo>
                      <a:pt x="198129" y="507710"/>
                      <a:pt x="216825" y="637885"/>
                      <a:pt x="216120" y="661874"/>
                    </a:cubicBezTo>
                    <a:cubicBezTo>
                      <a:pt x="215415" y="685863"/>
                      <a:pt x="195307" y="580734"/>
                      <a:pt x="188604" y="549690"/>
                    </a:cubicBezTo>
                    <a:cubicBezTo>
                      <a:pt x="181901" y="518646"/>
                      <a:pt x="181901" y="563096"/>
                      <a:pt x="175904" y="475607"/>
                    </a:cubicBezTo>
                    <a:cubicBezTo>
                      <a:pt x="169907" y="388118"/>
                      <a:pt x="178726" y="93549"/>
                      <a:pt x="152620" y="24757"/>
                    </a:cubicBezTo>
                    <a:cubicBezTo>
                      <a:pt x="126514" y="-44035"/>
                      <a:pt x="-6130" y="52626"/>
                      <a:pt x="220" y="501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: 図形 339">
                <a:extLst>
                  <a:ext uri="{FF2B5EF4-FFF2-40B4-BE49-F238E27FC236}">
                    <a16:creationId xmlns:a16="http://schemas.microsoft.com/office/drawing/2014/main" id="{C0D2E6DF-BF67-46B1-BF8D-F43321335044}"/>
                  </a:ext>
                </a:extLst>
              </p:cNvPr>
              <p:cNvSpPr/>
              <p:nvPr/>
            </p:nvSpPr>
            <p:spPr>
              <a:xfrm>
                <a:off x="4093633" y="5325500"/>
                <a:ext cx="680580" cy="186361"/>
              </a:xfrm>
              <a:custGeom>
                <a:avLst/>
                <a:gdLst>
                  <a:gd name="connsiteX0" fmla="*/ 0 w 680580"/>
                  <a:gd name="connsiteY0" fmla="*/ 139733 h 186361"/>
                  <a:gd name="connsiteX1" fmla="*/ 482600 w 680580"/>
                  <a:gd name="connsiteY1" fmla="*/ 16967 h 186361"/>
                  <a:gd name="connsiteX2" fmla="*/ 656167 w 680580"/>
                  <a:gd name="connsiteY2" fmla="*/ 2150 h 186361"/>
                  <a:gd name="connsiteX3" fmla="*/ 656167 w 680580"/>
                  <a:gd name="connsiteY3" fmla="*/ 27550 h 186361"/>
                  <a:gd name="connsiteX4" fmla="*/ 440267 w 680580"/>
                  <a:gd name="connsiteY4" fmla="*/ 78350 h 186361"/>
                  <a:gd name="connsiteX5" fmla="*/ 330200 w 680580"/>
                  <a:gd name="connsiteY5" fmla="*/ 114333 h 186361"/>
                  <a:gd name="connsiteX6" fmla="*/ 209550 w 680580"/>
                  <a:gd name="connsiteY6" fmla="*/ 186300 h 186361"/>
                  <a:gd name="connsiteX7" fmla="*/ 275167 w 680580"/>
                  <a:gd name="connsiteY7" fmla="*/ 124917 h 186361"/>
                  <a:gd name="connsiteX8" fmla="*/ 582084 w 680580"/>
                  <a:gd name="connsiteY8" fmla="*/ 27550 h 186361"/>
                  <a:gd name="connsiteX9" fmla="*/ 311150 w 680580"/>
                  <a:gd name="connsiteY9" fmla="*/ 82583 h 186361"/>
                  <a:gd name="connsiteX10" fmla="*/ 0 w 680580"/>
                  <a:gd name="connsiteY10" fmla="*/ 139733 h 186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580" h="186361">
                    <a:moveTo>
                      <a:pt x="0" y="139733"/>
                    </a:moveTo>
                    <a:cubicBezTo>
                      <a:pt x="186619" y="89815"/>
                      <a:pt x="373239" y="39898"/>
                      <a:pt x="482600" y="16967"/>
                    </a:cubicBezTo>
                    <a:cubicBezTo>
                      <a:pt x="591961" y="-5964"/>
                      <a:pt x="627239" y="386"/>
                      <a:pt x="656167" y="2150"/>
                    </a:cubicBezTo>
                    <a:cubicBezTo>
                      <a:pt x="685095" y="3914"/>
                      <a:pt x="692150" y="14850"/>
                      <a:pt x="656167" y="27550"/>
                    </a:cubicBezTo>
                    <a:cubicBezTo>
                      <a:pt x="620184" y="40250"/>
                      <a:pt x="494595" y="63886"/>
                      <a:pt x="440267" y="78350"/>
                    </a:cubicBezTo>
                    <a:cubicBezTo>
                      <a:pt x="385939" y="92814"/>
                      <a:pt x="368653" y="96341"/>
                      <a:pt x="330200" y="114333"/>
                    </a:cubicBezTo>
                    <a:cubicBezTo>
                      <a:pt x="291747" y="132325"/>
                      <a:pt x="218722" y="184536"/>
                      <a:pt x="209550" y="186300"/>
                    </a:cubicBezTo>
                    <a:cubicBezTo>
                      <a:pt x="200378" y="188064"/>
                      <a:pt x="213078" y="151375"/>
                      <a:pt x="275167" y="124917"/>
                    </a:cubicBezTo>
                    <a:cubicBezTo>
                      <a:pt x="337256" y="98459"/>
                      <a:pt x="576087" y="34606"/>
                      <a:pt x="582084" y="27550"/>
                    </a:cubicBezTo>
                    <a:cubicBezTo>
                      <a:pt x="588081" y="20494"/>
                      <a:pt x="311150" y="82583"/>
                      <a:pt x="311150" y="82583"/>
                    </a:cubicBezTo>
                    <a:lnTo>
                      <a:pt x="0" y="13973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20328A66-AF2A-4CED-88AC-E4BACAA10370}"/>
                  </a:ext>
                </a:extLst>
              </p:cNvPr>
              <p:cNvSpPr/>
              <p:nvPr/>
            </p:nvSpPr>
            <p:spPr>
              <a:xfrm>
                <a:off x="4239646" y="4760795"/>
                <a:ext cx="565919" cy="50583"/>
              </a:xfrm>
              <a:custGeom>
                <a:avLst/>
                <a:gdLst>
                  <a:gd name="connsiteX0" fmla="*/ 37 w 565919"/>
                  <a:gd name="connsiteY0" fmla="*/ 50388 h 50583"/>
                  <a:gd name="connsiteX1" fmla="*/ 463587 w 565919"/>
                  <a:gd name="connsiteY1" fmla="*/ 18638 h 50583"/>
                  <a:gd name="connsiteX2" fmla="*/ 565187 w 565919"/>
                  <a:gd name="connsiteY2" fmla="*/ 14405 h 50583"/>
                  <a:gd name="connsiteX3" fmla="*/ 438187 w 565919"/>
                  <a:gd name="connsiteY3" fmla="*/ 1705 h 50583"/>
                  <a:gd name="connsiteX4" fmla="*/ 37 w 565919"/>
                  <a:gd name="connsiteY4" fmla="*/ 50388 h 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919" h="50583">
                    <a:moveTo>
                      <a:pt x="37" y="50388"/>
                    </a:moveTo>
                    <a:cubicBezTo>
                      <a:pt x="4270" y="53210"/>
                      <a:pt x="369395" y="24635"/>
                      <a:pt x="463587" y="18638"/>
                    </a:cubicBezTo>
                    <a:cubicBezTo>
                      <a:pt x="557779" y="12641"/>
                      <a:pt x="569420" y="17227"/>
                      <a:pt x="565187" y="14405"/>
                    </a:cubicBezTo>
                    <a:cubicBezTo>
                      <a:pt x="560954" y="11583"/>
                      <a:pt x="529909" y="-5350"/>
                      <a:pt x="438187" y="1705"/>
                    </a:cubicBezTo>
                    <a:cubicBezTo>
                      <a:pt x="346465" y="8760"/>
                      <a:pt x="-4196" y="47566"/>
                      <a:pt x="37" y="503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7010B284-7E61-4044-B1B0-CA80F0E4E1B3}"/>
                  </a:ext>
                </a:extLst>
              </p:cNvPr>
              <p:cNvSpPr/>
              <p:nvPr/>
            </p:nvSpPr>
            <p:spPr>
              <a:xfrm>
                <a:off x="4716296" y="4770422"/>
                <a:ext cx="127218" cy="573272"/>
              </a:xfrm>
              <a:custGeom>
                <a:avLst/>
                <a:gdLst>
                  <a:gd name="connsiteX0" fmla="*/ 127167 w 127218"/>
                  <a:gd name="connsiteY0" fmla="*/ 36528 h 573272"/>
                  <a:gd name="connsiteX1" fmla="*/ 68429 w 127218"/>
                  <a:gd name="connsiteY1" fmla="*/ 1603 h 573272"/>
                  <a:gd name="connsiteX2" fmla="*/ 57317 w 127218"/>
                  <a:gd name="connsiteY2" fmla="*/ 100028 h 573272"/>
                  <a:gd name="connsiteX3" fmla="*/ 57317 w 127218"/>
                  <a:gd name="connsiteY3" fmla="*/ 428641 h 573272"/>
                  <a:gd name="connsiteX4" fmla="*/ 123992 w 127218"/>
                  <a:gd name="connsiteY4" fmla="*/ 552466 h 573272"/>
                  <a:gd name="connsiteX5" fmla="*/ 167 w 127218"/>
                  <a:gd name="connsiteY5" fmla="*/ 573103 h 573272"/>
                  <a:gd name="connsiteX6" fmla="*/ 97004 w 127218"/>
                  <a:gd name="connsiteY6" fmla="*/ 552466 h 573272"/>
                  <a:gd name="connsiteX7" fmla="*/ 84304 w 127218"/>
                  <a:gd name="connsiteY7" fmla="*/ 515953 h 573272"/>
                  <a:gd name="connsiteX8" fmla="*/ 46204 w 127218"/>
                  <a:gd name="connsiteY8" fmla="*/ 390541 h 573272"/>
                  <a:gd name="connsiteX9" fmla="*/ 33504 w 127218"/>
                  <a:gd name="connsiteY9" fmla="*/ 79391 h 573272"/>
                  <a:gd name="connsiteX10" fmla="*/ 57317 w 127218"/>
                  <a:gd name="connsiteY10" fmla="*/ 3191 h 573272"/>
                  <a:gd name="connsiteX11" fmla="*/ 127167 w 127218"/>
                  <a:gd name="connsiteY11" fmla="*/ 36528 h 573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218" h="573272">
                    <a:moveTo>
                      <a:pt x="127167" y="36528"/>
                    </a:moveTo>
                    <a:cubicBezTo>
                      <a:pt x="129019" y="36263"/>
                      <a:pt x="80071" y="-8980"/>
                      <a:pt x="68429" y="1603"/>
                    </a:cubicBezTo>
                    <a:cubicBezTo>
                      <a:pt x="56787" y="12186"/>
                      <a:pt x="59169" y="28855"/>
                      <a:pt x="57317" y="100028"/>
                    </a:cubicBezTo>
                    <a:cubicBezTo>
                      <a:pt x="55465" y="171201"/>
                      <a:pt x="46205" y="353235"/>
                      <a:pt x="57317" y="428641"/>
                    </a:cubicBezTo>
                    <a:cubicBezTo>
                      <a:pt x="68429" y="504047"/>
                      <a:pt x="133517" y="528389"/>
                      <a:pt x="123992" y="552466"/>
                    </a:cubicBezTo>
                    <a:cubicBezTo>
                      <a:pt x="114467" y="576543"/>
                      <a:pt x="4665" y="573103"/>
                      <a:pt x="167" y="573103"/>
                    </a:cubicBezTo>
                    <a:cubicBezTo>
                      <a:pt x="-4331" y="573103"/>
                      <a:pt x="82981" y="561991"/>
                      <a:pt x="97004" y="552466"/>
                    </a:cubicBezTo>
                    <a:cubicBezTo>
                      <a:pt x="111027" y="542941"/>
                      <a:pt x="92771" y="542941"/>
                      <a:pt x="84304" y="515953"/>
                    </a:cubicBezTo>
                    <a:cubicBezTo>
                      <a:pt x="75837" y="488965"/>
                      <a:pt x="54671" y="463301"/>
                      <a:pt x="46204" y="390541"/>
                    </a:cubicBezTo>
                    <a:cubicBezTo>
                      <a:pt x="37737" y="317781"/>
                      <a:pt x="31652" y="143949"/>
                      <a:pt x="33504" y="79391"/>
                    </a:cubicBezTo>
                    <a:cubicBezTo>
                      <a:pt x="35356" y="14833"/>
                      <a:pt x="45411" y="13774"/>
                      <a:pt x="57317" y="3191"/>
                    </a:cubicBezTo>
                    <a:cubicBezTo>
                      <a:pt x="69223" y="-7392"/>
                      <a:pt x="125315" y="36793"/>
                      <a:pt x="127167" y="365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F865AD72-92C7-4B35-998D-98A55D5B4028}"/>
                  </a:ext>
                </a:extLst>
              </p:cNvPr>
              <p:cNvSpPr/>
              <p:nvPr/>
            </p:nvSpPr>
            <p:spPr>
              <a:xfrm>
                <a:off x="4783249" y="5174177"/>
                <a:ext cx="679149" cy="378021"/>
              </a:xfrm>
              <a:custGeom>
                <a:avLst/>
                <a:gdLst>
                  <a:gd name="connsiteX0" fmla="*/ 3064 w 679149"/>
                  <a:gd name="connsiteY0" fmla="*/ 1073 h 378021"/>
                  <a:gd name="connsiteX1" fmla="*/ 207851 w 679149"/>
                  <a:gd name="connsiteY1" fmla="*/ 131248 h 378021"/>
                  <a:gd name="connsiteX2" fmla="*/ 398351 w 679149"/>
                  <a:gd name="connsiteY2" fmla="*/ 209036 h 378021"/>
                  <a:gd name="connsiteX3" fmla="*/ 534876 w 679149"/>
                  <a:gd name="connsiteY3" fmla="*/ 240786 h 378021"/>
                  <a:gd name="connsiteX4" fmla="*/ 677751 w 679149"/>
                  <a:gd name="connsiteY4" fmla="*/ 375723 h 378021"/>
                  <a:gd name="connsiteX5" fmla="*/ 599964 w 679149"/>
                  <a:gd name="connsiteY5" fmla="*/ 318573 h 378021"/>
                  <a:gd name="connsiteX6" fmla="*/ 474551 w 679149"/>
                  <a:gd name="connsiteY6" fmla="*/ 224911 h 378021"/>
                  <a:gd name="connsiteX7" fmla="*/ 212614 w 679149"/>
                  <a:gd name="connsiteY7" fmla="*/ 128073 h 378021"/>
                  <a:gd name="connsiteX8" fmla="*/ 93551 w 679149"/>
                  <a:gd name="connsiteY8" fmla="*/ 72511 h 378021"/>
                  <a:gd name="connsiteX9" fmla="*/ 3064 w 679149"/>
                  <a:gd name="connsiteY9" fmla="*/ 1073 h 37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9149" h="378021">
                    <a:moveTo>
                      <a:pt x="3064" y="1073"/>
                    </a:moveTo>
                    <a:cubicBezTo>
                      <a:pt x="22114" y="10862"/>
                      <a:pt x="141970" y="96588"/>
                      <a:pt x="207851" y="131248"/>
                    </a:cubicBezTo>
                    <a:cubicBezTo>
                      <a:pt x="273732" y="165908"/>
                      <a:pt x="343847" y="190780"/>
                      <a:pt x="398351" y="209036"/>
                    </a:cubicBezTo>
                    <a:cubicBezTo>
                      <a:pt x="452855" y="227292"/>
                      <a:pt x="488309" y="213005"/>
                      <a:pt x="534876" y="240786"/>
                    </a:cubicBezTo>
                    <a:cubicBezTo>
                      <a:pt x="581443" y="268567"/>
                      <a:pt x="666903" y="362759"/>
                      <a:pt x="677751" y="375723"/>
                    </a:cubicBezTo>
                    <a:cubicBezTo>
                      <a:pt x="688599" y="388687"/>
                      <a:pt x="633831" y="343708"/>
                      <a:pt x="599964" y="318573"/>
                    </a:cubicBezTo>
                    <a:cubicBezTo>
                      <a:pt x="566097" y="293438"/>
                      <a:pt x="539109" y="256661"/>
                      <a:pt x="474551" y="224911"/>
                    </a:cubicBezTo>
                    <a:cubicBezTo>
                      <a:pt x="409993" y="193161"/>
                      <a:pt x="276114" y="153473"/>
                      <a:pt x="212614" y="128073"/>
                    </a:cubicBezTo>
                    <a:cubicBezTo>
                      <a:pt x="149114" y="102673"/>
                      <a:pt x="128476" y="93942"/>
                      <a:pt x="93551" y="72511"/>
                    </a:cubicBezTo>
                    <a:cubicBezTo>
                      <a:pt x="58626" y="51080"/>
                      <a:pt x="-15986" y="-8716"/>
                      <a:pt x="3064" y="10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: 図形 343">
                <a:extLst>
                  <a:ext uri="{FF2B5EF4-FFF2-40B4-BE49-F238E27FC236}">
                    <a16:creationId xmlns:a16="http://schemas.microsoft.com/office/drawing/2014/main" id="{BABF13B8-57B0-4B7C-BD88-7D4B6C92166F}"/>
                  </a:ext>
                </a:extLst>
              </p:cNvPr>
              <p:cNvSpPr/>
              <p:nvPr/>
            </p:nvSpPr>
            <p:spPr>
              <a:xfrm>
                <a:off x="4784723" y="4798950"/>
                <a:ext cx="790580" cy="78156"/>
              </a:xfrm>
              <a:custGeom>
                <a:avLst/>
                <a:gdLst>
                  <a:gd name="connsiteX0" fmla="*/ 2 w 790580"/>
                  <a:gd name="connsiteY0" fmla="*/ 63 h 78156"/>
                  <a:gd name="connsiteX1" fmla="*/ 268290 w 790580"/>
                  <a:gd name="connsiteY1" fmla="*/ 41338 h 78156"/>
                  <a:gd name="connsiteX2" fmla="*/ 465140 w 790580"/>
                  <a:gd name="connsiteY2" fmla="*/ 23875 h 78156"/>
                  <a:gd name="connsiteX3" fmla="*/ 668340 w 790580"/>
                  <a:gd name="connsiteY3" fmla="*/ 49275 h 78156"/>
                  <a:gd name="connsiteX4" fmla="*/ 790577 w 790580"/>
                  <a:gd name="connsiteY4" fmla="*/ 77850 h 78156"/>
                  <a:gd name="connsiteX5" fmla="*/ 665165 w 790580"/>
                  <a:gd name="connsiteY5" fmla="*/ 65150 h 78156"/>
                  <a:gd name="connsiteX6" fmla="*/ 457202 w 790580"/>
                  <a:gd name="connsiteY6" fmla="*/ 41338 h 78156"/>
                  <a:gd name="connsiteX7" fmla="*/ 273052 w 790580"/>
                  <a:gd name="connsiteY7" fmla="*/ 52450 h 78156"/>
                  <a:gd name="connsiteX8" fmla="*/ 2 w 790580"/>
                  <a:gd name="connsiteY8" fmla="*/ 63 h 7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0580" h="78156">
                    <a:moveTo>
                      <a:pt x="2" y="63"/>
                    </a:moveTo>
                    <a:cubicBezTo>
                      <a:pt x="-792" y="-1789"/>
                      <a:pt x="190767" y="37369"/>
                      <a:pt x="268290" y="41338"/>
                    </a:cubicBezTo>
                    <a:cubicBezTo>
                      <a:pt x="345813" y="45307"/>
                      <a:pt x="398465" y="22552"/>
                      <a:pt x="465140" y="23875"/>
                    </a:cubicBezTo>
                    <a:cubicBezTo>
                      <a:pt x="531815" y="25198"/>
                      <a:pt x="614101" y="40279"/>
                      <a:pt x="668340" y="49275"/>
                    </a:cubicBezTo>
                    <a:cubicBezTo>
                      <a:pt x="722580" y="58271"/>
                      <a:pt x="791106" y="75204"/>
                      <a:pt x="790577" y="77850"/>
                    </a:cubicBezTo>
                    <a:cubicBezTo>
                      <a:pt x="790048" y="80496"/>
                      <a:pt x="665165" y="65150"/>
                      <a:pt x="665165" y="65150"/>
                    </a:cubicBezTo>
                    <a:cubicBezTo>
                      <a:pt x="609603" y="59065"/>
                      <a:pt x="522554" y="43455"/>
                      <a:pt x="457202" y="41338"/>
                    </a:cubicBezTo>
                    <a:cubicBezTo>
                      <a:pt x="391850" y="39221"/>
                      <a:pt x="345548" y="56154"/>
                      <a:pt x="273052" y="52450"/>
                    </a:cubicBezTo>
                    <a:cubicBezTo>
                      <a:pt x="200556" y="48746"/>
                      <a:pt x="796" y="1915"/>
                      <a:pt x="2" y="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BB0BFD4F-298A-4465-BD1A-3FA587602278}"/>
                  </a:ext>
                </a:extLst>
              </p:cNvPr>
              <p:cNvSpPr/>
              <p:nvPr/>
            </p:nvSpPr>
            <p:spPr>
              <a:xfrm>
                <a:off x="5576333" y="4886321"/>
                <a:ext cx="268371" cy="90648"/>
              </a:xfrm>
              <a:custGeom>
                <a:avLst/>
                <a:gdLst>
                  <a:gd name="connsiteX0" fmla="*/ 555 w 268371"/>
                  <a:gd name="connsiteY0" fmla="*/ 4 h 90648"/>
                  <a:gd name="connsiteX1" fmla="*/ 233917 w 268371"/>
                  <a:gd name="connsiteY1" fmla="*/ 26992 h 90648"/>
                  <a:gd name="connsiteX2" fmla="*/ 267255 w 268371"/>
                  <a:gd name="connsiteY2" fmla="*/ 90492 h 90648"/>
                  <a:gd name="connsiteX3" fmla="*/ 235505 w 268371"/>
                  <a:gd name="connsiteY3" fmla="*/ 44454 h 90648"/>
                  <a:gd name="connsiteX4" fmla="*/ 170417 w 268371"/>
                  <a:gd name="connsiteY4" fmla="*/ 28579 h 90648"/>
                  <a:gd name="connsiteX5" fmla="*/ 555 w 268371"/>
                  <a:gd name="connsiteY5" fmla="*/ 4 h 9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371" h="90648">
                    <a:moveTo>
                      <a:pt x="555" y="4"/>
                    </a:moveTo>
                    <a:cubicBezTo>
                      <a:pt x="11138" y="-261"/>
                      <a:pt x="189467" y="11911"/>
                      <a:pt x="233917" y="26992"/>
                    </a:cubicBezTo>
                    <a:cubicBezTo>
                      <a:pt x="278367" y="42073"/>
                      <a:pt x="266990" y="87582"/>
                      <a:pt x="267255" y="90492"/>
                    </a:cubicBezTo>
                    <a:cubicBezTo>
                      <a:pt x="267520" y="93402"/>
                      <a:pt x="251645" y="54773"/>
                      <a:pt x="235505" y="44454"/>
                    </a:cubicBezTo>
                    <a:cubicBezTo>
                      <a:pt x="219365" y="34135"/>
                      <a:pt x="207194" y="33871"/>
                      <a:pt x="170417" y="28579"/>
                    </a:cubicBezTo>
                    <a:cubicBezTo>
                      <a:pt x="133640" y="23287"/>
                      <a:pt x="-10028" y="269"/>
                      <a:pt x="555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089BCD23-1E5E-481E-9BF1-228A7C413229}"/>
                  </a:ext>
                </a:extLst>
              </p:cNvPr>
              <p:cNvSpPr/>
              <p:nvPr/>
            </p:nvSpPr>
            <p:spPr>
              <a:xfrm>
                <a:off x="5588202" y="4994038"/>
                <a:ext cx="170282" cy="12057"/>
              </a:xfrm>
              <a:custGeom>
                <a:avLst/>
                <a:gdLst>
                  <a:gd name="connsiteX0" fmla="*/ 1386 w 170282"/>
                  <a:gd name="connsiteY0" fmla="*/ 9762 h 12057"/>
                  <a:gd name="connsiteX1" fmla="*/ 168073 w 170282"/>
                  <a:gd name="connsiteY1" fmla="*/ 11350 h 12057"/>
                  <a:gd name="connsiteX2" fmla="*/ 91873 w 170282"/>
                  <a:gd name="connsiteY2" fmla="*/ 237 h 12057"/>
                  <a:gd name="connsiteX3" fmla="*/ 1386 w 170282"/>
                  <a:gd name="connsiteY3" fmla="*/ 9762 h 1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282" h="12057">
                    <a:moveTo>
                      <a:pt x="1386" y="9762"/>
                    </a:moveTo>
                    <a:cubicBezTo>
                      <a:pt x="14086" y="11614"/>
                      <a:pt x="152992" y="12937"/>
                      <a:pt x="168073" y="11350"/>
                    </a:cubicBezTo>
                    <a:cubicBezTo>
                      <a:pt x="183154" y="9763"/>
                      <a:pt x="117008" y="2089"/>
                      <a:pt x="91873" y="237"/>
                    </a:cubicBezTo>
                    <a:cubicBezTo>
                      <a:pt x="66738" y="-1615"/>
                      <a:pt x="-11314" y="7910"/>
                      <a:pt x="1386" y="97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C97F6D36-35EA-464E-9688-57D3CE1924BB}"/>
                  </a:ext>
                </a:extLst>
              </p:cNvPr>
              <p:cNvSpPr/>
              <p:nvPr/>
            </p:nvSpPr>
            <p:spPr>
              <a:xfrm>
                <a:off x="5630855" y="5040926"/>
                <a:ext cx="192122" cy="22336"/>
              </a:xfrm>
              <a:custGeom>
                <a:avLst/>
                <a:gdLst>
                  <a:gd name="connsiteX0" fmla="*/ 8 w 192122"/>
                  <a:gd name="connsiteY0" fmla="*/ 8912 h 22336"/>
                  <a:gd name="connsiteX1" fmla="*/ 131770 w 192122"/>
                  <a:gd name="connsiteY1" fmla="*/ 16849 h 22336"/>
                  <a:gd name="connsiteX2" fmla="*/ 192095 w 192122"/>
                  <a:gd name="connsiteY2" fmla="*/ 21612 h 22336"/>
                  <a:gd name="connsiteX3" fmla="*/ 125420 w 192122"/>
                  <a:gd name="connsiteY3" fmla="*/ 974 h 22336"/>
                  <a:gd name="connsiteX4" fmla="*/ 8 w 192122"/>
                  <a:gd name="connsiteY4" fmla="*/ 8912 h 22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122" h="22336">
                    <a:moveTo>
                      <a:pt x="8" y="8912"/>
                    </a:moveTo>
                    <a:cubicBezTo>
                      <a:pt x="1066" y="11558"/>
                      <a:pt x="99756" y="14732"/>
                      <a:pt x="131770" y="16849"/>
                    </a:cubicBezTo>
                    <a:cubicBezTo>
                      <a:pt x="163785" y="18966"/>
                      <a:pt x="193153" y="24258"/>
                      <a:pt x="192095" y="21612"/>
                    </a:cubicBezTo>
                    <a:cubicBezTo>
                      <a:pt x="191037" y="18966"/>
                      <a:pt x="153730" y="4943"/>
                      <a:pt x="125420" y="974"/>
                    </a:cubicBezTo>
                    <a:cubicBezTo>
                      <a:pt x="97110" y="-2995"/>
                      <a:pt x="-1050" y="6266"/>
                      <a:pt x="8" y="89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A219F948-5D4D-4598-B817-B64552FC35E3}"/>
                  </a:ext>
                </a:extLst>
              </p:cNvPr>
              <p:cNvSpPr/>
              <p:nvPr/>
            </p:nvSpPr>
            <p:spPr>
              <a:xfrm>
                <a:off x="5776913" y="4971945"/>
                <a:ext cx="48355" cy="36618"/>
              </a:xfrm>
              <a:custGeom>
                <a:avLst/>
                <a:gdLst>
                  <a:gd name="connsiteX0" fmla="*/ 0 w 48355"/>
                  <a:gd name="connsiteY0" fmla="*/ 36618 h 36618"/>
                  <a:gd name="connsiteX1" fmla="*/ 47625 w 48355"/>
                  <a:gd name="connsiteY1" fmla="*/ 105 h 36618"/>
                  <a:gd name="connsiteX2" fmla="*/ 0 w 48355"/>
                  <a:gd name="connsiteY2" fmla="*/ 36618 h 3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55" h="36618">
                    <a:moveTo>
                      <a:pt x="0" y="36618"/>
                    </a:moveTo>
                    <a:cubicBezTo>
                      <a:pt x="0" y="36618"/>
                      <a:pt x="39952" y="2486"/>
                      <a:pt x="47625" y="105"/>
                    </a:cubicBezTo>
                    <a:cubicBezTo>
                      <a:pt x="55298" y="-2276"/>
                      <a:pt x="0" y="36618"/>
                      <a:pt x="0" y="366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EEA35CC4-3088-4103-9536-7EA403D6C206}"/>
                  </a:ext>
                </a:extLst>
              </p:cNvPr>
              <p:cNvSpPr/>
              <p:nvPr/>
            </p:nvSpPr>
            <p:spPr>
              <a:xfrm>
                <a:off x="5798326" y="4986615"/>
                <a:ext cx="104197" cy="235527"/>
              </a:xfrm>
              <a:custGeom>
                <a:avLst/>
                <a:gdLst>
                  <a:gd name="connsiteX0" fmla="*/ 53199 w 104197"/>
                  <a:gd name="connsiteY0" fmla="*/ 2898 h 235527"/>
                  <a:gd name="connsiteX1" fmla="*/ 100824 w 104197"/>
                  <a:gd name="connsiteY1" fmla="*/ 106085 h 235527"/>
                  <a:gd name="connsiteX2" fmla="*/ 94474 w 104197"/>
                  <a:gd name="connsiteY2" fmla="*/ 126723 h 235527"/>
                  <a:gd name="connsiteX3" fmla="*/ 64312 w 104197"/>
                  <a:gd name="connsiteY3" fmla="*/ 163235 h 235527"/>
                  <a:gd name="connsiteX4" fmla="*/ 38912 w 104197"/>
                  <a:gd name="connsiteY4" fmla="*/ 206098 h 235527"/>
                  <a:gd name="connsiteX5" fmla="*/ 19862 w 104197"/>
                  <a:gd name="connsiteY5" fmla="*/ 226735 h 235527"/>
                  <a:gd name="connsiteX6" fmla="*/ 812 w 104197"/>
                  <a:gd name="connsiteY6" fmla="*/ 234673 h 235527"/>
                  <a:gd name="connsiteX7" fmla="*/ 48437 w 104197"/>
                  <a:gd name="connsiteY7" fmla="*/ 207685 h 235527"/>
                  <a:gd name="connsiteX8" fmla="*/ 100824 w 104197"/>
                  <a:gd name="connsiteY8" fmla="*/ 114023 h 235527"/>
                  <a:gd name="connsiteX9" fmla="*/ 96062 w 104197"/>
                  <a:gd name="connsiteY9" fmla="*/ 36235 h 235527"/>
                  <a:gd name="connsiteX10" fmla="*/ 53199 w 104197"/>
                  <a:gd name="connsiteY10" fmla="*/ 2898 h 23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197" h="235527">
                    <a:moveTo>
                      <a:pt x="53199" y="2898"/>
                    </a:moveTo>
                    <a:cubicBezTo>
                      <a:pt x="53993" y="14540"/>
                      <a:pt x="93945" y="85448"/>
                      <a:pt x="100824" y="106085"/>
                    </a:cubicBezTo>
                    <a:cubicBezTo>
                      <a:pt x="107703" y="126722"/>
                      <a:pt x="100559" y="117198"/>
                      <a:pt x="94474" y="126723"/>
                    </a:cubicBezTo>
                    <a:cubicBezTo>
                      <a:pt x="88389" y="136248"/>
                      <a:pt x="73572" y="150006"/>
                      <a:pt x="64312" y="163235"/>
                    </a:cubicBezTo>
                    <a:cubicBezTo>
                      <a:pt x="55052" y="176464"/>
                      <a:pt x="46320" y="195515"/>
                      <a:pt x="38912" y="206098"/>
                    </a:cubicBezTo>
                    <a:cubicBezTo>
                      <a:pt x="31504" y="216681"/>
                      <a:pt x="26212" y="221973"/>
                      <a:pt x="19862" y="226735"/>
                    </a:cubicBezTo>
                    <a:cubicBezTo>
                      <a:pt x="13512" y="231497"/>
                      <a:pt x="-3950" y="237848"/>
                      <a:pt x="812" y="234673"/>
                    </a:cubicBezTo>
                    <a:cubicBezTo>
                      <a:pt x="5574" y="231498"/>
                      <a:pt x="31768" y="227793"/>
                      <a:pt x="48437" y="207685"/>
                    </a:cubicBezTo>
                    <a:cubicBezTo>
                      <a:pt x="65106" y="187577"/>
                      <a:pt x="92886" y="142598"/>
                      <a:pt x="100824" y="114023"/>
                    </a:cubicBezTo>
                    <a:cubicBezTo>
                      <a:pt x="108762" y="85448"/>
                      <a:pt x="100824" y="55285"/>
                      <a:pt x="96062" y="36235"/>
                    </a:cubicBezTo>
                    <a:cubicBezTo>
                      <a:pt x="91300" y="17185"/>
                      <a:pt x="52405" y="-8744"/>
                      <a:pt x="53199" y="28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DE031EE3-01DB-4F8A-A340-66B79EB98C75}"/>
                  </a:ext>
                </a:extLst>
              </p:cNvPr>
              <p:cNvSpPr/>
              <p:nvPr/>
            </p:nvSpPr>
            <p:spPr>
              <a:xfrm>
                <a:off x="5773158" y="5073640"/>
                <a:ext cx="56640" cy="57866"/>
              </a:xfrm>
              <a:custGeom>
                <a:avLst/>
                <a:gdLst>
                  <a:gd name="connsiteX0" fmla="*/ 580 w 56640"/>
                  <a:gd name="connsiteY0" fmla="*/ 10 h 57866"/>
                  <a:gd name="connsiteX1" fmla="*/ 56142 w 56640"/>
                  <a:gd name="connsiteY1" fmla="*/ 53985 h 57866"/>
                  <a:gd name="connsiteX2" fmla="*/ 27567 w 56640"/>
                  <a:gd name="connsiteY2" fmla="*/ 49223 h 57866"/>
                  <a:gd name="connsiteX3" fmla="*/ 580 w 56640"/>
                  <a:gd name="connsiteY3" fmla="*/ 10 h 5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40" h="57866">
                    <a:moveTo>
                      <a:pt x="580" y="10"/>
                    </a:moveTo>
                    <a:cubicBezTo>
                      <a:pt x="5342" y="804"/>
                      <a:pt x="51644" y="45783"/>
                      <a:pt x="56142" y="53985"/>
                    </a:cubicBezTo>
                    <a:cubicBezTo>
                      <a:pt x="60640" y="62187"/>
                      <a:pt x="33388" y="55838"/>
                      <a:pt x="27567" y="49223"/>
                    </a:cubicBezTo>
                    <a:cubicBezTo>
                      <a:pt x="21746" y="42609"/>
                      <a:pt x="-4182" y="-784"/>
                      <a:pt x="580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EA8D4F3A-B238-4578-8531-4781615CF043}"/>
                  </a:ext>
                </a:extLst>
              </p:cNvPr>
              <p:cNvSpPr/>
              <p:nvPr/>
            </p:nvSpPr>
            <p:spPr>
              <a:xfrm>
                <a:off x="5551305" y="4972009"/>
                <a:ext cx="80011" cy="52790"/>
              </a:xfrm>
              <a:custGeom>
                <a:avLst/>
                <a:gdLst>
                  <a:gd name="connsiteX0" fmla="*/ 183 w 80011"/>
                  <a:gd name="connsiteY0" fmla="*/ 41 h 52790"/>
                  <a:gd name="connsiteX1" fmla="*/ 43045 w 80011"/>
                  <a:gd name="connsiteY1" fmla="*/ 42904 h 52790"/>
                  <a:gd name="connsiteX2" fmla="*/ 79558 w 80011"/>
                  <a:gd name="connsiteY2" fmla="*/ 52429 h 52790"/>
                  <a:gd name="connsiteX3" fmla="*/ 60508 w 80011"/>
                  <a:gd name="connsiteY3" fmla="*/ 34966 h 52790"/>
                  <a:gd name="connsiteX4" fmla="*/ 183 w 80011"/>
                  <a:gd name="connsiteY4" fmla="*/ 41 h 5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011" h="52790">
                    <a:moveTo>
                      <a:pt x="183" y="41"/>
                    </a:moveTo>
                    <a:cubicBezTo>
                      <a:pt x="-2727" y="1364"/>
                      <a:pt x="29816" y="34173"/>
                      <a:pt x="43045" y="42904"/>
                    </a:cubicBezTo>
                    <a:cubicBezTo>
                      <a:pt x="56274" y="51635"/>
                      <a:pt x="76648" y="53752"/>
                      <a:pt x="79558" y="52429"/>
                    </a:cubicBezTo>
                    <a:cubicBezTo>
                      <a:pt x="82468" y="51106"/>
                      <a:pt x="70827" y="40522"/>
                      <a:pt x="60508" y="34966"/>
                    </a:cubicBezTo>
                    <a:cubicBezTo>
                      <a:pt x="50189" y="29410"/>
                      <a:pt x="3093" y="-1282"/>
                      <a:pt x="183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CD3945BB-19F5-4C6F-8D38-9E78ACFC7D5B}"/>
                  </a:ext>
                </a:extLst>
              </p:cNvPr>
              <p:cNvSpPr/>
              <p:nvPr/>
            </p:nvSpPr>
            <p:spPr>
              <a:xfrm>
                <a:off x="5556704" y="5006250"/>
                <a:ext cx="240090" cy="246918"/>
              </a:xfrm>
              <a:custGeom>
                <a:avLst/>
                <a:gdLst>
                  <a:gd name="connsiteX0" fmla="*/ 1134 w 240090"/>
                  <a:gd name="connsiteY0" fmla="*/ 725 h 246918"/>
                  <a:gd name="connsiteX1" fmla="*/ 99559 w 240090"/>
                  <a:gd name="connsiteY1" fmla="*/ 80100 h 246918"/>
                  <a:gd name="connsiteX2" fmla="*/ 218621 w 240090"/>
                  <a:gd name="connsiteY2" fmla="*/ 145188 h 246918"/>
                  <a:gd name="connsiteX3" fmla="*/ 239259 w 240090"/>
                  <a:gd name="connsiteY3" fmla="*/ 176938 h 246918"/>
                  <a:gd name="connsiteX4" fmla="*/ 234496 w 240090"/>
                  <a:gd name="connsiteY4" fmla="*/ 222975 h 246918"/>
                  <a:gd name="connsiteX5" fmla="*/ 220209 w 240090"/>
                  <a:gd name="connsiteY5" fmla="*/ 245200 h 246918"/>
                  <a:gd name="connsiteX6" fmla="*/ 223384 w 240090"/>
                  <a:gd name="connsiteY6" fmla="*/ 178525 h 246918"/>
                  <a:gd name="connsiteX7" fmla="*/ 166234 w 240090"/>
                  <a:gd name="connsiteY7" fmla="*/ 129313 h 246918"/>
                  <a:gd name="connsiteX8" fmla="*/ 1134 w 240090"/>
                  <a:gd name="connsiteY8" fmla="*/ 725 h 24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090" h="246918">
                    <a:moveTo>
                      <a:pt x="1134" y="725"/>
                    </a:moveTo>
                    <a:cubicBezTo>
                      <a:pt x="-9979" y="-7477"/>
                      <a:pt x="63311" y="56023"/>
                      <a:pt x="99559" y="80100"/>
                    </a:cubicBezTo>
                    <a:cubicBezTo>
                      <a:pt x="135807" y="104177"/>
                      <a:pt x="195338" y="129048"/>
                      <a:pt x="218621" y="145188"/>
                    </a:cubicBezTo>
                    <a:cubicBezTo>
                      <a:pt x="241904" y="161328"/>
                      <a:pt x="236613" y="163974"/>
                      <a:pt x="239259" y="176938"/>
                    </a:cubicBezTo>
                    <a:cubicBezTo>
                      <a:pt x="241905" y="189903"/>
                      <a:pt x="237671" y="211598"/>
                      <a:pt x="234496" y="222975"/>
                    </a:cubicBezTo>
                    <a:cubicBezTo>
                      <a:pt x="231321" y="234352"/>
                      <a:pt x="222061" y="252608"/>
                      <a:pt x="220209" y="245200"/>
                    </a:cubicBezTo>
                    <a:cubicBezTo>
                      <a:pt x="218357" y="237792"/>
                      <a:pt x="232380" y="197840"/>
                      <a:pt x="223384" y="178525"/>
                    </a:cubicBezTo>
                    <a:cubicBezTo>
                      <a:pt x="214388" y="159211"/>
                      <a:pt x="201953" y="154977"/>
                      <a:pt x="166234" y="129313"/>
                    </a:cubicBezTo>
                    <a:cubicBezTo>
                      <a:pt x="130515" y="103649"/>
                      <a:pt x="12247" y="8927"/>
                      <a:pt x="1134" y="7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60D5EF0C-DE63-4B22-8E55-5A9F30D6D64C}"/>
                  </a:ext>
                </a:extLst>
              </p:cNvPr>
              <p:cNvSpPr/>
              <p:nvPr/>
            </p:nvSpPr>
            <p:spPr>
              <a:xfrm>
                <a:off x="5529236" y="5167166"/>
                <a:ext cx="257440" cy="122340"/>
              </a:xfrm>
              <a:custGeom>
                <a:avLst/>
                <a:gdLst>
                  <a:gd name="connsiteX0" fmla="*/ 27 w 257440"/>
                  <a:gd name="connsiteY0" fmla="*/ 147 h 122340"/>
                  <a:gd name="connsiteX1" fmla="*/ 185764 w 257440"/>
                  <a:gd name="connsiteY1" fmla="*/ 111272 h 122340"/>
                  <a:gd name="connsiteX2" fmla="*/ 219102 w 257440"/>
                  <a:gd name="connsiteY2" fmla="*/ 116034 h 122340"/>
                  <a:gd name="connsiteX3" fmla="*/ 257202 w 257440"/>
                  <a:gd name="connsiteY3" fmla="*/ 90634 h 122340"/>
                  <a:gd name="connsiteX4" fmla="*/ 200052 w 257440"/>
                  <a:gd name="connsiteY4" fmla="*/ 87459 h 122340"/>
                  <a:gd name="connsiteX5" fmla="*/ 27 w 257440"/>
                  <a:gd name="connsiteY5" fmla="*/ 147 h 12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440" h="122340">
                    <a:moveTo>
                      <a:pt x="27" y="147"/>
                    </a:moveTo>
                    <a:cubicBezTo>
                      <a:pt x="-2354" y="4116"/>
                      <a:pt x="149252" y="91958"/>
                      <a:pt x="185764" y="111272"/>
                    </a:cubicBezTo>
                    <a:cubicBezTo>
                      <a:pt x="222276" y="130586"/>
                      <a:pt x="207196" y="119474"/>
                      <a:pt x="219102" y="116034"/>
                    </a:cubicBezTo>
                    <a:cubicBezTo>
                      <a:pt x="231008" y="112594"/>
                      <a:pt x="260377" y="95396"/>
                      <a:pt x="257202" y="90634"/>
                    </a:cubicBezTo>
                    <a:cubicBezTo>
                      <a:pt x="254027" y="85872"/>
                      <a:pt x="238417" y="101482"/>
                      <a:pt x="200052" y="87459"/>
                    </a:cubicBezTo>
                    <a:cubicBezTo>
                      <a:pt x="161687" y="73436"/>
                      <a:pt x="2408" y="-3822"/>
                      <a:pt x="27" y="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245A3C61-C0B1-463F-8731-9DD938587B64}"/>
                  </a:ext>
                </a:extLst>
              </p:cNvPr>
              <p:cNvSpPr/>
              <p:nvPr/>
            </p:nvSpPr>
            <p:spPr>
              <a:xfrm>
                <a:off x="5515456" y="5060441"/>
                <a:ext cx="123231" cy="87623"/>
              </a:xfrm>
              <a:custGeom>
                <a:avLst/>
                <a:gdLst>
                  <a:gd name="connsiteX0" fmla="*/ 1107 w 123231"/>
                  <a:gd name="connsiteY0" fmla="*/ 509 h 87623"/>
                  <a:gd name="connsiteX1" fmla="*/ 121757 w 123231"/>
                  <a:gd name="connsiteY1" fmla="*/ 86234 h 87623"/>
                  <a:gd name="connsiteX2" fmla="*/ 64607 w 123231"/>
                  <a:gd name="connsiteY2" fmla="*/ 51309 h 87623"/>
                  <a:gd name="connsiteX3" fmla="*/ 1107 w 123231"/>
                  <a:gd name="connsiteY3" fmla="*/ 509 h 8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231" h="87623">
                    <a:moveTo>
                      <a:pt x="1107" y="509"/>
                    </a:moveTo>
                    <a:cubicBezTo>
                      <a:pt x="10632" y="6330"/>
                      <a:pt x="111174" y="77767"/>
                      <a:pt x="121757" y="86234"/>
                    </a:cubicBezTo>
                    <a:cubicBezTo>
                      <a:pt x="132340" y="94701"/>
                      <a:pt x="83128" y="62157"/>
                      <a:pt x="64607" y="51309"/>
                    </a:cubicBezTo>
                    <a:cubicBezTo>
                      <a:pt x="46086" y="40461"/>
                      <a:pt x="-8418" y="-5312"/>
                      <a:pt x="1107" y="5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749025C2-7B22-4EC4-9448-4CD5A9E0A1C2}"/>
                  </a:ext>
                </a:extLst>
              </p:cNvPr>
              <p:cNvSpPr/>
              <p:nvPr/>
            </p:nvSpPr>
            <p:spPr>
              <a:xfrm>
                <a:off x="5400235" y="5055986"/>
                <a:ext cx="103630" cy="96974"/>
              </a:xfrm>
              <a:custGeom>
                <a:avLst/>
                <a:gdLst>
                  <a:gd name="connsiteX0" fmla="*/ 103628 w 103630"/>
                  <a:gd name="connsiteY0" fmla="*/ 202 h 96974"/>
                  <a:gd name="connsiteX1" fmla="*/ 3615 w 103630"/>
                  <a:gd name="connsiteY1" fmla="*/ 27189 h 96974"/>
                  <a:gd name="connsiteX2" fmla="*/ 22665 w 103630"/>
                  <a:gd name="connsiteY2" fmla="*/ 66877 h 96974"/>
                  <a:gd name="connsiteX3" fmla="*/ 29015 w 103630"/>
                  <a:gd name="connsiteY3" fmla="*/ 95452 h 96974"/>
                  <a:gd name="connsiteX4" fmla="*/ 6790 w 103630"/>
                  <a:gd name="connsiteY4" fmla="*/ 19252 h 96974"/>
                  <a:gd name="connsiteX5" fmla="*/ 103628 w 103630"/>
                  <a:gd name="connsiteY5" fmla="*/ 202 h 9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30" h="96974">
                    <a:moveTo>
                      <a:pt x="103628" y="202"/>
                    </a:moveTo>
                    <a:cubicBezTo>
                      <a:pt x="103099" y="1525"/>
                      <a:pt x="17109" y="16077"/>
                      <a:pt x="3615" y="27189"/>
                    </a:cubicBezTo>
                    <a:cubicBezTo>
                      <a:pt x="-9879" y="38302"/>
                      <a:pt x="18432" y="55500"/>
                      <a:pt x="22665" y="66877"/>
                    </a:cubicBezTo>
                    <a:cubicBezTo>
                      <a:pt x="26898" y="78254"/>
                      <a:pt x="31661" y="103389"/>
                      <a:pt x="29015" y="95452"/>
                    </a:cubicBezTo>
                    <a:cubicBezTo>
                      <a:pt x="26369" y="87515"/>
                      <a:pt x="-4058" y="34598"/>
                      <a:pt x="6790" y="19252"/>
                    </a:cubicBezTo>
                    <a:cubicBezTo>
                      <a:pt x="17638" y="3906"/>
                      <a:pt x="104157" y="-1121"/>
                      <a:pt x="103628" y="2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99EA4BD3-430E-483C-BB95-3DD80E8ADAD6}"/>
                  </a:ext>
                </a:extLst>
              </p:cNvPr>
              <p:cNvSpPr/>
              <p:nvPr/>
            </p:nvSpPr>
            <p:spPr>
              <a:xfrm>
                <a:off x="5437996" y="5158103"/>
                <a:ext cx="284860" cy="180362"/>
              </a:xfrm>
              <a:custGeom>
                <a:avLst/>
                <a:gdLst>
                  <a:gd name="connsiteX0" fmla="*/ 3954 w 284860"/>
                  <a:gd name="connsiteY0" fmla="*/ 1272 h 180362"/>
                  <a:gd name="connsiteX1" fmla="*/ 113492 w 284860"/>
                  <a:gd name="connsiteY1" fmla="*/ 83822 h 180362"/>
                  <a:gd name="connsiteX2" fmla="*/ 265892 w 284860"/>
                  <a:gd name="connsiteY2" fmla="*/ 175897 h 180362"/>
                  <a:gd name="connsiteX3" fmla="*/ 256367 w 284860"/>
                  <a:gd name="connsiteY3" fmla="*/ 150497 h 180362"/>
                  <a:gd name="connsiteX4" fmla="*/ 3954 w 284860"/>
                  <a:gd name="connsiteY4" fmla="*/ 1272 h 18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60" h="180362">
                    <a:moveTo>
                      <a:pt x="3954" y="1272"/>
                    </a:moveTo>
                    <a:cubicBezTo>
                      <a:pt x="-19859" y="-9841"/>
                      <a:pt x="69836" y="54718"/>
                      <a:pt x="113492" y="83822"/>
                    </a:cubicBezTo>
                    <a:cubicBezTo>
                      <a:pt x="157148" y="112926"/>
                      <a:pt x="242080" y="164785"/>
                      <a:pt x="265892" y="175897"/>
                    </a:cubicBezTo>
                    <a:cubicBezTo>
                      <a:pt x="289705" y="187010"/>
                      <a:pt x="295790" y="176955"/>
                      <a:pt x="256367" y="150497"/>
                    </a:cubicBezTo>
                    <a:cubicBezTo>
                      <a:pt x="216944" y="124039"/>
                      <a:pt x="27767" y="12385"/>
                      <a:pt x="3954" y="12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EDD419B5-A997-4124-B3B0-D729BE6A1334}"/>
                  </a:ext>
                </a:extLst>
              </p:cNvPr>
              <p:cNvSpPr/>
              <p:nvPr/>
            </p:nvSpPr>
            <p:spPr>
              <a:xfrm>
                <a:off x="5337162" y="5160802"/>
                <a:ext cx="109562" cy="51978"/>
              </a:xfrm>
              <a:custGeom>
                <a:avLst/>
                <a:gdLst>
                  <a:gd name="connsiteX0" fmla="*/ 109551 w 109562"/>
                  <a:gd name="connsiteY0" fmla="*/ 161 h 51978"/>
                  <a:gd name="connsiteX1" fmla="*/ 50813 w 109562"/>
                  <a:gd name="connsiteY1" fmla="*/ 47786 h 51978"/>
                  <a:gd name="connsiteX2" fmla="*/ 13 w 109562"/>
                  <a:gd name="connsiteY2" fmla="*/ 47786 h 51978"/>
                  <a:gd name="connsiteX3" fmla="*/ 55576 w 109562"/>
                  <a:gd name="connsiteY3" fmla="*/ 31911 h 51978"/>
                  <a:gd name="connsiteX4" fmla="*/ 109551 w 109562"/>
                  <a:gd name="connsiteY4" fmla="*/ 161 h 51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562" h="51978">
                    <a:moveTo>
                      <a:pt x="109551" y="161"/>
                    </a:moveTo>
                    <a:cubicBezTo>
                      <a:pt x="108757" y="2807"/>
                      <a:pt x="69069" y="39849"/>
                      <a:pt x="50813" y="47786"/>
                    </a:cubicBezTo>
                    <a:cubicBezTo>
                      <a:pt x="32557" y="55723"/>
                      <a:pt x="-781" y="50432"/>
                      <a:pt x="13" y="47786"/>
                    </a:cubicBezTo>
                    <a:cubicBezTo>
                      <a:pt x="807" y="45140"/>
                      <a:pt x="39966" y="35615"/>
                      <a:pt x="55576" y="31911"/>
                    </a:cubicBezTo>
                    <a:cubicBezTo>
                      <a:pt x="71186" y="28207"/>
                      <a:pt x="110345" y="-2485"/>
                      <a:pt x="109551" y="1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: 図形 357">
                <a:extLst>
                  <a:ext uri="{FF2B5EF4-FFF2-40B4-BE49-F238E27FC236}">
                    <a16:creationId xmlns:a16="http://schemas.microsoft.com/office/drawing/2014/main" id="{2348317D-A1F0-42AA-80A1-25A12328F3BF}"/>
                  </a:ext>
                </a:extLst>
              </p:cNvPr>
              <p:cNvSpPr/>
              <p:nvPr/>
            </p:nvSpPr>
            <p:spPr>
              <a:xfrm>
                <a:off x="5429250" y="5192713"/>
                <a:ext cx="76664" cy="68400"/>
              </a:xfrm>
              <a:custGeom>
                <a:avLst/>
                <a:gdLst>
                  <a:gd name="connsiteX0" fmla="*/ 0 w 76664"/>
                  <a:gd name="connsiteY0" fmla="*/ 0 h 68400"/>
                  <a:gd name="connsiteX1" fmla="*/ 76200 w 76664"/>
                  <a:gd name="connsiteY1" fmla="*/ 68262 h 68400"/>
                  <a:gd name="connsiteX2" fmla="*/ 0 w 76664"/>
                  <a:gd name="connsiteY2" fmla="*/ 0 h 6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664" h="68400">
                    <a:moveTo>
                      <a:pt x="0" y="0"/>
                    </a:moveTo>
                    <a:cubicBezTo>
                      <a:pt x="0" y="0"/>
                      <a:pt x="68792" y="64558"/>
                      <a:pt x="76200" y="68262"/>
                    </a:cubicBezTo>
                    <a:cubicBezTo>
                      <a:pt x="83608" y="71966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6E8C5D92-8A5C-4696-968C-69D0C7C3E3C4}"/>
                  </a:ext>
                </a:extLst>
              </p:cNvPr>
              <p:cNvSpPr/>
              <p:nvPr/>
            </p:nvSpPr>
            <p:spPr>
              <a:xfrm>
                <a:off x="5387665" y="5277867"/>
                <a:ext cx="169044" cy="215348"/>
              </a:xfrm>
              <a:custGeom>
                <a:avLst/>
                <a:gdLst>
                  <a:gd name="connsiteX0" fmla="*/ 166998 w 169044"/>
                  <a:gd name="connsiteY0" fmla="*/ 214883 h 215348"/>
                  <a:gd name="connsiteX1" fmla="*/ 114610 w 169044"/>
                  <a:gd name="connsiteY1" fmla="*/ 124396 h 215348"/>
                  <a:gd name="connsiteX2" fmla="*/ 16185 w 169044"/>
                  <a:gd name="connsiteY2" fmla="*/ 25971 h 215348"/>
                  <a:gd name="connsiteX3" fmla="*/ 25710 w 169044"/>
                  <a:gd name="connsiteY3" fmla="*/ 571 h 215348"/>
                  <a:gd name="connsiteX4" fmla="*/ 310 w 169044"/>
                  <a:gd name="connsiteY4" fmla="*/ 14858 h 215348"/>
                  <a:gd name="connsiteX5" fmla="*/ 46348 w 169044"/>
                  <a:gd name="connsiteY5" fmla="*/ 84708 h 215348"/>
                  <a:gd name="connsiteX6" fmla="*/ 166998 w 169044"/>
                  <a:gd name="connsiteY6" fmla="*/ 214883 h 21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044" h="215348">
                    <a:moveTo>
                      <a:pt x="166998" y="214883"/>
                    </a:moveTo>
                    <a:cubicBezTo>
                      <a:pt x="178375" y="221498"/>
                      <a:pt x="139745" y="155881"/>
                      <a:pt x="114610" y="124396"/>
                    </a:cubicBezTo>
                    <a:cubicBezTo>
                      <a:pt x="89475" y="92911"/>
                      <a:pt x="31002" y="46608"/>
                      <a:pt x="16185" y="25971"/>
                    </a:cubicBezTo>
                    <a:cubicBezTo>
                      <a:pt x="1368" y="5334"/>
                      <a:pt x="28356" y="2423"/>
                      <a:pt x="25710" y="571"/>
                    </a:cubicBezTo>
                    <a:cubicBezTo>
                      <a:pt x="23064" y="-1281"/>
                      <a:pt x="-3130" y="835"/>
                      <a:pt x="310" y="14858"/>
                    </a:cubicBezTo>
                    <a:cubicBezTo>
                      <a:pt x="3750" y="28881"/>
                      <a:pt x="23065" y="54546"/>
                      <a:pt x="46348" y="84708"/>
                    </a:cubicBezTo>
                    <a:cubicBezTo>
                      <a:pt x="69631" y="114870"/>
                      <a:pt x="155621" y="208268"/>
                      <a:pt x="166998" y="2148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DE9EF659-DEA9-44DE-B150-52A964B0582E}"/>
                  </a:ext>
                </a:extLst>
              </p:cNvPr>
              <p:cNvSpPr/>
              <p:nvPr/>
            </p:nvSpPr>
            <p:spPr>
              <a:xfrm>
                <a:off x="5563671" y="5502149"/>
                <a:ext cx="30894" cy="74043"/>
              </a:xfrm>
              <a:custGeom>
                <a:avLst/>
                <a:gdLst>
                  <a:gd name="connsiteX0" fmla="*/ 517 w 30894"/>
                  <a:gd name="connsiteY0" fmla="*/ 126 h 74043"/>
                  <a:gd name="connsiteX1" fmla="*/ 30679 w 30894"/>
                  <a:gd name="connsiteY1" fmla="*/ 71564 h 74043"/>
                  <a:gd name="connsiteX2" fmla="*/ 13217 w 30894"/>
                  <a:gd name="connsiteY2" fmla="*/ 54101 h 74043"/>
                  <a:gd name="connsiteX3" fmla="*/ 517 w 30894"/>
                  <a:gd name="connsiteY3" fmla="*/ 126 h 7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" h="74043">
                    <a:moveTo>
                      <a:pt x="517" y="126"/>
                    </a:moveTo>
                    <a:cubicBezTo>
                      <a:pt x="3427" y="3037"/>
                      <a:pt x="28562" y="62568"/>
                      <a:pt x="30679" y="71564"/>
                    </a:cubicBezTo>
                    <a:cubicBezTo>
                      <a:pt x="32796" y="80560"/>
                      <a:pt x="18773" y="62832"/>
                      <a:pt x="13217" y="54101"/>
                    </a:cubicBezTo>
                    <a:cubicBezTo>
                      <a:pt x="7661" y="45370"/>
                      <a:pt x="-2393" y="-2785"/>
                      <a:pt x="517" y="1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D6BD87F3-05FC-4843-BF01-8D75910F49EF}"/>
                  </a:ext>
                </a:extLst>
              </p:cNvPr>
              <p:cNvSpPr/>
              <p:nvPr/>
            </p:nvSpPr>
            <p:spPr>
              <a:xfrm>
                <a:off x="5460987" y="5554565"/>
                <a:ext cx="138154" cy="54235"/>
              </a:xfrm>
              <a:custGeom>
                <a:avLst/>
                <a:gdLst>
                  <a:gd name="connsiteX0" fmla="*/ 13 w 138154"/>
                  <a:gd name="connsiteY0" fmla="*/ 98 h 54235"/>
                  <a:gd name="connsiteX1" fmla="*/ 84151 w 138154"/>
                  <a:gd name="connsiteY1" fmla="*/ 54073 h 54235"/>
                  <a:gd name="connsiteX2" fmla="*/ 138126 w 138154"/>
                  <a:gd name="connsiteY2" fmla="*/ 17560 h 54235"/>
                  <a:gd name="connsiteX3" fmla="*/ 90501 w 138154"/>
                  <a:gd name="connsiteY3" fmla="*/ 39785 h 54235"/>
                  <a:gd name="connsiteX4" fmla="*/ 13 w 138154"/>
                  <a:gd name="connsiteY4" fmla="*/ 98 h 5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54" h="54235">
                    <a:moveTo>
                      <a:pt x="13" y="98"/>
                    </a:moveTo>
                    <a:cubicBezTo>
                      <a:pt x="-1045" y="2479"/>
                      <a:pt x="61132" y="51163"/>
                      <a:pt x="84151" y="54073"/>
                    </a:cubicBezTo>
                    <a:cubicBezTo>
                      <a:pt x="107170" y="56983"/>
                      <a:pt x="137068" y="19941"/>
                      <a:pt x="138126" y="17560"/>
                    </a:cubicBezTo>
                    <a:cubicBezTo>
                      <a:pt x="139184" y="15179"/>
                      <a:pt x="110609" y="40314"/>
                      <a:pt x="90501" y="39785"/>
                    </a:cubicBezTo>
                    <a:cubicBezTo>
                      <a:pt x="70393" y="39256"/>
                      <a:pt x="1071" y="-2283"/>
                      <a:pt x="13" y="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: 図形 361">
                <a:extLst>
                  <a:ext uri="{FF2B5EF4-FFF2-40B4-BE49-F238E27FC236}">
                    <a16:creationId xmlns:a16="http://schemas.microsoft.com/office/drawing/2014/main" id="{0F748CDF-157C-4BBB-8F5C-1687615138DA}"/>
                  </a:ext>
                </a:extLst>
              </p:cNvPr>
              <p:cNvSpPr/>
              <p:nvPr/>
            </p:nvSpPr>
            <p:spPr>
              <a:xfrm>
                <a:off x="5213320" y="5225914"/>
                <a:ext cx="130686" cy="82222"/>
              </a:xfrm>
              <a:custGeom>
                <a:avLst/>
                <a:gdLst>
                  <a:gd name="connsiteX0" fmla="*/ 119093 w 130686"/>
                  <a:gd name="connsiteY0" fmla="*/ 136 h 82222"/>
                  <a:gd name="connsiteX1" fmla="*/ 130205 w 130686"/>
                  <a:gd name="connsiteY1" fmla="*/ 76336 h 82222"/>
                  <a:gd name="connsiteX2" fmla="*/ 101630 w 130686"/>
                  <a:gd name="connsiteY2" fmla="*/ 76336 h 82222"/>
                  <a:gd name="connsiteX3" fmla="*/ 30 w 130686"/>
                  <a:gd name="connsiteY3" fmla="*/ 69986 h 82222"/>
                  <a:gd name="connsiteX4" fmla="*/ 112743 w 130686"/>
                  <a:gd name="connsiteY4" fmla="*/ 57286 h 82222"/>
                  <a:gd name="connsiteX5" fmla="*/ 119093 w 130686"/>
                  <a:gd name="connsiteY5" fmla="*/ 136 h 8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686" h="82222">
                    <a:moveTo>
                      <a:pt x="119093" y="136"/>
                    </a:moveTo>
                    <a:cubicBezTo>
                      <a:pt x="122003" y="3311"/>
                      <a:pt x="133116" y="63636"/>
                      <a:pt x="130205" y="76336"/>
                    </a:cubicBezTo>
                    <a:cubicBezTo>
                      <a:pt x="127295" y="89036"/>
                      <a:pt x="123326" y="77394"/>
                      <a:pt x="101630" y="76336"/>
                    </a:cubicBezTo>
                    <a:cubicBezTo>
                      <a:pt x="79934" y="75278"/>
                      <a:pt x="-1822" y="73161"/>
                      <a:pt x="30" y="69986"/>
                    </a:cubicBezTo>
                    <a:cubicBezTo>
                      <a:pt x="1882" y="66811"/>
                      <a:pt x="92899" y="64430"/>
                      <a:pt x="112743" y="57286"/>
                    </a:cubicBezTo>
                    <a:cubicBezTo>
                      <a:pt x="132587" y="50142"/>
                      <a:pt x="116183" y="-3039"/>
                      <a:pt x="119093" y="1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: 図形 362">
                <a:extLst>
                  <a:ext uri="{FF2B5EF4-FFF2-40B4-BE49-F238E27FC236}">
                    <a16:creationId xmlns:a16="http://schemas.microsoft.com/office/drawing/2014/main" id="{20A02641-FD49-4F7A-AAF4-E66BCD76D9C5}"/>
                  </a:ext>
                </a:extLst>
              </p:cNvPr>
              <p:cNvSpPr/>
              <p:nvPr/>
            </p:nvSpPr>
            <p:spPr>
              <a:xfrm>
                <a:off x="4817392" y="5174763"/>
                <a:ext cx="643841" cy="353321"/>
              </a:xfrm>
              <a:custGeom>
                <a:avLst/>
                <a:gdLst>
                  <a:gd name="connsiteX0" fmla="*/ 671 w 643841"/>
                  <a:gd name="connsiteY0" fmla="*/ 487 h 353321"/>
                  <a:gd name="connsiteX1" fmla="*/ 370558 w 643841"/>
                  <a:gd name="connsiteY1" fmla="*/ 129075 h 353321"/>
                  <a:gd name="connsiteX2" fmla="*/ 572171 w 643841"/>
                  <a:gd name="connsiteY2" fmla="*/ 237025 h 353321"/>
                  <a:gd name="connsiteX3" fmla="*/ 642021 w 643841"/>
                  <a:gd name="connsiteY3" fmla="*/ 352912 h 353321"/>
                  <a:gd name="connsiteX4" fmla="*/ 510258 w 643841"/>
                  <a:gd name="connsiteY4" fmla="*/ 271950 h 353321"/>
                  <a:gd name="connsiteX5" fmla="*/ 286421 w 643841"/>
                  <a:gd name="connsiteY5" fmla="*/ 178287 h 353321"/>
                  <a:gd name="connsiteX6" fmla="*/ 671 w 643841"/>
                  <a:gd name="connsiteY6" fmla="*/ 487 h 353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3841" h="353321">
                    <a:moveTo>
                      <a:pt x="671" y="487"/>
                    </a:moveTo>
                    <a:cubicBezTo>
                      <a:pt x="14694" y="-7715"/>
                      <a:pt x="275308" y="89652"/>
                      <a:pt x="370558" y="129075"/>
                    </a:cubicBezTo>
                    <a:cubicBezTo>
                      <a:pt x="465808" y="168498"/>
                      <a:pt x="526927" y="199719"/>
                      <a:pt x="572171" y="237025"/>
                    </a:cubicBezTo>
                    <a:cubicBezTo>
                      <a:pt x="617415" y="274331"/>
                      <a:pt x="652340" y="347091"/>
                      <a:pt x="642021" y="352912"/>
                    </a:cubicBezTo>
                    <a:cubicBezTo>
                      <a:pt x="631702" y="358733"/>
                      <a:pt x="569525" y="301054"/>
                      <a:pt x="510258" y="271950"/>
                    </a:cubicBezTo>
                    <a:cubicBezTo>
                      <a:pt x="450991" y="242846"/>
                      <a:pt x="376908" y="221679"/>
                      <a:pt x="286421" y="178287"/>
                    </a:cubicBezTo>
                    <a:cubicBezTo>
                      <a:pt x="195934" y="134895"/>
                      <a:pt x="-13352" y="8689"/>
                      <a:pt x="671" y="48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41586ED8-88D0-4B1F-8A6C-872CBAC63127}"/>
                  </a:ext>
                </a:extLst>
              </p:cNvPr>
              <p:cNvSpPr/>
              <p:nvPr/>
            </p:nvSpPr>
            <p:spPr>
              <a:xfrm>
                <a:off x="5259334" y="5208067"/>
                <a:ext cx="175516" cy="143880"/>
              </a:xfrm>
              <a:custGeom>
                <a:avLst/>
                <a:gdLst>
                  <a:gd name="connsiteX0" fmla="*/ 54 w 175516"/>
                  <a:gd name="connsiteY0" fmla="*/ 125933 h 143880"/>
                  <a:gd name="connsiteX1" fmla="*/ 122291 w 175516"/>
                  <a:gd name="connsiteY1" fmla="*/ 141808 h 143880"/>
                  <a:gd name="connsiteX2" fmla="*/ 131816 w 175516"/>
                  <a:gd name="connsiteY2" fmla="*/ 78308 h 143880"/>
                  <a:gd name="connsiteX3" fmla="*/ 161979 w 175516"/>
                  <a:gd name="connsiteY3" fmla="*/ 71958 h 143880"/>
                  <a:gd name="connsiteX4" fmla="*/ 160391 w 175516"/>
                  <a:gd name="connsiteY4" fmla="*/ 33858 h 143880"/>
                  <a:gd name="connsiteX5" fmla="*/ 173091 w 175516"/>
                  <a:gd name="connsiteY5" fmla="*/ 521 h 143880"/>
                  <a:gd name="connsiteX6" fmla="*/ 104829 w 175516"/>
                  <a:gd name="connsiteY6" fmla="*/ 17983 h 143880"/>
                  <a:gd name="connsiteX7" fmla="*/ 96891 w 175516"/>
                  <a:gd name="connsiteY7" fmla="*/ 75133 h 143880"/>
                  <a:gd name="connsiteX8" fmla="*/ 106416 w 175516"/>
                  <a:gd name="connsiteY8" fmla="*/ 100533 h 143880"/>
                  <a:gd name="connsiteX9" fmla="*/ 54 w 175516"/>
                  <a:gd name="connsiteY9" fmla="*/ 125933 h 14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516" h="143880">
                    <a:moveTo>
                      <a:pt x="54" y="125933"/>
                    </a:moveTo>
                    <a:cubicBezTo>
                      <a:pt x="2700" y="132812"/>
                      <a:pt x="100331" y="149745"/>
                      <a:pt x="122291" y="141808"/>
                    </a:cubicBezTo>
                    <a:cubicBezTo>
                      <a:pt x="144251" y="133871"/>
                      <a:pt x="125201" y="89950"/>
                      <a:pt x="131816" y="78308"/>
                    </a:cubicBezTo>
                    <a:cubicBezTo>
                      <a:pt x="138431" y="66666"/>
                      <a:pt x="157217" y="79366"/>
                      <a:pt x="161979" y="71958"/>
                    </a:cubicBezTo>
                    <a:cubicBezTo>
                      <a:pt x="166742" y="64550"/>
                      <a:pt x="158539" y="45764"/>
                      <a:pt x="160391" y="33858"/>
                    </a:cubicBezTo>
                    <a:cubicBezTo>
                      <a:pt x="162243" y="21952"/>
                      <a:pt x="182351" y="3167"/>
                      <a:pt x="173091" y="521"/>
                    </a:cubicBezTo>
                    <a:cubicBezTo>
                      <a:pt x="163831" y="-2125"/>
                      <a:pt x="117529" y="5548"/>
                      <a:pt x="104829" y="17983"/>
                    </a:cubicBezTo>
                    <a:cubicBezTo>
                      <a:pt x="92129" y="30418"/>
                      <a:pt x="96627" y="61375"/>
                      <a:pt x="96891" y="75133"/>
                    </a:cubicBezTo>
                    <a:cubicBezTo>
                      <a:pt x="97155" y="88891"/>
                      <a:pt x="121233" y="94712"/>
                      <a:pt x="106416" y="100533"/>
                    </a:cubicBezTo>
                    <a:cubicBezTo>
                      <a:pt x="91599" y="106354"/>
                      <a:pt x="-2592" y="119054"/>
                      <a:pt x="54" y="12593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: 図形 364">
                <a:extLst>
                  <a:ext uri="{FF2B5EF4-FFF2-40B4-BE49-F238E27FC236}">
                    <a16:creationId xmlns:a16="http://schemas.microsoft.com/office/drawing/2014/main" id="{C8703BDA-F296-4A20-9ECE-262753E5F863}"/>
                  </a:ext>
                </a:extLst>
              </p:cNvPr>
              <p:cNvSpPr/>
              <p:nvPr/>
            </p:nvSpPr>
            <p:spPr>
              <a:xfrm>
                <a:off x="5436549" y="5054255"/>
                <a:ext cx="307521" cy="184953"/>
              </a:xfrm>
              <a:custGeom>
                <a:avLst/>
                <a:gdLst>
                  <a:gd name="connsiteX0" fmla="*/ 307026 w 307521"/>
                  <a:gd name="connsiteY0" fmla="*/ 181320 h 184953"/>
                  <a:gd name="connsiteX1" fmla="*/ 62551 w 307521"/>
                  <a:gd name="connsiteY1" fmla="*/ 8283 h 184953"/>
                  <a:gd name="connsiteX2" fmla="*/ 639 w 307521"/>
                  <a:gd name="connsiteY2" fmla="*/ 33683 h 184953"/>
                  <a:gd name="connsiteX3" fmla="*/ 32389 w 307521"/>
                  <a:gd name="connsiteY3" fmla="*/ 87658 h 184953"/>
                  <a:gd name="connsiteX4" fmla="*/ 65726 w 307521"/>
                  <a:gd name="connsiteY4" fmla="*/ 81308 h 184953"/>
                  <a:gd name="connsiteX5" fmla="*/ 59376 w 307521"/>
                  <a:gd name="connsiteY5" fmla="*/ 27333 h 184953"/>
                  <a:gd name="connsiteX6" fmla="*/ 124464 w 307521"/>
                  <a:gd name="connsiteY6" fmla="*/ 119408 h 184953"/>
                  <a:gd name="connsiteX7" fmla="*/ 307026 w 307521"/>
                  <a:gd name="connsiteY7" fmla="*/ 181320 h 18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21" h="184953">
                    <a:moveTo>
                      <a:pt x="307026" y="181320"/>
                    </a:moveTo>
                    <a:cubicBezTo>
                      <a:pt x="296707" y="162799"/>
                      <a:pt x="113615" y="32889"/>
                      <a:pt x="62551" y="8283"/>
                    </a:cubicBezTo>
                    <a:cubicBezTo>
                      <a:pt x="11486" y="-16323"/>
                      <a:pt x="5666" y="20454"/>
                      <a:pt x="639" y="33683"/>
                    </a:cubicBezTo>
                    <a:cubicBezTo>
                      <a:pt x="-4388" y="46912"/>
                      <a:pt x="21541" y="79721"/>
                      <a:pt x="32389" y="87658"/>
                    </a:cubicBezTo>
                    <a:cubicBezTo>
                      <a:pt x="43237" y="95595"/>
                      <a:pt x="61228" y="91362"/>
                      <a:pt x="65726" y="81308"/>
                    </a:cubicBezTo>
                    <a:cubicBezTo>
                      <a:pt x="70224" y="71254"/>
                      <a:pt x="49586" y="20983"/>
                      <a:pt x="59376" y="27333"/>
                    </a:cubicBezTo>
                    <a:cubicBezTo>
                      <a:pt x="69166" y="33683"/>
                      <a:pt x="85306" y="96125"/>
                      <a:pt x="124464" y="119408"/>
                    </a:cubicBezTo>
                    <a:cubicBezTo>
                      <a:pt x="163622" y="142691"/>
                      <a:pt x="317345" y="199841"/>
                      <a:pt x="307026" y="18132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: 図形 365">
                <a:extLst>
                  <a:ext uri="{FF2B5EF4-FFF2-40B4-BE49-F238E27FC236}">
                    <a16:creationId xmlns:a16="http://schemas.microsoft.com/office/drawing/2014/main" id="{397463BF-EDBD-4C52-A011-BED12EF199B5}"/>
                  </a:ext>
                </a:extLst>
              </p:cNvPr>
              <p:cNvSpPr/>
              <p:nvPr/>
            </p:nvSpPr>
            <p:spPr>
              <a:xfrm>
                <a:off x="5562896" y="4994048"/>
                <a:ext cx="232180" cy="54901"/>
              </a:xfrm>
              <a:custGeom>
                <a:avLst/>
                <a:gdLst>
                  <a:gd name="connsiteX0" fmla="*/ 1292 w 232180"/>
                  <a:gd name="connsiteY0" fmla="*/ 227 h 54901"/>
                  <a:gd name="connsiteX1" fmla="*/ 161629 w 232180"/>
                  <a:gd name="connsiteY1" fmla="*/ 33565 h 54901"/>
                  <a:gd name="connsiteX2" fmla="*/ 231479 w 232180"/>
                  <a:gd name="connsiteY2" fmla="*/ 47852 h 54901"/>
                  <a:gd name="connsiteX3" fmla="*/ 123529 w 232180"/>
                  <a:gd name="connsiteY3" fmla="*/ 46265 h 54901"/>
                  <a:gd name="connsiteX4" fmla="*/ 87017 w 232180"/>
                  <a:gd name="connsiteY4" fmla="*/ 54202 h 54901"/>
                  <a:gd name="connsiteX5" fmla="*/ 1292 w 232180"/>
                  <a:gd name="connsiteY5" fmla="*/ 227 h 5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180" h="54901">
                    <a:moveTo>
                      <a:pt x="1292" y="227"/>
                    </a:moveTo>
                    <a:cubicBezTo>
                      <a:pt x="13727" y="-3213"/>
                      <a:pt x="161629" y="33565"/>
                      <a:pt x="161629" y="33565"/>
                    </a:cubicBezTo>
                    <a:cubicBezTo>
                      <a:pt x="199993" y="41502"/>
                      <a:pt x="237829" y="45735"/>
                      <a:pt x="231479" y="47852"/>
                    </a:cubicBezTo>
                    <a:cubicBezTo>
                      <a:pt x="225129" y="49969"/>
                      <a:pt x="147606" y="45207"/>
                      <a:pt x="123529" y="46265"/>
                    </a:cubicBezTo>
                    <a:cubicBezTo>
                      <a:pt x="99452" y="47323"/>
                      <a:pt x="104215" y="57642"/>
                      <a:pt x="87017" y="54202"/>
                    </a:cubicBezTo>
                    <a:cubicBezTo>
                      <a:pt x="69819" y="50762"/>
                      <a:pt x="-11143" y="3667"/>
                      <a:pt x="1292" y="22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: 図形 366">
                <a:extLst>
                  <a:ext uri="{FF2B5EF4-FFF2-40B4-BE49-F238E27FC236}">
                    <a16:creationId xmlns:a16="http://schemas.microsoft.com/office/drawing/2014/main" id="{F8611081-FC26-417B-9474-EE4B13EBC9C7}"/>
                  </a:ext>
                </a:extLst>
              </p:cNvPr>
              <p:cNvSpPr/>
              <p:nvPr/>
            </p:nvSpPr>
            <p:spPr>
              <a:xfrm>
                <a:off x="5797328" y="4979812"/>
                <a:ext cx="63889" cy="99011"/>
              </a:xfrm>
              <a:custGeom>
                <a:avLst/>
                <a:gdLst>
                  <a:gd name="connsiteX0" fmla="*/ 63722 w 63889"/>
                  <a:gd name="connsiteY0" fmla="*/ 176 h 99011"/>
                  <a:gd name="connsiteX1" fmla="*/ 47847 w 63889"/>
                  <a:gd name="connsiteY1" fmla="*/ 84313 h 99011"/>
                  <a:gd name="connsiteX2" fmla="*/ 222 w 63889"/>
                  <a:gd name="connsiteY2" fmla="*/ 98601 h 99011"/>
                  <a:gd name="connsiteX3" fmla="*/ 30385 w 63889"/>
                  <a:gd name="connsiteY3" fmla="*/ 79551 h 99011"/>
                  <a:gd name="connsiteX4" fmla="*/ 39910 w 63889"/>
                  <a:gd name="connsiteY4" fmla="*/ 62088 h 99011"/>
                  <a:gd name="connsiteX5" fmla="*/ 63722 w 63889"/>
                  <a:gd name="connsiteY5" fmla="*/ 176 h 9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89" h="99011">
                    <a:moveTo>
                      <a:pt x="63722" y="176"/>
                    </a:moveTo>
                    <a:cubicBezTo>
                      <a:pt x="65045" y="3880"/>
                      <a:pt x="58430" y="67909"/>
                      <a:pt x="47847" y="84313"/>
                    </a:cubicBezTo>
                    <a:cubicBezTo>
                      <a:pt x="37264" y="100717"/>
                      <a:pt x="3132" y="99395"/>
                      <a:pt x="222" y="98601"/>
                    </a:cubicBezTo>
                    <a:cubicBezTo>
                      <a:pt x="-2688" y="97807"/>
                      <a:pt x="23770" y="85636"/>
                      <a:pt x="30385" y="79551"/>
                    </a:cubicBezTo>
                    <a:cubicBezTo>
                      <a:pt x="37000" y="73466"/>
                      <a:pt x="35677" y="72142"/>
                      <a:pt x="39910" y="62088"/>
                    </a:cubicBezTo>
                    <a:cubicBezTo>
                      <a:pt x="44143" y="52034"/>
                      <a:pt x="62399" y="-3528"/>
                      <a:pt x="63722" y="17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22D3D843-2641-4C11-BF4B-6120BE41243C}"/>
                  </a:ext>
                </a:extLst>
              </p:cNvPr>
              <p:cNvSpPr/>
              <p:nvPr/>
            </p:nvSpPr>
            <p:spPr>
              <a:xfrm>
                <a:off x="5579961" y="5397391"/>
                <a:ext cx="36614" cy="124706"/>
              </a:xfrm>
              <a:custGeom>
                <a:avLst/>
                <a:gdLst>
                  <a:gd name="connsiteX0" fmla="*/ 102 w 36614"/>
                  <a:gd name="connsiteY0" fmla="*/ 109 h 124706"/>
                  <a:gd name="connsiteX1" fmla="*/ 25502 w 36614"/>
                  <a:gd name="connsiteY1" fmla="*/ 100122 h 124706"/>
                  <a:gd name="connsiteX2" fmla="*/ 20739 w 36614"/>
                  <a:gd name="connsiteY2" fmla="*/ 123934 h 124706"/>
                  <a:gd name="connsiteX3" fmla="*/ 36614 w 36614"/>
                  <a:gd name="connsiteY3" fmla="*/ 81072 h 124706"/>
                  <a:gd name="connsiteX4" fmla="*/ 102 w 36614"/>
                  <a:gd name="connsiteY4" fmla="*/ 109 h 12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14" h="124706">
                    <a:moveTo>
                      <a:pt x="102" y="109"/>
                    </a:moveTo>
                    <a:cubicBezTo>
                      <a:pt x="-1750" y="3284"/>
                      <a:pt x="22063" y="79485"/>
                      <a:pt x="25502" y="100122"/>
                    </a:cubicBezTo>
                    <a:cubicBezTo>
                      <a:pt x="28941" y="120759"/>
                      <a:pt x="18887" y="127109"/>
                      <a:pt x="20739" y="123934"/>
                    </a:cubicBezTo>
                    <a:cubicBezTo>
                      <a:pt x="22591" y="120759"/>
                      <a:pt x="36614" y="98534"/>
                      <a:pt x="36614" y="81072"/>
                    </a:cubicBezTo>
                    <a:cubicBezTo>
                      <a:pt x="36614" y="63610"/>
                      <a:pt x="1954" y="-3066"/>
                      <a:pt x="102" y="1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27F64AF3-4B1B-4BB1-8C76-FC29FAEADA2C}"/>
                  </a:ext>
                </a:extLst>
              </p:cNvPr>
              <p:cNvSpPr/>
              <p:nvPr/>
            </p:nvSpPr>
            <p:spPr>
              <a:xfrm>
                <a:off x="5589059" y="5327478"/>
                <a:ext cx="127690" cy="225618"/>
              </a:xfrm>
              <a:custGeom>
                <a:avLst/>
                <a:gdLst>
                  <a:gd name="connsiteX0" fmla="*/ 106891 w 127690"/>
                  <a:gd name="connsiteY0" fmla="*/ 172 h 225618"/>
                  <a:gd name="connsiteX1" fmla="*/ 116416 w 127690"/>
                  <a:gd name="connsiteY1" fmla="*/ 138285 h 225618"/>
                  <a:gd name="connsiteX2" fmla="*/ 106891 w 127690"/>
                  <a:gd name="connsiteY2" fmla="*/ 154160 h 225618"/>
                  <a:gd name="connsiteX3" fmla="*/ 78316 w 127690"/>
                  <a:gd name="connsiteY3" fmla="*/ 176385 h 225618"/>
                  <a:gd name="connsiteX4" fmla="*/ 529 w 127690"/>
                  <a:gd name="connsiteY4" fmla="*/ 225597 h 225618"/>
                  <a:gd name="connsiteX5" fmla="*/ 121179 w 127690"/>
                  <a:gd name="connsiteY5" fmla="*/ 170035 h 225618"/>
                  <a:gd name="connsiteX6" fmla="*/ 106891 w 127690"/>
                  <a:gd name="connsiteY6" fmla="*/ 172 h 22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90" h="225618">
                    <a:moveTo>
                      <a:pt x="106891" y="172"/>
                    </a:moveTo>
                    <a:cubicBezTo>
                      <a:pt x="106097" y="-5120"/>
                      <a:pt x="116416" y="112620"/>
                      <a:pt x="116416" y="138285"/>
                    </a:cubicBezTo>
                    <a:cubicBezTo>
                      <a:pt x="116416" y="163950"/>
                      <a:pt x="113241" y="147810"/>
                      <a:pt x="106891" y="154160"/>
                    </a:cubicBezTo>
                    <a:cubicBezTo>
                      <a:pt x="100541" y="160510"/>
                      <a:pt x="96043" y="164479"/>
                      <a:pt x="78316" y="176385"/>
                    </a:cubicBezTo>
                    <a:cubicBezTo>
                      <a:pt x="60589" y="188291"/>
                      <a:pt x="-6615" y="226655"/>
                      <a:pt x="529" y="225597"/>
                    </a:cubicBezTo>
                    <a:cubicBezTo>
                      <a:pt x="7673" y="224539"/>
                      <a:pt x="100806" y="201256"/>
                      <a:pt x="121179" y="170035"/>
                    </a:cubicBezTo>
                    <a:cubicBezTo>
                      <a:pt x="141552" y="138814"/>
                      <a:pt x="107685" y="5464"/>
                      <a:pt x="106891" y="1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: 図形 369">
                <a:extLst>
                  <a:ext uri="{FF2B5EF4-FFF2-40B4-BE49-F238E27FC236}">
                    <a16:creationId xmlns:a16="http://schemas.microsoft.com/office/drawing/2014/main" id="{F1A4EA0A-0A60-4A5C-A688-A462D4938F5B}"/>
                  </a:ext>
                </a:extLst>
              </p:cNvPr>
              <p:cNvSpPr/>
              <p:nvPr/>
            </p:nvSpPr>
            <p:spPr>
              <a:xfrm>
                <a:off x="5421279" y="5287958"/>
                <a:ext cx="215564" cy="166712"/>
              </a:xfrm>
              <a:custGeom>
                <a:avLst/>
                <a:gdLst>
                  <a:gd name="connsiteX0" fmla="*/ 34 w 215564"/>
                  <a:gd name="connsiteY0" fmla="*/ 5 h 166712"/>
                  <a:gd name="connsiteX1" fmla="*/ 182596 w 215564"/>
                  <a:gd name="connsiteY1" fmla="*/ 117480 h 166712"/>
                  <a:gd name="connsiteX2" fmla="*/ 203234 w 215564"/>
                  <a:gd name="connsiteY2" fmla="*/ 166692 h 166712"/>
                  <a:gd name="connsiteX3" fmla="*/ 198471 w 215564"/>
                  <a:gd name="connsiteY3" fmla="*/ 112717 h 166712"/>
                  <a:gd name="connsiteX4" fmla="*/ 34 w 215564"/>
                  <a:gd name="connsiteY4" fmla="*/ 5 h 1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564" h="166712">
                    <a:moveTo>
                      <a:pt x="34" y="5"/>
                    </a:moveTo>
                    <a:cubicBezTo>
                      <a:pt x="-2612" y="799"/>
                      <a:pt x="148729" y="89699"/>
                      <a:pt x="182596" y="117480"/>
                    </a:cubicBezTo>
                    <a:cubicBezTo>
                      <a:pt x="216463" y="145261"/>
                      <a:pt x="200588" y="167486"/>
                      <a:pt x="203234" y="166692"/>
                    </a:cubicBezTo>
                    <a:cubicBezTo>
                      <a:pt x="205880" y="165898"/>
                      <a:pt x="232338" y="141292"/>
                      <a:pt x="198471" y="112717"/>
                    </a:cubicBezTo>
                    <a:cubicBezTo>
                      <a:pt x="164604" y="84142"/>
                      <a:pt x="2680" y="-789"/>
                      <a:pt x="34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: 図形 370">
                <a:extLst>
                  <a:ext uri="{FF2B5EF4-FFF2-40B4-BE49-F238E27FC236}">
                    <a16:creationId xmlns:a16="http://schemas.microsoft.com/office/drawing/2014/main" id="{D2C6F341-A0D9-47BE-9C54-4152E8F083EB}"/>
                  </a:ext>
                </a:extLst>
              </p:cNvPr>
              <p:cNvSpPr/>
              <p:nvPr/>
            </p:nvSpPr>
            <p:spPr>
              <a:xfrm>
                <a:off x="5657828" y="5343415"/>
                <a:ext cx="30176" cy="69123"/>
              </a:xfrm>
              <a:custGeom>
                <a:avLst/>
                <a:gdLst>
                  <a:gd name="connsiteX0" fmla="*/ 28597 w 30176"/>
                  <a:gd name="connsiteY0" fmla="*/ 110 h 69123"/>
                  <a:gd name="connsiteX1" fmla="*/ 22 w 30176"/>
                  <a:gd name="connsiteY1" fmla="*/ 66785 h 69123"/>
                  <a:gd name="connsiteX2" fmla="*/ 23835 w 30176"/>
                  <a:gd name="connsiteY2" fmla="*/ 50910 h 69123"/>
                  <a:gd name="connsiteX3" fmla="*/ 28597 w 30176"/>
                  <a:gd name="connsiteY3" fmla="*/ 110 h 6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6" h="69123">
                    <a:moveTo>
                      <a:pt x="28597" y="110"/>
                    </a:moveTo>
                    <a:cubicBezTo>
                      <a:pt x="24628" y="2756"/>
                      <a:pt x="816" y="58318"/>
                      <a:pt x="22" y="66785"/>
                    </a:cubicBezTo>
                    <a:cubicBezTo>
                      <a:pt x="-772" y="75252"/>
                      <a:pt x="19337" y="58583"/>
                      <a:pt x="23835" y="50910"/>
                    </a:cubicBezTo>
                    <a:cubicBezTo>
                      <a:pt x="28333" y="43237"/>
                      <a:pt x="32566" y="-2536"/>
                      <a:pt x="28597" y="1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C8F1E02F-12A5-408B-97D4-91CD9CE3371C}"/>
                  </a:ext>
                </a:extLst>
              </p:cNvPr>
              <p:cNvSpPr/>
              <p:nvPr/>
            </p:nvSpPr>
            <p:spPr>
              <a:xfrm>
                <a:off x="5612555" y="5359100"/>
                <a:ext cx="97403" cy="148643"/>
              </a:xfrm>
              <a:custGeom>
                <a:avLst/>
                <a:gdLst>
                  <a:gd name="connsiteX0" fmla="*/ 84983 w 97403"/>
                  <a:gd name="connsiteY0" fmla="*/ 300 h 148643"/>
                  <a:gd name="connsiteX1" fmla="*/ 92920 w 97403"/>
                  <a:gd name="connsiteY1" fmla="*/ 113013 h 148643"/>
                  <a:gd name="connsiteX2" fmla="*/ 42120 w 97403"/>
                  <a:gd name="connsiteY2" fmla="*/ 147938 h 148643"/>
                  <a:gd name="connsiteX3" fmla="*/ 8783 w 97403"/>
                  <a:gd name="connsiteY3" fmla="*/ 132063 h 148643"/>
                  <a:gd name="connsiteX4" fmla="*/ 5608 w 97403"/>
                  <a:gd name="connsiteY4" fmla="*/ 81263 h 148643"/>
                  <a:gd name="connsiteX5" fmla="*/ 84983 w 97403"/>
                  <a:gd name="connsiteY5" fmla="*/ 300 h 14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403" h="148643">
                    <a:moveTo>
                      <a:pt x="84983" y="300"/>
                    </a:moveTo>
                    <a:cubicBezTo>
                      <a:pt x="99535" y="5592"/>
                      <a:pt x="100064" y="88407"/>
                      <a:pt x="92920" y="113013"/>
                    </a:cubicBezTo>
                    <a:cubicBezTo>
                      <a:pt x="85776" y="137619"/>
                      <a:pt x="56143" y="144763"/>
                      <a:pt x="42120" y="147938"/>
                    </a:cubicBezTo>
                    <a:cubicBezTo>
                      <a:pt x="28097" y="151113"/>
                      <a:pt x="14868" y="143176"/>
                      <a:pt x="8783" y="132063"/>
                    </a:cubicBezTo>
                    <a:cubicBezTo>
                      <a:pt x="2698" y="120951"/>
                      <a:pt x="-5769" y="101371"/>
                      <a:pt x="5608" y="81263"/>
                    </a:cubicBezTo>
                    <a:cubicBezTo>
                      <a:pt x="16985" y="61155"/>
                      <a:pt x="70431" y="-4992"/>
                      <a:pt x="84983" y="30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92E0F758-D554-480A-955A-A9660AE8B9F6}"/>
                  </a:ext>
                </a:extLst>
              </p:cNvPr>
              <p:cNvSpPr/>
              <p:nvPr/>
            </p:nvSpPr>
            <p:spPr>
              <a:xfrm>
                <a:off x="5419506" y="5296174"/>
                <a:ext cx="176343" cy="233451"/>
              </a:xfrm>
              <a:custGeom>
                <a:avLst/>
                <a:gdLst>
                  <a:gd name="connsiteX0" fmla="*/ 219 w 176343"/>
                  <a:gd name="connsiteY0" fmla="*/ 1314 h 233451"/>
                  <a:gd name="connsiteX1" fmla="*/ 155794 w 176343"/>
                  <a:gd name="connsiteY1" fmla="*/ 90214 h 233451"/>
                  <a:gd name="connsiteX2" fmla="*/ 173257 w 176343"/>
                  <a:gd name="connsiteY2" fmla="*/ 153714 h 233451"/>
                  <a:gd name="connsiteX3" fmla="*/ 174844 w 176343"/>
                  <a:gd name="connsiteY3" fmla="*/ 231501 h 233451"/>
                  <a:gd name="connsiteX4" fmla="*/ 157382 w 176343"/>
                  <a:gd name="connsiteY4" fmla="*/ 206101 h 233451"/>
                  <a:gd name="connsiteX5" fmla="*/ 122457 w 176343"/>
                  <a:gd name="connsiteY5" fmla="*/ 163239 h 233451"/>
                  <a:gd name="connsiteX6" fmla="*/ 219 w 176343"/>
                  <a:gd name="connsiteY6" fmla="*/ 1314 h 23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343" h="233451">
                    <a:moveTo>
                      <a:pt x="219" y="1314"/>
                    </a:moveTo>
                    <a:cubicBezTo>
                      <a:pt x="5775" y="-10857"/>
                      <a:pt x="126954" y="64814"/>
                      <a:pt x="155794" y="90214"/>
                    </a:cubicBezTo>
                    <a:cubicBezTo>
                      <a:pt x="184634" y="115614"/>
                      <a:pt x="170082" y="130166"/>
                      <a:pt x="173257" y="153714"/>
                    </a:cubicBezTo>
                    <a:cubicBezTo>
                      <a:pt x="176432" y="177262"/>
                      <a:pt x="177490" y="222770"/>
                      <a:pt x="174844" y="231501"/>
                    </a:cubicBezTo>
                    <a:cubicBezTo>
                      <a:pt x="172198" y="240232"/>
                      <a:pt x="166113" y="217478"/>
                      <a:pt x="157382" y="206101"/>
                    </a:cubicBezTo>
                    <a:cubicBezTo>
                      <a:pt x="148651" y="194724"/>
                      <a:pt x="148915" y="194195"/>
                      <a:pt x="122457" y="163239"/>
                    </a:cubicBezTo>
                    <a:cubicBezTo>
                      <a:pt x="95999" y="132283"/>
                      <a:pt x="-5337" y="13485"/>
                      <a:pt x="219" y="131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14C42F5C-A52E-47A2-A4F3-30B3D8297B0A}"/>
                  </a:ext>
                </a:extLst>
              </p:cNvPr>
              <p:cNvSpPr/>
              <p:nvPr/>
            </p:nvSpPr>
            <p:spPr>
              <a:xfrm>
                <a:off x="5565945" y="5002208"/>
                <a:ext cx="277923" cy="57295"/>
              </a:xfrm>
              <a:custGeom>
                <a:avLst/>
                <a:gdLst>
                  <a:gd name="connsiteX0" fmla="*/ 6180 w 277923"/>
                  <a:gd name="connsiteY0" fmla="*/ 5 h 57295"/>
                  <a:gd name="connsiteX1" fmla="*/ 255418 w 277923"/>
                  <a:gd name="connsiteY1" fmla="*/ 47630 h 57295"/>
                  <a:gd name="connsiteX2" fmla="*/ 247480 w 277923"/>
                  <a:gd name="connsiteY2" fmla="*/ 57155 h 57295"/>
                  <a:gd name="connsiteX3" fmla="*/ 90318 w 277923"/>
                  <a:gd name="connsiteY3" fmla="*/ 44455 h 57295"/>
                  <a:gd name="connsiteX4" fmla="*/ 6180 w 277923"/>
                  <a:gd name="connsiteY4" fmla="*/ 5 h 5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923" h="57295">
                    <a:moveTo>
                      <a:pt x="6180" y="5"/>
                    </a:moveTo>
                    <a:cubicBezTo>
                      <a:pt x="33697" y="534"/>
                      <a:pt x="215201" y="38105"/>
                      <a:pt x="255418" y="47630"/>
                    </a:cubicBezTo>
                    <a:cubicBezTo>
                      <a:pt x="295635" y="57155"/>
                      <a:pt x="274997" y="57684"/>
                      <a:pt x="247480" y="57155"/>
                    </a:cubicBezTo>
                    <a:cubicBezTo>
                      <a:pt x="219963" y="56626"/>
                      <a:pt x="131064" y="52657"/>
                      <a:pt x="90318" y="44455"/>
                    </a:cubicBezTo>
                    <a:cubicBezTo>
                      <a:pt x="49572" y="36253"/>
                      <a:pt x="-21337" y="-524"/>
                      <a:pt x="6180" y="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0EEF773D-16BE-4E38-94D3-2C92A46B13FD}"/>
                  </a:ext>
                </a:extLst>
              </p:cNvPr>
              <p:cNvSpPr/>
              <p:nvPr/>
            </p:nvSpPr>
            <p:spPr>
              <a:xfrm>
                <a:off x="5707063" y="3011488"/>
                <a:ext cx="552896" cy="695786"/>
              </a:xfrm>
              <a:custGeom>
                <a:avLst/>
                <a:gdLst>
                  <a:gd name="connsiteX0" fmla="*/ 0 w 552896"/>
                  <a:gd name="connsiteY0" fmla="*/ 0 h 695786"/>
                  <a:gd name="connsiteX1" fmla="*/ 227012 w 552896"/>
                  <a:gd name="connsiteY1" fmla="*/ 169862 h 695786"/>
                  <a:gd name="connsiteX2" fmla="*/ 349250 w 552896"/>
                  <a:gd name="connsiteY2" fmla="*/ 225425 h 695786"/>
                  <a:gd name="connsiteX3" fmla="*/ 484187 w 552896"/>
                  <a:gd name="connsiteY3" fmla="*/ 376237 h 695786"/>
                  <a:gd name="connsiteX4" fmla="*/ 490537 w 552896"/>
                  <a:gd name="connsiteY4" fmla="*/ 454025 h 695786"/>
                  <a:gd name="connsiteX5" fmla="*/ 523875 w 552896"/>
                  <a:gd name="connsiteY5" fmla="*/ 587375 h 695786"/>
                  <a:gd name="connsiteX6" fmla="*/ 550862 w 552896"/>
                  <a:gd name="connsiteY6" fmla="*/ 692150 h 695786"/>
                  <a:gd name="connsiteX7" fmla="*/ 466725 w 552896"/>
                  <a:gd name="connsiteY7" fmla="*/ 452437 h 695786"/>
                  <a:gd name="connsiteX8" fmla="*/ 444500 w 552896"/>
                  <a:gd name="connsiteY8" fmla="*/ 363537 h 695786"/>
                  <a:gd name="connsiteX9" fmla="*/ 231775 w 552896"/>
                  <a:gd name="connsiteY9" fmla="*/ 193675 h 695786"/>
                  <a:gd name="connsiteX10" fmla="*/ 0 w 552896"/>
                  <a:gd name="connsiteY10" fmla="*/ 0 h 695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896" h="695786">
                    <a:moveTo>
                      <a:pt x="0" y="0"/>
                    </a:moveTo>
                    <a:cubicBezTo>
                      <a:pt x="84402" y="66145"/>
                      <a:pt x="168804" y="132291"/>
                      <a:pt x="227012" y="169862"/>
                    </a:cubicBezTo>
                    <a:cubicBezTo>
                      <a:pt x="285220" y="207433"/>
                      <a:pt x="306388" y="191029"/>
                      <a:pt x="349250" y="225425"/>
                    </a:cubicBezTo>
                    <a:cubicBezTo>
                      <a:pt x="392112" y="259821"/>
                      <a:pt x="460639" y="338137"/>
                      <a:pt x="484187" y="376237"/>
                    </a:cubicBezTo>
                    <a:cubicBezTo>
                      <a:pt x="507735" y="414337"/>
                      <a:pt x="483922" y="418835"/>
                      <a:pt x="490537" y="454025"/>
                    </a:cubicBezTo>
                    <a:cubicBezTo>
                      <a:pt x="497152" y="489215"/>
                      <a:pt x="513821" y="547688"/>
                      <a:pt x="523875" y="587375"/>
                    </a:cubicBezTo>
                    <a:cubicBezTo>
                      <a:pt x="533929" y="627062"/>
                      <a:pt x="560387" y="714640"/>
                      <a:pt x="550862" y="692150"/>
                    </a:cubicBezTo>
                    <a:cubicBezTo>
                      <a:pt x="541337" y="669660"/>
                      <a:pt x="484452" y="507206"/>
                      <a:pt x="466725" y="452437"/>
                    </a:cubicBezTo>
                    <a:cubicBezTo>
                      <a:pt x="448998" y="397668"/>
                      <a:pt x="483658" y="406664"/>
                      <a:pt x="444500" y="363537"/>
                    </a:cubicBezTo>
                    <a:cubicBezTo>
                      <a:pt x="405342" y="320410"/>
                      <a:pt x="231775" y="193675"/>
                      <a:pt x="231775" y="193675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3A348949-A786-4A87-BB56-E5DF1BEB082A}"/>
                  </a:ext>
                </a:extLst>
              </p:cNvPr>
              <p:cNvSpPr/>
              <p:nvPr/>
            </p:nvSpPr>
            <p:spPr>
              <a:xfrm>
                <a:off x="5742293" y="5397408"/>
                <a:ext cx="805752" cy="472899"/>
              </a:xfrm>
              <a:custGeom>
                <a:avLst/>
                <a:gdLst>
                  <a:gd name="connsiteX0" fmla="*/ 1282 w 805752"/>
                  <a:gd name="connsiteY0" fmla="*/ 92 h 472899"/>
                  <a:gd name="connsiteX1" fmla="*/ 210832 w 805752"/>
                  <a:gd name="connsiteY1" fmla="*/ 295367 h 472899"/>
                  <a:gd name="connsiteX2" fmla="*/ 369582 w 805752"/>
                  <a:gd name="connsiteY2" fmla="*/ 457292 h 472899"/>
                  <a:gd name="connsiteX3" fmla="*/ 471182 w 805752"/>
                  <a:gd name="connsiteY3" fmla="*/ 463642 h 472899"/>
                  <a:gd name="connsiteX4" fmla="*/ 804557 w 805752"/>
                  <a:gd name="connsiteY4" fmla="*/ 431892 h 472899"/>
                  <a:gd name="connsiteX5" fmla="*/ 572782 w 805752"/>
                  <a:gd name="connsiteY5" fmla="*/ 419192 h 472899"/>
                  <a:gd name="connsiteX6" fmla="*/ 315607 w 805752"/>
                  <a:gd name="connsiteY6" fmla="*/ 327117 h 472899"/>
                  <a:gd name="connsiteX7" fmla="*/ 1282 w 805752"/>
                  <a:gd name="connsiteY7" fmla="*/ 92 h 47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5752" h="472899">
                    <a:moveTo>
                      <a:pt x="1282" y="92"/>
                    </a:moveTo>
                    <a:cubicBezTo>
                      <a:pt x="-16180" y="-5200"/>
                      <a:pt x="149449" y="219167"/>
                      <a:pt x="210832" y="295367"/>
                    </a:cubicBezTo>
                    <a:cubicBezTo>
                      <a:pt x="272215" y="371567"/>
                      <a:pt x="326190" y="429246"/>
                      <a:pt x="369582" y="457292"/>
                    </a:cubicBezTo>
                    <a:cubicBezTo>
                      <a:pt x="412974" y="485338"/>
                      <a:pt x="398686" y="467875"/>
                      <a:pt x="471182" y="463642"/>
                    </a:cubicBezTo>
                    <a:cubicBezTo>
                      <a:pt x="543678" y="459409"/>
                      <a:pt x="787624" y="439300"/>
                      <a:pt x="804557" y="431892"/>
                    </a:cubicBezTo>
                    <a:cubicBezTo>
                      <a:pt x="821490" y="424484"/>
                      <a:pt x="654274" y="436655"/>
                      <a:pt x="572782" y="419192"/>
                    </a:cubicBezTo>
                    <a:cubicBezTo>
                      <a:pt x="491290" y="401730"/>
                      <a:pt x="409799" y="397496"/>
                      <a:pt x="315607" y="327117"/>
                    </a:cubicBezTo>
                    <a:cubicBezTo>
                      <a:pt x="221415" y="256738"/>
                      <a:pt x="18744" y="5384"/>
                      <a:pt x="1282" y="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A8F36646-70D6-42D1-BF6A-300C0B2AB47B}"/>
                  </a:ext>
                </a:extLst>
              </p:cNvPr>
              <p:cNvSpPr/>
              <p:nvPr/>
            </p:nvSpPr>
            <p:spPr>
              <a:xfrm>
                <a:off x="6530236" y="5849446"/>
                <a:ext cx="652314" cy="65009"/>
              </a:xfrm>
              <a:custGeom>
                <a:avLst/>
                <a:gdLst>
                  <a:gd name="connsiteX0" fmla="*/ 1797 w 652314"/>
                  <a:gd name="connsiteY0" fmla="*/ 1021 h 65009"/>
                  <a:gd name="connsiteX1" fmla="*/ 632564 w 652314"/>
                  <a:gd name="connsiteY1" fmla="*/ 64521 h 65009"/>
                  <a:gd name="connsiteX2" fmla="*/ 448414 w 652314"/>
                  <a:gd name="connsiteY2" fmla="*/ 28537 h 65009"/>
                  <a:gd name="connsiteX3" fmla="*/ 1797 w 652314"/>
                  <a:gd name="connsiteY3" fmla="*/ 1021 h 6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14" h="65009">
                    <a:moveTo>
                      <a:pt x="1797" y="1021"/>
                    </a:moveTo>
                    <a:cubicBezTo>
                      <a:pt x="32489" y="7018"/>
                      <a:pt x="558128" y="59935"/>
                      <a:pt x="632564" y="64521"/>
                    </a:cubicBezTo>
                    <a:cubicBezTo>
                      <a:pt x="707000" y="69107"/>
                      <a:pt x="554600" y="40179"/>
                      <a:pt x="448414" y="28537"/>
                    </a:cubicBezTo>
                    <a:cubicBezTo>
                      <a:pt x="342228" y="16895"/>
                      <a:pt x="-28895" y="-4976"/>
                      <a:pt x="1797" y="10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9D6BC4AC-DF19-4B11-8F3A-DFF263C95588}"/>
                  </a:ext>
                </a:extLst>
              </p:cNvPr>
              <p:cNvSpPr/>
              <p:nvPr/>
            </p:nvSpPr>
            <p:spPr>
              <a:xfrm>
                <a:off x="6904524" y="5154061"/>
                <a:ext cx="336653" cy="89326"/>
              </a:xfrm>
              <a:custGeom>
                <a:avLst/>
                <a:gdLst>
                  <a:gd name="connsiteX0" fmla="*/ 43 w 336653"/>
                  <a:gd name="connsiteY0" fmla="*/ 22 h 89326"/>
                  <a:gd name="connsiteX1" fmla="*/ 150326 w 336653"/>
                  <a:gd name="connsiteY1" fmla="*/ 78339 h 89326"/>
                  <a:gd name="connsiteX2" fmla="*/ 179959 w 336653"/>
                  <a:gd name="connsiteY2" fmla="*/ 88922 h 89326"/>
                  <a:gd name="connsiteX3" fmla="*/ 239226 w 336653"/>
                  <a:gd name="connsiteY3" fmla="*/ 80456 h 89326"/>
                  <a:gd name="connsiteX4" fmla="*/ 336593 w 336653"/>
                  <a:gd name="connsiteY4" fmla="*/ 78339 h 89326"/>
                  <a:gd name="connsiteX5" fmla="*/ 224409 w 336653"/>
                  <a:gd name="connsiteY5" fmla="*/ 57172 h 89326"/>
                  <a:gd name="connsiteX6" fmla="*/ 135509 w 336653"/>
                  <a:gd name="connsiteY6" fmla="*/ 69872 h 89326"/>
                  <a:gd name="connsiteX7" fmla="*/ 43 w 336653"/>
                  <a:gd name="connsiteY7" fmla="*/ 22 h 8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6653" h="89326">
                    <a:moveTo>
                      <a:pt x="43" y="22"/>
                    </a:moveTo>
                    <a:cubicBezTo>
                      <a:pt x="2513" y="1433"/>
                      <a:pt x="120340" y="63522"/>
                      <a:pt x="150326" y="78339"/>
                    </a:cubicBezTo>
                    <a:cubicBezTo>
                      <a:pt x="180312" y="93156"/>
                      <a:pt x="165142" y="88569"/>
                      <a:pt x="179959" y="88922"/>
                    </a:cubicBezTo>
                    <a:cubicBezTo>
                      <a:pt x="194776" y="89275"/>
                      <a:pt x="213120" y="82220"/>
                      <a:pt x="239226" y="80456"/>
                    </a:cubicBezTo>
                    <a:cubicBezTo>
                      <a:pt x="265332" y="78692"/>
                      <a:pt x="339063" y="82220"/>
                      <a:pt x="336593" y="78339"/>
                    </a:cubicBezTo>
                    <a:cubicBezTo>
                      <a:pt x="334124" y="74458"/>
                      <a:pt x="257923" y="58583"/>
                      <a:pt x="224409" y="57172"/>
                    </a:cubicBezTo>
                    <a:cubicBezTo>
                      <a:pt x="190895" y="55761"/>
                      <a:pt x="171140" y="75869"/>
                      <a:pt x="135509" y="69872"/>
                    </a:cubicBezTo>
                    <a:cubicBezTo>
                      <a:pt x="99879" y="63875"/>
                      <a:pt x="-2427" y="-1389"/>
                      <a:pt x="43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FD4CFEC2-0DE0-42AF-8AB5-972B69088DB9}"/>
                  </a:ext>
                </a:extLst>
              </p:cNvPr>
              <p:cNvSpPr/>
              <p:nvPr/>
            </p:nvSpPr>
            <p:spPr>
              <a:xfrm>
                <a:off x="7172188" y="5223929"/>
                <a:ext cx="86382" cy="683139"/>
              </a:xfrm>
              <a:custGeom>
                <a:avLst/>
                <a:gdLst>
                  <a:gd name="connsiteX0" fmla="*/ 85862 w 86382"/>
                  <a:gd name="connsiteY0" fmla="*/ 4 h 683139"/>
                  <a:gd name="connsiteX1" fmla="*/ 43529 w 86382"/>
                  <a:gd name="connsiteY1" fmla="*/ 124888 h 683139"/>
                  <a:gd name="connsiteX2" fmla="*/ 49879 w 86382"/>
                  <a:gd name="connsiteY2" fmla="*/ 535521 h 683139"/>
                  <a:gd name="connsiteX3" fmla="*/ 71045 w 86382"/>
                  <a:gd name="connsiteY3" fmla="*/ 673104 h 683139"/>
                  <a:gd name="connsiteX4" fmla="*/ 5429 w 86382"/>
                  <a:gd name="connsiteY4" fmla="*/ 670988 h 683139"/>
                  <a:gd name="connsiteX5" fmla="*/ 41412 w 86382"/>
                  <a:gd name="connsiteY5" fmla="*/ 658288 h 683139"/>
                  <a:gd name="connsiteX6" fmla="*/ 41412 w 86382"/>
                  <a:gd name="connsiteY6" fmla="*/ 632888 h 683139"/>
                  <a:gd name="connsiteX7" fmla="*/ 5429 w 86382"/>
                  <a:gd name="connsiteY7" fmla="*/ 243421 h 683139"/>
                  <a:gd name="connsiteX8" fmla="*/ 9662 w 86382"/>
                  <a:gd name="connsiteY8" fmla="*/ 120654 h 683139"/>
                  <a:gd name="connsiteX9" fmla="*/ 85862 w 86382"/>
                  <a:gd name="connsiteY9" fmla="*/ 4 h 68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382" h="683139">
                    <a:moveTo>
                      <a:pt x="85862" y="4"/>
                    </a:moveTo>
                    <a:cubicBezTo>
                      <a:pt x="91507" y="710"/>
                      <a:pt x="49526" y="35635"/>
                      <a:pt x="43529" y="124888"/>
                    </a:cubicBezTo>
                    <a:cubicBezTo>
                      <a:pt x="37532" y="214141"/>
                      <a:pt x="45293" y="444152"/>
                      <a:pt x="49879" y="535521"/>
                    </a:cubicBezTo>
                    <a:cubicBezTo>
                      <a:pt x="54465" y="626890"/>
                      <a:pt x="78453" y="650526"/>
                      <a:pt x="71045" y="673104"/>
                    </a:cubicBezTo>
                    <a:cubicBezTo>
                      <a:pt x="63637" y="695682"/>
                      <a:pt x="10368" y="673457"/>
                      <a:pt x="5429" y="670988"/>
                    </a:cubicBezTo>
                    <a:cubicBezTo>
                      <a:pt x="490" y="668519"/>
                      <a:pt x="35415" y="664638"/>
                      <a:pt x="41412" y="658288"/>
                    </a:cubicBezTo>
                    <a:cubicBezTo>
                      <a:pt x="47409" y="651938"/>
                      <a:pt x="47409" y="702033"/>
                      <a:pt x="41412" y="632888"/>
                    </a:cubicBezTo>
                    <a:cubicBezTo>
                      <a:pt x="35415" y="563744"/>
                      <a:pt x="10721" y="328793"/>
                      <a:pt x="5429" y="243421"/>
                    </a:cubicBezTo>
                    <a:cubicBezTo>
                      <a:pt x="137" y="158049"/>
                      <a:pt x="-5155" y="161929"/>
                      <a:pt x="9662" y="120654"/>
                    </a:cubicBezTo>
                    <a:cubicBezTo>
                      <a:pt x="24479" y="79379"/>
                      <a:pt x="80217" y="-702"/>
                      <a:pt x="85862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24400AFA-1BC5-49EC-9227-31BEAED56E34}"/>
                  </a:ext>
                </a:extLst>
              </p:cNvPr>
              <p:cNvSpPr/>
              <p:nvPr/>
            </p:nvSpPr>
            <p:spPr>
              <a:xfrm>
                <a:off x="7248018" y="5221095"/>
                <a:ext cx="442564" cy="13589"/>
              </a:xfrm>
              <a:custGeom>
                <a:avLst/>
                <a:gdLst>
                  <a:gd name="connsiteX0" fmla="*/ 1565 w 442564"/>
                  <a:gd name="connsiteY0" fmla="*/ 722 h 13589"/>
                  <a:gd name="connsiteX1" fmla="*/ 431249 w 442564"/>
                  <a:gd name="connsiteY1" fmla="*/ 2838 h 13589"/>
                  <a:gd name="connsiteX2" fmla="*/ 291549 w 442564"/>
                  <a:gd name="connsiteY2" fmla="*/ 13422 h 13589"/>
                  <a:gd name="connsiteX3" fmla="*/ 1565 w 442564"/>
                  <a:gd name="connsiteY3" fmla="*/ 722 h 1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564" h="13589">
                    <a:moveTo>
                      <a:pt x="1565" y="722"/>
                    </a:moveTo>
                    <a:cubicBezTo>
                      <a:pt x="24848" y="-1042"/>
                      <a:pt x="382918" y="721"/>
                      <a:pt x="431249" y="2838"/>
                    </a:cubicBezTo>
                    <a:cubicBezTo>
                      <a:pt x="479580" y="4955"/>
                      <a:pt x="361752" y="11658"/>
                      <a:pt x="291549" y="13422"/>
                    </a:cubicBezTo>
                    <a:cubicBezTo>
                      <a:pt x="221346" y="15186"/>
                      <a:pt x="-21718" y="2486"/>
                      <a:pt x="1565" y="7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76C6025F-55A7-4CC1-A861-03ED714E6213}"/>
                  </a:ext>
                </a:extLst>
              </p:cNvPr>
              <p:cNvSpPr/>
              <p:nvPr/>
            </p:nvSpPr>
            <p:spPr>
              <a:xfrm>
                <a:off x="7247412" y="5249053"/>
                <a:ext cx="525782" cy="653139"/>
              </a:xfrm>
              <a:custGeom>
                <a:avLst/>
                <a:gdLst>
                  <a:gd name="connsiteX0" fmla="*/ 55 w 525782"/>
                  <a:gd name="connsiteY0" fmla="*/ 647980 h 653139"/>
                  <a:gd name="connsiteX1" fmla="*/ 489005 w 525782"/>
                  <a:gd name="connsiteY1" fmla="*/ 643747 h 653139"/>
                  <a:gd name="connsiteX2" fmla="*/ 484771 w 525782"/>
                  <a:gd name="connsiteY2" fmla="*/ 565430 h 653139"/>
                  <a:gd name="connsiteX3" fmla="*/ 436088 w 525782"/>
                  <a:gd name="connsiteY3" fmla="*/ 266980 h 653139"/>
                  <a:gd name="connsiteX4" fmla="*/ 431855 w 525782"/>
                  <a:gd name="connsiteY4" fmla="*/ 110347 h 653139"/>
                  <a:gd name="connsiteX5" fmla="*/ 480538 w 525782"/>
                  <a:gd name="connsiteY5" fmla="*/ 280 h 653139"/>
                  <a:gd name="connsiteX6" fmla="*/ 444555 w 525782"/>
                  <a:gd name="connsiteY6" fmla="*/ 142097 h 653139"/>
                  <a:gd name="connsiteX7" fmla="*/ 497471 w 525782"/>
                  <a:gd name="connsiteY7" fmla="*/ 580247 h 653139"/>
                  <a:gd name="connsiteX8" fmla="*/ 457255 w 525782"/>
                  <a:gd name="connsiteY8" fmla="*/ 609880 h 653139"/>
                  <a:gd name="connsiteX9" fmla="*/ 55 w 525782"/>
                  <a:gd name="connsiteY9" fmla="*/ 647980 h 65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782" h="653139">
                    <a:moveTo>
                      <a:pt x="55" y="647980"/>
                    </a:moveTo>
                    <a:cubicBezTo>
                      <a:pt x="5347" y="653624"/>
                      <a:pt x="408219" y="657505"/>
                      <a:pt x="489005" y="643747"/>
                    </a:cubicBezTo>
                    <a:cubicBezTo>
                      <a:pt x="569791" y="629989"/>
                      <a:pt x="493591" y="628225"/>
                      <a:pt x="484771" y="565430"/>
                    </a:cubicBezTo>
                    <a:cubicBezTo>
                      <a:pt x="475951" y="502635"/>
                      <a:pt x="444907" y="342827"/>
                      <a:pt x="436088" y="266980"/>
                    </a:cubicBezTo>
                    <a:cubicBezTo>
                      <a:pt x="427269" y="191133"/>
                      <a:pt x="424447" y="154797"/>
                      <a:pt x="431855" y="110347"/>
                    </a:cubicBezTo>
                    <a:cubicBezTo>
                      <a:pt x="439263" y="65897"/>
                      <a:pt x="478421" y="-5012"/>
                      <a:pt x="480538" y="280"/>
                    </a:cubicBezTo>
                    <a:cubicBezTo>
                      <a:pt x="482655" y="5572"/>
                      <a:pt x="441733" y="45436"/>
                      <a:pt x="444555" y="142097"/>
                    </a:cubicBezTo>
                    <a:cubicBezTo>
                      <a:pt x="447377" y="238758"/>
                      <a:pt x="495354" y="502283"/>
                      <a:pt x="497471" y="580247"/>
                    </a:cubicBezTo>
                    <a:cubicBezTo>
                      <a:pt x="499588" y="658211"/>
                      <a:pt x="542627" y="597886"/>
                      <a:pt x="457255" y="609880"/>
                    </a:cubicBezTo>
                    <a:cubicBezTo>
                      <a:pt x="371883" y="621874"/>
                      <a:pt x="-5237" y="642336"/>
                      <a:pt x="55" y="6479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50D42B59-B5D5-4227-A695-30F9F92428B6}"/>
                  </a:ext>
                </a:extLst>
              </p:cNvPr>
              <p:cNvSpPr/>
              <p:nvPr/>
            </p:nvSpPr>
            <p:spPr>
              <a:xfrm>
                <a:off x="7710893" y="5557540"/>
                <a:ext cx="472223" cy="178814"/>
              </a:xfrm>
              <a:custGeom>
                <a:avLst/>
                <a:gdLst>
                  <a:gd name="connsiteX0" fmla="*/ 2240 w 472223"/>
                  <a:gd name="connsiteY0" fmla="*/ 827 h 178814"/>
                  <a:gd name="connsiteX1" fmla="*/ 129240 w 472223"/>
                  <a:gd name="connsiteY1" fmla="*/ 51627 h 178814"/>
                  <a:gd name="connsiteX2" fmla="*/ 232957 w 472223"/>
                  <a:gd name="connsiteY2" fmla="*/ 108777 h 178814"/>
                  <a:gd name="connsiteX3" fmla="*/ 323974 w 472223"/>
                  <a:gd name="connsiteY3" fmla="*/ 144760 h 178814"/>
                  <a:gd name="connsiteX4" fmla="*/ 470024 w 472223"/>
                  <a:gd name="connsiteY4" fmla="*/ 178627 h 178814"/>
                  <a:gd name="connsiteX5" fmla="*/ 400174 w 472223"/>
                  <a:gd name="connsiteY5" fmla="*/ 155343 h 178814"/>
                  <a:gd name="connsiteX6" fmla="*/ 243540 w 472223"/>
                  <a:gd name="connsiteY6" fmla="*/ 93960 h 178814"/>
                  <a:gd name="connsiteX7" fmla="*/ 2240 w 472223"/>
                  <a:gd name="connsiteY7" fmla="*/ 827 h 17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223" h="178814">
                    <a:moveTo>
                      <a:pt x="2240" y="827"/>
                    </a:moveTo>
                    <a:cubicBezTo>
                      <a:pt x="-16810" y="-6229"/>
                      <a:pt x="90787" y="33635"/>
                      <a:pt x="129240" y="51627"/>
                    </a:cubicBezTo>
                    <a:cubicBezTo>
                      <a:pt x="167693" y="69619"/>
                      <a:pt x="200501" y="93255"/>
                      <a:pt x="232957" y="108777"/>
                    </a:cubicBezTo>
                    <a:cubicBezTo>
                      <a:pt x="265413" y="124299"/>
                      <a:pt x="284463" y="133118"/>
                      <a:pt x="323974" y="144760"/>
                    </a:cubicBezTo>
                    <a:cubicBezTo>
                      <a:pt x="363485" y="156402"/>
                      <a:pt x="457324" y="176863"/>
                      <a:pt x="470024" y="178627"/>
                    </a:cubicBezTo>
                    <a:cubicBezTo>
                      <a:pt x="482724" y="180391"/>
                      <a:pt x="437921" y="169454"/>
                      <a:pt x="400174" y="155343"/>
                    </a:cubicBezTo>
                    <a:cubicBezTo>
                      <a:pt x="362427" y="141232"/>
                      <a:pt x="307040" y="120771"/>
                      <a:pt x="243540" y="93960"/>
                    </a:cubicBezTo>
                    <a:cubicBezTo>
                      <a:pt x="180040" y="67149"/>
                      <a:pt x="21290" y="7883"/>
                      <a:pt x="2240" y="8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097A8BAD-0516-40AF-A7C7-D92013C4D328}"/>
                  </a:ext>
                </a:extLst>
              </p:cNvPr>
              <p:cNvSpPr/>
              <p:nvPr/>
            </p:nvSpPr>
            <p:spPr>
              <a:xfrm>
                <a:off x="7784227" y="5386724"/>
                <a:ext cx="160366" cy="31986"/>
              </a:xfrm>
              <a:custGeom>
                <a:avLst/>
                <a:gdLst>
                  <a:gd name="connsiteX0" fmla="*/ 873 w 160366"/>
                  <a:gd name="connsiteY0" fmla="*/ 193 h 31986"/>
                  <a:gd name="connsiteX1" fmla="*/ 157506 w 160366"/>
                  <a:gd name="connsiteY1" fmla="*/ 19243 h 31986"/>
                  <a:gd name="connsiteX2" fmla="*/ 96123 w 160366"/>
                  <a:gd name="connsiteY2" fmla="*/ 31943 h 31986"/>
                  <a:gd name="connsiteX3" fmla="*/ 873 w 160366"/>
                  <a:gd name="connsiteY3" fmla="*/ 193 h 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66" h="31986">
                    <a:moveTo>
                      <a:pt x="873" y="193"/>
                    </a:moveTo>
                    <a:cubicBezTo>
                      <a:pt x="11103" y="-1924"/>
                      <a:pt x="141631" y="13951"/>
                      <a:pt x="157506" y="19243"/>
                    </a:cubicBezTo>
                    <a:cubicBezTo>
                      <a:pt x="173381" y="24535"/>
                      <a:pt x="119053" y="32649"/>
                      <a:pt x="96123" y="31943"/>
                    </a:cubicBezTo>
                    <a:cubicBezTo>
                      <a:pt x="73193" y="31237"/>
                      <a:pt x="-9357" y="2310"/>
                      <a:pt x="873" y="1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B8EAB3C3-898A-408C-8EED-286752B849F3}"/>
                  </a:ext>
                </a:extLst>
              </p:cNvPr>
              <p:cNvSpPr/>
              <p:nvPr/>
            </p:nvSpPr>
            <p:spPr>
              <a:xfrm>
                <a:off x="8296233" y="5198890"/>
                <a:ext cx="166553" cy="16580"/>
              </a:xfrm>
              <a:custGeom>
                <a:avLst/>
                <a:gdLst>
                  <a:gd name="connsiteX0" fmla="*/ 42 w 166553"/>
                  <a:gd name="connsiteY0" fmla="*/ 8110 h 16580"/>
                  <a:gd name="connsiteX1" fmla="*/ 155617 w 166553"/>
                  <a:gd name="connsiteY1" fmla="*/ 173 h 16580"/>
                  <a:gd name="connsiteX2" fmla="*/ 139742 w 166553"/>
                  <a:gd name="connsiteY2" fmla="*/ 16048 h 16580"/>
                  <a:gd name="connsiteX3" fmla="*/ 42 w 166553"/>
                  <a:gd name="connsiteY3" fmla="*/ 8110 h 1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553" h="16580">
                    <a:moveTo>
                      <a:pt x="42" y="8110"/>
                    </a:moveTo>
                    <a:cubicBezTo>
                      <a:pt x="2688" y="5464"/>
                      <a:pt x="132334" y="-1150"/>
                      <a:pt x="155617" y="173"/>
                    </a:cubicBezTo>
                    <a:cubicBezTo>
                      <a:pt x="178900" y="1496"/>
                      <a:pt x="160909" y="13402"/>
                      <a:pt x="139742" y="16048"/>
                    </a:cubicBezTo>
                    <a:cubicBezTo>
                      <a:pt x="118575" y="18694"/>
                      <a:pt x="-2604" y="10756"/>
                      <a:pt x="42" y="81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0DA49B43-1572-4DD1-868A-3FF9BE4E23FF}"/>
                  </a:ext>
                </a:extLst>
              </p:cNvPr>
              <p:cNvSpPr/>
              <p:nvPr/>
            </p:nvSpPr>
            <p:spPr>
              <a:xfrm>
                <a:off x="8545419" y="5216394"/>
                <a:ext cx="198603" cy="28792"/>
              </a:xfrm>
              <a:custGeom>
                <a:avLst/>
                <a:gdLst>
                  <a:gd name="connsiteX0" fmla="*/ 94 w 198603"/>
                  <a:gd name="connsiteY0" fmla="*/ 131 h 28792"/>
                  <a:gd name="connsiteX1" fmla="*/ 84231 w 198603"/>
                  <a:gd name="connsiteY1" fmla="*/ 17594 h 28792"/>
                  <a:gd name="connsiteX2" fmla="*/ 198531 w 198603"/>
                  <a:gd name="connsiteY2" fmla="*/ 6481 h 28792"/>
                  <a:gd name="connsiteX3" fmla="*/ 100106 w 198603"/>
                  <a:gd name="connsiteY3" fmla="*/ 28706 h 28792"/>
                  <a:gd name="connsiteX4" fmla="*/ 94 w 198603"/>
                  <a:gd name="connsiteY4" fmla="*/ 131 h 2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603" h="28792">
                    <a:moveTo>
                      <a:pt x="94" y="131"/>
                    </a:moveTo>
                    <a:cubicBezTo>
                      <a:pt x="-2552" y="-1721"/>
                      <a:pt x="51158" y="16536"/>
                      <a:pt x="84231" y="17594"/>
                    </a:cubicBezTo>
                    <a:cubicBezTo>
                      <a:pt x="117304" y="18652"/>
                      <a:pt x="195885" y="4629"/>
                      <a:pt x="198531" y="6481"/>
                    </a:cubicBezTo>
                    <a:cubicBezTo>
                      <a:pt x="201177" y="8333"/>
                      <a:pt x="130533" y="26854"/>
                      <a:pt x="100106" y="28706"/>
                    </a:cubicBezTo>
                    <a:cubicBezTo>
                      <a:pt x="69679" y="30558"/>
                      <a:pt x="2740" y="1983"/>
                      <a:pt x="94" y="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42DB8917-2290-42AB-A573-67140E25A8A9}"/>
                  </a:ext>
                </a:extLst>
              </p:cNvPr>
              <p:cNvSpPr/>
              <p:nvPr/>
            </p:nvSpPr>
            <p:spPr>
              <a:xfrm>
                <a:off x="8493665" y="5244286"/>
                <a:ext cx="265526" cy="112111"/>
              </a:xfrm>
              <a:custGeom>
                <a:avLst/>
                <a:gdLst>
                  <a:gd name="connsiteX0" fmla="*/ 1048 w 265526"/>
                  <a:gd name="connsiteY0" fmla="*/ 65902 h 112111"/>
                  <a:gd name="connsiteX1" fmla="*/ 75660 w 265526"/>
                  <a:gd name="connsiteY1" fmla="*/ 111939 h 112111"/>
                  <a:gd name="connsiteX2" fmla="*/ 215360 w 265526"/>
                  <a:gd name="connsiteY2" fmla="*/ 45264 h 112111"/>
                  <a:gd name="connsiteX3" fmla="*/ 264573 w 265526"/>
                  <a:gd name="connsiteY3" fmla="*/ 814 h 112111"/>
                  <a:gd name="connsiteX4" fmla="*/ 178848 w 265526"/>
                  <a:gd name="connsiteY4" fmla="*/ 83364 h 112111"/>
                  <a:gd name="connsiteX5" fmla="*/ 128048 w 265526"/>
                  <a:gd name="connsiteY5" fmla="*/ 110352 h 112111"/>
                  <a:gd name="connsiteX6" fmla="*/ 1048 w 265526"/>
                  <a:gd name="connsiteY6" fmla="*/ 65902 h 1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526" h="112111">
                    <a:moveTo>
                      <a:pt x="1048" y="65902"/>
                    </a:moveTo>
                    <a:cubicBezTo>
                      <a:pt x="-7683" y="66167"/>
                      <a:pt x="39941" y="115379"/>
                      <a:pt x="75660" y="111939"/>
                    </a:cubicBezTo>
                    <a:cubicBezTo>
                      <a:pt x="111379" y="108499"/>
                      <a:pt x="183875" y="63785"/>
                      <a:pt x="215360" y="45264"/>
                    </a:cubicBezTo>
                    <a:cubicBezTo>
                      <a:pt x="246845" y="26743"/>
                      <a:pt x="270658" y="-5536"/>
                      <a:pt x="264573" y="814"/>
                    </a:cubicBezTo>
                    <a:cubicBezTo>
                      <a:pt x="258488" y="7164"/>
                      <a:pt x="201602" y="65108"/>
                      <a:pt x="178848" y="83364"/>
                    </a:cubicBezTo>
                    <a:cubicBezTo>
                      <a:pt x="156094" y="101620"/>
                      <a:pt x="157681" y="111675"/>
                      <a:pt x="128048" y="110352"/>
                    </a:cubicBezTo>
                    <a:cubicBezTo>
                      <a:pt x="98415" y="109029"/>
                      <a:pt x="9779" y="65637"/>
                      <a:pt x="1048" y="659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6E7B1628-45A6-4E74-BCF5-EC653319AFFE}"/>
                  </a:ext>
                </a:extLst>
              </p:cNvPr>
              <p:cNvSpPr/>
              <p:nvPr/>
            </p:nvSpPr>
            <p:spPr>
              <a:xfrm>
                <a:off x="8587766" y="5235575"/>
                <a:ext cx="161093" cy="83579"/>
              </a:xfrm>
              <a:custGeom>
                <a:avLst/>
                <a:gdLst>
                  <a:gd name="connsiteX0" fmla="*/ 24422 w 161093"/>
                  <a:gd name="connsiteY0" fmla="*/ 9525 h 83579"/>
                  <a:gd name="connsiteX1" fmla="*/ 609 w 161093"/>
                  <a:gd name="connsiteY1" fmla="*/ 80963 h 83579"/>
                  <a:gd name="connsiteX2" fmla="*/ 52997 w 161093"/>
                  <a:gd name="connsiteY2" fmla="*/ 65088 h 83579"/>
                  <a:gd name="connsiteX3" fmla="*/ 118084 w 161093"/>
                  <a:gd name="connsiteY3" fmla="*/ 36513 h 83579"/>
                  <a:gd name="connsiteX4" fmla="*/ 160947 w 161093"/>
                  <a:gd name="connsiteY4" fmla="*/ 0 h 83579"/>
                  <a:gd name="connsiteX5" fmla="*/ 103797 w 161093"/>
                  <a:gd name="connsiteY5" fmla="*/ 36513 h 83579"/>
                  <a:gd name="connsiteX6" fmla="*/ 24422 w 161093"/>
                  <a:gd name="connsiteY6" fmla="*/ 65088 h 83579"/>
                  <a:gd name="connsiteX7" fmla="*/ 24422 w 161093"/>
                  <a:gd name="connsiteY7" fmla="*/ 9525 h 8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093" h="83579">
                    <a:moveTo>
                      <a:pt x="24422" y="9525"/>
                    </a:moveTo>
                    <a:cubicBezTo>
                      <a:pt x="20453" y="12171"/>
                      <a:pt x="-4154" y="71703"/>
                      <a:pt x="609" y="80963"/>
                    </a:cubicBezTo>
                    <a:cubicBezTo>
                      <a:pt x="5371" y="90224"/>
                      <a:pt x="33418" y="72496"/>
                      <a:pt x="52997" y="65088"/>
                    </a:cubicBezTo>
                    <a:cubicBezTo>
                      <a:pt x="72576" y="57680"/>
                      <a:pt x="100092" y="47361"/>
                      <a:pt x="118084" y="36513"/>
                    </a:cubicBezTo>
                    <a:cubicBezTo>
                      <a:pt x="136076" y="25665"/>
                      <a:pt x="163328" y="0"/>
                      <a:pt x="160947" y="0"/>
                    </a:cubicBezTo>
                    <a:cubicBezTo>
                      <a:pt x="158566" y="0"/>
                      <a:pt x="126551" y="25665"/>
                      <a:pt x="103797" y="36513"/>
                    </a:cubicBezTo>
                    <a:cubicBezTo>
                      <a:pt x="81043" y="47361"/>
                      <a:pt x="37651" y="64030"/>
                      <a:pt x="24422" y="65088"/>
                    </a:cubicBezTo>
                    <a:cubicBezTo>
                      <a:pt x="11193" y="66146"/>
                      <a:pt x="28391" y="6879"/>
                      <a:pt x="24422" y="95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C40D6E1E-A99A-4179-B958-93852528116D}"/>
                  </a:ext>
                </a:extLst>
              </p:cNvPr>
              <p:cNvSpPr/>
              <p:nvPr/>
            </p:nvSpPr>
            <p:spPr>
              <a:xfrm>
                <a:off x="8737597" y="5281491"/>
                <a:ext cx="72054" cy="168955"/>
              </a:xfrm>
              <a:custGeom>
                <a:avLst/>
                <a:gdLst>
                  <a:gd name="connsiteX0" fmla="*/ 3 w 72054"/>
                  <a:gd name="connsiteY0" fmla="*/ 122 h 168955"/>
                  <a:gd name="connsiteX1" fmla="*/ 65091 w 72054"/>
                  <a:gd name="connsiteY1" fmla="*/ 60447 h 168955"/>
                  <a:gd name="connsiteX2" fmla="*/ 69853 w 72054"/>
                  <a:gd name="connsiteY2" fmla="*/ 81084 h 168955"/>
                  <a:gd name="connsiteX3" fmla="*/ 61916 w 72054"/>
                  <a:gd name="connsiteY3" fmla="*/ 162047 h 168955"/>
                  <a:gd name="connsiteX4" fmla="*/ 36516 w 72054"/>
                  <a:gd name="connsiteY4" fmla="*/ 162047 h 168955"/>
                  <a:gd name="connsiteX5" fmla="*/ 60328 w 72054"/>
                  <a:gd name="connsiteY5" fmla="*/ 139822 h 168955"/>
                  <a:gd name="connsiteX6" fmla="*/ 61916 w 72054"/>
                  <a:gd name="connsiteY6" fmla="*/ 77909 h 168955"/>
                  <a:gd name="connsiteX7" fmla="*/ 3 w 72054"/>
                  <a:gd name="connsiteY7" fmla="*/ 122 h 16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054" h="168955">
                    <a:moveTo>
                      <a:pt x="3" y="122"/>
                    </a:moveTo>
                    <a:cubicBezTo>
                      <a:pt x="532" y="-2788"/>
                      <a:pt x="53449" y="46953"/>
                      <a:pt x="65091" y="60447"/>
                    </a:cubicBezTo>
                    <a:cubicBezTo>
                      <a:pt x="76733" y="73941"/>
                      <a:pt x="70382" y="64151"/>
                      <a:pt x="69853" y="81084"/>
                    </a:cubicBezTo>
                    <a:cubicBezTo>
                      <a:pt x="69324" y="98017"/>
                      <a:pt x="67472" y="148553"/>
                      <a:pt x="61916" y="162047"/>
                    </a:cubicBezTo>
                    <a:cubicBezTo>
                      <a:pt x="56360" y="175541"/>
                      <a:pt x="36781" y="165751"/>
                      <a:pt x="36516" y="162047"/>
                    </a:cubicBezTo>
                    <a:cubicBezTo>
                      <a:pt x="36251" y="158343"/>
                      <a:pt x="56095" y="153845"/>
                      <a:pt x="60328" y="139822"/>
                    </a:cubicBezTo>
                    <a:cubicBezTo>
                      <a:pt x="64561" y="125799"/>
                      <a:pt x="69060" y="98811"/>
                      <a:pt x="61916" y="77909"/>
                    </a:cubicBezTo>
                    <a:cubicBezTo>
                      <a:pt x="54772" y="57007"/>
                      <a:pt x="-526" y="3032"/>
                      <a:pt x="3" y="1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917F1E67-A129-4252-86DA-E503CC06B7BB}"/>
                  </a:ext>
                </a:extLst>
              </p:cNvPr>
              <p:cNvSpPr/>
              <p:nvPr/>
            </p:nvSpPr>
            <p:spPr>
              <a:xfrm>
                <a:off x="8730341" y="5322050"/>
                <a:ext cx="47031" cy="67601"/>
              </a:xfrm>
              <a:custGeom>
                <a:avLst/>
                <a:gdLst>
                  <a:gd name="connsiteX0" fmla="*/ 46947 w 47031"/>
                  <a:gd name="connsiteY0" fmla="*/ 67513 h 67601"/>
                  <a:gd name="connsiteX1" fmla="*/ 12022 w 47031"/>
                  <a:gd name="connsiteY1" fmla="*/ 2425 h 67601"/>
                  <a:gd name="connsiteX2" fmla="*/ 909 w 47031"/>
                  <a:gd name="connsiteY2" fmla="*/ 16713 h 67601"/>
                  <a:gd name="connsiteX3" fmla="*/ 46947 w 47031"/>
                  <a:gd name="connsiteY3" fmla="*/ 67513 h 67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31" h="67601">
                    <a:moveTo>
                      <a:pt x="46947" y="67513"/>
                    </a:moveTo>
                    <a:cubicBezTo>
                      <a:pt x="48799" y="65132"/>
                      <a:pt x="19695" y="10892"/>
                      <a:pt x="12022" y="2425"/>
                    </a:cubicBezTo>
                    <a:cubicBezTo>
                      <a:pt x="4349" y="-6042"/>
                      <a:pt x="-2530" y="9834"/>
                      <a:pt x="909" y="16713"/>
                    </a:cubicBezTo>
                    <a:cubicBezTo>
                      <a:pt x="4348" y="23592"/>
                      <a:pt x="45095" y="69894"/>
                      <a:pt x="46947" y="675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A31C913A-763F-415D-A517-ACD0AA61FF35}"/>
                  </a:ext>
                </a:extLst>
              </p:cNvPr>
              <p:cNvSpPr/>
              <p:nvPr/>
            </p:nvSpPr>
            <p:spPr>
              <a:xfrm>
                <a:off x="8648535" y="5284470"/>
                <a:ext cx="88506" cy="168599"/>
              </a:xfrm>
              <a:custGeom>
                <a:avLst/>
                <a:gdLst>
                  <a:gd name="connsiteX0" fmla="*/ 82715 w 88506"/>
                  <a:gd name="connsiteY0" fmla="*/ 318 h 168599"/>
                  <a:gd name="connsiteX1" fmla="*/ 82715 w 88506"/>
                  <a:gd name="connsiteY1" fmla="*/ 54293 h 168599"/>
                  <a:gd name="connsiteX2" fmla="*/ 19215 w 88506"/>
                  <a:gd name="connsiteY2" fmla="*/ 84455 h 168599"/>
                  <a:gd name="connsiteX3" fmla="*/ 165 w 88506"/>
                  <a:gd name="connsiteY3" fmla="*/ 119380 h 168599"/>
                  <a:gd name="connsiteX4" fmla="*/ 27153 w 88506"/>
                  <a:gd name="connsiteY4" fmla="*/ 168593 h 168599"/>
                  <a:gd name="connsiteX5" fmla="*/ 9690 w 88506"/>
                  <a:gd name="connsiteY5" fmla="*/ 122555 h 168599"/>
                  <a:gd name="connsiteX6" fmla="*/ 57315 w 88506"/>
                  <a:gd name="connsiteY6" fmla="*/ 81280 h 168599"/>
                  <a:gd name="connsiteX7" fmla="*/ 82715 w 88506"/>
                  <a:gd name="connsiteY7" fmla="*/ 318 h 16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506" h="168599">
                    <a:moveTo>
                      <a:pt x="82715" y="318"/>
                    </a:moveTo>
                    <a:cubicBezTo>
                      <a:pt x="86948" y="-4180"/>
                      <a:pt x="93298" y="40270"/>
                      <a:pt x="82715" y="54293"/>
                    </a:cubicBezTo>
                    <a:cubicBezTo>
                      <a:pt x="72132" y="68316"/>
                      <a:pt x="32973" y="73607"/>
                      <a:pt x="19215" y="84455"/>
                    </a:cubicBezTo>
                    <a:cubicBezTo>
                      <a:pt x="5457" y="95303"/>
                      <a:pt x="-1158" y="105357"/>
                      <a:pt x="165" y="119380"/>
                    </a:cubicBezTo>
                    <a:cubicBezTo>
                      <a:pt x="1488" y="133403"/>
                      <a:pt x="25566" y="168064"/>
                      <a:pt x="27153" y="168593"/>
                    </a:cubicBezTo>
                    <a:cubicBezTo>
                      <a:pt x="28740" y="169122"/>
                      <a:pt x="4663" y="137107"/>
                      <a:pt x="9690" y="122555"/>
                    </a:cubicBezTo>
                    <a:cubicBezTo>
                      <a:pt x="14717" y="108003"/>
                      <a:pt x="42763" y="97420"/>
                      <a:pt x="57315" y="81280"/>
                    </a:cubicBezTo>
                    <a:cubicBezTo>
                      <a:pt x="71867" y="65141"/>
                      <a:pt x="78482" y="4816"/>
                      <a:pt x="82715" y="3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2E750A66-ABE3-40EC-AF41-6D8CC41E969F}"/>
                  </a:ext>
                </a:extLst>
              </p:cNvPr>
              <p:cNvSpPr/>
              <p:nvPr/>
            </p:nvSpPr>
            <p:spPr>
              <a:xfrm>
                <a:off x="8677097" y="5446710"/>
                <a:ext cx="110301" cy="22443"/>
              </a:xfrm>
              <a:custGeom>
                <a:avLst/>
                <a:gdLst>
                  <a:gd name="connsiteX0" fmla="*/ 178 w 110301"/>
                  <a:gd name="connsiteY0" fmla="*/ 20640 h 22443"/>
                  <a:gd name="connsiteX1" fmla="*/ 106541 w 110301"/>
                  <a:gd name="connsiteY1" fmla="*/ 3 h 22443"/>
                  <a:gd name="connsiteX2" fmla="*/ 81141 w 110301"/>
                  <a:gd name="connsiteY2" fmla="*/ 19053 h 22443"/>
                  <a:gd name="connsiteX3" fmla="*/ 178 w 110301"/>
                  <a:gd name="connsiteY3" fmla="*/ 20640 h 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301" h="22443">
                    <a:moveTo>
                      <a:pt x="178" y="20640"/>
                    </a:moveTo>
                    <a:cubicBezTo>
                      <a:pt x="4411" y="17465"/>
                      <a:pt x="93047" y="267"/>
                      <a:pt x="106541" y="3"/>
                    </a:cubicBezTo>
                    <a:cubicBezTo>
                      <a:pt x="120035" y="-261"/>
                      <a:pt x="93841" y="15614"/>
                      <a:pt x="81141" y="19053"/>
                    </a:cubicBezTo>
                    <a:cubicBezTo>
                      <a:pt x="68441" y="22492"/>
                      <a:pt x="-4055" y="23815"/>
                      <a:pt x="178" y="206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A92E24D5-E3B4-46BA-ADEC-4732164397DF}"/>
                  </a:ext>
                </a:extLst>
              </p:cNvPr>
              <p:cNvSpPr/>
              <p:nvPr/>
            </p:nvSpPr>
            <p:spPr>
              <a:xfrm>
                <a:off x="8683622" y="5390575"/>
                <a:ext cx="81169" cy="64672"/>
              </a:xfrm>
              <a:custGeom>
                <a:avLst/>
                <a:gdLst>
                  <a:gd name="connsiteX0" fmla="*/ 26991 w 81169"/>
                  <a:gd name="connsiteY0" fmla="*/ 575 h 64672"/>
                  <a:gd name="connsiteX1" fmla="*/ 79378 w 81169"/>
                  <a:gd name="connsiteY1" fmla="*/ 13275 h 64672"/>
                  <a:gd name="connsiteX2" fmla="*/ 65091 w 81169"/>
                  <a:gd name="connsiteY2" fmla="*/ 41850 h 64672"/>
                  <a:gd name="connsiteX3" fmla="*/ 26991 w 81169"/>
                  <a:gd name="connsiteY3" fmla="*/ 60900 h 64672"/>
                  <a:gd name="connsiteX4" fmla="*/ 3 w 81169"/>
                  <a:gd name="connsiteY4" fmla="*/ 64075 h 64672"/>
                  <a:gd name="connsiteX5" fmla="*/ 25403 w 81169"/>
                  <a:gd name="connsiteY5" fmla="*/ 52963 h 64672"/>
                  <a:gd name="connsiteX6" fmla="*/ 71441 w 81169"/>
                  <a:gd name="connsiteY6" fmla="*/ 30738 h 64672"/>
                  <a:gd name="connsiteX7" fmla="*/ 26991 w 81169"/>
                  <a:gd name="connsiteY7" fmla="*/ 575 h 6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69" h="64672">
                    <a:moveTo>
                      <a:pt x="26991" y="575"/>
                    </a:moveTo>
                    <a:cubicBezTo>
                      <a:pt x="28314" y="-2336"/>
                      <a:pt x="73028" y="6396"/>
                      <a:pt x="79378" y="13275"/>
                    </a:cubicBezTo>
                    <a:cubicBezTo>
                      <a:pt x="85728" y="20154"/>
                      <a:pt x="73822" y="33913"/>
                      <a:pt x="65091" y="41850"/>
                    </a:cubicBezTo>
                    <a:cubicBezTo>
                      <a:pt x="56360" y="49787"/>
                      <a:pt x="37839" y="57196"/>
                      <a:pt x="26991" y="60900"/>
                    </a:cubicBezTo>
                    <a:cubicBezTo>
                      <a:pt x="16143" y="64604"/>
                      <a:pt x="268" y="65398"/>
                      <a:pt x="3" y="64075"/>
                    </a:cubicBezTo>
                    <a:cubicBezTo>
                      <a:pt x="-262" y="62752"/>
                      <a:pt x="13497" y="58519"/>
                      <a:pt x="25403" y="52963"/>
                    </a:cubicBezTo>
                    <a:cubicBezTo>
                      <a:pt x="37309" y="47407"/>
                      <a:pt x="68001" y="37882"/>
                      <a:pt x="71441" y="30738"/>
                    </a:cubicBezTo>
                    <a:cubicBezTo>
                      <a:pt x="74881" y="23594"/>
                      <a:pt x="25668" y="3486"/>
                      <a:pt x="26991" y="5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2D1A76A5-9053-4008-8BEE-E8276B0DB7AE}"/>
                  </a:ext>
                </a:extLst>
              </p:cNvPr>
              <p:cNvSpPr/>
              <p:nvPr/>
            </p:nvSpPr>
            <p:spPr>
              <a:xfrm>
                <a:off x="8689587" y="5368904"/>
                <a:ext cx="33734" cy="79449"/>
              </a:xfrm>
              <a:custGeom>
                <a:avLst/>
                <a:gdLst>
                  <a:gd name="connsiteX0" fmla="*/ 33726 w 33734"/>
                  <a:gd name="connsiteY0" fmla="*/ 21 h 79449"/>
                  <a:gd name="connsiteX1" fmla="*/ 1976 w 33734"/>
                  <a:gd name="connsiteY1" fmla="*/ 50821 h 79449"/>
                  <a:gd name="connsiteX2" fmla="*/ 3563 w 33734"/>
                  <a:gd name="connsiteY2" fmla="*/ 79396 h 79449"/>
                  <a:gd name="connsiteX3" fmla="*/ 5151 w 33734"/>
                  <a:gd name="connsiteY3" fmla="*/ 57171 h 79449"/>
                  <a:gd name="connsiteX4" fmla="*/ 33726 w 33734"/>
                  <a:gd name="connsiteY4" fmla="*/ 21 h 7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34" h="79449">
                    <a:moveTo>
                      <a:pt x="33726" y="21"/>
                    </a:moveTo>
                    <a:cubicBezTo>
                      <a:pt x="33197" y="-1037"/>
                      <a:pt x="7003" y="37592"/>
                      <a:pt x="1976" y="50821"/>
                    </a:cubicBezTo>
                    <a:cubicBezTo>
                      <a:pt x="-3051" y="64050"/>
                      <a:pt x="3034" y="78338"/>
                      <a:pt x="3563" y="79396"/>
                    </a:cubicBezTo>
                    <a:cubicBezTo>
                      <a:pt x="4092" y="80454"/>
                      <a:pt x="653" y="65638"/>
                      <a:pt x="5151" y="57171"/>
                    </a:cubicBezTo>
                    <a:cubicBezTo>
                      <a:pt x="9649" y="48704"/>
                      <a:pt x="34255" y="1079"/>
                      <a:pt x="33726" y="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8CD0F9C8-E510-4485-8C5D-97BE86BDABCD}"/>
                  </a:ext>
                </a:extLst>
              </p:cNvPr>
              <p:cNvSpPr/>
              <p:nvPr/>
            </p:nvSpPr>
            <p:spPr>
              <a:xfrm>
                <a:off x="8836022" y="5489935"/>
                <a:ext cx="103428" cy="136239"/>
              </a:xfrm>
              <a:custGeom>
                <a:avLst/>
                <a:gdLst>
                  <a:gd name="connsiteX0" fmla="*/ 3 w 103428"/>
                  <a:gd name="connsiteY0" fmla="*/ 1228 h 136239"/>
                  <a:gd name="connsiteX1" fmla="*/ 85728 w 103428"/>
                  <a:gd name="connsiteY1" fmla="*/ 28215 h 136239"/>
                  <a:gd name="connsiteX2" fmla="*/ 101603 w 103428"/>
                  <a:gd name="connsiteY2" fmla="*/ 72665 h 136239"/>
                  <a:gd name="connsiteX3" fmla="*/ 96841 w 103428"/>
                  <a:gd name="connsiteY3" fmla="*/ 102828 h 136239"/>
                  <a:gd name="connsiteX4" fmla="*/ 46041 w 103428"/>
                  <a:gd name="connsiteY4" fmla="*/ 136165 h 136239"/>
                  <a:gd name="connsiteX5" fmla="*/ 87316 w 103428"/>
                  <a:gd name="connsiteY5" fmla="*/ 93303 h 136239"/>
                  <a:gd name="connsiteX6" fmla="*/ 88903 w 103428"/>
                  <a:gd name="connsiteY6" fmla="*/ 67903 h 136239"/>
                  <a:gd name="connsiteX7" fmla="*/ 3 w 103428"/>
                  <a:gd name="connsiteY7" fmla="*/ 1228 h 1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428" h="136239">
                    <a:moveTo>
                      <a:pt x="3" y="1228"/>
                    </a:moveTo>
                    <a:cubicBezTo>
                      <a:pt x="-526" y="-5386"/>
                      <a:pt x="68795" y="16309"/>
                      <a:pt x="85728" y="28215"/>
                    </a:cubicBezTo>
                    <a:cubicBezTo>
                      <a:pt x="102661" y="40121"/>
                      <a:pt x="99751" y="60230"/>
                      <a:pt x="101603" y="72665"/>
                    </a:cubicBezTo>
                    <a:cubicBezTo>
                      <a:pt x="103455" y="85100"/>
                      <a:pt x="106101" y="92245"/>
                      <a:pt x="96841" y="102828"/>
                    </a:cubicBezTo>
                    <a:cubicBezTo>
                      <a:pt x="87581" y="113411"/>
                      <a:pt x="47628" y="137752"/>
                      <a:pt x="46041" y="136165"/>
                    </a:cubicBezTo>
                    <a:cubicBezTo>
                      <a:pt x="44454" y="134578"/>
                      <a:pt x="80172" y="104680"/>
                      <a:pt x="87316" y="93303"/>
                    </a:cubicBezTo>
                    <a:cubicBezTo>
                      <a:pt x="94460" y="81926"/>
                      <a:pt x="98693" y="82191"/>
                      <a:pt x="88903" y="67903"/>
                    </a:cubicBezTo>
                    <a:cubicBezTo>
                      <a:pt x="79113" y="53616"/>
                      <a:pt x="532" y="7842"/>
                      <a:pt x="3" y="12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07DB768A-D8C1-42BF-8101-212B7860A515}"/>
                </a:ext>
              </a:extLst>
            </p:cNvPr>
            <p:cNvSpPr/>
            <p:nvPr/>
          </p:nvSpPr>
          <p:spPr>
            <a:xfrm>
              <a:off x="5406656" y="2921916"/>
              <a:ext cx="230570" cy="88695"/>
            </a:xfrm>
            <a:custGeom>
              <a:avLst/>
              <a:gdLst>
                <a:gd name="connsiteX0" fmla="*/ 369 w 230570"/>
                <a:gd name="connsiteY0" fmla="*/ 672 h 88695"/>
                <a:gd name="connsiteX1" fmla="*/ 189282 w 230570"/>
                <a:gd name="connsiteY1" fmla="*/ 45122 h 88695"/>
                <a:gd name="connsiteX2" fmla="*/ 230557 w 230570"/>
                <a:gd name="connsiteY2" fmla="*/ 41947 h 88695"/>
                <a:gd name="connsiteX3" fmla="*/ 187694 w 230570"/>
                <a:gd name="connsiteY3" fmla="*/ 75284 h 88695"/>
                <a:gd name="connsiteX4" fmla="*/ 141657 w 230570"/>
                <a:gd name="connsiteY4" fmla="*/ 84809 h 88695"/>
                <a:gd name="connsiteX5" fmla="*/ 369 w 230570"/>
                <a:gd name="connsiteY5" fmla="*/ 672 h 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70" h="88695">
                  <a:moveTo>
                    <a:pt x="369" y="672"/>
                  </a:moveTo>
                  <a:cubicBezTo>
                    <a:pt x="8306" y="-5942"/>
                    <a:pt x="150917" y="38243"/>
                    <a:pt x="189282" y="45122"/>
                  </a:cubicBezTo>
                  <a:cubicBezTo>
                    <a:pt x="227647" y="52001"/>
                    <a:pt x="230822" y="36920"/>
                    <a:pt x="230557" y="41947"/>
                  </a:cubicBezTo>
                  <a:cubicBezTo>
                    <a:pt x="230292" y="46974"/>
                    <a:pt x="202511" y="68140"/>
                    <a:pt x="187694" y="75284"/>
                  </a:cubicBezTo>
                  <a:cubicBezTo>
                    <a:pt x="172877" y="82428"/>
                    <a:pt x="168645" y="95128"/>
                    <a:pt x="141657" y="84809"/>
                  </a:cubicBezTo>
                  <a:cubicBezTo>
                    <a:pt x="114669" y="74490"/>
                    <a:pt x="-7568" y="7286"/>
                    <a:pt x="369" y="672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95A1D99B-1C67-4175-91D2-68DD627C8B5E}"/>
                </a:ext>
              </a:extLst>
            </p:cNvPr>
            <p:cNvSpPr/>
            <p:nvPr/>
          </p:nvSpPr>
          <p:spPr>
            <a:xfrm>
              <a:off x="5557337" y="2699527"/>
              <a:ext cx="235556" cy="157887"/>
            </a:xfrm>
            <a:custGeom>
              <a:avLst/>
              <a:gdLst>
                <a:gd name="connsiteX0" fmla="*/ 501 w 235556"/>
                <a:gd name="connsiteY0" fmla="*/ 43673 h 157887"/>
                <a:gd name="connsiteX1" fmla="*/ 87813 w 235556"/>
                <a:gd name="connsiteY1" fmla="*/ 43673 h 157887"/>
                <a:gd name="connsiteX2" fmla="*/ 171951 w 235556"/>
                <a:gd name="connsiteY2" fmla="*/ 67486 h 157887"/>
                <a:gd name="connsiteX3" fmla="*/ 214813 w 235556"/>
                <a:gd name="connsiteY3" fmla="*/ 46848 h 157887"/>
                <a:gd name="connsiteX4" fmla="*/ 235451 w 235556"/>
                <a:gd name="connsiteY4" fmla="*/ 811 h 157887"/>
                <a:gd name="connsiteX5" fmla="*/ 206876 w 235556"/>
                <a:gd name="connsiteY5" fmla="*/ 89711 h 157887"/>
                <a:gd name="connsiteX6" fmla="*/ 170363 w 235556"/>
                <a:gd name="connsiteY6" fmla="*/ 145273 h 157887"/>
                <a:gd name="connsiteX7" fmla="*/ 148138 w 235556"/>
                <a:gd name="connsiteY7" fmla="*/ 156386 h 157887"/>
                <a:gd name="connsiteX8" fmla="*/ 129088 w 235556"/>
                <a:gd name="connsiteY8" fmla="*/ 121461 h 157887"/>
                <a:gd name="connsiteX9" fmla="*/ 501 w 235556"/>
                <a:gd name="connsiteY9" fmla="*/ 43673 h 15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556" h="157887">
                  <a:moveTo>
                    <a:pt x="501" y="43673"/>
                  </a:moveTo>
                  <a:cubicBezTo>
                    <a:pt x="-6378" y="30708"/>
                    <a:pt x="59238" y="39704"/>
                    <a:pt x="87813" y="43673"/>
                  </a:cubicBezTo>
                  <a:cubicBezTo>
                    <a:pt x="116388" y="47642"/>
                    <a:pt x="150784" y="66957"/>
                    <a:pt x="171951" y="67486"/>
                  </a:cubicBezTo>
                  <a:cubicBezTo>
                    <a:pt x="193118" y="68015"/>
                    <a:pt x="204230" y="57960"/>
                    <a:pt x="214813" y="46848"/>
                  </a:cubicBezTo>
                  <a:cubicBezTo>
                    <a:pt x="225396" y="35736"/>
                    <a:pt x="236774" y="-6333"/>
                    <a:pt x="235451" y="811"/>
                  </a:cubicBezTo>
                  <a:cubicBezTo>
                    <a:pt x="234128" y="7955"/>
                    <a:pt x="217724" y="65634"/>
                    <a:pt x="206876" y="89711"/>
                  </a:cubicBezTo>
                  <a:cubicBezTo>
                    <a:pt x="196028" y="113788"/>
                    <a:pt x="180153" y="134161"/>
                    <a:pt x="170363" y="145273"/>
                  </a:cubicBezTo>
                  <a:cubicBezTo>
                    <a:pt x="160573" y="156386"/>
                    <a:pt x="155017" y="160355"/>
                    <a:pt x="148138" y="156386"/>
                  </a:cubicBezTo>
                  <a:cubicBezTo>
                    <a:pt x="141259" y="152417"/>
                    <a:pt x="151842" y="137336"/>
                    <a:pt x="129088" y="121461"/>
                  </a:cubicBezTo>
                  <a:cubicBezTo>
                    <a:pt x="106334" y="105586"/>
                    <a:pt x="7380" y="56638"/>
                    <a:pt x="501" y="43673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C6379894-50D3-4F8A-8C82-722FA823F412}"/>
                </a:ext>
              </a:extLst>
            </p:cNvPr>
            <p:cNvSpPr/>
            <p:nvPr/>
          </p:nvSpPr>
          <p:spPr>
            <a:xfrm>
              <a:off x="5462537" y="2409825"/>
              <a:ext cx="314720" cy="152736"/>
            </a:xfrm>
            <a:custGeom>
              <a:avLst/>
              <a:gdLst>
                <a:gd name="connsiteX0" fmla="*/ 314376 w 314720"/>
                <a:gd name="connsiteY0" fmla="*/ 0 h 152736"/>
                <a:gd name="connsiteX1" fmla="*/ 182613 w 314720"/>
                <a:gd name="connsiteY1" fmla="*/ 74613 h 152736"/>
                <a:gd name="connsiteX2" fmla="*/ 115938 w 314720"/>
                <a:gd name="connsiteY2" fmla="*/ 150813 h 152736"/>
                <a:gd name="connsiteX3" fmla="*/ 51 w 314720"/>
                <a:gd name="connsiteY3" fmla="*/ 128588 h 152736"/>
                <a:gd name="connsiteX4" fmla="*/ 101651 w 314720"/>
                <a:gd name="connsiteY4" fmla="*/ 114300 h 152736"/>
                <a:gd name="connsiteX5" fmla="*/ 139751 w 314720"/>
                <a:gd name="connsiteY5" fmla="*/ 74613 h 152736"/>
                <a:gd name="connsiteX6" fmla="*/ 314376 w 314720"/>
                <a:gd name="connsiteY6" fmla="*/ 0 h 15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20" h="152736">
                  <a:moveTo>
                    <a:pt x="314376" y="0"/>
                  </a:moveTo>
                  <a:cubicBezTo>
                    <a:pt x="321520" y="0"/>
                    <a:pt x="215686" y="49478"/>
                    <a:pt x="182613" y="74613"/>
                  </a:cubicBezTo>
                  <a:cubicBezTo>
                    <a:pt x="149540" y="99748"/>
                    <a:pt x="146365" y="141817"/>
                    <a:pt x="115938" y="150813"/>
                  </a:cubicBezTo>
                  <a:cubicBezTo>
                    <a:pt x="85511" y="159809"/>
                    <a:pt x="2432" y="134673"/>
                    <a:pt x="51" y="128588"/>
                  </a:cubicBezTo>
                  <a:cubicBezTo>
                    <a:pt x="-2330" y="122503"/>
                    <a:pt x="78368" y="123296"/>
                    <a:pt x="101651" y="114300"/>
                  </a:cubicBezTo>
                  <a:cubicBezTo>
                    <a:pt x="124934" y="105304"/>
                    <a:pt x="107207" y="94192"/>
                    <a:pt x="139751" y="74613"/>
                  </a:cubicBezTo>
                  <a:cubicBezTo>
                    <a:pt x="172295" y="55034"/>
                    <a:pt x="307232" y="0"/>
                    <a:pt x="314376" y="0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E6B989A7-9FF8-4B65-89F4-D4AE60B8658C}"/>
                </a:ext>
              </a:extLst>
            </p:cNvPr>
            <p:cNvSpPr/>
            <p:nvPr/>
          </p:nvSpPr>
          <p:spPr>
            <a:xfrm>
              <a:off x="5427215" y="2385945"/>
              <a:ext cx="275313" cy="66846"/>
            </a:xfrm>
            <a:custGeom>
              <a:avLst/>
              <a:gdLst>
                <a:gd name="connsiteX0" fmla="*/ 448 w 275313"/>
                <a:gd name="connsiteY0" fmla="*/ 68 h 66846"/>
                <a:gd name="connsiteX1" fmla="*/ 240160 w 275313"/>
                <a:gd name="connsiteY1" fmla="*/ 33405 h 66846"/>
                <a:gd name="connsiteX2" fmla="*/ 270323 w 275313"/>
                <a:gd name="connsiteY2" fmla="*/ 50868 h 66846"/>
                <a:gd name="connsiteX3" fmla="*/ 203648 w 275313"/>
                <a:gd name="connsiteY3" fmla="*/ 66743 h 66846"/>
                <a:gd name="connsiteX4" fmla="*/ 179835 w 275313"/>
                <a:gd name="connsiteY4" fmla="*/ 42930 h 66846"/>
                <a:gd name="connsiteX5" fmla="*/ 448 w 275313"/>
                <a:gd name="connsiteY5" fmla="*/ 68 h 6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313" h="66846">
                  <a:moveTo>
                    <a:pt x="448" y="68"/>
                  </a:moveTo>
                  <a:cubicBezTo>
                    <a:pt x="10502" y="-1519"/>
                    <a:pt x="195181" y="24938"/>
                    <a:pt x="240160" y="33405"/>
                  </a:cubicBezTo>
                  <a:cubicBezTo>
                    <a:pt x="285139" y="41872"/>
                    <a:pt x="276408" y="45312"/>
                    <a:pt x="270323" y="50868"/>
                  </a:cubicBezTo>
                  <a:cubicBezTo>
                    <a:pt x="264238" y="56424"/>
                    <a:pt x="218729" y="68066"/>
                    <a:pt x="203648" y="66743"/>
                  </a:cubicBezTo>
                  <a:cubicBezTo>
                    <a:pt x="188567" y="65420"/>
                    <a:pt x="207352" y="53249"/>
                    <a:pt x="179835" y="42930"/>
                  </a:cubicBezTo>
                  <a:cubicBezTo>
                    <a:pt x="152318" y="32611"/>
                    <a:pt x="-9606" y="1655"/>
                    <a:pt x="448" y="68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CDD13E22-6483-4CC0-BE23-C2575D74B196}"/>
                </a:ext>
              </a:extLst>
            </p:cNvPr>
            <p:cNvSpPr/>
            <p:nvPr/>
          </p:nvSpPr>
          <p:spPr>
            <a:xfrm>
              <a:off x="5786600" y="2358860"/>
              <a:ext cx="211195" cy="295471"/>
            </a:xfrm>
            <a:custGeom>
              <a:avLst/>
              <a:gdLst>
                <a:gd name="connsiteX0" fmla="*/ 204625 w 211195"/>
                <a:gd name="connsiteY0" fmla="*/ 165 h 295471"/>
                <a:gd name="connsiteX1" fmla="*/ 160175 w 211195"/>
                <a:gd name="connsiteY1" fmla="*/ 128753 h 295471"/>
                <a:gd name="connsiteX2" fmla="*/ 125250 w 211195"/>
                <a:gd name="connsiteY2" fmla="*/ 158915 h 295471"/>
                <a:gd name="connsiteX3" fmla="*/ 50638 w 211195"/>
                <a:gd name="connsiteY3" fmla="*/ 216065 h 295471"/>
                <a:gd name="connsiteX4" fmla="*/ 45875 w 211195"/>
                <a:gd name="connsiteY4" fmla="*/ 295440 h 295471"/>
                <a:gd name="connsiteX5" fmla="*/ 41113 w 211195"/>
                <a:gd name="connsiteY5" fmla="*/ 224003 h 295471"/>
                <a:gd name="connsiteX6" fmla="*/ 6188 w 211195"/>
                <a:gd name="connsiteY6" fmla="*/ 104940 h 295471"/>
                <a:gd name="connsiteX7" fmla="*/ 204625 w 211195"/>
                <a:gd name="connsiteY7" fmla="*/ 165 h 29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195" h="295471">
                  <a:moveTo>
                    <a:pt x="204625" y="165"/>
                  </a:moveTo>
                  <a:cubicBezTo>
                    <a:pt x="230289" y="4134"/>
                    <a:pt x="173404" y="102295"/>
                    <a:pt x="160175" y="128753"/>
                  </a:cubicBezTo>
                  <a:cubicBezTo>
                    <a:pt x="146946" y="155211"/>
                    <a:pt x="143506" y="144363"/>
                    <a:pt x="125250" y="158915"/>
                  </a:cubicBezTo>
                  <a:cubicBezTo>
                    <a:pt x="106994" y="173467"/>
                    <a:pt x="63867" y="193311"/>
                    <a:pt x="50638" y="216065"/>
                  </a:cubicBezTo>
                  <a:cubicBezTo>
                    <a:pt x="37409" y="238819"/>
                    <a:pt x="47462" y="294117"/>
                    <a:pt x="45875" y="295440"/>
                  </a:cubicBezTo>
                  <a:cubicBezTo>
                    <a:pt x="44288" y="296763"/>
                    <a:pt x="47727" y="255753"/>
                    <a:pt x="41113" y="224003"/>
                  </a:cubicBezTo>
                  <a:cubicBezTo>
                    <a:pt x="34498" y="192253"/>
                    <a:pt x="-17625" y="145421"/>
                    <a:pt x="6188" y="104940"/>
                  </a:cubicBezTo>
                  <a:cubicBezTo>
                    <a:pt x="30000" y="64459"/>
                    <a:pt x="178961" y="-3804"/>
                    <a:pt x="204625" y="165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5" name="グループ化 394">
            <a:extLst>
              <a:ext uri="{FF2B5EF4-FFF2-40B4-BE49-F238E27FC236}">
                <a16:creationId xmlns:a16="http://schemas.microsoft.com/office/drawing/2014/main" id="{1561DB09-773B-4C2B-8854-165C2B3B2F78}"/>
              </a:ext>
            </a:extLst>
          </p:cNvPr>
          <p:cNvGrpSpPr/>
          <p:nvPr/>
        </p:nvGrpSpPr>
        <p:grpSpPr>
          <a:xfrm>
            <a:off x="3884610" y="1501972"/>
            <a:ext cx="5064269" cy="4360093"/>
            <a:chOff x="3884610" y="1501972"/>
            <a:chExt cx="5064269" cy="4360093"/>
          </a:xfrm>
        </p:grpSpPr>
        <p:grpSp>
          <p:nvGrpSpPr>
            <p:cNvPr id="396" name="グループ化 395">
              <a:extLst>
                <a:ext uri="{FF2B5EF4-FFF2-40B4-BE49-F238E27FC236}">
                  <a16:creationId xmlns:a16="http://schemas.microsoft.com/office/drawing/2014/main" id="{552FD5E7-D487-4F9C-BD0B-D0D2DB63BCEE}"/>
                </a:ext>
              </a:extLst>
            </p:cNvPr>
            <p:cNvGrpSpPr/>
            <p:nvPr/>
          </p:nvGrpSpPr>
          <p:grpSpPr>
            <a:xfrm>
              <a:off x="3884610" y="1501972"/>
              <a:ext cx="5064269" cy="4360093"/>
              <a:chOff x="3884610" y="1501972"/>
              <a:chExt cx="5064269" cy="4360093"/>
            </a:xfrm>
          </p:grpSpPr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3800C33B-EDA8-4905-8857-6686C808AA94}"/>
                  </a:ext>
                </a:extLst>
              </p:cNvPr>
              <p:cNvSpPr/>
              <p:nvPr/>
            </p:nvSpPr>
            <p:spPr>
              <a:xfrm>
                <a:off x="4495799" y="2307112"/>
                <a:ext cx="182035" cy="694466"/>
              </a:xfrm>
              <a:custGeom>
                <a:avLst/>
                <a:gdLst>
                  <a:gd name="connsiteX0" fmla="*/ 182034 w 182035"/>
                  <a:gd name="connsiteY0" fmla="*/ 55 h 694466"/>
                  <a:gd name="connsiteX1" fmla="*/ 78318 w 182035"/>
                  <a:gd name="connsiteY1" fmla="*/ 438205 h 694466"/>
                  <a:gd name="connsiteX2" fmla="*/ 1 w 182035"/>
                  <a:gd name="connsiteY2" fmla="*/ 694321 h 694466"/>
                  <a:gd name="connsiteX3" fmla="*/ 80434 w 182035"/>
                  <a:gd name="connsiteY3" fmla="*/ 467838 h 694466"/>
                  <a:gd name="connsiteX4" fmla="*/ 182034 w 182035"/>
                  <a:gd name="connsiteY4" fmla="*/ 55 h 69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035" h="694466">
                    <a:moveTo>
                      <a:pt x="182034" y="55"/>
                    </a:moveTo>
                    <a:cubicBezTo>
                      <a:pt x="181681" y="-4884"/>
                      <a:pt x="108657" y="322494"/>
                      <a:pt x="78318" y="438205"/>
                    </a:cubicBezTo>
                    <a:cubicBezTo>
                      <a:pt x="47979" y="553916"/>
                      <a:pt x="-352" y="689382"/>
                      <a:pt x="1" y="694321"/>
                    </a:cubicBezTo>
                    <a:cubicBezTo>
                      <a:pt x="354" y="699260"/>
                      <a:pt x="49742" y="577905"/>
                      <a:pt x="80434" y="467838"/>
                    </a:cubicBezTo>
                    <a:cubicBezTo>
                      <a:pt x="111126" y="357771"/>
                      <a:pt x="182387" y="4994"/>
                      <a:pt x="182034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8E6E57E1-109F-46C8-9F7B-4AA9365F6326}"/>
                  </a:ext>
                </a:extLst>
              </p:cNvPr>
              <p:cNvSpPr/>
              <p:nvPr/>
            </p:nvSpPr>
            <p:spPr>
              <a:xfrm>
                <a:off x="4458795" y="2289182"/>
                <a:ext cx="219789" cy="1138040"/>
              </a:xfrm>
              <a:custGeom>
                <a:avLst/>
                <a:gdLst>
                  <a:gd name="connsiteX0" fmla="*/ 214805 w 219789"/>
                  <a:gd name="connsiteY0" fmla="*/ 20101 h 1138040"/>
                  <a:gd name="connsiteX1" fmla="*/ 43355 w 219789"/>
                  <a:gd name="connsiteY1" fmla="*/ 610651 h 1138040"/>
                  <a:gd name="connsiteX2" fmla="*/ 1022 w 219789"/>
                  <a:gd name="connsiteY2" fmla="*/ 1137701 h 1138040"/>
                  <a:gd name="connsiteX3" fmla="*/ 26422 w 219789"/>
                  <a:gd name="connsiteY3" fmla="*/ 682618 h 1138040"/>
                  <a:gd name="connsiteX4" fmla="*/ 161888 w 219789"/>
                  <a:gd name="connsiteY4" fmla="*/ 187318 h 1138040"/>
                  <a:gd name="connsiteX5" fmla="*/ 214805 w 219789"/>
                  <a:gd name="connsiteY5" fmla="*/ 20101 h 11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789" h="1138040">
                    <a:moveTo>
                      <a:pt x="214805" y="20101"/>
                    </a:moveTo>
                    <a:cubicBezTo>
                      <a:pt x="195049" y="90657"/>
                      <a:pt x="78985" y="424384"/>
                      <a:pt x="43355" y="610651"/>
                    </a:cubicBezTo>
                    <a:cubicBezTo>
                      <a:pt x="7725" y="796918"/>
                      <a:pt x="3844" y="1125707"/>
                      <a:pt x="1022" y="1137701"/>
                    </a:cubicBezTo>
                    <a:cubicBezTo>
                      <a:pt x="-1800" y="1149696"/>
                      <a:pt x="-389" y="841015"/>
                      <a:pt x="26422" y="682618"/>
                    </a:cubicBezTo>
                    <a:cubicBezTo>
                      <a:pt x="53233" y="524221"/>
                      <a:pt x="132608" y="295621"/>
                      <a:pt x="161888" y="187318"/>
                    </a:cubicBezTo>
                    <a:cubicBezTo>
                      <a:pt x="191168" y="79015"/>
                      <a:pt x="234561" y="-50455"/>
                      <a:pt x="214805" y="201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AD2E2D55-00C0-48AE-8965-969A38DF01D1}"/>
                  </a:ext>
                </a:extLst>
              </p:cNvPr>
              <p:cNvSpPr/>
              <p:nvPr/>
            </p:nvSpPr>
            <p:spPr>
              <a:xfrm>
                <a:off x="4457564" y="2332374"/>
                <a:ext cx="194706" cy="231026"/>
              </a:xfrm>
              <a:custGeom>
                <a:avLst/>
                <a:gdLst>
                  <a:gd name="connsiteX0" fmla="*/ 192224 w 194706"/>
                  <a:gd name="connsiteY0" fmla="*/ 1251 h 231026"/>
                  <a:gd name="connsiteX1" fmla="*/ 1724 w 194706"/>
                  <a:gd name="connsiteY1" fmla="*/ 226676 h 231026"/>
                  <a:gd name="connsiteX2" fmla="*/ 103324 w 194706"/>
                  <a:gd name="connsiteY2" fmla="*/ 139364 h 231026"/>
                  <a:gd name="connsiteX3" fmla="*/ 192224 w 194706"/>
                  <a:gd name="connsiteY3" fmla="*/ 1251 h 23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706" h="231026">
                    <a:moveTo>
                      <a:pt x="192224" y="1251"/>
                    </a:moveTo>
                    <a:cubicBezTo>
                      <a:pt x="175291" y="15803"/>
                      <a:pt x="16541" y="203657"/>
                      <a:pt x="1724" y="226676"/>
                    </a:cubicBezTo>
                    <a:cubicBezTo>
                      <a:pt x="-13093" y="249695"/>
                      <a:pt x="71574" y="175612"/>
                      <a:pt x="103324" y="139364"/>
                    </a:cubicBezTo>
                    <a:cubicBezTo>
                      <a:pt x="135074" y="103116"/>
                      <a:pt x="209157" y="-13301"/>
                      <a:pt x="192224" y="12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4CF866C2-2A32-4D73-A402-5E13FC6CD5E5}"/>
                  </a:ext>
                </a:extLst>
              </p:cNvPr>
              <p:cNvSpPr/>
              <p:nvPr/>
            </p:nvSpPr>
            <p:spPr>
              <a:xfrm>
                <a:off x="4255399" y="2568106"/>
                <a:ext cx="201136" cy="468824"/>
              </a:xfrm>
              <a:custGeom>
                <a:avLst/>
                <a:gdLst>
                  <a:gd name="connsiteX0" fmla="*/ 200714 w 201136"/>
                  <a:gd name="connsiteY0" fmla="*/ 2057 h 468824"/>
                  <a:gd name="connsiteX1" fmla="*/ 24501 w 201136"/>
                  <a:gd name="connsiteY1" fmla="*/ 359244 h 468824"/>
                  <a:gd name="connsiteX2" fmla="*/ 10214 w 201136"/>
                  <a:gd name="connsiteY2" fmla="*/ 468782 h 468824"/>
                  <a:gd name="connsiteX3" fmla="*/ 3864 w 201136"/>
                  <a:gd name="connsiteY3" fmla="*/ 370357 h 468824"/>
                  <a:gd name="connsiteX4" fmla="*/ 72126 w 201136"/>
                  <a:gd name="connsiteY4" fmla="*/ 219544 h 468824"/>
                  <a:gd name="connsiteX5" fmla="*/ 200714 w 201136"/>
                  <a:gd name="connsiteY5" fmla="*/ 2057 h 46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36" h="468824">
                    <a:moveTo>
                      <a:pt x="200714" y="2057"/>
                    </a:moveTo>
                    <a:cubicBezTo>
                      <a:pt x="192776" y="25340"/>
                      <a:pt x="56251" y="281457"/>
                      <a:pt x="24501" y="359244"/>
                    </a:cubicBezTo>
                    <a:cubicBezTo>
                      <a:pt x="-7249" y="437031"/>
                      <a:pt x="13653" y="466930"/>
                      <a:pt x="10214" y="468782"/>
                    </a:cubicBezTo>
                    <a:cubicBezTo>
                      <a:pt x="6775" y="470634"/>
                      <a:pt x="-6455" y="411897"/>
                      <a:pt x="3864" y="370357"/>
                    </a:cubicBezTo>
                    <a:cubicBezTo>
                      <a:pt x="14183" y="328817"/>
                      <a:pt x="41699" y="279604"/>
                      <a:pt x="72126" y="219544"/>
                    </a:cubicBezTo>
                    <a:cubicBezTo>
                      <a:pt x="102553" y="159484"/>
                      <a:pt x="208652" y="-21226"/>
                      <a:pt x="200714" y="20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3607DE59-B93B-4BEB-A5D6-2B98BE50B020}"/>
                  </a:ext>
                </a:extLst>
              </p:cNvPr>
              <p:cNvSpPr/>
              <p:nvPr/>
            </p:nvSpPr>
            <p:spPr>
              <a:xfrm>
                <a:off x="4464318" y="3002517"/>
                <a:ext cx="31521" cy="452547"/>
              </a:xfrm>
              <a:custGeom>
                <a:avLst/>
                <a:gdLst>
                  <a:gd name="connsiteX0" fmla="*/ 31482 w 31521"/>
                  <a:gd name="connsiteY0" fmla="*/ 4208 h 452547"/>
                  <a:gd name="connsiteX1" fmla="*/ 1320 w 31521"/>
                  <a:gd name="connsiteY1" fmla="*/ 447121 h 452547"/>
                  <a:gd name="connsiteX2" fmla="*/ 7670 w 31521"/>
                  <a:gd name="connsiteY2" fmla="*/ 235983 h 452547"/>
                  <a:gd name="connsiteX3" fmla="*/ 31482 w 31521"/>
                  <a:gd name="connsiteY3" fmla="*/ 4208 h 45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1" h="452547">
                    <a:moveTo>
                      <a:pt x="31482" y="4208"/>
                    </a:moveTo>
                    <a:cubicBezTo>
                      <a:pt x="30424" y="39398"/>
                      <a:pt x="5289" y="408492"/>
                      <a:pt x="1320" y="447121"/>
                    </a:cubicBezTo>
                    <a:cubicBezTo>
                      <a:pt x="-2649" y="485750"/>
                      <a:pt x="3172" y="307950"/>
                      <a:pt x="7670" y="235983"/>
                    </a:cubicBezTo>
                    <a:cubicBezTo>
                      <a:pt x="12168" y="164016"/>
                      <a:pt x="32540" y="-30982"/>
                      <a:pt x="31482" y="42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DA8ED16F-D737-4DD3-B4C1-19282E3347FD}"/>
                  </a:ext>
                </a:extLst>
              </p:cNvPr>
              <p:cNvSpPr/>
              <p:nvPr/>
            </p:nvSpPr>
            <p:spPr>
              <a:xfrm>
                <a:off x="4255379" y="2982615"/>
                <a:ext cx="34068" cy="478187"/>
              </a:xfrm>
              <a:custGeom>
                <a:avLst/>
                <a:gdLst>
                  <a:gd name="connsiteX0" fmla="*/ 2296 w 34068"/>
                  <a:gd name="connsiteY0" fmla="*/ 1885 h 478187"/>
                  <a:gd name="connsiteX1" fmla="*/ 34046 w 34068"/>
                  <a:gd name="connsiteY1" fmla="*/ 467023 h 478187"/>
                  <a:gd name="connsiteX2" fmla="*/ 7059 w 34068"/>
                  <a:gd name="connsiteY2" fmla="*/ 308273 h 478187"/>
                  <a:gd name="connsiteX3" fmla="*/ 2296 w 34068"/>
                  <a:gd name="connsiteY3" fmla="*/ 1885 h 47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68" h="478187">
                    <a:moveTo>
                      <a:pt x="2296" y="1885"/>
                    </a:moveTo>
                    <a:cubicBezTo>
                      <a:pt x="6794" y="28343"/>
                      <a:pt x="33252" y="415958"/>
                      <a:pt x="34046" y="467023"/>
                    </a:cubicBezTo>
                    <a:cubicBezTo>
                      <a:pt x="34840" y="518088"/>
                      <a:pt x="13938" y="381562"/>
                      <a:pt x="7059" y="308273"/>
                    </a:cubicBezTo>
                    <a:cubicBezTo>
                      <a:pt x="180" y="234984"/>
                      <a:pt x="-2202" y="-24573"/>
                      <a:pt x="2296" y="18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9BEBF12E-FEC0-437C-81A3-5D92C070EFE3}"/>
                  </a:ext>
                </a:extLst>
              </p:cNvPr>
              <p:cNvSpPr/>
              <p:nvPr/>
            </p:nvSpPr>
            <p:spPr>
              <a:xfrm>
                <a:off x="4109926" y="3164364"/>
                <a:ext cx="146240" cy="269543"/>
              </a:xfrm>
              <a:custGeom>
                <a:avLst/>
                <a:gdLst>
                  <a:gd name="connsiteX0" fmla="*/ 146162 w 146240"/>
                  <a:gd name="connsiteY0" fmla="*/ 1111 h 269543"/>
                  <a:gd name="connsiteX1" fmla="*/ 31862 w 146240"/>
                  <a:gd name="connsiteY1" fmla="*/ 193199 h 269543"/>
                  <a:gd name="connsiteX2" fmla="*/ 112 w 146240"/>
                  <a:gd name="connsiteY2" fmla="*/ 269399 h 269543"/>
                  <a:gd name="connsiteX3" fmla="*/ 22337 w 146240"/>
                  <a:gd name="connsiteY3" fmla="*/ 177324 h 269543"/>
                  <a:gd name="connsiteX4" fmla="*/ 49324 w 146240"/>
                  <a:gd name="connsiteY4" fmla="*/ 116999 h 269543"/>
                  <a:gd name="connsiteX5" fmla="*/ 146162 w 146240"/>
                  <a:gd name="connsiteY5" fmla="*/ 1111 h 26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240" h="269543">
                    <a:moveTo>
                      <a:pt x="146162" y="1111"/>
                    </a:moveTo>
                    <a:cubicBezTo>
                      <a:pt x="143252" y="13811"/>
                      <a:pt x="56204" y="148484"/>
                      <a:pt x="31862" y="193199"/>
                    </a:cubicBezTo>
                    <a:cubicBezTo>
                      <a:pt x="7520" y="237914"/>
                      <a:pt x="1699" y="272045"/>
                      <a:pt x="112" y="269399"/>
                    </a:cubicBezTo>
                    <a:cubicBezTo>
                      <a:pt x="-1476" y="266753"/>
                      <a:pt x="14135" y="202724"/>
                      <a:pt x="22337" y="177324"/>
                    </a:cubicBezTo>
                    <a:cubicBezTo>
                      <a:pt x="30539" y="151924"/>
                      <a:pt x="28687" y="145839"/>
                      <a:pt x="49324" y="116999"/>
                    </a:cubicBezTo>
                    <a:cubicBezTo>
                      <a:pt x="69961" y="88159"/>
                      <a:pt x="149072" y="-11589"/>
                      <a:pt x="146162" y="11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4F59C66E-113F-4F99-A9EA-76AA53E9053F}"/>
                  </a:ext>
                </a:extLst>
              </p:cNvPr>
              <p:cNvSpPr/>
              <p:nvPr/>
            </p:nvSpPr>
            <p:spPr>
              <a:xfrm>
                <a:off x="3952758" y="3116985"/>
                <a:ext cx="288090" cy="621570"/>
              </a:xfrm>
              <a:custGeom>
                <a:avLst/>
                <a:gdLst>
                  <a:gd name="connsiteX0" fmla="*/ 287455 w 288090"/>
                  <a:gd name="connsiteY0" fmla="*/ 865 h 621570"/>
                  <a:gd name="connsiteX1" fmla="*/ 79492 w 288090"/>
                  <a:gd name="connsiteY1" fmla="*/ 345353 h 621570"/>
                  <a:gd name="connsiteX2" fmla="*/ 117 w 288090"/>
                  <a:gd name="connsiteY2" fmla="*/ 619990 h 621570"/>
                  <a:gd name="connsiteX3" fmla="*/ 63617 w 288090"/>
                  <a:gd name="connsiteY3" fmla="*/ 448540 h 621570"/>
                  <a:gd name="connsiteX4" fmla="*/ 141405 w 288090"/>
                  <a:gd name="connsiteY4" fmla="*/ 253278 h 621570"/>
                  <a:gd name="connsiteX5" fmla="*/ 287455 w 288090"/>
                  <a:gd name="connsiteY5" fmla="*/ 865 h 62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90" h="621570">
                    <a:moveTo>
                      <a:pt x="287455" y="865"/>
                    </a:moveTo>
                    <a:cubicBezTo>
                      <a:pt x="277136" y="16211"/>
                      <a:pt x="127382" y="242166"/>
                      <a:pt x="79492" y="345353"/>
                    </a:cubicBezTo>
                    <a:cubicBezTo>
                      <a:pt x="31602" y="448540"/>
                      <a:pt x="2763" y="602792"/>
                      <a:pt x="117" y="619990"/>
                    </a:cubicBezTo>
                    <a:cubicBezTo>
                      <a:pt x="-2529" y="637188"/>
                      <a:pt x="40069" y="509659"/>
                      <a:pt x="63617" y="448540"/>
                    </a:cubicBezTo>
                    <a:cubicBezTo>
                      <a:pt x="87165" y="387421"/>
                      <a:pt x="103305" y="328155"/>
                      <a:pt x="141405" y="253278"/>
                    </a:cubicBezTo>
                    <a:cubicBezTo>
                      <a:pt x="179505" y="178401"/>
                      <a:pt x="297774" y="-14481"/>
                      <a:pt x="287455" y="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62AEAA4A-22D5-4B18-92D1-2B7015C838AF}"/>
                  </a:ext>
                </a:extLst>
              </p:cNvPr>
              <p:cNvSpPr/>
              <p:nvPr/>
            </p:nvSpPr>
            <p:spPr>
              <a:xfrm>
                <a:off x="3921314" y="3540092"/>
                <a:ext cx="142841" cy="644292"/>
              </a:xfrm>
              <a:custGeom>
                <a:avLst/>
                <a:gdLst>
                  <a:gd name="connsiteX0" fmla="*/ 142686 w 142841"/>
                  <a:gd name="connsiteY0" fmla="*/ 33 h 644292"/>
                  <a:gd name="connsiteX1" fmla="*/ 14099 w 142841"/>
                  <a:gd name="connsiteY1" fmla="*/ 368333 h 644292"/>
                  <a:gd name="connsiteX2" fmla="*/ 2986 w 142841"/>
                  <a:gd name="connsiteY2" fmla="*/ 633446 h 644292"/>
                  <a:gd name="connsiteX3" fmla="*/ 10924 w 142841"/>
                  <a:gd name="connsiteY3" fmla="*/ 573121 h 644292"/>
                  <a:gd name="connsiteX4" fmla="*/ 39499 w 142841"/>
                  <a:gd name="connsiteY4" fmla="*/ 388971 h 644292"/>
                  <a:gd name="connsiteX5" fmla="*/ 142686 w 142841"/>
                  <a:gd name="connsiteY5" fmla="*/ 33 h 64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41" h="644292">
                    <a:moveTo>
                      <a:pt x="142686" y="33"/>
                    </a:moveTo>
                    <a:cubicBezTo>
                      <a:pt x="138453" y="-3407"/>
                      <a:pt x="37382" y="262764"/>
                      <a:pt x="14099" y="368333"/>
                    </a:cubicBezTo>
                    <a:cubicBezTo>
                      <a:pt x="-9184" y="473902"/>
                      <a:pt x="3515" y="599315"/>
                      <a:pt x="2986" y="633446"/>
                    </a:cubicBezTo>
                    <a:cubicBezTo>
                      <a:pt x="2457" y="667577"/>
                      <a:pt x="4838" y="613867"/>
                      <a:pt x="10924" y="573121"/>
                    </a:cubicBezTo>
                    <a:cubicBezTo>
                      <a:pt x="17009" y="532375"/>
                      <a:pt x="15422" y="482898"/>
                      <a:pt x="39499" y="388971"/>
                    </a:cubicBezTo>
                    <a:cubicBezTo>
                      <a:pt x="63576" y="295044"/>
                      <a:pt x="146919" y="3473"/>
                      <a:pt x="142686" y="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09E6C649-3C36-44C7-A3D8-2549BE88E0C7}"/>
                  </a:ext>
                </a:extLst>
              </p:cNvPr>
              <p:cNvSpPr/>
              <p:nvPr/>
            </p:nvSpPr>
            <p:spPr>
              <a:xfrm>
                <a:off x="3884610" y="3724973"/>
                <a:ext cx="97114" cy="699594"/>
              </a:xfrm>
              <a:custGeom>
                <a:avLst/>
                <a:gdLst>
                  <a:gd name="connsiteX0" fmla="*/ 66678 w 97114"/>
                  <a:gd name="connsiteY0" fmla="*/ 890 h 699594"/>
                  <a:gd name="connsiteX1" fmla="*/ 9528 w 97114"/>
                  <a:gd name="connsiteY1" fmla="*/ 266002 h 699594"/>
                  <a:gd name="connsiteX2" fmla="*/ 20640 w 97114"/>
                  <a:gd name="connsiteY2" fmla="*/ 442215 h 699594"/>
                  <a:gd name="connsiteX3" fmla="*/ 95253 w 97114"/>
                  <a:gd name="connsiteY3" fmla="*/ 691452 h 699594"/>
                  <a:gd name="connsiteX4" fmla="*/ 68265 w 97114"/>
                  <a:gd name="connsiteY4" fmla="*/ 613665 h 699594"/>
                  <a:gd name="connsiteX5" fmla="*/ 3 w 97114"/>
                  <a:gd name="connsiteY5" fmla="*/ 362840 h 699594"/>
                  <a:gd name="connsiteX6" fmla="*/ 66678 w 97114"/>
                  <a:gd name="connsiteY6" fmla="*/ 890 h 699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114" h="699594">
                    <a:moveTo>
                      <a:pt x="66678" y="890"/>
                    </a:moveTo>
                    <a:cubicBezTo>
                      <a:pt x="68266" y="-15250"/>
                      <a:pt x="17201" y="192448"/>
                      <a:pt x="9528" y="266002"/>
                    </a:cubicBezTo>
                    <a:cubicBezTo>
                      <a:pt x="1855" y="339556"/>
                      <a:pt x="6352" y="371307"/>
                      <a:pt x="20640" y="442215"/>
                    </a:cubicBezTo>
                    <a:cubicBezTo>
                      <a:pt x="34927" y="513123"/>
                      <a:pt x="87315" y="662877"/>
                      <a:pt x="95253" y="691452"/>
                    </a:cubicBezTo>
                    <a:cubicBezTo>
                      <a:pt x="103191" y="720027"/>
                      <a:pt x="84140" y="668434"/>
                      <a:pt x="68265" y="613665"/>
                    </a:cubicBezTo>
                    <a:cubicBezTo>
                      <a:pt x="52390" y="558896"/>
                      <a:pt x="-526" y="460736"/>
                      <a:pt x="3" y="362840"/>
                    </a:cubicBezTo>
                    <a:cubicBezTo>
                      <a:pt x="532" y="264944"/>
                      <a:pt x="65090" y="17030"/>
                      <a:pt x="66678" y="8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3E4DE3C8-9F4E-4BB1-8480-0D6CB941DECE}"/>
                  </a:ext>
                </a:extLst>
              </p:cNvPr>
              <p:cNvSpPr/>
              <p:nvPr/>
            </p:nvSpPr>
            <p:spPr>
              <a:xfrm>
                <a:off x="3927398" y="4181250"/>
                <a:ext cx="348716" cy="470313"/>
              </a:xfrm>
              <a:custGeom>
                <a:avLst/>
                <a:gdLst>
                  <a:gd name="connsiteX0" fmla="*/ 1665 w 348716"/>
                  <a:gd name="connsiteY0" fmla="*/ 3400 h 470313"/>
                  <a:gd name="connsiteX1" fmla="*/ 165177 w 348716"/>
                  <a:gd name="connsiteY1" fmla="*/ 335188 h 470313"/>
                  <a:gd name="connsiteX2" fmla="*/ 346152 w 348716"/>
                  <a:gd name="connsiteY2" fmla="*/ 465363 h 470313"/>
                  <a:gd name="connsiteX3" fmla="*/ 263602 w 348716"/>
                  <a:gd name="connsiteY3" fmla="*/ 428850 h 470313"/>
                  <a:gd name="connsiteX4" fmla="*/ 150890 w 348716"/>
                  <a:gd name="connsiteY4" fmla="*/ 295500 h 470313"/>
                  <a:gd name="connsiteX5" fmla="*/ 84215 w 348716"/>
                  <a:gd name="connsiteY5" fmla="*/ 170088 h 470313"/>
                  <a:gd name="connsiteX6" fmla="*/ 1665 w 348716"/>
                  <a:gd name="connsiteY6" fmla="*/ 3400 h 47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716" h="470313">
                    <a:moveTo>
                      <a:pt x="1665" y="3400"/>
                    </a:moveTo>
                    <a:cubicBezTo>
                      <a:pt x="15159" y="30917"/>
                      <a:pt x="107762" y="258194"/>
                      <a:pt x="165177" y="335188"/>
                    </a:cubicBezTo>
                    <a:cubicBezTo>
                      <a:pt x="222592" y="412182"/>
                      <a:pt x="329748" y="449753"/>
                      <a:pt x="346152" y="465363"/>
                    </a:cubicBezTo>
                    <a:cubicBezTo>
                      <a:pt x="362556" y="480973"/>
                      <a:pt x="296146" y="457161"/>
                      <a:pt x="263602" y="428850"/>
                    </a:cubicBezTo>
                    <a:cubicBezTo>
                      <a:pt x="231058" y="400539"/>
                      <a:pt x="180788" y="338627"/>
                      <a:pt x="150890" y="295500"/>
                    </a:cubicBezTo>
                    <a:cubicBezTo>
                      <a:pt x="120992" y="252373"/>
                      <a:pt x="108028" y="217184"/>
                      <a:pt x="84215" y="170088"/>
                    </a:cubicBezTo>
                    <a:cubicBezTo>
                      <a:pt x="60402" y="122992"/>
                      <a:pt x="-11829" y="-24117"/>
                      <a:pt x="1665" y="34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8A3AEAA9-329E-4166-BC82-8631FF2A9D38}"/>
                  </a:ext>
                </a:extLst>
              </p:cNvPr>
              <p:cNvSpPr/>
              <p:nvPr/>
            </p:nvSpPr>
            <p:spPr>
              <a:xfrm>
                <a:off x="3980822" y="4419023"/>
                <a:ext cx="501916" cy="359691"/>
              </a:xfrm>
              <a:custGeom>
                <a:avLst/>
                <a:gdLst>
                  <a:gd name="connsiteX0" fmla="*/ 628 w 501916"/>
                  <a:gd name="connsiteY0" fmla="*/ 577 h 359691"/>
                  <a:gd name="connsiteX1" fmla="*/ 181603 w 501916"/>
                  <a:gd name="connsiteY1" fmla="*/ 216477 h 359691"/>
                  <a:gd name="connsiteX2" fmla="*/ 495928 w 501916"/>
                  <a:gd name="connsiteY2" fmla="*/ 357765 h 359691"/>
                  <a:gd name="connsiteX3" fmla="*/ 395916 w 501916"/>
                  <a:gd name="connsiteY3" fmla="*/ 302202 h 359691"/>
                  <a:gd name="connsiteX4" fmla="*/ 132391 w 501916"/>
                  <a:gd name="connsiteY4" fmla="*/ 157740 h 359691"/>
                  <a:gd name="connsiteX5" fmla="*/ 628 w 501916"/>
                  <a:gd name="connsiteY5" fmla="*/ 577 h 35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916" h="359691">
                    <a:moveTo>
                      <a:pt x="628" y="577"/>
                    </a:moveTo>
                    <a:cubicBezTo>
                      <a:pt x="8830" y="10367"/>
                      <a:pt x="99053" y="156946"/>
                      <a:pt x="181603" y="216477"/>
                    </a:cubicBezTo>
                    <a:cubicBezTo>
                      <a:pt x="264153" y="276008"/>
                      <a:pt x="460209" y="343478"/>
                      <a:pt x="495928" y="357765"/>
                    </a:cubicBezTo>
                    <a:cubicBezTo>
                      <a:pt x="531647" y="372052"/>
                      <a:pt x="395916" y="302202"/>
                      <a:pt x="395916" y="302202"/>
                    </a:cubicBezTo>
                    <a:cubicBezTo>
                      <a:pt x="335327" y="268865"/>
                      <a:pt x="198802" y="207482"/>
                      <a:pt x="132391" y="157740"/>
                    </a:cubicBezTo>
                    <a:cubicBezTo>
                      <a:pt x="65981" y="107998"/>
                      <a:pt x="-7574" y="-9213"/>
                      <a:pt x="628" y="5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D1AAA96B-061E-4108-AD1E-6D65C2EEABF7}"/>
                  </a:ext>
                </a:extLst>
              </p:cNvPr>
              <p:cNvSpPr/>
              <p:nvPr/>
            </p:nvSpPr>
            <p:spPr>
              <a:xfrm>
                <a:off x="4539215" y="2827917"/>
                <a:ext cx="229679" cy="59756"/>
              </a:xfrm>
              <a:custGeom>
                <a:avLst/>
                <a:gdLst>
                  <a:gd name="connsiteX0" fmla="*/ 1035 w 229679"/>
                  <a:gd name="connsiteY0" fmla="*/ 59746 h 59756"/>
                  <a:gd name="connsiteX1" fmla="*/ 224873 w 229679"/>
                  <a:gd name="connsiteY1" fmla="*/ 4183 h 59756"/>
                  <a:gd name="connsiteX2" fmla="*/ 143910 w 229679"/>
                  <a:gd name="connsiteY2" fmla="*/ 8946 h 59756"/>
                  <a:gd name="connsiteX3" fmla="*/ 1035 w 229679"/>
                  <a:gd name="connsiteY3" fmla="*/ 59746 h 5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679" h="59756">
                    <a:moveTo>
                      <a:pt x="1035" y="59746"/>
                    </a:moveTo>
                    <a:cubicBezTo>
                      <a:pt x="14529" y="58952"/>
                      <a:pt x="201061" y="12650"/>
                      <a:pt x="224873" y="4183"/>
                    </a:cubicBezTo>
                    <a:cubicBezTo>
                      <a:pt x="248685" y="-4284"/>
                      <a:pt x="178041" y="1538"/>
                      <a:pt x="143910" y="8946"/>
                    </a:cubicBezTo>
                    <a:cubicBezTo>
                      <a:pt x="109779" y="16354"/>
                      <a:pt x="-12459" y="60540"/>
                      <a:pt x="1035" y="597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1A599B5C-3A8D-4A7D-AE5A-CAFF33F602B3}"/>
                  </a:ext>
                </a:extLst>
              </p:cNvPr>
              <p:cNvSpPr/>
              <p:nvPr/>
            </p:nvSpPr>
            <p:spPr>
              <a:xfrm>
                <a:off x="4489905" y="2796702"/>
                <a:ext cx="564695" cy="202866"/>
              </a:xfrm>
              <a:custGeom>
                <a:avLst/>
                <a:gdLst>
                  <a:gd name="connsiteX0" fmla="*/ 2720 w 564695"/>
                  <a:gd name="connsiteY0" fmla="*/ 202086 h 202866"/>
                  <a:gd name="connsiteX1" fmla="*/ 207508 w 564695"/>
                  <a:gd name="connsiteY1" fmla="*/ 56036 h 202866"/>
                  <a:gd name="connsiteX2" fmla="*/ 350383 w 564695"/>
                  <a:gd name="connsiteY2" fmla="*/ 21111 h 202866"/>
                  <a:gd name="connsiteX3" fmla="*/ 493258 w 564695"/>
                  <a:gd name="connsiteY3" fmla="*/ 8411 h 202866"/>
                  <a:gd name="connsiteX4" fmla="*/ 564695 w 564695"/>
                  <a:gd name="connsiteY4" fmla="*/ 14761 h 202866"/>
                  <a:gd name="connsiteX5" fmla="*/ 402770 w 564695"/>
                  <a:gd name="connsiteY5" fmla="*/ 473 h 202866"/>
                  <a:gd name="connsiteX6" fmla="*/ 263070 w 564695"/>
                  <a:gd name="connsiteY6" fmla="*/ 35398 h 202866"/>
                  <a:gd name="connsiteX7" fmla="*/ 99558 w 564695"/>
                  <a:gd name="connsiteY7" fmla="*/ 111598 h 202866"/>
                  <a:gd name="connsiteX8" fmla="*/ 2720 w 564695"/>
                  <a:gd name="connsiteY8" fmla="*/ 202086 h 20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4695" h="202866">
                    <a:moveTo>
                      <a:pt x="2720" y="202086"/>
                    </a:moveTo>
                    <a:cubicBezTo>
                      <a:pt x="20711" y="192826"/>
                      <a:pt x="149564" y="86198"/>
                      <a:pt x="207508" y="56036"/>
                    </a:cubicBezTo>
                    <a:cubicBezTo>
                      <a:pt x="265452" y="25874"/>
                      <a:pt x="302758" y="29048"/>
                      <a:pt x="350383" y="21111"/>
                    </a:cubicBezTo>
                    <a:cubicBezTo>
                      <a:pt x="398008" y="13174"/>
                      <a:pt x="457539" y="9469"/>
                      <a:pt x="493258" y="8411"/>
                    </a:cubicBezTo>
                    <a:cubicBezTo>
                      <a:pt x="528977" y="7353"/>
                      <a:pt x="564695" y="14761"/>
                      <a:pt x="564695" y="14761"/>
                    </a:cubicBezTo>
                    <a:cubicBezTo>
                      <a:pt x="549614" y="13438"/>
                      <a:pt x="453041" y="-2967"/>
                      <a:pt x="402770" y="473"/>
                    </a:cubicBezTo>
                    <a:cubicBezTo>
                      <a:pt x="352499" y="3913"/>
                      <a:pt x="313605" y="16877"/>
                      <a:pt x="263070" y="35398"/>
                    </a:cubicBezTo>
                    <a:cubicBezTo>
                      <a:pt x="212535" y="53919"/>
                      <a:pt x="138716" y="87521"/>
                      <a:pt x="99558" y="111598"/>
                    </a:cubicBezTo>
                    <a:cubicBezTo>
                      <a:pt x="60400" y="135675"/>
                      <a:pt x="-15271" y="211346"/>
                      <a:pt x="2720" y="2020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: 図形 415">
                <a:extLst>
                  <a:ext uri="{FF2B5EF4-FFF2-40B4-BE49-F238E27FC236}">
                    <a16:creationId xmlns:a16="http://schemas.microsoft.com/office/drawing/2014/main" id="{629B6D5D-C9CB-4FC6-B685-EC39F6F9831C}"/>
                  </a:ext>
                </a:extLst>
              </p:cNvPr>
              <p:cNvSpPr/>
              <p:nvPr/>
            </p:nvSpPr>
            <p:spPr>
              <a:xfrm>
                <a:off x="4484262" y="2807457"/>
                <a:ext cx="905095" cy="236293"/>
              </a:xfrm>
              <a:custGeom>
                <a:avLst/>
                <a:gdLst>
                  <a:gd name="connsiteX0" fmla="*/ 2013 w 905095"/>
                  <a:gd name="connsiteY0" fmla="*/ 235781 h 236293"/>
                  <a:gd name="connsiteX1" fmla="*/ 216326 w 905095"/>
                  <a:gd name="connsiteY1" fmla="*/ 83381 h 236293"/>
                  <a:gd name="connsiteX2" fmla="*/ 510013 w 905095"/>
                  <a:gd name="connsiteY2" fmla="*/ 19881 h 236293"/>
                  <a:gd name="connsiteX3" fmla="*/ 775126 w 905095"/>
                  <a:gd name="connsiteY3" fmla="*/ 86556 h 236293"/>
                  <a:gd name="connsiteX4" fmla="*/ 903713 w 905095"/>
                  <a:gd name="connsiteY4" fmla="*/ 157993 h 236293"/>
                  <a:gd name="connsiteX5" fmla="*/ 825926 w 905095"/>
                  <a:gd name="connsiteY5" fmla="*/ 100843 h 236293"/>
                  <a:gd name="connsiteX6" fmla="*/ 571926 w 905095"/>
                  <a:gd name="connsiteY6" fmla="*/ 8768 h 236293"/>
                  <a:gd name="connsiteX7" fmla="*/ 343326 w 905095"/>
                  <a:gd name="connsiteY7" fmla="*/ 26231 h 236293"/>
                  <a:gd name="connsiteX8" fmla="*/ 2013 w 905095"/>
                  <a:gd name="connsiteY8" fmla="*/ 235781 h 23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095" h="236293">
                    <a:moveTo>
                      <a:pt x="2013" y="235781"/>
                    </a:moveTo>
                    <a:cubicBezTo>
                      <a:pt x="-19154" y="245306"/>
                      <a:pt x="131659" y="119364"/>
                      <a:pt x="216326" y="83381"/>
                    </a:cubicBezTo>
                    <a:cubicBezTo>
                      <a:pt x="300993" y="47398"/>
                      <a:pt x="416880" y="19352"/>
                      <a:pt x="510013" y="19881"/>
                    </a:cubicBezTo>
                    <a:cubicBezTo>
                      <a:pt x="603146" y="20410"/>
                      <a:pt x="709509" y="63537"/>
                      <a:pt x="775126" y="86556"/>
                    </a:cubicBezTo>
                    <a:cubicBezTo>
                      <a:pt x="840743" y="109575"/>
                      <a:pt x="895247" y="155612"/>
                      <a:pt x="903713" y="157993"/>
                    </a:cubicBezTo>
                    <a:cubicBezTo>
                      <a:pt x="912179" y="160374"/>
                      <a:pt x="881224" y="125714"/>
                      <a:pt x="825926" y="100843"/>
                    </a:cubicBezTo>
                    <a:cubicBezTo>
                      <a:pt x="770628" y="75972"/>
                      <a:pt x="652359" y="21203"/>
                      <a:pt x="571926" y="8768"/>
                    </a:cubicBezTo>
                    <a:cubicBezTo>
                      <a:pt x="491493" y="-3667"/>
                      <a:pt x="435137" y="-6842"/>
                      <a:pt x="343326" y="26231"/>
                    </a:cubicBezTo>
                    <a:cubicBezTo>
                      <a:pt x="251515" y="59304"/>
                      <a:pt x="23180" y="226256"/>
                      <a:pt x="2013" y="2357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4678705D-D769-4985-89D0-D97B4E6B0B62}"/>
                  </a:ext>
                </a:extLst>
              </p:cNvPr>
              <p:cNvSpPr/>
              <p:nvPr/>
            </p:nvSpPr>
            <p:spPr>
              <a:xfrm>
                <a:off x="5395870" y="2966942"/>
                <a:ext cx="398524" cy="290042"/>
              </a:xfrm>
              <a:custGeom>
                <a:avLst/>
                <a:gdLst>
                  <a:gd name="connsiteX0" fmla="*/ 43 w 398524"/>
                  <a:gd name="connsiteY0" fmla="*/ 96 h 290042"/>
                  <a:gd name="connsiteX1" fmla="*/ 214355 w 398524"/>
                  <a:gd name="connsiteY1" fmla="*/ 211233 h 290042"/>
                  <a:gd name="connsiteX2" fmla="*/ 277855 w 398524"/>
                  <a:gd name="connsiteY2" fmla="*/ 262033 h 290042"/>
                  <a:gd name="connsiteX3" fmla="*/ 336593 w 398524"/>
                  <a:gd name="connsiteY3" fmla="*/ 273146 h 290042"/>
                  <a:gd name="connsiteX4" fmla="*/ 398505 w 398524"/>
                  <a:gd name="connsiteY4" fmla="*/ 273146 h 290042"/>
                  <a:gd name="connsiteX5" fmla="*/ 330243 w 398524"/>
                  <a:gd name="connsiteY5" fmla="*/ 289021 h 290042"/>
                  <a:gd name="connsiteX6" fmla="*/ 233405 w 398524"/>
                  <a:gd name="connsiteY6" fmla="*/ 239808 h 290042"/>
                  <a:gd name="connsiteX7" fmla="*/ 43 w 398524"/>
                  <a:gd name="connsiteY7" fmla="*/ 96 h 2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524" h="290042">
                    <a:moveTo>
                      <a:pt x="43" y="96"/>
                    </a:moveTo>
                    <a:cubicBezTo>
                      <a:pt x="-3132" y="-4666"/>
                      <a:pt x="168053" y="167577"/>
                      <a:pt x="214355" y="211233"/>
                    </a:cubicBezTo>
                    <a:cubicBezTo>
                      <a:pt x="260657" y="254889"/>
                      <a:pt x="257482" y="251714"/>
                      <a:pt x="277855" y="262033"/>
                    </a:cubicBezTo>
                    <a:cubicBezTo>
                      <a:pt x="298228" y="272352"/>
                      <a:pt x="316485" y="271294"/>
                      <a:pt x="336593" y="273146"/>
                    </a:cubicBezTo>
                    <a:cubicBezTo>
                      <a:pt x="356701" y="274998"/>
                      <a:pt x="399563" y="270500"/>
                      <a:pt x="398505" y="273146"/>
                    </a:cubicBezTo>
                    <a:cubicBezTo>
                      <a:pt x="397447" y="275792"/>
                      <a:pt x="357760" y="294577"/>
                      <a:pt x="330243" y="289021"/>
                    </a:cubicBezTo>
                    <a:cubicBezTo>
                      <a:pt x="302726" y="283465"/>
                      <a:pt x="285263" y="284787"/>
                      <a:pt x="233405" y="239808"/>
                    </a:cubicBezTo>
                    <a:cubicBezTo>
                      <a:pt x="181547" y="194829"/>
                      <a:pt x="3218" y="4858"/>
                      <a:pt x="43" y="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1420D0A3-13D3-4904-B6A2-E58A3C6E74CE}"/>
                  </a:ext>
                </a:extLst>
              </p:cNvPr>
              <p:cNvSpPr/>
              <p:nvPr/>
            </p:nvSpPr>
            <p:spPr>
              <a:xfrm>
                <a:off x="5721008" y="3252514"/>
                <a:ext cx="505218" cy="573805"/>
              </a:xfrm>
              <a:custGeom>
                <a:avLst/>
                <a:gdLst>
                  <a:gd name="connsiteX0" fmla="*/ 62255 w 505218"/>
                  <a:gd name="connsiteY0" fmla="*/ 274 h 573805"/>
                  <a:gd name="connsiteX1" fmla="*/ 8280 w 505218"/>
                  <a:gd name="connsiteY1" fmla="*/ 97111 h 573805"/>
                  <a:gd name="connsiteX2" fmla="*/ 9867 w 505218"/>
                  <a:gd name="connsiteY2" fmla="*/ 176486 h 573805"/>
                  <a:gd name="connsiteX3" fmla="*/ 100355 w 505218"/>
                  <a:gd name="connsiteY3" fmla="*/ 344761 h 573805"/>
                  <a:gd name="connsiteX4" fmla="*/ 362292 w 505218"/>
                  <a:gd name="connsiteY4" fmla="*/ 527324 h 573805"/>
                  <a:gd name="connsiteX5" fmla="*/ 505167 w 505218"/>
                  <a:gd name="connsiteY5" fmla="*/ 570186 h 573805"/>
                  <a:gd name="connsiteX6" fmla="*/ 374992 w 505218"/>
                  <a:gd name="connsiteY6" fmla="*/ 541611 h 573805"/>
                  <a:gd name="connsiteX7" fmla="*/ 92417 w 505218"/>
                  <a:gd name="connsiteY7" fmla="*/ 306661 h 573805"/>
                  <a:gd name="connsiteX8" fmla="*/ 9867 w 505218"/>
                  <a:gd name="connsiteY8" fmla="*/ 128861 h 573805"/>
                  <a:gd name="connsiteX9" fmla="*/ 62255 w 505218"/>
                  <a:gd name="connsiteY9" fmla="*/ 274 h 57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5218" h="573805">
                    <a:moveTo>
                      <a:pt x="62255" y="274"/>
                    </a:moveTo>
                    <a:cubicBezTo>
                      <a:pt x="61991" y="-5018"/>
                      <a:pt x="17011" y="67742"/>
                      <a:pt x="8280" y="97111"/>
                    </a:cubicBezTo>
                    <a:cubicBezTo>
                      <a:pt x="-451" y="126480"/>
                      <a:pt x="-5479" y="135211"/>
                      <a:pt x="9867" y="176486"/>
                    </a:cubicBezTo>
                    <a:cubicBezTo>
                      <a:pt x="25213" y="217761"/>
                      <a:pt x="41618" y="286288"/>
                      <a:pt x="100355" y="344761"/>
                    </a:cubicBezTo>
                    <a:cubicBezTo>
                      <a:pt x="159092" y="403234"/>
                      <a:pt x="294823" y="489753"/>
                      <a:pt x="362292" y="527324"/>
                    </a:cubicBezTo>
                    <a:cubicBezTo>
                      <a:pt x="429761" y="564895"/>
                      <a:pt x="503050" y="567805"/>
                      <a:pt x="505167" y="570186"/>
                    </a:cubicBezTo>
                    <a:cubicBezTo>
                      <a:pt x="507284" y="572567"/>
                      <a:pt x="443784" y="585532"/>
                      <a:pt x="374992" y="541611"/>
                    </a:cubicBezTo>
                    <a:cubicBezTo>
                      <a:pt x="306200" y="497690"/>
                      <a:pt x="153271" y="375453"/>
                      <a:pt x="92417" y="306661"/>
                    </a:cubicBezTo>
                    <a:cubicBezTo>
                      <a:pt x="31563" y="237869"/>
                      <a:pt x="16746" y="178073"/>
                      <a:pt x="9867" y="128861"/>
                    </a:cubicBezTo>
                    <a:cubicBezTo>
                      <a:pt x="2988" y="79649"/>
                      <a:pt x="62519" y="5566"/>
                      <a:pt x="62255" y="2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: 図形 418">
                <a:extLst>
                  <a:ext uri="{FF2B5EF4-FFF2-40B4-BE49-F238E27FC236}">
                    <a16:creationId xmlns:a16="http://schemas.microsoft.com/office/drawing/2014/main" id="{16573173-C0A2-4258-8999-83F1F4B000A6}"/>
                  </a:ext>
                </a:extLst>
              </p:cNvPr>
              <p:cNvSpPr/>
              <p:nvPr/>
            </p:nvSpPr>
            <p:spPr>
              <a:xfrm>
                <a:off x="5744919" y="3268663"/>
                <a:ext cx="504929" cy="525707"/>
              </a:xfrm>
              <a:custGeom>
                <a:avLst/>
                <a:gdLst>
                  <a:gd name="connsiteX0" fmla="*/ 68506 w 504929"/>
                  <a:gd name="connsiteY0" fmla="*/ 0 h 525707"/>
                  <a:gd name="connsiteX1" fmla="*/ 11356 w 504929"/>
                  <a:gd name="connsiteY1" fmla="*/ 111125 h 525707"/>
                  <a:gd name="connsiteX2" fmla="*/ 51044 w 504929"/>
                  <a:gd name="connsiteY2" fmla="*/ 246062 h 525707"/>
                  <a:gd name="connsiteX3" fmla="*/ 265356 w 504929"/>
                  <a:gd name="connsiteY3" fmla="*/ 441325 h 525707"/>
                  <a:gd name="connsiteX4" fmla="*/ 462206 w 504929"/>
                  <a:gd name="connsiteY4" fmla="*/ 517525 h 525707"/>
                  <a:gd name="connsiteX5" fmla="*/ 495544 w 504929"/>
                  <a:gd name="connsiteY5" fmla="*/ 519112 h 525707"/>
                  <a:gd name="connsiteX6" fmla="*/ 335206 w 504929"/>
                  <a:gd name="connsiteY6" fmla="*/ 477837 h 525707"/>
                  <a:gd name="connsiteX7" fmla="*/ 130419 w 504929"/>
                  <a:gd name="connsiteY7" fmla="*/ 328612 h 525707"/>
                  <a:gd name="connsiteX8" fmla="*/ 1831 w 504929"/>
                  <a:gd name="connsiteY8" fmla="*/ 109537 h 525707"/>
                  <a:gd name="connsiteX9" fmla="*/ 68506 w 504929"/>
                  <a:gd name="connsiteY9" fmla="*/ 0 h 52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929" h="525707">
                    <a:moveTo>
                      <a:pt x="68506" y="0"/>
                    </a:moveTo>
                    <a:cubicBezTo>
                      <a:pt x="70094" y="265"/>
                      <a:pt x="14266" y="70115"/>
                      <a:pt x="11356" y="111125"/>
                    </a:cubicBezTo>
                    <a:cubicBezTo>
                      <a:pt x="8446" y="152135"/>
                      <a:pt x="8711" y="191029"/>
                      <a:pt x="51044" y="246062"/>
                    </a:cubicBezTo>
                    <a:cubicBezTo>
                      <a:pt x="93377" y="301095"/>
                      <a:pt x="196829" y="396081"/>
                      <a:pt x="265356" y="441325"/>
                    </a:cubicBezTo>
                    <a:cubicBezTo>
                      <a:pt x="333883" y="486569"/>
                      <a:pt x="423841" y="504561"/>
                      <a:pt x="462206" y="517525"/>
                    </a:cubicBezTo>
                    <a:cubicBezTo>
                      <a:pt x="500571" y="530489"/>
                      <a:pt x="516711" y="525727"/>
                      <a:pt x="495544" y="519112"/>
                    </a:cubicBezTo>
                    <a:cubicBezTo>
                      <a:pt x="474377" y="512497"/>
                      <a:pt x="396060" y="509587"/>
                      <a:pt x="335206" y="477837"/>
                    </a:cubicBezTo>
                    <a:cubicBezTo>
                      <a:pt x="274352" y="446087"/>
                      <a:pt x="185981" y="389995"/>
                      <a:pt x="130419" y="328612"/>
                    </a:cubicBezTo>
                    <a:cubicBezTo>
                      <a:pt x="74857" y="267229"/>
                      <a:pt x="16648" y="161395"/>
                      <a:pt x="1831" y="109537"/>
                    </a:cubicBezTo>
                    <a:cubicBezTo>
                      <a:pt x="-12986" y="57679"/>
                      <a:pt x="66918" y="-265"/>
                      <a:pt x="6850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940FFA84-E34F-46FC-BDC1-0DB062A7D8C6}"/>
                  </a:ext>
                </a:extLst>
              </p:cNvPr>
              <p:cNvSpPr/>
              <p:nvPr/>
            </p:nvSpPr>
            <p:spPr>
              <a:xfrm>
                <a:off x="5845406" y="3255019"/>
                <a:ext cx="321146" cy="514386"/>
              </a:xfrm>
              <a:custGeom>
                <a:avLst/>
                <a:gdLst>
                  <a:gd name="connsiteX0" fmla="*/ 2944 w 321146"/>
                  <a:gd name="connsiteY0" fmla="*/ 4119 h 514386"/>
                  <a:gd name="connsiteX1" fmla="*/ 317269 w 321146"/>
                  <a:gd name="connsiteY1" fmla="*/ 507356 h 514386"/>
                  <a:gd name="connsiteX2" fmla="*/ 168044 w 321146"/>
                  <a:gd name="connsiteY2" fmla="*/ 280344 h 514386"/>
                  <a:gd name="connsiteX3" fmla="*/ 2944 w 321146"/>
                  <a:gd name="connsiteY3" fmla="*/ 4119 h 51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146" h="514386">
                    <a:moveTo>
                      <a:pt x="2944" y="4119"/>
                    </a:moveTo>
                    <a:cubicBezTo>
                      <a:pt x="27815" y="41954"/>
                      <a:pt x="289752" y="461319"/>
                      <a:pt x="317269" y="507356"/>
                    </a:cubicBezTo>
                    <a:cubicBezTo>
                      <a:pt x="344786" y="553394"/>
                      <a:pt x="218579" y="361306"/>
                      <a:pt x="168044" y="280344"/>
                    </a:cubicBezTo>
                    <a:cubicBezTo>
                      <a:pt x="117509" y="199382"/>
                      <a:pt x="-21927" y="-33716"/>
                      <a:pt x="2944" y="41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778E8A13-035A-4926-B9D2-62308DF97135}"/>
                  </a:ext>
                </a:extLst>
              </p:cNvPr>
              <p:cNvSpPr/>
              <p:nvPr/>
            </p:nvSpPr>
            <p:spPr>
              <a:xfrm>
                <a:off x="5773389" y="3354021"/>
                <a:ext cx="186649" cy="308820"/>
              </a:xfrm>
              <a:custGeom>
                <a:avLst/>
                <a:gdLst>
                  <a:gd name="connsiteX0" fmla="*/ 349 w 186649"/>
                  <a:gd name="connsiteY0" fmla="*/ 1954 h 308820"/>
                  <a:gd name="connsiteX1" fmla="*/ 179736 w 186649"/>
                  <a:gd name="connsiteY1" fmla="*/ 303579 h 308820"/>
                  <a:gd name="connsiteX2" fmla="*/ 135286 w 186649"/>
                  <a:gd name="connsiteY2" fmla="*/ 179754 h 308820"/>
                  <a:gd name="connsiteX3" fmla="*/ 349 w 186649"/>
                  <a:gd name="connsiteY3" fmla="*/ 1954 h 3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649" h="308820">
                    <a:moveTo>
                      <a:pt x="349" y="1954"/>
                    </a:moveTo>
                    <a:cubicBezTo>
                      <a:pt x="7757" y="22591"/>
                      <a:pt x="157246" y="273946"/>
                      <a:pt x="179736" y="303579"/>
                    </a:cubicBezTo>
                    <a:cubicBezTo>
                      <a:pt x="202226" y="333212"/>
                      <a:pt x="165184" y="229760"/>
                      <a:pt x="135286" y="179754"/>
                    </a:cubicBezTo>
                    <a:cubicBezTo>
                      <a:pt x="105388" y="129748"/>
                      <a:pt x="-7059" y="-18683"/>
                      <a:pt x="349" y="19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5F65282F-0B82-435C-9629-4B3D19E0476B}"/>
                  </a:ext>
                </a:extLst>
              </p:cNvPr>
              <p:cNvSpPr/>
              <p:nvPr/>
            </p:nvSpPr>
            <p:spPr>
              <a:xfrm>
                <a:off x="6146414" y="3684181"/>
                <a:ext cx="143358" cy="111965"/>
              </a:xfrm>
              <a:custGeom>
                <a:avLst/>
                <a:gdLst>
                  <a:gd name="connsiteX0" fmla="*/ 386 w 143358"/>
                  <a:gd name="connsiteY0" fmla="*/ 111532 h 111965"/>
                  <a:gd name="connsiteX1" fmla="*/ 46424 w 143358"/>
                  <a:gd name="connsiteY1" fmla="*/ 3582 h 111965"/>
                  <a:gd name="connsiteX2" fmla="*/ 87699 w 143358"/>
                  <a:gd name="connsiteY2" fmla="*/ 25807 h 111965"/>
                  <a:gd name="connsiteX3" fmla="*/ 143261 w 143358"/>
                  <a:gd name="connsiteY3" fmla="*/ 25807 h 111965"/>
                  <a:gd name="connsiteX4" fmla="*/ 73411 w 143358"/>
                  <a:gd name="connsiteY4" fmla="*/ 41682 h 111965"/>
                  <a:gd name="connsiteX5" fmla="*/ 386 w 143358"/>
                  <a:gd name="connsiteY5" fmla="*/ 111532 h 11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358" h="111965">
                    <a:moveTo>
                      <a:pt x="386" y="111532"/>
                    </a:moveTo>
                    <a:cubicBezTo>
                      <a:pt x="-4112" y="105182"/>
                      <a:pt x="31872" y="17869"/>
                      <a:pt x="46424" y="3582"/>
                    </a:cubicBezTo>
                    <a:cubicBezTo>
                      <a:pt x="60976" y="-10705"/>
                      <a:pt x="71560" y="22103"/>
                      <a:pt x="87699" y="25807"/>
                    </a:cubicBezTo>
                    <a:cubicBezTo>
                      <a:pt x="103838" y="29511"/>
                      <a:pt x="145642" y="23161"/>
                      <a:pt x="143261" y="25807"/>
                    </a:cubicBezTo>
                    <a:cubicBezTo>
                      <a:pt x="140880" y="28453"/>
                      <a:pt x="94842" y="30834"/>
                      <a:pt x="73411" y="41682"/>
                    </a:cubicBezTo>
                    <a:cubicBezTo>
                      <a:pt x="51980" y="52530"/>
                      <a:pt x="4884" y="117882"/>
                      <a:pt x="386" y="111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950CF28B-40A3-4478-834E-3A880ADBCF13}"/>
                  </a:ext>
                </a:extLst>
              </p:cNvPr>
              <p:cNvSpPr/>
              <p:nvPr/>
            </p:nvSpPr>
            <p:spPr>
              <a:xfrm>
                <a:off x="6562725" y="3960790"/>
                <a:ext cx="148919" cy="90510"/>
              </a:xfrm>
              <a:custGeom>
                <a:avLst/>
                <a:gdLst>
                  <a:gd name="connsiteX0" fmla="*/ 0 w 148919"/>
                  <a:gd name="connsiteY0" fmla="*/ 90510 h 90510"/>
                  <a:gd name="connsiteX1" fmla="*/ 123825 w 148919"/>
                  <a:gd name="connsiteY1" fmla="*/ 69873 h 90510"/>
                  <a:gd name="connsiteX2" fmla="*/ 146050 w 148919"/>
                  <a:gd name="connsiteY2" fmla="*/ 23 h 90510"/>
                  <a:gd name="connsiteX3" fmla="*/ 82550 w 148919"/>
                  <a:gd name="connsiteY3" fmla="*/ 77810 h 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919" h="90510">
                    <a:moveTo>
                      <a:pt x="0" y="90510"/>
                    </a:moveTo>
                    <a:cubicBezTo>
                      <a:pt x="49741" y="87732"/>
                      <a:pt x="99483" y="84954"/>
                      <a:pt x="123825" y="69873"/>
                    </a:cubicBezTo>
                    <a:cubicBezTo>
                      <a:pt x="148167" y="54792"/>
                      <a:pt x="152929" y="-1300"/>
                      <a:pt x="146050" y="23"/>
                    </a:cubicBezTo>
                    <a:cubicBezTo>
                      <a:pt x="139171" y="1346"/>
                      <a:pt x="110860" y="39578"/>
                      <a:pt x="82550" y="77810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67FD5182-A5B7-47DB-980B-24A1DB2E1452}"/>
                  </a:ext>
                </a:extLst>
              </p:cNvPr>
              <p:cNvSpPr/>
              <p:nvPr/>
            </p:nvSpPr>
            <p:spPr>
              <a:xfrm>
                <a:off x="6211284" y="3670400"/>
                <a:ext cx="483245" cy="159493"/>
              </a:xfrm>
              <a:custGeom>
                <a:avLst/>
                <a:gdLst>
                  <a:gd name="connsiteX0" fmla="*/ 604 w 483245"/>
                  <a:gd name="connsiteY0" fmla="*/ 158650 h 159493"/>
                  <a:gd name="connsiteX1" fmla="*/ 111729 w 483245"/>
                  <a:gd name="connsiteY1" fmla="*/ 134838 h 159493"/>
                  <a:gd name="connsiteX2" fmla="*/ 157766 w 483245"/>
                  <a:gd name="connsiteY2" fmla="*/ 74513 h 159493"/>
                  <a:gd name="connsiteX3" fmla="*/ 162529 w 483245"/>
                  <a:gd name="connsiteY3" fmla="*/ 6250 h 159493"/>
                  <a:gd name="connsiteX4" fmla="*/ 176816 w 483245"/>
                  <a:gd name="connsiteY4" fmla="*/ 11013 h 159493"/>
                  <a:gd name="connsiteX5" fmla="*/ 219679 w 483245"/>
                  <a:gd name="connsiteY5" fmla="*/ 76100 h 159493"/>
                  <a:gd name="connsiteX6" fmla="*/ 292704 w 483245"/>
                  <a:gd name="connsiteY6" fmla="*/ 104675 h 159493"/>
                  <a:gd name="connsiteX7" fmla="*/ 483204 w 483245"/>
                  <a:gd name="connsiteY7" fmla="*/ 123725 h 159493"/>
                  <a:gd name="connsiteX8" fmla="*/ 275241 w 483245"/>
                  <a:gd name="connsiteY8" fmla="*/ 112613 h 159493"/>
                  <a:gd name="connsiteX9" fmla="*/ 179991 w 483245"/>
                  <a:gd name="connsiteY9" fmla="*/ 31650 h 159493"/>
                  <a:gd name="connsiteX10" fmla="*/ 165704 w 483245"/>
                  <a:gd name="connsiteY10" fmla="*/ 107850 h 159493"/>
                  <a:gd name="connsiteX11" fmla="*/ 604 w 483245"/>
                  <a:gd name="connsiteY11" fmla="*/ 158650 h 15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3245" h="159493">
                    <a:moveTo>
                      <a:pt x="604" y="158650"/>
                    </a:moveTo>
                    <a:cubicBezTo>
                      <a:pt x="-8392" y="163148"/>
                      <a:pt x="85535" y="148861"/>
                      <a:pt x="111729" y="134838"/>
                    </a:cubicBezTo>
                    <a:cubicBezTo>
                      <a:pt x="137923" y="120815"/>
                      <a:pt x="149299" y="95944"/>
                      <a:pt x="157766" y="74513"/>
                    </a:cubicBezTo>
                    <a:cubicBezTo>
                      <a:pt x="166233" y="53082"/>
                      <a:pt x="159354" y="16833"/>
                      <a:pt x="162529" y="6250"/>
                    </a:cubicBezTo>
                    <a:cubicBezTo>
                      <a:pt x="165704" y="-4333"/>
                      <a:pt x="167291" y="-629"/>
                      <a:pt x="176816" y="11013"/>
                    </a:cubicBezTo>
                    <a:cubicBezTo>
                      <a:pt x="186341" y="22655"/>
                      <a:pt x="200364" y="60490"/>
                      <a:pt x="219679" y="76100"/>
                    </a:cubicBezTo>
                    <a:cubicBezTo>
                      <a:pt x="238994" y="91710"/>
                      <a:pt x="248783" y="96737"/>
                      <a:pt x="292704" y="104675"/>
                    </a:cubicBezTo>
                    <a:cubicBezTo>
                      <a:pt x="336625" y="112612"/>
                      <a:pt x="486114" y="122402"/>
                      <a:pt x="483204" y="123725"/>
                    </a:cubicBezTo>
                    <a:cubicBezTo>
                      <a:pt x="480294" y="125048"/>
                      <a:pt x="325777" y="127959"/>
                      <a:pt x="275241" y="112613"/>
                    </a:cubicBezTo>
                    <a:cubicBezTo>
                      <a:pt x="224705" y="97267"/>
                      <a:pt x="198247" y="32444"/>
                      <a:pt x="179991" y="31650"/>
                    </a:cubicBezTo>
                    <a:cubicBezTo>
                      <a:pt x="161735" y="30856"/>
                      <a:pt x="191633" y="88271"/>
                      <a:pt x="165704" y="107850"/>
                    </a:cubicBezTo>
                    <a:cubicBezTo>
                      <a:pt x="139775" y="127429"/>
                      <a:pt x="9600" y="154152"/>
                      <a:pt x="604" y="1586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BC806AB1-9B8A-45B0-95B2-B5A75D889B11}"/>
                  </a:ext>
                </a:extLst>
              </p:cNvPr>
              <p:cNvSpPr/>
              <p:nvPr/>
            </p:nvSpPr>
            <p:spPr>
              <a:xfrm>
                <a:off x="6224583" y="3652540"/>
                <a:ext cx="476266" cy="151117"/>
              </a:xfrm>
              <a:custGeom>
                <a:avLst/>
                <a:gdLst>
                  <a:gd name="connsiteX0" fmla="*/ 476255 w 476266"/>
                  <a:gd name="connsiteY0" fmla="*/ 119360 h 151117"/>
                  <a:gd name="connsiteX1" fmla="*/ 266705 w 476266"/>
                  <a:gd name="connsiteY1" fmla="*/ 87610 h 151117"/>
                  <a:gd name="connsiteX2" fmla="*/ 184155 w 476266"/>
                  <a:gd name="connsiteY2" fmla="*/ 19348 h 151117"/>
                  <a:gd name="connsiteX3" fmla="*/ 155580 w 476266"/>
                  <a:gd name="connsiteY3" fmla="*/ 12998 h 151117"/>
                  <a:gd name="connsiteX4" fmla="*/ 133355 w 476266"/>
                  <a:gd name="connsiteY4" fmla="*/ 41573 h 151117"/>
                  <a:gd name="connsiteX5" fmla="*/ 112717 w 476266"/>
                  <a:gd name="connsiteY5" fmla="*/ 98723 h 151117"/>
                  <a:gd name="connsiteX6" fmla="*/ 5 w 476266"/>
                  <a:gd name="connsiteY6" fmla="*/ 151110 h 151117"/>
                  <a:gd name="connsiteX7" fmla="*/ 117480 w 476266"/>
                  <a:gd name="connsiteY7" fmla="*/ 101898 h 151117"/>
                  <a:gd name="connsiteX8" fmla="*/ 131767 w 476266"/>
                  <a:gd name="connsiteY8" fmla="*/ 25698 h 151117"/>
                  <a:gd name="connsiteX9" fmla="*/ 169867 w 476266"/>
                  <a:gd name="connsiteY9" fmla="*/ 1885 h 151117"/>
                  <a:gd name="connsiteX10" fmla="*/ 257180 w 476266"/>
                  <a:gd name="connsiteY10" fmla="*/ 68560 h 151117"/>
                  <a:gd name="connsiteX11" fmla="*/ 476255 w 476266"/>
                  <a:gd name="connsiteY11" fmla="*/ 119360 h 15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66" h="151117">
                    <a:moveTo>
                      <a:pt x="476255" y="119360"/>
                    </a:moveTo>
                    <a:cubicBezTo>
                      <a:pt x="477842" y="122535"/>
                      <a:pt x="315388" y="104279"/>
                      <a:pt x="266705" y="87610"/>
                    </a:cubicBezTo>
                    <a:cubicBezTo>
                      <a:pt x="218022" y="70941"/>
                      <a:pt x="202676" y="31783"/>
                      <a:pt x="184155" y="19348"/>
                    </a:cubicBezTo>
                    <a:cubicBezTo>
                      <a:pt x="165634" y="6913"/>
                      <a:pt x="164047" y="9294"/>
                      <a:pt x="155580" y="12998"/>
                    </a:cubicBezTo>
                    <a:cubicBezTo>
                      <a:pt x="147113" y="16702"/>
                      <a:pt x="140499" y="27285"/>
                      <a:pt x="133355" y="41573"/>
                    </a:cubicBezTo>
                    <a:cubicBezTo>
                      <a:pt x="126211" y="55860"/>
                      <a:pt x="134942" y="80467"/>
                      <a:pt x="112717" y="98723"/>
                    </a:cubicBezTo>
                    <a:cubicBezTo>
                      <a:pt x="90492" y="116979"/>
                      <a:pt x="-789" y="150581"/>
                      <a:pt x="5" y="151110"/>
                    </a:cubicBezTo>
                    <a:cubicBezTo>
                      <a:pt x="799" y="151639"/>
                      <a:pt x="95520" y="122800"/>
                      <a:pt x="117480" y="101898"/>
                    </a:cubicBezTo>
                    <a:cubicBezTo>
                      <a:pt x="139440" y="80996"/>
                      <a:pt x="123036" y="42367"/>
                      <a:pt x="131767" y="25698"/>
                    </a:cubicBezTo>
                    <a:cubicBezTo>
                      <a:pt x="140498" y="9029"/>
                      <a:pt x="148965" y="-5259"/>
                      <a:pt x="169867" y="1885"/>
                    </a:cubicBezTo>
                    <a:cubicBezTo>
                      <a:pt x="190769" y="9029"/>
                      <a:pt x="206380" y="49510"/>
                      <a:pt x="257180" y="68560"/>
                    </a:cubicBezTo>
                    <a:cubicBezTo>
                      <a:pt x="307980" y="87610"/>
                      <a:pt x="474668" y="116185"/>
                      <a:pt x="476255" y="1193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31B1C832-ECFC-4199-906E-E98B59380F20}"/>
                  </a:ext>
                </a:extLst>
              </p:cNvPr>
              <p:cNvSpPr/>
              <p:nvPr/>
            </p:nvSpPr>
            <p:spPr>
              <a:xfrm>
                <a:off x="6701120" y="3790412"/>
                <a:ext cx="479154" cy="834005"/>
              </a:xfrm>
              <a:custGeom>
                <a:avLst/>
                <a:gdLst>
                  <a:gd name="connsiteX0" fmla="*/ 1305 w 479154"/>
                  <a:gd name="connsiteY0" fmla="*/ 2126 h 834005"/>
                  <a:gd name="connsiteX1" fmla="*/ 245780 w 479154"/>
                  <a:gd name="connsiteY1" fmla="*/ 113251 h 834005"/>
                  <a:gd name="connsiteX2" fmla="*/ 426755 w 479154"/>
                  <a:gd name="connsiteY2" fmla="*/ 360901 h 834005"/>
                  <a:gd name="connsiteX3" fmla="*/ 468030 w 479154"/>
                  <a:gd name="connsiteY3" fmla="*/ 694276 h 834005"/>
                  <a:gd name="connsiteX4" fmla="*/ 437868 w 479154"/>
                  <a:gd name="connsiteY4" fmla="*/ 833976 h 834005"/>
                  <a:gd name="connsiteX5" fmla="*/ 479143 w 479154"/>
                  <a:gd name="connsiteY5" fmla="*/ 684751 h 834005"/>
                  <a:gd name="connsiteX6" fmla="*/ 433105 w 479154"/>
                  <a:gd name="connsiteY6" fmla="*/ 414876 h 834005"/>
                  <a:gd name="connsiteX7" fmla="*/ 350555 w 479154"/>
                  <a:gd name="connsiteY7" fmla="*/ 238663 h 834005"/>
                  <a:gd name="connsiteX8" fmla="*/ 156880 w 479154"/>
                  <a:gd name="connsiteY8" fmla="*/ 54513 h 834005"/>
                  <a:gd name="connsiteX9" fmla="*/ 1305 w 479154"/>
                  <a:gd name="connsiteY9" fmla="*/ 2126 h 83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9154" h="834005">
                    <a:moveTo>
                      <a:pt x="1305" y="2126"/>
                    </a:moveTo>
                    <a:cubicBezTo>
                      <a:pt x="16122" y="11916"/>
                      <a:pt x="174872" y="53455"/>
                      <a:pt x="245780" y="113251"/>
                    </a:cubicBezTo>
                    <a:cubicBezTo>
                      <a:pt x="316688" y="173047"/>
                      <a:pt x="389713" y="264064"/>
                      <a:pt x="426755" y="360901"/>
                    </a:cubicBezTo>
                    <a:cubicBezTo>
                      <a:pt x="463797" y="457738"/>
                      <a:pt x="466178" y="615430"/>
                      <a:pt x="468030" y="694276"/>
                    </a:cubicBezTo>
                    <a:cubicBezTo>
                      <a:pt x="469882" y="773122"/>
                      <a:pt x="436016" y="835563"/>
                      <a:pt x="437868" y="833976"/>
                    </a:cubicBezTo>
                    <a:cubicBezTo>
                      <a:pt x="439720" y="832389"/>
                      <a:pt x="479937" y="754601"/>
                      <a:pt x="479143" y="684751"/>
                    </a:cubicBezTo>
                    <a:cubicBezTo>
                      <a:pt x="478349" y="614901"/>
                      <a:pt x="454536" y="489224"/>
                      <a:pt x="433105" y="414876"/>
                    </a:cubicBezTo>
                    <a:cubicBezTo>
                      <a:pt x="411674" y="340528"/>
                      <a:pt x="396593" y="298724"/>
                      <a:pt x="350555" y="238663"/>
                    </a:cubicBezTo>
                    <a:cubicBezTo>
                      <a:pt x="304518" y="178603"/>
                      <a:pt x="212178" y="91555"/>
                      <a:pt x="156880" y="54513"/>
                    </a:cubicBezTo>
                    <a:cubicBezTo>
                      <a:pt x="101582" y="17471"/>
                      <a:pt x="-13512" y="-7664"/>
                      <a:pt x="1305" y="21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B1957267-F452-47FA-A47C-E448B3FB8AB8}"/>
                  </a:ext>
                </a:extLst>
              </p:cNvPr>
              <p:cNvSpPr/>
              <p:nvPr/>
            </p:nvSpPr>
            <p:spPr>
              <a:xfrm>
                <a:off x="6695692" y="3769954"/>
                <a:ext cx="508421" cy="852852"/>
              </a:xfrm>
              <a:custGeom>
                <a:avLst/>
                <a:gdLst>
                  <a:gd name="connsiteX0" fmla="*/ 383 w 508421"/>
                  <a:gd name="connsiteY0" fmla="*/ 359 h 852852"/>
                  <a:gd name="connsiteX1" fmla="*/ 278196 w 508421"/>
                  <a:gd name="connsiteY1" fmla="*/ 117834 h 852852"/>
                  <a:gd name="connsiteX2" fmla="*/ 479808 w 508421"/>
                  <a:gd name="connsiteY2" fmla="*/ 403584 h 852852"/>
                  <a:gd name="connsiteX3" fmla="*/ 506796 w 508421"/>
                  <a:gd name="connsiteY3" fmla="*/ 748071 h 852852"/>
                  <a:gd name="connsiteX4" fmla="*/ 478221 w 508421"/>
                  <a:gd name="connsiteY4" fmla="*/ 852846 h 852852"/>
                  <a:gd name="connsiteX5" fmla="*/ 497271 w 508421"/>
                  <a:gd name="connsiteY5" fmla="*/ 744896 h 852852"/>
                  <a:gd name="connsiteX6" fmla="*/ 492508 w 508421"/>
                  <a:gd name="connsiteY6" fmla="*/ 513121 h 852852"/>
                  <a:gd name="connsiteX7" fmla="*/ 370271 w 508421"/>
                  <a:gd name="connsiteY7" fmla="*/ 230546 h 852852"/>
                  <a:gd name="connsiteX8" fmla="*/ 221046 w 508421"/>
                  <a:gd name="connsiteY8" fmla="*/ 86084 h 852852"/>
                  <a:gd name="connsiteX9" fmla="*/ 383 w 508421"/>
                  <a:gd name="connsiteY9" fmla="*/ 359 h 85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421" h="852852">
                    <a:moveTo>
                      <a:pt x="383" y="359"/>
                    </a:moveTo>
                    <a:cubicBezTo>
                      <a:pt x="9908" y="5651"/>
                      <a:pt x="198292" y="50630"/>
                      <a:pt x="278196" y="117834"/>
                    </a:cubicBezTo>
                    <a:cubicBezTo>
                      <a:pt x="358100" y="185038"/>
                      <a:pt x="441708" y="298545"/>
                      <a:pt x="479808" y="403584"/>
                    </a:cubicBezTo>
                    <a:cubicBezTo>
                      <a:pt x="517908" y="508623"/>
                      <a:pt x="507061" y="673194"/>
                      <a:pt x="506796" y="748071"/>
                    </a:cubicBezTo>
                    <a:cubicBezTo>
                      <a:pt x="506532" y="822948"/>
                      <a:pt x="479808" y="853375"/>
                      <a:pt x="478221" y="852846"/>
                    </a:cubicBezTo>
                    <a:cubicBezTo>
                      <a:pt x="476634" y="852317"/>
                      <a:pt x="494890" y="801517"/>
                      <a:pt x="497271" y="744896"/>
                    </a:cubicBezTo>
                    <a:cubicBezTo>
                      <a:pt x="499652" y="688275"/>
                      <a:pt x="513675" y="598846"/>
                      <a:pt x="492508" y="513121"/>
                    </a:cubicBezTo>
                    <a:cubicBezTo>
                      <a:pt x="471341" y="427396"/>
                      <a:pt x="415515" y="301719"/>
                      <a:pt x="370271" y="230546"/>
                    </a:cubicBezTo>
                    <a:cubicBezTo>
                      <a:pt x="325027" y="159373"/>
                      <a:pt x="280577" y="122861"/>
                      <a:pt x="221046" y="86084"/>
                    </a:cubicBezTo>
                    <a:cubicBezTo>
                      <a:pt x="161515" y="49307"/>
                      <a:pt x="-9142" y="-4933"/>
                      <a:pt x="383" y="3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3CB71E89-1C6C-4E36-899C-DB58EE29BC0E}"/>
                  </a:ext>
                </a:extLst>
              </p:cNvPr>
              <p:cNvSpPr/>
              <p:nvPr/>
            </p:nvSpPr>
            <p:spPr>
              <a:xfrm>
                <a:off x="4171483" y="3386886"/>
                <a:ext cx="104589" cy="215793"/>
              </a:xfrm>
              <a:custGeom>
                <a:avLst/>
                <a:gdLst>
                  <a:gd name="connsiteX0" fmla="*/ 104184 w 104589"/>
                  <a:gd name="connsiteY0" fmla="*/ 1897 h 215793"/>
                  <a:gd name="connsiteX1" fmla="*/ 27984 w 104589"/>
                  <a:gd name="connsiteY1" fmla="*/ 200864 h 215793"/>
                  <a:gd name="connsiteX2" fmla="*/ 467 w 104589"/>
                  <a:gd name="connsiteY2" fmla="*/ 181814 h 215793"/>
                  <a:gd name="connsiteX3" fmla="*/ 47034 w 104589"/>
                  <a:gd name="connsiteY3" fmla="*/ 25181 h 215793"/>
                  <a:gd name="connsiteX4" fmla="*/ 57617 w 104589"/>
                  <a:gd name="connsiteY4" fmla="*/ 95031 h 215793"/>
                  <a:gd name="connsiteX5" fmla="*/ 104184 w 104589"/>
                  <a:gd name="connsiteY5" fmla="*/ 1897 h 21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89" h="215793">
                    <a:moveTo>
                      <a:pt x="104184" y="1897"/>
                    </a:moveTo>
                    <a:cubicBezTo>
                      <a:pt x="99245" y="19536"/>
                      <a:pt x="45270" y="170878"/>
                      <a:pt x="27984" y="200864"/>
                    </a:cubicBezTo>
                    <a:cubicBezTo>
                      <a:pt x="10698" y="230850"/>
                      <a:pt x="-2708" y="211095"/>
                      <a:pt x="467" y="181814"/>
                    </a:cubicBezTo>
                    <a:cubicBezTo>
                      <a:pt x="3642" y="152534"/>
                      <a:pt x="37509" y="39645"/>
                      <a:pt x="47034" y="25181"/>
                    </a:cubicBezTo>
                    <a:cubicBezTo>
                      <a:pt x="56559" y="10717"/>
                      <a:pt x="47739" y="94678"/>
                      <a:pt x="57617" y="95031"/>
                    </a:cubicBezTo>
                    <a:cubicBezTo>
                      <a:pt x="67495" y="95384"/>
                      <a:pt x="109123" y="-15742"/>
                      <a:pt x="104184" y="18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553F7CEE-A84E-4AC6-B46A-522E2BF657D3}"/>
                  </a:ext>
                </a:extLst>
              </p:cNvPr>
              <p:cNvSpPr/>
              <p:nvPr/>
            </p:nvSpPr>
            <p:spPr>
              <a:xfrm>
                <a:off x="4087255" y="3606666"/>
                <a:ext cx="97413" cy="787638"/>
              </a:xfrm>
              <a:custGeom>
                <a:avLst/>
                <a:gdLst>
                  <a:gd name="connsiteX0" fmla="*/ 97395 w 97413"/>
                  <a:gd name="connsiteY0" fmla="*/ 134 h 787638"/>
                  <a:gd name="connsiteX1" fmla="*/ 28 w 97413"/>
                  <a:gd name="connsiteY1" fmla="*/ 340917 h 787638"/>
                  <a:gd name="connsiteX2" fmla="*/ 86812 w 97413"/>
                  <a:gd name="connsiteY2" fmla="*/ 766367 h 787638"/>
                  <a:gd name="connsiteX3" fmla="*/ 48712 w 97413"/>
                  <a:gd name="connsiteY3" fmla="*/ 688051 h 787638"/>
                  <a:gd name="connsiteX4" fmla="*/ 8495 w 97413"/>
                  <a:gd name="connsiteY4" fmla="*/ 379017 h 787638"/>
                  <a:gd name="connsiteX5" fmla="*/ 97395 w 97413"/>
                  <a:gd name="connsiteY5" fmla="*/ 134 h 78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413" h="787638">
                    <a:moveTo>
                      <a:pt x="97395" y="134"/>
                    </a:moveTo>
                    <a:cubicBezTo>
                      <a:pt x="95984" y="-6216"/>
                      <a:pt x="1792" y="213212"/>
                      <a:pt x="28" y="340917"/>
                    </a:cubicBezTo>
                    <a:cubicBezTo>
                      <a:pt x="-1736" y="468622"/>
                      <a:pt x="78698" y="708511"/>
                      <a:pt x="86812" y="766367"/>
                    </a:cubicBezTo>
                    <a:cubicBezTo>
                      <a:pt x="94926" y="824223"/>
                      <a:pt x="61765" y="752609"/>
                      <a:pt x="48712" y="688051"/>
                    </a:cubicBezTo>
                    <a:cubicBezTo>
                      <a:pt x="35659" y="623493"/>
                      <a:pt x="28" y="489789"/>
                      <a:pt x="8495" y="379017"/>
                    </a:cubicBezTo>
                    <a:cubicBezTo>
                      <a:pt x="16962" y="268245"/>
                      <a:pt x="98806" y="6484"/>
                      <a:pt x="97395" y="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F5C8F2BA-01A6-4A65-AD19-12CF651EF122}"/>
                  </a:ext>
                </a:extLst>
              </p:cNvPr>
              <p:cNvSpPr/>
              <p:nvPr/>
            </p:nvSpPr>
            <p:spPr>
              <a:xfrm>
                <a:off x="4053364" y="3585311"/>
                <a:ext cx="106628" cy="805210"/>
              </a:xfrm>
              <a:custGeom>
                <a:avLst/>
                <a:gdLst>
                  <a:gd name="connsiteX0" fmla="*/ 103769 w 106628"/>
                  <a:gd name="connsiteY0" fmla="*/ 322 h 805210"/>
                  <a:gd name="connsiteX1" fmla="*/ 12753 w 106628"/>
                  <a:gd name="connsiteY1" fmla="*/ 332639 h 805210"/>
                  <a:gd name="connsiteX2" fmla="*/ 10636 w 106628"/>
                  <a:gd name="connsiteY2" fmla="*/ 540072 h 805210"/>
                  <a:gd name="connsiteX3" fmla="*/ 105886 w 106628"/>
                  <a:gd name="connsiteY3" fmla="*/ 804656 h 805210"/>
                  <a:gd name="connsiteX4" fmla="*/ 52969 w 106628"/>
                  <a:gd name="connsiteY4" fmla="*/ 603572 h 805210"/>
                  <a:gd name="connsiteX5" fmla="*/ 16986 w 106628"/>
                  <a:gd name="connsiteY5" fmla="*/ 396139 h 805210"/>
                  <a:gd name="connsiteX6" fmla="*/ 103769 w 106628"/>
                  <a:gd name="connsiteY6" fmla="*/ 322 h 80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628" h="805210">
                    <a:moveTo>
                      <a:pt x="103769" y="322"/>
                    </a:moveTo>
                    <a:cubicBezTo>
                      <a:pt x="103064" y="-10261"/>
                      <a:pt x="28275" y="242681"/>
                      <a:pt x="12753" y="332639"/>
                    </a:cubicBezTo>
                    <a:cubicBezTo>
                      <a:pt x="-2769" y="422597"/>
                      <a:pt x="-4886" y="461403"/>
                      <a:pt x="10636" y="540072"/>
                    </a:cubicBezTo>
                    <a:cubicBezTo>
                      <a:pt x="26158" y="618741"/>
                      <a:pt x="98831" y="794073"/>
                      <a:pt x="105886" y="804656"/>
                    </a:cubicBezTo>
                    <a:cubicBezTo>
                      <a:pt x="112941" y="815239"/>
                      <a:pt x="67786" y="671658"/>
                      <a:pt x="52969" y="603572"/>
                    </a:cubicBezTo>
                    <a:cubicBezTo>
                      <a:pt x="38152" y="535486"/>
                      <a:pt x="7814" y="494211"/>
                      <a:pt x="16986" y="396139"/>
                    </a:cubicBezTo>
                    <a:cubicBezTo>
                      <a:pt x="26158" y="298067"/>
                      <a:pt x="104474" y="10905"/>
                      <a:pt x="103769" y="3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A8D0BD52-8F5C-491C-BF47-439FBF2EF65E}"/>
                  </a:ext>
                </a:extLst>
              </p:cNvPr>
              <p:cNvSpPr/>
              <p:nvPr/>
            </p:nvSpPr>
            <p:spPr>
              <a:xfrm>
                <a:off x="4242788" y="4483876"/>
                <a:ext cx="852422" cy="350593"/>
              </a:xfrm>
              <a:custGeom>
                <a:avLst/>
                <a:gdLst>
                  <a:gd name="connsiteX0" fmla="*/ 3245 w 852422"/>
                  <a:gd name="connsiteY0" fmla="*/ 3457 h 350593"/>
                  <a:gd name="connsiteX1" fmla="*/ 193745 w 852422"/>
                  <a:gd name="connsiteY1" fmla="*/ 183374 h 350593"/>
                  <a:gd name="connsiteX2" fmla="*/ 396945 w 852422"/>
                  <a:gd name="connsiteY2" fmla="*/ 251107 h 350593"/>
                  <a:gd name="connsiteX3" fmla="*/ 589562 w 852422"/>
                  <a:gd name="connsiteY3" fmla="*/ 274391 h 350593"/>
                  <a:gd name="connsiteX4" fmla="*/ 767362 w 852422"/>
                  <a:gd name="connsiteY4" fmla="*/ 293441 h 350593"/>
                  <a:gd name="connsiteX5" fmla="*/ 852029 w 852422"/>
                  <a:gd name="connsiteY5" fmla="*/ 350591 h 350593"/>
                  <a:gd name="connsiteX6" fmla="*/ 786412 w 852422"/>
                  <a:gd name="connsiteY6" fmla="*/ 291324 h 350593"/>
                  <a:gd name="connsiteX7" fmla="*/ 532412 w 852422"/>
                  <a:gd name="connsiteY7" fmla="*/ 257457 h 350593"/>
                  <a:gd name="connsiteX8" fmla="*/ 229729 w 852422"/>
                  <a:gd name="connsiteY8" fmla="*/ 193957 h 350593"/>
                  <a:gd name="connsiteX9" fmla="*/ 83679 w 852422"/>
                  <a:gd name="connsiteY9" fmla="*/ 75424 h 350593"/>
                  <a:gd name="connsiteX10" fmla="*/ 3245 w 852422"/>
                  <a:gd name="connsiteY10" fmla="*/ 3457 h 35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2422" h="350593">
                    <a:moveTo>
                      <a:pt x="3245" y="3457"/>
                    </a:moveTo>
                    <a:cubicBezTo>
                      <a:pt x="21589" y="21449"/>
                      <a:pt x="128128" y="142099"/>
                      <a:pt x="193745" y="183374"/>
                    </a:cubicBezTo>
                    <a:cubicBezTo>
                      <a:pt x="259362" y="224649"/>
                      <a:pt x="330976" y="235938"/>
                      <a:pt x="396945" y="251107"/>
                    </a:cubicBezTo>
                    <a:cubicBezTo>
                      <a:pt x="462914" y="266276"/>
                      <a:pt x="527826" y="267335"/>
                      <a:pt x="589562" y="274391"/>
                    </a:cubicBezTo>
                    <a:cubicBezTo>
                      <a:pt x="651298" y="281447"/>
                      <a:pt x="723618" y="280741"/>
                      <a:pt x="767362" y="293441"/>
                    </a:cubicBezTo>
                    <a:cubicBezTo>
                      <a:pt x="811106" y="306141"/>
                      <a:pt x="848854" y="350944"/>
                      <a:pt x="852029" y="350591"/>
                    </a:cubicBezTo>
                    <a:cubicBezTo>
                      <a:pt x="855204" y="350238"/>
                      <a:pt x="839681" y="306846"/>
                      <a:pt x="786412" y="291324"/>
                    </a:cubicBezTo>
                    <a:cubicBezTo>
                      <a:pt x="733143" y="275802"/>
                      <a:pt x="625192" y="273685"/>
                      <a:pt x="532412" y="257457"/>
                    </a:cubicBezTo>
                    <a:cubicBezTo>
                      <a:pt x="439632" y="241229"/>
                      <a:pt x="304518" y="224296"/>
                      <a:pt x="229729" y="193957"/>
                    </a:cubicBezTo>
                    <a:cubicBezTo>
                      <a:pt x="154940" y="163618"/>
                      <a:pt x="118604" y="108938"/>
                      <a:pt x="83679" y="75424"/>
                    </a:cubicBezTo>
                    <a:cubicBezTo>
                      <a:pt x="48754" y="41910"/>
                      <a:pt x="-15099" y="-14535"/>
                      <a:pt x="3245" y="34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3DF7528C-2CFF-4DC8-B2B1-77C7A5B2FE8D}"/>
                  </a:ext>
                </a:extLst>
              </p:cNvPr>
              <p:cNvSpPr/>
              <p:nvPr/>
            </p:nvSpPr>
            <p:spPr>
              <a:xfrm>
                <a:off x="4267188" y="4474600"/>
                <a:ext cx="875942" cy="366777"/>
              </a:xfrm>
              <a:custGeom>
                <a:avLst/>
                <a:gdLst>
                  <a:gd name="connsiteX0" fmla="*/ 12 w 875942"/>
                  <a:gd name="connsiteY0" fmla="*/ 33 h 366777"/>
                  <a:gd name="connsiteX1" fmla="*/ 249779 w 875942"/>
                  <a:gd name="connsiteY1" fmla="*/ 173600 h 366777"/>
                  <a:gd name="connsiteX2" fmla="*/ 524945 w 875942"/>
                  <a:gd name="connsiteY2" fmla="*/ 234983 h 366777"/>
                  <a:gd name="connsiteX3" fmla="*/ 751429 w 875942"/>
                  <a:gd name="connsiteY3" fmla="*/ 247683 h 366777"/>
                  <a:gd name="connsiteX4" fmla="*/ 833979 w 875942"/>
                  <a:gd name="connsiteY4" fmla="*/ 285783 h 366777"/>
                  <a:gd name="connsiteX5" fmla="*/ 874195 w 875942"/>
                  <a:gd name="connsiteY5" fmla="*/ 366217 h 366777"/>
                  <a:gd name="connsiteX6" fmla="*/ 778945 w 875942"/>
                  <a:gd name="connsiteY6" fmla="*/ 241333 h 366777"/>
                  <a:gd name="connsiteX7" fmla="*/ 374662 w 875942"/>
                  <a:gd name="connsiteY7" fmla="*/ 230750 h 366777"/>
                  <a:gd name="connsiteX8" fmla="*/ 239195 w 875942"/>
                  <a:gd name="connsiteY8" fmla="*/ 188417 h 366777"/>
                  <a:gd name="connsiteX9" fmla="*/ 12 w 875942"/>
                  <a:gd name="connsiteY9" fmla="*/ 33 h 36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5942" h="366777">
                    <a:moveTo>
                      <a:pt x="12" y="33"/>
                    </a:moveTo>
                    <a:cubicBezTo>
                      <a:pt x="1776" y="-2437"/>
                      <a:pt x="162290" y="134442"/>
                      <a:pt x="249779" y="173600"/>
                    </a:cubicBezTo>
                    <a:cubicBezTo>
                      <a:pt x="337268" y="212758"/>
                      <a:pt x="441337" y="222636"/>
                      <a:pt x="524945" y="234983"/>
                    </a:cubicBezTo>
                    <a:cubicBezTo>
                      <a:pt x="608553" y="247330"/>
                      <a:pt x="699923" y="239216"/>
                      <a:pt x="751429" y="247683"/>
                    </a:cubicBezTo>
                    <a:cubicBezTo>
                      <a:pt x="802935" y="256150"/>
                      <a:pt x="813518" y="266027"/>
                      <a:pt x="833979" y="285783"/>
                    </a:cubicBezTo>
                    <a:cubicBezTo>
                      <a:pt x="854440" y="305539"/>
                      <a:pt x="883367" y="373625"/>
                      <a:pt x="874195" y="366217"/>
                    </a:cubicBezTo>
                    <a:cubicBezTo>
                      <a:pt x="865023" y="358809"/>
                      <a:pt x="862200" y="263911"/>
                      <a:pt x="778945" y="241333"/>
                    </a:cubicBezTo>
                    <a:cubicBezTo>
                      <a:pt x="695690" y="218755"/>
                      <a:pt x="464620" y="239569"/>
                      <a:pt x="374662" y="230750"/>
                    </a:cubicBezTo>
                    <a:cubicBezTo>
                      <a:pt x="284704" y="221931"/>
                      <a:pt x="300931" y="224047"/>
                      <a:pt x="239195" y="188417"/>
                    </a:cubicBezTo>
                    <a:cubicBezTo>
                      <a:pt x="177459" y="152787"/>
                      <a:pt x="-1752" y="2503"/>
                      <a:pt x="12" y="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8E943BE4-E249-4FCC-AD56-8A74DA62098A}"/>
                  </a:ext>
                </a:extLst>
              </p:cNvPr>
              <p:cNvSpPr/>
              <p:nvPr/>
            </p:nvSpPr>
            <p:spPr>
              <a:xfrm>
                <a:off x="5108441" y="4618638"/>
                <a:ext cx="753728" cy="209496"/>
              </a:xfrm>
              <a:custGeom>
                <a:avLst/>
                <a:gdLst>
                  <a:gd name="connsiteX0" fmla="*/ 13892 w 753728"/>
                  <a:gd name="connsiteY0" fmla="*/ 203129 h 209496"/>
                  <a:gd name="connsiteX1" fmla="*/ 107026 w 753728"/>
                  <a:gd name="connsiteY1" fmla="*/ 31679 h 209496"/>
                  <a:gd name="connsiteX2" fmla="*/ 380076 w 753728"/>
                  <a:gd name="connsiteY2" fmla="*/ 8395 h 209496"/>
                  <a:gd name="connsiteX3" fmla="*/ 646776 w 753728"/>
                  <a:gd name="connsiteY3" fmla="*/ 129045 h 209496"/>
                  <a:gd name="connsiteX4" fmla="*/ 750492 w 753728"/>
                  <a:gd name="connsiteY4" fmla="*/ 209479 h 209496"/>
                  <a:gd name="connsiteX5" fmla="*/ 710276 w 753728"/>
                  <a:gd name="connsiteY5" fmla="*/ 135395 h 209496"/>
                  <a:gd name="connsiteX6" fmla="*/ 540942 w 753728"/>
                  <a:gd name="connsiteY6" fmla="*/ 44379 h 209496"/>
                  <a:gd name="connsiteX7" fmla="*/ 286942 w 753728"/>
                  <a:gd name="connsiteY7" fmla="*/ 2045 h 209496"/>
                  <a:gd name="connsiteX8" fmla="*/ 28709 w 753728"/>
                  <a:gd name="connsiteY8" fmla="*/ 82479 h 209496"/>
                  <a:gd name="connsiteX9" fmla="*/ 13892 w 753728"/>
                  <a:gd name="connsiteY9" fmla="*/ 203129 h 209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3728" h="209496">
                    <a:moveTo>
                      <a:pt x="13892" y="203129"/>
                    </a:moveTo>
                    <a:cubicBezTo>
                      <a:pt x="26945" y="194662"/>
                      <a:pt x="45995" y="64135"/>
                      <a:pt x="107026" y="31679"/>
                    </a:cubicBezTo>
                    <a:cubicBezTo>
                      <a:pt x="168057" y="-777"/>
                      <a:pt x="290118" y="-7833"/>
                      <a:pt x="380076" y="8395"/>
                    </a:cubicBezTo>
                    <a:cubicBezTo>
                      <a:pt x="470034" y="24623"/>
                      <a:pt x="585040" y="95531"/>
                      <a:pt x="646776" y="129045"/>
                    </a:cubicBezTo>
                    <a:cubicBezTo>
                      <a:pt x="708512" y="162559"/>
                      <a:pt x="739909" y="208421"/>
                      <a:pt x="750492" y="209479"/>
                    </a:cubicBezTo>
                    <a:cubicBezTo>
                      <a:pt x="761075" y="210537"/>
                      <a:pt x="745201" y="162912"/>
                      <a:pt x="710276" y="135395"/>
                    </a:cubicBezTo>
                    <a:cubicBezTo>
                      <a:pt x="675351" y="107878"/>
                      <a:pt x="611498" y="66604"/>
                      <a:pt x="540942" y="44379"/>
                    </a:cubicBezTo>
                    <a:cubicBezTo>
                      <a:pt x="470386" y="22154"/>
                      <a:pt x="372314" y="-4305"/>
                      <a:pt x="286942" y="2045"/>
                    </a:cubicBezTo>
                    <a:cubicBezTo>
                      <a:pt x="201570" y="8395"/>
                      <a:pt x="72453" y="51787"/>
                      <a:pt x="28709" y="82479"/>
                    </a:cubicBezTo>
                    <a:cubicBezTo>
                      <a:pt x="-15035" y="113171"/>
                      <a:pt x="839" y="211596"/>
                      <a:pt x="13892" y="203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A8BE5791-4E12-4B48-B930-8401D72B3AA6}"/>
                  </a:ext>
                </a:extLst>
              </p:cNvPr>
              <p:cNvSpPr/>
              <p:nvPr/>
            </p:nvSpPr>
            <p:spPr>
              <a:xfrm>
                <a:off x="5149525" y="4630890"/>
                <a:ext cx="692283" cy="236664"/>
              </a:xfrm>
              <a:custGeom>
                <a:avLst/>
                <a:gdLst>
                  <a:gd name="connsiteX0" fmla="*/ 325 w 692283"/>
                  <a:gd name="connsiteY0" fmla="*/ 203577 h 236664"/>
                  <a:gd name="connsiteX1" fmla="*/ 78642 w 692283"/>
                  <a:gd name="connsiteY1" fmla="*/ 59643 h 236664"/>
                  <a:gd name="connsiteX2" fmla="*/ 288192 w 692283"/>
                  <a:gd name="connsiteY2" fmla="*/ 30010 h 236664"/>
                  <a:gd name="connsiteX3" fmla="*/ 463875 w 692283"/>
                  <a:gd name="connsiteY3" fmla="*/ 61760 h 236664"/>
                  <a:gd name="connsiteX4" fmla="*/ 675542 w 692283"/>
                  <a:gd name="connsiteY4" fmla="*/ 201460 h 236664"/>
                  <a:gd name="connsiteX5" fmla="*/ 677658 w 692283"/>
                  <a:gd name="connsiteY5" fmla="*/ 235327 h 236664"/>
                  <a:gd name="connsiteX6" fmla="*/ 667075 w 692283"/>
                  <a:gd name="connsiteY6" fmla="*/ 169710 h 236664"/>
                  <a:gd name="connsiteX7" fmla="*/ 493508 w 692283"/>
                  <a:gd name="connsiteY7" fmla="*/ 82927 h 236664"/>
                  <a:gd name="connsiteX8" fmla="*/ 254325 w 692283"/>
                  <a:gd name="connsiteY8" fmla="*/ 377 h 236664"/>
                  <a:gd name="connsiteX9" fmla="*/ 59592 w 692283"/>
                  <a:gd name="connsiteY9" fmla="*/ 57527 h 236664"/>
                  <a:gd name="connsiteX10" fmla="*/ 325 w 692283"/>
                  <a:gd name="connsiteY10" fmla="*/ 203577 h 236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2283" h="236664">
                    <a:moveTo>
                      <a:pt x="325" y="203577"/>
                    </a:moveTo>
                    <a:cubicBezTo>
                      <a:pt x="3500" y="203930"/>
                      <a:pt x="30664" y="88571"/>
                      <a:pt x="78642" y="59643"/>
                    </a:cubicBezTo>
                    <a:cubicBezTo>
                      <a:pt x="126620" y="30715"/>
                      <a:pt x="223987" y="29657"/>
                      <a:pt x="288192" y="30010"/>
                    </a:cubicBezTo>
                    <a:cubicBezTo>
                      <a:pt x="352398" y="30363"/>
                      <a:pt x="399317" y="33185"/>
                      <a:pt x="463875" y="61760"/>
                    </a:cubicBezTo>
                    <a:cubicBezTo>
                      <a:pt x="528433" y="90335"/>
                      <a:pt x="639912" y="172532"/>
                      <a:pt x="675542" y="201460"/>
                    </a:cubicBezTo>
                    <a:cubicBezTo>
                      <a:pt x="711172" y="230388"/>
                      <a:pt x="679069" y="240619"/>
                      <a:pt x="677658" y="235327"/>
                    </a:cubicBezTo>
                    <a:cubicBezTo>
                      <a:pt x="676247" y="230035"/>
                      <a:pt x="697767" y="195110"/>
                      <a:pt x="667075" y="169710"/>
                    </a:cubicBezTo>
                    <a:cubicBezTo>
                      <a:pt x="636383" y="144310"/>
                      <a:pt x="562299" y="111149"/>
                      <a:pt x="493508" y="82927"/>
                    </a:cubicBezTo>
                    <a:cubicBezTo>
                      <a:pt x="424717" y="54705"/>
                      <a:pt x="326644" y="4610"/>
                      <a:pt x="254325" y="377"/>
                    </a:cubicBezTo>
                    <a:cubicBezTo>
                      <a:pt x="182006" y="-3856"/>
                      <a:pt x="101925" y="28247"/>
                      <a:pt x="59592" y="57527"/>
                    </a:cubicBezTo>
                    <a:cubicBezTo>
                      <a:pt x="17259" y="86807"/>
                      <a:pt x="-2850" y="203224"/>
                      <a:pt x="325" y="2035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20CA9780-FCCD-4CA2-9E84-1CF6FFD2797A}"/>
                  </a:ext>
                </a:extLst>
              </p:cNvPr>
              <p:cNvSpPr/>
              <p:nvPr/>
            </p:nvSpPr>
            <p:spPr>
              <a:xfrm>
                <a:off x="5862717" y="5028374"/>
                <a:ext cx="1139482" cy="299214"/>
              </a:xfrm>
              <a:custGeom>
                <a:avLst/>
                <a:gdLst>
                  <a:gd name="connsiteX0" fmla="*/ 1508 w 1139482"/>
                  <a:gd name="connsiteY0" fmla="*/ 5589 h 299214"/>
                  <a:gd name="connsiteX1" fmla="*/ 80883 w 1139482"/>
                  <a:gd name="connsiteY1" fmla="*/ 23051 h 299214"/>
                  <a:gd name="connsiteX2" fmla="*/ 212646 w 1139482"/>
                  <a:gd name="connsiteY2" fmla="*/ 148464 h 299214"/>
                  <a:gd name="connsiteX3" fmla="*/ 441246 w 1139482"/>
                  <a:gd name="connsiteY3" fmla="*/ 278639 h 299214"/>
                  <a:gd name="connsiteX4" fmla="*/ 571421 w 1139482"/>
                  <a:gd name="connsiteY4" fmla="*/ 297689 h 299214"/>
                  <a:gd name="connsiteX5" fmla="*/ 807958 w 1139482"/>
                  <a:gd name="connsiteY5" fmla="*/ 288164 h 299214"/>
                  <a:gd name="connsiteX6" fmla="*/ 958771 w 1139482"/>
                  <a:gd name="connsiteY6" fmla="*/ 210376 h 299214"/>
                  <a:gd name="connsiteX7" fmla="*/ 1138158 w 1139482"/>
                  <a:gd name="connsiteY7" fmla="*/ 2414 h 299214"/>
                  <a:gd name="connsiteX8" fmla="*/ 1028621 w 1139482"/>
                  <a:gd name="connsiteY8" fmla="*/ 107189 h 299214"/>
                  <a:gd name="connsiteX9" fmla="*/ 815896 w 1139482"/>
                  <a:gd name="connsiteY9" fmla="*/ 261176 h 299214"/>
                  <a:gd name="connsiteX10" fmla="*/ 523796 w 1139482"/>
                  <a:gd name="connsiteY10" fmla="*/ 281814 h 299214"/>
                  <a:gd name="connsiteX11" fmla="*/ 372983 w 1139482"/>
                  <a:gd name="connsiteY11" fmla="*/ 240539 h 299214"/>
                  <a:gd name="connsiteX12" fmla="*/ 149146 w 1139482"/>
                  <a:gd name="connsiteY12" fmla="*/ 61151 h 299214"/>
                  <a:gd name="connsiteX13" fmla="*/ 1508 w 1139482"/>
                  <a:gd name="connsiteY13" fmla="*/ 5589 h 29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482" h="299214">
                    <a:moveTo>
                      <a:pt x="1508" y="5589"/>
                    </a:moveTo>
                    <a:cubicBezTo>
                      <a:pt x="-9869" y="-761"/>
                      <a:pt x="45693" y="-761"/>
                      <a:pt x="80883" y="23051"/>
                    </a:cubicBezTo>
                    <a:cubicBezTo>
                      <a:pt x="116073" y="46863"/>
                      <a:pt x="152586" y="105866"/>
                      <a:pt x="212646" y="148464"/>
                    </a:cubicBezTo>
                    <a:cubicBezTo>
                      <a:pt x="272706" y="191062"/>
                      <a:pt x="381450" y="253768"/>
                      <a:pt x="441246" y="278639"/>
                    </a:cubicBezTo>
                    <a:cubicBezTo>
                      <a:pt x="501042" y="303510"/>
                      <a:pt x="510302" y="296102"/>
                      <a:pt x="571421" y="297689"/>
                    </a:cubicBezTo>
                    <a:cubicBezTo>
                      <a:pt x="632540" y="299276"/>
                      <a:pt x="743400" y="302716"/>
                      <a:pt x="807958" y="288164"/>
                    </a:cubicBezTo>
                    <a:cubicBezTo>
                      <a:pt x="872516" y="273612"/>
                      <a:pt x="903738" y="258001"/>
                      <a:pt x="958771" y="210376"/>
                    </a:cubicBezTo>
                    <a:cubicBezTo>
                      <a:pt x="1013804" y="162751"/>
                      <a:pt x="1126516" y="19612"/>
                      <a:pt x="1138158" y="2414"/>
                    </a:cubicBezTo>
                    <a:cubicBezTo>
                      <a:pt x="1149800" y="-14784"/>
                      <a:pt x="1082331" y="64062"/>
                      <a:pt x="1028621" y="107189"/>
                    </a:cubicBezTo>
                    <a:cubicBezTo>
                      <a:pt x="974911" y="150316"/>
                      <a:pt x="900033" y="232072"/>
                      <a:pt x="815896" y="261176"/>
                    </a:cubicBezTo>
                    <a:cubicBezTo>
                      <a:pt x="731759" y="290280"/>
                      <a:pt x="597615" y="285254"/>
                      <a:pt x="523796" y="281814"/>
                    </a:cubicBezTo>
                    <a:cubicBezTo>
                      <a:pt x="449977" y="278375"/>
                      <a:pt x="435425" y="277316"/>
                      <a:pt x="372983" y="240539"/>
                    </a:cubicBezTo>
                    <a:cubicBezTo>
                      <a:pt x="310541" y="203762"/>
                      <a:pt x="206825" y="100839"/>
                      <a:pt x="149146" y="61151"/>
                    </a:cubicBezTo>
                    <a:cubicBezTo>
                      <a:pt x="91467" y="21463"/>
                      <a:pt x="12885" y="11939"/>
                      <a:pt x="1508" y="5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339BC973-A52A-4650-B96E-17ADAA748814}"/>
                  </a:ext>
                </a:extLst>
              </p:cNvPr>
              <p:cNvSpPr/>
              <p:nvPr/>
            </p:nvSpPr>
            <p:spPr>
              <a:xfrm>
                <a:off x="5896803" y="4945867"/>
                <a:ext cx="1102968" cy="348904"/>
              </a:xfrm>
              <a:custGeom>
                <a:avLst/>
                <a:gdLst>
                  <a:gd name="connsiteX0" fmla="*/ 1089785 w 1102968"/>
                  <a:gd name="connsiteY0" fmla="*/ 3958 h 348904"/>
                  <a:gd name="connsiteX1" fmla="*/ 977072 w 1102968"/>
                  <a:gd name="connsiteY1" fmla="*/ 175408 h 348904"/>
                  <a:gd name="connsiteX2" fmla="*/ 764347 w 1102968"/>
                  <a:gd name="connsiteY2" fmla="*/ 323046 h 348904"/>
                  <a:gd name="connsiteX3" fmla="*/ 518285 w 1102968"/>
                  <a:gd name="connsiteY3" fmla="*/ 332571 h 348904"/>
                  <a:gd name="connsiteX4" fmla="*/ 367472 w 1102968"/>
                  <a:gd name="connsiteY4" fmla="*/ 318283 h 348904"/>
                  <a:gd name="connsiteX5" fmla="*/ 254760 w 1102968"/>
                  <a:gd name="connsiteY5" fmla="*/ 223033 h 348904"/>
                  <a:gd name="connsiteX6" fmla="*/ 2347 w 1102968"/>
                  <a:gd name="connsiteY6" fmla="*/ 70633 h 348904"/>
                  <a:gd name="connsiteX7" fmla="*/ 145222 w 1102968"/>
                  <a:gd name="connsiteY7" fmla="*/ 164296 h 348904"/>
                  <a:gd name="connsiteX8" fmla="*/ 416685 w 1102968"/>
                  <a:gd name="connsiteY8" fmla="*/ 324633 h 348904"/>
                  <a:gd name="connsiteX9" fmla="*/ 662747 w 1102968"/>
                  <a:gd name="connsiteY9" fmla="*/ 345271 h 348904"/>
                  <a:gd name="connsiteX10" fmla="*/ 872297 w 1102968"/>
                  <a:gd name="connsiteY10" fmla="*/ 294471 h 348904"/>
                  <a:gd name="connsiteX11" fmla="*/ 1077085 w 1102968"/>
                  <a:gd name="connsiteY11" fmla="*/ 72221 h 348904"/>
                  <a:gd name="connsiteX12" fmla="*/ 1089785 w 1102968"/>
                  <a:gd name="connsiteY12" fmla="*/ 3958 h 348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2968" h="348904">
                    <a:moveTo>
                      <a:pt x="1089785" y="3958"/>
                    </a:moveTo>
                    <a:cubicBezTo>
                      <a:pt x="1073116" y="21156"/>
                      <a:pt x="1031312" y="122227"/>
                      <a:pt x="977072" y="175408"/>
                    </a:cubicBezTo>
                    <a:cubicBezTo>
                      <a:pt x="922832" y="228589"/>
                      <a:pt x="840811" y="296852"/>
                      <a:pt x="764347" y="323046"/>
                    </a:cubicBezTo>
                    <a:cubicBezTo>
                      <a:pt x="687883" y="349240"/>
                      <a:pt x="584431" y="333365"/>
                      <a:pt x="518285" y="332571"/>
                    </a:cubicBezTo>
                    <a:cubicBezTo>
                      <a:pt x="452139" y="331777"/>
                      <a:pt x="411393" y="336539"/>
                      <a:pt x="367472" y="318283"/>
                    </a:cubicBezTo>
                    <a:cubicBezTo>
                      <a:pt x="323551" y="300027"/>
                      <a:pt x="315614" y="264308"/>
                      <a:pt x="254760" y="223033"/>
                    </a:cubicBezTo>
                    <a:cubicBezTo>
                      <a:pt x="193906" y="181758"/>
                      <a:pt x="20603" y="80422"/>
                      <a:pt x="2347" y="70633"/>
                    </a:cubicBezTo>
                    <a:cubicBezTo>
                      <a:pt x="-15909" y="60844"/>
                      <a:pt x="76166" y="121963"/>
                      <a:pt x="145222" y="164296"/>
                    </a:cubicBezTo>
                    <a:cubicBezTo>
                      <a:pt x="214278" y="206629"/>
                      <a:pt x="330431" y="294471"/>
                      <a:pt x="416685" y="324633"/>
                    </a:cubicBezTo>
                    <a:cubicBezTo>
                      <a:pt x="502939" y="354795"/>
                      <a:pt x="586812" y="350298"/>
                      <a:pt x="662747" y="345271"/>
                    </a:cubicBezTo>
                    <a:cubicBezTo>
                      <a:pt x="738682" y="340244"/>
                      <a:pt x="803241" y="339979"/>
                      <a:pt x="872297" y="294471"/>
                    </a:cubicBezTo>
                    <a:cubicBezTo>
                      <a:pt x="941353" y="248963"/>
                      <a:pt x="1041895" y="115877"/>
                      <a:pt x="1077085" y="72221"/>
                    </a:cubicBezTo>
                    <a:cubicBezTo>
                      <a:pt x="1112275" y="28565"/>
                      <a:pt x="1106454" y="-13240"/>
                      <a:pt x="1089785" y="39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3BB93954-6AEF-4CA3-957A-2A9AFBFD9BF6}"/>
                  </a:ext>
                </a:extLst>
              </p:cNvPr>
              <p:cNvSpPr/>
              <p:nvPr/>
            </p:nvSpPr>
            <p:spPr>
              <a:xfrm>
                <a:off x="4273550" y="3447309"/>
                <a:ext cx="14597" cy="273685"/>
              </a:xfrm>
              <a:custGeom>
                <a:avLst/>
                <a:gdLst>
                  <a:gd name="connsiteX0" fmla="*/ 12700 w 14597"/>
                  <a:gd name="connsiteY0" fmla="*/ 741 h 273685"/>
                  <a:gd name="connsiteX1" fmla="*/ 0 w 14597"/>
                  <a:gd name="connsiteY1" fmla="*/ 265854 h 273685"/>
                  <a:gd name="connsiteX2" fmla="*/ 12700 w 14597"/>
                  <a:gd name="connsiteY2" fmla="*/ 188066 h 273685"/>
                  <a:gd name="connsiteX3" fmla="*/ 12700 w 14597"/>
                  <a:gd name="connsiteY3" fmla="*/ 741 h 27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97" h="273685">
                    <a:moveTo>
                      <a:pt x="12700" y="741"/>
                    </a:moveTo>
                    <a:cubicBezTo>
                      <a:pt x="10583" y="13706"/>
                      <a:pt x="0" y="234633"/>
                      <a:pt x="0" y="265854"/>
                    </a:cubicBezTo>
                    <a:cubicBezTo>
                      <a:pt x="0" y="297075"/>
                      <a:pt x="9789" y="227489"/>
                      <a:pt x="12700" y="188066"/>
                    </a:cubicBezTo>
                    <a:cubicBezTo>
                      <a:pt x="15611" y="148643"/>
                      <a:pt x="14817" y="-12224"/>
                      <a:pt x="12700" y="7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07BBD703-1303-4B88-B6B2-4E8C3ABDD40C}"/>
                  </a:ext>
                </a:extLst>
              </p:cNvPr>
              <p:cNvSpPr/>
              <p:nvPr/>
            </p:nvSpPr>
            <p:spPr>
              <a:xfrm>
                <a:off x="4264623" y="3671720"/>
                <a:ext cx="151814" cy="787504"/>
              </a:xfrm>
              <a:custGeom>
                <a:avLst/>
                <a:gdLst>
                  <a:gd name="connsiteX0" fmla="*/ 151802 w 151814"/>
                  <a:gd name="connsiteY0" fmla="*/ 168 h 787504"/>
                  <a:gd name="connsiteX1" fmla="*/ 91477 w 151814"/>
                  <a:gd name="connsiteY1" fmla="*/ 317668 h 787504"/>
                  <a:gd name="connsiteX2" fmla="*/ 13690 w 151814"/>
                  <a:gd name="connsiteY2" fmla="*/ 712955 h 787504"/>
                  <a:gd name="connsiteX3" fmla="*/ 990 w 151814"/>
                  <a:gd name="connsiteY3" fmla="*/ 785980 h 787504"/>
                  <a:gd name="connsiteX4" fmla="*/ 10515 w 151814"/>
                  <a:gd name="connsiteY4" fmla="*/ 687555 h 787504"/>
                  <a:gd name="connsiteX5" fmla="*/ 86715 w 151814"/>
                  <a:gd name="connsiteY5" fmla="*/ 279568 h 787504"/>
                  <a:gd name="connsiteX6" fmla="*/ 151802 w 151814"/>
                  <a:gd name="connsiteY6" fmla="*/ 168 h 78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814" h="787504">
                    <a:moveTo>
                      <a:pt x="151802" y="168"/>
                    </a:moveTo>
                    <a:cubicBezTo>
                      <a:pt x="152596" y="6518"/>
                      <a:pt x="114496" y="198870"/>
                      <a:pt x="91477" y="317668"/>
                    </a:cubicBezTo>
                    <a:cubicBezTo>
                      <a:pt x="68458" y="436466"/>
                      <a:pt x="28771" y="634903"/>
                      <a:pt x="13690" y="712955"/>
                    </a:cubicBezTo>
                    <a:cubicBezTo>
                      <a:pt x="-1391" y="791007"/>
                      <a:pt x="1519" y="790213"/>
                      <a:pt x="990" y="785980"/>
                    </a:cubicBezTo>
                    <a:cubicBezTo>
                      <a:pt x="461" y="781747"/>
                      <a:pt x="-3772" y="771957"/>
                      <a:pt x="10515" y="687555"/>
                    </a:cubicBezTo>
                    <a:cubicBezTo>
                      <a:pt x="24802" y="603153"/>
                      <a:pt x="64755" y="391222"/>
                      <a:pt x="86715" y="279568"/>
                    </a:cubicBezTo>
                    <a:cubicBezTo>
                      <a:pt x="108675" y="167914"/>
                      <a:pt x="151008" y="-6182"/>
                      <a:pt x="151802" y="1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C8FD9313-082B-4A98-8782-B2860A72A3FA}"/>
                  </a:ext>
                </a:extLst>
              </p:cNvPr>
              <p:cNvSpPr/>
              <p:nvPr/>
            </p:nvSpPr>
            <p:spPr>
              <a:xfrm>
                <a:off x="4202074" y="3914248"/>
                <a:ext cx="59591" cy="559660"/>
              </a:xfrm>
              <a:custGeom>
                <a:avLst/>
                <a:gdLst>
                  <a:gd name="connsiteX0" fmla="*/ 55601 w 59591"/>
                  <a:gd name="connsiteY0" fmla="*/ 527 h 559660"/>
                  <a:gd name="connsiteX1" fmla="*/ 28614 w 59591"/>
                  <a:gd name="connsiteY1" fmla="*/ 360890 h 559660"/>
                  <a:gd name="connsiteX2" fmla="*/ 39 w 59591"/>
                  <a:gd name="connsiteY2" fmla="*/ 545040 h 559660"/>
                  <a:gd name="connsiteX3" fmla="*/ 34964 w 59591"/>
                  <a:gd name="connsiteY3" fmla="*/ 548215 h 559660"/>
                  <a:gd name="connsiteX4" fmla="*/ 58776 w 59591"/>
                  <a:gd name="connsiteY4" fmla="*/ 548215 h 559660"/>
                  <a:gd name="connsiteX5" fmla="*/ 22264 w 59591"/>
                  <a:gd name="connsiteY5" fmla="*/ 524402 h 559660"/>
                  <a:gd name="connsiteX6" fmla="*/ 55601 w 59591"/>
                  <a:gd name="connsiteY6" fmla="*/ 286277 h 559660"/>
                  <a:gd name="connsiteX7" fmla="*/ 55601 w 59591"/>
                  <a:gd name="connsiteY7" fmla="*/ 527 h 55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591" h="559660">
                    <a:moveTo>
                      <a:pt x="55601" y="527"/>
                    </a:moveTo>
                    <a:cubicBezTo>
                      <a:pt x="51103" y="12963"/>
                      <a:pt x="37874" y="270138"/>
                      <a:pt x="28614" y="360890"/>
                    </a:cubicBezTo>
                    <a:cubicBezTo>
                      <a:pt x="19354" y="451642"/>
                      <a:pt x="-1019" y="513819"/>
                      <a:pt x="39" y="545040"/>
                    </a:cubicBezTo>
                    <a:cubicBezTo>
                      <a:pt x="1097" y="576261"/>
                      <a:pt x="25174" y="547686"/>
                      <a:pt x="34964" y="548215"/>
                    </a:cubicBezTo>
                    <a:cubicBezTo>
                      <a:pt x="44753" y="548744"/>
                      <a:pt x="60893" y="552184"/>
                      <a:pt x="58776" y="548215"/>
                    </a:cubicBezTo>
                    <a:cubicBezTo>
                      <a:pt x="56659" y="544246"/>
                      <a:pt x="22793" y="568058"/>
                      <a:pt x="22264" y="524402"/>
                    </a:cubicBezTo>
                    <a:cubicBezTo>
                      <a:pt x="21735" y="480746"/>
                      <a:pt x="49516" y="373589"/>
                      <a:pt x="55601" y="286277"/>
                    </a:cubicBezTo>
                    <a:cubicBezTo>
                      <a:pt x="61686" y="198965"/>
                      <a:pt x="60099" y="-11909"/>
                      <a:pt x="55601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D6FE9744-92DD-4770-AD90-F3B793E37273}"/>
                  </a:ext>
                </a:extLst>
              </p:cNvPr>
              <p:cNvSpPr/>
              <p:nvPr/>
            </p:nvSpPr>
            <p:spPr>
              <a:xfrm>
                <a:off x="4159793" y="3855029"/>
                <a:ext cx="85282" cy="245908"/>
              </a:xfrm>
              <a:custGeom>
                <a:avLst/>
                <a:gdLst>
                  <a:gd name="connsiteX0" fmla="*/ 85182 w 85282"/>
                  <a:gd name="connsiteY0" fmla="*/ 1009 h 245908"/>
                  <a:gd name="connsiteX1" fmla="*/ 24857 w 85282"/>
                  <a:gd name="connsiteY1" fmla="*/ 70859 h 245908"/>
                  <a:gd name="connsiteX2" fmla="*/ 8982 w 85282"/>
                  <a:gd name="connsiteY2" fmla="*/ 242309 h 245908"/>
                  <a:gd name="connsiteX3" fmla="*/ 1045 w 85282"/>
                  <a:gd name="connsiteY3" fmla="*/ 181984 h 245908"/>
                  <a:gd name="connsiteX4" fmla="*/ 8982 w 85282"/>
                  <a:gd name="connsiteY4" fmla="*/ 116896 h 245908"/>
                  <a:gd name="connsiteX5" fmla="*/ 85182 w 85282"/>
                  <a:gd name="connsiteY5" fmla="*/ 1009 h 24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282" h="245908">
                    <a:moveTo>
                      <a:pt x="85182" y="1009"/>
                    </a:moveTo>
                    <a:cubicBezTo>
                      <a:pt x="87828" y="-6664"/>
                      <a:pt x="37557" y="30642"/>
                      <a:pt x="24857" y="70859"/>
                    </a:cubicBezTo>
                    <a:cubicBezTo>
                      <a:pt x="12157" y="111076"/>
                      <a:pt x="12951" y="223788"/>
                      <a:pt x="8982" y="242309"/>
                    </a:cubicBezTo>
                    <a:cubicBezTo>
                      <a:pt x="5013" y="260830"/>
                      <a:pt x="1045" y="202886"/>
                      <a:pt x="1045" y="181984"/>
                    </a:cubicBezTo>
                    <a:cubicBezTo>
                      <a:pt x="1045" y="161082"/>
                      <a:pt x="-4247" y="143354"/>
                      <a:pt x="8982" y="116896"/>
                    </a:cubicBezTo>
                    <a:cubicBezTo>
                      <a:pt x="22211" y="90438"/>
                      <a:pt x="82536" y="8682"/>
                      <a:pt x="85182" y="10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E2AC1EAF-4EC9-46D3-A993-007ABFDD0A8F}"/>
                  </a:ext>
                </a:extLst>
              </p:cNvPr>
              <p:cNvSpPr/>
              <p:nvPr/>
            </p:nvSpPr>
            <p:spPr>
              <a:xfrm>
                <a:off x="4137136" y="3852856"/>
                <a:ext cx="96786" cy="247661"/>
              </a:xfrm>
              <a:custGeom>
                <a:avLst/>
                <a:gdLst>
                  <a:gd name="connsiteX0" fmla="*/ 96727 w 96786"/>
                  <a:gd name="connsiteY0" fmla="*/ 7 h 247661"/>
                  <a:gd name="connsiteX1" fmla="*/ 4652 w 96786"/>
                  <a:gd name="connsiteY1" fmla="*/ 103194 h 247661"/>
                  <a:gd name="connsiteX2" fmla="*/ 14177 w 96786"/>
                  <a:gd name="connsiteY2" fmla="*/ 247657 h 247661"/>
                  <a:gd name="connsiteX3" fmla="*/ 18939 w 96786"/>
                  <a:gd name="connsiteY3" fmla="*/ 98432 h 247661"/>
                  <a:gd name="connsiteX4" fmla="*/ 96727 w 96786"/>
                  <a:gd name="connsiteY4" fmla="*/ 7 h 24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86" h="247661">
                    <a:moveTo>
                      <a:pt x="96727" y="7"/>
                    </a:moveTo>
                    <a:cubicBezTo>
                      <a:pt x="94346" y="801"/>
                      <a:pt x="18410" y="61919"/>
                      <a:pt x="4652" y="103194"/>
                    </a:cubicBezTo>
                    <a:cubicBezTo>
                      <a:pt x="-9106" y="144469"/>
                      <a:pt x="11796" y="248451"/>
                      <a:pt x="14177" y="247657"/>
                    </a:cubicBezTo>
                    <a:cubicBezTo>
                      <a:pt x="16558" y="246863"/>
                      <a:pt x="8091" y="134945"/>
                      <a:pt x="18939" y="98432"/>
                    </a:cubicBezTo>
                    <a:cubicBezTo>
                      <a:pt x="29787" y="61920"/>
                      <a:pt x="99108" y="-787"/>
                      <a:pt x="96727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7C83C7A9-A15B-4B07-9A6A-D7B00853FA8B}"/>
                  </a:ext>
                </a:extLst>
              </p:cNvPr>
              <p:cNvSpPr/>
              <p:nvPr/>
            </p:nvSpPr>
            <p:spPr>
              <a:xfrm>
                <a:off x="4168655" y="3868726"/>
                <a:ext cx="114451" cy="230209"/>
              </a:xfrm>
              <a:custGeom>
                <a:avLst/>
                <a:gdLst>
                  <a:gd name="connsiteX0" fmla="*/ 114420 w 114451"/>
                  <a:gd name="connsiteY0" fmla="*/ 12 h 230209"/>
                  <a:gd name="connsiteX1" fmla="*/ 31870 w 114451"/>
                  <a:gd name="connsiteY1" fmla="*/ 106374 h 230209"/>
                  <a:gd name="connsiteX2" fmla="*/ 120 w 114451"/>
                  <a:gd name="connsiteY2" fmla="*/ 230199 h 230209"/>
                  <a:gd name="connsiteX3" fmla="*/ 41395 w 114451"/>
                  <a:gd name="connsiteY3" fmla="*/ 112724 h 230209"/>
                  <a:gd name="connsiteX4" fmla="*/ 114420 w 114451"/>
                  <a:gd name="connsiteY4" fmla="*/ 12 h 23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51" h="230209">
                    <a:moveTo>
                      <a:pt x="114420" y="12"/>
                    </a:moveTo>
                    <a:cubicBezTo>
                      <a:pt x="112832" y="-1046"/>
                      <a:pt x="50920" y="68010"/>
                      <a:pt x="31870" y="106374"/>
                    </a:cubicBezTo>
                    <a:cubicBezTo>
                      <a:pt x="12820" y="144738"/>
                      <a:pt x="-1468" y="229141"/>
                      <a:pt x="120" y="230199"/>
                    </a:cubicBezTo>
                    <a:cubicBezTo>
                      <a:pt x="1708" y="231257"/>
                      <a:pt x="26314" y="149766"/>
                      <a:pt x="41395" y="112724"/>
                    </a:cubicBezTo>
                    <a:cubicBezTo>
                      <a:pt x="56476" y="75682"/>
                      <a:pt x="116008" y="1070"/>
                      <a:pt x="11442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49C66A42-6060-418A-9693-57B0E74D80BC}"/>
                  </a:ext>
                </a:extLst>
              </p:cNvPr>
              <p:cNvSpPr/>
              <p:nvPr/>
            </p:nvSpPr>
            <p:spPr>
              <a:xfrm>
                <a:off x="4260095" y="3708394"/>
                <a:ext cx="171479" cy="64211"/>
              </a:xfrm>
              <a:custGeom>
                <a:avLst/>
                <a:gdLst>
                  <a:gd name="connsiteX0" fmla="*/ 755 w 171479"/>
                  <a:gd name="connsiteY0" fmla="*/ 6 h 64211"/>
                  <a:gd name="connsiteX1" fmla="*/ 161093 w 171479"/>
                  <a:gd name="connsiteY1" fmla="*/ 39694 h 64211"/>
                  <a:gd name="connsiteX2" fmla="*/ 142043 w 171479"/>
                  <a:gd name="connsiteY2" fmla="*/ 63506 h 64211"/>
                  <a:gd name="connsiteX3" fmla="*/ 30918 w 171479"/>
                  <a:gd name="connsiteY3" fmla="*/ 57156 h 64211"/>
                  <a:gd name="connsiteX4" fmla="*/ 157918 w 171479"/>
                  <a:gd name="connsiteY4" fmla="*/ 49219 h 64211"/>
                  <a:gd name="connsiteX5" fmla="*/ 102355 w 171479"/>
                  <a:gd name="connsiteY5" fmla="*/ 36519 h 64211"/>
                  <a:gd name="connsiteX6" fmla="*/ 755 w 171479"/>
                  <a:gd name="connsiteY6" fmla="*/ 6 h 6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79" h="64211">
                    <a:moveTo>
                      <a:pt x="755" y="6"/>
                    </a:moveTo>
                    <a:cubicBezTo>
                      <a:pt x="10545" y="535"/>
                      <a:pt x="137545" y="29111"/>
                      <a:pt x="161093" y="39694"/>
                    </a:cubicBezTo>
                    <a:cubicBezTo>
                      <a:pt x="184641" y="50277"/>
                      <a:pt x="163739" y="60596"/>
                      <a:pt x="142043" y="63506"/>
                    </a:cubicBezTo>
                    <a:cubicBezTo>
                      <a:pt x="120347" y="66416"/>
                      <a:pt x="28272" y="59537"/>
                      <a:pt x="30918" y="57156"/>
                    </a:cubicBezTo>
                    <a:cubicBezTo>
                      <a:pt x="33564" y="54775"/>
                      <a:pt x="146012" y="52658"/>
                      <a:pt x="157918" y="49219"/>
                    </a:cubicBezTo>
                    <a:cubicBezTo>
                      <a:pt x="169824" y="45780"/>
                      <a:pt x="125638" y="42340"/>
                      <a:pt x="102355" y="36519"/>
                    </a:cubicBezTo>
                    <a:cubicBezTo>
                      <a:pt x="79072" y="30698"/>
                      <a:pt x="-9035" y="-523"/>
                      <a:pt x="755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4DA9C17D-2835-4012-9D1F-CC47ACC463EB}"/>
                  </a:ext>
                </a:extLst>
              </p:cNvPr>
              <p:cNvSpPr/>
              <p:nvPr/>
            </p:nvSpPr>
            <p:spPr>
              <a:xfrm>
                <a:off x="4262895" y="3709968"/>
                <a:ext cx="157334" cy="106432"/>
              </a:xfrm>
              <a:custGeom>
                <a:avLst/>
                <a:gdLst>
                  <a:gd name="connsiteX0" fmla="*/ 4305 w 157334"/>
                  <a:gd name="connsiteY0" fmla="*/ 20 h 106432"/>
                  <a:gd name="connsiteX1" fmla="*/ 2718 w 157334"/>
                  <a:gd name="connsiteY1" fmla="*/ 77807 h 106432"/>
                  <a:gd name="connsiteX2" fmla="*/ 32880 w 157334"/>
                  <a:gd name="connsiteY2" fmla="*/ 88920 h 106432"/>
                  <a:gd name="connsiteX3" fmla="*/ 156705 w 157334"/>
                  <a:gd name="connsiteY3" fmla="*/ 106382 h 106432"/>
                  <a:gd name="connsiteX4" fmla="*/ 78918 w 157334"/>
                  <a:gd name="connsiteY4" fmla="*/ 93682 h 106432"/>
                  <a:gd name="connsiteX5" fmla="*/ 31293 w 157334"/>
                  <a:gd name="connsiteY5" fmla="*/ 77807 h 106432"/>
                  <a:gd name="connsiteX6" fmla="*/ 28118 w 157334"/>
                  <a:gd name="connsiteY6" fmla="*/ 69870 h 106432"/>
                  <a:gd name="connsiteX7" fmla="*/ 4305 w 157334"/>
                  <a:gd name="connsiteY7" fmla="*/ 20 h 106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334" h="106432">
                    <a:moveTo>
                      <a:pt x="4305" y="20"/>
                    </a:moveTo>
                    <a:cubicBezTo>
                      <a:pt x="72" y="1343"/>
                      <a:pt x="-2045" y="62990"/>
                      <a:pt x="2718" y="77807"/>
                    </a:cubicBezTo>
                    <a:cubicBezTo>
                      <a:pt x="7481" y="92624"/>
                      <a:pt x="7216" y="84158"/>
                      <a:pt x="32880" y="88920"/>
                    </a:cubicBezTo>
                    <a:cubicBezTo>
                      <a:pt x="58544" y="93682"/>
                      <a:pt x="149032" y="105588"/>
                      <a:pt x="156705" y="106382"/>
                    </a:cubicBezTo>
                    <a:cubicBezTo>
                      <a:pt x="164378" y="107176"/>
                      <a:pt x="99820" y="98444"/>
                      <a:pt x="78918" y="93682"/>
                    </a:cubicBezTo>
                    <a:cubicBezTo>
                      <a:pt x="58016" y="88920"/>
                      <a:pt x="39759" y="81776"/>
                      <a:pt x="31293" y="77807"/>
                    </a:cubicBezTo>
                    <a:cubicBezTo>
                      <a:pt x="22827" y="73838"/>
                      <a:pt x="29176" y="78337"/>
                      <a:pt x="28118" y="69870"/>
                    </a:cubicBezTo>
                    <a:cubicBezTo>
                      <a:pt x="27060" y="61403"/>
                      <a:pt x="8538" y="-1303"/>
                      <a:pt x="4305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8B6738AD-B3E3-4E81-AD17-ACE61CFD1466}"/>
                  </a:ext>
                </a:extLst>
              </p:cNvPr>
              <p:cNvSpPr/>
              <p:nvPr/>
            </p:nvSpPr>
            <p:spPr>
              <a:xfrm>
                <a:off x="4224337" y="3817853"/>
                <a:ext cx="139872" cy="62899"/>
              </a:xfrm>
              <a:custGeom>
                <a:avLst/>
                <a:gdLst>
                  <a:gd name="connsiteX0" fmla="*/ 1 w 139872"/>
                  <a:gd name="connsiteY0" fmla="*/ 9610 h 62899"/>
                  <a:gd name="connsiteX1" fmla="*/ 68263 w 139872"/>
                  <a:gd name="connsiteY1" fmla="*/ 57235 h 62899"/>
                  <a:gd name="connsiteX2" fmla="*/ 139701 w 139872"/>
                  <a:gd name="connsiteY2" fmla="*/ 55647 h 62899"/>
                  <a:gd name="connsiteX3" fmla="*/ 88901 w 139872"/>
                  <a:gd name="connsiteY3" fmla="*/ 85 h 62899"/>
                  <a:gd name="connsiteX4" fmla="*/ 111126 w 139872"/>
                  <a:gd name="connsiteY4" fmla="*/ 42947 h 62899"/>
                  <a:gd name="connsiteX5" fmla="*/ 69851 w 139872"/>
                  <a:gd name="connsiteY5" fmla="*/ 42947 h 62899"/>
                  <a:gd name="connsiteX6" fmla="*/ 1 w 139872"/>
                  <a:gd name="connsiteY6" fmla="*/ 9610 h 6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872" h="62899">
                    <a:moveTo>
                      <a:pt x="1" y="9610"/>
                    </a:moveTo>
                    <a:cubicBezTo>
                      <a:pt x="-264" y="11991"/>
                      <a:pt x="44980" y="49562"/>
                      <a:pt x="68263" y="57235"/>
                    </a:cubicBezTo>
                    <a:cubicBezTo>
                      <a:pt x="91546" y="64908"/>
                      <a:pt x="136261" y="65172"/>
                      <a:pt x="139701" y="55647"/>
                    </a:cubicBezTo>
                    <a:cubicBezTo>
                      <a:pt x="143141" y="46122"/>
                      <a:pt x="93663" y="2202"/>
                      <a:pt x="88901" y="85"/>
                    </a:cubicBezTo>
                    <a:cubicBezTo>
                      <a:pt x="84139" y="-2032"/>
                      <a:pt x="114301" y="35803"/>
                      <a:pt x="111126" y="42947"/>
                    </a:cubicBezTo>
                    <a:cubicBezTo>
                      <a:pt x="107951" y="50091"/>
                      <a:pt x="82816" y="45857"/>
                      <a:pt x="69851" y="42947"/>
                    </a:cubicBezTo>
                    <a:cubicBezTo>
                      <a:pt x="56886" y="40037"/>
                      <a:pt x="266" y="7229"/>
                      <a:pt x="1" y="96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04DF46E9-107C-4C47-A8CA-B19FE28BFDC5}"/>
                  </a:ext>
                </a:extLst>
              </p:cNvPr>
              <p:cNvSpPr/>
              <p:nvPr/>
            </p:nvSpPr>
            <p:spPr>
              <a:xfrm>
                <a:off x="4225867" y="3793822"/>
                <a:ext cx="119133" cy="59152"/>
              </a:xfrm>
              <a:custGeom>
                <a:avLst/>
                <a:gdLst>
                  <a:gd name="connsiteX0" fmla="*/ 119121 w 119133"/>
                  <a:gd name="connsiteY0" fmla="*/ 59041 h 59152"/>
                  <a:gd name="connsiteX1" fmla="*/ 33396 w 119133"/>
                  <a:gd name="connsiteY1" fmla="*/ 303 h 59152"/>
                  <a:gd name="connsiteX2" fmla="*/ 58 w 119133"/>
                  <a:gd name="connsiteY2" fmla="*/ 35228 h 59152"/>
                  <a:gd name="connsiteX3" fmla="*/ 27046 w 119133"/>
                  <a:gd name="connsiteY3" fmla="*/ 16178 h 59152"/>
                  <a:gd name="connsiteX4" fmla="*/ 119121 w 119133"/>
                  <a:gd name="connsiteY4" fmla="*/ 59041 h 5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133" h="59152">
                    <a:moveTo>
                      <a:pt x="119121" y="59041"/>
                    </a:moveTo>
                    <a:cubicBezTo>
                      <a:pt x="120179" y="56395"/>
                      <a:pt x="53240" y="4272"/>
                      <a:pt x="33396" y="303"/>
                    </a:cubicBezTo>
                    <a:cubicBezTo>
                      <a:pt x="13552" y="-3666"/>
                      <a:pt x="1116" y="32582"/>
                      <a:pt x="58" y="35228"/>
                    </a:cubicBezTo>
                    <a:cubicBezTo>
                      <a:pt x="-1000" y="37874"/>
                      <a:pt x="12494" y="16178"/>
                      <a:pt x="27046" y="16178"/>
                    </a:cubicBezTo>
                    <a:cubicBezTo>
                      <a:pt x="41598" y="16178"/>
                      <a:pt x="118063" y="61687"/>
                      <a:pt x="119121" y="590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B65743F4-4AB2-4146-AA1B-0CD72B19245B}"/>
                  </a:ext>
                </a:extLst>
              </p:cNvPr>
              <p:cNvSpPr/>
              <p:nvPr/>
            </p:nvSpPr>
            <p:spPr>
              <a:xfrm>
                <a:off x="4314812" y="3819055"/>
                <a:ext cx="356394" cy="100517"/>
              </a:xfrm>
              <a:custGeom>
                <a:avLst/>
                <a:gdLst>
                  <a:gd name="connsiteX0" fmla="*/ 13 w 356394"/>
                  <a:gd name="connsiteY0" fmla="*/ 470 h 100517"/>
                  <a:gd name="connsiteX1" fmla="*/ 71451 w 356394"/>
                  <a:gd name="connsiteY1" fmla="*/ 8408 h 100517"/>
                  <a:gd name="connsiteX2" fmla="*/ 87326 w 356394"/>
                  <a:gd name="connsiteY2" fmla="*/ 43333 h 100517"/>
                  <a:gd name="connsiteX3" fmla="*/ 206388 w 356394"/>
                  <a:gd name="connsiteY3" fmla="*/ 48095 h 100517"/>
                  <a:gd name="connsiteX4" fmla="*/ 355613 w 356394"/>
                  <a:gd name="connsiteY4" fmla="*/ 100483 h 100517"/>
                  <a:gd name="connsiteX5" fmla="*/ 138126 w 356394"/>
                  <a:gd name="connsiteY5" fmla="*/ 56033 h 100517"/>
                  <a:gd name="connsiteX6" fmla="*/ 41288 w 356394"/>
                  <a:gd name="connsiteY6" fmla="*/ 48095 h 100517"/>
                  <a:gd name="connsiteX7" fmla="*/ 66688 w 356394"/>
                  <a:gd name="connsiteY7" fmla="*/ 40158 h 100517"/>
                  <a:gd name="connsiteX8" fmla="*/ 65101 w 356394"/>
                  <a:gd name="connsiteY8" fmla="*/ 17933 h 100517"/>
                  <a:gd name="connsiteX9" fmla="*/ 13 w 356394"/>
                  <a:gd name="connsiteY9" fmla="*/ 470 h 10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6394" h="100517">
                    <a:moveTo>
                      <a:pt x="13" y="470"/>
                    </a:moveTo>
                    <a:cubicBezTo>
                      <a:pt x="1071" y="-1118"/>
                      <a:pt x="56899" y="1264"/>
                      <a:pt x="71451" y="8408"/>
                    </a:cubicBezTo>
                    <a:cubicBezTo>
                      <a:pt x="86003" y="15552"/>
                      <a:pt x="64837" y="36719"/>
                      <a:pt x="87326" y="43333"/>
                    </a:cubicBezTo>
                    <a:cubicBezTo>
                      <a:pt x="109816" y="49948"/>
                      <a:pt x="161674" y="38570"/>
                      <a:pt x="206388" y="48095"/>
                    </a:cubicBezTo>
                    <a:cubicBezTo>
                      <a:pt x="251102" y="57620"/>
                      <a:pt x="366990" y="99160"/>
                      <a:pt x="355613" y="100483"/>
                    </a:cubicBezTo>
                    <a:cubicBezTo>
                      <a:pt x="344236" y="101806"/>
                      <a:pt x="190513" y="64764"/>
                      <a:pt x="138126" y="56033"/>
                    </a:cubicBezTo>
                    <a:cubicBezTo>
                      <a:pt x="85739" y="47302"/>
                      <a:pt x="53194" y="50741"/>
                      <a:pt x="41288" y="48095"/>
                    </a:cubicBezTo>
                    <a:cubicBezTo>
                      <a:pt x="29382" y="45449"/>
                      <a:pt x="62719" y="45185"/>
                      <a:pt x="66688" y="40158"/>
                    </a:cubicBezTo>
                    <a:cubicBezTo>
                      <a:pt x="70657" y="35131"/>
                      <a:pt x="71186" y="22960"/>
                      <a:pt x="65101" y="17933"/>
                    </a:cubicBezTo>
                    <a:cubicBezTo>
                      <a:pt x="59016" y="12906"/>
                      <a:pt x="-1045" y="2058"/>
                      <a:pt x="13" y="4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6893E654-168B-45C9-B8BE-D3199537CE56}"/>
                  </a:ext>
                </a:extLst>
              </p:cNvPr>
              <p:cNvSpPr/>
              <p:nvPr/>
            </p:nvSpPr>
            <p:spPr>
              <a:xfrm>
                <a:off x="4395697" y="3835001"/>
                <a:ext cx="282694" cy="68905"/>
              </a:xfrm>
              <a:custGeom>
                <a:avLst/>
                <a:gdLst>
                  <a:gd name="connsiteX0" fmla="*/ 91 w 282694"/>
                  <a:gd name="connsiteY0" fmla="*/ 5162 h 68905"/>
                  <a:gd name="connsiteX1" fmla="*/ 123916 w 282694"/>
                  <a:gd name="connsiteY1" fmla="*/ 5162 h 68905"/>
                  <a:gd name="connsiteX2" fmla="*/ 279491 w 282694"/>
                  <a:gd name="connsiteY2" fmla="*/ 67074 h 68905"/>
                  <a:gd name="connsiteX3" fmla="*/ 222341 w 282694"/>
                  <a:gd name="connsiteY3" fmla="*/ 49612 h 68905"/>
                  <a:gd name="connsiteX4" fmla="*/ 142966 w 282694"/>
                  <a:gd name="connsiteY4" fmla="*/ 19449 h 68905"/>
                  <a:gd name="connsiteX5" fmla="*/ 91 w 282694"/>
                  <a:gd name="connsiteY5" fmla="*/ 5162 h 6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694" h="68905">
                    <a:moveTo>
                      <a:pt x="91" y="5162"/>
                    </a:moveTo>
                    <a:cubicBezTo>
                      <a:pt x="-3084" y="2781"/>
                      <a:pt x="77349" y="-5157"/>
                      <a:pt x="123916" y="5162"/>
                    </a:cubicBezTo>
                    <a:cubicBezTo>
                      <a:pt x="170483" y="15481"/>
                      <a:pt x="263087" y="59666"/>
                      <a:pt x="279491" y="67074"/>
                    </a:cubicBezTo>
                    <a:cubicBezTo>
                      <a:pt x="295895" y="74482"/>
                      <a:pt x="245095" y="57550"/>
                      <a:pt x="222341" y="49612"/>
                    </a:cubicBezTo>
                    <a:cubicBezTo>
                      <a:pt x="199587" y="41675"/>
                      <a:pt x="176832" y="26593"/>
                      <a:pt x="142966" y="19449"/>
                    </a:cubicBezTo>
                    <a:cubicBezTo>
                      <a:pt x="109100" y="12305"/>
                      <a:pt x="3266" y="7543"/>
                      <a:pt x="91" y="51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86828DDF-0329-4E25-82A4-247C8D5F43ED}"/>
                  </a:ext>
                </a:extLst>
              </p:cNvPr>
              <p:cNvSpPr/>
              <p:nvPr/>
            </p:nvSpPr>
            <p:spPr>
              <a:xfrm>
                <a:off x="4381411" y="3815399"/>
                <a:ext cx="317949" cy="74278"/>
              </a:xfrm>
              <a:custGeom>
                <a:avLst/>
                <a:gdLst>
                  <a:gd name="connsiteX0" fmla="*/ 89 w 317949"/>
                  <a:gd name="connsiteY0" fmla="*/ 10476 h 74278"/>
                  <a:gd name="connsiteX1" fmla="*/ 147727 w 317949"/>
                  <a:gd name="connsiteY1" fmla="*/ 951 h 74278"/>
                  <a:gd name="connsiteX2" fmla="*/ 231864 w 317949"/>
                  <a:gd name="connsiteY2" fmla="*/ 35876 h 74278"/>
                  <a:gd name="connsiteX3" fmla="*/ 317589 w 317949"/>
                  <a:gd name="connsiteY3" fmla="*/ 73976 h 74278"/>
                  <a:gd name="connsiteX4" fmla="*/ 258852 w 317949"/>
                  <a:gd name="connsiteY4" fmla="*/ 51751 h 74278"/>
                  <a:gd name="connsiteX5" fmla="*/ 169952 w 317949"/>
                  <a:gd name="connsiteY5" fmla="*/ 16826 h 74278"/>
                  <a:gd name="connsiteX6" fmla="*/ 89 w 317949"/>
                  <a:gd name="connsiteY6" fmla="*/ 10476 h 7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949" h="74278">
                    <a:moveTo>
                      <a:pt x="89" y="10476"/>
                    </a:moveTo>
                    <a:cubicBezTo>
                      <a:pt x="-3615" y="7830"/>
                      <a:pt x="109098" y="-3282"/>
                      <a:pt x="147727" y="951"/>
                    </a:cubicBezTo>
                    <a:cubicBezTo>
                      <a:pt x="186356" y="5184"/>
                      <a:pt x="203554" y="23705"/>
                      <a:pt x="231864" y="35876"/>
                    </a:cubicBezTo>
                    <a:cubicBezTo>
                      <a:pt x="260174" y="48047"/>
                      <a:pt x="313091" y="71330"/>
                      <a:pt x="317589" y="73976"/>
                    </a:cubicBezTo>
                    <a:cubicBezTo>
                      <a:pt x="322087" y="76622"/>
                      <a:pt x="283458" y="61276"/>
                      <a:pt x="258852" y="51751"/>
                    </a:cubicBezTo>
                    <a:cubicBezTo>
                      <a:pt x="234246" y="42226"/>
                      <a:pt x="208846" y="23441"/>
                      <a:pt x="169952" y="16826"/>
                    </a:cubicBezTo>
                    <a:cubicBezTo>
                      <a:pt x="131058" y="10211"/>
                      <a:pt x="3793" y="13122"/>
                      <a:pt x="89" y="10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A2D8A67E-63F1-412F-B9FB-58D76CD52CF5}"/>
                  </a:ext>
                </a:extLst>
              </p:cNvPr>
              <p:cNvSpPr/>
              <p:nvPr/>
            </p:nvSpPr>
            <p:spPr>
              <a:xfrm>
                <a:off x="4087136" y="3422631"/>
                <a:ext cx="40719" cy="102331"/>
              </a:xfrm>
              <a:custGeom>
                <a:avLst/>
                <a:gdLst>
                  <a:gd name="connsiteX0" fmla="*/ 34014 w 40719"/>
                  <a:gd name="connsiteY0" fmla="*/ 19 h 102331"/>
                  <a:gd name="connsiteX1" fmla="*/ 14964 w 40719"/>
                  <a:gd name="connsiteY1" fmla="*/ 87332 h 102331"/>
                  <a:gd name="connsiteX2" fmla="*/ 677 w 40719"/>
                  <a:gd name="connsiteY2" fmla="*/ 101619 h 102331"/>
                  <a:gd name="connsiteX3" fmla="*/ 37189 w 40719"/>
                  <a:gd name="connsiteY3" fmla="*/ 79394 h 102331"/>
                  <a:gd name="connsiteX4" fmla="*/ 34014 w 40719"/>
                  <a:gd name="connsiteY4" fmla="*/ 19 h 102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19" h="102331">
                    <a:moveTo>
                      <a:pt x="34014" y="19"/>
                    </a:moveTo>
                    <a:cubicBezTo>
                      <a:pt x="30310" y="1342"/>
                      <a:pt x="20520" y="70399"/>
                      <a:pt x="14964" y="87332"/>
                    </a:cubicBezTo>
                    <a:cubicBezTo>
                      <a:pt x="9408" y="104265"/>
                      <a:pt x="-3027" y="102942"/>
                      <a:pt x="677" y="101619"/>
                    </a:cubicBezTo>
                    <a:cubicBezTo>
                      <a:pt x="4381" y="100296"/>
                      <a:pt x="29251" y="93946"/>
                      <a:pt x="37189" y="79394"/>
                    </a:cubicBezTo>
                    <a:cubicBezTo>
                      <a:pt x="45127" y="64842"/>
                      <a:pt x="37718" y="-1304"/>
                      <a:pt x="34014" y="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B512E0F5-4A39-420E-8C7D-AC76BAF5B7DC}"/>
                  </a:ext>
                </a:extLst>
              </p:cNvPr>
              <p:cNvSpPr/>
              <p:nvPr/>
            </p:nvSpPr>
            <p:spPr>
              <a:xfrm>
                <a:off x="4073439" y="3425734"/>
                <a:ext cx="28769" cy="92226"/>
              </a:xfrm>
              <a:custGeom>
                <a:avLst/>
                <a:gdLst>
                  <a:gd name="connsiteX0" fmla="*/ 27074 w 28769"/>
                  <a:gd name="connsiteY0" fmla="*/ 91 h 92226"/>
                  <a:gd name="connsiteX1" fmla="*/ 17549 w 28769"/>
                  <a:gd name="connsiteY1" fmla="*/ 79466 h 92226"/>
                  <a:gd name="connsiteX2" fmla="*/ 86 w 28769"/>
                  <a:gd name="connsiteY2" fmla="*/ 90579 h 92226"/>
                  <a:gd name="connsiteX3" fmla="*/ 25486 w 28769"/>
                  <a:gd name="connsiteY3" fmla="*/ 63591 h 92226"/>
                  <a:gd name="connsiteX4" fmla="*/ 27074 w 28769"/>
                  <a:gd name="connsiteY4" fmla="*/ 91 h 9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92226">
                    <a:moveTo>
                      <a:pt x="27074" y="91"/>
                    </a:moveTo>
                    <a:cubicBezTo>
                      <a:pt x="25751" y="2737"/>
                      <a:pt x="22047" y="64385"/>
                      <a:pt x="17549" y="79466"/>
                    </a:cubicBezTo>
                    <a:cubicBezTo>
                      <a:pt x="13051" y="94547"/>
                      <a:pt x="-1237" y="93225"/>
                      <a:pt x="86" y="90579"/>
                    </a:cubicBezTo>
                    <a:cubicBezTo>
                      <a:pt x="1409" y="87933"/>
                      <a:pt x="20194" y="74174"/>
                      <a:pt x="25486" y="63591"/>
                    </a:cubicBezTo>
                    <a:cubicBezTo>
                      <a:pt x="30778" y="53008"/>
                      <a:pt x="28397" y="-2555"/>
                      <a:pt x="27074" y="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49BBF45A-6689-4C65-AC62-96DAC5B076D9}"/>
                  </a:ext>
                </a:extLst>
              </p:cNvPr>
              <p:cNvSpPr/>
              <p:nvPr/>
            </p:nvSpPr>
            <p:spPr>
              <a:xfrm>
                <a:off x="4055783" y="3430552"/>
                <a:ext cx="59196" cy="90586"/>
              </a:xfrm>
              <a:custGeom>
                <a:avLst/>
                <a:gdLst>
                  <a:gd name="connsiteX0" fmla="*/ 54255 w 59196"/>
                  <a:gd name="connsiteY0" fmla="*/ 90523 h 90586"/>
                  <a:gd name="connsiteX1" fmla="*/ 1867 w 59196"/>
                  <a:gd name="connsiteY1" fmla="*/ 66711 h 90586"/>
                  <a:gd name="connsiteX2" fmla="*/ 16155 w 59196"/>
                  <a:gd name="connsiteY2" fmla="*/ 15911 h 90586"/>
                  <a:gd name="connsiteX3" fmla="*/ 59017 w 59196"/>
                  <a:gd name="connsiteY3" fmla="*/ 36 h 90586"/>
                  <a:gd name="connsiteX4" fmla="*/ 30442 w 59196"/>
                  <a:gd name="connsiteY4" fmla="*/ 19086 h 90586"/>
                  <a:gd name="connsiteX5" fmla="*/ 5042 w 59196"/>
                  <a:gd name="connsiteY5" fmla="*/ 60361 h 90586"/>
                  <a:gd name="connsiteX6" fmla="*/ 54255 w 59196"/>
                  <a:gd name="connsiteY6" fmla="*/ 90523 h 90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196" h="90586">
                    <a:moveTo>
                      <a:pt x="54255" y="90523"/>
                    </a:moveTo>
                    <a:cubicBezTo>
                      <a:pt x="53726" y="91581"/>
                      <a:pt x="8217" y="79146"/>
                      <a:pt x="1867" y="66711"/>
                    </a:cubicBezTo>
                    <a:cubicBezTo>
                      <a:pt x="-4483" y="54276"/>
                      <a:pt x="6630" y="27023"/>
                      <a:pt x="16155" y="15911"/>
                    </a:cubicBezTo>
                    <a:cubicBezTo>
                      <a:pt x="25680" y="4798"/>
                      <a:pt x="56636" y="-493"/>
                      <a:pt x="59017" y="36"/>
                    </a:cubicBezTo>
                    <a:cubicBezTo>
                      <a:pt x="61398" y="565"/>
                      <a:pt x="39438" y="9032"/>
                      <a:pt x="30442" y="19086"/>
                    </a:cubicBezTo>
                    <a:cubicBezTo>
                      <a:pt x="21446" y="29140"/>
                      <a:pt x="3719" y="49249"/>
                      <a:pt x="5042" y="60361"/>
                    </a:cubicBezTo>
                    <a:cubicBezTo>
                      <a:pt x="6365" y="71473"/>
                      <a:pt x="54784" y="89465"/>
                      <a:pt x="54255" y="905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9EE8AEE2-4175-4274-A71D-391E05DB53CA}"/>
                  </a:ext>
                </a:extLst>
              </p:cNvPr>
              <p:cNvSpPr/>
              <p:nvPr/>
            </p:nvSpPr>
            <p:spPr>
              <a:xfrm>
                <a:off x="4103300" y="3417986"/>
                <a:ext cx="157608" cy="52289"/>
              </a:xfrm>
              <a:custGeom>
                <a:avLst/>
                <a:gdLst>
                  <a:gd name="connsiteX0" fmla="*/ 388 w 157608"/>
                  <a:gd name="connsiteY0" fmla="*/ 52289 h 52289"/>
                  <a:gd name="connsiteX1" fmla="*/ 152788 w 157608"/>
                  <a:gd name="connsiteY1" fmla="*/ 4664 h 52289"/>
                  <a:gd name="connsiteX2" fmla="*/ 109925 w 157608"/>
                  <a:gd name="connsiteY2" fmla="*/ 4664 h 52289"/>
                  <a:gd name="connsiteX3" fmla="*/ 388 w 157608"/>
                  <a:gd name="connsiteY3" fmla="*/ 52289 h 5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608" h="52289">
                    <a:moveTo>
                      <a:pt x="388" y="52289"/>
                    </a:moveTo>
                    <a:cubicBezTo>
                      <a:pt x="7532" y="52289"/>
                      <a:pt x="134532" y="12601"/>
                      <a:pt x="152788" y="4664"/>
                    </a:cubicBezTo>
                    <a:cubicBezTo>
                      <a:pt x="171044" y="-3273"/>
                      <a:pt x="133208" y="431"/>
                      <a:pt x="109925" y="4664"/>
                    </a:cubicBezTo>
                    <a:cubicBezTo>
                      <a:pt x="86642" y="8897"/>
                      <a:pt x="-6756" y="52289"/>
                      <a:pt x="388" y="522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B347D0DB-AD79-4AD0-B3E1-F8C314800128}"/>
                  </a:ext>
                </a:extLst>
              </p:cNvPr>
              <p:cNvSpPr/>
              <p:nvPr/>
            </p:nvSpPr>
            <p:spPr>
              <a:xfrm>
                <a:off x="4108081" y="3471822"/>
                <a:ext cx="128170" cy="48147"/>
              </a:xfrm>
              <a:custGeom>
                <a:avLst/>
                <a:gdLst>
                  <a:gd name="connsiteX0" fmla="*/ 1957 w 128170"/>
                  <a:gd name="connsiteY0" fmla="*/ 36553 h 48147"/>
                  <a:gd name="connsiteX1" fmla="*/ 127369 w 128170"/>
                  <a:gd name="connsiteY1" fmla="*/ 41 h 48147"/>
                  <a:gd name="connsiteX2" fmla="*/ 54344 w 128170"/>
                  <a:gd name="connsiteY2" fmla="*/ 44491 h 48147"/>
                  <a:gd name="connsiteX3" fmla="*/ 1957 w 128170"/>
                  <a:gd name="connsiteY3" fmla="*/ 36553 h 4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170" h="48147">
                    <a:moveTo>
                      <a:pt x="1957" y="36553"/>
                    </a:moveTo>
                    <a:cubicBezTo>
                      <a:pt x="14128" y="29145"/>
                      <a:pt x="118638" y="-1282"/>
                      <a:pt x="127369" y="41"/>
                    </a:cubicBezTo>
                    <a:cubicBezTo>
                      <a:pt x="136100" y="1364"/>
                      <a:pt x="71013" y="35495"/>
                      <a:pt x="54344" y="44491"/>
                    </a:cubicBezTo>
                    <a:cubicBezTo>
                      <a:pt x="37675" y="53487"/>
                      <a:pt x="-10214" y="43961"/>
                      <a:pt x="1957" y="365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2AC49C75-D062-4501-B5E9-4E88C28E800D}"/>
                  </a:ext>
                </a:extLst>
              </p:cNvPr>
              <p:cNvSpPr/>
              <p:nvPr/>
            </p:nvSpPr>
            <p:spPr>
              <a:xfrm>
                <a:off x="4216506" y="3424190"/>
                <a:ext cx="144344" cy="54857"/>
              </a:xfrm>
              <a:custGeom>
                <a:avLst/>
                <a:gdLst>
                  <a:gd name="connsiteX0" fmla="*/ 1482 w 144344"/>
                  <a:gd name="connsiteY0" fmla="*/ 48 h 54857"/>
                  <a:gd name="connsiteX1" fmla="*/ 142769 w 144344"/>
                  <a:gd name="connsiteY1" fmla="*/ 52435 h 54857"/>
                  <a:gd name="connsiteX2" fmla="*/ 72919 w 144344"/>
                  <a:gd name="connsiteY2" fmla="*/ 42910 h 54857"/>
                  <a:gd name="connsiteX3" fmla="*/ 1482 w 144344"/>
                  <a:gd name="connsiteY3" fmla="*/ 48 h 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44" h="54857">
                    <a:moveTo>
                      <a:pt x="1482" y="48"/>
                    </a:moveTo>
                    <a:cubicBezTo>
                      <a:pt x="13124" y="1635"/>
                      <a:pt x="130863" y="45291"/>
                      <a:pt x="142769" y="52435"/>
                    </a:cubicBezTo>
                    <a:cubicBezTo>
                      <a:pt x="154675" y="59579"/>
                      <a:pt x="95938" y="49260"/>
                      <a:pt x="72919" y="42910"/>
                    </a:cubicBezTo>
                    <a:cubicBezTo>
                      <a:pt x="49900" y="36560"/>
                      <a:pt x="-10160" y="-1539"/>
                      <a:pt x="1482" y="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B6266586-3105-4AFC-A4C1-1C350BF26E7D}"/>
                  </a:ext>
                </a:extLst>
              </p:cNvPr>
              <p:cNvSpPr/>
              <p:nvPr/>
            </p:nvSpPr>
            <p:spPr>
              <a:xfrm>
                <a:off x="4203530" y="3487733"/>
                <a:ext cx="80520" cy="48029"/>
              </a:xfrm>
              <a:custGeom>
                <a:avLst/>
                <a:gdLst>
                  <a:gd name="connsiteX0" fmla="*/ 170 w 80520"/>
                  <a:gd name="connsiteY0" fmla="*/ 5 h 48029"/>
                  <a:gd name="connsiteX1" fmla="*/ 77958 w 80520"/>
                  <a:gd name="connsiteY1" fmla="*/ 42867 h 48029"/>
                  <a:gd name="connsiteX2" fmla="*/ 57320 w 80520"/>
                  <a:gd name="connsiteY2" fmla="*/ 46042 h 48029"/>
                  <a:gd name="connsiteX3" fmla="*/ 170 w 80520"/>
                  <a:gd name="connsiteY3" fmla="*/ 5 h 48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20" h="48029">
                    <a:moveTo>
                      <a:pt x="170" y="5"/>
                    </a:moveTo>
                    <a:cubicBezTo>
                      <a:pt x="3610" y="-524"/>
                      <a:pt x="68433" y="35194"/>
                      <a:pt x="77958" y="42867"/>
                    </a:cubicBezTo>
                    <a:cubicBezTo>
                      <a:pt x="87483" y="50540"/>
                      <a:pt x="68168" y="47894"/>
                      <a:pt x="57320" y="46042"/>
                    </a:cubicBezTo>
                    <a:cubicBezTo>
                      <a:pt x="46472" y="44190"/>
                      <a:pt x="-3270" y="534"/>
                      <a:pt x="17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49F8B854-49EB-492B-A7A9-971F5217C723}"/>
                  </a:ext>
                </a:extLst>
              </p:cNvPr>
              <p:cNvSpPr/>
              <p:nvPr/>
            </p:nvSpPr>
            <p:spPr>
              <a:xfrm>
                <a:off x="4223691" y="3325698"/>
                <a:ext cx="51907" cy="90602"/>
              </a:xfrm>
              <a:custGeom>
                <a:avLst/>
                <a:gdLst>
                  <a:gd name="connsiteX0" fmla="*/ 51447 w 51907"/>
                  <a:gd name="connsiteY0" fmla="*/ 115 h 90602"/>
                  <a:gd name="connsiteX1" fmla="*/ 647 w 51907"/>
                  <a:gd name="connsiteY1" fmla="*/ 87427 h 90602"/>
                  <a:gd name="connsiteX2" fmla="*/ 24459 w 51907"/>
                  <a:gd name="connsiteY2" fmla="*/ 68377 h 90602"/>
                  <a:gd name="connsiteX3" fmla="*/ 51447 w 51907"/>
                  <a:gd name="connsiteY3" fmla="*/ 115 h 9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07" h="90602">
                    <a:moveTo>
                      <a:pt x="51447" y="115"/>
                    </a:moveTo>
                    <a:cubicBezTo>
                      <a:pt x="47478" y="3290"/>
                      <a:pt x="5145" y="76050"/>
                      <a:pt x="647" y="87427"/>
                    </a:cubicBezTo>
                    <a:cubicBezTo>
                      <a:pt x="-3851" y="98804"/>
                      <a:pt x="16257" y="76579"/>
                      <a:pt x="24459" y="68377"/>
                    </a:cubicBezTo>
                    <a:cubicBezTo>
                      <a:pt x="32661" y="60175"/>
                      <a:pt x="55416" y="-3060"/>
                      <a:pt x="51447" y="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0E323EAB-EC5B-491C-83F3-8169712C18FB}"/>
                  </a:ext>
                </a:extLst>
              </p:cNvPr>
              <p:cNvSpPr/>
              <p:nvPr/>
            </p:nvSpPr>
            <p:spPr>
              <a:xfrm>
                <a:off x="4300538" y="3419380"/>
                <a:ext cx="223319" cy="298709"/>
              </a:xfrm>
              <a:custGeom>
                <a:avLst/>
                <a:gdLst>
                  <a:gd name="connsiteX0" fmla="*/ 85725 w 223319"/>
                  <a:gd name="connsiteY0" fmla="*/ 95 h 298709"/>
                  <a:gd name="connsiteX1" fmla="*/ 17462 w 223319"/>
                  <a:gd name="connsiteY1" fmla="*/ 150908 h 298709"/>
                  <a:gd name="connsiteX2" fmla="*/ 3175 w 223319"/>
                  <a:gd name="connsiteY2" fmla="*/ 201708 h 298709"/>
                  <a:gd name="connsiteX3" fmla="*/ 66675 w 223319"/>
                  <a:gd name="connsiteY3" fmla="*/ 230283 h 298709"/>
                  <a:gd name="connsiteX4" fmla="*/ 222250 w 223319"/>
                  <a:gd name="connsiteY4" fmla="*/ 298545 h 298709"/>
                  <a:gd name="connsiteX5" fmla="*/ 130175 w 223319"/>
                  <a:gd name="connsiteY5" fmla="*/ 247745 h 298709"/>
                  <a:gd name="connsiteX6" fmla="*/ 30162 w 223319"/>
                  <a:gd name="connsiteY6" fmla="*/ 195358 h 298709"/>
                  <a:gd name="connsiteX7" fmla="*/ 33337 w 223319"/>
                  <a:gd name="connsiteY7" fmla="*/ 174720 h 298709"/>
                  <a:gd name="connsiteX8" fmla="*/ 85725 w 223319"/>
                  <a:gd name="connsiteY8" fmla="*/ 95 h 298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319" h="298709">
                    <a:moveTo>
                      <a:pt x="85725" y="95"/>
                    </a:moveTo>
                    <a:cubicBezTo>
                      <a:pt x="83079" y="-3874"/>
                      <a:pt x="31220" y="117306"/>
                      <a:pt x="17462" y="150908"/>
                    </a:cubicBezTo>
                    <a:cubicBezTo>
                      <a:pt x="3704" y="184510"/>
                      <a:pt x="-5027" y="188479"/>
                      <a:pt x="3175" y="201708"/>
                    </a:cubicBezTo>
                    <a:cubicBezTo>
                      <a:pt x="11377" y="214937"/>
                      <a:pt x="66675" y="230283"/>
                      <a:pt x="66675" y="230283"/>
                    </a:cubicBezTo>
                    <a:cubicBezTo>
                      <a:pt x="103187" y="246422"/>
                      <a:pt x="211667" y="295635"/>
                      <a:pt x="222250" y="298545"/>
                    </a:cubicBezTo>
                    <a:cubicBezTo>
                      <a:pt x="232833" y="301455"/>
                      <a:pt x="162190" y="264943"/>
                      <a:pt x="130175" y="247745"/>
                    </a:cubicBezTo>
                    <a:cubicBezTo>
                      <a:pt x="98160" y="230547"/>
                      <a:pt x="46302" y="207529"/>
                      <a:pt x="30162" y="195358"/>
                    </a:cubicBezTo>
                    <a:cubicBezTo>
                      <a:pt x="14022" y="183187"/>
                      <a:pt x="24341" y="204089"/>
                      <a:pt x="33337" y="174720"/>
                    </a:cubicBezTo>
                    <a:cubicBezTo>
                      <a:pt x="42333" y="145351"/>
                      <a:pt x="88371" y="4064"/>
                      <a:pt x="85725" y="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8C8212FA-139E-401D-9FF4-281D80522FE8}"/>
                  </a:ext>
                </a:extLst>
              </p:cNvPr>
              <p:cNvSpPr/>
              <p:nvPr/>
            </p:nvSpPr>
            <p:spPr>
              <a:xfrm>
                <a:off x="4389231" y="3431115"/>
                <a:ext cx="1006210" cy="289341"/>
              </a:xfrm>
              <a:custGeom>
                <a:avLst/>
                <a:gdLst>
                  <a:gd name="connsiteX0" fmla="*/ 736 w 1006210"/>
                  <a:gd name="connsiteY0" fmla="*/ 2 h 289341"/>
                  <a:gd name="connsiteX1" fmla="*/ 639969 w 1006210"/>
                  <a:gd name="connsiteY1" fmla="*/ 218018 h 289341"/>
                  <a:gd name="connsiteX2" fmla="*/ 870686 w 1006210"/>
                  <a:gd name="connsiteY2" fmla="*/ 266702 h 289341"/>
                  <a:gd name="connsiteX3" fmla="*/ 1006152 w 1006210"/>
                  <a:gd name="connsiteY3" fmla="*/ 277285 h 289341"/>
                  <a:gd name="connsiteX4" fmla="*/ 855869 w 1006210"/>
                  <a:gd name="connsiteY4" fmla="*/ 285752 h 289341"/>
                  <a:gd name="connsiteX5" fmla="*/ 519319 w 1006210"/>
                  <a:gd name="connsiteY5" fmla="*/ 213785 h 289341"/>
                  <a:gd name="connsiteX6" fmla="*/ 736 w 1006210"/>
                  <a:gd name="connsiteY6" fmla="*/ 2 h 28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6210" h="289341">
                    <a:moveTo>
                      <a:pt x="736" y="2"/>
                    </a:moveTo>
                    <a:cubicBezTo>
                      <a:pt x="20844" y="708"/>
                      <a:pt x="494977" y="173568"/>
                      <a:pt x="639969" y="218018"/>
                    </a:cubicBezTo>
                    <a:cubicBezTo>
                      <a:pt x="784961" y="262468"/>
                      <a:pt x="809656" y="256824"/>
                      <a:pt x="870686" y="266702"/>
                    </a:cubicBezTo>
                    <a:cubicBezTo>
                      <a:pt x="931717" y="276580"/>
                      <a:pt x="1008622" y="274110"/>
                      <a:pt x="1006152" y="277285"/>
                    </a:cubicBezTo>
                    <a:cubicBezTo>
                      <a:pt x="1003683" y="280460"/>
                      <a:pt x="937008" y="296335"/>
                      <a:pt x="855869" y="285752"/>
                    </a:cubicBezTo>
                    <a:cubicBezTo>
                      <a:pt x="774730" y="275169"/>
                      <a:pt x="661136" y="258588"/>
                      <a:pt x="519319" y="213785"/>
                    </a:cubicBezTo>
                    <a:cubicBezTo>
                      <a:pt x="377502" y="168982"/>
                      <a:pt x="-19372" y="-704"/>
                      <a:pt x="736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FCDEA6C7-41BE-4F82-820A-0326F63F53C2}"/>
                  </a:ext>
                </a:extLst>
              </p:cNvPr>
              <p:cNvSpPr/>
              <p:nvPr/>
            </p:nvSpPr>
            <p:spPr>
              <a:xfrm>
                <a:off x="4521131" y="3723202"/>
                <a:ext cx="725692" cy="392437"/>
              </a:xfrm>
              <a:custGeom>
                <a:avLst/>
                <a:gdLst>
                  <a:gd name="connsiteX0" fmla="*/ 69 w 725692"/>
                  <a:gd name="connsiteY0" fmla="*/ 15 h 392437"/>
                  <a:gd name="connsiteX1" fmla="*/ 450919 w 725692"/>
                  <a:gd name="connsiteY1" fmla="*/ 213798 h 392437"/>
                  <a:gd name="connsiteX2" fmla="*/ 713386 w 725692"/>
                  <a:gd name="connsiteY2" fmla="*/ 389481 h 392437"/>
                  <a:gd name="connsiteX3" fmla="*/ 662586 w 725692"/>
                  <a:gd name="connsiteY3" fmla="*/ 315398 h 392437"/>
                  <a:gd name="connsiteX4" fmla="*/ 484786 w 725692"/>
                  <a:gd name="connsiteY4" fmla="*/ 203215 h 392437"/>
                  <a:gd name="connsiteX5" fmla="*/ 69 w 725692"/>
                  <a:gd name="connsiteY5" fmla="*/ 15 h 39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5692" h="392437">
                    <a:moveTo>
                      <a:pt x="69" y="15"/>
                    </a:moveTo>
                    <a:cubicBezTo>
                      <a:pt x="-5575" y="1779"/>
                      <a:pt x="332033" y="148887"/>
                      <a:pt x="450919" y="213798"/>
                    </a:cubicBezTo>
                    <a:cubicBezTo>
                      <a:pt x="569805" y="278709"/>
                      <a:pt x="678108" y="372548"/>
                      <a:pt x="713386" y="389481"/>
                    </a:cubicBezTo>
                    <a:cubicBezTo>
                      <a:pt x="748664" y="406414"/>
                      <a:pt x="700686" y="346442"/>
                      <a:pt x="662586" y="315398"/>
                    </a:cubicBezTo>
                    <a:cubicBezTo>
                      <a:pt x="624486" y="284354"/>
                      <a:pt x="592030" y="257543"/>
                      <a:pt x="484786" y="203215"/>
                    </a:cubicBezTo>
                    <a:cubicBezTo>
                      <a:pt x="377542" y="148887"/>
                      <a:pt x="5713" y="-1749"/>
                      <a:pt x="69" y="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BF253A31-6047-4B73-AEF4-8C50DB81AAF3}"/>
                  </a:ext>
                </a:extLst>
              </p:cNvPr>
              <p:cNvSpPr/>
              <p:nvPr/>
            </p:nvSpPr>
            <p:spPr>
              <a:xfrm>
                <a:off x="5185924" y="3720228"/>
                <a:ext cx="156124" cy="353480"/>
              </a:xfrm>
              <a:custGeom>
                <a:avLst/>
                <a:gdLst>
                  <a:gd name="connsiteX0" fmla="*/ 156014 w 156124"/>
                  <a:gd name="connsiteY0" fmla="*/ 872 h 353480"/>
                  <a:gd name="connsiteX1" fmla="*/ 8376 w 156124"/>
                  <a:gd name="connsiteY1" fmla="*/ 342185 h 353480"/>
                  <a:gd name="connsiteX2" fmla="*/ 32189 w 156124"/>
                  <a:gd name="connsiteY2" fmla="*/ 246935 h 353480"/>
                  <a:gd name="connsiteX3" fmla="*/ 156014 w 156124"/>
                  <a:gd name="connsiteY3" fmla="*/ 872 h 35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124" h="353480">
                    <a:moveTo>
                      <a:pt x="156014" y="872"/>
                    </a:moveTo>
                    <a:cubicBezTo>
                      <a:pt x="152045" y="16747"/>
                      <a:pt x="29013" y="301175"/>
                      <a:pt x="8376" y="342185"/>
                    </a:cubicBezTo>
                    <a:cubicBezTo>
                      <a:pt x="-12261" y="383195"/>
                      <a:pt x="8906" y="303556"/>
                      <a:pt x="32189" y="246935"/>
                    </a:cubicBezTo>
                    <a:cubicBezTo>
                      <a:pt x="55472" y="190314"/>
                      <a:pt x="159983" y="-15003"/>
                      <a:pt x="156014" y="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AB8D49D4-74C6-4D11-BDB2-CD1E1224AFB4}"/>
                  </a:ext>
                </a:extLst>
              </p:cNvPr>
              <p:cNvSpPr/>
              <p:nvPr/>
            </p:nvSpPr>
            <p:spPr>
              <a:xfrm>
                <a:off x="5235032" y="3725115"/>
                <a:ext cx="170552" cy="401554"/>
              </a:xfrm>
              <a:custGeom>
                <a:avLst/>
                <a:gdLst>
                  <a:gd name="connsiteX0" fmla="*/ 170406 w 170552"/>
                  <a:gd name="connsiteY0" fmla="*/ 748 h 401554"/>
                  <a:gd name="connsiteX1" fmla="*/ 8481 w 170552"/>
                  <a:gd name="connsiteY1" fmla="*/ 386510 h 401554"/>
                  <a:gd name="connsiteX2" fmla="*/ 37056 w 170552"/>
                  <a:gd name="connsiteY2" fmla="*/ 291260 h 401554"/>
                  <a:gd name="connsiteX3" fmla="*/ 170406 w 170552"/>
                  <a:gd name="connsiteY3" fmla="*/ 748 h 401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552" h="401554">
                    <a:moveTo>
                      <a:pt x="170406" y="748"/>
                    </a:moveTo>
                    <a:cubicBezTo>
                      <a:pt x="165644" y="16623"/>
                      <a:pt x="30706" y="338091"/>
                      <a:pt x="8481" y="386510"/>
                    </a:cubicBezTo>
                    <a:cubicBezTo>
                      <a:pt x="-13744" y="434929"/>
                      <a:pt x="11921" y="356612"/>
                      <a:pt x="37056" y="291260"/>
                    </a:cubicBezTo>
                    <a:cubicBezTo>
                      <a:pt x="62191" y="225908"/>
                      <a:pt x="175168" y="-15127"/>
                      <a:pt x="170406" y="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B9450E8F-81A3-448A-AA67-623363EA0A72}"/>
                  </a:ext>
                </a:extLst>
              </p:cNvPr>
              <p:cNvSpPr/>
              <p:nvPr/>
            </p:nvSpPr>
            <p:spPr>
              <a:xfrm>
                <a:off x="5270576" y="3748993"/>
                <a:ext cx="511664" cy="150877"/>
              </a:xfrm>
              <a:custGeom>
                <a:avLst/>
                <a:gdLst>
                  <a:gd name="connsiteX0" fmla="*/ 4687 w 511664"/>
                  <a:gd name="connsiteY0" fmla="*/ 16557 h 150877"/>
                  <a:gd name="connsiteX1" fmla="*/ 187249 w 511664"/>
                  <a:gd name="connsiteY1" fmla="*/ 57832 h 150877"/>
                  <a:gd name="connsiteX2" fmla="*/ 487287 w 511664"/>
                  <a:gd name="connsiteY2" fmla="*/ 145145 h 150877"/>
                  <a:gd name="connsiteX3" fmla="*/ 484112 w 511664"/>
                  <a:gd name="connsiteY3" fmla="*/ 138795 h 150877"/>
                  <a:gd name="connsiteX4" fmla="*/ 404737 w 511664"/>
                  <a:gd name="connsiteY4" fmla="*/ 108632 h 150877"/>
                  <a:gd name="connsiteX5" fmla="*/ 239637 w 511664"/>
                  <a:gd name="connsiteY5" fmla="*/ 59420 h 150877"/>
                  <a:gd name="connsiteX6" fmla="*/ 68187 w 511664"/>
                  <a:gd name="connsiteY6" fmla="*/ 3857 h 150877"/>
                  <a:gd name="connsiteX7" fmla="*/ 4687 w 511664"/>
                  <a:gd name="connsiteY7" fmla="*/ 16557 h 150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1664" h="150877">
                    <a:moveTo>
                      <a:pt x="4687" y="16557"/>
                    </a:moveTo>
                    <a:cubicBezTo>
                      <a:pt x="24531" y="25553"/>
                      <a:pt x="106816" y="36401"/>
                      <a:pt x="187249" y="57832"/>
                    </a:cubicBezTo>
                    <a:cubicBezTo>
                      <a:pt x="267682" y="79263"/>
                      <a:pt x="437810" y="131651"/>
                      <a:pt x="487287" y="145145"/>
                    </a:cubicBezTo>
                    <a:cubicBezTo>
                      <a:pt x="536764" y="158639"/>
                      <a:pt x="497870" y="144880"/>
                      <a:pt x="484112" y="138795"/>
                    </a:cubicBezTo>
                    <a:cubicBezTo>
                      <a:pt x="470354" y="132710"/>
                      <a:pt x="445483" y="121861"/>
                      <a:pt x="404737" y="108632"/>
                    </a:cubicBezTo>
                    <a:cubicBezTo>
                      <a:pt x="363991" y="95403"/>
                      <a:pt x="295728" y="76882"/>
                      <a:pt x="239637" y="59420"/>
                    </a:cubicBezTo>
                    <a:cubicBezTo>
                      <a:pt x="183546" y="41958"/>
                      <a:pt x="104170" y="14705"/>
                      <a:pt x="68187" y="3857"/>
                    </a:cubicBezTo>
                    <a:cubicBezTo>
                      <a:pt x="32204" y="-6991"/>
                      <a:pt x="-15157" y="7561"/>
                      <a:pt x="4687" y="16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DAC944C1-B791-43FF-A401-99A6C4D86F9E}"/>
                  </a:ext>
                </a:extLst>
              </p:cNvPr>
              <p:cNvSpPr/>
              <p:nvPr/>
            </p:nvSpPr>
            <p:spPr>
              <a:xfrm>
                <a:off x="5247286" y="3805082"/>
                <a:ext cx="560556" cy="194515"/>
              </a:xfrm>
              <a:custGeom>
                <a:avLst/>
                <a:gdLst>
                  <a:gd name="connsiteX0" fmla="*/ 2577 w 560556"/>
                  <a:gd name="connsiteY0" fmla="*/ 156 h 194515"/>
                  <a:gd name="connsiteX1" fmla="*/ 340714 w 560556"/>
                  <a:gd name="connsiteY1" fmla="*/ 104931 h 194515"/>
                  <a:gd name="connsiteX2" fmla="*/ 551852 w 560556"/>
                  <a:gd name="connsiteY2" fmla="*/ 187481 h 194515"/>
                  <a:gd name="connsiteX3" fmla="*/ 507402 w 560556"/>
                  <a:gd name="connsiteY3" fmla="*/ 185893 h 194515"/>
                  <a:gd name="connsiteX4" fmla="*/ 389927 w 560556"/>
                  <a:gd name="connsiteY4" fmla="*/ 150968 h 194515"/>
                  <a:gd name="connsiteX5" fmla="*/ 194664 w 560556"/>
                  <a:gd name="connsiteY5" fmla="*/ 82706 h 194515"/>
                  <a:gd name="connsiteX6" fmla="*/ 2577 w 560556"/>
                  <a:gd name="connsiteY6" fmla="*/ 156 h 19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556" h="194515">
                    <a:moveTo>
                      <a:pt x="2577" y="156"/>
                    </a:moveTo>
                    <a:cubicBezTo>
                      <a:pt x="26919" y="3860"/>
                      <a:pt x="249168" y="73710"/>
                      <a:pt x="340714" y="104931"/>
                    </a:cubicBezTo>
                    <a:cubicBezTo>
                      <a:pt x="432260" y="136152"/>
                      <a:pt x="524071" y="173987"/>
                      <a:pt x="551852" y="187481"/>
                    </a:cubicBezTo>
                    <a:cubicBezTo>
                      <a:pt x="579633" y="200975"/>
                      <a:pt x="534390" y="191979"/>
                      <a:pt x="507402" y="185893"/>
                    </a:cubicBezTo>
                    <a:cubicBezTo>
                      <a:pt x="480415" y="179808"/>
                      <a:pt x="442050" y="168166"/>
                      <a:pt x="389927" y="150968"/>
                    </a:cubicBezTo>
                    <a:cubicBezTo>
                      <a:pt x="337804" y="133770"/>
                      <a:pt x="256577" y="105725"/>
                      <a:pt x="194664" y="82706"/>
                    </a:cubicBezTo>
                    <a:cubicBezTo>
                      <a:pt x="132751" y="59687"/>
                      <a:pt x="-21765" y="-3548"/>
                      <a:pt x="2577" y="1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61B20E18-AE64-455F-97FD-3F438E95C0E1}"/>
                  </a:ext>
                </a:extLst>
              </p:cNvPr>
              <p:cNvSpPr/>
              <p:nvPr/>
            </p:nvSpPr>
            <p:spPr>
              <a:xfrm>
                <a:off x="5217262" y="3884039"/>
                <a:ext cx="569355" cy="231525"/>
              </a:xfrm>
              <a:custGeom>
                <a:avLst/>
                <a:gdLst>
                  <a:gd name="connsiteX0" fmla="*/ 851 w 569355"/>
                  <a:gd name="connsiteY0" fmla="*/ 574 h 231525"/>
                  <a:gd name="connsiteX1" fmla="*/ 475513 w 569355"/>
                  <a:gd name="connsiteY1" fmla="*/ 202186 h 231525"/>
                  <a:gd name="connsiteX2" fmla="*/ 562826 w 569355"/>
                  <a:gd name="connsiteY2" fmla="*/ 230761 h 231525"/>
                  <a:gd name="connsiteX3" fmla="*/ 540601 w 569355"/>
                  <a:gd name="connsiteY3" fmla="*/ 206949 h 231525"/>
                  <a:gd name="connsiteX4" fmla="*/ 362801 w 569355"/>
                  <a:gd name="connsiteY4" fmla="*/ 143449 h 231525"/>
                  <a:gd name="connsiteX5" fmla="*/ 851 w 569355"/>
                  <a:gd name="connsiteY5" fmla="*/ 574 h 2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9355" h="231525">
                    <a:moveTo>
                      <a:pt x="851" y="574"/>
                    </a:moveTo>
                    <a:cubicBezTo>
                      <a:pt x="19636" y="10364"/>
                      <a:pt x="381851" y="163822"/>
                      <a:pt x="475513" y="202186"/>
                    </a:cubicBezTo>
                    <a:cubicBezTo>
                      <a:pt x="569176" y="240551"/>
                      <a:pt x="551978" y="229967"/>
                      <a:pt x="562826" y="230761"/>
                    </a:cubicBezTo>
                    <a:cubicBezTo>
                      <a:pt x="573674" y="231555"/>
                      <a:pt x="573938" y="221501"/>
                      <a:pt x="540601" y="206949"/>
                    </a:cubicBezTo>
                    <a:cubicBezTo>
                      <a:pt x="507264" y="192397"/>
                      <a:pt x="446145" y="178109"/>
                      <a:pt x="362801" y="143449"/>
                    </a:cubicBezTo>
                    <a:cubicBezTo>
                      <a:pt x="279457" y="108789"/>
                      <a:pt x="-17934" y="-9216"/>
                      <a:pt x="851" y="5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6DDE7A21-C198-4CCA-80B4-7E06CA0DE75E}"/>
                  </a:ext>
                </a:extLst>
              </p:cNvPr>
              <p:cNvSpPr/>
              <p:nvPr/>
            </p:nvSpPr>
            <p:spPr>
              <a:xfrm>
                <a:off x="5200650" y="3948113"/>
                <a:ext cx="528559" cy="255794"/>
              </a:xfrm>
              <a:custGeom>
                <a:avLst/>
                <a:gdLst>
                  <a:gd name="connsiteX0" fmla="*/ 0 w 528559"/>
                  <a:gd name="connsiteY0" fmla="*/ 0 h 255794"/>
                  <a:gd name="connsiteX1" fmla="*/ 427038 w 528559"/>
                  <a:gd name="connsiteY1" fmla="*/ 204787 h 255794"/>
                  <a:gd name="connsiteX2" fmla="*/ 527050 w 528559"/>
                  <a:gd name="connsiteY2" fmla="*/ 255587 h 255794"/>
                  <a:gd name="connsiteX3" fmla="*/ 381000 w 528559"/>
                  <a:gd name="connsiteY3" fmla="*/ 193675 h 255794"/>
                  <a:gd name="connsiteX4" fmla="*/ 0 w 528559"/>
                  <a:gd name="connsiteY4" fmla="*/ 0 h 255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59" h="255794">
                    <a:moveTo>
                      <a:pt x="0" y="0"/>
                    </a:moveTo>
                    <a:lnTo>
                      <a:pt x="427038" y="204787"/>
                    </a:lnTo>
                    <a:cubicBezTo>
                      <a:pt x="514880" y="247385"/>
                      <a:pt x="534723" y="257439"/>
                      <a:pt x="527050" y="255587"/>
                    </a:cubicBezTo>
                    <a:cubicBezTo>
                      <a:pt x="519377" y="253735"/>
                      <a:pt x="381000" y="193675"/>
                      <a:pt x="381000" y="1936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FCC5522C-A8F2-4B61-A1D9-0CEE76DC904D}"/>
                  </a:ext>
                </a:extLst>
              </p:cNvPr>
              <p:cNvSpPr/>
              <p:nvPr/>
            </p:nvSpPr>
            <p:spPr>
              <a:xfrm>
                <a:off x="5155364" y="3998539"/>
                <a:ext cx="201135" cy="101034"/>
              </a:xfrm>
              <a:custGeom>
                <a:avLst/>
                <a:gdLst>
                  <a:gd name="connsiteX0" fmla="*/ 2424 w 201135"/>
                  <a:gd name="connsiteY0" fmla="*/ 374 h 101034"/>
                  <a:gd name="connsiteX1" fmla="*/ 199274 w 201135"/>
                  <a:gd name="connsiteY1" fmla="*/ 98799 h 101034"/>
                  <a:gd name="connsiteX2" fmla="*/ 96086 w 201135"/>
                  <a:gd name="connsiteY2" fmla="*/ 65461 h 101034"/>
                  <a:gd name="connsiteX3" fmla="*/ 2424 w 201135"/>
                  <a:gd name="connsiteY3" fmla="*/ 374 h 10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135" h="101034">
                    <a:moveTo>
                      <a:pt x="2424" y="374"/>
                    </a:moveTo>
                    <a:cubicBezTo>
                      <a:pt x="19622" y="5930"/>
                      <a:pt x="183664" y="87951"/>
                      <a:pt x="199274" y="98799"/>
                    </a:cubicBezTo>
                    <a:cubicBezTo>
                      <a:pt x="214884" y="109647"/>
                      <a:pt x="128101" y="78161"/>
                      <a:pt x="96086" y="65461"/>
                    </a:cubicBezTo>
                    <a:cubicBezTo>
                      <a:pt x="64071" y="52761"/>
                      <a:pt x="-14774" y="-5182"/>
                      <a:pt x="2424" y="3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7AE00987-7D32-4C75-8805-B8267E651C3C}"/>
                  </a:ext>
                </a:extLst>
              </p:cNvPr>
              <p:cNvSpPr/>
              <p:nvPr/>
            </p:nvSpPr>
            <p:spPr>
              <a:xfrm>
                <a:off x="5354376" y="4078288"/>
                <a:ext cx="137084" cy="123963"/>
              </a:xfrm>
              <a:custGeom>
                <a:avLst/>
                <a:gdLst>
                  <a:gd name="connsiteX0" fmla="*/ 22487 w 137084"/>
                  <a:gd name="connsiteY0" fmla="*/ 0 h 123963"/>
                  <a:gd name="connsiteX1" fmla="*/ 1849 w 137084"/>
                  <a:gd name="connsiteY1" fmla="*/ 68262 h 123963"/>
                  <a:gd name="connsiteX2" fmla="*/ 57412 w 137084"/>
                  <a:gd name="connsiteY2" fmla="*/ 79375 h 123963"/>
                  <a:gd name="connsiteX3" fmla="*/ 128849 w 137084"/>
                  <a:gd name="connsiteY3" fmla="*/ 114300 h 123963"/>
                  <a:gd name="connsiteX4" fmla="*/ 133612 w 137084"/>
                  <a:gd name="connsiteY4" fmla="*/ 120650 h 123963"/>
                  <a:gd name="connsiteX5" fmla="*/ 111387 w 137084"/>
                  <a:gd name="connsiteY5" fmla="*/ 68262 h 123963"/>
                  <a:gd name="connsiteX6" fmla="*/ 22487 w 137084"/>
                  <a:gd name="connsiteY6" fmla="*/ 0 h 1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084" h="123963">
                    <a:moveTo>
                      <a:pt x="22487" y="0"/>
                    </a:moveTo>
                    <a:cubicBezTo>
                      <a:pt x="4231" y="0"/>
                      <a:pt x="-3972" y="55033"/>
                      <a:pt x="1849" y="68262"/>
                    </a:cubicBezTo>
                    <a:cubicBezTo>
                      <a:pt x="7670" y="81491"/>
                      <a:pt x="36245" y="71702"/>
                      <a:pt x="57412" y="79375"/>
                    </a:cubicBezTo>
                    <a:cubicBezTo>
                      <a:pt x="78579" y="87048"/>
                      <a:pt x="116149" y="107421"/>
                      <a:pt x="128849" y="114300"/>
                    </a:cubicBezTo>
                    <a:cubicBezTo>
                      <a:pt x="141549" y="121179"/>
                      <a:pt x="136522" y="128323"/>
                      <a:pt x="133612" y="120650"/>
                    </a:cubicBezTo>
                    <a:cubicBezTo>
                      <a:pt x="130702" y="112977"/>
                      <a:pt x="129114" y="85989"/>
                      <a:pt x="111387" y="68262"/>
                    </a:cubicBezTo>
                    <a:cubicBezTo>
                      <a:pt x="93660" y="50535"/>
                      <a:pt x="40743" y="0"/>
                      <a:pt x="2248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88CF32E1-5BEE-4748-A480-C870C2855857}"/>
                  </a:ext>
                </a:extLst>
              </p:cNvPr>
              <p:cNvSpPr/>
              <p:nvPr/>
            </p:nvSpPr>
            <p:spPr>
              <a:xfrm>
                <a:off x="5441582" y="4166683"/>
                <a:ext cx="261512" cy="127120"/>
              </a:xfrm>
              <a:custGeom>
                <a:avLst/>
                <a:gdLst>
                  <a:gd name="connsiteX0" fmla="*/ 368 w 261512"/>
                  <a:gd name="connsiteY0" fmla="*/ 505 h 127120"/>
                  <a:gd name="connsiteX1" fmla="*/ 251193 w 261512"/>
                  <a:gd name="connsiteY1" fmla="*/ 124330 h 127120"/>
                  <a:gd name="connsiteX2" fmla="*/ 195631 w 261512"/>
                  <a:gd name="connsiteY2" fmla="*/ 81467 h 127120"/>
                  <a:gd name="connsiteX3" fmla="*/ 368 w 261512"/>
                  <a:gd name="connsiteY3" fmla="*/ 505 h 12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12" h="127120">
                    <a:moveTo>
                      <a:pt x="368" y="505"/>
                    </a:moveTo>
                    <a:cubicBezTo>
                      <a:pt x="9628" y="7649"/>
                      <a:pt x="218649" y="110836"/>
                      <a:pt x="251193" y="124330"/>
                    </a:cubicBezTo>
                    <a:cubicBezTo>
                      <a:pt x="283737" y="137824"/>
                      <a:pt x="232143" y="98929"/>
                      <a:pt x="195631" y="81467"/>
                    </a:cubicBezTo>
                    <a:cubicBezTo>
                      <a:pt x="159119" y="64005"/>
                      <a:pt x="-8892" y="-6639"/>
                      <a:pt x="368" y="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7C08C97C-EF36-414B-9A50-B2FE12939198}"/>
                  </a:ext>
                </a:extLst>
              </p:cNvPr>
              <p:cNvSpPr/>
              <p:nvPr/>
            </p:nvSpPr>
            <p:spPr>
              <a:xfrm>
                <a:off x="5646735" y="3874418"/>
                <a:ext cx="176039" cy="434446"/>
              </a:xfrm>
              <a:custGeom>
                <a:avLst/>
                <a:gdLst>
                  <a:gd name="connsiteX0" fmla="*/ 174628 w 176039"/>
                  <a:gd name="connsiteY0" fmla="*/ 670 h 434446"/>
                  <a:gd name="connsiteX1" fmla="*/ 133353 w 176039"/>
                  <a:gd name="connsiteY1" fmla="*/ 184820 h 434446"/>
                  <a:gd name="connsiteX2" fmla="*/ 92078 w 176039"/>
                  <a:gd name="connsiteY2" fmla="*/ 254670 h 434446"/>
                  <a:gd name="connsiteX3" fmla="*/ 3 w 176039"/>
                  <a:gd name="connsiteY3" fmla="*/ 434057 h 434446"/>
                  <a:gd name="connsiteX4" fmla="*/ 88903 w 176039"/>
                  <a:gd name="connsiteY4" fmla="*/ 297532 h 434446"/>
                  <a:gd name="connsiteX5" fmla="*/ 158753 w 176039"/>
                  <a:gd name="connsiteY5" fmla="*/ 129257 h 434446"/>
                  <a:gd name="connsiteX6" fmla="*/ 174628 w 176039"/>
                  <a:gd name="connsiteY6" fmla="*/ 670 h 43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039" h="434446">
                    <a:moveTo>
                      <a:pt x="174628" y="670"/>
                    </a:moveTo>
                    <a:cubicBezTo>
                      <a:pt x="170395" y="9930"/>
                      <a:pt x="147111" y="142487"/>
                      <a:pt x="133353" y="184820"/>
                    </a:cubicBezTo>
                    <a:cubicBezTo>
                      <a:pt x="119595" y="227153"/>
                      <a:pt x="114303" y="213131"/>
                      <a:pt x="92078" y="254670"/>
                    </a:cubicBezTo>
                    <a:cubicBezTo>
                      <a:pt x="69853" y="296209"/>
                      <a:pt x="532" y="426913"/>
                      <a:pt x="3" y="434057"/>
                    </a:cubicBezTo>
                    <a:cubicBezTo>
                      <a:pt x="-526" y="441201"/>
                      <a:pt x="62445" y="348332"/>
                      <a:pt x="88903" y="297532"/>
                    </a:cubicBezTo>
                    <a:cubicBezTo>
                      <a:pt x="115361" y="246732"/>
                      <a:pt x="143936" y="178205"/>
                      <a:pt x="158753" y="129257"/>
                    </a:cubicBezTo>
                    <a:cubicBezTo>
                      <a:pt x="173570" y="80309"/>
                      <a:pt x="178861" y="-8590"/>
                      <a:pt x="174628" y="6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CB5927A3-D550-4C9B-8E86-EC10D27DBC16}"/>
                  </a:ext>
                </a:extLst>
              </p:cNvPr>
              <p:cNvSpPr/>
              <p:nvPr/>
            </p:nvSpPr>
            <p:spPr>
              <a:xfrm>
                <a:off x="5503788" y="4143197"/>
                <a:ext cx="133464" cy="155951"/>
              </a:xfrm>
              <a:custGeom>
                <a:avLst/>
                <a:gdLst>
                  <a:gd name="connsiteX0" fmla="*/ 66750 w 133464"/>
                  <a:gd name="connsiteY0" fmla="*/ 178 h 155951"/>
                  <a:gd name="connsiteX1" fmla="*/ 75 w 133464"/>
                  <a:gd name="connsiteY1" fmla="*/ 135116 h 155951"/>
                  <a:gd name="connsiteX2" fmla="*/ 54050 w 133464"/>
                  <a:gd name="connsiteY2" fmla="*/ 146228 h 155951"/>
                  <a:gd name="connsiteX3" fmla="*/ 79450 w 133464"/>
                  <a:gd name="connsiteY3" fmla="*/ 136703 h 155951"/>
                  <a:gd name="connsiteX4" fmla="*/ 133425 w 133464"/>
                  <a:gd name="connsiteY4" fmla="*/ 155753 h 155951"/>
                  <a:gd name="connsiteX5" fmla="*/ 87387 w 133464"/>
                  <a:gd name="connsiteY5" fmla="*/ 122416 h 155951"/>
                  <a:gd name="connsiteX6" fmla="*/ 42937 w 133464"/>
                  <a:gd name="connsiteY6" fmla="*/ 130353 h 155951"/>
                  <a:gd name="connsiteX7" fmla="*/ 36587 w 133464"/>
                  <a:gd name="connsiteY7" fmla="*/ 106541 h 155951"/>
                  <a:gd name="connsiteX8" fmla="*/ 66750 w 133464"/>
                  <a:gd name="connsiteY8" fmla="*/ 178 h 15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64" h="155951">
                    <a:moveTo>
                      <a:pt x="66750" y="178"/>
                    </a:moveTo>
                    <a:cubicBezTo>
                      <a:pt x="60665" y="4940"/>
                      <a:pt x="2192" y="110774"/>
                      <a:pt x="75" y="135116"/>
                    </a:cubicBezTo>
                    <a:cubicBezTo>
                      <a:pt x="-2042" y="159458"/>
                      <a:pt x="40821" y="145964"/>
                      <a:pt x="54050" y="146228"/>
                    </a:cubicBezTo>
                    <a:cubicBezTo>
                      <a:pt x="67279" y="146493"/>
                      <a:pt x="66221" y="135116"/>
                      <a:pt x="79450" y="136703"/>
                    </a:cubicBezTo>
                    <a:cubicBezTo>
                      <a:pt x="92679" y="138290"/>
                      <a:pt x="132102" y="158134"/>
                      <a:pt x="133425" y="155753"/>
                    </a:cubicBezTo>
                    <a:cubicBezTo>
                      <a:pt x="134748" y="153372"/>
                      <a:pt x="102468" y="126649"/>
                      <a:pt x="87387" y="122416"/>
                    </a:cubicBezTo>
                    <a:cubicBezTo>
                      <a:pt x="72306" y="118183"/>
                      <a:pt x="51404" y="132999"/>
                      <a:pt x="42937" y="130353"/>
                    </a:cubicBezTo>
                    <a:cubicBezTo>
                      <a:pt x="34470" y="127707"/>
                      <a:pt x="31031" y="125591"/>
                      <a:pt x="36587" y="106541"/>
                    </a:cubicBezTo>
                    <a:cubicBezTo>
                      <a:pt x="42143" y="87491"/>
                      <a:pt x="72835" y="-4584"/>
                      <a:pt x="66750" y="1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5AD39DF9-5646-4F0A-B8C4-134DC05B1DE3}"/>
                  </a:ext>
                </a:extLst>
              </p:cNvPr>
              <p:cNvSpPr/>
              <p:nvPr/>
            </p:nvSpPr>
            <p:spPr>
              <a:xfrm>
                <a:off x="5572119" y="3867140"/>
                <a:ext cx="252481" cy="295591"/>
              </a:xfrm>
              <a:custGeom>
                <a:avLst/>
                <a:gdLst>
                  <a:gd name="connsiteX0" fmla="*/ 252419 w 252481"/>
                  <a:gd name="connsiteY0" fmla="*/ 10 h 295591"/>
                  <a:gd name="connsiteX1" fmla="*/ 153994 w 252481"/>
                  <a:gd name="connsiteY1" fmla="*/ 49223 h 295591"/>
                  <a:gd name="connsiteX2" fmla="*/ 103194 w 252481"/>
                  <a:gd name="connsiteY2" fmla="*/ 30173 h 295591"/>
                  <a:gd name="connsiteX3" fmla="*/ 46044 w 252481"/>
                  <a:gd name="connsiteY3" fmla="*/ 169873 h 295591"/>
                  <a:gd name="connsiteX4" fmla="*/ 106369 w 252481"/>
                  <a:gd name="connsiteY4" fmla="*/ 184160 h 295591"/>
                  <a:gd name="connsiteX5" fmla="*/ 47631 w 252481"/>
                  <a:gd name="connsiteY5" fmla="*/ 290523 h 295591"/>
                  <a:gd name="connsiteX6" fmla="*/ 6 w 252481"/>
                  <a:gd name="connsiteY6" fmla="*/ 277823 h 295591"/>
                  <a:gd name="connsiteX7" fmla="*/ 50806 w 252481"/>
                  <a:gd name="connsiteY7" fmla="*/ 271473 h 295591"/>
                  <a:gd name="connsiteX8" fmla="*/ 104781 w 252481"/>
                  <a:gd name="connsiteY8" fmla="*/ 171460 h 295591"/>
                  <a:gd name="connsiteX9" fmla="*/ 68269 w 252481"/>
                  <a:gd name="connsiteY9" fmla="*/ 155585 h 295591"/>
                  <a:gd name="connsiteX10" fmla="*/ 112719 w 252481"/>
                  <a:gd name="connsiteY10" fmla="*/ 46048 h 295591"/>
                  <a:gd name="connsiteX11" fmla="*/ 168281 w 252481"/>
                  <a:gd name="connsiteY11" fmla="*/ 53985 h 295591"/>
                  <a:gd name="connsiteX12" fmla="*/ 252419 w 252481"/>
                  <a:gd name="connsiteY12" fmla="*/ 10 h 29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481" h="295591">
                    <a:moveTo>
                      <a:pt x="252419" y="10"/>
                    </a:moveTo>
                    <a:cubicBezTo>
                      <a:pt x="250038" y="-784"/>
                      <a:pt x="178865" y="44196"/>
                      <a:pt x="153994" y="49223"/>
                    </a:cubicBezTo>
                    <a:cubicBezTo>
                      <a:pt x="129123" y="54250"/>
                      <a:pt x="121186" y="10065"/>
                      <a:pt x="103194" y="30173"/>
                    </a:cubicBezTo>
                    <a:cubicBezTo>
                      <a:pt x="85202" y="50281"/>
                      <a:pt x="45515" y="144209"/>
                      <a:pt x="46044" y="169873"/>
                    </a:cubicBezTo>
                    <a:cubicBezTo>
                      <a:pt x="46573" y="195537"/>
                      <a:pt x="106104" y="164052"/>
                      <a:pt x="106369" y="184160"/>
                    </a:cubicBezTo>
                    <a:cubicBezTo>
                      <a:pt x="106633" y="204268"/>
                      <a:pt x="65358" y="274913"/>
                      <a:pt x="47631" y="290523"/>
                    </a:cubicBezTo>
                    <a:cubicBezTo>
                      <a:pt x="29904" y="306134"/>
                      <a:pt x="-523" y="280998"/>
                      <a:pt x="6" y="277823"/>
                    </a:cubicBezTo>
                    <a:cubicBezTo>
                      <a:pt x="535" y="274648"/>
                      <a:pt x="33344" y="289200"/>
                      <a:pt x="50806" y="271473"/>
                    </a:cubicBezTo>
                    <a:cubicBezTo>
                      <a:pt x="68268" y="253746"/>
                      <a:pt x="101870" y="190775"/>
                      <a:pt x="104781" y="171460"/>
                    </a:cubicBezTo>
                    <a:cubicBezTo>
                      <a:pt x="107691" y="152145"/>
                      <a:pt x="66946" y="176487"/>
                      <a:pt x="68269" y="155585"/>
                    </a:cubicBezTo>
                    <a:cubicBezTo>
                      <a:pt x="69592" y="134683"/>
                      <a:pt x="96050" y="62981"/>
                      <a:pt x="112719" y="46048"/>
                    </a:cubicBezTo>
                    <a:cubicBezTo>
                      <a:pt x="129388" y="29115"/>
                      <a:pt x="148173" y="58747"/>
                      <a:pt x="168281" y="53985"/>
                    </a:cubicBezTo>
                    <a:cubicBezTo>
                      <a:pt x="188389" y="49223"/>
                      <a:pt x="254800" y="804"/>
                      <a:pt x="252419" y="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407200D2-F690-4E67-88BC-5D892264126D}"/>
                  </a:ext>
                </a:extLst>
              </p:cNvPr>
              <p:cNvSpPr/>
              <p:nvPr/>
            </p:nvSpPr>
            <p:spPr>
              <a:xfrm>
                <a:off x="5149068" y="4451048"/>
                <a:ext cx="118281" cy="93766"/>
              </a:xfrm>
              <a:custGeom>
                <a:avLst/>
                <a:gdLst>
                  <a:gd name="connsiteX0" fmla="*/ 10307 w 118281"/>
                  <a:gd name="connsiteY0" fmla="*/ 302 h 93766"/>
                  <a:gd name="connsiteX1" fmla="*/ 118257 w 118281"/>
                  <a:gd name="connsiteY1" fmla="*/ 63802 h 93766"/>
                  <a:gd name="connsiteX2" fmla="*/ 19832 w 118281"/>
                  <a:gd name="connsiteY2" fmla="*/ 92377 h 93766"/>
                  <a:gd name="connsiteX3" fmla="*/ 10307 w 118281"/>
                  <a:gd name="connsiteY3" fmla="*/ 302 h 9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281" h="93766">
                    <a:moveTo>
                      <a:pt x="10307" y="302"/>
                    </a:moveTo>
                    <a:cubicBezTo>
                      <a:pt x="26711" y="-4461"/>
                      <a:pt x="116670" y="48456"/>
                      <a:pt x="118257" y="63802"/>
                    </a:cubicBezTo>
                    <a:cubicBezTo>
                      <a:pt x="119845" y="79148"/>
                      <a:pt x="42586" y="99256"/>
                      <a:pt x="19832" y="92377"/>
                    </a:cubicBezTo>
                    <a:cubicBezTo>
                      <a:pt x="-2922" y="85498"/>
                      <a:pt x="-6097" y="5065"/>
                      <a:pt x="10307" y="3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A5936C86-9999-4813-9404-52AC6336369D}"/>
                  </a:ext>
                </a:extLst>
              </p:cNvPr>
              <p:cNvSpPr/>
              <p:nvPr/>
            </p:nvSpPr>
            <p:spPr>
              <a:xfrm>
                <a:off x="5153786" y="4352740"/>
                <a:ext cx="664402" cy="174842"/>
              </a:xfrm>
              <a:custGeom>
                <a:avLst/>
                <a:gdLst>
                  <a:gd name="connsiteX0" fmla="*/ 2414 w 664402"/>
                  <a:gd name="connsiteY0" fmla="*/ 101785 h 174842"/>
                  <a:gd name="connsiteX1" fmla="*/ 108777 w 664402"/>
                  <a:gd name="connsiteY1" fmla="*/ 43048 h 174842"/>
                  <a:gd name="connsiteX2" fmla="*/ 272289 w 664402"/>
                  <a:gd name="connsiteY2" fmla="*/ 97023 h 174842"/>
                  <a:gd name="connsiteX3" fmla="*/ 572327 w 664402"/>
                  <a:gd name="connsiteY3" fmla="*/ 174810 h 174842"/>
                  <a:gd name="connsiteX4" fmla="*/ 664402 w 664402"/>
                  <a:gd name="connsiteY4" fmla="*/ 87498 h 174842"/>
                  <a:gd name="connsiteX5" fmla="*/ 572327 w 664402"/>
                  <a:gd name="connsiteY5" fmla="*/ 33523 h 174842"/>
                  <a:gd name="connsiteX6" fmla="*/ 589789 w 664402"/>
                  <a:gd name="connsiteY6" fmla="*/ 74798 h 174842"/>
                  <a:gd name="connsiteX7" fmla="*/ 616777 w 664402"/>
                  <a:gd name="connsiteY7" fmla="*/ 100198 h 174842"/>
                  <a:gd name="connsiteX8" fmla="*/ 532639 w 664402"/>
                  <a:gd name="connsiteY8" fmla="*/ 128773 h 174842"/>
                  <a:gd name="connsiteX9" fmla="*/ 248477 w 664402"/>
                  <a:gd name="connsiteY9" fmla="*/ 27173 h 174842"/>
                  <a:gd name="connsiteX10" fmla="*/ 53214 w 664402"/>
                  <a:gd name="connsiteY10" fmla="*/ 3360 h 174842"/>
                  <a:gd name="connsiteX11" fmla="*/ 2414 w 664402"/>
                  <a:gd name="connsiteY11" fmla="*/ 101785 h 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4402" h="174842">
                    <a:moveTo>
                      <a:pt x="2414" y="101785"/>
                    </a:moveTo>
                    <a:cubicBezTo>
                      <a:pt x="11674" y="108400"/>
                      <a:pt x="63798" y="43842"/>
                      <a:pt x="108777" y="43048"/>
                    </a:cubicBezTo>
                    <a:cubicBezTo>
                      <a:pt x="153756" y="42254"/>
                      <a:pt x="195031" y="75063"/>
                      <a:pt x="272289" y="97023"/>
                    </a:cubicBezTo>
                    <a:cubicBezTo>
                      <a:pt x="349547" y="118983"/>
                      <a:pt x="506975" y="176397"/>
                      <a:pt x="572327" y="174810"/>
                    </a:cubicBezTo>
                    <a:cubicBezTo>
                      <a:pt x="637679" y="173223"/>
                      <a:pt x="664402" y="111046"/>
                      <a:pt x="664402" y="87498"/>
                    </a:cubicBezTo>
                    <a:cubicBezTo>
                      <a:pt x="664402" y="63950"/>
                      <a:pt x="584762" y="35640"/>
                      <a:pt x="572327" y="33523"/>
                    </a:cubicBezTo>
                    <a:cubicBezTo>
                      <a:pt x="559892" y="31406"/>
                      <a:pt x="582381" y="63685"/>
                      <a:pt x="589789" y="74798"/>
                    </a:cubicBezTo>
                    <a:cubicBezTo>
                      <a:pt x="597197" y="85910"/>
                      <a:pt x="626302" y="91202"/>
                      <a:pt x="616777" y="100198"/>
                    </a:cubicBezTo>
                    <a:cubicBezTo>
                      <a:pt x="607252" y="109194"/>
                      <a:pt x="594022" y="140944"/>
                      <a:pt x="532639" y="128773"/>
                    </a:cubicBezTo>
                    <a:cubicBezTo>
                      <a:pt x="471256" y="116602"/>
                      <a:pt x="328381" y="48075"/>
                      <a:pt x="248477" y="27173"/>
                    </a:cubicBezTo>
                    <a:cubicBezTo>
                      <a:pt x="168573" y="6271"/>
                      <a:pt x="95812" y="-6429"/>
                      <a:pt x="53214" y="3360"/>
                    </a:cubicBezTo>
                    <a:cubicBezTo>
                      <a:pt x="10616" y="13149"/>
                      <a:pt x="-6846" y="95170"/>
                      <a:pt x="2414" y="1017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4F8D1397-CECF-4D8B-A7AC-79004E81F135}"/>
                  </a:ext>
                </a:extLst>
              </p:cNvPr>
              <p:cNvSpPr/>
              <p:nvPr/>
            </p:nvSpPr>
            <p:spPr>
              <a:xfrm>
                <a:off x="5512873" y="3480874"/>
                <a:ext cx="150202" cy="76847"/>
              </a:xfrm>
              <a:custGeom>
                <a:avLst/>
                <a:gdLst>
                  <a:gd name="connsiteX0" fmla="*/ 8452 w 150202"/>
                  <a:gd name="connsiteY0" fmla="*/ 60839 h 76847"/>
                  <a:gd name="connsiteX1" fmla="*/ 141802 w 150202"/>
                  <a:gd name="connsiteY1" fmla="*/ 73539 h 76847"/>
                  <a:gd name="connsiteX2" fmla="*/ 124340 w 150202"/>
                  <a:gd name="connsiteY2" fmla="*/ 8451 h 76847"/>
                  <a:gd name="connsiteX3" fmla="*/ 25915 w 150202"/>
                  <a:gd name="connsiteY3" fmla="*/ 5276 h 76847"/>
                  <a:gd name="connsiteX4" fmla="*/ 8452 w 150202"/>
                  <a:gd name="connsiteY4" fmla="*/ 60839 h 7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02" h="76847">
                    <a:moveTo>
                      <a:pt x="8452" y="60839"/>
                    </a:moveTo>
                    <a:cubicBezTo>
                      <a:pt x="27766" y="72216"/>
                      <a:pt x="122487" y="82270"/>
                      <a:pt x="141802" y="73539"/>
                    </a:cubicBezTo>
                    <a:cubicBezTo>
                      <a:pt x="161117" y="64808"/>
                      <a:pt x="143654" y="19828"/>
                      <a:pt x="124340" y="8451"/>
                    </a:cubicBezTo>
                    <a:cubicBezTo>
                      <a:pt x="105026" y="-2926"/>
                      <a:pt x="45494" y="-1603"/>
                      <a:pt x="25915" y="5276"/>
                    </a:cubicBezTo>
                    <a:cubicBezTo>
                      <a:pt x="6336" y="12155"/>
                      <a:pt x="-10862" y="49462"/>
                      <a:pt x="8452" y="608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4EC8FDC0-7ABF-4FC0-81E9-8C0C3958B2F6}"/>
                  </a:ext>
                </a:extLst>
              </p:cNvPr>
              <p:cNvSpPr/>
              <p:nvPr/>
            </p:nvSpPr>
            <p:spPr>
              <a:xfrm>
                <a:off x="5513123" y="3574969"/>
                <a:ext cx="486178" cy="442702"/>
              </a:xfrm>
              <a:custGeom>
                <a:avLst/>
                <a:gdLst>
                  <a:gd name="connsiteX0" fmla="*/ 6615 w 486178"/>
                  <a:gd name="connsiteY0" fmla="*/ 81 h 442702"/>
                  <a:gd name="connsiteX1" fmla="*/ 265377 w 486178"/>
                  <a:gd name="connsiteY1" fmla="*/ 173119 h 442702"/>
                  <a:gd name="connsiteX2" fmla="*/ 482865 w 486178"/>
                  <a:gd name="connsiteY2" fmla="*/ 347744 h 442702"/>
                  <a:gd name="connsiteX3" fmla="*/ 395552 w 486178"/>
                  <a:gd name="connsiteY3" fmla="*/ 441406 h 442702"/>
                  <a:gd name="connsiteX4" fmla="*/ 376502 w 486178"/>
                  <a:gd name="connsiteY4" fmla="*/ 401719 h 442702"/>
                  <a:gd name="connsiteX5" fmla="*/ 447940 w 486178"/>
                  <a:gd name="connsiteY5" fmla="*/ 392194 h 442702"/>
                  <a:gd name="connsiteX6" fmla="*/ 436827 w 486178"/>
                  <a:gd name="connsiteY6" fmla="*/ 327106 h 442702"/>
                  <a:gd name="connsiteX7" fmla="*/ 106627 w 486178"/>
                  <a:gd name="connsiteY7" fmla="*/ 152481 h 442702"/>
                  <a:gd name="connsiteX8" fmla="*/ 6615 w 486178"/>
                  <a:gd name="connsiteY8" fmla="*/ 81 h 44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6178" h="442702">
                    <a:moveTo>
                      <a:pt x="6615" y="81"/>
                    </a:moveTo>
                    <a:cubicBezTo>
                      <a:pt x="33073" y="3521"/>
                      <a:pt x="186002" y="115175"/>
                      <a:pt x="265377" y="173119"/>
                    </a:cubicBezTo>
                    <a:cubicBezTo>
                      <a:pt x="344752" y="231063"/>
                      <a:pt x="461169" y="303030"/>
                      <a:pt x="482865" y="347744"/>
                    </a:cubicBezTo>
                    <a:cubicBezTo>
                      <a:pt x="504561" y="392458"/>
                      <a:pt x="413279" y="432410"/>
                      <a:pt x="395552" y="441406"/>
                    </a:cubicBezTo>
                    <a:cubicBezTo>
                      <a:pt x="377825" y="450402"/>
                      <a:pt x="367771" y="409921"/>
                      <a:pt x="376502" y="401719"/>
                    </a:cubicBezTo>
                    <a:cubicBezTo>
                      <a:pt x="385233" y="393517"/>
                      <a:pt x="437886" y="404629"/>
                      <a:pt x="447940" y="392194"/>
                    </a:cubicBezTo>
                    <a:cubicBezTo>
                      <a:pt x="457994" y="379759"/>
                      <a:pt x="493713" y="367058"/>
                      <a:pt x="436827" y="327106"/>
                    </a:cubicBezTo>
                    <a:cubicBezTo>
                      <a:pt x="379942" y="287154"/>
                      <a:pt x="176212" y="201693"/>
                      <a:pt x="106627" y="152481"/>
                    </a:cubicBezTo>
                    <a:cubicBezTo>
                      <a:pt x="37042" y="103269"/>
                      <a:pt x="-19843" y="-3359"/>
                      <a:pt x="6615" y="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A93DBFC8-4E98-4097-B775-3EFC1D5113DC}"/>
                  </a:ext>
                </a:extLst>
              </p:cNvPr>
              <p:cNvSpPr/>
              <p:nvPr/>
            </p:nvSpPr>
            <p:spPr>
              <a:xfrm>
                <a:off x="4428487" y="3500438"/>
                <a:ext cx="45088" cy="108890"/>
              </a:xfrm>
              <a:custGeom>
                <a:avLst/>
                <a:gdLst>
                  <a:gd name="connsiteX0" fmla="*/ 45088 w 45088"/>
                  <a:gd name="connsiteY0" fmla="*/ 0 h 108890"/>
                  <a:gd name="connsiteX1" fmla="*/ 638 w 45088"/>
                  <a:gd name="connsiteY1" fmla="*/ 101600 h 108890"/>
                  <a:gd name="connsiteX2" fmla="*/ 19688 w 45088"/>
                  <a:gd name="connsiteY2" fmla="*/ 96837 h 108890"/>
                  <a:gd name="connsiteX3" fmla="*/ 32388 w 45088"/>
                  <a:gd name="connsiteY3" fmla="*/ 65087 h 108890"/>
                  <a:gd name="connsiteX4" fmla="*/ 45088 w 45088"/>
                  <a:gd name="connsiteY4" fmla="*/ 0 h 10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88" h="108890">
                    <a:moveTo>
                      <a:pt x="45088" y="0"/>
                    </a:moveTo>
                    <a:cubicBezTo>
                      <a:pt x="24979" y="42730"/>
                      <a:pt x="4871" y="85461"/>
                      <a:pt x="638" y="101600"/>
                    </a:cubicBezTo>
                    <a:cubicBezTo>
                      <a:pt x="-3595" y="117739"/>
                      <a:pt x="14396" y="102922"/>
                      <a:pt x="19688" y="96837"/>
                    </a:cubicBezTo>
                    <a:cubicBezTo>
                      <a:pt x="24980" y="90752"/>
                      <a:pt x="27625" y="76993"/>
                      <a:pt x="32388" y="65087"/>
                    </a:cubicBezTo>
                    <a:lnTo>
                      <a:pt x="4508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4E65E8D8-9550-4C53-B7D2-0D219DEFC16F}"/>
                  </a:ext>
                </a:extLst>
              </p:cNvPr>
              <p:cNvSpPr/>
              <p:nvPr/>
            </p:nvSpPr>
            <p:spPr>
              <a:xfrm>
                <a:off x="6183277" y="4185701"/>
                <a:ext cx="160425" cy="381540"/>
              </a:xfrm>
              <a:custGeom>
                <a:avLst/>
                <a:gdLst>
                  <a:gd name="connsiteX0" fmla="*/ 160373 w 160425"/>
                  <a:gd name="connsiteY0" fmla="*/ 537 h 381540"/>
                  <a:gd name="connsiteX1" fmla="*/ 139736 w 160425"/>
                  <a:gd name="connsiteY1" fmla="*/ 127537 h 381540"/>
                  <a:gd name="connsiteX2" fmla="*/ 80998 w 160425"/>
                  <a:gd name="connsiteY2" fmla="*/ 286287 h 381540"/>
                  <a:gd name="connsiteX3" fmla="*/ 36 w 160425"/>
                  <a:gd name="connsiteY3" fmla="*/ 381537 h 381540"/>
                  <a:gd name="connsiteX4" fmla="*/ 71473 w 160425"/>
                  <a:gd name="connsiteY4" fmla="*/ 283112 h 381540"/>
                  <a:gd name="connsiteX5" fmla="*/ 134973 w 160425"/>
                  <a:gd name="connsiteY5" fmla="*/ 176749 h 381540"/>
                  <a:gd name="connsiteX6" fmla="*/ 160373 w 160425"/>
                  <a:gd name="connsiteY6" fmla="*/ 537 h 38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425" h="381540">
                    <a:moveTo>
                      <a:pt x="160373" y="537"/>
                    </a:moveTo>
                    <a:cubicBezTo>
                      <a:pt x="161167" y="-7665"/>
                      <a:pt x="152965" y="79912"/>
                      <a:pt x="139736" y="127537"/>
                    </a:cubicBezTo>
                    <a:cubicBezTo>
                      <a:pt x="126507" y="175162"/>
                      <a:pt x="104281" y="243954"/>
                      <a:pt x="80998" y="286287"/>
                    </a:cubicBezTo>
                    <a:cubicBezTo>
                      <a:pt x="57715" y="328620"/>
                      <a:pt x="1623" y="382066"/>
                      <a:pt x="36" y="381537"/>
                    </a:cubicBezTo>
                    <a:cubicBezTo>
                      <a:pt x="-1551" y="381008"/>
                      <a:pt x="48984" y="317243"/>
                      <a:pt x="71473" y="283112"/>
                    </a:cubicBezTo>
                    <a:cubicBezTo>
                      <a:pt x="93962" y="248981"/>
                      <a:pt x="121479" y="221728"/>
                      <a:pt x="134973" y="176749"/>
                    </a:cubicBezTo>
                    <a:cubicBezTo>
                      <a:pt x="148467" y="131770"/>
                      <a:pt x="159579" y="8739"/>
                      <a:pt x="160373" y="5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79BEAD4C-E5D2-4D76-AEB5-7CA44E563FE6}"/>
                  </a:ext>
                </a:extLst>
              </p:cNvPr>
              <p:cNvSpPr/>
              <p:nvPr/>
            </p:nvSpPr>
            <p:spPr>
              <a:xfrm>
                <a:off x="6175173" y="4177598"/>
                <a:ext cx="144875" cy="388733"/>
              </a:xfrm>
              <a:custGeom>
                <a:avLst/>
                <a:gdLst>
                  <a:gd name="connsiteX0" fmla="*/ 144665 w 144875"/>
                  <a:gd name="connsiteY0" fmla="*/ 702 h 388733"/>
                  <a:gd name="connsiteX1" fmla="*/ 98627 w 144875"/>
                  <a:gd name="connsiteY1" fmla="*/ 216602 h 388733"/>
                  <a:gd name="connsiteX2" fmla="*/ 1790 w 144875"/>
                  <a:gd name="connsiteY2" fmla="*/ 384877 h 388733"/>
                  <a:gd name="connsiteX3" fmla="*/ 41477 w 144875"/>
                  <a:gd name="connsiteY3" fmla="*/ 319790 h 388733"/>
                  <a:gd name="connsiteX4" fmla="*/ 112915 w 144875"/>
                  <a:gd name="connsiteY4" fmla="*/ 153102 h 388733"/>
                  <a:gd name="connsiteX5" fmla="*/ 144665 w 144875"/>
                  <a:gd name="connsiteY5" fmla="*/ 702 h 38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875" h="388733">
                    <a:moveTo>
                      <a:pt x="144665" y="702"/>
                    </a:moveTo>
                    <a:cubicBezTo>
                      <a:pt x="142284" y="11285"/>
                      <a:pt x="122439" y="152573"/>
                      <a:pt x="98627" y="216602"/>
                    </a:cubicBezTo>
                    <a:cubicBezTo>
                      <a:pt x="74815" y="280631"/>
                      <a:pt x="11315" y="367679"/>
                      <a:pt x="1790" y="384877"/>
                    </a:cubicBezTo>
                    <a:cubicBezTo>
                      <a:pt x="-7735" y="402075"/>
                      <a:pt x="22956" y="358419"/>
                      <a:pt x="41477" y="319790"/>
                    </a:cubicBezTo>
                    <a:cubicBezTo>
                      <a:pt x="59998" y="281161"/>
                      <a:pt x="97040" y="204431"/>
                      <a:pt x="112915" y="153102"/>
                    </a:cubicBezTo>
                    <a:cubicBezTo>
                      <a:pt x="128790" y="101773"/>
                      <a:pt x="147046" y="-9881"/>
                      <a:pt x="144665" y="7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8F828382-0398-47E4-BA0B-17FAA57D4C93}"/>
                  </a:ext>
                </a:extLst>
              </p:cNvPr>
              <p:cNvSpPr/>
              <p:nvPr/>
            </p:nvSpPr>
            <p:spPr>
              <a:xfrm>
                <a:off x="6316188" y="4158585"/>
                <a:ext cx="1942189" cy="1108849"/>
              </a:xfrm>
              <a:custGeom>
                <a:avLst/>
                <a:gdLst>
                  <a:gd name="connsiteX0" fmla="*/ 46512 w 1942189"/>
                  <a:gd name="connsiteY0" fmla="*/ 26065 h 1108849"/>
                  <a:gd name="connsiteX1" fmla="*/ 94137 w 1942189"/>
                  <a:gd name="connsiteY1" fmla="*/ 54640 h 1108849"/>
                  <a:gd name="connsiteX2" fmla="*/ 1862612 w 1942189"/>
                  <a:gd name="connsiteY2" fmla="*/ 1064290 h 1108849"/>
                  <a:gd name="connsiteX3" fmla="*/ 1659412 w 1942189"/>
                  <a:gd name="connsiteY3" fmla="*/ 943640 h 1108849"/>
                  <a:gd name="connsiteX4" fmla="*/ 46512 w 1942189"/>
                  <a:gd name="connsiteY4" fmla="*/ 26065 h 1108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2189" h="1108849">
                    <a:moveTo>
                      <a:pt x="46512" y="26065"/>
                    </a:moveTo>
                    <a:cubicBezTo>
                      <a:pt x="-81017" y="-46166"/>
                      <a:pt x="94137" y="54640"/>
                      <a:pt x="94137" y="54640"/>
                    </a:cubicBezTo>
                    <a:lnTo>
                      <a:pt x="1862612" y="1064290"/>
                    </a:lnTo>
                    <a:cubicBezTo>
                      <a:pt x="2123491" y="1212457"/>
                      <a:pt x="1659412" y="943640"/>
                      <a:pt x="1659412" y="943640"/>
                    </a:cubicBezTo>
                    <a:lnTo>
                      <a:pt x="46512" y="2606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4DD8EF5A-ED60-4316-B1C1-68D3B018A843}"/>
                  </a:ext>
                </a:extLst>
              </p:cNvPr>
              <p:cNvSpPr/>
              <p:nvPr/>
            </p:nvSpPr>
            <p:spPr>
              <a:xfrm>
                <a:off x="6145714" y="4569790"/>
                <a:ext cx="1992931" cy="872465"/>
              </a:xfrm>
              <a:custGeom>
                <a:avLst/>
                <a:gdLst>
                  <a:gd name="connsiteX0" fmla="*/ 48711 w 1992931"/>
                  <a:gd name="connsiteY0" fmla="*/ 18085 h 872465"/>
                  <a:gd name="connsiteX1" fmla="*/ 1848936 w 1992931"/>
                  <a:gd name="connsiteY1" fmla="*/ 795960 h 872465"/>
                  <a:gd name="connsiteX2" fmla="*/ 1740986 w 1992931"/>
                  <a:gd name="connsiteY2" fmla="*/ 786435 h 872465"/>
                  <a:gd name="connsiteX3" fmla="*/ 617036 w 1992931"/>
                  <a:gd name="connsiteY3" fmla="*/ 291135 h 872465"/>
                  <a:gd name="connsiteX4" fmla="*/ 48711 w 1992931"/>
                  <a:gd name="connsiteY4" fmla="*/ 18085 h 87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931" h="872465">
                    <a:moveTo>
                      <a:pt x="48711" y="18085"/>
                    </a:moveTo>
                    <a:cubicBezTo>
                      <a:pt x="254027" y="102222"/>
                      <a:pt x="1566890" y="667902"/>
                      <a:pt x="1848936" y="795960"/>
                    </a:cubicBezTo>
                    <a:cubicBezTo>
                      <a:pt x="2130982" y="924018"/>
                      <a:pt x="1946302" y="870572"/>
                      <a:pt x="1740986" y="786435"/>
                    </a:cubicBezTo>
                    <a:cubicBezTo>
                      <a:pt x="1535670" y="702298"/>
                      <a:pt x="898023" y="418664"/>
                      <a:pt x="617036" y="291135"/>
                    </a:cubicBezTo>
                    <a:cubicBezTo>
                      <a:pt x="336049" y="163606"/>
                      <a:pt x="-156605" y="-66052"/>
                      <a:pt x="48711" y="180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D66A14F5-2B71-4AC6-9BAE-865F9928DED1}"/>
                  </a:ext>
                </a:extLst>
              </p:cNvPr>
              <p:cNvSpPr/>
              <p:nvPr/>
            </p:nvSpPr>
            <p:spPr>
              <a:xfrm>
                <a:off x="6231467" y="4540250"/>
                <a:ext cx="1896533" cy="840317"/>
              </a:xfrm>
              <a:custGeom>
                <a:avLst/>
                <a:gdLst>
                  <a:gd name="connsiteX0" fmla="*/ 0 w 1896533"/>
                  <a:gd name="connsiteY0" fmla="*/ 0 h 840317"/>
                  <a:gd name="connsiteX1" fmla="*/ 1896533 w 1896533"/>
                  <a:gd name="connsiteY1" fmla="*/ 840317 h 840317"/>
                  <a:gd name="connsiteX2" fmla="*/ 1788583 w 1896533"/>
                  <a:gd name="connsiteY2" fmla="*/ 791633 h 840317"/>
                  <a:gd name="connsiteX3" fmla="*/ 370416 w 1896533"/>
                  <a:gd name="connsiteY3" fmla="*/ 146050 h 840317"/>
                  <a:gd name="connsiteX4" fmla="*/ 0 w 1896533"/>
                  <a:gd name="connsiteY4" fmla="*/ 0 h 84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6533" h="840317">
                    <a:moveTo>
                      <a:pt x="0" y="0"/>
                    </a:moveTo>
                    <a:lnTo>
                      <a:pt x="1896533" y="840317"/>
                    </a:lnTo>
                    <a:lnTo>
                      <a:pt x="1788583" y="791633"/>
                    </a:lnTo>
                    <a:lnTo>
                      <a:pt x="370416" y="146050"/>
                    </a:lnTo>
                    <a:cubicBezTo>
                      <a:pt x="75494" y="14111"/>
                      <a:pt x="47272" y="7055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D541ECC8-15A0-47FE-BED6-328A0819D62B}"/>
                  </a:ext>
                </a:extLst>
              </p:cNvPr>
              <p:cNvSpPr/>
              <p:nvPr/>
            </p:nvSpPr>
            <p:spPr>
              <a:xfrm>
                <a:off x="6239933" y="4445000"/>
                <a:ext cx="2040451" cy="979864"/>
              </a:xfrm>
              <a:custGeom>
                <a:avLst/>
                <a:gdLst>
                  <a:gd name="connsiteX0" fmla="*/ 0 w 2040451"/>
                  <a:gd name="connsiteY0" fmla="*/ 0 h 979864"/>
                  <a:gd name="connsiteX1" fmla="*/ 1915584 w 2040451"/>
                  <a:gd name="connsiteY1" fmla="*/ 920750 h 979864"/>
                  <a:gd name="connsiteX2" fmla="*/ 1860550 w 2040451"/>
                  <a:gd name="connsiteY2" fmla="*/ 891117 h 979864"/>
                  <a:gd name="connsiteX3" fmla="*/ 1443567 w 2040451"/>
                  <a:gd name="connsiteY3" fmla="*/ 690033 h 979864"/>
                  <a:gd name="connsiteX4" fmla="*/ 0 w 2040451"/>
                  <a:gd name="connsiteY4" fmla="*/ 0 h 97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451" h="979864">
                    <a:moveTo>
                      <a:pt x="0" y="0"/>
                    </a:moveTo>
                    <a:lnTo>
                      <a:pt x="1915584" y="920750"/>
                    </a:lnTo>
                    <a:cubicBezTo>
                      <a:pt x="2225676" y="1069270"/>
                      <a:pt x="1860550" y="891117"/>
                      <a:pt x="1860550" y="891117"/>
                    </a:cubicBezTo>
                    <a:lnTo>
                      <a:pt x="1443567" y="6900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87BC3271-BE44-4FA4-BA93-B822627137C6}"/>
                  </a:ext>
                </a:extLst>
              </p:cNvPr>
              <p:cNvSpPr/>
              <p:nvPr/>
            </p:nvSpPr>
            <p:spPr>
              <a:xfrm>
                <a:off x="6286500" y="4373033"/>
                <a:ext cx="2043974" cy="1017591"/>
              </a:xfrm>
              <a:custGeom>
                <a:avLst/>
                <a:gdLst>
                  <a:gd name="connsiteX0" fmla="*/ 0 w 2043974"/>
                  <a:gd name="connsiteY0" fmla="*/ 0 h 1017591"/>
                  <a:gd name="connsiteX1" fmla="*/ 1909233 w 2043974"/>
                  <a:gd name="connsiteY1" fmla="*/ 946150 h 1017591"/>
                  <a:gd name="connsiteX2" fmla="*/ 1864783 w 2043974"/>
                  <a:gd name="connsiteY2" fmla="*/ 941917 h 1017591"/>
                  <a:gd name="connsiteX3" fmla="*/ 1693333 w 2043974"/>
                  <a:gd name="connsiteY3" fmla="*/ 872067 h 1017591"/>
                  <a:gd name="connsiteX4" fmla="*/ 0 w 2043974"/>
                  <a:gd name="connsiteY4" fmla="*/ 0 h 101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3974" h="1017591">
                    <a:moveTo>
                      <a:pt x="0" y="0"/>
                    </a:moveTo>
                    <a:lnTo>
                      <a:pt x="1909233" y="946150"/>
                    </a:lnTo>
                    <a:cubicBezTo>
                      <a:pt x="2220030" y="1103136"/>
                      <a:pt x="1900766" y="954264"/>
                      <a:pt x="1864783" y="941917"/>
                    </a:cubicBezTo>
                    <a:cubicBezTo>
                      <a:pt x="1828800" y="929570"/>
                      <a:pt x="1693333" y="872067"/>
                      <a:pt x="1693333" y="8720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AFEEBEF3-C2C0-462F-B460-CAD6A2AADED9}"/>
                  </a:ext>
                </a:extLst>
              </p:cNvPr>
              <p:cNvSpPr/>
              <p:nvPr/>
            </p:nvSpPr>
            <p:spPr>
              <a:xfrm>
                <a:off x="6316133" y="4281603"/>
                <a:ext cx="1809750" cy="974080"/>
              </a:xfrm>
              <a:custGeom>
                <a:avLst/>
                <a:gdLst>
                  <a:gd name="connsiteX0" fmla="*/ 0 w 1809750"/>
                  <a:gd name="connsiteY0" fmla="*/ 6764 h 974080"/>
                  <a:gd name="connsiteX1" fmla="*/ 48684 w 1809750"/>
                  <a:gd name="connsiteY1" fmla="*/ 32164 h 974080"/>
                  <a:gd name="connsiteX2" fmla="*/ 1809750 w 1809750"/>
                  <a:gd name="connsiteY2" fmla="*/ 974080 h 974080"/>
                  <a:gd name="connsiteX3" fmla="*/ 1686984 w 1809750"/>
                  <a:gd name="connsiteY3" fmla="*/ 908464 h 974080"/>
                  <a:gd name="connsiteX4" fmla="*/ 281517 w 1809750"/>
                  <a:gd name="connsiteY4" fmla="*/ 129530 h 974080"/>
                  <a:gd name="connsiteX5" fmla="*/ 0 w 1809750"/>
                  <a:gd name="connsiteY5" fmla="*/ 6764 h 97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9750" h="974080">
                    <a:moveTo>
                      <a:pt x="0" y="6764"/>
                    </a:moveTo>
                    <a:lnTo>
                      <a:pt x="48684" y="32164"/>
                    </a:lnTo>
                    <a:lnTo>
                      <a:pt x="1809750" y="974080"/>
                    </a:lnTo>
                    <a:lnTo>
                      <a:pt x="1686984" y="908464"/>
                    </a:lnTo>
                    <a:lnTo>
                      <a:pt x="281517" y="129530"/>
                    </a:lnTo>
                    <a:cubicBezTo>
                      <a:pt x="4586" y="-20048"/>
                      <a:pt x="14993" y="-4526"/>
                      <a:pt x="0" y="67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A93075E2-EFED-4169-BE5D-5A9407D05677}"/>
                  </a:ext>
                </a:extLst>
              </p:cNvPr>
              <p:cNvSpPr/>
              <p:nvPr/>
            </p:nvSpPr>
            <p:spPr>
              <a:xfrm>
                <a:off x="6340129" y="4225630"/>
                <a:ext cx="640002" cy="347453"/>
              </a:xfrm>
              <a:custGeom>
                <a:avLst/>
                <a:gdLst>
                  <a:gd name="connsiteX0" fmla="*/ 346 w 640002"/>
                  <a:gd name="connsiteY0" fmla="*/ 295 h 347453"/>
                  <a:gd name="connsiteX1" fmla="*/ 602009 w 640002"/>
                  <a:gd name="connsiteY1" fmla="*/ 328908 h 347453"/>
                  <a:gd name="connsiteX2" fmla="*/ 516284 w 640002"/>
                  <a:gd name="connsiteY2" fmla="*/ 271758 h 347453"/>
                  <a:gd name="connsiteX3" fmla="*/ 346 w 640002"/>
                  <a:gd name="connsiteY3" fmla="*/ 295 h 347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002" h="347453">
                    <a:moveTo>
                      <a:pt x="346" y="295"/>
                    </a:moveTo>
                    <a:cubicBezTo>
                      <a:pt x="14633" y="9820"/>
                      <a:pt x="516019" y="283664"/>
                      <a:pt x="602009" y="328908"/>
                    </a:cubicBezTo>
                    <a:cubicBezTo>
                      <a:pt x="687999" y="374152"/>
                      <a:pt x="614444" y="329437"/>
                      <a:pt x="516284" y="271758"/>
                    </a:cubicBezTo>
                    <a:cubicBezTo>
                      <a:pt x="418124" y="214079"/>
                      <a:pt x="-13941" y="-9230"/>
                      <a:pt x="346" y="2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05400977-C096-4C31-AA15-5BA14E116C20}"/>
                  </a:ext>
                </a:extLst>
              </p:cNvPr>
              <p:cNvSpPr/>
              <p:nvPr/>
            </p:nvSpPr>
            <p:spPr>
              <a:xfrm>
                <a:off x="6985000" y="4581525"/>
                <a:ext cx="763718" cy="416998"/>
              </a:xfrm>
              <a:custGeom>
                <a:avLst/>
                <a:gdLst>
                  <a:gd name="connsiteX0" fmla="*/ 0 w 763718"/>
                  <a:gd name="connsiteY0" fmla="*/ 0 h 416998"/>
                  <a:gd name="connsiteX1" fmla="*/ 715963 w 763718"/>
                  <a:gd name="connsiteY1" fmla="*/ 384175 h 416998"/>
                  <a:gd name="connsiteX2" fmla="*/ 655638 w 763718"/>
                  <a:gd name="connsiteY2" fmla="*/ 373063 h 416998"/>
                  <a:gd name="connsiteX3" fmla="*/ 319088 w 763718"/>
                  <a:gd name="connsiteY3" fmla="*/ 179388 h 416998"/>
                  <a:gd name="connsiteX4" fmla="*/ 0 w 763718"/>
                  <a:gd name="connsiteY4" fmla="*/ 0 h 41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718" h="416998">
                    <a:moveTo>
                      <a:pt x="0" y="0"/>
                    </a:moveTo>
                    <a:lnTo>
                      <a:pt x="715963" y="384175"/>
                    </a:lnTo>
                    <a:cubicBezTo>
                      <a:pt x="825236" y="446352"/>
                      <a:pt x="721784" y="407194"/>
                      <a:pt x="655638" y="373063"/>
                    </a:cubicBezTo>
                    <a:cubicBezTo>
                      <a:pt x="589492" y="338932"/>
                      <a:pt x="319088" y="179388"/>
                      <a:pt x="319088" y="1793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D0E6B109-9E03-4819-9826-85E3061C2190}"/>
                  </a:ext>
                </a:extLst>
              </p:cNvPr>
              <p:cNvSpPr/>
              <p:nvPr/>
            </p:nvSpPr>
            <p:spPr>
              <a:xfrm>
                <a:off x="7743762" y="4995740"/>
                <a:ext cx="434448" cy="251786"/>
              </a:xfrm>
              <a:custGeom>
                <a:avLst/>
                <a:gdLst>
                  <a:gd name="connsiteX0" fmla="*/ 63 w 434448"/>
                  <a:gd name="connsiteY0" fmla="*/ 123 h 251786"/>
                  <a:gd name="connsiteX1" fmla="*/ 330263 w 434448"/>
                  <a:gd name="connsiteY1" fmla="*/ 171573 h 251786"/>
                  <a:gd name="connsiteX2" fmla="*/ 433451 w 434448"/>
                  <a:gd name="connsiteY2" fmla="*/ 250948 h 251786"/>
                  <a:gd name="connsiteX3" fmla="*/ 358838 w 434448"/>
                  <a:gd name="connsiteY3" fmla="*/ 200148 h 251786"/>
                  <a:gd name="connsiteX4" fmla="*/ 63 w 434448"/>
                  <a:gd name="connsiteY4" fmla="*/ 123 h 251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448" h="251786">
                    <a:moveTo>
                      <a:pt x="63" y="123"/>
                    </a:moveTo>
                    <a:cubicBezTo>
                      <a:pt x="-4699" y="-4639"/>
                      <a:pt x="258032" y="129769"/>
                      <a:pt x="330263" y="171573"/>
                    </a:cubicBezTo>
                    <a:cubicBezTo>
                      <a:pt x="402494" y="213377"/>
                      <a:pt x="428689" y="246186"/>
                      <a:pt x="433451" y="250948"/>
                    </a:cubicBezTo>
                    <a:cubicBezTo>
                      <a:pt x="438213" y="255710"/>
                      <a:pt x="427894" y="240365"/>
                      <a:pt x="358838" y="200148"/>
                    </a:cubicBezTo>
                    <a:cubicBezTo>
                      <a:pt x="289782" y="159931"/>
                      <a:pt x="4825" y="4885"/>
                      <a:pt x="63" y="1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5C983D24-7CBB-4228-A1FC-FC2E26A015F1}"/>
                  </a:ext>
                </a:extLst>
              </p:cNvPr>
              <p:cNvSpPr/>
              <p:nvPr/>
            </p:nvSpPr>
            <p:spPr>
              <a:xfrm>
                <a:off x="8121604" y="5215287"/>
                <a:ext cx="66830" cy="205452"/>
              </a:xfrm>
              <a:custGeom>
                <a:avLst/>
                <a:gdLst>
                  <a:gd name="connsiteX0" fmla="*/ 66721 w 66830"/>
                  <a:gd name="connsiteY0" fmla="*/ 1238 h 205452"/>
                  <a:gd name="connsiteX1" fmla="*/ 46084 w 66830"/>
                  <a:gd name="connsiteY1" fmla="*/ 90138 h 205452"/>
                  <a:gd name="connsiteX2" fmla="*/ 46 w 66830"/>
                  <a:gd name="connsiteY2" fmla="*/ 202851 h 205452"/>
                  <a:gd name="connsiteX3" fmla="*/ 38146 w 66830"/>
                  <a:gd name="connsiteY3" fmla="*/ 156813 h 205452"/>
                  <a:gd name="connsiteX4" fmla="*/ 66721 w 66830"/>
                  <a:gd name="connsiteY4" fmla="*/ 1238 h 20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30" h="205452">
                    <a:moveTo>
                      <a:pt x="66721" y="1238"/>
                    </a:moveTo>
                    <a:cubicBezTo>
                      <a:pt x="68044" y="-9874"/>
                      <a:pt x="57196" y="56536"/>
                      <a:pt x="46084" y="90138"/>
                    </a:cubicBezTo>
                    <a:cubicBezTo>
                      <a:pt x="34972" y="123740"/>
                      <a:pt x="1369" y="191739"/>
                      <a:pt x="46" y="202851"/>
                    </a:cubicBezTo>
                    <a:cubicBezTo>
                      <a:pt x="-1277" y="213963"/>
                      <a:pt x="25975" y="187769"/>
                      <a:pt x="38146" y="156813"/>
                    </a:cubicBezTo>
                    <a:cubicBezTo>
                      <a:pt x="50317" y="125857"/>
                      <a:pt x="65398" y="12350"/>
                      <a:pt x="66721" y="1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430BCEC1-53A2-46D5-AB55-BAC09FB98711}"/>
                  </a:ext>
                </a:extLst>
              </p:cNvPr>
              <p:cNvSpPr/>
              <p:nvPr/>
            </p:nvSpPr>
            <p:spPr>
              <a:xfrm>
                <a:off x="8157113" y="5251584"/>
                <a:ext cx="94784" cy="203808"/>
              </a:xfrm>
              <a:custGeom>
                <a:avLst/>
                <a:gdLst>
                  <a:gd name="connsiteX0" fmla="*/ 93125 w 94784"/>
                  <a:gd name="connsiteY0" fmla="*/ 6216 h 203808"/>
                  <a:gd name="connsiteX1" fmla="*/ 20100 w 94784"/>
                  <a:gd name="connsiteY1" fmla="*/ 177666 h 203808"/>
                  <a:gd name="connsiteX2" fmla="*/ 2637 w 94784"/>
                  <a:gd name="connsiteY2" fmla="*/ 190366 h 203808"/>
                  <a:gd name="connsiteX3" fmla="*/ 66137 w 94784"/>
                  <a:gd name="connsiteY3" fmla="*/ 52254 h 203808"/>
                  <a:gd name="connsiteX4" fmla="*/ 93125 w 94784"/>
                  <a:gd name="connsiteY4" fmla="*/ 6216 h 203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84" h="203808">
                    <a:moveTo>
                      <a:pt x="93125" y="6216"/>
                    </a:moveTo>
                    <a:cubicBezTo>
                      <a:pt x="85452" y="27118"/>
                      <a:pt x="35181" y="146974"/>
                      <a:pt x="20100" y="177666"/>
                    </a:cubicBezTo>
                    <a:cubicBezTo>
                      <a:pt x="5019" y="208358"/>
                      <a:pt x="-5036" y="211268"/>
                      <a:pt x="2637" y="190366"/>
                    </a:cubicBezTo>
                    <a:cubicBezTo>
                      <a:pt x="10310" y="169464"/>
                      <a:pt x="52114" y="83210"/>
                      <a:pt x="66137" y="52254"/>
                    </a:cubicBezTo>
                    <a:cubicBezTo>
                      <a:pt x="80160" y="21298"/>
                      <a:pt x="100798" y="-14686"/>
                      <a:pt x="93125" y="62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BE40B81B-C300-4083-97BF-48DD20645256}"/>
                  </a:ext>
                </a:extLst>
              </p:cNvPr>
              <p:cNvSpPr/>
              <p:nvPr/>
            </p:nvSpPr>
            <p:spPr>
              <a:xfrm>
                <a:off x="8237006" y="5317112"/>
                <a:ext cx="373035" cy="274328"/>
              </a:xfrm>
              <a:custGeom>
                <a:avLst/>
                <a:gdLst>
                  <a:gd name="connsiteX0" fmla="*/ 532 w 373035"/>
                  <a:gd name="connsiteY0" fmla="*/ 1013 h 274328"/>
                  <a:gd name="connsiteX1" fmla="*/ 346607 w 373035"/>
                  <a:gd name="connsiteY1" fmla="*/ 258188 h 274328"/>
                  <a:gd name="connsiteX2" fmla="*/ 340257 w 373035"/>
                  <a:gd name="connsiteY2" fmla="*/ 239138 h 274328"/>
                  <a:gd name="connsiteX3" fmla="*/ 268819 w 373035"/>
                  <a:gd name="connsiteY3" fmla="*/ 170876 h 274328"/>
                  <a:gd name="connsiteX4" fmla="*/ 532 w 373035"/>
                  <a:gd name="connsiteY4" fmla="*/ 1013 h 27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035" h="274328">
                    <a:moveTo>
                      <a:pt x="532" y="1013"/>
                    </a:moveTo>
                    <a:cubicBezTo>
                      <a:pt x="13497" y="15565"/>
                      <a:pt x="289986" y="218501"/>
                      <a:pt x="346607" y="258188"/>
                    </a:cubicBezTo>
                    <a:cubicBezTo>
                      <a:pt x="403228" y="297875"/>
                      <a:pt x="353222" y="253690"/>
                      <a:pt x="340257" y="239138"/>
                    </a:cubicBezTo>
                    <a:cubicBezTo>
                      <a:pt x="327292" y="224586"/>
                      <a:pt x="322529" y="208976"/>
                      <a:pt x="268819" y="170876"/>
                    </a:cubicBezTo>
                    <a:cubicBezTo>
                      <a:pt x="215109" y="132776"/>
                      <a:pt x="-12433" y="-13539"/>
                      <a:pt x="532" y="10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5F4DFA7D-C743-4BB7-8D5E-9D91F50A1AC2}"/>
                  </a:ext>
                </a:extLst>
              </p:cNvPr>
              <p:cNvSpPr/>
              <p:nvPr/>
            </p:nvSpPr>
            <p:spPr>
              <a:xfrm>
                <a:off x="8222775" y="5210605"/>
                <a:ext cx="404210" cy="361822"/>
              </a:xfrm>
              <a:custGeom>
                <a:avLst/>
                <a:gdLst>
                  <a:gd name="connsiteX0" fmla="*/ 17938 w 404210"/>
                  <a:gd name="connsiteY0" fmla="*/ 7508 h 361822"/>
                  <a:gd name="connsiteX1" fmla="*/ 51275 w 404210"/>
                  <a:gd name="connsiteY1" fmla="*/ 77358 h 361822"/>
                  <a:gd name="connsiteX2" fmla="*/ 208438 w 404210"/>
                  <a:gd name="connsiteY2" fmla="*/ 182133 h 361822"/>
                  <a:gd name="connsiteX3" fmla="*/ 400525 w 404210"/>
                  <a:gd name="connsiteY3" fmla="*/ 359933 h 361822"/>
                  <a:gd name="connsiteX4" fmla="*/ 311625 w 404210"/>
                  <a:gd name="connsiteY4" fmla="*/ 261508 h 361822"/>
                  <a:gd name="connsiteX5" fmla="*/ 17938 w 404210"/>
                  <a:gd name="connsiteY5" fmla="*/ 7508 h 36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210" h="361822">
                    <a:moveTo>
                      <a:pt x="17938" y="7508"/>
                    </a:moveTo>
                    <a:cubicBezTo>
                      <a:pt x="-25454" y="-23184"/>
                      <a:pt x="19525" y="48254"/>
                      <a:pt x="51275" y="77358"/>
                    </a:cubicBezTo>
                    <a:cubicBezTo>
                      <a:pt x="83025" y="106462"/>
                      <a:pt x="150230" y="135037"/>
                      <a:pt x="208438" y="182133"/>
                    </a:cubicBezTo>
                    <a:cubicBezTo>
                      <a:pt x="266646" y="229229"/>
                      <a:pt x="383327" y="346704"/>
                      <a:pt x="400525" y="359933"/>
                    </a:cubicBezTo>
                    <a:cubicBezTo>
                      <a:pt x="417723" y="373162"/>
                      <a:pt x="372479" y="314425"/>
                      <a:pt x="311625" y="261508"/>
                    </a:cubicBezTo>
                    <a:cubicBezTo>
                      <a:pt x="250771" y="208591"/>
                      <a:pt x="61330" y="38200"/>
                      <a:pt x="17938" y="75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9B139811-C814-46A4-979E-ED11C4476BD5}"/>
                  </a:ext>
                </a:extLst>
              </p:cNvPr>
              <p:cNvSpPr/>
              <p:nvPr/>
            </p:nvSpPr>
            <p:spPr>
              <a:xfrm>
                <a:off x="8273378" y="5243276"/>
                <a:ext cx="379815" cy="311192"/>
              </a:xfrm>
              <a:custGeom>
                <a:avLst/>
                <a:gdLst>
                  <a:gd name="connsiteX0" fmla="*/ 672 w 379815"/>
                  <a:gd name="connsiteY0" fmla="*/ 237 h 311192"/>
                  <a:gd name="connsiteX1" fmla="*/ 178472 w 379815"/>
                  <a:gd name="connsiteY1" fmla="*/ 117712 h 311192"/>
                  <a:gd name="connsiteX2" fmla="*/ 376910 w 379815"/>
                  <a:gd name="connsiteY2" fmla="*/ 308212 h 311192"/>
                  <a:gd name="connsiteX3" fmla="*/ 284835 w 379815"/>
                  <a:gd name="connsiteY3" fmla="*/ 224074 h 311192"/>
                  <a:gd name="connsiteX4" fmla="*/ 122910 w 379815"/>
                  <a:gd name="connsiteY4" fmla="*/ 90724 h 311192"/>
                  <a:gd name="connsiteX5" fmla="*/ 672 w 379815"/>
                  <a:gd name="connsiteY5" fmla="*/ 237 h 311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815" h="311192">
                    <a:moveTo>
                      <a:pt x="672" y="237"/>
                    </a:moveTo>
                    <a:cubicBezTo>
                      <a:pt x="9932" y="4735"/>
                      <a:pt x="115766" y="66383"/>
                      <a:pt x="178472" y="117712"/>
                    </a:cubicBezTo>
                    <a:cubicBezTo>
                      <a:pt x="241178" y="169041"/>
                      <a:pt x="359183" y="290485"/>
                      <a:pt x="376910" y="308212"/>
                    </a:cubicBezTo>
                    <a:cubicBezTo>
                      <a:pt x="394637" y="325939"/>
                      <a:pt x="327168" y="260322"/>
                      <a:pt x="284835" y="224074"/>
                    </a:cubicBezTo>
                    <a:cubicBezTo>
                      <a:pt x="242502" y="187826"/>
                      <a:pt x="165772" y="125120"/>
                      <a:pt x="122910" y="90724"/>
                    </a:cubicBezTo>
                    <a:cubicBezTo>
                      <a:pt x="80048" y="56328"/>
                      <a:pt x="-8588" y="-4261"/>
                      <a:pt x="672" y="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469DB4B3-99D4-4B7E-BB7F-03BF8BF4E1FE}"/>
                  </a:ext>
                </a:extLst>
              </p:cNvPr>
              <p:cNvSpPr/>
              <p:nvPr/>
            </p:nvSpPr>
            <p:spPr>
              <a:xfrm>
                <a:off x="8161251" y="5476875"/>
                <a:ext cx="408453" cy="207487"/>
              </a:xfrm>
              <a:custGeom>
                <a:avLst/>
                <a:gdLst>
                  <a:gd name="connsiteX0" fmla="*/ 87 w 408453"/>
                  <a:gd name="connsiteY0" fmla="*/ 0 h 207487"/>
                  <a:gd name="connsiteX1" fmla="*/ 276312 w 408453"/>
                  <a:gd name="connsiteY1" fmla="*/ 128588 h 207487"/>
                  <a:gd name="connsiteX2" fmla="*/ 404899 w 408453"/>
                  <a:gd name="connsiteY2" fmla="*/ 206375 h 207487"/>
                  <a:gd name="connsiteX3" fmla="*/ 366799 w 408453"/>
                  <a:gd name="connsiteY3" fmla="*/ 171450 h 207487"/>
                  <a:gd name="connsiteX4" fmla="*/ 306474 w 408453"/>
                  <a:gd name="connsiteY4" fmla="*/ 128588 h 207487"/>
                  <a:gd name="connsiteX5" fmla="*/ 87 w 408453"/>
                  <a:gd name="connsiteY5" fmla="*/ 0 h 20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8453" h="207487">
                    <a:moveTo>
                      <a:pt x="87" y="0"/>
                    </a:moveTo>
                    <a:cubicBezTo>
                      <a:pt x="-4940" y="0"/>
                      <a:pt x="208843" y="94192"/>
                      <a:pt x="276312" y="128588"/>
                    </a:cubicBezTo>
                    <a:cubicBezTo>
                      <a:pt x="343781" y="162984"/>
                      <a:pt x="389818" y="199231"/>
                      <a:pt x="404899" y="206375"/>
                    </a:cubicBezTo>
                    <a:cubicBezTo>
                      <a:pt x="419980" y="213519"/>
                      <a:pt x="383203" y="184414"/>
                      <a:pt x="366799" y="171450"/>
                    </a:cubicBezTo>
                    <a:cubicBezTo>
                      <a:pt x="350395" y="158486"/>
                      <a:pt x="364153" y="157163"/>
                      <a:pt x="306474" y="128588"/>
                    </a:cubicBezTo>
                    <a:cubicBezTo>
                      <a:pt x="248795" y="100013"/>
                      <a:pt x="5114" y="0"/>
                      <a:pt x="8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4CDF9258-5A23-45A0-85CB-35156DF450E0}"/>
                  </a:ext>
                </a:extLst>
              </p:cNvPr>
              <p:cNvSpPr/>
              <p:nvPr/>
            </p:nvSpPr>
            <p:spPr>
              <a:xfrm>
                <a:off x="8208919" y="5546678"/>
                <a:ext cx="81061" cy="96101"/>
              </a:xfrm>
              <a:custGeom>
                <a:avLst/>
                <a:gdLst>
                  <a:gd name="connsiteX0" fmla="*/ 81006 w 81061"/>
                  <a:gd name="connsiteY0" fmla="*/ 47 h 96101"/>
                  <a:gd name="connsiteX1" fmla="*/ 46081 w 81061"/>
                  <a:gd name="connsiteY1" fmla="*/ 92122 h 96101"/>
                  <a:gd name="connsiteX2" fmla="*/ 44 w 81061"/>
                  <a:gd name="connsiteY2" fmla="*/ 79422 h 96101"/>
                  <a:gd name="connsiteX3" fmla="*/ 38144 w 81061"/>
                  <a:gd name="connsiteY3" fmla="*/ 79422 h 96101"/>
                  <a:gd name="connsiteX4" fmla="*/ 81006 w 81061"/>
                  <a:gd name="connsiteY4" fmla="*/ 47 h 9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61" h="96101">
                    <a:moveTo>
                      <a:pt x="81006" y="47"/>
                    </a:moveTo>
                    <a:cubicBezTo>
                      <a:pt x="82329" y="2164"/>
                      <a:pt x="59575" y="78893"/>
                      <a:pt x="46081" y="92122"/>
                    </a:cubicBezTo>
                    <a:cubicBezTo>
                      <a:pt x="32587" y="105351"/>
                      <a:pt x="1367" y="81539"/>
                      <a:pt x="44" y="79422"/>
                    </a:cubicBezTo>
                    <a:cubicBezTo>
                      <a:pt x="-1279" y="77305"/>
                      <a:pt x="27296" y="91064"/>
                      <a:pt x="38144" y="79422"/>
                    </a:cubicBezTo>
                    <a:cubicBezTo>
                      <a:pt x="48992" y="67780"/>
                      <a:pt x="79683" y="-2070"/>
                      <a:pt x="81006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5C0B399F-DD7F-49F4-ACEB-53EF87317771}"/>
                  </a:ext>
                </a:extLst>
              </p:cNvPr>
              <p:cNvSpPr/>
              <p:nvPr/>
            </p:nvSpPr>
            <p:spPr>
              <a:xfrm>
                <a:off x="8203022" y="5535592"/>
                <a:ext cx="44179" cy="181210"/>
              </a:xfrm>
              <a:custGeom>
                <a:avLst/>
                <a:gdLst>
                  <a:gd name="connsiteX0" fmla="*/ 44041 w 44179"/>
                  <a:gd name="connsiteY0" fmla="*/ 21 h 181210"/>
                  <a:gd name="connsiteX1" fmla="*/ 2766 w 44179"/>
                  <a:gd name="connsiteY1" fmla="*/ 109558 h 181210"/>
                  <a:gd name="connsiteX2" fmla="*/ 7528 w 44179"/>
                  <a:gd name="connsiteY2" fmla="*/ 180996 h 181210"/>
                  <a:gd name="connsiteX3" fmla="*/ 37691 w 44179"/>
                  <a:gd name="connsiteY3" fmla="*/ 87333 h 181210"/>
                  <a:gd name="connsiteX4" fmla="*/ 17053 w 44179"/>
                  <a:gd name="connsiteY4" fmla="*/ 100033 h 181210"/>
                  <a:gd name="connsiteX5" fmla="*/ 44041 w 44179"/>
                  <a:gd name="connsiteY5" fmla="*/ 21 h 18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179" h="181210">
                    <a:moveTo>
                      <a:pt x="44041" y="21"/>
                    </a:moveTo>
                    <a:cubicBezTo>
                      <a:pt x="41660" y="1609"/>
                      <a:pt x="8851" y="79396"/>
                      <a:pt x="2766" y="109558"/>
                    </a:cubicBezTo>
                    <a:cubicBezTo>
                      <a:pt x="-3319" y="139720"/>
                      <a:pt x="1707" y="184700"/>
                      <a:pt x="7528" y="180996"/>
                    </a:cubicBezTo>
                    <a:cubicBezTo>
                      <a:pt x="13349" y="177292"/>
                      <a:pt x="36104" y="100827"/>
                      <a:pt x="37691" y="87333"/>
                    </a:cubicBezTo>
                    <a:cubicBezTo>
                      <a:pt x="39278" y="73839"/>
                      <a:pt x="16789" y="113791"/>
                      <a:pt x="17053" y="100033"/>
                    </a:cubicBezTo>
                    <a:cubicBezTo>
                      <a:pt x="17317" y="86275"/>
                      <a:pt x="46422" y="-1567"/>
                      <a:pt x="44041" y="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4248DD28-44EB-4DF9-BDD7-144AFF264576}"/>
                  </a:ext>
                </a:extLst>
              </p:cNvPr>
              <p:cNvSpPr/>
              <p:nvPr/>
            </p:nvSpPr>
            <p:spPr>
              <a:xfrm>
                <a:off x="8372467" y="5611813"/>
                <a:ext cx="52396" cy="108269"/>
              </a:xfrm>
              <a:custGeom>
                <a:avLst/>
                <a:gdLst>
                  <a:gd name="connsiteX0" fmla="*/ 52396 w 52396"/>
                  <a:gd name="connsiteY0" fmla="*/ 0 h 108269"/>
                  <a:gd name="connsiteX1" fmla="*/ 8 w 52396"/>
                  <a:gd name="connsiteY1" fmla="*/ 107950 h 108269"/>
                  <a:gd name="connsiteX2" fmla="*/ 52396 w 52396"/>
                  <a:gd name="connsiteY2" fmla="*/ 0 h 10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96" h="108269">
                    <a:moveTo>
                      <a:pt x="52396" y="0"/>
                    </a:moveTo>
                    <a:cubicBezTo>
                      <a:pt x="52396" y="0"/>
                      <a:pt x="802" y="100806"/>
                      <a:pt x="8" y="107950"/>
                    </a:cubicBezTo>
                    <a:cubicBezTo>
                      <a:pt x="-786" y="115094"/>
                      <a:pt x="52396" y="0"/>
                      <a:pt x="5239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87B15700-2B26-4E04-BD03-F43A0623F525}"/>
                  </a:ext>
                </a:extLst>
              </p:cNvPr>
              <p:cNvSpPr/>
              <p:nvPr/>
            </p:nvSpPr>
            <p:spPr>
              <a:xfrm>
                <a:off x="8386458" y="5622828"/>
                <a:ext cx="78092" cy="98644"/>
              </a:xfrm>
              <a:custGeom>
                <a:avLst/>
                <a:gdLst>
                  <a:gd name="connsiteX0" fmla="*/ 78092 w 78092"/>
                  <a:gd name="connsiteY0" fmla="*/ 97 h 98644"/>
                  <a:gd name="connsiteX1" fmla="*/ 8242 w 78092"/>
                  <a:gd name="connsiteY1" fmla="*/ 93760 h 98644"/>
                  <a:gd name="connsiteX2" fmla="*/ 8242 w 78092"/>
                  <a:gd name="connsiteY2" fmla="*/ 76297 h 98644"/>
                  <a:gd name="connsiteX3" fmla="*/ 78092 w 78092"/>
                  <a:gd name="connsiteY3" fmla="*/ 97 h 9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092" h="98644">
                    <a:moveTo>
                      <a:pt x="78092" y="97"/>
                    </a:moveTo>
                    <a:cubicBezTo>
                      <a:pt x="78092" y="3007"/>
                      <a:pt x="19884" y="81060"/>
                      <a:pt x="8242" y="93760"/>
                    </a:cubicBezTo>
                    <a:cubicBezTo>
                      <a:pt x="-3400" y="106460"/>
                      <a:pt x="-2077" y="92172"/>
                      <a:pt x="8242" y="76297"/>
                    </a:cubicBezTo>
                    <a:cubicBezTo>
                      <a:pt x="18561" y="60422"/>
                      <a:pt x="78092" y="-2813"/>
                      <a:pt x="78092" y="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DE786B01-F9BE-4111-BB5C-A3D528963196}"/>
                  </a:ext>
                </a:extLst>
              </p:cNvPr>
              <p:cNvSpPr/>
              <p:nvPr/>
            </p:nvSpPr>
            <p:spPr>
              <a:xfrm>
                <a:off x="8324465" y="5717696"/>
                <a:ext cx="122844" cy="94145"/>
              </a:xfrm>
              <a:custGeom>
                <a:avLst/>
                <a:gdLst>
                  <a:gd name="connsiteX0" fmla="*/ 385 w 122844"/>
                  <a:gd name="connsiteY0" fmla="*/ 14767 h 94145"/>
                  <a:gd name="connsiteX1" fmla="*/ 87698 w 122844"/>
                  <a:gd name="connsiteY1" fmla="*/ 24292 h 94145"/>
                  <a:gd name="connsiteX2" fmla="*/ 122623 w 122844"/>
                  <a:gd name="connsiteY2" fmla="*/ 94142 h 94145"/>
                  <a:gd name="connsiteX3" fmla="*/ 100398 w 122844"/>
                  <a:gd name="connsiteY3" fmla="*/ 21117 h 94145"/>
                  <a:gd name="connsiteX4" fmla="*/ 57535 w 122844"/>
                  <a:gd name="connsiteY4" fmla="*/ 479 h 94145"/>
                  <a:gd name="connsiteX5" fmla="*/ 385 w 122844"/>
                  <a:gd name="connsiteY5" fmla="*/ 14767 h 9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844" h="94145">
                    <a:moveTo>
                      <a:pt x="385" y="14767"/>
                    </a:moveTo>
                    <a:cubicBezTo>
                      <a:pt x="5412" y="18736"/>
                      <a:pt x="67325" y="11063"/>
                      <a:pt x="87698" y="24292"/>
                    </a:cubicBezTo>
                    <a:cubicBezTo>
                      <a:pt x="108071" y="37521"/>
                      <a:pt x="120506" y="94671"/>
                      <a:pt x="122623" y="94142"/>
                    </a:cubicBezTo>
                    <a:cubicBezTo>
                      <a:pt x="124740" y="93613"/>
                      <a:pt x="111246" y="36727"/>
                      <a:pt x="100398" y="21117"/>
                    </a:cubicBezTo>
                    <a:cubicBezTo>
                      <a:pt x="89550" y="5507"/>
                      <a:pt x="74204" y="3654"/>
                      <a:pt x="57535" y="479"/>
                    </a:cubicBezTo>
                    <a:cubicBezTo>
                      <a:pt x="40866" y="-2696"/>
                      <a:pt x="-4642" y="10798"/>
                      <a:pt x="385" y="147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4CBD14B4-F06A-4CFE-B7D0-39AACD92F03B}"/>
                  </a:ext>
                </a:extLst>
              </p:cNvPr>
              <p:cNvSpPr/>
              <p:nvPr/>
            </p:nvSpPr>
            <p:spPr>
              <a:xfrm>
                <a:off x="8295831" y="5721350"/>
                <a:ext cx="144907" cy="140715"/>
              </a:xfrm>
              <a:custGeom>
                <a:avLst/>
                <a:gdLst>
                  <a:gd name="connsiteX0" fmla="*/ 25844 w 144907"/>
                  <a:gd name="connsiteY0" fmla="*/ 0 h 140715"/>
                  <a:gd name="connsiteX1" fmla="*/ 444 w 144907"/>
                  <a:gd name="connsiteY1" fmla="*/ 84138 h 140715"/>
                  <a:gd name="connsiteX2" fmla="*/ 17907 w 144907"/>
                  <a:gd name="connsiteY2" fmla="*/ 119063 h 140715"/>
                  <a:gd name="connsiteX3" fmla="*/ 109982 w 144907"/>
                  <a:gd name="connsiteY3" fmla="*/ 139700 h 140715"/>
                  <a:gd name="connsiteX4" fmla="*/ 144907 w 144907"/>
                  <a:gd name="connsiteY4" fmla="*/ 87313 h 140715"/>
                  <a:gd name="connsiteX5" fmla="*/ 109982 w 144907"/>
                  <a:gd name="connsiteY5" fmla="*/ 119063 h 140715"/>
                  <a:gd name="connsiteX6" fmla="*/ 78232 w 144907"/>
                  <a:gd name="connsiteY6" fmla="*/ 122238 h 140715"/>
                  <a:gd name="connsiteX7" fmla="*/ 33782 w 144907"/>
                  <a:gd name="connsiteY7" fmla="*/ 109538 h 140715"/>
                  <a:gd name="connsiteX8" fmla="*/ 16319 w 144907"/>
                  <a:gd name="connsiteY8" fmla="*/ 85725 h 140715"/>
                  <a:gd name="connsiteX9" fmla="*/ 25844 w 144907"/>
                  <a:gd name="connsiteY9" fmla="*/ 0 h 14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907" h="140715">
                    <a:moveTo>
                      <a:pt x="25844" y="0"/>
                    </a:moveTo>
                    <a:cubicBezTo>
                      <a:pt x="23198" y="-264"/>
                      <a:pt x="1767" y="64294"/>
                      <a:pt x="444" y="84138"/>
                    </a:cubicBezTo>
                    <a:cubicBezTo>
                      <a:pt x="-879" y="103982"/>
                      <a:pt x="-349" y="109803"/>
                      <a:pt x="17907" y="119063"/>
                    </a:cubicBezTo>
                    <a:cubicBezTo>
                      <a:pt x="36163" y="128323"/>
                      <a:pt x="88816" y="144992"/>
                      <a:pt x="109982" y="139700"/>
                    </a:cubicBezTo>
                    <a:cubicBezTo>
                      <a:pt x="131148" y="134408"/>
                      <a:pt x="144907" y="90752"/>
                      <a:pt x="144907" y="87313"/>
                    </a:cubicBezTo>
                    <a:cubicBezTo>
                      <a:pt x="144907" y="83874"/>
                      <a:pt x="121094" y="113242"/>
                      <a:pt x="109982" y="119063"/>
                    </a:cubicBezTo>
                    <a:cubicBezTo>
                      <a:pt x="98870" y="124884"/>
                      <a:pt x="90932" y="123825"/>
                      <a:pt x="78232" y="122238"/>
                    </a:cubicBezTo>
                    <a:cubicBezTo>
                      <a:pt x="65532" y="120651"/>
                      <a:pt x="44101" y="115624"/>
                      <a:pt x="33782" y="109538"/>
                    </a:cubicBezTo>
                    <a:cubicBezTo>
                      <a:pt x="23463" y="103452"/>
                      <a:pt x="20288" y="100012"/>
                      <a:pt x="16319" y="85725"/>
                    </a:cubicBezTo>
                    <a:cubicBezTo>
                      <a:pt x="12350" y="71438"/>
                      <a:pt x="28490" y="264"/>
                      <a:pt x="2584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4734EFDC-0C81-4DE8-8259-D2A3EC475879}"/>
                  </a:ext>
                </a:extLst>
              </p:cNvPr>
              <p:cNvSpPr/>
              <p:nvPr/>
            </p:nvSpPr>
            <p:spPr>
              <a:xfrm>
                <a:off x="8288443" y="5167478"/>
                <a:ext cx="50829" cy="106436"/>
              </a:xfrm>
              <a:custGeom>
                <a:avLst/>
                <a:gdLst>
                  <a:gd name="connsiteX0" fmla="*/ 1482 w 50829"/>
                  <a:gd name="connsiteY0" fmla="*/ 106197 h 106436"/>
                  <a:gd name="connsiteX1" fmla="*/ 50695 w 50829"/>
                  <a:gd name="connsiteY1" fmla="*/ 3010 h 106436"/>
                  <a:gd name="connsiteX2" fmla="*/ 15770 w 50829"/>
                  <a:gd name="connsiteY2" fmla="*/ 31585 h 106436"/>
                  <a:gd name="connsiteX3" fmla="*/ 1482 w 50829"/>
                  <a:gd name="connsiteY3" fmla="*/ 106197 h 10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29" h="106436">
                    <a:moveTo>
                      <a:pt x="1482" y="106197"/>
                    </a:moveTo>
                    <a:cubicBezTo>
                      <a:pt x="7303" y="101435"/>
                      <a:pt x="48314" y="15445"/>
                      <a:pt x="50695" y="3010"/>
                    </a:cubicBezTo>
                    <a:cubicBezTo>
                      <a:pt x="53076" y="-9425"/>
                      <a:pt x="23178" y="19943"/>
                      <a:pt x="15770" y="31585"/>
                    </a:cubicBezTo>
                    <a:cubicBezTo>
                      <a:pt x="8362" y="43227"/>
                      <a:pt x="-4339" y="110959"/>
                      <a:pt x="1482" y="1061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457E5ED6-A291-435E-A6D1-79A0A3971221}"/>
                  </a:ext>
                </a:extLst>
              </p:cNvPr>
              <p:cNvSpPr/>
              <p:nvPr/>
            </p:nvSpPr>
            <p:spPr>
              <a:xfrm>
                <a:off x="8267697" y="5144714"/>
                <a:ext cx="24549" cy="92798"/>
              </a:xfrm>
              <a:custGeom>
                <a:avLst/>
                <a:gdLst>
                  <a:gd name="connsiteX0" fmla="*/ 22228 w 24549"/>
                  <a:gd name="connsiteY0" fmla="*/ 374 h 92798"/>
                  <a:gd name="connsiteX1" fmla="*/ 3 w 24549"/>
                  <a:gd name="connsiteY1" fmla="*/ 90861 h 92798"/>
                  <a:gd name="connsiteX2" fmla="*/ 20641 w 24549"/>
                  <a:gd name="connsiteY2" fmla="*/ 59111 h 92798"/>
                  <a:gd name="connsiteX3" fmla="*/ 22228 w 24549"/>
                  <a:gd name="connsiteY3" fmla="*/ 374 h 9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49" h="92798">
                    <a:moveTo>
                      <a:pt x="22228" y="374"/>
                    </a:moveTo>
                    <a:cubicBezTo>
                      <a:pt x="18788" y="5666"/>
                      <a:pt x="267" y="81072"/>
                      <a:pt x="3" y="90861"/>
                    </a:cubicBezTo>
                    <a:cubicBezTo>
                      <a:pt x="-261" y="100650"/>
                      <a:pt x="15879" y="70753"/>
                      <a:pt x="20641" y="59111"/>
                    </a:cubicBezTo>
                    <a:cubicBezTo>
                      <a:pt x="25403" y="47469"/>
                      <a:pt x="25668" y="-4918"/>
                      <a:pt x="22228" y="3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1677425C-6D5A-4F45-9299-7EBB858BAD14}"/>
                  </a:ext>
                </a:extLst>
              </p:cNvPr>
              <p:cNvSpPr/>
              <p:nvPr/>
            </p:nvSpPr>
            <p:spPr>
              <a:xfrm>
                <a:off x="8265992" y="5024722"/>
                <a:ext cx="141885" cy="134658"/>
              </a:xfrm>
              <a:custGeom>
                <a:avLst/>
                <a:gdLst>
                  <a:gd name="connsiteX0" fmla="*/ 121 w 141885"/>
                  <a:gd name="connsiteY0" fmla="*/ 93378 h 134658"/>
                  <a:gd name="connsiteX1" fmla="*/ 103308 w 141885"/>
                  <a:gd name="connsiteY1" fmla="*/ 134653 h 134658"/>
                  <a:gd name="connsiteX2" fmla="*/ 141408 w 141885"/>
                  <a:gd name="connsiteY2" fmla="*/ 90203 h 134658"/>
                  <a:gd name="connsiteX3" fmla="*/ 120771 w 141885"/>
                  <a:gd name="connsiteY3" fmla="*/ 26703 h 134658"/>
                  <a:gd name="connsiteX4" fmla="*/ 65208 w 141885"/>
                  <a:gd name="connsiteY4" fmla="*/ 2891 h 134658"/>
                  <a:gd name="connsiteX5" fmla="*/ 79496 w 141885"/>
                  <a:gd name="connsiteY5" fmla="*/ 6066 h 134658"/>
                  <a:gd name="connsiteX6" fmla="*/ 119183 w 141885"/>
                  <a:gd name="connsiteY6" fmla="*/ 53691 h 134658"/>
                  <a:gd name="connsiteX7" fmla="*/ 120771 w 141885"/>
                  <a:gd name="connsiteY7" fmla="*/ 90203 h 134658"/>
                  <a:gd name="connsiteX8" fmla="*/ 120771 w 141885"/>
                  <a:gd name="connsiteY8" fmla="*/ 107666 h 134658"/>
                  <a:gd name="connsiteX9" fmla="*/ 82671 w 141885"/>
                  <a:gd name="connsiteY9" fmla="*/ 120366 h 134658"/>
                  <a:gd name="connsiteX10" fmla="*/ 121 w 141885"/>
                  <a:gd name="connsiteY10" fmla="*/ 93378 h 13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85" h="134658">
                    <a:moveTo>
                      <a:pt x="121" y="93378"/>
                    </a:moveTo>
                    <a:cubicBezTo>
                      <a:pt x="3560" y="95759"/>
                      <a:pt x="79760" y="135182"/>
                      <a:pt x="103308" y="134653"/>
                    </a:cubicBezTo>
                    <a:cubicBezTo>
                      <a:pt x="126856" y="134124"/>
                      <a:pt x="138497" y="108195"/>
                      <a:pt x="141408" y="90203"/>
                    </a:cubicBezTo>
                    <a:cubicBezTo>
                      <a:pt x="144319" y="72211"/>
                      <a:pt x="133471" y="41255"/>
                      <a:pt x="120771" y="26703"/>
                    </a:cubicBezTo>
                    <a:cubicBezTo>
                      <a:pt x="108071" y="12151"/>
                      <a:pt x="72087" y="6330"/>
                      <a:pt x="65208" y="2891"/>
                    </a:cubicBezTo>
                    <a:cubicBezTo>
                      <a:pt x="58329" y="-548"/>
                      <a:pt x="70500" y="-2401"/>
                      <a:pt x="79496" y="6066"/>
                    </a:cubicBezTo>
                    <a:cubicBezTo>
                      <a:pt x="88492" y="14533"/>
                      <a:pt x="112304" y="39668"/>
                      <a:pt x="119183" y="53691"/>
                    </a:cubicBezTo>
                    <a:cubicBezTo>
                      <a:pt x="126062" y="67714"/>
                      <a:pt x="120506" y="81207"/>
                      <a:pt x="120771" y="90203"/>
                    </a:cubicBezTo>
                    <a:cubicBezTo>
                      <a:pt x="121036" y="99199"/>
                      <a:pt x="127121" y="102639"/>
                      <a:pt x="120771" y="107666"/>
                    </a:cubicBezTo>
                    <a:cubicBezTo>
                      <a:pt x="114421" y="112693"/>
                      <a:pt x="98017" y="121954"/>
                      <a:pt x="82671" y="120366"/>
                    </a:cubicBezTo>
                    <a:cubicBezTo>
                      <a:pt x="67325" y="118779"/>
                      <a:pt x="-3318" y="90997"/>
                      <a:pt x="121" y="933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29199C23-04BF-4701-8496-CBCC269A3C3D}"/>
                  </a:ext>
                </a:extLst>
              </p:cNvPr>
              <p:cNvSpPr/>
              <p:nvPr/>
            </p:nvSpPr>
            <p:spPr>
              <a:xfrm>
                <a:off x="8261854" y="5021218"/>
                <a:ext cx="80919" cy="97193"/>
              </a:xfrm>
              <a:custGeom>
                <a:avLst/>
                <a:gdLst>
                  <a:gd name="connsiteX0" fmla="*/ 80459 w 80919"/>
                  <a:gd name="connsiteY0" fmla="*/ 45 h 97193"/>
                  <a:gd name="connsiteX1" fmla="*/ 7434 w 80919"/>
                  <a:gd name="connsiteY1" fmla="*/ 76245 h 97193"/>
                  <a:gd name="connsiteX2" fmla="*/ 5846 w 80919"/>
                  <a:gd name="connsiteY2" fmla="*/ 96882 h 97193"/>
                  <a:gd name="connsiteX3" fmla="*/ 37596 w 80919"/>
                  <a:gd name="connsiteY3" fmla="*/ 65132 h 97193"/>
                  <a:gd name="connsiteX4" fmla="*/ 80459 w 80919"/>
                  <a:gd name="connsiteY4" fmla="*/ 45 h 97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19" h="97193">
                    <a:moveTo>
                      <a:pt x="80459" y="45"/>
                    </a:moveTo>
                    <a:cubicBezTo>
                      <a:pt x="75432" y="1897"/>
                      <a:pt x="19869" y="60106"/>
                      <a:pt x="7434" y="76245"/>
                    </a:cubicBezTo>
                    <a:cubicBezTo>
                      <a:pt x="-5001" y="92384"/>
                      <a:pt x="819" y="98734"/>
                      <a:pt x="5846" y="96882"/>
                    </a:cubicBezTo>
                    <a:cubicBezTo>
                      <a:pt x="10873" y="95030"/>
                      <a:pt x="27277" y="76774"/>
                      <a:pt x="37596" y="65132"/>
                    </a:cubicBezTo>
                    <a:cubicBezTo>
                      <a:pt x="47915" y="53490"/>
                      <a:pt x="85486" y="-1807"/>
                      <a:pt x="80459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986D5954-8E19-4EBB-90AA-BA75C2177114}"/>
                  </a:ext>
                </a:extLst>
              </p:cNvPr>
              <p:cNvSpPr/>
              <p:nvPr/>
            </p:nvSpPr>
            <p:spPr>
              <a:xfrm>
                <a:off x="8444026" y="5264997"/>
                <a:ext cx="46046" cy="105905"/>
              </a:xfrm>
              <a:custGeom>
                <a:avLst/>
                <a:gdLst>
                  <a:gd name="connsiteX0" fmla="*/ 1474 w 46046"/>
                  <a:gd name="connsiteY0" fmla="*/ 105516 h 105905"/>
                  <a:gd name="connsiteX1" fmla="*/ 45924 w 46046"/>
                  <a:gd name="connsiteY1" fmla="*/ 2328 h 105905"/>
                  <a:gd name="connsiteX2" fmla="*/ 14174 w 46046"/>
                  <a:gd name="connsiteY2" fmla="*/ 37253 h 105905"/>
                  <a:gd name="connsiteX3" fmla="*/ 1474 w 46046"/>
                  <a:gd name="connsiteY3" fmla="*/ 105516 h 10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46" h="105905">
                    <a:moveTo>
                      <a:pt x="1474" y="105516"/>
                    </a:moveTo>
                    <a:cubicBezTo>
                      <a:pt x="6766" y="99695"/>
                      <a:pt x="43807" y="13705"/>
                      <a:pt x="45924" y="2328"/>
                    </a:cubicBezTo>
                    <a:cubicBezTo>
                      <a:pt x="48041" y="-9049"/>
                      <a:pt x="22112" y="24288"/>
                      <a:pt x="14174" y="37253"/>
                    </a:cubicBezTo>
                    <a:cubicBezTo>
                      <a:pt x="6237" y="50218"/>
                      <a:pt x="-3818" y="111337"/>
                      <a:pt x="1474" y="1055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4A6CE35E-7F76-45D0-B697-E9DCBB8F8C83}"/>
                  </a:ext>
                </a:extLst>
              </p:cNvPr>
              <p:cNvSpPr/>
              <p:nvPr/>
            </p:nvSpPr>
            <p:spPr>
              <a:xfrm>
                <a:off x="8416925" y="5246494"/>
                <a:ext cx="29407" cy="93698"/>
              </a:xfrm>
              <a:custGeom>
                <a:avLst/>
                <a:gdLst>
                  <a:gd name="connsiteX0" fmla="*/ 25400 w 29407"/>
                  <a:gd name="connsiteY0" fmla="*/ 194 h 93698"/>
                  <a:gd name="connsiteX1" fmla="*/ 0 w 29407"/>
                  <a:gd name="connsiteY1" fmla="*/ 90681 h 93698"/>
                  <a:gd name="connsiteX2" fmla="*/ 25400 w 29407"/>
                  <a:gd name="connsiteY2" fmla="*/ 66869 h 93698"/>
                  <a:gd name="connsiteX3" fmla="*/ 25400 w 29407"/>
                  <a:gd name="connsiteY3" fmla="*/ 194 h 9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07" h="93698">
                    <a:moveTo>
                      <a:pt x="25400" y="194"/>
                    </a:moveTo>
                    <a:cubicBezTo>
                      <a:pt x="21167" y="4163"/>
                      <a:pt x="0" y="79569"/>
                      <a:pt x="0" y="90681"/>
                    </a:cubicBezTo>
                    <a:cubicBezTo>
                      <a:pt x="0" y="101793"/>
                      <a:pt x="19050" y="79569"/>
                      <a:pt x="25400" y="66869"/>
                    </a:cubicBezTo>
                    <a:cubicBezTo>
                      <a:pt x="31750" y="54169"/>
                      <a:pt x="29633" y="-3775"/>
                      <a:pt x="25400" y="1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841EE2D0-F402-4E3F-904A-300A2D215DB2}"/>
                  </a:ext>
                </a:extLst>
              </p:cNvPr>
              <p:cNvSpPr/>
              <p:nvPr/>
            </p:nvSpPr>
            <p:spPr>
              <a:xfrm>
                <a:off x="8426330" y="5143484"/>
                <a:ext cx="100683" cy="112707"/>
              </a:xfrm>
              <a:custGeom>
                <a:avLst/>
                <a:gdLst>
                  <a:gd name="connsiteX0" fmla="*/ 33458 w 100683"/>
                  <a:gd name="connsiteY0" fmla="*/ 1604 h 112707"/>
                  <a:gd name="connsiteX1" fmla="*/ 96958 w 100683"/>
                  <a:gd name="connsiteY1" fmla="*/ 28591 h 112707"/>
                  <a:gd name="connsiteX2" fmla="*/ 89020 w 100683"/>
                  <a:gd name="connsiteY2" fmla="*/ 106379 h 112707"/>
                  <a:gd name="connsiteX3" fmla="*/ 54095 w 100683"/>
                  <a:gd name="connsiteY3" fmla="*/ 106379 h 112707"/>
                  <a:gd name="connsiteX4" fmla="*/ 120 w 100683"/>
                  <a:gd name="connsiteY4" fmla="*/ 92091 h 112707"/>
                  <a:gd name="connsiteX5" fmla="*/ 69970 w 100683"/>
                  <a:gd name="connsiteY5" fmla="*/ 92091 h 112707"/>
                  <a:gd name="connsiteX6" fmla="*/ 81083 w 100683"/>
                  <a:gd name="connsiteY6" fmla="*/ 69866 h 112707"/>
                  <a:gd name="connsiteX7" fmla="*/ 33458 w 100683"/>
                  <a:gd name="connsiteY7" fmla="*/ 1604 h 1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683" h="112707">
                    <a:moveTo>
                      <a:pt x="33458" y="1604"/>
                    </a:moveTo>
                    <a:cubicBezTo>
                      <a:pt x="36104" y="-5275"/>
                      <a:pt x="87698" y="11129"/>
                      <a:pt x="96958" y="28591"/>
                    </a:cubicBezTo>
                    <a:cubicBezTo>
                      <a:pt x="106218" y="46054"/>
                      <a:pt x="96164" y="93414"/>
                      <a:pt x="89020" y="106379"/>
                    </a:cubicBezTo>
                    <a:cubicBezTo>
                      <a:pt x="81876" y="119344"/>
                      <a:pt x="68912" y="108760"/>
                      <a:pt x="54095" y="106379"/>
                    </a:cubicBezTo>
                    <a:cubicBezTo>
                      <a:pt x="39278" y="103998"/>
                      <a:pt x="-2526" y="94472"/>
                      <a:pt x="120" y="92091"/>
                    </a:cubicBezTo>
                    <a:cubicBezTo>
                      <a:pt x="2766" y="89710"/>
                      <a:pt x="56476" y="95795"/>
                      <a:pt x="69970" y="92091"/>
                    </a:cubicBezTo>
                    <a:cubicBezTo>
                      <a:pt x="83464" y="88387"/>
                      <a:pt x="81612" y="82566"/>
                      <a:pt x="81083" y="69866"/>
                    </a:cubicBezTo>
                    <a:cubicBezTo>
                      <a:pt x="80554" y="57166"/>
                      <a:pt x="30812" y="8483"/>
                      <a:pt x="33458" y="16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DE00D2C0-9551-4DF2-A7A0-86EF7E6FF6A4}"/>
                  </a:ext>
                </a:extLst>
              </p:cNvPr>
              <p:cNvSpPr/>
              <p:nvPr/>
            </p:nvSpPr>
            <p:spPr>
              <a:xfrm>
                <a:off x="8447878" y="5129011"/>
                <a:ext cx="104947" cy="135165"/>
              </a:xfrm>
              <a:custGeom>
                <a:avLst/>
                <a:gdLst>
                  <a:gd name="connsiteX0" fmla="*/ 48422 w 104947"/>
                  <a:gd name="connsiteY0" fmla="*/ 202 h 135165"/>
                  <a:gd name="connsiteX1" fmla="*/ 103985 w 104947"/>
                  <a:gd name="connsiteY1" fmla="*/ 70052 h 135165"/>
                  <a:gd name="connsiteX2" fmla="*/ 80172 w 104947"/>
                  <a:gd name="connsiteY2" fmla="*/ 122439 h 135165"/>
                  <a:gd name="connsiteX3" fmla="*/ 35722 w 104947"/>
                  <a:gd name="connsiteY3" fmla="*/ 135139 h 135165"/>
                  <a:gd name="connsiteX4" fmla="*/ 797 w 104947"/>
                  <a:gd name="connsiteY4" fmla="*/ 125614 h 135165"/>
                  <a:gd name="connsiteX5" fmla="*/ 70647 w 104947"/>
                  <a:gd name="connsiteY5" fmla="*/ 119264 h 135165"/>
                  <a:gd name="connsiteX6" fmla="*/ 96047 w 104947"/>
                  <a:gd name="connsiteY6" fmla="*/ 51002 h 135165"/>
                  <a:gd name="connsiteX7" fmla="*/ 48422 w 104947"/>
                  <a:gd name="connsiteY7" fmla="*/ 202 h 13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947" h="135165">
                    <a:moveTo>
                      <a:pt x="48422" y="202"/>
                    </a:moveTo>
                    <a:cubicBezTo>
                      <a:pt x="49745" y="3377"/>
                      <a:pt x="98693" y="49679"/>
                      <a:pt x="103985" y="70052"/>
                    </a:cubicBezTo>
                    <a:cubicBezTo>
                      <a:pt x="109277" y="90425"/>
                      <a:pt x="91549" y="111591"/>
                      <a:pt x="80172" y="122439"/>
                    </a:cubicBezTo>
                    <a:cubicBezTo>
                      <a:pt x="68795" y="133287"/>
                      <a:pt x="48951" y="134610"/>
                      <a:pt x="35722" y="135139"/>
                    </a:cubicBezTo>
                    <a:cubicBezTo>
                      <a:pt x="22493" y="135668"/>
                      <a:pt x="-5024" y="128260"/>
                      <a:pt x="797" y="125614"/>
                    </a:cubicBezTo>
                    <a:cubicBezTo>
                      <a:pt x="6618" y="122968"/>
                      <a:pt x="54772" y="131699"/>
                      <a:pt x="70647" y="119264"/>
                    </a:cubicBezTo>
                    <a:cubicBezTo>
                      <a:pt x="86522" y="106829"/>
                      <a:pt x="97370" y="70052"/>
                      <a:pt x="96047" y="51002"/>
                    </a:cubicBezTo>
                    <a:cubicBezTo>
                      <a:pt x="94724" y="31952"/>
                      <a:pt x="47099" y="-2973"/>
                      <a:pt x="48422" y="2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5A092D7D-C41B-42B7-9B84-0CAD19445B4D}"/>
                  </a:ext>
                </a:extLst>
              </p:cNvPr>
              <p:cNvSpPr/>
              <p:nvPr/>
            </p:nvSpPr>
            <p:spPr>
              <a:xfrm>
                <a:off x="8416875" y="5148056"/>
                <a:ext cx="39960" cy="100324"/>
              </a:xfrm>
              <a:custGeom>
                <a:avLst/>
                <a:gdLst>
                  <a:gd name="connsiteX0" fmla="*/ 38150 w 39960"/>
                  <a:gd name="connsiteY0" fmla="*/ 207 h 100324"/>
                  <a:gd name="connsiteX1" fmla="*/ 50 w 39960"/>
                  <a:gd name="connsiteY1" fmla="*/ 97044 h 100324"/>
                  <a:gd name="connsiteX2" fmla="*/ 30213 w 39960"/>
                  <a:gd name="connsiteY2" fmla="*/ 71644 h 100324"/>
                  <a:gd name="connsiteX3" fmla="*/ 38150 w 39960"/>
                  <a:gd name="connsiteY3" fmla="*/ 207 h 10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60" h="100324">
                    <a:moveTo>
                      <a:pt x="38150" y="207"/>
                    </a:moveTo>
                    <a:cubicBezTo>
                      <a:pt x="33123" y="4440"/>
                      <a:pt x="1373" y="85138"/>
                      <a:pt x="50" y="97044"/>
                    </a:cubicBezTo>
                    <a:cubicBezTo>
                      <a:pt x="-1273" y="108950"/>
                      <a:pt x="23598" y="85667"/>
                      <a:pt x="30213" y="71644"/>
                    </a:cubicBezTo>
                    <a:cubicBezTo>
                      <a:pt x="36828" y="57621"/>
                      <a:pt x="43177" y="-4026"/>
                      <a:pt x="38150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13B6B117-8F16-4CD1-A54D-8B3514D311CB}"/>
                  </a:ext>
                </a:extLst>
              </p:cNvPr>
              <p:cNvSpPr/>
              <p:nvPr/>
            </p:nvSpPr>
            <p:spPr>
              <a:xfrm>
                <a:off x="8250238" y="5352800"/>
                <a:ext cx="90849" cy="122590"/>
              </a:xfrm>
              <a:custGeom>
                <a:avLst/>
                <a:gdLst>
                  <a:gd name="connsiteX0" fmla="*/ 90487 w 90849"/>
                  <a:gd name="connsiteY0" fmla="*/ 250 h 122590"/>
                  <a:gd name="connsiteX1" fmla="*/ 68262 w 90849"/>
                  <a:gd name="connsiteY1" fmla="*/ 101850 h 122590"/>
                  <a:gd name="connsiteX2" fmla="*/ 49212 w 90849"/>
                  <a:gd name="connsiteY2" fmla="*/ 122488 h 122590"/>
                  <a:gd name="connsiteX3" fmla="*/ 0 w 90849"/>
                  <a:gd name="connsiteY3" fmla="*/ 98675 h 122590"/>
                  <a:gd name="connsiteX4" fmla="*/ 49212 w 90849"/>
                  <a:gd name="connsiteY4" fmla="*/ 73275 h 122590"/>
                  <a:gd name="connsiteX5" fmla="*/ 90487 w 90849"/>
                  <a:gd name="connsiteY5" fmla="*/ 250 h 12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49" h="122590">
                    <a:moveTo>
                      <a:pt x="90487" y="250"/>
                    </a:moveTo>
                    <a:cubicBezTo>
                      <a:pt x="93662" y="5012"/>
                      <a:pt x="75141" y="81477"/>
                      <a:pt x="68262" y="101850"/>
                    </a:cubicBezTo>
                    <a:cubicBezTo>
                      <a:pt x="61383" y="122223"/>
                      <a:pt x="60589" y="123017"/>
                      <a:pt x="49212" y="122488"/>
                    </a:cubicBezTo>
                    <a:cubicBezTo>
                      <a:pt x="37835" y="121959"/>
                      <a:pt x="0" y="106877"/>
                      <a:pt x="0" y="98675"/>
                    </a:cubicBezTo>
                    <a:cubicBezTo>
                      <a:pt x="0" y="90473"/>
                      <a:pt x="37570" y="86504"/>
                      <a:pt x="49212" y="73275"/>
                    </a:cubicBezTo>
                    <a:cubicBezTo>
                      <a:pt x="60854" y="60046"/>
                      <a:pt x="87312" y="-4512"/>
                      <a:pt x="90487" y="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1AC1BC63-EF53-481F-83A5-1287178578AC}"/>
                  </a:ext>
                </a:extLst>
              </p:cNvPr>
              <p:cNvSpPr/>
              <p:nvPr/>
            </p:nvSpPr>
            <p:spPr>
              <a:xfrm>
                <a:off x="8345361" y="5398294"/>
                <a:ext cx="62557" cy="126782"/>
              </a:xfrm>
              <a:custGeom>
                <a:avLst/>
                <a:gdLst>
                  <a:gd name="connsiteX0" fmla="*/ 62039 w 62557"/>
                  <a:gd name="connsiteY0" fmla="*/ 794 h 126782"/>
                  <a:gd name="connsiteX1" fmla="*/ 127 w 62557"/>
                  <a:gd name="connsiteY1" fmla="*/ 94456 h 126782"/>
                  <a:gd name="connsiteX2" fmla="*/ 46164 w 62557"/>
                  <a:gd name="connsiteY2" fmla="*/ 126206 h 126782"/>
                  <a:gd name="connsiteX3" fmla="*/ 55689 w 62557"/>
                  <a:gd name="connsiteY3" fmla="*/ 72231 h 126782"/>
                  <a:gd name="connsiteX4" fmla="*/ 30289 w 62557"/>
                  <a:gd name="connsiteY4" fmla="*/ 50006 h 126782"/>
                  <a:gd name="connsiteX5" fmla="*/ 62039 w 62557"/>
                  <a:gd name="connsiteY5" fmla="*/ 794 h 12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57" h="126782">
                    <a:moveTo>
                      <a:pt x="62039" y="794"/>
                    </a:moveTo>
                    <a:cubicBezTo>
                      <a:pt x="57012" y="8202"/>
                      <a:pt x="2773" y="73554"/>
                      <a:pt x="127" y="94456"/>
                    </a:cubicBezTo>
                    <a:cubicBezTo>
                      <a:pt x="-2519" y="115358"/>
                      <a:pt x="36904" y="129910"/>
                      <a:pt x="46164" y="126206"/>
                    </a:cubicBezTo>
                    <a:cubicBezTo>
                      <a:pt x="55424" y="122502"/>
                      <a:pt x="58335" y="84931"/>
                      <a:pt x="55689" y="72231"/>
                    </a:cubicBezTo>
                    <a:cubicBezTo>
                      <a:pt x="53043" y="59531"/>
                      <a:pt x="26585" y="60060"/>
                      <a:pt x="30289" y="50006"/>
                    </a:cubicBezTo>
                    <a:cubicBezTo>
                      <a:pt x="33993" y="39952"/>
                      <a:pt x="67066" y="-6614"/>
                      <a:pt x="62039" y="7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68D45539-3C7E-4CAC-AF25-3CE83A2BF82B}"/>
                  </a:ext>
                </a:extLst>
              </p:cNvPr>
              <p:cNvSpPr/>
              <p:nvPr/>
            </p:nvSpPr>
            <p:spPr>
              <a:xfrm>
                <a:off x="8398763" y="5470518"/>
                <a:ext cx="103674" cy="122246"/>
              </a:xfrm>
              <a:custGeom>
                <a:avLst/>
                <a:gdLst>
                  <a:gd name="connsiteX0" fmla="*/ 83250 w 103674"/>
                  <a:gd name="connsiteY0" fmla="*/ 7 h 122246"/>
                  <a:gd name="connsiteX1" fmla="*/ 2287 w 103674"/>
                  <a:gd name="connsiteY1" fmla="*/ 76207 h 122246"/>
                  <a:gd name="connsiteX2" fmla="*/ 29275 w 103674"/>
                  <a:gd name="connsiteY2" fmla="*/ 82557 h 122246"/>
                  <a:gd name="connsiteX3" fmla="*/ 102300 w 103674"/>
                  <a:gd name="connsiteY3" fmla="*/ 122245 h 122246"/>
                  <a:gd name="connsiteX4" fmla="*/ 76900 w 103674"/>
                  <a:gd name="connsiteY4" fmla="*/ 80970 h 122246"/>
                  <a:gd name="connsiteX5" fmla="*/ 83250 w 103674"/>
                  <a:gd name="connsiteY5" fmla="*/ 7 h 12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74" h="122246">
                    <a:moveTo>
                      <a:pt x="83250" y="7"/>
                    </a:moveTo>
                    <a:cubicBezTo>
                      <a:pt x="70815" y="-787"/>
                      <a:pt x="11283" y="62449"/>
                      <a:pt x="2287" y="76207"/>
                    </a:cubicBezTo>
                    <a:cubicBezTo>
                      <a:pt x="-6709" y="89965"/>
                      <a:pt x="12606" y="74884"/>
                      <a:pt x="29275" y="82557"/>
                    </a:cubicBezTo>
                    <a:cubicBezTo>
                      <a:pt x="45944" y="90230"/>
                      <a:pt x="94363" y="122509"/>
                      <a:pt x="102300" y="122245"/>
                    </a:cubicBezTo>
                    <a:cubicBezTo>
                      <a:pt x="110237" y="121981"/>
                      <a:pt x="81398" y="98962"/>
                      <a:pt x="76900" y="80970"/>
                    </a:cubicBezTo>
                    <a:cubicBezTo>
                      <a:pt x="72402" y="62978"/>
                      <a:pt x="95685" y="801"/>
                      <a:pt x="83250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DB797208-7945-46F9-861C-C9B1EB21B3EE}"/>
                  </a:ext>
                </a:extLst>
              </p:cNvPr>
              <p:cNvSpPr/>
              <p:nvPr/>
            </p:nvSpPr>
            <p:spPr>
              <a:xfrm>
                <a:off x="8512061" y="5544874"/>
                <a:ext cx="98092" cy="81654"/>
              </a:xfrm>
              <a:custGeom>
                <a:avLst/>
                <a:gdLst>
                  <a:gd name="connsiteX0" fmla="*/ 114 w 98092"/>
                  <a:gd name="connsiteY0" fmla="*/ 55826 h 81654"/>
                  <a:gd name="connsiteX1" fmla="*/ 66789 w 98092"/>
                  <a:gd name="connsiteY1" fmla="*/ 264 h 81654"/>
                  <a:gd name="connsiteX2" fmla="*/ 96952 w 98092"/>
                  <a:gd name="connsiteY2" fmla="*/ 36776 h 81654"/>
                  <a:gd name="connsiteX3" fmla="*/ 84252 w 98092"/>
                  <a:gd name="connsiteY3" fmla="*/ 81226 h 81654"/>
                  <a:gd name="connsiteX4" fmla="*/ 114 w 98092"/>
                  <a:gd name="connsiteY4" fmla="*/ 55826 h 8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92" h="81654">
                    <a:moveTo>
                      <a:pt x="114" y="55826"/>
                    </a:moveTo>
                    <a:cubicBezTo>
                      <a:pt x="-2796" y="42332"/>
                      <a:pt x="50649" y="3439"/>
                      <a:pt x="66789" y="264"/>
                    </a:cubicBezTo>
                    <a:cubicBezTo>
                      <a:pt x="82929" y="-2911"/>
                      <a:pt x="94042" y="23282"/>
                      <a:pt x="96952" y="36776"/>
                    </a:cubicBezTo>
                    <a:cubicBezTo>
                      <a:pt x="99862" y="50270"/>
                      <a:pt x="97746" y="78051"/>
                      <a:pt x="84252" y="81226"/>
                    </a:cubicBezTo>
                    <a:cubicBezTo>
                      <a:pt x="70758" y="84401"/>
                      <a:pt x="3024" y="69320"/>
                      <a:pt x="114" y="558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1E933782-BB53-4BDD-9E0A-6A0E6EC64B02}"/>
                  </a:ext>
                </a:extLst>
              </p:cNvPr>
              <p:cNvSpPr/>
              <p:nvPr/>
            </p:nvSpPr>
            <p:spPr>
              <a:xfrm>
                <a:off x="8168477" y="5421070"/>
                <a:ext cx="417941" cy="229735"/>
              </a:xfrm>
              <a:custGeom>
                <a:avLst/>
                <a:gdLst>
                  <a:gd name="connsiteX0" fmla="*/ 13498 w 417941"/>
                  <a:gd name="connsiteY0" fmla="*/ 14530 h 229735"/>
                  <a:gd name="connsiteX1" fmla="*/ 408786 w 417941"/>
                  <a:gd name="connsiteY1" fmla="*/ 225668 h 229735"/>
                  <a:gd name="connsiteX2" fmla="*/ 277023 w 417941"/>
                  <a:gd name="connsiteY2" fmla="*/ 144705 h 229735"/>
                  <a:gd name="connsiteX3" fmla="*/ 108748 w 417941"/>
                  <a:gd name="connsiteY3" fmla="*/ 33580 h 229735"/>
                  <a:gd name="connsiteX4" fmla="*/ 13498 w 417941"/>
                  <a:gd name="connsiteY4" fmla="*/ 14530 h 22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941" h="229735">
                    <a:moveTo>
                      <a:pt x="13498" y="14530"/>
                    </a:moveTo>
                    <a:cubicBezTo>
                      <a:pt x="63504" y="46545"/>
                      <a:pt x="364865" y="203972"/>
                      <a:pt x="408786" y="225668"/>
                    </a:cubicBezTo>
                    <a:cubicBezTo>
                      <a:pt x="452707" y="247364"/>
                      <a:pt x="327029" y="176720"/>
                      <a:pt x="277023" y="144705"/>
                    </a:cubicBezTo>
                    <a:cubicBezTo>
                      <a:pt x="227017" y="112690"/>
                      <a:pt x="152140" y="57128"/>
                      <a:pt x="108748" y="33580"/>
                    </a:cubicBezTo>
                    <a:cubicBezTo>
                      <a:pt x="65356" y="10032"/>
                      <a:pt x="-36508" y="-17485"/>
                      <a:pt x="13498" y="145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ABD6F1F0-DEBB-4C60-AD58-CDBE0F67D40E}"/>
                  </a:ext>
                </a:extLst>
              </p:cNvPr>
              <p:cNvSpPr/>
              <p:nvPr/>
            </p:nvSpPr>
            <p:spPr>
              <a:xfrm>
                <a:off x="8570291" y="5673154"/>
                <a:ext cx="342300" cy="83237"/>
              </a:xfrm>
              <a:custGeom>
                <a:avLst/>
                <a:gdLst>
                  <a:gd name="connsiteX0" fmla="*/ 622 w 342300"/>
                  <a:gd name="connsiteY0" fmla="*/ 25971 h 83237"/>
                  <a:gd name="connsiteX1" fmla="*/ 173659 w 342300"/>
                  <a:gd name="connsiteY1" fmla="*/ 22796 h 83237"/>
                  <a:gd name="connsiteX2" fmla="*/ 337172 w 342300"/>
                  <a:gd name="connsiteY2" fmla="*/ 83121 h 83237"/>
                  <a:gd name="connsiteX3" fmla="*/ 284784 w 342300"/>
                  <a:gd name="connsiteY3" fmla="*/ 37084 h 83237"/>
                  <a:gd name="connsiteX4" fmla="*/ 121272 w 342300"/>
                  <a:gd name="connsiteY4" fmla="*/ 571 h 83237"/>
                  <a:gd name="connsiteX5" fmla="*/ 622 w 342300"/>
                  <a:gd name="connsiteY5" fmla="*/ 25971 h 8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300" h="83237">
                    <a:moveTo>
                      <a:pt x="622" y="25971"/>
                    </a:moveTo>
                    <a:cubicBezTo>
                      <a:pt x="9353" y="29675"/>
                      <a:pt x="117567" y="13271"/>
                      <a:pt x="173659" y="22796"/>
                    </a:cubicBezTo>
                    <a:cubicBezTo>
                      <a:pt x="229751" y="32321"/>
                      <a:pt x="318651" y="80740"/>
                      <a:pt x="337172" y="83121"/>
                    </a:cubicBezTo>
                    <a:cubicBezTo>
                      <a:pt x="355693" y="85502"/>
                      <a:pt x="320767" y="50842"/>
                      <a:pt x="284784" y="37084"/>
                    </a:cubicBezTo>
                    <a:cubicBezTo>
                      <a:pt x="248801" y="23326"/>
                      <a:pt x="165457" y="5333"/>
                      <a:pt x="121272" y="571"/>
                    </a:cubicBezTo>
                    <a:cubicBezTo>
                      <a:pt x="77087" y="-4191"/>
                      <a:pt x="-8109" y="22267"/>
                      <a:pt x="622" y="259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F328B340-3BDE-4510-A109-048FF7C57520}"/>
                  </a:ext>
                </a:extLst>
              </p:cNvPr>
              <p:cNvSpPr/>
              <p:nvPr/>
            </p:nvSpPr>
            <p:spPr>
              <a:xfrm>
                <a:off x="8684205" y="5505435"/>
                <a:ext cx="264674" cy="176238"/>
              </a:xfrm>
              <a:custGeom>
                <a:avLst/>
                <a:gdLst>
                  <a:gd name="connsiteX0" fmla="*/ 1008 w 264674"/>
                  <a:gd name="connsiteY0" fmla="*/ 1603 h 176238"/>
                  <a:gd name="connsiteX1" fmla="*/ 181983 w 264674"/>
                  <a:gd name="connsiteY1" fmla="*/ 104790 h 176238"/>
                  <a:gd name="connsiteX2" fmla="*/ 264533 w 264674"/>
                  <a:gd name="connsiteY2" fmla="*/ 176228 h 176238"/>
                  <a:gd name="connsiteX3" fmla="*/ 199445 w 264674"/>
                  <a:gd name="connsiteY3" fmla="*/ 109553 h 176238"/>
                  <a:gd name="connsiteX4" fmla="*/ 112133 w 264674"/>
                  <a:gd name="connsiteY4" fmla="*/ 46053 h 176238"/>
                  <a:gd name="connsiteX5" fmla="*/ 1008 w 264674"/>
                  <a:gd name="connsiteY5" fmla="*/ 1603 h 1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674" h="176238">
                    <a:moveTo>
                      <a:pt x="1008" y="1603"/>
                    </a:moveTo>
                    <a:cubicBezTo>
                      <a:pt x="12650" y="11393"/>
                      <a:pt x="138062" y="75686"/>
                      <a:pt x="181983" y="104790"/>
                    </a:cubicBezTo>
                    <a:cubicBezTo>
                      <a:pt x="225904" y="133894"/>
                      <a:pt x="261623" y="175434"/>
                      <a:pt x="264533" y="176228"/>
                    </a:cubicBezTo>
                    <a:cubicBezTo>
                      <a:pt x="267443" y="177022"/>
                      <a:pt x="224845" y="131249"/>
                      <a:pt x="199445" y="109553"/>
                    </a:cubicBezTo>
                    <a:cubicBezTo>
                      <a:pt x="174045" y="87857"/>
                      <a:pt x="142560" y="62722"/>
                      <a:pt x="112133" y="46053"/>
                    </a:cubicBezTo>
                    <a:cubicBezTo>
                      <a:pt x="81706" y="29384"/>
                      <a:pt x="-10634" y="-8187"/>
                      <a:pt x="1008" y="1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2AB40F8D-6418-4C39-99ED-D177CD188988}"/>
                  </a:ext>
                </a:extLst>
              </p:cNvPr>
              <p:cNvSpPr/>
              <p:nvPr/>
            </p:nvSpPr>
            <p:spPr>
              <a:xfrm>
                <a:off x="8700699" y="5496979"/>
                <a:ext cx="191187" cy="119913"/>
              </a:xfrm>
              <a:custGeom>
                <a:avLst/>
                <a:gdLst>
                  <a:gd name="connsiteX0" fmla="*/ 389 w 191187"/>
                  <a:gd name="connsiteY0" fmla="*/ 16409 h 119913"/>
                  <a:gd name="connsiteX1" fmla="*/ 71826 w 191187"/>
                  <a:gd name="connsiteY1" fmla="*/ 10059 h 119913"/>
                  <a:gd name="connsiteX2" fmla="*/ 130564 w 191187"/>
                  <a:gd name="connsiteY2" fmla="*/ 534 h 119913"/>
                  <a:gd name="connsiteX3" fmla="*/ 130564 w 191187"/>
                  <a:gd name="connsiteY3" fmla="*/ 27521 h 119913"/>
                  <a:gd name="connsiteX4" fmla="*/ 152789 w 191187"/>
                  <a:gd name="connsiteY4" fmla="*/ 78321 h 119913"/>
                  <a:gd name="connsiteX5" fmla="*/ 190889 w 191187"/>
                  <a:gd name="connsiteY5" fmla="*/ 119596 h 119913"/>
                  <a:gd name="connsiteX6" fmla="*/ 130564 w 191187"/>
                  <a:gd name="connsiteY6" fmla="*/ 56096 h 119913"/>
                  <a:gd name="connsiteX7" fmla="*/ 105164 w 191187"/>
                  <a:gd name="connsiteY7" fmla="*/ 24346 h 119913"/>
                  <a:gd name="connsiteX8" fmla="*/ 389 w 191187"/>
                  <a:gd name="connsiteY8" fmla="*/ 16409 h 1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187" h="119913">
                    <a:moveTo>
                      <a:pt x="389" y="16409"/>
                    </a:moveTo>
                    <a:cubicBezTo>
                      <a:pt x="-5167" y="14028"/>
                      <a:pt x="50130" y="12705"/>
                      <a:pt x="71826" y="10059"/>
                    </a:cubicBezTo>
                    <a:cubicBezTo>
                      <a:pt x="93522" y="7413"/>
                      <a:pt x="120774" y="-2376"/>
                      <a:pt x="130564" y="534"/>
                    </a:cubicBezTo>
                    <a:cubicBezTo>
                      <a:pt x="140354" y="3444"/>
                      <a:pt x="126860" y="14557"/>
                      <a:pt x="130564" y="27521"/>
                    </a:cubicBezTo>
                    <a:cubicBezTo>
                      <a:pt x="134268" y="40485"/>
                      <a:pt x="142735" y="62975"/>
                      <a:pt x="152789" y="78321"/>
                    </a:cubicBezTo>
                    <a:cubicBezTo>
                      <a:pt x="162843" y="93667"/>
                      <a:pt x="194593" y="123300"/>
                      <a:pt x="190889" y="119596"/>
                    </a:cubicBezTo>
                    <a:cubicBezTo>
                      <a:pt x="187185" y="115892"/>
                      <a:pt x="144852" y="71971"/>
                      <a:pt x="130564" y="56096"/>
                    </a:cubicBezTo>
                    <a:cubicBezTo>
                      <a:pt x="116277" y="40221"/>
                      <a:pt x="123156" y="30431"/>
                      <a:pt x="105164" y="24346"/>
                    </a:cubicBezTo>
                    <a:cubicBezTo>
                      <a:pt x="87172" y="18261"/>
                      <a:pt x="5945" y="18790"/>
                      <a:pt x="389" y="164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: 図形 517">
                <a:extLst>
                  <a:ext uri="{FF2B5EF4-FFF2-40B4-BE49-F238E27FC236}">
                    <a16:creationId xmlns:a16="http://schemas.microsoft.com/office/drawing/2014/main" id="{959FE232-3A08-410D-A22B-361EA5CAFA41}"/>
                  </a:ext>
                </a:extLst>
              </p:cNvPr>
              <p:cNvSpPr/>
              <p:nvPr/>
            </p:nvSpPr>
            <p:spPr>
              <a:xfrm>
                <a:off x="8601907" y="5701384"/>
                <a:ext cx="293162" cy="82794"/>
              </a:xfrm>
              <a:custGeom>
                <a:avLst/>
                <a:gdLst>
                  <a:gd name="connsiteX0" fmla="*/ 756 w 293162"/>
                  <a:gd name="connsiteY0" fmla="*/ 2504 h 82794"/>
                  <a:gd name="connsiteX1" fmla="*/ 43618 w 293162"/>
                  <a:gd name="connsiteY1" fmla="*/ 29491 h 82794"/>
                  <a:gd name="connsiteX2" fmla="*/ 65843 w 293162"/>
                  <a:gd name="connsiteY2" fmla="*/ 31079 h 82794"/>
                  <a:gd name="connsiteX3" fmla="*/ 121406 w 293162"/>
                  <a:gd name="connsiteY3" fmla="*/ 16791 h 82794"/>
                  <a:gd name="connsiteX4" fmla="*/ 242056 w 293162"/>
                  <a:gd name="connsiteY4" fmla="*/ 70766 h 82794"/>
                  <a:gd name="connsiteX5" fmla="*/ 249993 w 293162"/>
                  <a:gd name="connsiteY5" fmla="*/ 81879 h 82794"/>
                  <a:gd name="connsiteX6" fmla="*/ 292856 w 293162"/>
                  <a:gd name="connsiteY6" fmla="*/ 54891 h 82794"/>
                  <a:gd name="connsiteX7" fmla="*/ 267456 w 293162"/>
                  <a:gd name="connsiteY7" fmla="*/ 48541 h 82794"/>
                  <a:gd name="connsiteX8" fmla="*/ 234118 w 293162"/>
                  <a:gd name="connsiteY8" fmla="*/ 46954 h 82794"/>
                  <a:gd name="connsiteX9" fmla="*/ 83306 w 293162"/>
                  <a:gd name="connsiteY9" fmla="*/ 5679 h 82794"/>
                  <a:gd name="connsiteX10" fmla="*/ 756 w 293162"/>
                  <a:gd name="connsiteY10" fmla="*/ 2504 h 8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162" h="82794">
                    <a:moveTo>
                      <a:pt x="756" y="2504"/>
                    </a:moveTo>
                    <a:cubicBezTo>
                      <a:pt x="-5859" y="6473"/>
                      <a:pt x="32770" y="24729"/>
                      <a:pt x="43618" y="29491"/>
                    </a:cubicBezTo>
                    <a:cubicBezTo>
                      <a:pt x="54466" y="34253"/>
                      <a:pt x="52878" y="33196"/>
                      <a:pt x="65843" y="31079"/>
                    </a:cubicBezTo>
                    <a:cubicBezTo>
                      <a:pt x="78808" y="28962"/>
                      <a:pt x="92037" y="10177"/>
                      <a:pt x="121406" y="16791"/>
                    </a:cubicBezTo>
                    <a:cubicBezTo>
                      <a:pt x="150775" y="23405"/>
                      <a:pt x="220625" y="59918"/>
                      <a:pt x="242056" y="70766"/>
                    </a:cubicBezTo>
                    <a:cubicBezTo>
                      <a:pt x="263487" y="81614"/>
                      <a:pt x="241526" y="84525"/>
                      <a:pt x="249993" y="81879"/>
                    </a:cubicBezTo>
                    <a:cubicBezTo>
                      <a:pt x="258460" y="79233"/>
                      <a:pt x="289946" y="60447"/>
                      <a:pt x="292856" y="54891"/>
                    </a:cubicBezTo>
                    <a:cubicBezTo>
                      <a:pt x="295766" y="49335"/>
                      <a:pt x="277246" y="49864"/>
                      <a:pt x="267456" y="48541"/>
                    </a:cubicBezTo>
                    <a:cubicBezTo>
                      <a:pt x="257666" y="47218"/>
                      <a:pt x="264810" y="54098"/>
                      <a:pt x="234118" y="46954"/>
                    </a:cubicBezTo>
                    <a:cubicBezTo>
                      <a:pt x="203426" y="39810"/>
                      <a:pt x="118495" y="12294"/>
                      <a:pt x="83306" y="5679"/>
                    </a:cubicBezTo>
                    <a:cubicBezTo>
                      <a:pt x="48117" y="-936"/>
                      <a:pt x="7371" y="-1465"/>
                      <a:pt x="756" y="25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: 図形 518">
                <a:extLst>
                  <a:ext uri="{FF2B5EF4-FFF2-40B4-BE49-F238E27FC236}">
                    <a16:creationId xmlns:a16="http://schemas.microsoft.com/office/drawing/2014/main" id="{73ADE5EF-3614-446A-9523-0A06B9737A8C}"/>
                  </a:ext>
                </a:extLst>
              </p:cNvPr>
              <p:cNvSpPr/>
              <p:nvPr/>
            </p:nvSpPr>
            <p:spPr>
              <a:xfrm>
                <a:off x="8639173" y="5708237"/>
                <a:ext cx="187941" cy="71015"/>
              </a:xfrm>
              <a:custGeom>
                <a:avLst/>
                <a:gdLst>
                  <a:gd name="connsiteX0" fmla="*/ 187327 w 187941"/>
                  <a:gd name="connsiteY0" fmla="*/ 63913 h 71015"/>
                  <a:gd name="connsiteX1" fmla="*/ 31752 w 187941"/>
                  <a:gd name="connsiteY1" fmla="*/ 55976 h 71015"/>
                  <a:gd name="connsiteX2" fmla="*/ 2 w 187941"/>
                  <a:gd name="connsiteY2" fmla="*/ 68676 h 71015"/>
                  <a:gd name="connsiteX3" fmla="*/ 30165 w 187941"/>
                  <a:gd name="connsiteY3" fmla="*/ 413 h 71015"/>
                  <a:gd name="connsiteX4" fmla="*/ 33340 w 187941"/>
                  <a:gd name="connsiteY4" fmla="*/ 40101 h 71015"/>
                  <a:gd name="connsiteX5" fmla="*/ 84140 w 187941"/>
                  <a:gd name="connsiteY5" fmla="*/ 40101 h 71015"/>
                  <a:gd name="connsiteX6" fmla="*/ 187327 w 187941"/>
                  <a:gd name="connsiteY6" fmla="*/ 63913 h 7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941" h="71015">
                    <a:moveTo>
                      <a:pt x="187327" y="63913"/>
                    </a:moveTo>
                    <a:cubicBezTo>
                      <a:pt x="178596" y="66559"/>
                      <a:pt x="62973" y="55182"/>
                      <a:pt x="31752" y="55976"/>
                    </a:cubicBezTo>
                    <a:cubicBezTo>
                      <a:pt x="531" y="56770"/>
                      <a:pt x="266" y="77936"/>
                      <a:pt x="2" y="68676"/>
                    </a:cubicBezTo>
                    <a:cubicBezTo>
                      <a:pt x="-262" y="59416"/>
                      <a:pt x="24609" y="5175"/>
                      <a:pt x="30165" y="413"/>
                    </a:cubicBezTo>
                    <a:cubicBezTo>
                      <a:pt x="35721" y="-4350"/>
                      <a:pt x="24344" y="33486"/>
                      <a:pt x="33340" y="40101"/>
                    </a:cubicBezTo>
                    <a:cubicBezTo>
                      <a:pt x="42336" y="46716"/>
                      <a:pt x="59005" y="38249"/>
                      <a:pt x="84140" y="40101"/>
                    </a:cubicBezTo>
                    <a:cubicBezTo>
                      <a:pt x="109275" y="41953"/>
                      <a:pt x="196058" y="61267"/>
                      <a:pt x="187327" y="63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: 図形 519">
                <a:extLst>
                  <a:ext uri="{FF2B5EF4-FFF2-40B4-BE49-F238E27FC236}">
                    <a16:creationId xmlns:a16="http://schemas.microsoft.com/office/drawing/2014/main" id="{54AE9044-18EF-40F4-B768-3916178E3AB3}"/>
                  </a:ext>
                </a:extLst>
              </p:cNvPr>
              <p:cNvSpPr/>
              <p:nvPr/>
            </p:nvSpPr>
            <p:spPr>
              <a:xfrm>
                <a:off x="8673362" y="5751862"/>
                <a:ext cx="95713" cy="51454"/>
              </a:xfrm>
              <a:custGeom>
                <a:avLst/>
                <a:gdLst>
                  <a:gd name="connsiteX0" fmla="*/ 27726 w 95713"/>
                  <a:gd name="connsiteY0" fmla="*/ 1238 h 51454"/>
                  <a:gd name="connsiteX1" fmla="*/ 94401 w 95713"/>
                  <a:gd name="connsiteY1" fmla="*/ 15526 h 51454"/>
                  <a:gd name="connsiteX2" fmla="*/ 67413 w 95713"/>
                  <a:gd name="connsiteY2" fmla="*/ 48863 h 51454"/>
                  <a:gd name="connsiteX3" fmla="*/ 11851 w 95713"/>
                  <a:gd name="connsiteY3" fmla="*/ 48863 h 51454"/>
                  <a:gd name="connsiteX4" fmla="*/ 2326 w 95713"/>
                  <a:gd name="connsiteY4" fmla="*/ 45688 h 51454"/>
                  <a:gd name="connsiteX5" fmla="*/ 27726 w 95713"/>
                  <a:gd name="connsiteY5" fmla="*/ 1238 h 5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713" h="51454">
                    <a:moveTo>
                      <a:pt x="27726" y="1238"/>
                    </a:moveTo>
                    <a:cubicBezTo>
                      <a:pt x="43072" y="-3789"/>
                      <a:pt x="87787" y="7589"/>
                      <a:pt x="94401" y="15526"/>
                    </a:cubicBezTo>
                    <a:cubicBezTo>
                      <a:pt x="101015" y="23463"/>
                      <a:pt x="81171" y="43307"/>
                      <a:pt x="67413" y="48863"/>
                    </a:cubicBezTo>
                    <a:cubicBezTo>
                      <a:pt x="53655" y="54419"/>
                      <a:pt x="22699" y="49392"/>
                      <a:pt x="11851" y="48863"/>
                    </a:cubicBezTo>
                    <a:cubicBezTo>
                      <a:pt x="1003" y="48334"/>
                      <a:pt x="-2966" y="47805"/>
                      <a:pt x="2326" y="45688"/>
                    </a:cubicBezTo>
                    <a:cubicBezTo>
                      <a:pt x="7618" y="43571"/>
                      <a:pt x="12380" y="6265"/>
                      <a:pt x="27726" y="1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: 図形 520">
                <a:extLst>
                  <a:ext uri="{FF2B5EF4-FFF2-40B4-BE49-F238E27FC236}">
                    <a16:creationId xmlns:a16="http://schemas.microsoft.com/office/drawing/2014/main" id="{756958B3-A269-4A6F-941B-D5720E5712DD}"/>
                  </a:ext>
                </a:extLst>
              </p:cNvPr>
              <p:cNvSpPr/>
              <p:nvPr/>
            </p:nvSpPr>
            <p:spPr>
              <a:xfrm>
                <a:off x="8573995" y="5516563"/>
                <a:ext cx="127230" cy="174647"/>
              </a:xfrm>
              <a:custGeom>
                <a:avLst/>
                <a:gdLst>
                  <a:gd name="connsiteX0" fmla="*/ 127093 w 127230"/>
                  <a:gd name="connsiteY0" fmla="*/ 0 h 174647"/>
                  <a:gd name="connsiteX1" fmla="*/ 74705 w 127230"/>
                  <a:gd name="connsiteY1" fmla="*/ 80962 h 174647"/>
                  <a:gd name="connsiteX2" fmla="*/ 54068 w 127230"/>
                  <a:gd name="connsiteY2" fmla="*/ 150812 h 174647"/>
                  <a:gd name="connsiteX3" fmla="*/ 93 w 127230"/>
                  <a:gd name="connsiteY3" fmla="*/ 174625 h 174647"/>
                  <a:gd name="connsiteX4" fmla="*/ 68355 w 127230"/>
                  <a:gd name="connsiteY4" fmla="*/ 147637 h 174647"/>
                  <a:gd name="connsiteX5" fmla="*/ 88993 w 127230"/>
                  <a:gd name="connsiteY5" fmla="*/ 82550 h 174647"/>
                  <a:gd name="connsiteX6" fmla="*/ 127093 w 127230"/>
                  <a:gd name="connsiteY6" fmla="*/ 0 h 17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30" h="174647">
                    <a:moveTo>
                      <a:pt x="127093" y="0"/>
                    </a:moveTo>
                    <a:cubicBezTo>
                      <a:pt x="124712" y="-265"/>
                      <a:pt x="86876" y="55827"/>
                      <a:pt x="74705" y="80962"/>
                    </a:cubicBezTo>
                    <a:cubicBezTo>
                      <a:pt x="62534" y="106097"/>
                      <a:pt x="66503" y="135202"/>
                      <a:pt x="54068" y="150812"/>
                    </a:cubicBezTo>
                    <a:cubicBezTo>
                      <a:pt x="41633" y="166423"/>
                      <a:pt x="-2288" y="175154"/>
                      <a:pt x="93" y="174625"/>
                    </a:cubicBezTo>
                    <a:cubicBezTo>
                      <a:pt x="2474" y="174096"/>
                      <a:pt x="53538" y="162983"/>
                      <a:pt x="68355" y="147637"/>
                    </a:cubicBezTo>
                    <a:cubicBezTo>
                      <a:pt x="83172" y="132291"/>
                      <a:pt x="77616" y="106627"/>
                      <a:pt x="88993" y="82550"/>
                    </a:cubicBezTo>
                    <a:cubicBezTo>
                      <a:pt x="100370" y="58473"/>
                      <a:pt x="129474" y="265"/>
                      <a:pt x="12709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: 図形 521">
                <a:extLst>
                  <a:ext uri="{FF2B5EF4-FFF2-40B4-BE49-F238E27FC236}">
                    <a16:creationId xmlns:a16="http://schemas.microsoft.com/office/drawing/2014/main" id="{884C50D6-1224-498A-8FBB-4591D439D945}"/>
                  </a:ext>
                </a:extLst>
              </p:cNvPr>
              <p:cNvSpPr/>
              <p:nvPr/>
            </p:nvSpPr>
            <p:spPr>
              <a:xfrm>
                <a:off x="8624888" y="5513388"/>
                <a:ext cx="115891" cy="68364"/>
              </a:xfrm>
              <a:custGeom>
                <a:avLst/>
                <a:gdLst>
                  <a:gd name="connsiteX0" fmla="*/ 0 w 115891"/>
                  <a:gd name="connsiteY0" fmla="*/ 0 h 68364"/>
                  <a:gd name="connsiteX1" fmla="*/ 115887 w 115891"/>
                  <a:gd name="connsiteY1" fmla="*/ 68262 h 68364"/>
                  <a:gd name="connsiteX2" fmla="*/ 0 w 115891"/>
                  <a:gd name="connsiteY2" fmla="*/ 0 h 6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891" h="68364">
                    <a:moveTo>
                      <a:pt x="0" y="0"/>
                    </a:moveTo>
                    <a:cubicBezTo>
                      <a:pt x="0" y="0"/>
                      <a:pt x="115093" y="65087"/>
                      <a:pt x="115887" y="68262"/>
                    </a:cubicBezTo>
                    <a:cubicBezTo>
                      <a:pt x="116681" y="7143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フリーフォーム: 図形 522">
                <a:extLst>
                  <a:ext uri="{FF2B5EF4-FFF2-40B4-BE49-F238E27FC236}">
                    <a16:creationId xmlns:a16="http://schemas.microsoft.com/office/drawing/2014/main" id="{67683C90-F116-4368-AFA0-FDA6ACAF0CC1}"/>
                  </a:ext>
                </a:extLst>
              </p:cNvPr>
              <p:cNvSpPr/>
              <p:nvPr/>
            </p:nvSpPr>
            <p:spPr>
              <a:xfrm>
                <a:off x="8650282" y="5591029"/>
                <a:ext cx="258788" cy="113088"/>
              </a:xfrm>
              <a:custGeom>
                <a:avLst/>
                <a:gdLst>
                  <a:gd name="connsiteX0" fmla="*/ 6 w 258788"/>
                  <a:gd name="connsiteY0" fmla="*/ 146 h 113088"/>
                  <a:gd name="connsiteX1" fmla="*/ 176218 w 258788"/>
                  <a:gd name="connsiteY1" fmla="*/ 57296 h 113088"/>
                  <a:gd name="connsiteX2" fmla="*/ 258768 w 258788"/>
                  <a:gd name="connsiteY2" fmla="*/ 112859 h 113088"/>
                  <a:gd name="connsiteX3" fmla="*/ 169868 w 258788"/>
                  <a:gd name="connsiteY3" fmla="*/ 74759 h 113088"/>
                  <a:gd name="connsiteX4" fmla="*/ 6 w 258788"/>
                  <a:gd name="connsiteY4" fmla="*/ 146 h 11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88" h="113088">
                    <a:moveTo>
                      <a:pt x="6" y="146"/>
                    </a:moveTo>
                    <a:cubicBezTo>
                      <a:pt x="1064" y="-2764"/>
                      <a:pt x="133091" y="38511"/>
                      <a:pt x="176218" y="57296"/>
                    </a:cubicBezTo>
                    <a:cubicBezTo>
                      <a:pt x="219345" y="76081"/>
                      <a:pt x="259826" y="109949"/>
                      <a:pt x="258768" y="112859"/>
                    </a:cubicBezTo>
                    <a:cubicBezTo>
                      <a:pt x="257710" y="115769"/>
                      <a:pt x="210349" y="90369"/>
                      <a:pt x="169868" y="74759"/>
                    </a:cubicBezTo>
                    <a:cubicBezTo>
                      <a:pt x="129387" y="59149"/>
                      <a:pt x="-1052" y="3056"/>
                      <a:pt x="6" y="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フリーフォーム: 図形 523">
                <a:extLst>
                  <a:ext uri="{FF2B5EF4-FFF2-40B4-BE49-F238E27FC236}">
                    <a16:creationId xmlns:a16="http://schemas.microsoft.com/office/drawing/2014/main" id="{B318454D-8C6E-429B-A6A1-16400951C9A8}"/>
                  </a:ext>
                </a:extLst>
              </p:cNvPr>
              <p:cNvSpPr/>
              <p:nvPr/>
            </p:nvSpPr>
            <p:spPr>
              <a:xfrm>
                <a:off x="8858133" y="5618786"/>
                <a:ext cx="56004" cy="153072"/>
              </a:xfrm>
              <a:custGeom>
                <a:avLst/>
                <a:gdLst>
                  <a:gd name="connsiteX0" fmla="*/ 14405 w 56004"/>
                  <a:gd name="connsiteY0" fmla="*/ 964 h 153072"/>
                  <a:gd name="connsiteX1" fmla="*/ 54092 w 56004"/>
                  <a:gd name="connsiteY1" fmla="*/ 75577 h 153072"/>
                  <a:gd name="connsiteX2" fmla="*/ 9642 w 56004"/>
                  <a:gd name="connsiteY2" fmla="*/ 135902 h 153072"/>
                  <a:gd name="connsiteX3" fmla="*/ 3292 w 56004"/>
                  <a:gd name="connsiteY3" fmla="*/ 151777 h 153072"/>
                  <a:gd name="connsiteX4" fmla="*/ 50917 w 56004"/>
                  <a:gd name="connsiteY4" fmla="*/ 108914 h 153072"/>
                  <a:gd name="connsiteX5" fmla="*/ 52505 w 56004"/>
                  <a:gd name="connsiteY5" fmla="*/ 37477 h 153072"/>
                  <a:gd name="connsiteX6" fmla="*/ 14405 w 56004"/>
                  <a:gd name="connsiteY6" fmla="*/ 964 h 15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04" h="153072">
                    <a:moveTo>
                      <a:pt x="14405" y="964"/>
                    </a:moveTo>
                    <a:cubicBezTo>
                      <a:pt x="14669" y="7314"/>
                      <a:pt x="54886" y="53087"/>
                      <a:pt x="54092" y="75577"/>
                    </a:cubicBezTo>
                    <a:cubicBezTo>
                      <a:pt x="53298" y="98067"/>
                      <a:pt x="18109" y="123202"/>
                      <a:pt x="9642" y="135902"/>
                    </a:cubicBezTo>
                    <a:cubicBezTo>
                      <a:pt x="1175" y="148602"/>
                      <a:pt x="-3587" y="156275"/>
                      <a:pt x="3292" y="151777"/>
                    </a:cubicBezTo>
                    <a:cubicBezTo>
                      <a:pt x="10171" y="147279"/>
                      <a:pt x="42715" y="127964"/>
                      <a:pt x="50917" y="108914"/>
                    </a:cubicBezTo>
                    <a:cubicBezTo>
                      <a:pt x="59119" y="89864"/>
                      <a:pt x="55680" y="53881"/>
                      <a:pt x="52505" y="37477"/>
                    </a:cubicBezTo>
                    <a:cubicBezTo>
                      <a:pt x="49330" y="21073"/>
                      <a:pt x="14141" y="-5386"/>
                      <a:pt x="14405" y="9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5" name="フリーフォーム: 図形 524">
                <a:extLst>
                  <a:ext uri="{FF2B5EF4-FFF2-40B4-BE49-F238E27FC236}">
                    <a16:creationId xmlns:a16="http://schemas.microsoft.com/office/drawing/2014/main" id="{6F822525-AD66-4526-88CC-7B514E2AC8FB}"/>
                  </a:ext>
                </a:extLst>
              </p:cNvPr>
              <p:cNvSpPr/>
              <p:nvPr/>
            </p:nvSpPr>
            <p:spPr>
              <a:xfrm>
                <a:off x="5886343" y="1723422"/>
                <a:ext cx="1487515" cy="2835569"/>
              </a:xfrm>
              <a:custGeom>
                <a:avLst/>
                <a:gdLst>
                  <a:gd name="connsiteX0" fmla="*/ 1471190 w 1487515"/>
                  <a:gd name="connsiteY0" fmla="*/ 33411 h 2835569"/>
                  <a:gd name="connsiteX1" fmla="*/ 74190 w 1487515"/>
                  <a:gd name="connsiteY1" fmla="*/ 2687711 h 2835569"/>
                  <a:gd name="connsiteX2" fmla="*/ 256224 w 1487515"/>
                  <a:gd name="connsiteY2" fmla="*/ 2365978 h 2835569"/>
                  <a:gd name="connsiteX3" fmla="*/ 802324 w 1487515"/>
                  <a:gd name="connsiteY3" fmla="*/ 1269545 h 2835569"/>
                  <a:gd name="connsiteX4" fmla="*/ 1471190 w 1487515"/>
                  <a:gd name="connsiteY4" fmla="*/ 33411 h 283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7515" h="2835569">
                    <a:moveTo>
                      <a:pt x="1471190" y="33411"/>
                    </a:moveTo>
                    <a:cubicBezTo>
                      <a:pt x="1349834" y="269772"/>
                      <a:pt x="276684" y="2298950"/>
                      <a:pt x="74190" y="2687711"/>
                    </a:cubicBezTo>
                    <a:cubicBezTo>
                      <a:pt x="-128304" y="3076472"/>
                      <a:pt x="134868" y="2602339"/>
                      <a:pt x="256224" y="2365978"/>
                    </a:cubicBezTo>
                    <a:cubicBezTo>
                      <a:pt x="377580" y="2129617"/>
                      <a:pt x="600535" y="1660423"/>
                      <a:pt x="802324" y="1269545"/>
                    </a:cubicBezTo>
                    <a:cubicBezTo>
                      <a:pt x="1004113" y="878667"/>
                      <a:pt x="1592546" y="-202950"/>
                      <a:pt x="1471190" y="334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: 図形 525">
                <a:extLst>
                  <a:ext uri="{FF2B5EF4-FFF2-40B4-BE49-F238E27FC236}">
                    <a16:creationId xmlns:a16="http://schemas.microsoft.com/office/drawing/2014/main" id="{4E00F5C6-C068-4194-9DF0-3DAEFB8814D7}"/>
                  </a:ext>
                </a:extLst>
              </p:cNvPr>
              <p:cNvSpPr/>
              <p:nvPr/>
            </p:nvSpPr>
            <p:spPr>
              <a:xfrm>
                <a:off x="5968643" y="3329345"/>
                <a:ext cx="548576" cy="1041637"/>
              </a:xfrm>
              <a:custGeom>
                <a:avLst/>
                <a:gdLst>
                  <a:gd name="connsiteX0" fmla="*/ 548574 w 548576"/>
                  <a:gd name="connsiteY0" fmla="*/ 172 h 1041637"/>
                  <a:gd name="connsiteX1" fmla="*/ 57507 w 548576"/>
                  <a:gd name="connsiteY1" fmla="*/ 959022 h 1041637"/>
                  <a:gd name="connsiteX2" fmla="*/ 63857 w 548576"/>
                  <a:gd name="connsiteY2" fmla="*/ 880705 h 1041637"/>
                  <a:gd name="connsiteX3" fmla="*/ 548574 w 548576"/>
                  <a:gd name="connsiteY3" fmla="*/ 172 h 104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576" h="1041637">
                    <a:moveTo>
                      <a:pt x="548574" y="172"/>
                    </a:moveTo>
                    <a:cubicBezTo>
                      <a:pt x="547516" y="13225"/>
                      <a:pt x="138293" y="812267"/>
                      <a:pt x="57507" y="959022"/>
                    </a:cubicBezTo>
                    <a:cubicBezTo>
                      <a:pt x="-23279" y="1105777"/>
                      <a:pt x="-16929" y="1042983"/>
                      <a:pt x="63857" y="880705"/>
                    </a:cubicBezTo>
                    <a:cubicBezTo>
                      <a:pt x="144643" y="718427"/>
                      <a:pt x="549632" y="-12881"/>
                      <a:pt x="548574" y="1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: 図形 526">
                <a:extLst>
                  <a:ext uri="{FF2B5EF4-FFF2-40B4-BE49-F238E27FC236}">
                    <a16:creationId xmlns:a16="http://schemas.microsoft.com/office/drawing/2014/main" id="{D6DE0CE8-D08B-4434-8DD8-BD8927119D14}"/>
                  </a:ext>
                </a:extLst>
              </p:cNvPr>
              <p:cNvSpPr/>
              <p:nvPr/>
            </p:nvSpPr>
            <p:spPr>
              <a:xfrm>
                <a:off x="5660861" y="4339167"/>
                <a:ext cx="333539" cy="587657"/>
              </a:xfrm>
              <a:custGeom>
                <a:avLst/>
                <a:gdLst>
                  <a:gd name="connsiteX0" fmla="*/ 333539 w 333539"/>
                  <a:gd name="connsiteY0" fmla="*/ 0 h 587657"/>
                  <a:gd name="connsiteX1" fmla="*/ 39322 w 333539"/>
                  <a:gd name="connsiteY1" fmla="*/ 548216 h 587657"/>
                  <a:gd name="connsiteX2" fmla="*/ 3339 w 333539"/>
                  <a:gd name="connsiteY2" fmla="*/ 535516 h 587657"/>
                  <a:gd name="connsiteX3" fmla="*/ 41439 w 333539"/>
                  <a:gd name="connsiteY3" fmla="*/ 465666 h 587657"/>
                  <a:gd name="connsiteX4" fmla="*/ 333539 w 333539"/>
                  <a:gd name="connsiteY4" fmla="*/ 0 h 58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539" h="587657">
                    <a:moveTo>
                      <a:pt x="333539" y="0"/>
                    </a:moveTo>
                    <a:cubicBezTo>
                      <a:pt x="213947" y="229481"/>
                      <a:pt x="94355" y="458963"/>
                      <a:pt x="39322" y="548216"/>
                    </a:cubicBezTo>
                    <a:cubicBezTo>
                      <a:pt x="-15711" y="637469"/>
                      <a:pt x="2986" y="549274"/>
                      <a:pt x="3339" y="535516"/>
                    </a:cubicBezTo>
                    <a:cubicBezTo>
                      <a:pt x="3692" y="521758"/>
                      <a:pt x="41439" y="465666"/>
                      <a:pt x="41439" y="465666"/>
                    </a:cubicBezTo>
                    <a:lnTo>
                      <a:pt x="33353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: 図形 527">
                <a:extLst>
                  <a:ext uri="{FF2B5EF4-FFF2-40B4-BE49-F238E27FC236}">
                    <a16:creationId xmlns:a16="http://schemas.microsoft.com/office/drawing/2014/main" id="{3ACB387A-5F11-4930-924D-6A56B041F851}"/>
                  </a:ext>
                </a:extLst>
              </p:cNvPr>
              <p:cNvSpPr/>
              <p:nvPr/>
            </p:nvSpPr>
            <p:spPr>
              <a:xfrm>
                <a:off x="7004827" y="1744195"/>
                <a:ext cx="361520" cy="667597"/>
              </a:xfrm>
              <a:custGeom>
                <a:avLst/>
                <a:gdLst>
                  <a:gd name="connsiteX0" fmla="*/ 361173 w 361520"/>
                  <a:gd name="connsiteY0" fmla="*/ 2055 h 667597"/>
                  <a:gd name="connsiteX1" fmla="*/ 130456 w 361520"/>
                  <a:gd name="connsiteY1" fmla="*/ 465605 h 667597"/>
                  <a:gd name="connsiteX2" fmla="*/ 66956 w 361520"/>
                  <a:gd name="connsiteY2" fmla="*/ 582022 h 667597"/>
                  <a:gd name="connsiteX3" fmla="*/ 5573 w 361520"/>
                  <a:gd name="connsiteY3" fmla="*/ 660338 h 667597"/>
                  <a:gd name="connsiteX4" fmla="*/ 22506 w 361520"/>
                  <a:gd name="connsiteY4" fmla="*/ 624355 h 667597"/>
                  <a:gd name="connsiteX5" fmla="*/ 179140 w 361520"/>
                  <a:gd name="connsiteY5" fmla="*/ 308972 h 667597"/>
                  <a:gd name="connsiteX6" fmla="*/ 361173 w 361520"/>
                  <a:gd name="connsiteY6" fmla="*/ 2055 h 66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520" h="667597">
                    <a:moveTo>
                      <a:pt x="361173" y="2055"/>
                    </a:moveTo>
                    <a:cubicBezTo>
                      <a:pt x="353059" y="28161"/>
                      <a:pt x="179492" y="368944"/>
                      <a:pt x="130456" y="465605"/>
                    </a:cubicBezTo>
                    <a:cubicBezTo>
                      <a:pt x="81420" y="562266"/>
                      <a:pt x="87770" y="549567"/>
                      <a:pt x="66956" y="582022"/>
                    </a:cubicBezTo>
                    <a:cubicBezTo>
                      <a:pt x="46142" y="614478"/>
                      <a:pt x="12981" y="653283"/>
                      <a:pt x="5573" y="660338"/>
                    </a:cubicBezTo>
                    <a:cubicBezTo>
                      <a:pt x="-1835" y="667394"/>
                      <a:pt x="-6422" y="682916"/>
                      <a:pt x="22506" y="624355"/>
                    </a:cubicBezTo>
                    <a:cubicBezTo>
                      <a:pt x="51434" y="565794"/>
                      <a:pt x="125165" y="412689"/>
                      <a:pt x="179140" y="308972"/>
                    </a:cubicBezTo>
                    <a:cubicBezTo>
                      <a:pt x="233115" y="205255"/>
                      <a:pt x="369287" y="-24051"/>
                      <a:pt x="361173" y="20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: 図形 528">
                <a:extLst>
                  <a:ext uri="{FF2B5EF4-FFF2-40B4-BE49-F238E27FC236}">
                    <a16:creationId xmlns:a16="http://schemas.microsoft.com/office/drawing/2014/main" id="{D3143A88-B3AA-4DC4-AD66-D4947CA5B3B6}"/>
                  </a:ext>
                </a:extLst>
              </p:cNvPr>
              <p:cNvSpPr/>
              <p:nvPr/>
            </p:nvSpPr>
            <p:spPr>
              <a:xfrm>
                <a:off x="7367799" y="1501972"/>
                <a:ext cx="166568" cy="222166"/>
              </a:xfrm>
              <a:custGeom>
                <a:avLst/>
                <a:gdLst>
                  <a:gd name="connsiteX0" fmla="*/ 165418 w 166568"/>
                  <a:gd name="connsiteY0" fmla="*/ 861 h 222166"/>
                  <a:gd name="connsiteX1" fmla="*/ 27834 w 166568"/>
                  <a:gd name="connsiteY1" fmla="*/ 146911 h 222166"/>
                  <a:gd name="connsiteX2" fmla="*/ 4551 w 166568"/>
                  <a:gd name="connsiteY2" fmla="*/ 220995 h 222166"/>
                  <a:gd name="connsiteX3" fmla="*/ 89218 w 166568"/>
                  <a:gd name="connsiteY3" fmla="*/ 91878 h 222166"/>
                  <a:gd name="connsiteX4" fmla="*/ 165418 w 166568"/>
                  <a:gd name="connsiteY4" fmla="*/ 861 h 22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568" h="222166">
                    <a:moveTo>
                      <a:pt x="165418" y="861"/>
                    </a:moveTo>
                    <a:cubicBezTo>
                      <a:pt x="155187" y="10033"/>
                      <a:pt x="54645" y="110222"/>
                      <a:pt x="27834" y="146911"/>
                    </a:cubicBezTo>
                    <a:cubicBezTo>
                      <a:pt x="1023" y="183600"/>
                      <a:pt x="-5680" y="230167"/>
                      <a:pt x="4551" y="220995"/>
                    </a:cubicBezTo>
                    <a:cubicBezTo>
                      <a:pt x="14782" y="211823"/>
                      <a:pt x="63465" y="125745"/>
                      <a:pt x="89218" y="91878"/>
                    </a:cubicBezTo>
                    <a:cubicBezTo>
                      <a:pt x="114971" y="58011"/>
                      <a:pt x="175649" y="-8311"/>
                      <a:pt x="165418" y="8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: 図形 529">
                <a:extLst>
                  <a:ext uri="{FF2B5EF4-FFF2-40B4-BE49-F238E27FC236}">
                    <a16:creationId xmlns:a16="http://schemas.microsoft.com/office/drawing/2014/main" id="{CBFB79F7-7969-41A0-B0EF-49FBFEE49274}"/>
                  </a:ext>
                </a:extLst>
              </p:cNvPr>
              <p:cNvSpPr/>
              <p:nvPr/>
            </p:nvSpPr>
            <p:spPr>
              <a:xfrm>
                <a:off x="7350717" y="1528123"/>
                <a:ext cx="181415" cy="453874"/>
              </a:xfrm>
              <a:custGeom>
                <a:avLst/>
                <a:gdLst>
                  <a:gd name="connsiteX0" fmla="*/ 180383 w 181415"/>
                  <a:gd name="connsiteY0" fmla="*/ 110 h 453874"/>
                  <a:gd name="connsiteX1" fmla="*/ 133816 w 181415"/>
                  <a:gd name="connsiteY1" fmla="*/ 135577 h 453874"/>
                  <a:gd name="connsiteX2" fmla="*/ 106300 w 181415"/>
                  <a:gd name="connsiteY2" fmla="*/ 209660 h 453874"/>
                  <a:gd name="connsiteX3" fmla="*/ 466 w 181415"/>
                  <a:gd name="connsiteY3" fmla="*/ 453077 h 453874"/>
                  <a:gd name="connsiteX4" fmla="*/ 152866 w 181415"/>
                  <a:gd name="connsiteY4" fmla="*/ 118644 h 453874"/>
                  <a:gd name="connsiteX5" fmla="*/ 180383 w 181415"/>
                  <a:gd name="connsiteY5" fmla="*/ 110 h 45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415" h="453874">
                    <a:moveTo>
                      <a:pt x="180383" y="110"/>
                    </a:moveTo>
                    <a:cubicBezTo>
                      <a:pt x="177208" y="2932"/>
                      <a:pt x="146163" y="100652"/>
                      <a:pt x="133816" y="135577"/>
                    </a:cubicBezTo>
                    <a:cubicBezTo>
                      <a:pt x="121469" y="170502"/>
                      <a:pt x="128525" y="156743"/>
                      <a:pt x="106300" y="209660"/>
                    </a:cubicBezTo>
                    <a:cubicBezTo>
                      <a:pt x="84075" y="262577"/>
                      <a:pt x="-7295" y="468246"/>
                      <a:pt x="466" y="453077"/>
                    </a:cubicBezTo>
                    <a:cubicBezTo>
                      <a:pt x="8227" y="437908"/>
                      <a:pt x="124997" y="188494"/>
                      <a:pt x="152866" y="118644"/>
                    </a:cubicBezTo>
                    <a:cubicBezTo>
                      <a:pt x="180735" y="48794"/>
                      <a:pt x="183558" y="-2712"/>
                      <a:pt x="180383" y="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: 図形 530">
                <a:extLst>
                  <a:ext uri="{FF2B5EF4-FFF2-40B4-BE49-F238E27FC236}">
                    <a16:creationId xmlns:a16="http://schemas.microsoft.com/office/drawing/2014/main" id="{A81CDA90-A39C-4209-8416-672DE8A6AE39}"/>
                  </a:ext>
                </a:extLst>
              </p:cNvPr>
              <p:cNvSpPr/>
              <p:nvPr/>
            </p:nvSpPr>
            <p:spPr>
              <a:xfrm>
                <a:off x="7359104" y="1579624"/>
                <a:ext cx="110256" cy="305076"/>
              </a:xfrm>
              <a:custGeom>
                <a:avLst/>
                <a:gdLst>
                  <a:gd name="connsiteX0" fmla="*/ 104263 w 110256"/>
                  <a:gd name="connsiteY0" fmla="*/ 5759 h 305076"/>
                  <a:gd name="connsiteX1" fmla="*/ 87329 w 110256"/>
                  <a:gd name="connsiteY1" fmla="*/ 122176 h 305076"/>
                  <a:gd name="connsiteX2" fmla="*/ 546 w 110256"/>
                  <a:gd name="connsiteY2" fmla="*/ 304209 h 305076"/>
                  <a:gd name="connsiteX3" fmla="*/ 104263 w 110256"/>
                  <a:gd name="connsiteY3" fmla="*/ 5759 h 30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256" h="305076">
                    <a:moveTo>
                      <a:pt x="104263" y="5759"/>
                    </a:moveTo>
                    <a:cubicBezTo>
                      <a:pt x="118727" y="-24580"/>
                      <a:pt x="104615" y="72434"/>
                      <a:pt x="87329" y="122176"/>
                    </a:cubicBezTo>
                    <a:cubicBezTo>
                      <a:pt x="70043" y="171918"/>
                      <a:pt x="-7215" y="317614"/>
                      <a:pt x="546" y="304209"/>
                    </a:cubicBezTo>
                    <a:cubicBezTo>
                      <a:pt x="8307" y="290804"/>
                      <a:pt x="89799" y="36098"/>
                      <a:pt x="104263" y="57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AFBEE4DA-21F6-4475-8977-AA65895795F7}"/>
                  </a:ext>
                </a:extLst>
              </p:cNvPr>
              <p:cNvSpPr/>
              <p:nvPr/>
            </p:nvSpPr>
            <p:spPr>
              <a:xfrm>
                <a:off x="6947728" y="1927591"/>
                <a:ext cx="421358" cy="864624"/>
              </a:xfrm>
              <a:custGeom>
                <a:avLst/>
                <a:gdLst>
                  <a:gd name="connsiteX0" fmla="*/ 420389 w 421358"/>
                  <a:gd name="connsiteY0" fmla="*/ 2809 h 864624"/>
                  <a:gd name="connsiteX1" fmla="*/ 13989 w 421358"/>
                  <a:gd name="connsiteY1" fmla="*/ 841009 h 864624"/>
                  <a:gd name="connsiteX2" fmla="*/ 124055 w 421358"/>
                  <a:gd name="connsiteY2" fmla="*/ 578542 h 864624"/>
                  <a:gd name="connsiteX3" fmla="*/ 420389 w 421358"/>
                  <a:gd name="connsiteY3" fmla="*/ 2809 h 86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358" h="864624">
                    <a:moveTo>
                      <a:pt x="420389" y="2809"/>
                    </a:moveTo>
                    <a:cubicBezTo>
                      <a:pt x="402045" y="46553"/>
                      <a:pt x="63378" y="745054"/>
                      <a:pt x="13989" y="841009"/>
                    </a:cubicBezTo>
                    <a:cubicBezTo>
                      <a:pt x="-35400" y="936965"/>
                      <a:pt x="56674" y="718595"/>
                      <a:pt x="124055" y="578542"/>
                    </a:cubicBezTo>
                    <a:cubicBezTo>
                      <a:pt x="191436" y="438489"/>
                      <a:pt x="438733" y="-40935"/>
                      <a:pt x="420389" y="2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9C623D93-54F6-4649-B69B-1BBF289781D3}"/>
                  </a:ext>
                </a:extLst>
              </p:cNvPr>
              <p:cNvSpPr/>
              <p:nvPr/>
            </p:nvSpPr>
            <p:spPr>
              <a:xfrm>
                <a:off x="6958137" y="1858035"/>
                <a:ext cx="400518" cy="787492"/>
              </a:xfrm>
              <a:custGeom>
                <a:avLst/>
                <a:gdLst>
                  <a:gd name="connsiteX0" fmla="*/ 397280 w 400518"/>
                  <a:gd name="connsiteY0" fmla="*/ 6748 h 787492"/>
                  <a:gd name="connsiteX1" fmla="*/ 5696 w 400518"/>
                  <a:gd name="connsiteY1" fmla="*/ 777215 h 787492"/>
                  <a:gd name="connsiteX2" fmla="*/ 181380 w 400518"/>
                  <a:gd name="connsiteY2" fmla="*/ 421615 h 787492"/>
                  <a:gd name="connsiteX3" fmla="*/ 397280 w 400518"/>
                  <a:gd name="connsiteY3" fmla="*/ 6748 h 78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518" h="787492">
                    <a:moveTo>
                      <a:pt x="397280" y="6748"/>
                    </a:moveTo>
                    <a:cubicBezTo>
                      <a:pt x="367999" y="66015"/>
                      <a:pt x="41679" y="708071"/>
                      <a:pt x="5696" y="777215"/>
                    </a:cubicBezTo>
                    <a:cubicBezTo>
                      <a:pt x="-30287" y="846360"/>
                      <a:pt x="113294" y="548615"/>
                      <a:pt x="181380" y="421615"/>
                    </a:cubicBezTo>
                    <a:cubicBezTo>
                      <a:pt x="249466" y="294615"/>
                      <a:pt x="426561" y="-52519"/>
                      <a:pt x="397280" y="6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E9EA968F-75A7-4EA8-BC2F-5879A9B26B04}"/>
                  </a:ext>
                </a:extLst>
              </p:cNvPr>
              <p:cNvSpPr/>
              <p:nvPr/>
            </p:nvSpPr>
            <p:spPr>
              <a:xfrm>
                <a:off x="6455078" y="2776168"/>
                <a:ext cx="503258" cy="987878"/>
              </a:xfrm>
              <a:custGeom>
                <a:avLst/>
                <a:gdLst>
                  <a:gd name="connsiteX0" fmla="*/ 502405 w 503258"/>
                  <a:gd name="connsiteY0" fmla="*/ 899 h 987878"/>
                  <a:gd name="connsiteX1" fmla="*/ 19805 w 503258"/>
                  <a:gd name="connsiteY1" fmla="*/ 938582 h 987878"/>
                  <a:gd name="connsiteX2" fmla="*/ 134105 w 503258"/>
                  <a:gd name="connsiteY2" fmla="*/ 769249 h 987878"/>
                  <a:gd name="connsiteX3" fmla="*/ 502405 w 503258"/>
                  <a:gd name="connsiteY3" fmla="*/ 899 h 98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258" h="987878">
                    <a:moveTo>
                      <a:pt x="502405" y="899"/>
                    </a:moveTo>
                    <a:cubicBezTo>
                      <a:pt x="483355" y="29121"/>
                      <a:pt x="81188" y="810524"/>
                      <a:pt x="19805" y="938582"/>
                    </a:cubicBezTo>
                    <a:cubicBezTo>
                      <a:pt x="-41578" y="1066640"/>
                      <a:pt x="51908" y="922002"/>
                      <a:pt x="134105" y="769249"/>
                    </a:cubicBezTo>
                    <a:cubicBezTo>
                      <a:pt x="216302" y="616496"/>
                      <a:pt x="521455" y="-27323"/>
                      <a:pt x="502405" y="8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61195609-55DE-4A83-9ECB-AF20DDCC973E}"/>
                  </a:ext>
                </a:extLst>
              </p:cNvPr>
              <p:cNvSpPr/>
              <p:nvPr/>
            </p:nvSpPr>
            <p:spPr>
              <a:xfrm>
                <a:off x="6411133" y="2639043"/>
                <a:ext cx="550689" cy="1097831"/>
              </a:xfrm>
              <a:custGeom>
                <a:avLst/>
                <a:gdLst>
                  <a:gd name="connsiteX0" fmla="*/ 548467 w 550689"/>
                  <a:gd name="connsiteY0" fmla="*/ 4674 h 1097831"/>
                  <a:gd name="connsiteX1" fmla="*/ 32000 w 550689"/>
                  <a:gd name="connsiteY1" fmla="*/ 1035490 h 1097831"/>
                  <a:gd name="connsiteX2" fmla="*/ 72217 w 550689"/>
                  <a:gd name="connsiteY2" fmla="*/ 948707 h 1097831"/>
                  <a:gd name="connsiteX3" fmla="*/ 211917 w 550689"/>
                  <a:gd name="connsiteY3" fmla="*/ 667190 h 1097831"/>
                  <a:gd name="connsiteX4" fmla="*/ 548467 w 550689"/>
                  <a:gd name="connsiteY4" fmla="*/ 4674 h 109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0689" h="1097831">
                    <a:moveTo>
                      <a:pt x="548467" y="4674"/>
                    </a:moveTo>
                    <a:cubicBezTo>
                      <a:pt x="518481" y="66057"/>
                      <a:pt x="111375" y="878151"/>
                      <a:pt x="32000" y="1035490"/>
                    </a:cubicBezTo>
                    <a:cubicBezTo>
                      <a:pt x="-47375" y="1192829"/>
                      <a:pt x="42231" y="1010090"/>
                      <a:pt x="72217" y="948707"/>
                    </a:cubicBezTo>
                    <a:cubicBezTo>
                      <a:pt x="102203" y="887324"/>
                      <a:pt x="127250" y="830526"/>
                      <a:pt x="211917" y="667190"/>
                    </a:cubicBezTo>
                    <a:cubicBezTo>
                      <a:pt x="296584" y="503854"/>
                      <a:pt x="578453" y="-56709"/>
                      <a:pt x="548467" y="46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B65DB333-2ED1-4698-B56B-8C1EAD330495}"/>
                  </a:ext>
                </a:extLst>
              </p:cNvPr>
              <p:cNvSpPr/>
              <p:nvPr/>
            </p:nvSpPr>
            <p:spPr>
              <a:xfrm>
                <a:off x="6734869" y="2517895"/>
                <a:ext cx="297410" cy="589850"/>
              </a:xfrm>
              <a:custGeom>
                <a:avLst/>
                <a:gdLst>
                  <a:gd name="connsiteX0" fmla="*/ 292464 w 297410"/>
                  <a:gd name="connsiteY0" fmla="*/ 13638 h 589850"/>
                  <a:gd name="connsiteX1" fmla="*/ 6714 w 297410"/>
                  <a:gd name="connsiteY1" fmla="*/ 578788 h 589850"/>
                  <a:gd name="connsiteX2" fmla="*/ 97731 w 297410"/>
                  <a:gd name="connsiteY2" fmla="*/ 373472 h 589850"/>
                  <a:gd name="connsiteX3" fmla="*/ 182398 w 297410"/>
                  <a:gd name="connsiteY3" fmla="*/ 189322 h 589850"/>
                  <a:gd name="connsiteX4" fmla="*/ 292464 w 297410"/>
                  <a:gd name="connsiteY4" fmla="*/ 13638 h 58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410" h="589850">
                    <a:moveTo>
                      <a:pt x="292464" y="13638"/>
                    </a:moveTo>
                    <a:cubicBezTo>
                      <a:pt x="263183" y="78549"/>
                      <a:pt x="39169" y="518816"/>
                      <a:pt x="6714" y="578788"/>
                    </a:cubicBezTo>
                    <a:cubicBezTo>
                      <a:pt x="-25742" y="638760"/>
                      <a:pt x="68450" y="438383"/>
                      <a:pt x="97731" y="373472"/>
                    </a:cubicBezTo>
                    <a:cubicBezTo>
                      <a:pt x="127012" y="308561"/>
                      <a:pt x="152059" y="245061"/>
                      <a:pt x="182398" y="189322"/>
                    </a:cubicBezTo>
                    <a:cubicBezTo>
                      <a:pt x="212737" y="133583"/>
                      <a:pt x="321745" y="-51273"/>
                      <a:pt x="292464" y="136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6A69EF9C-EB30-46B4-B813-D31A8790FDFF}"/>
                  </a:ext>
                </a:extLst>
              </p:cNvPr>
              <p:cNvSpPr/>
              <p:nvPr/>
            </p:nvSpPr>
            <p:spPr>
              <a:xfrm>
                <a:off x="5868750" y="3731360"/>
                <a:ext cx="602601" cy="1179257"/>
              </a:xfrm>
              <a:custGeom>
                <a:avLst/>
                <a:gdLst>
                  <a:gd name="connsiteX0" fmla="*/ 595550 w 602601"/>
                  <a:gd name="connsiteY0" fmla="*/ 19373 h 1179257"/>
                  <a:gd name="connsiteX1" fmla="*/ 206083 w 602601"/>
                  <a:gd name="connsiteY1" fmla="*/ 781373 h 1179257"/>
                  <a:gd name="connsiteX2" fmla="*/ 38867 w 602601"/>
                  <a:gd name="connsiteY2" fmla="*/ 1115807 h 1179257"/>
                  <a:gd name="connsiteX3" fmla="*/ 34633 w 602601"/>
                  <a:gd name="connsiteY3" fmla="*/ 1098873 h 1179257"/>
                  <a:gd name="connsiteX4" fmla="*/ 426217 w 602601"/>
                  <a:gd name="connsiteY4" fmla="*/ 300890 h 1179257"/>
                  <a:gd name="connsiteX5" fmla="*/ 595550 w 602601"/>
                  <a:gd name="connsiteY5" fmla="*/ 19373 h 117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601" h="1179257">
                    <a:moveTo>
                      <a:pt x="595550" y="19373"/>
                    </a:moveTo>
                    <a:cubicBezTo>
                      <a:pt x="558861" y="99453"/>
                      <a:pt x="298863" y="598634"/>
                      <a:pt x="206083" y="781373"/>
                    </a:cubicBezTo>
                    <a:cubicBezTo>
                      <a:pt x="113302" y="964112"/>
                      <a:pt x="67442" y="1062890"/>
                      <a:pt x="38867" y="1115807"/>
                    </a:cubicBezTo>
                    <a:cubicBezTo>
                      <a:pt x="10292" y="1168724"/>
                      <a:pt x="-29925" y="1234693"/>
                      <a:pt x="34633" y="1098873"/>
                    </a:cubicBezTo>
                    <a:cubicBezTo>
                      <a:pt x="99191" y="963054"/>
                      <a:pt x="334142" y="479748"/>
                      <a:pt x="426217" y="300890"/>
                    </a:cubicBezTo>
                    <a:cubicBezTo>
                      <a:pt x="518292" y="122032"/>
                      <a:pt x="632239" y="-60707"/>
                      <a:pt x="595550" y="193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D8664C6B-336A-42FE-B5F9-EB225265455A}"/>
                  </a:ext>
                </a:extLst>
              </p:cNvPr>
              <p:cNvSpPr/>
              <p:nvPr/>
            </p:nvSpPr>
            <p:spPr>
              <a:xfrm>
                <a:off x="5800965" y="3622925"/>
                <a:ext cx="668018" cy="1314503"/>
              </a:xfrm>
              <a:custGeom>
                <a:avLst/>
                <a:gdLst>
                  <a:gd name="connsiteX0" fmla="*/ 629468 w 668018"/>
                  <a:gd name="connsiteY0" fmla="*/ 89708 h 1314503"/>
                  <a:gd name="connsiteX1" fmla="*/ 582902 w 668018"/>
                  <a:gd name="connsiteY1" fmla="*/ 155325 h 1314503"/>
                  <a:gd name="connsiteX2" fmla="*/ 11402 w 668018"/>
                  <a:gd name="connsiteY2" fmla="*/ 1285625 h 1314503"/>
                  <a:gd name="connsiteX3" fmla="*/ 233652 w 668018"/>
                  <a:gd name="connsiteY3" fmla="*/ 904625 h 1314503"/>
                  <a:gd name="connsiteX4" fmla="*/ 629468 w 668018"/>
                  <a:gd name="connsiteY4" fmla="*/ 89708 h 13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018" h="1314503">
                    <a:moveTo>
                      <a:pt x="629468" y="89708"/>
                    </a:moveTo>
                    <a:cubicBezTo>
                      <a:pt x="687676" y="-35175"/>
                      <a:pt x="685913" y="-43995"/>
                      <a:pt x="582902" y="155325"/>
                    </a:cubicBezTo>
                    <a:cubicBezTo>
                      <a:pt x="479891" y="354645"/>
                      <a:pt x="69610" y="1160742"/>
                      <a:pt x="11402" y="1285625"/>
                    </a:cubicBezTo>
                    <a:cubicBezTo>
                      <a:pt x="-46806" y="1410508"/>
                      <a:pt x="131699" y="1101828"/>
                      <a:pt x="233652" y="904625"/>
                    </a:cubicBezTo>
                    <a:cubicBezTo>
                      <a:pt x="335605" y="707422"/>
                      <a:pt x="571260" y="214591"/>
                      <a:pt x="629468" y="897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BF15C991-3C27-4BBB-9453-216DC6507AA1}"/>
                  </a:ext>
                </a:extLst>
              </p:cNvPr>
              <p:cNvSpPr/>
              <p:nvPr/>
            </p:nvSpPr>
            <p:spPr>
              <a:xfrm>
                <a:off x="5422814" y="5602789"/>
                <a:ext cx="68794" cy="211734"/>
              </a:xfrm>
              <a:custGeom>
                <a:avLst/>
                <a:gdLst>
                  <a:gd name="connsiteX0" fmla="*/ 67819 w 68794"/>
                  <a:gd name="connsiteY0" fmla="*/ 28 h 211734"/>
                  <a:gd name="connsiteX1" fmla="*/ 46653 w 68794"/>
                  <a:gd name="connsiteY1" fmla="*/ 114328 h 211734"/>
                  <a:gd name="connsiteX2" fmla="*/ 86 w 68794"/>
                  <a:gd name="connsiteY2" fmla="*/ 211694 h 211734"/>
                  <a:gd name="connsiteX3" fmla="*/ 59353 w 68794"/>
                  <a:gd name="connsiteY3" fmla="*/ 124911 h 211734"/>
                  <a:gd name="connsiteX4" fmla="*/ 67819 w 68794"/>
                  <a:gd name="connsiteY4" fmla="*/ 28 h 2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94" h="211734">
                    <a:moveTo>
                      <a:pt x="67819" y="28"/>
                    </a:moveTo>
                    <a:cubicBezTo>
                      <a:pt x="65702" y="-1736"/>
                      <a:pt x="57942" y="79051"/>
                      <a:pt x="46653" y="114328"/>
                    </a:cubicBezTo>
                    <a:cubicBezTo>
                      <a:pt x="35364" y="149605"/>
                      <a:pt x="-2031" y="209930"/>
                      <a:pt x="86" y="211694"/>
                    </a:cubicBezTo>
                    <a:cubicBezTo>
                      <a:pt x="2203" y="213458"/>
                      <a:pt x="49475" y="156661"/>
                      <a:pt x="59353" y="124911"/>
                    </a:cubicBezTo>
                    <a:cubicBezTo>
                      <a:pt x="69231" y="93161"/>
                      <a:pt x="69936" y="1792"/>
                      <a:pt x="67819" y="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E44A1E3B-22F3-47A5-A1B8-7AF34CC083AE}"/>
                  </a:ext>
                </a:extLst>
              </p:cNvPr>
              <p:cNvSpPr/>
              <p:nvPr/>
            </p:nvSpPr>
            <p:spPr>
              <a:xfrm>
                <a:off x="5363225" y="5579524"/>
                <a:ext cx="99912" cy="239381"/>
              </a:xfrm>
              <a:custGeom>
                <a:avLst/>
                <a:gdLst>
                  <a:gd name="connsiteX0" fmla="*/ 99892 w 99912"/>
                  <a:gd name="connsiteY0" fmla="*/ 9 h 239381"/>
                  <a:gd name="connsiteX1" fmla="*/ 13108 w 99912"/>
                  <a:gd name="connsiteY1" fmla="*/ 196859 h 239381"/>
                  <a:gd name="connsiteX2" fmla="*/ 4642 w 99912"/>
                  <a:gd name="connsiteY2" fmla="*/ 218026 h 239381"/>
                  <a:gd name="connsiteX3" fmla="*/ 55442 w 99912"/>
                  <a:gd name="connsiteY3" fmla="*/ 239193 h 239381"/>
                  <a:gd name="connsiteX4" fmla="*/ 21575 w 99912"/>
                  <a:gd name="connsiteY4" fmla="*/ 205326 h 239381"/>
                  <a:gd name="connsiteX5" fmla="*/ 99892 w 99912"/>
                  <a:gd name="connsiteY5" fmla="*/ 9 h 239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12" h="239381">
                    <a:moveTo>
                      <a:pt x="99892" y="9"/>
                    </a:moveTo>
                    <a:cubicBezTo>
                      <a:pt x="98481" y="-1402"/>
                      <a:pt x="28983" y="160523"/>
                      <a:pt x="13108" y="196859"/>
                    </a:cubicBezTo>
                    <a:cubicBezTo>
                      <a:pt x="-2767" y="233195"/>
                      <a:pt x="-2414" y="210970"/>
                      <a:pt x="4642" y="218026"/>
                    </a:cubicBezTo>
                    <a:cubicBezTo>
                      <a:pt x="11698" y="225082"/>
                      <a:pt x="52620" y="241310"/>
                      <a:pt x="55442" y="239193"/>
                    </a:cubicBezTo>
                    <a:cubicBezTo>
                      <a:pt x="58264" y="237076"/>
                      <a:pt x="13461" y="241309"/>
                      <a:pt x="21575" y="205326"/>
                    </a:cubicBezTo>
                    <a:cubicBezTo>
                      <a:pt x="29689" y="169343"/>
                      <a:pt x="101303" y="1420"/>
                      <a:pt x="99892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AA9995B2-F041-4C38-BA54-CBC394584F63}"/>
                  </a:ext>
                </a:extLst>
              </p:cNvPr>
              <p:cNvSpPr/>
              <p:nvPr/>
            </p:nvSpPr>
            <p:spPr>
              <a:xfrm>
                <a:off x="5376536" y="5700517"/>
                <a:ext cx="103543" cy="126417"/>
              </a:xfrm>
              <a:custGeom>
                <a:avLst/>
                <a:gdLst>
                  <a:gd name="connsiteX0" fmla="*/ 103514 w 103543"/>
                  <a:gd name="connsiteY0" fmla="*/ 196 h 126417"/>
                  <a:gd name="connsiteX1" fmla="*/ 47952 w 103543"/>
                  <a:gd name="connsiteY1" fmla="*/ 119258 h 126417"/>
                  <a:gd name="connsiteX2" fmla="*/ 22552 w 103543"/>
                  <a:gd name="connsiteY2" fmla="*/ 109733 h 126417"/>
                  <a:gd name="connsiteX3" fmla="*/ 327 w 103543"/>
                  <a:gd name="connsiteY3" fmla="*/ 82746 h 126417"/>
                  <a:gd name="connsiteX4" fmla="*/ 40014 w 103543"/>
                  <a:gd name="connsiteY4" fmla="*/ 90683 h 126417"/>
                  <a:gd name="connsiteX5" fmla="*/ 103514 w 103543"/>
                  <a:gd name="connsiteY5" fmla="*/ 196 h 12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543" h="126417">
                    <a:moveTo>
                      <a:pt x="103514" y="196"/>
                    </a:moveTo>
                    <a:cubicBezTo>
                      <a:pt x="104837" y="4958"/>
                      <a:pt x="61446" y="101002"/>
                      <a:pt x="47952" y="119258"/>
                    </a:cubicBezTo>
                    <a:cubicBezTo>
                      <a:pt x="34458" y="137514"/>
                      <a:pt x="30489" y="115818"/>
                      <a:pt x="22552" y="109733"/>
                    </a:cubicBezTo>
                    <a:cubicBezTo>
                      <a:pt x="14615" y="103648"/>
                      <a:pt x="-2583" y="85921"/>
                      <a:pt x="327" y="82746"/>
                    </a:cubicBezTo>
                    <a:cubicBezTo>
                      <a:pt x="3237" y="79571"/>
                      <a:pt x="23874" y="102589"/>
                      <a:pt x="40014" y="90683"/>
                    </a:cubicBezTo>
                    <a:cubicBezTo>
                      <a:pt x="56153" y="78777"/>
                      <a:pt x="102191" y="-4566"/>
                      <a:pt x="103514" y="1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DA16AF48-E2EF-4693-9083-2C49F6FE53F4}"/>
                </a:ext>
              </a:extLst>
            </p:cNvPr>
            <p:cNvSpPr/>
            <p:nvPr/>
          </p:nvSpPr>
          <p:spPr>
            <a:xfrm>
              <a:off x="5767355" y="3889265"/>
              <a:ext cx="615197" cy="325027"/>
            </a:xfrm>
            <a:custGeom>
              <a:avLst/>
              <a:gdLst>
                <a:gd name="connsiteX0" fmla="*/ 33 w 615197"/>
                <a:gd name="connsiteY0" fmla="*/ 110 h 325027"/>
                <a:gd name="connsiteX1" fmla="*/ 560420 w 615197"/>
                <a:gd name="connsiteY1" fmla="*/ 303323 h 325027"/>
                <a:gd name="connsiteX2" fmla="*/ 533433 w 615197"/>
                <a:gd name="connsiteY2" fmla="*/ 268398 h 325027"/>
                <a:gd name="connsiteX3" fmla="*/ 33 w 615197"/>
                <a:gd name="connsiteY3" fmla="*/ 110 h 32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197" h="325027">
                  <a:moveTo>
                    <a:pt x="33" y="110"/>
                  </a:moveTo>
                  <a:cubicBezTo>
                    <a:pt x="4531" y="5931"/>
                    <a:pt x="471520" y="258608"/>
                    <a:pt x="560420" y="303323"/>
                  </a:cubicBezTo>
                  <a:cubicBezTo>
                    <a:pt x="649320" y="348038"/>
                    <a:pt x="622598" y="317346"/>
                    <a:pt x="533433" y="268398"/>
                  </a:cubicBezTo>
                  <a:cubicBezTo>
                    <a:pt x="444268" y="219450"/>
                    <a:pt x="-4465" y="-5711"/>
                    <a:pt x="33" y="1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07F1F91A-360C-4B9A-99D9-75DA6F5E50E0}"/>
                </a:ext>
              </a:extLst>
            </p:cNvPr>
            <p:cNvSpPr/>
            <p:nvPr/>
          </p:nvSpPr>
          <p:spPr>
            <a:xfrm>
              <a:off x="5792412" y="4003495"/>
              <a:ext cx="546581" cy="287213"/>
            </a:xfrm>
            <a:custGeom>
              <a:avLst/>
              <a:gdLst>
                <a:gd name="connsiteX0" fmla="*/ 8313 w 546581"/>
                <a:gd name="connsiteY0" fmla="*/ 3355 h 287213"/>
                <a:gd name="connsiteX1" fmla="*/ 527426 w 546581"/>
                <a:gd name="connsiteY1" fmla="*/ 276405 h 287213"/>
                <a:gd name="connsiteX2" fmla="*/ 443288 w 546581"/>
                <a:gd name="connsiteY2" fmla="*/ 236718 h 287213"/>
                <a:gd name="connsiteX3" fmla="*/ 222626 w 546581"/>
                <a:gd name="connsiteY3" fmla="*/ 130355 h 287213"/>
                <a:gd name="connsiteX4" fmla="*/ 8313 w 546581"/>
                <a:gd name="connsiteY4" fmla="*/ 3355 h 28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581" h="287213">
                  <a:moveTo>
                    <a:pt x="8313" y="3355"/>
                  </a:moveTo>
                  <a:cubicBezTo>
                    <a:pt x="59113" y="27697"/>
                    <a:pt x="454930" y="237511"/>
                    <a:pt x="527426" y="276405"/>
                  </a:cubicBezTo>
                  <a:cubicBezTo>
                    <a:pt x="599922" y="315299"/>
                    <a:pt x="443288" y="236718"/>
                    <a:pt x="443288" y="236718"/>
                  </a:cubicBezTo>
                  <a:cubicBezTo>
                    <a:pt x="392488" y="212376"/>
                    <a:pt x="291947" y="166867"/>
                    <a:pt x="222626" y="130355"/>
                  </a:cubicBezTo>
                  <a:cubicBezTo>
                    <a:pt x="153305" y="93843"/>
                    <a:pt x="-42487" y="-20987"/>
                    <a:pt x="8313" y="3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1DF65FAE-C935-4091-971E-589948F4F2D6}"/>
                </a:ext>
              </a:extLst>
            </p:cNvPr>
            <p:cNvSpPr/>
            <p:nvPr/>
          </p:nvSpPr>
          <p:spPr>
            <a:xfrm>
              <a:off x="5763794" y="4105764"/>
              <a:ext cx="640747" cy="314312"/>
            </a:xfrm>
            <a:custGeom>
              <a:avLst/>
              <a:gdLst>
                <a:gd name="connsiteX0" fmla="*/ 11531 w 640747"/>
                <a:gd name="connsiteY0" fmla="*/ 4274 h 314312"/>
                <a:gd name="connsiteX1" fmla="*/ 600494 w 640747"/>
                <a:gd name="connsiteY1" fmla="*/ 293199 h 314312"/>
                <a:gd name="connsiteX2" fmla="*/ 549694 w 640747"/>
                <a:gd name="connsiteY2" fmla="*/ 274149 h 314312"/>
                <a:gd name="connsiteX3" fmla="*/ 235369 w 640747"/>
                <a:gd name="connsiteY3" fmla="*/ 129686 h 314312"/>
                <a:gd name="connsiteX4" fmla="*/ 11531 w 640747"/>
                <a:gd name="connsiteY4" fmla="*/ 4274 h 3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747" h="314312">
                  <a:moveTo>
                    <a:pt x="11531" y="4274"/>
                  </a:moveTo>
                  <a:cubicBezTo>
                    <a:pt x="72385" y="31526"/>
                    <a:pt x="510800" y="248220"/>
                    <a:pt x="600494" y="293199"/>
                  </a:cubicBezTo>
                  <a:cubicBezTo>
                    <a:pt x="690188" y="338178"/>
                    <a:pt x="610548" y="301401"/>
                    <a:pt x="549694" y="274149"/>
                  </a:cubicBezTo>
                  <a:cubicBezTo>
                    <a:pt x="488840" y="246897"/>
                    <a:pt x="324534" y="172019"/>
                    <a:pt x="235369" y="129686"/>
                  </a:cubicBezTo>
                  <a:cubicBezTo>
                    <a:pt x="146204" y="87353"/>
                    <a:pt x="-49323" y="-22978"/>
                    <a:pt x="11531" y="42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202CF32D-9DD8-4BF7-8766-17F05D7079BB}"/>
                </a:ext>
              </a:extLst>
            </p:cNvPr>
            <p:cNvSpPr/>
            <p:nvPr/>
          </p:nvSpPr>
          <p:spPr>
            <a:xfrm>
              <a:off x="5728884" y="4198853"/>
              <a:ext cx="797007" cy="378240"/>
            </a:xfrm>
            <a:custGeom>
              <a:avLst/>
              <a:gdLst>
                <a:gd name="connsiteX0" fmla="*/ 404 w 797007"/>
                <a:gd name="connsiteY0" fmla="*/ 85 h 378240"/>
                <a:gd name="connsiteX1" fmla="*/ 748116 w 797007"/>
                <a:gd name="connsiteY1" fmla="*/ 350922 h 378240"/>
                <a:gd name="connsiteX2" fmla="*/ 644929 w 797007"/>
                <a:gd name="connsiteY2" fmla="*/ 317585 h 378240"/>
                <a:gd name="connsiteX3" fmla="*/ 404 w 797007"/>
                <a:gd name="connsiteY3" fmla="*/ 85 h 3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007" h="378240">
                  <a:moveTo>
                    <a:pt x="404" y="85"/>
                  </a:moveTo>
                  <a:cubicBezTo>
                    <a:pt x="17602" y="5641"/>
                    <a:pt x="640695" y="298005"/>
                    <a:pt x="748116" y="350922"/>
                  </a:cubicBezTo>
                  <a:cubicBezTo>
                    <a:pt x="855537" y="403839"/>
                    <a:pt x="770077" y="372883"/>
                    <a:pt x="644929" y="317585"/>
                  </a:cubicBezTo>
                  <a:cubicBezTo>
                    <a:pt x="519781" y="262287"/>
                    <a:pt x="-16794" y="-5471"/>
                    <a:pt x="404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D6C75261-B2F9-4AC0-A429-59E12C96CB22}"/>
                </a:ext>
              </a:extLst>
            </p:cNvPr>
            <p:cNvSpPr/>
            <p:nvPr/>
          </p:nvSpPr>
          <p:spPr>
            <a:xfrm>
              <a:off x="5640036" y="4254445"/>
              <a:ext cx="822745" cy="374425"/>
            </a:xfrm>
            <a:custGeom>
              <a:avLst/>
              <a:gdLst>
                <a:gd name="connsiteX0" fmla="*/ 352 w 822745"/>
                <a:gd name="connsiteY0" fmla="*/ 55 h 374425"/>
                <a:gd name="connsiteX1" fmla="*/ 770289 w 822745"/>
                <a:gd name="connsiteY1" fmla="*/ 346130 h 374425"/>
                <a:gd name="connsiteX2" fmla="*/ 671864 w 822745"/>
                <a:gd name="connsiteY2" fmla="*/ 319143 h 374425"/>
                <a:gd name="connsiteX3" fmla="*/ 352 w 822745"/>
                <a:gd name="connsiteY3" fmla="*/ 55 h 37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745" h="374425">
                  <a:moveTo>
                    <a:pt x="352" y="55"/>
                  </a:moveTo>
                  <a:cubicBezTo>
                    <a:pt x="16756" y="4553"/>
                    <a:pt x="658370" y="292949"/>
                    <a:pt x="770289" y="346130"/>
                  </a:cubicBezTo>
                  <a:cubicBezTo>
                    <a:pt x="882208" y="399311"/>
                    <a:pt x="798864" y="370207"/>
                    <a:pt x="671864" y="319143"/>
                  </a:cubicBezTo>
                  <a:cubicBezTo>
                    <a:pt x="544864" y="268079"/>
                    <a:pt x="-16052" y="-4443"/>
                    <a:pt x="352" y="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44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E16FB3-997D-4D00-9526-C1CF8A23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D377DC-4286-4F90-AB18-532B5E7F9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A5BF9C93-00B2-4C35-8979-DACBE7128B13}"/>
              </a:ext>
            </a:extLst>
          </p:cNvPr>
          <p:cNvSpPr/>
          <p:nvPr/>
        </p:nvSpPr>
        <p:spPr>
          <a:xfrm>
            <a:off x="5632061" y="3237079"/>
            <a:ext cx="410883" cy="166522"/>
          </a:xfrm>
          <a:custGeom>
            <a:avLst/>
            <a:gdLst>
              <a:gd name="connsiteX0" fmla="*/ 11502 w 410883"/>
              <a:gd name="connsiteY0" fmla="*/ 7771 h 166522"/>
              <a:gd name="connsiteX1" fmla="*/ 82939 w 410883"/>
              <a:gd name="connsiteY1" fmla="*/ 15709 h 166522"/>
              <a:gd name="connsiteX2" fmla="*/ 397264 w 410883"/>
              <a:gd name="connsiteY2" fmla="*/ 101434 h 166522"/>
              <a:gd name="connsiteX3" fmla="*/ 346464 w 410883"/>
              <a:gd name="connsiteY3" fmla="*/ 166521 h 166522"/>
              <a:gd name="connsiteX4" fmla="*/ 276614 w 410883"/>
              <a:gd name="connsiteY4" fmla="*/ 99846 h 166522"/>
              <a:gd name="connsiteX5" fmla="*/ 11502 w 410883"/>
              <a:gd name="connsiteY5" fmla="*/ 7771 h 16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883" h="166522">
                <a:moveTo>
                  <a:pt x="11502" y="7771"/>
                </a:moveTo>
                <a:cubicBezTo>
                  <a:pt x="-20777" y="-6252"/>
                  <a:pt x="18645" y="98"/>
                  <a:pt x="82939" y="15709"/>
                </a:cubicBezTo>
                <a:cubicBezTo>
                  <a:pt x="147233" y="31320"/>
                  <a:pt x="353343" y="76299"/>
                  <a:pt x="397264" y="101434"/>
                </a:cubicBezTo>
                <a:cubicBezTo>
                  <a:pt x="441185" y="126569"/>
                  <a:pt x="366572" y="166786"/>
                  <a:pt x="346464" y="166521"/>
                </a:cubicBezTo>
                <a:cubicBezTo>
                  <a:pt x="326356" y="166256"/>
                  <a:pt x="329795" y="125775"/>
                  <a:pt x="276614" y="99846"/>
                </a:cubicBezTo>
                <a:cubicBezTo>
                  <a:pt x="223433" y="73917"/>
                  <a:pt x="43781" y="21794"/>
                  <a:pt x="11502" y="77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012DA46-D356-4110-BD86-B352FD9458E0}"/>
              </a:ext>
            </a:extLst>
          </p:cNvPr>
          <p:cNvSpPr/>
          <p:nvPr/>
        </p:nvSpPr>
        <p:spPr>
          <a:xfrm>
            <a:off x="6297170" y="3306654"/>
            <a:ext cx="422417" cy="292621"/>
          </a:xfrm>
          <a:custGeom>
            <a:avLst/>
            <a:gdLst>
              <a:gd name="connsiteX0" fmla="*/ 421130 w 422417"/>
              <a:gd name="connsiteY0" fmla="*/ 1696 h 292621"/>
              <a:gd name="connsiteX1" fmla="*/ 241743 w 422417"/>
              <a:gd name="connsiteY1" fmla="*/ 273159 h 292621"/>
              <a:gd name="connsiteX2" fmla="*/ 443 w 422417"/>
              <a:gd name="connsiteY2" fmla="*/ 258871 h 292621"/>
              <a:gd name="connsiteX3" fmla="*/ 305243 w 422417"/>
              <a:gd name="connsiteY3" fmla="*/ 162034 h 292621"/>
              <a:gd name="connsiteX4" fmla="*/ 421130 w 422417"/>
              <a:gd name="connsiteY4" fmla="*/ 1696 h 2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17" h="292621">
                <a:moveTo>
                  <a:pt x="421130" y="1696"/>
                </a:moveTo>
                <a:cubicBezTo>
                  <a:pt x="410547" y="20217"/>
                  <a:pt x="311857" y="230297"/>
                  <a:pt x="241743" y="273159"/>
                </a:cubicBezTo>
                <a:cubicBezTo>
                  <a:pt x="171628" y="316022"/>
                  <a:pt x="-10140" y="277392"/>
                  <a:pt x="443" y="258871"/>
                </a:cubicBezTo>
                <a:cubicBezTo>
                  <a:pt x="11026" y="240350"/>
                  <a:pt x="234864" y="202515"/>
                  <a:pt x="305243" y="162034"/>
                </a:cubicBezTo>
                <a:cubicBezTo>
                  <a:pt x="375622" y="121553"/>
                  <a:pt x="431713" y="-16825"/>
                  <a:pt x="421130" y="16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059079A-BBF3-4D58-BC04-4B2F6FA09A85}"/>
              </a:ext>
            </a:extLst>
          </p:cNvPr>
          <p:cNvSpPr/>
          <p:nvPr/>
        </p:nvSpPr>
        <p:spPr>
          <a:xfrm>
            <a:off x="4219297" y="3752839"/>
            <a:ext cx="222537" cy="384206"/>
          </a:xfrm>
          <a:custGeom>
            <a:avLst/>
            <a:gdLst>
              <a:gd name="connsiteX0" fmla="*/ 9803 w 222537"/>
              <a:gd name="connsiteY0" fmla="*/ 11 h 384206"/>
              <a:gd name="connsiteX1" fmla="*/ 222528 w 222537"/>
              <a:gd name="connsiteY1" fmla="*/ 230199 h 384206"/>
              <a:gd name="connsiteX2" fmla="*/ 278 w 222537"/>
              <a:gd name="connsiteY2" fmla="*/ 384186 h 384206"/>
              <a:gd name="connsiteX3" fmla="*/ 173316 w 222537"/>
              <a:gd name="connsiteY3" fmla="*/ 220674 h 384206"/>
              <a:gd name="connsiteX4" fmla="*/ 9803 w 222537"/>
              <a:gd name="connsiteY4" fmla="*/ 11 h 38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37" h="384206">
                <a:moveTo>
                  <a:pt x="9803" y="11"/>
                </a:moveTo>
                <a:cubicBezTo>
                  <a:pt x="18005" y="1599"/>
                  <a:pt x="224115" y="166170"/>
                  <a:pt x="222528" y="230199"/>
                </a:cubicBezTo>
                <a:cubicBezTo>
                  <a:pt x="220941" y="294228"/>
                  <a:pt x="8480" y="385774"/>
                  <a:pt x="278" y="384186"/>
                </a:cubicBezTo>
                <a:cubicBezTo>
                  <a:pt x="-7924" y="382598"/>
                  <a:pt x="168024" y="281528"/>
                  <a:pt x="173316" y="220674"/>
                </a:cubicBezTo>
                <a:cubicBezTo>
                  <a:pt x="178608" y="159820"/>
                  <a:pt x="1601" y="-1577"/>
                  <a:pt x="9803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684E0A4D-A3B6-4843-87A4-1FB215AA842D}"/>
              </a:ext>
            </a:extLst>
          </p:cNvPr>
          <p:cNvSpPr/>
          <p:nvPr/>
        </p:nvSpPr>
        <p:spPr>
          <a:xfrm>
            <a:off x="7949691" y="4752911"/>
            <a:ext cx="568188" cy="202376"/>
          </a:xfrm>
          <a:custGeom>
            <a:avLst/>
            <a:gdLst>
              <a:gd name="connsiteX0" fmla="*/ 11622 w 568188"/>
              <a:gd name="connsiteY0" fmla="*/ 11177 h 202376"/>
              <a:gd name="connsiteX1" fmla="*/ 133859 w 568188"/>
              <a:gd name="connsiteY1" fmla="*/ 27052 h 202376"/>
              <a:gd name="connsiteX2" fmla="*/ 560897 w 568188"/>
              <a:gd name="connsiteY2" fmla="*/ 198502 h 202376"/>
              <a:gd name="connsiteX3" fmla="*/ 376747 w 568188"/>
              <a:gd name="connsiteY3" fmla="*/ 135002 h 202376"/>
              <a:gd name="connsiteX4" fmla="*/ 11622 w 568188"/>
              <a:gd name="connsiteY4" fmla="*/ 11177 h 20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188" h="202376">
                <a:moveTo>
                  <a:pt x="11622" y="11177"/>
                </a:moveTo>
                <a:cubicBezTo>
                  <a:pt x="-28859" y="-6815"/>
                  <a:pt x="42313" y="-4169"/>
                  <a:pt x="133859" y="27052"/>
                </a:cubicBezTo>
                <a:cubicBezTo>
                  <a:pt x="225405" y="58273"/>
                  <a:pt x="520416" y="180510"/>
                  <a:pt x="560897" y="198502"/>
                </a:cubicBezTo>
                <a:cubicBezTo>
                  <a:pt x="601378" y="216494"/>
                  <a:pt x="464059" y="167810"/>
                  <a:pt x="376747" y="135002"/>
                </a:cubicBezTo>
                <a:cubicBezTo>
                  <a:pt x="289435" y="102194"/>
                  <a:pt x="52103" y="29169"/>
                  <a:pt x="11622" y="111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346BD6B-FB73-44BF-8D9F-4FEA76F9163F}"/>
              </a:ext>
            </a:extLst>
          </p:cNvPr>
          <p:cNvSpPr/>
          <p:nvPr/>
        </p:nvSpPr>
        <p:spPr>
          <a:xfrm>
            <a:off x="8734286" y="4805487"/>
            <a:ext cx="219781" cy="495334"/>
          </a:xfrm>
          <a:custGeom>
            <a:avLst/>
            <a:gdLst>
              <a:gd name="connsiteX0" fmla="*/ 184289 w 219781"/>
              <a:gd name="connsiteY0" fmla="*/ 26863 h 495334"/>
              <a:gd name="connsiteX1" fmla="*/ 139 w 219781"/>
              <a:gd name="connsiteY1" fmla="*/ 477713 h 495334"/>
              <a:gd name="connsiteX2" fmla="*/ 219214 w 219781"/>
              <a:gd name="connsiteY2" fmla="*/ 372938 h 495334"/>
              <a:gd name="connsiteX3" fmla="*/ 66814 w 219781"/>
              <a:gd name="connsiteY3" fmla="*/ 84013 h 495334"/>
              <a:gd name="connsiteX4" fmla="*/ 184289 w 219781"/>
              <a:gd name="connsiteY4" fmla="*/ 26863 h 49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81" h="495334">
                <a:moveTo>
                  <a:pt x="184289" y="26863"/>
                </a:moveTo>
                <a:cubicBezTo>
                  <a:pt x="173176" y="92480"/>
                  <a:pt x="-5682" y="420034"/>
                  <a:pt x="139" y="477713"/>
                </a:cubicBezTo>
                <a:cubicBezTo>
                  <a:pt x="5960" y="535392"/>
                  <a:pt x="208101" y="438555"/>
                  <a:pt x="219214" y="372938"/>
                </a:cubicBezTo>
                <a:cubicBezTo>
                  <a:pt x="230327" y="307321"/>
                  <a:pt x="74752" y="138253"/>
                  <a:pt x="66814" y="84013"/>
                </a:cubicBezTo>
                <a:cubicBezTo>
                  <a:pt x="58876" y="29773"/>
                  <a:pt x="195402" y="-38754"/>
                  <a:pt x="184289" y="268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46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ワイド画面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7</cp:revision>
  <dcterms:created xsi:type="dcterms:W3CDTF">2021-11-06T23:22:15Z</dcterms:created>
  <dcterms:modified xsi:type="dcterms:W3CDTF">2021-11-07T01:34:56Z</dcterms:modified>
</cp:coreProperties>
</file>